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6.xml" ContentType="application/vnd.openxmlformats-officedocument.themeOverride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7.xml" ContentType="application/vnd.openxmlformats-officedocument.themeOverride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8.xml" ContentType="application/vnd.openxmlformats-officedocument.themeOverride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9.xml" ContentType="application/vnd.openxmlformats-officedocument.themeOverride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0.xml" ContentType="application/vnd.openxmlformats-officedocument.themeOverride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1.xml" ContentType="application/vnd.openxmlformats-officedocument.themeOverride+xml"/>
  <Override PartName="/ppt/notesSlides/notesSlide13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2.xml" ContentType="application/vnd.openxmlformats-officedocument.themeOverride+xml"/>
  <Override PartName="/ppt/notesSlides/notesSlide14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3.xml" ContentType="application/vnd.openxmlformats-officedocument.themeOverride+xml"/>
  <Override PartName="/ppt/notesSlides/notesSlide15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4.xml" ContentType="application/vnd.openxmlformats-officedocument.themeOverride+xml"/>
  <Override PartName="/ppt/notesSlides/notesSlide16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5.xml" ContentType="application/vnd.openxmlformats-officedocument.themeOverride+xml"/>
  <Override PartName="/ppt/notesSlides/notesSlide17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6.xml" ContentType="application/vnd.openxmlformats-officedocument.themeOverride+xml"/>
  <Override PartName="/ppt/notesSlides/notesSlide18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17.xml" ContentType="application/vnd.openxmlformats-officedocument.themeOverride+xml"/>
  <Override PartName="/ppt/notesSlides/notesSlide19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18.xml" ContentType="application/vnd.openxmlformats-officedocument.themeOverride+xml"/>
  <Override PartName="/ppt/notesSlides/notesSlide20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19.xml" ContentType="application/vnd.openxmlformats-officedocument.themeOverride+xml"/>
  <Override PartName="/ppt/notesSlides/notesSlide21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20.xml" ContentType="application/vnd.openxmlformats-officedocument.themeOverride+xml"/>
  <Override PartName="/ppt/notesSlides/notesSlide22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2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30"/>
  </p:notesMasterIdLst>
  <p:sldIdLst>
    <p:sldId id="292" r:id="rId2"/>
    <p:sldId id="335" r:id="rId3"/>
    <p:sldId id="330" r:id="rId4"/>
    <p:sldId id="334" r:id="rId5"/>
    <p:sldId id="321" r:id="rId6"/>
    <p:sldId id="326" r:id="rId7"/>
    <p:sldId id="291" r:id="rId8"/>
    <p:sldId id="293" r:id="rId9"/>
    <p:sldId id="294" r:id="rId10"/>
    <p:sldId id="295" r:id="rId11"/>
    <p:sldId id="296" r:id="rId12"/>
    <p:sldId id="298" r:id="rId13"/>
    <p:sldId id="297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1" r:id="rId26"/>
    <p:sldId id="310" r:id="rId27"/>
    <p:sldId id="312" r:id="rId28"/>
    <p:sldId id="313" r:id="rId29"/>
  </p:sldIdLst>
  <p:sldSz cx="9144000" cy="6858000" type="screen4x3"/>
  <p:notesSz cx="6794500" cy="99314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FF8D"/>
    <a:srgbClr val="FFF3BF"/>
    <a:srgbClr val="FFCA8A"/>
    <a:srgbClr val="91D8A0"/>
    <a:srgbClr val="279EC8"/>
    <a:srgbClr val="E13266"/>
    <a:srgbClr val="CCCCCC"/>
    <a:srgbClr val="FF6C56"/>
    <a:srgbClr val="7B97A7"/>
    <a:srgbClr val="DEE6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998F37-2F08-4E28-AC02-E56A121C0C2C}" v="240" dt="2019-04-09T05:05:33.731"/>
    <p1510:client id="{2B60A6A2-0F9F-471C-9B1B-748C9132893D}" v="1" dt="2019-04-09T05:11:10.3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just format 1 - Dekorfärg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Ljust format 3 - Dekorfärg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7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84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fia Barlind" userId="1a395caafdd9d802" providerId="LiveId" clId="{D3998F37-2F08-4E28-AC02-E56A121C0C2C}"/>
    <pc:docChg chg="undo custSel modSld">
      <pc:chgData name="Sofia Barlind" userId="1a395caafdd9d802" providerId="LiveId" clId="{D3998F37-2F08-4E28-AC02-E56A121C0C2C}" dt="2019-04-09T05:08:02.164" v="1254" actId="14100"/>
      <pc:docMkLst>
        <pc:docMk/>
      </pc:docMkLst>
      <pc:sldChg chg="modSp">
        <pc:chgData name="Sofia Barlind" userId="1a395caafdd9d802" providerId="LiveId" clId="{D3998F37-2F08-4E28-AC02-E56A121C0C2C}" dt="2019-04-09T03:24:03.037" v="89" actId="207"/>
        <pc:sldMkLst>
          <pc:docMk/>
          <pc:sldMk cId="3162846473" sldId="295"/>
        </pc:sldMkLst>
        <pc:spChg chg="mod">
          <ac:chgData name="Sofia Barlind" userId="1a395caafdd9d802" providerId="LiveId" clId="{D3998F37-2F08-4E28-AC02-E56A121C0C2C}" dt="2019-04-09T03:24:03.037" v="89" actId="207"/>
          <ac:spMkLst>
            <pc:docMk/>
            <pc:sldMk cId="3162846473" sldId="295"/>
            <ac:spMk id="68" creationId="{00000000-0000-0000-0000-000000000000}"/>
          </ac:spMkLst>
        </pc:spChg>
      </pc:sldChg>
      <pc:sldChg chg="modSp">
        <pc:chgData name="Sofia Barlind" userId="1a395caafdd9d802" providerId="LiveId" clId="{D3998F37-2F08-4E28-AC02-E56A121C0C2C}" dt="2019-04-09T03:24:59.293" v="91" actId="207"/>
        <pc:sldMkLst>
          <pc:docMk/>
          <pc:sldMk cId="1269801825" sldId="297"/>
        </pc:sldMkLst>
        <pc:spChg chg="mod">
          <ac:chgData name="Sofia Barlind" userId="1a395caafdd9d802" providerId="LiveId" clId="{D3998F37-2F08-4E28-AC02-E56A121C0C2C}" dt="2019-04-09T03:24:59.293" v="91" actId="207"/>
          <ac:spMkLst>
            <pc:docMk/>
            <pc:sldMk cId="1269801825" sldId="297"/>
            <ac:spMk id="67" creationId="{00000000-0000-0000-0000-000000000000}"/>
          </ac:spMkLst>
        </pc:spChg>
      </pc:sldChg>
      <pc:sldChg chg="modSp">
        <pc:chgData name="Sofia Barlind" userId="1a395caafdd9d802" providerId="LiveId" clId="{D3998F37-2F08-4E28-AC02-E56A121C0C2C}" dt="2019-04-09T05:07:25.412" v="1252" actId="1076"/>
        <pc:sldMkLst>
          <pc:docMk/>
          <pc:sldMk cId="663413672" sldId="301"/>
        </pc:sldMkLst>
        <pc:spChg chg="mod">
          <ac:chgData name="Sofia Barlind" userId="1a395caafdd9d802" providerId="LiveId" clId="{D3998F37-2F08-4E28-AC02-E56A121C0C2C}" dt="2019-04-09T05:07:14.276" v="1248" actId="1076"/>
          <ac:spMkLst>
            <pc:docMk/>
            <pc:sldMk cId="663413672" sldId="301"/>
            <ac:spMk id="3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7:25.412" v="1252" actId="1076"/>
          <ac:spMkLst>
            <pc:docMk/>
            <pc:sldMk cId="663413672" sldId="301"/>
            <ac:spMk id="86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7:11.056" v="1247" actId="14100"/>
          <ac:spMkLst>
            <pc:docMk/>
            <pc:sldMk cId="663413672" sldId="301"/>
            <ac:spMk id="125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7:21.452" v="1251" actId="1076"/>
          <ac:spMkLst>
            <pc:docMk/>
            <pc:sldMk cId="663413672" sldId="301"/>
            <ac:spMk id="262" creationId="{00000000-0000-0000-0000-000000000000}"/>
          </ac:spMkLst>
        </pc:spChg>
        <pc:grpChg chg="mod">
          <ac:chgData name="Sofia Barlind" userId="1a395caafdd9d802" providerId="LiveId" clId="{D3998F37-2F08-4E28-AC02-E56A121C0C2C}" dt="2019-04-09T05:07:18.792" v="1250" actId="1076"/>
          <ac:grpSpMkLst>
            <pc:docMk/>
            <pc:sldMk cId="663413672" sldId="301"/>
            <ac:grpSpMk id="64" creationId="{00000000-0000-0000-0000-000000000000}"/>
          </ac:grpSpMkLst>
        </pc:grpChg>
      </pc:sldChg>
      <pc:sldChg chg="addSp delSp modSp">
        <pc:chgData name="Sofia Barlind" userId="1a395caafdd9d802" providerId="LiveId" clId="{D3998F37-2F08-4E28-AC02-E56A121C0C2C}" dt="2019-04-09T03:41:59.272" v="212" actId="478"/>
        <pc:sldMkLst>
          <pc:docMk/>
          <pc:sldMk cId="814224174" sldId="302"/>
        </pc:sldMkLst>
        <pc:spChg chg="mod">
          <ac:chgData name="Sofia Barlind" userId="1a395caafdd9d802" providerId="LiveId" clId="{D3998F37-2F08-4E28-AC02-E56A121C0C2C}" dt="2019-04-09T02:40:51.788" v="11" actId="1076"/>
          <ac:spMkLst>
            <pc:docMk/>
            <pc:sldMk cId="814224174" sldId="302"/>
            <ac:spMk id="2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2:49:58.315" v="87" actId="207"/>
          <ac:spMkLst>
            <pc:docMk/>
            <pc:sldMk cId="814224174" sldId="302"/>
            <ac:spMk id="98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26:19.348" v="94" actId="207"/>
          <ac:spMkLst>
            <pc:docMk/>
            <pc:sldMk cId="814224174" sldId="302"/>
            <ac:spMk id="102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26:22.551" v="95" actId="207"/>
          <ac:spMkLst>
            <pc:docMk/>
            <pc:sldMk cId="814224174" sldId="302"/>
            <ac:spMk id="103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2:41:45.034" v="15" actId="404"/>
          <ac:spMkLst>
            <pc:docMk/>
            <pc:sldMk cId="814224174" sldId="302"/>
            <ac:spMk id="107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2:41:49.124" v="16" actId="404"/>
          <ac:spMkLst>
            <pc:docMk/>
            <pc:sldMk cId="814224174" sldId="302"/>
            <ac:spMk id="108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30:37.727" v="131" actId="1076"/>
          <ac:spMkLst>
            <pc:docMk/>
            <pc:sldMk cId="814224174" sldId="302"/>
            <ac:spMk id="109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34:13.703" v="175" actId="1076"/>
          <ac:spMkLst>
            <pc:docMk/>
            <pc:sldMk cId="814224174" sldId="302"/>
            <ac:spMk id="120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33:17.750" v="164" actId="1076"/>
          <ac:spMkLst>
            <pc:docMk/>
            <pc:sldMk cId="814224174" sldId="302"/>
            <ac:spMk id="122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32:18.755" v="151" actId="1076"/>
          <ac:spMkLst>
            <pc:docMk/>
            <pc:sldMk cId="814224174" sldId="302"/>
            <ac:spMk id="124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36:01.265" v="191" actId="1038"/>
          <ac:spMkLst>
            <pc:docMk/>
            <pc:sldMk cId="814224174" sldId="302"/>
            <ac:spMk id="127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34:44.620" v="177" actId="1076"/>
          <ac:spMkLst>
            <pc:docMk/>
            <pc:sldMk cId="814224174" sldId="302"/>
            <ac:spMk id="129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30:17.866" v="126" actId="1076"/>
          <ac:spMkLst>
            <pc:docMk/>
            <pc:sldMk cId="814224174" sldId="302"/>
            <ac:spMk id="130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31:00.062" v="135" actId="1076"/>
          <ac:spMkLst>
            <pc:docMk/>
            <pc:sldMk cId="814224174" sldId="302"/>
            <ac:spMk id="131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37:31.909" v="195" actId="1076"/>
          <ac:spMkLst>
            <pc:docMk/>
            <pc:sldMk cId="814224174" sldId="302"/>
            <ac:spMk id="132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37:21.863" v="193" actId="1076"/>
          <ac:spMkLst>
            <pc:docMk/>
            <pc:sldMk cId="814224174" sldId="302"/>
            <ac:spMk id="133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37:36.362" v="196" actId="1076"/>
          <ac:spMkLst>
            <pc:docMk/>
            <pc:sldMk cId="814224174" sldId="302"/>
            <ac:spMk id="138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2:40:16.085" v="7" actId="1037"/>
          <ac:spMkLst>
            <pc:docMk/>
            <pc:sldMk cId="814224174" sldId="302"/>
            <ac:spMk id="160" creationId="{00000000-0000-0000-0000-000000000000}"/>
          </ac:spMkLst>
        </pc:spChg>
        <pc:spChg chg="del mod">
          <ac:chgData name="Sofia Barlind" userId="1a395caafdd9d802" providerId="LiveId" clId="{D3998F37-2F08-4E28-AC02-E56A121C0C2C}" dt="2019-04-09T03:41:59.272" v="212" actId="478"/>
          <ac:spMkLst>
            <pc:docMk/>
            <pc:sldMk cId="814224174" sldId="302"/>
            <ac:spMk id="173" creationId="{00000000-0000-0000-0000-000000000000}"/>
          </ac:spMkLst>
        </pc:spChg>
        <pc:spChg chg="add mod">
          <ac:chgData name="Sofia Barlind" userId="1a395caafdd9d802" providerId="LiveId" clId="{D3998F37-2F08-4E28-AC02-E56A121C0C2C}" dt="2019-04-09T02:43:20.772" v="30" actId="14100"/>
          <ac:spMkLst>
            <pc:docMk/>
            <pc:sldMk cId="814224174" sldId="302"/>
            <ac:spMk id="174" creationId="{576DCB97-A726-4D23-B16B-E4C4D0C59B83}"/>
          </ac:spMkLst>
        </pc:spChg>
        <pc:spChg chg="add mod">
          <ac:chgData name="Sofia Barlind" userId="1a395caafdd9d802" providerId="LiveId" clId="{D3998F37-2F08-4E28-AC02-E56A121C0C2C}" dt="2019-04-09T02:43:06.207" v="28" actId="1076"/>
          <ac:spMkLst>
            <pc:docMk/>
            <pc:sldMk cId="814224174" sldId="302"/>
            <ac:spMk id="175" creationId="{9DBA58D2-BCCF-477F-AD73-55195421B204}"/>
          </ac:spMkLst>
        </pc:spChg>
        <pc:spChg chg="add mod">
          <ac:chgData name="Sofia Barlind" userId="1a395caafdd9d802" providerId="LiveId" clId="{D3998F37-2F08-4E28-AC02-E56A121C0C2C}" dt="2019-04-09T02:48:28.928" v="84" actId="14100"/>
          <ac:spMkLst>
            <pc:docMk/>
            <pc:sldMk cId="814224174" sldId="302"/>
            <ac:spMk id="176" creationId="{F4BFEF97-D1B4-453B-B02B-0855E7E1AB41}"/>
          </ac:spMkLst>
        </pc:spChg>
        <pc:spChg chg="add mod">
          <ac:chgData name="Sofia Barlind" userId="1a395caafdd9d802" providerId="LiveId" clId="{D3998F37-2F08-4E28-AC02-E56A121C0C2C}" dt="2019-04-09T02:44:33.080" v="39" actId="1076"/>
          <ac:spMkLst>
            <pc:docMk/>
            <pc:sldMk cId="814224174" sldId="302"/>
            <ac:spMk id="177" creationId="{87F85C6B-5A38-46D5-B28D-226200F51786}"/>
          </ac:spMkLst>
        </pc:spChg>
        <pc:spChg chg="add mod">
          <ac:chgData name="Sofia Barlind" userId="1a395caafdd9d802" providerId="LiveId" clId="{D3998F37-2F08-4E28-AC02-E56A121C0C2C}" dt="2019-04-09T02:44:44.407" v="45" actId="20577"/>
          <ac:spMkLst>
            <pc:docMk/>
            <pc:sldMk cId="814224174" sldId="302"/>
            <ac:spMk id="178" creationId="{C5CABB66-75E6-4D76-92C5-E3C6DF23599D}"/>
          </ac:spMkLst>
        </pc:spChg>
        <pc:spChg chg="add mod">
          <ac:chgData name="Sofia Barlind" userId="1a395caafdd9d802" providerId="LiveId" clId="{D3998F37-2F08-4E28-AC02-E56A121C0C2C}" dt="2019-04-09T02:44:59.187" v="51" actId="20577"/>
          <ac:spMkLst>
            <pc:docMk/>
            <pc:sldMk cId="814224174" sldId="302"/>
            <ac:spMk id="179" creationId="{CA665FD8-B33C-4790-8600-7BCA36B0B00F}"/>
          </ac:spMkLst>
        </pc:spChg>
        <pc:spChg chg="add mod">
          <ac:chgData name="Sofia Barlind" userId="1a395caafdd9d802" providerId="LiveId" clId="{D3998F37-2F08-4E28-AC02-E56A121C0C2C}" dt="2019-04-09T02:45:29.257" v="52" actId="571"/>
          <ac:spMkLst>
            <pc:docMk/>
            <pc:sldMk cId="814224174" sldId="302"/>
            <ac:spMk id="183" creationId="{74C0A40B-CB7E-4D68-8E79-8F05EEC10F17}"/>
          </ac:spMkLst>
        </pc:spChg>
        <pc:spChg chg="add mod">
          <ac:chgData name="Sofia Barlind" userId="1a395caafdd9d802" providerId="LiveId" clId="{D3998F37-2F08-4E28-AC02-E56A121C0C2C}" dt="2019-04-09T02:47:39.963" v="80" actId="20577"/>
          <ac:spMkLst>
            <pc:docMk/>
            <pc:sldMk cId="814224174" sldId="302"/>
            <ac:spMk id="193" creationId="{E8A25A3E-B95E-4681-9A9C-7FC099BC0D5A}"/>
          </ac:spMkLst>
        </pc:spChg>
        <pc:spChg chg="mod">
          <ac:chgData name="Sofia Barlind" userId="1a395caafdd9d802" providerId="LiveId" clId="{D3998F37-2F08-4E28-AC02-E56A121C0C2C}" dt="2019-04-09T03:28:25.383" v="101" actId="1076"/>
          <ac:spMkLst>
            <pc:docMk/>
            <pc:sldMk cId="814224174" sldId="302"/>
            <ac:spMk id="197" creationId="{EE063C00-DA8F-4E45-BB53-4F94AF25AB25}"/>
          </ac:spMkLst>
        </pc:spChg>
        <pc:spChg chg="mod">
          <ac:chgData name="Sofia Barlind" userId="1a395caafdd9d802" providerId="LiveId" clId="{D3998F37-2F08-4E28-AC02-E56A121C0C2C}" dt="2019-04-09T02:46:36.904" v="69" actId="1035"/>
          <ac:spMkLst>
            <pc:docMk/>
            <pc:sldMk cId="814224174" sldId="302"/>
            <ac:spMk id="272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2:46:28.262" v="67" actId="1035"/>
          <ac:spMkLst>
            <pc:docMk/>
            <pc:sldMk cId="814224174" sldId="302"/>
            <ac:spMk id="273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2:46:00.040" v="54" actId="1076"/>
          <ac:spMkLst>
            <pc:docMk/>
            <pc:sldMk cId="814224174" sldId="302"/>
            <ac:spMk id="274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30:01.331" v="122" actId="20577"/>
          <ac:spMkLst>
            <pc:docMk/>
            <pc:sldMk cId="814224174" sldId="302"/>
            <ac:spMk id="359" creationId="{EC11389D-6AF7-496F-A1A0-DF71ECFEE4D8}"/>
          </ac:spMkLst>
        </pc:spChg>
        <pc:spChg chg="mod">
          <ac:chgData name="Sofia Barlind" userId="1a395caafdd9d802" providerId="LiveId" clId="{D3998F37-2F08-4E28-AC02-E56A121C0C2C}" dt="2019-04-09T03:31:49.704" v="145" actId="20577"/>
          <ac:spMkLst>
            <pc:docMk/>
            <pc:sldMk cId="814224174" sldId="302"/>
            <ac:spMk id="371" creationId="{5FF7E2F8-14CD-4A1B-AF15-74BB1BC94279}"/>
          </ac:spMkLst>
        </pc:spChg>
        <pc:spChg chg="add">
          <ac:chgData name="Sofia Barlind" userId="1a395caafdd9d802" providerId="LiveId" clId="{D3998F37-2F08-4E28-AC02-E56A121C0C2C}" dt="2019-04-09T03:33:48.066" v="168"/>
          <ac:spMkLst>
            <pc:docMk/>
            <pc:sldMk cId="814224174" sldId="302"/>
            <ac:spMk id="391" creationId="{CA881181-7340-4779-929B-698EBEED5CBF}"/>
          </ac:spMkLst>
        </pc:spChg>
        <pc:spChg chg="add">
          <ac:chgData name="Sofia Barlind" userId="1a395caafdd9d802" providerId="LiveId" clId="{D3998F37-2F08-4E28-AC02-E56A121C0C2C}" dt="2019-04-09T03:33:48.066" v="168"/>
          <ac:spMkLst>
            <pc:docMk/>
            <pc:sldMk cId="814224174" sldId="302"/>
            <ac:spMk id="392" creationId="{5FF7E2F8-14CD-4A1B-AF15-74BB1BC94279}"/>
          </ac:spMkLst>
        </pc:spChg>
        <pc:spChg chg="add">
          <ac:chgData name="Sofia Barlind" userId="1a395caafdd9d802" providerId="LiveId" clId="{D3998F37-2F08-4E28-AC02-E56A121C0C2C}" dt="2019-04-09T03:33:49.822" v="169"/>
          <ac:spMkLst>
            <pc:docMk/>
            <pc:sldMk cId="814224174" sldId="302"/>
            <ac:spMk id="394" creationId="{CA881181-7340-4779-929B-698EBEED5CBF}"/>
          </ac:spMkLst>
        </pc:spChg>
        <pc:spChg chg="add">
          <ac:chgData name="Sofia Barlind" userId="1a395caafdd9d802" providerId="LiveId" clId="{D3998F37-2F08-4E28-AC02-E56A121C0C2C}" dt="2019-04-09T03:33:49.822" v="169"/>
          <ac:spMkLst>
            <pc:docMk/>
            <pc:sldMk cId="814224174" sldId="302"/>
            <ac:spMk id="395" creationId="{5FF7E2F8-14CD-4A1B-AF15-74BB1BC94279}"/>
          </ac:spMkLst>
        </pc:spChg>
        <pc:spChg chg="mod">
          <ac:chgData name="Sofia Barlind" userId="1a395caafdd9d802" providerId="LiveId" clId="{D3998F37-2F08-4E28-AC02-E56A121C0C2C}" dt="2019-04-09T03:35:11.452" v="180" actId="20577"/>
          <ac:spMkLst>
            <pc:docMk/>
            <pc:sldMk cId="814224174" sldId="302"/>
            <ac:spMk id="401" creationId="{6E8AE0B6-2EAD-492E-AACF-9AB0FEA993FF}"/>
          </ac:spMkLst>
        </pc:spChg>
        <pc:spChg chg="add mod">
          <ac:chgData name="Sofia Barlind" userId="1a395caafdd9d802" providerId="LiveId" clId="{D3998F37-2F08-4E28-AC02-E56A121C0C2C}" dt="2019-04-09T03:35:24.963" v="184" actId="20577"/>
          <ac:spMkLst>
            <pc:docMk/>
            <pc:sldMk cId="814224174" sldId="302"/>
            <ac:spMk id="402" creationId="{AF95BFDC-5748-4235-8A83-53F38F6E12EE}"/>
          </ac:spMkLst>
        </pc:spChg>
        <pc:spChg chg="mod">
          <ac:chgData name="Sofia Barlind" userId="1a395caafdd9d802" providerId="LiveId" clId="{D3998F37-2F08-4E28-AC02-E56A121C0C2C}" dt="2019-04-09T03:35:48.956" v="188" actId="20577"/>
          <ac:spMkLst>
            <pc:docMk/>
            <pc:sldMk cId="814224174" sldId="302"/>
            <ac:spMk id="409" creationId="{693D6E36-0404-446D-B384-84A8D662226B}"/>
          </ac:spMkLst>
        </pc:spChg>
        <pc:grpChg chg="mod">
          <ac:chgData name="Sofia Barlind" userId="1a395caafdd9d802" providerId="LiveId" clId="{D3998F37-2F08-4E28-AC02-E56A121C0C2C}" dt="2019-04-09T03:32:06.083" v="149" actId="1076"/>
          <ac:grpSpMkLst>
            <pc:docMk/>
            <pc:sldMk cId="814224174" sldId="302"/>
            <ac:grpSpMk id="71" creationId="{00000000-0000-0000-0000-000000000000}"/>
          </ac:grpSpMkLst>
        </pc:grpChg>
        <pc:grpChg chg="add mod">
          <ac:chgData name="Sofia Barlind" userId="1a395caafdd9d802" providerId="LiveId" clId="{D3998F37-2F08-4E28-AC02-E56A121C0C2C}" dt="2019-04-09T03:28:43.574" v="105" actId="1076"/>
          <ac:grpSpMkLst>
            <pc:docMk/>
            <pc:sldMk cId="814224174" sldId="302"/>
            <ac:grpSpMk id="195" creationId="{6EE7CCF3-3374-4966-8CF6-C44DB054D01F}"/>
          </ac:grpSpMkLst>
        </pc:grpChg>
        <pc:grpChg chg="add del mod">
          <ac:chgData name="Sofia Barlind" userId="1a395caafdd9d802" providerId="LiveId" clId="{D3998F37-2F08-4E28-AC02-E56A121C0C2C}" dt="2019-04-09T03:28:30.208" v="103"/>
          <ac:grpSpMkLst>
            <pc:docMk/>
            <pc:sldMk cId="814224174" sldId="302"/>
            <ac:grpSpMk id="198" creationId="{BB9A2CC5-2924-40C7-860A-934B2891FB0C}"/>
          </ac:grpSpMkLst>
        </pc:grpChg>
        <pc:grpChg chg="add mod">
          <ac:chgData name="Sofia Barlind" userId="1a395caafdd9d802" providerId="LiveId" clId="{D3998F37-2F08-4E28-AC02-E56A121C0C2C}" dt="2019-04-09T03:29:07.126" v="110" actId="1038"/>
          <ac:grpSpMkLst>
            <pc:docMk/>
            <pc:sldMk cId="814224174" sldId="302"/>
            <ac:grpSpMk id="260" creationId="{66E0195E-8420-44F9-AC0A-C13C4352327A}"/>
          </ac:grpSpMkLst>
        </pc:grpChg>
        <pc:grpChg chg="add del">
          <ac:chgData name="Sofia Barlind" userId="1a395caafdd9d802" providerId="LiveId" clId="{D3998F37-2F08-4E28-AC02-E56A121C0C2C}" dt="2019-04-09T03:29:17.308" v="112"/>
          <ac:grpSpMkLst>
            <pc:docMk/>
            <pc:sldMk cId="814224174" sldId="302"/>
            <ac:grpSpMk id="263" creationId="{75072F3F-5242-4D5F-9DCB-133568384E64}"/>
          </ac:grpSpMkLst>
        </pc:grpChg>
        <pc:grpChg chg="add mod">
          <ac:chgData name="Sofia Barlind" userId="1a395caafdd9d802" providerId="LiveId" clId="{D3998F37-2F08-4E28-AC02-E56A121C0C2C}" dt="2019-04-09T03:29:23.666" v="114" actId="1076"/>
          <ac:grpSpMkLst>
            <pc:docMk/>
            <pc:sldMk cId="814224174" sldId="302"/>
            <ac:grpSpMk id="335" creationId="{C70C144D-FE14-43D9-9529-8CB2FB4D0199}"/>
          </ac:grpSpMkLst>
        </pc:grpChg>
        <pc:grpChg chg="add mod">
          <ac:chgData name="Sofia Barlind" userId="1a395caafdd9d802" providerId="LiveId" clId="{D3998F37-2F08-4E28-AC02-E56A121C0C2C}" dt="2019-04-09T03:29:30.619" v="116" actId="1076"/>
          <ac:grpSpMkLst>
            <pc:docMk/>
            <pc:sldMk cId="814224174" sldId="302"/>
            <ac:grpSpMk id="351" creationId="{6FF359BB-C2A1-4892-BA4F-894D10D84C2B}"/>
          </ac:grpSpMkLst>
        </pc:grpChg>
        <pc:grpChg chg="add mod">
          <ac:chgData name="Sofia Barlind" userId="1a395caafdd9d802" providerId="LiveId" clId="{D3998F37-2F08-4E28-AC02-E56A121C0C2C}" dt="2019-04-09T03:29:40.966" v="118" actId="1076"/>
          <ac:grpSpMkLst>
            <pc:docMk/>
            <pc:sldMk cId="814224174" sldId="302"/>
            <ac:grpSpMk id="354" creationId="{6E706D19-99E8-47B1-8DAC-348EDE88D75C}"/>
          </ac:grpSpMkLst>
        </pc:grpChg>
        <pc:grpChg chg="add mod">
          <ac:chgData name="Sofia Barlind" userId="1a395caafdd9d802" providerId="LiveId" clId="{D3998F37-2F08-4E28-AC02-E56A121C0C2C}" dt="2019-04-09T03:30:21.182" v="128" actId="1036"/>
          <ac:grpSpMkLst>
            <pc:docMk/>
            <pc:sldMk cId="814224174" sldId="302"/>
            <ac:grpSpMk id="357" creationId="{6EAD3BC6-3DB8-4303-A259-81B821288E7B}"/>
          </ac:grpSpMkLst>
        </pc:grpChg>
        <pc:grpChg chg="add mod">
          <ac:chgData name="Sofia Barlind" userId="1a395caafdd9d802" providerId="LiveId" clId="{D3998F37-2F08-4E28-AC02-E56A121C0C2C}" dt="2019-04-09T03:30:41.938" v="132" actId="1076"/>
          <ac:grpSpMkLst>
            <pc:docMk/>
            <pc:sldMk cId="814224174" sldId="302"/>
            <ac:grpSpMk id="360" creationId="{5E4BAE2A-3565-4D98-B36B-584FDE3E3B0E}"/>
          </ac:grpSpMkLst>
        </pc:grpChg>
        <pc:grpChg chg="add mod">
          <ac:chgData name="Sofia Barlind" userId="1a395caafdd9d802" providerId="LiveId" clId="{D3998F37-2F08-4E28-AC02-E56A121C0C2C}" dt="2019-04-09T03:31:05.655" v="136" actId="1076"/>
          <ac:grpSpMkLst>
            <pc:docMk/>
            <pc:sldMk cId="814224174" sldId="302"/>
            <ac:grpSpMk id="363" creationId="{E55BDFA3-15C7-433E-B1FB-F14ED83C059F}"/>
          </ac:grpSpMkLst>
        </pc:grpChg>
        <pc:grpChg chg="add mod">
          <ac:chgData name="Sofia Barlind" userId="1a395caafdd9d802" providerId="LiveId" clId="{D3998F37-2F08-4E28-AC02-E56A121C0C2C}" dt="2019-04-09T03:31:21.227" v="138" actId="1076"/>
          <ac:grpSpMkLst>
            <pc:docMk/>
            <pc:sldMk cId="814224174" sldId="302"/>
            <ac:grpSpMk id="366" creationId="{EFA75C7E-5DD6-454F-8F48-BD62C0697134}"/>
          </ac:grpSpMkLst>
        </pc:grpChg>
        <pc:grpChg chg="add mod">
          <ac:chgData name="Sofia Barlind" userId="1a395caafdd9d802" providerId="LiveId" clId="{D3998F37-2F08-4E28-AC02-E56A121C0C2C}" dt="2019-04-09T03:32:00.026" v="146" actId="1076"/>
          <ac:grpSpMkLst>
            <pc:docMk/>
            <pc:sldMk cId="814224174" sldId="302"/>
            <ac:grpSpMk id="369" creationId="{5F7A8AF8-1E08-4421-8270-8E83B9B5FF5D}"/>
          </ac:grpSpMkLst>
        </pc:grpChg>
        <pc:grpChg chg="add mod">
          <ac:chgData name="Sofia Barlind" userId="1a395caafdd9d802" providerId="LiveId" clId="{D3998F37-2F08-4E28-AC02-E56A121C0C2C}" dt="2019-04-09T03:32:23.667" v="152" actId="1076"/>
          <ac:grpSpMkLst>
            <pc:docMk/>
            <pc:sldMk cId="814224174" sldId="302"/>
            <ac:grpSpMk id="372" creationId="{4D103501-F55F-4DC0-85A5-ED3AE139E80F}"/>
          </ac:grpSpMkLst>
        </pc:grpChg>
        <pc:grpChg chg="add mod">
          <ac:chgData name="Sofia Barlind" userId="1a395caafdd9d802" providerId="LiveId" clId="{D3998F37-2F08-4E28-AC02-E56A121C0C2C}" dt="2019-04-09T03:32:31.807" v="154" actId="1076"/>
          <ac:grpSpMkLst>
            <pc:docMk/>
            <pc:sldMk cId="814224174" sldId="302"/>
            <ac:grpSpMk id="375" creationId="{9BA84CB1-C00F-42EF-98C8-71032F464E35}"/>
          </ac:grpSpMkLst>
        </pc:grpChg>
        <pc:grpChg chg="add mod">
          <ac:chgData name="Sofia Barlind" userId="1a395caafdd9d802" providerId="LiveId" clId="{D3998F37-2F08-4E28-AC02-E56A121C0C2C}" dt="2019-04-09T03:32:38.831" v="156" actId="1076"/>
          <ac:grpSpMkLst>
            <pc:docMk/>
            <pc:sldMk cId="814224174" sldId="302"/>
            <ac:grpSpMk id="378" creationId="{25C9F4AA-AB5A-424C-89ED-D5DB46F5D423}"/>
          </ac:grpSpMkLst>
        </pc:grpChg>
        <pc:grpChg chg="add mod">
          <ac:chgData name="Sofia Barlind" userId="1a395caafdd9d802" providerId="LiveId" clId="{D3998F37-2F08-4E28-AC02-E56A121C0C2C}" dt="2019-04-09T03:33:01.425" v="161" actId="1035"/>
          <ac:grpSpMkLst>
            <pc:docMk/>
            <pc:sldMk cId="814224174" sldId="302"/>
            <ac:grpSpMk id="381" creationId="{DE9822C0-3DAE-4FD5-B99E-4DACDC4F9BEA}"/>
          </ac:grpSpMkLst>
        </pc:grpChg>
        <pc:grpChg chg="add mod">
          <ac:chgData name="Sofia Barlind" userId="1a395caafdd9d802" providerId="LiveId" clId="{D3998F37-2F08-4E28-AC02-E56A121C0C2C}" dt="2019-04-09T03:33:30.319" v="165" actId="1076"/>
          <ac:grpSpMkLst>
            <pc:docMk/>
            <pc:sldMk cId="814224174" sldId="302"/>
            <ac:grpSpMk id="384" creationId="{2CEB8205-D10B-453C-9464-E784BB879873}"/>
          </ac:grpSpMkLst>
        </pc:grpChg>
        <pc:grpChg chg="add mod">
          <ac:chgData name="Sofia Barlind" userId="1a395caafdd9d802" providerId="LiveId" clId="{D3998F37-2F08-4E28-AC02-E56A121C0C2C}" dt="2019-04-09T03:34:19.471" v="176" actId="1076"/>
          <ac:grpSpMkLst>
            <pc:docMk/>
            <pc:sldMk cId="814224174" sldId="302"/>
            <ac:grpSpMk id="387" creationId="{1CFA678E-57B6-4A52-92F5-FC06896E2CEB}"/>
          </ac:grpSpMkLst>
        </pc:grpChg>
        <pc:grpChg chg="add del mod">
          <ac:chgData name="Sofia Barlind" userId="1a395caafdd9d802" providerId="LiveId" clId="{D3998F37-2F08-4E28-AC02-E56A121C0C2C}" dt="2019-04-09T03:33:57.292" v="172" actId="478"/>
          <ac:grpSpMkLst>
            <pc:docMk/>
            <pc:sldMk cId="814224174" sldId="302"/>
            <ac:grpSpMk id="390" creationId="{5F7A8AF8-1E08-4421-8270-8E83B9B5FF5D}"/>
          </ac:grpSpMkLst>
        </pc:grpChg>
        <pc:grpChg chg="add del mod">
          <ac:chgData name="Sofia Barlind" userId="1a395caafdd9d802" providerId="LiveId" clId="{D3998F37-2F08-4E28-AC02-E56A121C0C2C}" dt="2019-04-09T03:33:55.420" v="171" actId="478"/>
          <ac:grpSpMkLst>
            <pc:docMk/>
            <pc:sldMk cId="814224174" sldId="302"/>
            <ac:grpSpMk id="393" creationId="{5F7A8AF8-1E08-4421-8270-8E83B9B5FF5D}"/>
          </ac:grpSpMkLst>
        </pc:grpChg>
        <pc:grpChg chg="add mod">
          <ac:chgData name="Sofia Barlind" userId="1a395caafdd9d802" providerId="LiveId" clId="{D3998F37-2F08-4E28-AC02-E56A121C0C2C}" dt="2019-04-09T03:34:06.351" v="174" actId="1076"/>
          <ac:grpSpMkLst>
            <pc:docMk/>
            <pc:sldMk cId="814224174" sldId="302"/>
            <ac:grpSpMk id="396" creationId="{EE6B6606-DB92-4572-8A65-4FEE22A04695}"/>
          </ac:grpSpMkLst>
        </pc:grpChg>
        <pc:grpChg chg="add mod">
          <ac:chgData name="Sofia Barlind" userId="1a395caafdd9d802" providerId="LiveId" clId="{D3998F37-2F08-4E28-AC02-E56A121C0C2C}" dt="2019-04-09T03:35:21.516" v="181" actId="571"/>
          <ac:grpSpMkLst>
            <pc:docMk/>
            <pc:sldMk cId="814224174" sldId="302"/>
            <ac:grpSpMk id="399" creationId="{9A1B3BE6-98C8-4BFF-88A8-AEF6ECAB3CF2}"/>
          </ac:grpSpMkLst>
        </pc:grpChg>
        <pc:grpChg chg="add mod">
          <ac:chgData name="Sofia Barlind" userId="1a395caafdd9d802" providerId="LiveId" clId="{D3998F37-2F08-4E28-AC02-E56A121C0C2C}" dt="2019-04-09T03:35:34.991" v="185" actId="571"/>
          <ac:grpSpMkLst>
            <pc:docMk/>
            <pc:sldMk cId="814224174" sldId="302"/>
            <ac:grpSpMk id="403" creationId="{F872A6BF-4241-4835-8EE9-DF0A1C4B2CBE}"/>
          </ac:grpSpMkLst>
        </pc:grpChg>
        <pc:grpChg chg="add mod">
          <ac:chgData name="Sofia Barlind" userId="1a395caafdd9d802" providerId="LiveId" clId="{D3998F37-2F08-4E28-AC02-E56A121C0C2C}" dt="2019-04-09T03:36:06.902" v="192" actId="1035"/>
          <ac:grpSpMkLst>
            <pc:docMk/>
            <pc:sldMk cId="814224174" sldId="302"/>
            <ac:grpSpMk id="407" creationId="{FC704DD2-1F96-4EA6-AB63-87CBC56F5AF1}"/>
          </ac:grpSpMkLst>
        </pc:grpChg>
        <pc:graphicFrameChg chg="mod">
          <ac:chgData name="Sofia Barlind" userId="1a395caafdd9d802" providerId="LiveId" clId="{D3998F37-2F08-4E28-AC02-E56A121C0C2C}" dt="2019-04-09T02:42:26.450" v="19"/>
          <ac:graphicFrameMkLst>
            <pc:docMk/>
            <pc:sldMk cId="814224174" sldId="302"/>
            <ac:graphicFrameMk id="348" creationId="{00000000-0008-0000-0D00-000003000000}"/>
          </ac:graphicFrameMkLst>
        </pc:graphicFrameChg>
        <pc:cxnChg chg="del">
          <ac:chgData name="Sofia Barlind" userId="1a395caafdd9d802" providerId="LiveId" clId="{D3998F37-2F08-4E28-AC02-E56A121C0C2C}" dt="2019-04-09T02:40:54.661" v="12" actId="478"/>
          <ac:cxnSpMkLst>
            <pc:docMk/>
            <pc:sldMk cId="814224174" sldId="302"/>
            <ac:cxnSpMk id="180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2:40:56.214" v="13" actId="478"/>
          <ac:cxnSpMkLst>
            <pc:docMk/>
            <pc:sldMk cId="814224174" sldId="302"/>
            <ac:cxnSpMk id="181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2:40:58.156" v="14" actId="478"/>
          <ac:cxnSpMkLst>
            <pc:docMk/>
            <pc:sldMk cId="814224174" sldId="302"/>
            <ac:cxnSpMk id="182" creationId="{00000000-0000-0000-0000-000000000000}"/>
          </ac:cxnSpMkLst>
        </pc:cxnChg>
      </pc:sldChg>
      <pc:sldChg chg="addSp delSp modSp">
        <pc:chgData name="Sofia Barlind" userId="1a395caafdd9d802" providerId="LiveId" clId="{D3998F37-2F08-4E28-AC02-E56A121C0C2C}" dt="2019-04-09T04:02:39.236" v="445" actId="478"/>
        <pc:sldMkLst>
          <pc:docMk/>
          <pc:sldMk cId="3458430292" sldId="303"/>
        </pc:sldMkLst>
        <pc:spChg chg="add del">
          <ac:chgData name="Sofia Barlind" userId="1a395caafdd9d802" providerId="LiveId" clId="{D3998F37-2F08-4E28-AC02-E56A121C0C2C}" dt="2019-04-09T04:00:11.376" v="427"/>
          <ac:spMkLst>
            <pc:docMk/>
            <pc:sldMk cId="3458430292" sldId="303"/>
            <ac:spMk id="2" creationId="{58F821BD-CFF4-4D15-A649-4EBC48CF654D}"/>
          </ac:spMkLst>
        </pc:spChg>
        <pc:spChg chg="mod">
          <ac:chgData name="Sofia Barlind" userId="1a395caafdd9d802" providerId="LiveId" clId="{D3998F37-2F08-4E28-AC02-E56A121C0C2C}" dt="2019-04-09T03:50:22.131" v="295" actId="207"/>
          <ac:spMkLst>
            <pc:docMk/>
            <pc:sldMk cId="3458430292" sldId="303"/>
            <ac:spMk id="69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47:18.759" v="248" actId="207"/>
          <ac:spMkLst>
            <pc:docMk/>
            <pc:sldMk cId="3458430292" sldId="303"/>
            <ac:spMk id="83" creationId="{00000000-0000-0000-0000-000000000000}"/>
          </ac:spMkLst>
        </pc:spChg>
        <pc:spChg chg="del">
          <ac:chgData name="Sofia Barlind" userId="1a395caafdd9d802" providerId="LiveId" clId="{D3998F37-2F08-4E28-AC02-E56A121C0C2C}" dt="2019-04-09T04:02:16.979" v="442" actId="478"/>
          <ac:spMkLst>
            <pc:docMk/>
            <pc:sldMk cId="3458430292" sldId="303"/>
            <ac:spMk id="126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02:24.610" v="444" actId="207"/>
          <ac:spMkLst>
            <pc:docMk/>
            <pc:sldMk cId="3458430292" sldId="303"/>
            <ac:spMk id="145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46:42.951" v="244" actId="14100"/>
          <ac:spMkLst>
            <pc:docMk/>
            <pc:sldMk cId="3458430292" sldId="303"/>
            <ac:spMk id="146" creationId="{00000000-0000-0000-0000-000000000000}"/>
          </ac:spMkLst>
        </pc:spChg>
        <pc:spChg chg="del">
          <ac:chgData name="Sofia Barlind" userId="1a395caafdd9d802" providerId="LiveId" clId="{D3998F37-2F08-4E28-AC02-E56A121C0C2C}" dt="2019-04-09T04:02:39.236" v="445" actId="478"/>
          <ac:spMkLst>
            <pc:docMk/>
            <pc:sldMk cId="3458430292" sldId="303"/>
            <ac:spMk id="147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46:14.159" v="238" actId="207"/>
          <ac:spMkLst>
            <pc:docMk/>
            <pc:sldMk cId="3458430292" sldId="303"/>
            <ac:spMk id="189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46:14.159" v="238" actId="207"/>
          <ac:spMkLst>
            <pc:docMk/>
            <pc:sldMk cId="3458430292" sldId="303"/>
            <ac:spMk id="194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46:14.159" v="238" actId="207"/>
          <ac:spMkLst>
            <pc:docMk/>
            <pc:sldMk cId="3458430292" sldId="303"/>
            <ac:spMk id="195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46:14.159" v="238" actId="207"/>
          <ac:spMkLst>
            <pc:docMk/>
            <pc:sldMk cId="3458430292" sldId="303"/>
            <ac:spMk id="196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46:14.159" v="238" actId="207"/>
          <ac:spMkLst>
            <pc:docMk/>
            <pc:sldMk cId="3458430292" sldId="303"/>
            <ac:spMk id="237" creationId="{00000000-0000-0000-0000-000000000000}"/>
          </ac:spMkLst>
        </pc:spChg>
        <pc:spChg chg="del">
          <ac:chgData name="Sofia Barlind" userId="1a395caafdd9d802" providerId="LiveId" clId="{D3998F37-2F08-4E28-AC02-E56A121C0C2C}" dt="2019-04-09T03:45:28.715" v="230" actId="478"/>
          <ac:spMkLst>
            <pc:docMk/>
            <pc:sldMk cId="3458430292" sldId="303"/>
            <ac:spMk id="240" creationId="{00000000-0000-0000-0000-000000000000}"/>
          </ac:spMkLst>
        </pc:spChg>
        <pc:spChg chg="del topLvl">
          <ac:chgData name="Sofia Barlind" userId="1a395caafdd9d802" providerId="LiveId" clId="{D3998F37-2F08-4E28-AC02-E56A121C0C2C}" dt="2019-04-09T03:50:42.071" v="296" actId="478"/>
          <ac:spMkLst>
            <pc:docMk/>
            <pc:sldMk cId="3458430292" sldId="303"/>
            <ac:spMk id="242" creationId="{00000000-0000-0000-0000-000000000000}"/>
          </ac:spMkLst>
        </pc:spChg>
        <pc:spChg chg="del">
          <ac:chgData name="Sofia Barlind" userId="1a395caafdd9d802" providerId="LiveId" clId="{D3998F37-2F08-4E28-AC02-E56A121C0C2C}" dt="2019-04-09T03:45:26.611" v="229" actId="478"/>
          <ac:spMkLst>
            <pc:docMk/>
            <pc:sldMk cId="3458430292" sldId="303"/>
            <ac:spMk id="243" creationId="{00000000-0000-0000-0000-000000000000}"/>
          </ac:spMkLst>
        </pc:spChg>
        <pc:spChg chg="del topLvl">
          <ac:chgData name="Sofia Barlind" userId="1a395caafdd9d802" providerId="LiveId" clId="{D3998F37-2F08-4E28-AC02-E56A121C0C2C}" dt="2019-04-09T03:45:20.075" v="227" actId="478"/>
          <ac:spMkLst>
            <pc:docMk/>
            <pc:sldMk cId="3458430292" sldId="303"/>
            <ac:spMk id="244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56:33.498" v="380" actId="14100"/>
          <ac:spMkLst>
            <pc:docMk/>
            <pc:sldMk cId="3458430292" sldId="303"/>
            <ac:spMk id="256" creationId="{00000000-0000-0000-0000-000000000000}"/>
          </ac:spMkLst>
        </pc:spChg>
        <pc:spChg chg="add mod">
          <ac:chgData name="Sofia Barlind" userId="1a395caafdd9d802" providerId="LiveId" clId="{D3998F37-2F08-4E28-AC02-E56A121C0C2C}" dt="2019-04-09T03:46:40.450" v="243" actId="1076"/>
          <ac:spMkLst>
            <pc:docMk/>
            <pc:sldMk cId="3458430292" sldId="303"/>
            <ac:spMk id="273" creationId="{5ADDA104-5A39-4D8F-95C6-AECA62503351}"/>
          </ac:spMkLst>
        </pc:spChg>
        <pc:spChg chg="del mod">
          <ac:chgData name="Sofia Barlind" userId="1a395caafdd9d802" providerId="LiveId" clId="{D3998F37-2F08-4E28-AC02-E56A121C0C2C}" dt="2019-04-09T03:45:47.355" v="235" actId="478"/>
          <ac:spMkLst>
            <pc:docMk/>
            <pc:sldMk cId="3458430292" sldId="303"/>
            <ac:spMk id="274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55:18.763" v="369" actId="404"/>
          <ac:spMkLst>
            <pc:docMk/>
            <pc:sldMk cId="3458430292" sldId="303"/>
            <ac:spMk id="280" creationId="{F256AB44-F3D6-4336-A325-38FDA677992D}"/>
          </ac:spMkLst>
        </pc:spChg>
        <pc:spChg chg="mod">
          <ac:chgData name="Sofia Barlind" userId="1a395caafdd9d802" providerId="LiveId" clId="{D3998F37-2F08-4E28-AC02-E56A121C0C2C}" dt="2019-04-09T03:55:54.002" v="373" actId="20577"/>
          <ac:spMkLst>
            <pc:docMk/>
            <pc:sldMk cId="3458430292" sldId="303"/>
            <ac:spMk id="283" creationId="{75A1F5C8-5E7B-4C95-89F2-BA3AE92C7EB9}"/>
          </ac:spMkLst>
        </pc:spChg>
        <pc:spChg chg="mod">
          <ac:chgData name="Sofia Barlind" userId="1a395caafdd9d802" providerId="LiveId" clId="{D3998F37-2F08-4E28-AC02-E56A121C0C2C}" dt="2019-04-09T03:53:24.165" v="348" actId="404"/>
          <ac:spMkLst>
            <pc:docMk/>
            <pc:sldMk cId="3458430292" sldId="303"/>
            <ac:spMk id="304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52:57.744" v="339" actId="404"/>
          <ac:spMkLst>
            <pc:docMk/>
            <pc:sldMk cId="3458430292" sldId="303"/>
            <ac:spMk id="310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53:15.257" v="346" actId="1076"/>
          <ac:spMkLst>
            <pc:docMk/>
            <pc:sldMk cId="3458430292" sldId="303"/>
            <ac:spMk id="311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56:52.162" v="384" actId="1076"/>
          <ac:spMkLst>
            <pc:docMk/>
            <pc:sldMk cId="3458430292" sldId="303"/>
            <ac:spMk id="312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52:28.194" v="325" actId="1076"/>
          <ac:spMkLst>
            <pc:docMk/>
            <pc:sldMk cId="3458430292" sldId="303"/>
            <ac:spMk id="313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52:11.227" v="318" actId="404"/>
          <ac:spMkLst>
            <pc:docMk/>
            <pc:sldMk cId="3458430292" sldId="303"/>
            <ac:spMk id="314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51:42.704" v="310" actId="403"/>
          <ac:spMkLst>
            <pc:docMk/>
            <pc:sldMk cId="3458430292" sldId="303"/>
            <ac:spMk id="320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53:10.086" v="343" actId="1076"/>
          <ac:spMkLst>
            <pc:docMk/>
            <pc:sldMk cId="3458430292" sldId="303"/>
            <ac:spMk id="321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51:23.872" v="304" actId="404"/>
          <ac:spMkLst>
            <pc:docMk/>
            <pc:sldMk cId="3458430292" sldId="303"/>
            <ac:spMk id="322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49:13.747" v="287" actId="1076"/>
          <ac:spMkLst>
            <pc:docMk/>
            <pc:sldMk cId="3458430292" sldId="303"/>
            <ac:spMk id="323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51:20.478" v="303" actId="1076"/>
          <ac:spMkLst>
            <pc:docMk/>
            <pc:sldMk cId="3458430292" sldId="303"/>
            <ac:spMk id="324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51:04.324" v="298" actId="404"/>
          <ac:spMkLst>
            <pc:docMk/>
            <pc:sldMk cId="3458430292" sldId="303"/>
            <ac:spMk id="325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52:08.222" v="317" actId="1076"/>
          <ac:spMkLst>
            <pc:docMk/>
            <pc:sldMk cId="3458430292" sldId="303"/>
            <ac:spMk id="326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51:55.582" v="313" actId="1076"/>
          <ac:spMkLst>
            <pc:docMk/>
            <pc:sldMk cId="3458430292" sldId="303"/>
            <ac:spMk id="327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48:23.313" v="271" actId="404"/>
          <ac:spMkLst>
            <pc:docMk/>
            <pc:sldMk cId="3458430292" sldId="303"/>
            <ac:spMk id="328" creationId="{00000000-0000-0000-0000-000000000000}"/>
          </ac:spMkLst>
        </pc:spChg>
        <pc:spChg chg="add del mod">
          <ac:chgData name="Sofia Barlind" userId="1a395caafdd9d802" providerId="LiveId" clId="{D3998F37-2F08-4E28-AC02-E56A121C0C2C}" dt="2019-04-09T03:49:04.326" v="283" actId="1076"/>
          <ac:spMkLst>
            <pc:docMk/>
            <pc:sldMk cId="3458430292" sldId="303"/>
            <ac:spMk id="329" creationId="{00000000-0000-0000-0000-000000000000}"/>
          </ac:spMkLst>
        </pc:spChg>
        <pc:spChg chg="add del mod">
          <ac:chgData name="Sofia Barlind" userId="1a395caafdd9d802" providerId="LiveId" clId="{D3998F37-2F08-4E28-AC02-E56A121C0C2C}" dt="2019-04-09T04:00:51.485" v="434" actId="1076"/>
          <ac:spMkLst>
            <pc:docMk/>
            <pc:sldMk cId="3458430292" sldId="303"/>
            <ac:spMk id="330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49:58.274" v="294" actId="1076"/>
          <ac:spMkLst>
            <pc:docMk/>
            <pc:sldMk cId="3458430292" sldId="303"/>
            <ac:spMk id="331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51:58.468" v="314" actId="404"/>
          <ac:spMkLst>
            <pc:docMk/>
            <pc:sldMk cId="3458430292" sldId="303"/>
            <ac:spMk id="332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53:04.578" v="340" actId="404"/>
          <ac:spMkLst>
            <pc:docMk/>
            <pc:sldMk cId="3458430292" sldId="303"/>
            <ac:spMk id="333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47:47.042" v="256" actId="1076"/>
          <ac:spMkLst>
            <pc:docMk/>
            <pc:sldMk cId="3458430292" sldId="303"/>
            <ac:spMk id="334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52:46.478" v="334" actId="1076"/>
          <ac:spMkLst>
            <pc:docMk/>
            <pc:sldMk cId="3458430292" sldId="303"/>
            <ac:spMk id="335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52:54.398" v="337" actId="1076"/>
          <ac:spMkLst>
            <pc:docMk/>
            <pc:sldMk cId="3458430292" sldId="303"/>
            <ac:spMk id="336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48:00.654" v="261" actId="1076"/>
          <ac:spMkLst>
            <pc:docMk/>
            <pc:sldMk cId="3458430292" sldId="303"/>
            <ac:spMk id="337" creationId="{00000000-0000-0000-0000-000000000000}"/>
          </ac:spMkLst>
        </pc:spChg>
        <pc:spChg chg="del">
          <ac:chgData name="Sofia Barlind" userId="1a395caafdd9d802" providerId="LiveId" clId="{D3998F37-2F08-4E28-AC02-E56A121C0C2C}" dt="2019-04-09T03:44:46.243" v="220" actId="478"/>
          <ac:spMkLst>
            <pc:docMk/>
            <pc:sldMk cId="3458430292" sldId="303"/>
            <ac:spMk id="338" creationId="{00000000-0000-0000-0000-000000000000}"/>
          </ac:spMkLst>
        </pc:spChg>
        <pc:spChg chg="del">
          <ac:chgData name="Sofia Barlind" userId="1a395caafdd9d802" providerId="LiveId" clId="{D3998F37-2F08-4E28-AC02-E56A121C0C2C}" dt="2019-04-09T03:44:35.707" v="217" actId="478"/>
          <ac:spMkLst>
            <pc:docMk/>
            <pc:sldMk cId="3458430292" sldId="303"/>
            <ac:spMk id="339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3:56:28.844" v="379" actId="20577"/>
          <ac:spMkLst>
            <pc:docMk/>
            <pc:sldMk cId="3458430292" sldId="303"/>
            <ac:spMk id="356" creationId="{B91195AE-268B-4801-98DF-6B1B6C209B01}"/>
          </ac:spMkLst>
        </pc:spChg>
        <pc:spChg chg="mod">
          <ac:chgData name="Sofia Barlind" userId="1a395caafdd9d802" providerId="LiveId" clId="{D3998F37-2F08-4E28-AC02-E56A121C0C2C}" dt="2019-04-09T03:57:10.683" v="389" actId="20577"/>
          <ac:spMkLst>
            <pc:docMk/>
            <pc:sldMk cId="3458430292" sldId="303"/>
            <ac:spMk id="359" creationId="{7E661966-5C70-4DF1-92AB-CACC7B263A82}"/>
          </ac:spMkLst>
        </pc:spChg>
        <pc:spChg chg="mod">
          <ac:chgData name="Sofia Barlind" userId="1a395caafdd9d802" providerId="LiveId" clId="{D3998F37-2F08-4E28-AC02-E56A121C0C2C}" dt="2019-04-09T03:58:06.578" v="394" actId="1076"/>
          <ac:spMkLst>
            <pc:docMk/>
            <pc:sldMk cId="3458430292" sldId="303"/>
            <ac:spMk id="362" creationId="{34101419-7ECB-4892-BB80-18BF4C08D2D3}"/>
          </ac:spMkLst>
        </pc:spChg>
        <pc:spChg chg="add mod">
          <ac:chgData name="Sofia Barlind" userId="1a395caafdd9d802" providerId="LiveId" clId="{D3998F37-2F08-4E28-AC02-E56A121C0C2C}" dt="2019-04-09T03:58:31.039" v="410" actId="1076"/>
          <ac:spMkLst>
            <pc:docMk/>
            <pc:sldMk cId="3458430292" sldId="303"/>
            <ac:spMk id="363" creationId="{E42F20B7-0B20-47B3-A8BC-97ABC6B465D5}"/>
          </ac:spMkLst>
        </pc:spChg>
        <pc:spChg chg="mod">
          <ac:chgData name="Sofia Barlind" userId="1a395caafdd9d802" providerId="LiveId" clId="{D3998F37-2F08-4E28-AC02-E56A121C0C2C}" dt="2019-04-09T03:59:47.062" v="421" actId="1076"/>
          <ac:spMkLst>
            <pc:docMk/>
            <pc:sldMk cId="3458430292" sldId="303"/>
            <ac:spMk id="366" creationId="{DE354AB5-E8A3-4764-8B47-FFF99A2C160B}"/>
          </ac:spMkLst>
        </pc:spChg>
        <pc:spChg chg="mod">
          <ac:chgData name="Sofia Barlind" userId="1a395caafdd9d802" providerId="LiveId" clId="{D3998F37-2F08-4E28-AC02-E56A121C0C2C}" dt="2019-04-09T03:59:51.405" v="422" actId="1076"/>
          <ac:spMkLst>
            <pc:docMk/>
            <pc:sldMk cId="3458430292" sldId="303"/>
            <ac:spMk id="367" creationId="{46D73579-2EE4-45F2-9124-B534240ED428}"/>
          </ac:spMkLst>
        </pc:spChg>
        <pc:spChg chg="mod">
          <ac:chgData name="Sofia Barlind" userId="1a395caafdd9d802" providerId="LiveId" clId="{D3998F37-2F08-4E28-AC02-E56A121C0C2C}" dt="2019-04-09T03:59:55.922" v="423" actId="1076"/>
          <ac:spMkLst>
            <pc:docMk/>
            <pc:sldMk cId="3458430292" sldId="303"/>
            <ac:spMk id="401" creationId="{1B7AF098-2B66-4701-88BF-C9EEEE3AE1AC}"/>
          </ac:spMkLst>
        </pc:spChg>
        <pc:spChg chg="mod">
          <ac:chgData name="Sofia Barlind" userId="1a395caafdd9d802" providerId="LiveId" clId="{D3998F37-2F08-4E28-AC02-E56A121C0C2C}" dt="2019-04-09T03:59:59.558" v="424" actId="1076"/>
          <ac:spMkLst>
            <pc:docMk/>
            <pc:sldMk cId="3458430292" sldId="303"/>
            <ac:spMk id="402" creationId="{191043C8-7827-4775-9E65-9C0AB4F9DAFA}"/>
          </ac:spMkLst>
        </pc:spChg>
        <pc:grpChg chg="mod">
          <ac:chgData name="Sofia Barlind" userId="1a395caafdd9d802" providerId="LiveId" clId="{D3998F37-2F08-4E28-AC02-E56A121C0C2C}" dt="2019-04-09T04:00:38.178" v="432" actId="1076"/>
          <ac:grpSpMkLst>
            <pc:docMk/>
            <pc:sldMk cId="3458430292" sldId="303"/>
            <ac:grpSpMk id="64" creationId="{00000000-0000-0000-0000-000000000000}"/>
          </ac:grpSpMkLst>
        </pc:grpChg>
        <pc:grpChg chg="del">
          <ac:chgData name="Sofia Barlind" userId="1a395caafdd9d802" providerId="LiveId" clId="{D3998F37-2F08-4E28-AC02-E56A121C0C2C}" dt="2019-04-09T03:45:24.483" v="228" actId="478"/>
          <ac:grpSpMkLst>
            <pc:docMk/>
            <pc:sldMk cId="3458430292" sldId="303"/>
            <ac:grpSpMk id="148" creationId="{00000000-0000-0000-0000-000000000000}"/>
          </ac:grpSpMkLst>
        </pc:grpChg>
        <pc:grpChg chg="del">
          <ac:chgData name="Sofia Barlind" userId="1a395caafdd9d802" providerId="LiveId" clId="{D3998F37-2F08-4E28-AC02-E56A121C0C2C}" dt="2019-04-09T03:45:31.315" v="231" actId="478"/>
          <ac:grpSpMkLst>
            <pc:docMk/>
            <pc:sldMk cId="3458430292" sldId="303"/>
            <ac:grpSpMk id="153" creationId="{00000000-0000-0000-0000-000000000000}"/>
          </ac:grpSpMkLst>
        </pc:grpChg>
        <pc:grpChg chg="del">
          <ac:chgData name="Sofia Barlind" userId="1a395caafdd9d802" providerId="LiveId" clId="{D3998F37-2F08-4E28-AC02-E56A121C0C2C}" dt="2019-04-09T03:53:43.852" v="349" actId="478"/>
          <ac:grpSpMkLst>
            <pc:docMk/>
            <pc:sldMk cId="3458430292" sldId="303"/>
            <ac:grpSpMk id="156" creationId="{00000000-0000-0000-0000-000000000000}"/>
          </ac:grpSpMkLst>
        </pc:grpChg>
        <pc:grpChg chg="mod">
          <ac:chgData name="Sofia Barlind" userId="1a395caafdd9d802" providerId="LiveId" clId="{D3998F37-2F08-4E28-AC02-E56A121C0C2C}" dt="2019-04-09T03:46:14.159" v="238" actId="207"/>
          <ac:grpSpMkLst>
            <pc:docMk/>
            <pc:sldMk cId="3458430292" sldId="303"/>
            <ac:grpSpMk id="191" creationId="{00000000-0000-0000-0000-000000000000}"/>
          </ac:grpSpMkLst>
        </pc:grpChg>
        <pc:grpChg chg="del">
          <ac:chgData name="Sofia Barlind" userId="1a395caafdd9d802" providerId="LiveId" clId="{D3998F37-2F08-4E28-AC02-E56A121C0C2C}" dt="2019-04-09T03:58:57.762" v="412" actId="478"/>
          <ac:grpSpMkLst>
            <pc:docMk/>
            <pc:sldMk cId="3458430292" sldId="303"/>
            <ac:grpSpMk id="207" creationId="{00000000-0000-0000-0000-000000000000}"/>
          </ac:grpSpMkLst>
        </pc:grpChg>
        <pc:grpChg chg="add del">
          <ac:chgData name="Sofia Barlind" userId="1a395caafdd9d802" providerId="LiveId" clId="{D3998F37-2F08-4E28-AC02-E56A121C0C2C}" dt="2019-04-09T03:45:20.075" v="227" actId="478"/>
          <ac:grpSpMkLst>
            <pc:docMk/>
            <pc:sldMk cId="3458430292" sldId="303"/>
            <ac:grpSpMk id="241" creationId="{00000000-0000-0000-0000-000000000000}"/>
          </ac:grpSpMkLst>
        </pc:grpChg>
        <pc:grpChg chg="del">
          <ac:chgData name="Sofia Barlind" userId="1a395caafdd9d802" providerId="LiveId" clId="{D3998F37-2F08-4E28-AC02-E56A121C0C2C}" dt="2019-04-09T03:44:49.498" v="221" actId="478"/>
          <ac:grpSpMkLst>
            <pc:docMk/>
            <pc:sldMk cId="3458430292" sldId="303"/>
            <ac:grpSpMk id="248" creationId="{00000000-0000-0000-0000-000000000000}"/>
          </ac:grpSpMkLst>
        </pc:grpChg>
        <pc:grpChg chg="del">
          <ac:chgData name="Sofia Barlind" userId="1a395caafdd9d802" providerId="LiveId" clId="{D3998F37-2F08-4E28-AC02-E56A121C0C2C}" dt="2019-04-09T03:44:32.059" v="216" actId="478"/>
          <ac:grpSpMkLst>
            <pc:docMk/>
            <pc:sldMk cId="3458430292" sldId="303"/>
            <ac:grpSpMk id="251" creationId="{00000000-0000-0000-0000-000000000000}"/>
          </ac:grpSpMkLst>
        </pc:grpChg>
        <pc:grpChg chg="del mod">
          <ac:chgData name="Sofia Barlind" userId="1a395caafdd9d802" providerId="LiveId" clId="{D3998F37-2F08-4E28-AC02-E56A121C0C2C}" dt="2019-04-09T03:52:24.938" v="324" actId="478"/>
          <ac:grpSpMkLst>
            <pc:docMk/>
            <pc:sldMk cId="3458430292" sldId="303"/>
            <ac:grpSpMk id="275" creationId="{00000000-0000-0000-0000-000000000000}"/>
          </ac:grpSpMkLst>
        </pc:grpChg>
        <pc:grpChg chg="add mod">
          <ac:chgData name="Sofia Barlind" userId="1a395caafdd9d802" providerId="LiveId" clId="{D3998F37-2F08-4E28-AC02-E56A121C0C2C}" dt="2019-04-09T03:55:30.522" v="371" actId="1076"/>
          <ac:grpSpMkLst>
            <pc:docMk/>
            <pc:sldMk cId="3458430292" sldId="303"/>
            <ac:grpSpMk id="278" creationId="{4EC3E4EC-F64B-4F8F-857A-EE73DDD7FDBA}"/>
          </ac:grpSpMkLst>
        </pc:grpChg>
        <pc:grpChg chg="add mod">
          <ac:chgData name="Sofia Barlind" userId="1a395caafdd9d802" providerId="LiveId" clId="{D3998F37-2F08-4E28-AC02-E56A121C0C2C}" dt="2019-04-09T03:55:51.563" v="372" actId="571"/>
          <ac:grpSpMkLst>
            <pc:docMk/>
            <pc:sldMk cId="3458430292" sldId="303"/>
            <ac:grpSpMk id="281" creationId="{494E4058-FD32-45F7-B89C-1E51043FC0D4}"/>
          </ac:grpSpMkLst>
        </pc:grpChg>
        <pc:grpChg chg="add mod">
          <ac:chgData name="Sofia Barlind" userId="1a395caafdd9d802" providerId="LiveId" clId="{D3998F37-2F08-4E28-AC02-E56A121C0C2C}" dt="2019-04-09T03:55:58.700" v="374" actId="571"/>
          <ac:grpSpMkLst>
            <pc:docMk/>
            <pc:sldMk cId="3458430292" sldId="303"/>
            <ac:grpSpMk id="284" creationId="{C372117C-6F7D-4AA1-8EB1-462B4A044B1E}"/>
          </ac:grpSpMkLst>
        </pc:grpChg>
        <pc:grpChg chg="add mod">
          <ac:chgData name="Sofia Barlind" userId="1a395caafdd9d802" providerId="LiveId" clId="{D3998F37-2F08-4E28-AC02-E56A121C0C2C}" dt="2019-04-09T03:56:03.063" v="375" actId="571"/>
          <ac:grpSpMkLst>
            <pc:docMk/>
            <pc:sldMk cId="3458430292" sldId="303"/>
            <ac:grpSpMk id="287" creationId="{410E4AE7-EF08-4BCA-8407-9B0990BA72B0}"/>
          </ac:grpSpMkLst>
        </pc:grpChg>
        <pc:grpChg chg="add mod">
          <ac:chgData name="Sofia Barlind" userId="1a395caafdd9d802" providerId="LiveId" clId="{D3998F37-2F08-4E28-AC02-E56A121C0C2C}" dt="2019-04-09T03:56:22.748" v="377" actId="571"/>
          <ac:grpSpMkLst>
            <pc:docMk/>
            <pc:sldMk cId="3458430292" sldId="303"/>
            <ac:grpSpMk id="290" creationId="{20FC7BB9-0945-4B5E-BDC0-EE6A3A5CB18A}"/>
          </ac:grpSpMkLst>
        </pc:grpChg>
        <pc:grpChg chg="mod">
          <ac:chgData name="Sofia Barlind" userId="1a395caafdd9d802" providerId="LiveId" clId="{D3998F37-2F08-4E28-AC02-E56A121C0C2C}" dt="2019-04-09T03:56:35.258" v="382" actId="1076"/>
          <ac:grpSpMkLst>
            <pc:docMk/>
            <pc:sldMk cId="3458430292" sldId="303"/>
            <ac:grpSpMk id="303" creationId="{00000000-0000-0000-0000-000000000000}"/>
          </ac:grpSpMkLst>
        </pc:grpChg>
        <pc:grpChg chg="del">
          <ac:chgData name="Sofia Barlind" userId="1a395caafdd9d802" providerId="LiveId" clId="{D3998F37-2F08-4E28-AC02-E56A121C0C2C}" dt="2019-04-09T03:44:22.067" v="213" actId="478"/>
          <ac:grpSpMkLst>
            <pc:docMk/>
            <pc:sldMk cId="3458430292" sldId="303"/>
            <ac:grpSpMk id="315" creationId="{00000000-0000-0000-0000-000000000000}"/>
          </ac:grpSpMkLst>
        </pc:grpChg>
        <pc:grpChg chg="add mod">
          <ac:chgData name="Sofia Barlind" userId="1a395caafdd9d802" providerId="LiveId" clId="{D3998F37-2F08-4E28-AC02-E56A121C0C2C}" dt="2019-04-09T03:56:49.055" v="383" actId="1076"/>
          <ac:grpSpMkLst>
            <pc:docMk/>
            <pc:sldMk cId="3458430292" sldId="303"/>
            <ac:grpSpMk id="354" creationId="{8E34BC13-9A99-4AC1-9955-65756216D79E}"/>
          </ac:grpSpMkLst>
        </pc:grpChg>
        <pc:grpChg chg="add mod">
          <ac:chgData name="Sofia Barlind" userId="1a395caafdd9d802" providerId="LiveId" clId="{D3998F37-2F08-4E28-AC02-E56A121C0C2C}" dt="2019-04-09T03:57:06.807" v="385" actId="571"/>
          <ac:grpSpMkLst>
            <pc:docMk/>
            <pc:sldMk cId="3458430292" sldId="303"/>
            <ac:grpSpMk id="357" creationId="{CC14B02C-D42C-4887-A570-7B1FE630F16F}"/>
          </ac:grpSpMkLst>
        </pc:grpChg>
        <pc:grpChg chg="add mod">
          <ac:chgData name="Sofia Barlind" userId="1a395caafdd9d802" providerId="LiveId" clId="{D3998F37-2F08-4E28-AC02-E56A121C0C2C}" dt="2019-04-09T03:58:54.567" v="411" actId="1076"/>
          <ac:grpSpMkLst>
            <pc:docMk/>
            <pc:sldMk cId="3458430292" sldId="303"/>
            <ac:grpSpMk id="360" creationId="{EE249B44-D208-485F-BE69-2DCEB8A39633}"/>
          </ac:grpSpMkLst>
        </pc:grpChg>
        <pc:grpChg chg="add mod">
          <ac:chgData name="Sofia Barlind" userId="1a395caafdd9d802" providerId="LiveId" clId="{D3998F37-2F08-4E28-AC02-E56A121C0C2C}" dt="2019-04-09T04:00:28.767" v="429" actId="1076"/>
          <ac:grpSpMkLst>
            <pc:docMk/>
            <pc:sldMk cId="3458430292" sldId="303"/>
            <ac:grpSpMk id="364" creationId="{371985ED-9693-4C00-969B-01B8F2F1088C}"/>
          </ac:grpSpMkLst>
        </pc:grpChg>
        <pc:grpChg chg="add mod">
          <ac:chgData name="Sofia Barlind" userId="1a395caafdd9d802" providerId="LiveId" clId="{D3998F37-2F08-4E28-AC02-E56A121C0C2C}" dt="2019-04-09T03:59:12.299" v="415" actId="571"/>
          <ac:grpSpMkLst>
            <pc:docMk/>
            <pc:sldMk cId="3458430292" sldId="303"/>
            <ac:grpSpMk id="368" creationId="{CB0D35F9-189D-448F-B39B-45C0BE2E9ECF}"/>
          </ac:grpSpMkLst>
        </pc:grpChg>
        <pc:grpChg chg="add mod">
          <ac:chgData name="Sofia Barlind" userId="1a395caafdd9d802" providerId="LiveId" clId="{D3998F37-2F08-4E28-AC02-E56A121C0C2C}" dt="2019-04-09T03:59:12.299" v="415" actId="571"/>
          <ac:grpSpMkLst>
            <pc:docMk/>
            <pc:sldMk cId="3458430292" sldId="303"/>
            <ac:grpSpMk id="395" creationId="{B9A9A196-1C8A-4323-8CED-7D58EC1F7322}"/>
          </ac:grpSpMkLst>
        </pc:grpChg>
        <pc:grpChg chg="add mod">
          <ac:chgData name="Sofia Barlind" userId="1a395caafdd9d802" providerId="LiveId" clId="{D3998F37-2F08-4E28-AC02-E56A121C0C2C}" dt="2019-04-09T04:00:03.662" v="425" actId="1076"/>
          <ac:grpSpMkLst>
            <pc:docMk/>
            <pc:sldMk cId="3458430292" sldId="303"/>
            <ac:grpSpMk id="399" creationId="{069192B0-1112-4231-AD69-31C03EDFBBA5}"/>
          </ac:grpSpMkLst>
        </pc:grpChg>
        <pc:grpChg chg="add mod">
          <ac:chgData name="Sofia Barlind" userId="1a395caafdd9d802" providerId="LiveId" clId="{D3998F37-2F08-4E28-AC02-E56A121C0C2C}" dt="2019-04-09T04:00:18.922" v="428" actId="571"/>
          <ac:grpSpMkLst>
            <pc:docMk/>
            <pc:sldMk cId="3458430292" sldId="303"/>
            <ac:grpSpMk id="403" creationId="{D884164C-C53C-4724-96F6-5F9D5463B289}"/>
          </ac:grpSpMkLst>
        </pc:grpChg>
        <pc:grpChg chg="add mod">
          <ac:chgData name="Sofia Barlind" userId="1a395caafdd9d802" providerId="LiveId" clId="{D3998F37-2F08-4E28-AC02-E56A121C0C2C}" dt="2019-04-09T04:01:00.295" v="438" actId="1036"/>
          <ac:grpSpMkLst>
            <pc:docMk/>
            <pc:sldMk cId="3458430292" sldId="303"/>
            <ac:grpSpMk id="407" creationId="{1C21C9C5-E977-4A2B-B51A-455A129FCDED}"/>
          </ac:grpSpMkLst>
        </pc:grpChg>
        <pc:cxnChg chg="del">
          <ac:chgData name="Sofia Barlind" userId="1a395caafdd9d802" providerId="LiveId" clId="{D3998F37-2F08-4E28-AC02-E56A121C0C2C}" dt="2019-04-09T04:02:14.334" v="440" actId="478"/>
          <ac:cxnSpMkLst>
            <pc:docMk/>
            <pc:sldMk cId="3458430292" sldId="303"/>
            <ac:cxnSpMk id="130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4:02:16.211" v="441" actId="478"/>
          <ac:cxnSpMkLst>
            <pc:docMk/>
            <pc:sldMk cId="3458430292" sldId="303"/>
            <ac:cxnSpMk id="133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4:02:13.246" v="439" actId="478"/>
          <ac:cxnSpMkLst>
            <pc:docMk/>
            <pc:sldMk cId="3458430292" sldId="303"/>
            <ac:cxnSpMk id="136" creationId="{00000000-0000-0000-0000-000000000000}"/>
          </ac:cxnSpMkLst>
        </pc:cxnChg>
      </pc:sldChg>
      <pc:sldChg chg="delSp modSp">
        <pc:chgData name="Sofia Barlind" userId="1a395caafdd9d802" providerId="LiveId" clId="{D3998F37-2F08-4E28-AC02-E56A121C0C2C}" dt="2019-04-09T04:06:28.859" v="466" actId="478"/>
        <pc:sldMkLst>
          <pc:docMk/>
          <pc:sldMk cId="3534532868" sldId="304"/>
        </pc:sldMkLst>
        <pc:spChg chg="mod">
          <ac:chgData name="Sofia Barlind" userId="1a395caafdd9d802" providerId="LiveId" clId="{D3998F37-2F08-4E28-AC02-E56A121C0C2C}" dt="2019-04-09T04:04:46.605" v="454" actId="207"/>
          <ac:spMkLst>
            <pc:docMk/>
            <pc:sldMk cId="3534532868" sldId="304"/>
            <ac:spMk id="70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04:49.014" v="455" actId="207"/>
          <ac:spMkLst>
            <pc:docMk/>
            <pc:sldMk cId="3534532868" sldId="304"/>
            <ac:spMk id="73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04:14.670" v="451" actId="1076"/>
          <ac:spMkLst>
            <pc:docMk/>
            <pc:sldMk cId="3534532868" sldId="304"/>
            <ac:spMk id="76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05:46.478" v="457" actId="1076"/>
          <ac:spMkLst>
            <pc:docMk/>
            <pc:sldMk cId="3534532868" sldId="304"/>
            <ac:spMk id="81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06:09.278" v="461" actId="1076"/>
          <ac:spMkLst>
            <pc:docMk/>
            <pc:sldMk cId="3534532868" sldId="304"/>
            <ac:spMk id="83" creationId="{00000000-0000-0000-0000-000000000000}"/>
          </ac:spMkLst>
        </pc:spChg>
        <pc:spChg chg="del">
          <ac:chgData name="Sofia Barlind" userId="1a395caafdd9d802" providerId="LiveId" clId="{D3998F37-2F08-4E28-AC02-E56A121C0C2C}" dt="2019-04-09T04:06:22.739" v="463" actId="478"/>
          <ac:spMkLst>
            <pc:docMk/>
            <pc:sldMk cId="3534532868" sldId="304"/>
            <ac:spMk id="93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05:29.531" v="456" actId="207"/>
          <ac:spMkLst>
            <pc:docMk/>
            <pc:sldMk cId="3534532868" sldId="304"/>
            <ac:spMk id="109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05:59.007" v="460" actId="404"/>
          <ac:spMkLst>
            <pc:docMk/>
            <pc:sldMk cId="3534532868" sldId="304"/>
            <ac:spMk id="146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04:21.382" v="453" actId="207"/>
          <ac:spMkLst>
            <pc:docMk/>
            <pc:sldMk cId="3534532868" sldId="304"/>
            <ac:spMk id="196" creationId="{00000000-0000-0000-0000-000000000000}"/>
          </ac:spMkLst>
        </pc:spChg>
        <pc:grpChg chg="mod">
          <ac:chgData name="Sofia Barlind" userId="1a395caafdd9d802" providerId="LiveId" clId="{D3998F37-2F08-4E28-AC02-E56A121C0C2C}" dt="2019-04-09T04:05:52.046" v="458" actId="14100"/>
          <ac:grpSpMkLst>
            <pc:docMk/>
            <pc:sldMk cId="3534532868" sldId="304"/>
            <ac:grpSpMk id="113" creationId="{00000000-0000-0000-0000-000000000000}"/>
          </ac:grpSpMkLst>
        </pc:grpChg>
        <pc:graphicFrameChg chg="mod">
          <ac:chgData name="Sofia Barlind" userId="1a395caafdd9d802" providerId="LiveId" clId="{D3998F37-2F08-4E28-AC02-E56A121C0C2C}" dt="2019-04-09T04:06:18.774" v="462" actId="14100"/>
          <ac:graphicFrameMkLst>
            <pc:docMk/>
            <pc:sldMk cId="3534532868" sldId="304"/>
            <ac:graphicFrameMk id="121" creationId="{00000000-0008-0000-0F00-000003000000}"/>
          </ac:graphicFrameMkLst>
        </pc:graphicFrameChg>
        <pc:cxnChg chg="del">
          <ac:chgData name="Sofia Barlind" userId="1a395caafdd9d802" providerId="LiveId" clId="{D3998F37-2F08-4E28-AC02-E56A121C0C2C}" dt="2019-04-09T04:06:25.202" v="464" actId="478"/>
          <ac:cxnSpMkLst>
            <pc:docMk/>
            <pc:sldMk cId="3534532868" sldId="304"/>
            <ac:cxnSpMk id="94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4:06:27.218" v="465" actId="478"/>
          <ac:cxnSpMkLst>
            <pc:docMk/>
            <pc:sldMk cId="3534532868" sldId="304"/>
            <ac:cxnSpMk id="95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4:06:28.859" v="466" actId="478"/>
          <ac:cxnSpMkLst>
            <pc:docMk/>
            <pc:sldMk cId="3534532868" sldId="304"/>
            <ac:cxnSpMk id="96" creationId="{00000000-0000-0000-0000-000000000000}"/>
          </ac:cxnSpMkLst>
        </pc:cxnChg>
      </pc:sldChg>
      <pc:sldChg chg="addSp delSp modSp">
        <pc:chgData name="Sofia Barlind" userId="1a395caafdd9d802" providerId="LiveId" clId="{D3998F37-2F08-4E28-AC02-E56A121C0C2C}" dt="2019-04-09T04:11:49.446" v="510" actId="1076"/>
        <pc:sldMkLst>
          <pc:docMk/>
          <pc:sldMk cId="485794733" sldId="305"/>
        </pc:sldMkLst>
        <pc:spChg chg="mod">
          <ac:chgData name="Sofia Barlind" userId="1a395caafdd9d802" providerId="LiveId" clId="{D3998F37-2F08-4E28-AC02-E56A121C0C2C}" dt="2019-04-09T04:09:35.393" v="486" actId="1076"/>
          <ac:spMkLst>
            <pc:docMk/>
            <pc:sldMk cId="485794733" sldId="305"/>
            <ac:spMk id="76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0:03.974" v="492" actId="1076"/>
          <ac:spMkLst>
            <pc:docMk/>
            <pc:sldMk cId="485794733" sldId="305"/>
            <ac:spMk id="78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1:49.446" v="510" actId="1076"/>
          <ac:spMkLst>
            <pc:docMk/>
            <pc:sldMk cId="485794733" sldId="305"/>
            <ac:spMk id="80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0:50.210" v="502" actId="1076"/>
          <ac:spMkLst>
            <pc:docMk/>
            <pc:sldMk cId="485794733" sldId="305"/>
            <ac:spMk id="81" creationId="{00000000-0000-0000-0000-000000000000}"/>
          </ac:spMkLst>
        </pc:spChg>
        <pc:spChg chg="del mod">
          <ac:chgData name="Sofia Barlind" userId="1a395caafdd9d802" providerId="LiveId" clId="{D3998F37-2F08-4E28-AC02-E56A121C0C2C}" dt="2019-04-09T04:11:31.138" v="506" actId="478"/>
          <ac:spMkLst>
            <pc:docMk/>
            <pc:sldMk cId="485794733" sldId="305"/>
            <ac:spMk id="91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07:35.983" v="472" actId="404"/>
          <ac:spMkLst>
            <pc:docMk/>
            <pc:sldMk cId="485794733" sldId="305"/>
            <ac:spMk id="131" creationId="{156035F0-F656-463F-AF27-F244F44B1E46}"/>
          </ac:spMkLst>
        </pc:spChg>
        <pc:spChg chg="mod">
          <ac:chgData name="Sofia Barlind" userId="1a395caafdd9d802" providerId="LiveId" clId="{D3998F37-2F08-4E28-AC02-E56A121C0C2C}" dt="2019-04-09T04:07:30.560" v="470" actId="404"/>
          <ac:spMkLst>
            <pc:docMk/>
            <pc:sldMk cId="485794733" sldId="305"/>
            <ac:spMk id="133" creationId="{7A75D143-E7AC-48BE-945D-0BF55AB9A12F}"/>
          </ac:spMkLst>
        </pc:spChg>
        <pc:spChg chg="mod">
          <ac:chgData name="Sofia Barlind" userId="1a395caafdd9d802" providerId="LiveId" clId="{D3998F37-2F08-4E28-AC02-E56A121C0C2C}" dt="2019-04-09T04:09:02.228" v="479" actId="20577"/>
          <ac:spMkLst>
            <pc:docMk/>
            <pc:sldMk cId="485794733" sldId="305"/>
            <ac:spMk id="230" creationId="{D4B3BC6F-EBDF-4AD4-B89D-13E5BFF91712}"/>
          </ac:spMkLst>
        </pc:spChg>
        <pc:grpChg chg="mod">
          <ac:chgData name="Sofia Barlind" userId="1a395caafdd9d802" providerId="LiveId" clId="{D3998F37-2F08-4E28-AC02-E56A121C0C2C}" dt="2019-04-09T04:10:00.489" v="491" actId="1076"/>
          <ac:grpSpMkLst>
            <pc:docMk/>
            <pc:sldMk cId="485794733" sldId="305"/>
            <ac:grpSpMk id="64" creationId="{00000000-0000-0000-0000-000000000000}"/>
          </ac:grpSpMkLst>
        </pc:grpChg>
        <pc:grpChg chg="del">
          <ac:chgData name="Sofia Barlind" userId="1a395caafdd9d802" providerId="LiveId" clId="{D3998F37-2F08-4E28-AC02-E56A121C0C2C}" dt="2019-04-09T04:07:07.538" v="467" actId="478"/>
          <ac:grpSpMkLst>
            <pc:docMk/>
            <pc:sldMk cId="485794733" sldId="305"/>
            <ac:grpSpMk id="117" creationId="{00000000-0000-0000-0000-000000000000}"/>
          </ac:grpSpMkLst>
        </pc:grpChg>
        <pc:grpChg chg="add mod">
          <ac:chgData name="Sofia Barlind" userId="1a395caafdd9d802" providerId="LiveId" clId="{D3998F37-2F08-4E28-AC02-E56A121C0C2C}" dt="2019-04-09T04:07:23.943" v="469" actId="14100"/>
          <ac:grpSpMkLst>
            <pc:docMk/>
            <pc:sldMk cId="485794733" sldId="305"/>
            <ac:grpSpMk id="129" creationId="{387568BD-CC1F-4CE6-BA10-6E82EE603CBB}"/>
          </ac:grpSpMkLst>
        </pc:grpChg>
        <pc:grpChg chg="mod">
          <ac:chgData name="Sofia Barlind" userId="1a395caafdd9d802" providerId="LiveId" clId="{D3998F37-2F08-4E28-AC02-E56A121C0C2C}" dt="2019-04-09T04:07:15.592" v="468" actId="571"/>
          <ac:grpSpMkLst>
            <pc:docMk/>
            <pc:sldMk cId="485794733" sldId="305"/>
            <ac:grpSpMk id="130" creationId="{350C8C91-A246-45EF-B258-B979FF1C8CEE}"/>
          </ac:grpSpMkLst>
        </pc:grpChg>
        <pc:grpChg chg="add mod">
          <ac:chgData name="Sofia Barlind" userId="1a395caafdd9d802" providerId="LiveId" clId="{D3998F37-2F08-4E28-AC02-E56A121C0C2C}" dt="2019-04-09T04:09:28.898" v="483" actId="1076"/>
          <ac:grpSpMkLst>
            <pc:docMk/>
            <pc:sldMk cId="485794733" sldId="305"/>
            <ac:grpSpMk id="134" creationId="{4794CFE5-A19B-4CD8-B61F-87D9DE4BD11B}"/>
          </ac:grpSpMkLst>
        </pc:grpChg>
        <pc:grpChg chg="mod">
          <ac:chgData name="Sofia Barlind" userId="1a395caafdd9d802" providerId="LiveId" clId="{D3998F37-2F08-4E28-AC02-E56A121C0C2C}" dt="2019-04-09T04:08:56.046" v="475" actId="571"/>
          <ac:grpSpMkLst>
            <pc:docMk/>
            <pc:sldMk cId="485794733" sldId="305"/>
            <ac:grpSpMk id="135" creationId="{82BA1B4E-D5DF-4C75-BA50-0F965FEAF7B6}"/>
          </ac:grpSpMkLst>
        </pc:grpChg>
        <pc:grpChg chg="del">
          <ac:chgData name="Sofia Barlind" userId="1a395caafdd9d802" providerId="LiveId" clId="{D3998F37-2F08-4E28-AC02-E56A121C0C2C}" dt="2019-04-09T04:08:48.451" v="473" actId="478"/>
          <ac:grpSpMkLst>
            <pc:docMk/>
            <pc:sldMk cId="485794733" sldId="305"/>
            <ac:grpSpMk id="195" creationId="{00000000-0000-0000-0000-000000000000}"/>
          </ac:grpSpMkLst>
        </pc:grpChg>
        <pc:grpChg chg="del">
          <ac:chgData name="Sofia Barlind" userId="1a395caafdd9d802" providerId="LiveId" clId="{D3998F37-2F08-4E28-AC02-E56A121C0C2C}" dt="2019-04-09T04:08:50.313" v="474" actId="478"/>
          <ac:grpSpMkLst>
            <pc:docMk/>
            <pc:sldMk cId="485794733" sldId="305"/>
            <ac:grpSpMk id="198" creationId="{00000000-0000-0000-0000-000000000000}"/>
          </ac:grpSpMkLst>
        </pc:grpChg>
        <pc:grpChg chg="del">
          <ac:chgData name="Sofia Barlind" userId="1a395caafdd9d802" providerId="LiveId" clId="{D3998F37-2F08-4E28-AC02-E56A121C0C2C}" dt="2019-04-09T04:10:08.658" v="493" actId="478"/>
          <ac:grpSpMkLst>
            <pc:docMk/>
            <pc:sldMk cId="485794733" sldId="305"/>
            <ac:grpSpMk id="201" creationId="{00000000-0000-0000-0000-000000000000}"/>
          </ac:grpSpMkLst>
        </pc:grpChg>
        <pc:grpChg chg="del">
          <ac:chgData name="Sofia Barlind" userId="1a395caafdd9d802" providerId="LiveId" clId="{D3998F37-2F08-4E28-AC02-E56A121C0C2C}" dt="2019-04-09T04:09:13.147" v="480" actId="478"/>
          <ac:grpSpMkLst>
            <pc:docMk/>
            <pc:sldMk cId="485794733" sldId="305"/>
            <ac:grpSpMk id="206" creationId="{00000000-0000-0000-0000-000000000000}"/>
          </ac:grpSpMkLst>
        </pc:grpChg>
        <pc:grpChg chg="add mod">
          <ac:chgData name="Sofia Barlind" userId="1a395caafdd9d802" providerId="LiveId" clId="{D3998F37-2F08-4E28-AC02-E56A121C0C2C}" dt="2019-04-09T04:09:56.010" v="489" actId="1076"/>
          <ac:grpSpMkLst>
            <pc:docMk/>
            <pc:sldMk cId="485794733" sldId="305"/>
            <ac:grpSpMk id="231" creationId="{4073E3C5-9098-42EE-9E30-355E9D4591CF}"/>
          </ac:grpSpMkLst>
        </pc:grpChg>
        <pc:grpChg chg="mod">
          <ac:chgData name="Sofia Barlind" userId="1a395caafdd9d802" providerId="LiveId" clId="{D3998F37-2F08-4E28-AC02-E56A121C0C2C}" dt="2019-04-09T04:09:48.014" v="487" actId="571"/>
          <ac:grpSpMkLst>
            <pc:docMk/>
            <pc:sldMk cId="485794733" sldId="305"/>
            <ac:grpSpMk id="232" creationId="{9FB625B2-7C2E-4877-AF70-CBFF92BE60A8}"/>
          </ac:grpSpMkLst>
        </pc:grpChg>
        <pc:grpChg chg="add del mod">
          <ac:chgData name="Sofia Barlind" userId="1a395caafdd9d802" providerId="LiveId" clId="{D3998F37-2F08-4E28-AC02-E56A121C0C2C}" dt="2019-04-09T04:11:03.435" v="504" actId="478"/>
          <ac:grpSpMkLst>
            <pc:docMk/>
            <pc:sldMk cId="485794733" sldId="305"/>
            <ac:grpSpMk id="236" creationId="{4D409BD2-9A75-4AA7-B591-FA72D9F196D6}"/>
          </ac:grpSpMkLst>
        </pc:grpChg>
        <pc:grpChg chg="add mod">
          <ac:chgData name="Sofia Barlind" userId="1a395caafdd9d802" providerId="LiveId" clId="{D3998F37-2F08-4E28-AC02-E56A121C0C2C}" dt="2019-04-09T04:10:18.246" v="498" actId="1076"/>
          <ac:grpSpMkLst>
            <pc:docMk/>
            <pc:sldMk cId="485794733" sldId="305"/>
            <ac:grpSpMk id="240" creationId="{4C52AA1B-9B9F-408D-B3B3-C74C117A3DF3}"/>
          </ac:grpSpMkLst>
        </pc:grpChg>
        <pc:grpChg chg="mod">
          <ac:chgData name="Sofia Barlind" userId="1a395caafdd9d802" providerId="LiveId" clId="{D3998F37-2F08-4E28-AC02-E56A121C0C2C}" dt="2019-04-09T04:10:14.543" v="497"/>
          <ac:grpSpMkLst>
            <pc:docMk/>
            <pc:sldMk cId="485794733" sldId="305"/>
            <ac:grpSpMk id="241" creationId="{1672AA73-6329-408F-96BE-A0C6F11456ED}"/>
          </ac:grpSpMkLst>
        </pc:grpChg>
        <pc:grpChg chg="add mod">
          <ac:chgData name="Sofia Barlind" userId="1a395caafdd9d802" providerId="LiveId" clId="{D3998F37-2F08-4E28-AC02-E56A121C0C2C}" dt="2019-04-09T04:10:53.930" v="503" actId="1076"/>
          <ac:grpSpMkLst>
            <pc:docMk/>
            <pc:sldMk cId="485794733" sldId="305"/>
            <ac:grpSpMk id="245" creationId="{FC4BEE3A-C9D0-4845-94A7-25D168A801A7}"/>
          </ac:grpSpMkLst>
        </pc:grpChg>
        <pc:grpChg chg="mod">
          <ac:chgData name="Sofia Barlind" userId="1a395caafdd9d802" providerId="LiveId" clId="{D3998F37-2F08-4E28-AC02-E56A121C0C2C}" dt="2019-04-09T04:10:38.398" v="499" actId="571"/>
          <ac:grpSpMkLst>
            <pc:docMk/>
            <pc:sldMk cId="485794733" sldId="305"/>
            <ac:grpSpMk id="246" creationId="{6817B0D8-BB82-4261-B582-1DBA78BF4C8F}"/>
          </ac:grpSpMkLst>
        </pc:grpChg>
        <pc:cxnChg chg="del">
          <ac:chgData name="Sofia Barlind" userId="1a395caafdd9d802" providerId="LiveId" clId="{D3998F37-2F08-4E28-AC02-E56A121C0C2C}" dt="2019-04-09T04:11:36.186" v="508" actId="478"/>
          <ac:cxnSpMkLst>
            <pc:docMk/>
            <pc:sldMk cId="485794733" sldId="305"/>
            <ac:cxnSpMk id="92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4:11:35.010" v="507" actId="478"/>
          <ac:cxnSpMkLst>
            <pc:docMk/>
            <pc:sldMk cId="485794733" sldId="305"/>
            <ac:cxnSpMk id="93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4:11:38.104" v="509" actId="478"/>
          <ac:cxnSpMkLst>
            <pc:docMk/>
            <pc:sldMk cId="485794733" sldId="305"/>
            <ac:cxnSpMk id="94" creationId="{00000000-0000-0000-0000-000000000000}"/>
          </ac:cxnSpMkLst>
        </pc:cxnChg>
      </pc:sldChg>
      <pc:sldChg chg="addSp delSp modSp">
        <pc:chgData name="Sofia Barlind" userId="1a395caafdd9d802" providerId="LiveId" clId="{D3998F37-2F08-4E28-AC02-E56A121C0C2C}" dt="2019-04-09T04:17:58.921" v="562" actId="207"/>
        <pc:sldMkLst>
          <pc:docMk/>
          <pc:sldMk cId="1715238645" sldId="306"/>
        </pc:sldMkLst>
        <pc:spChg chg="mod">
          <ac:chgData name="Sofia Barlind" userId="1a395caafdd9d802" providerId="LiveId" clId="{D3998F37-2F08-4E28-AC02-E56A121C0C2C}" dt="2019-04-09T04:17:58.921" v="562" actId="207"/>
          <ac:spMkLst>
            <pc:docMk/>
            <pc:sldMk cId="1715238645" sldId="306"/>
            <ac:spMk id="77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2:34.719" v="515" actId="404"/>
          <ac:spMkLst>
            <pc:docMk/>
            <pc:sldMk cId="1715238645" sldId="306"/>
            <ac:spMk id="82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2:34.719" v="515" actId="404"/>
          <ac:spMkLst>
            <pc:docMk/>
            <pc:sldMk cId="1715238645" sldId="306"/>
            <ac:spMk id="83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2:34.719" v="515" actId="404"/>
          <ac:spMkLst>
            <pc:docMk/>
            <pc:sldMk cId="1715238645" sldId="306"/>
            <ac:spMk id="84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2:34.719" v="515" actId="404"/>
          <ac:spMkLst>
            <pc:docMk/>
            <pc:sldMk cId="1715238645" sldId="306"/>
            <ac:spMk id="85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2:34.719" v="515" actId="404"/>
          <ac:spMkLst>
            <pc:docMk/>
            <pc:sldMk cId="1715238645" sldId="306"/>
            <ac:spMk id="86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2:34.719" v="515" actId="404"/>
          <ac:spMkLst>
            <pc:docMk/>
            <pc:sldMk cId="1715238645" sldId="306"/>
            <ac:spMk id="87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2:34.719" v="515" actId="404"/>
          <ac:spMkLst>
            <pc:docMk/>
            <pc:sldMk cId="1715238645" sldId="306"/>
            <ac:spMk id="88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7:28.753" v="561" actId="1076"/>
          <ac:spMkLst>
            <pc:docMk/>
            <pc:sldMk cId="1715238645" sldId="306"/>
            <ac:spMk id="89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2:34.719" v="515" actId="404"/>
          <ac:spMkLst>
            <pc:docMk/>
            <pc:sldMk cId="1715238645" sldId="306"/>
            <ac:spMk id="90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2:34.719" v="515" actId="404"/>
          <ac:spMkLst>
            <pc:docMk/>
            <pc:sldMk cId="1715238645" sldId="306"/>
            <ac:spMk id="91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2:34.719" v="515" actId="404"/>
          <ac:spMkLst>
            <pc:docMk/>
            <pc:sldMk cId="1715238645" sldId="306"/>
            <ac:spMk id="92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2:34.719" v="515" actId="404"/>
          <ac:spMkLst>
            <pc:docMk/>
            <pc:sldMk cId="1715238645" sldId="306"/>
            <ac:spMk id="93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2:34.719" v="515" actId="404"/>
          <ac:spMkLst>
            <pc:docMk/>
            <pc:sldMk cId="1715238645" sldId="306"/>
            <ac:spMk id="94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2:34.719" v="515" actId="404"/>
          <ac:spMkLst>
            <pc:docMk/>
            <pc:sldMk cId="1715238645" sldId="306"/>
            <ac:spMk id="95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2:34.719" v="515" actId="404"/>
          <ac:spMkLst>
            <pc:docMk/>
            <pc:sldMk cId="1715238645" sldId="306"/>
            <ac:spMk id="96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2:34.719" v="515" actId="404"/>
          <ac:spMkLst>
            <pc:docMk/>
            <pc:sldMk cId="1715238645" sldId="306"/>
            <ac:spMk id="97" creationId="{00000000-0000-0000-0000-000000000000}"/>
          </ac:spMkLst>
        </pc:spChg>
        <pc:spChg chg="del">
          <ac:chgData name="Sofia Barlind" userId="1a395caafdd9d802" providerId="LiveId" clId="{D3998F37-2F08-4E28-AC02-E56A121C0C2C}" dt="2019-04-09T04:12:12.603" v="511" actId="478"/>
          <ac:spMkLst>
            <pc:docMk/>
            <pc:sldMk cId="1715238645" sldId="306"/>
            <ac:spMk id="108" creationId="{00000000-0000-0000-0000-000000000000}"/>
          </ac:spMkLst>
        </pc:spChg>
        <pc:spChg chg="add mod">
          <ac:chgData name="Sofia Barlind" userId="1a395caafdd9d802" providerId="LiveId" clId="{D3998F37-2F08-4E28-AC02-E56A121C0C2C}" dt="2019-04-09T04:14:15.013" v="529" actId="1076"/>
          <ac:spMkLst>
            <pc:docMk/>
            <pc:sldMk cId="1715238645" sldId="306"/>
            <ac:spMk id="140" creationId="{37AC49B0-2432-46EF-B260-E903032991A9}"/>
          </ac:spMkLst>
        </pc:spChg>
        <pc:spChg chg="add mod">
          <ac:chgData name="Sofia Barlind" userId="1a395caafdd9d802" providerId="LiveId" clId="{D3998F37-2F08-4E28-AC02-E56A121C0C2C}" dt="2019-04-09T04:14:44.378" v="541" actId="20577"/>
          <ac:spMkLst>
            <pc:docMk/>
            <pc:sldMk cId="1715238645" sldId="306"/>
            <ac:spMk id="141" creationId="{C0FF5CF7-76C3-44B7-BF37-C4A3974532B9}"/>
          </ac:spMkLst>
        </pc:spChg>
        <pc:spChg chg="add mod">
          <ac:chgData name="Sofia Barlind" userId="1a395caafdd9d802" providerId="LiveId" clId="{D3998F37-2F08-4E28-AC02-E56A121C0C2C}" dt="2019-04-09T04:14:19.463" v="530" actId="571"/>
          <ac:spMkLst>
            <pc:docMk/>
            <pc:sldMk cId="1715238645" sldId="306"/>
            <ac:spMk id="142" creationId="{198371F4-2BD7-416F-8691-F7BE089366A1}"/>
          </ac:spMkLst>
        </pc:spChg>
        <pc:spChg chg="add mod">
          <ac:chgData name="Sofia Barlind" userId="1a395caafdd9d802" providerId="LiveId" clId="{D3998F37-2F08-4E28-AC02-E56A121C0C2C}" dt="2019-04-09T04:14:34.261" v="536" actId="1076"/>
          <ac:spMkLst>
            <pc:docMk/>
            <pc:sldMk cId="1715238645" sldId="306"/>
            <ac:spMk id="143" creationId="{33BA1308-DC63-4868-8A52-7C2351480DAA}"/>
          </ac:spMkLst>
        </pc:spChg>
        <pc:spChg chg="mod">
          <ac:chgData name="Sofia Barlind" userId="1a395caafdd9d802" providerId="LiveId" clId="{D3998F37-2F08-4E28-AC02-E56A121C0C2C}" dt="2019-04-09T04:15:55.322" v="546" actId="14100"/>
          <ac:spMkLst>
            <pc:docMk/>
            <pc:sldMk cId="1715238645" sldId="306"/>
            <ac:spMk id="146" creationId="{144B2684-500F-4047-8A13-5ED5DC6033CC}"/>
          </ac:spMkLst>
        </pc:spChg>
        <pc:spChg chg="mod">
          <ac:chgData name="Sofia Barlind" userId="1a395caafdd9d802" providerId="LiveId" clId="{D3998F37-2F08-4E28-AC02-E56A121C0C2C}" dt="2019-04-09T04:16:00.787" v="547" actId="404"/>
          <ac:spMkLst>
            <pc:docMk/>
            <pc:sldMk cId="1715238645" sldId="306"/>
            <ac:spMk id="148" creationId="{02325E84-C3C3-4901-9BC5-E004C3D601C6}"/>
          </ac:spMkLst>
        </pc:spChg>
        <pc:spChg chg="mod">
          <ac:chgData name="Sofia Barlind" userId="1a395caafdd9d802" providerId="LiveId" clId="{D3998F37-2F08-4E28-AC02-E56A121C0C2C}" dt="2019-04-09T04:16:43.819" v="552" actId="6549"/>
          <ac:spMkLst>
            <pc:docMk/>
            <pc:sldMk cId="1715238645" sldId="306"/>
            <ac:spMk id="224" creationId="{4CDB70CC-34E9-4C6A-AC4E-9F2147B15D1D}"/>
          </ac:spMkLst>
        </pc:spChg>
        <pc:grpChg chg="add del mod">
          <ac:chgData name="Sofia Barlind" userId="1a395caafdd9d802" providerId="LiveId" clId="{D3998F37-2F08-4E28-AC02-E56A121C0C2C}" dt="2019-04-09T04:17:10.386" v="558" actId="478"/>
          <ac:grpSpMkLst>
            <pc:docMk/>
            <pc:sldMk cId="1715238645" sldId="306"/>
            <ac:grpSpMk id="144" creationId="{6B07AE22-5E78-4D21-991F-825D3CF4B70F}"/>
          </ac:grpSpMkLst>
        </pc:grpChg>
        <pc:grpChg chg="mod">
          <ac:chgData name="Sofia Barlind" userId="1a395caafdd9d802" providerId="LiveId" clId="{D3998F37-2F08-4E28-AC02-E56A121C0C2C}" dt="2019-04-09T04:15:44.363" v="542" actId="571"/>
          <ac:grpSpMkLst>
            <pc:docMk/>
            <pc:sldMk cId="1715238645" sldId="306"/>
            <ac:grpSpMk id="145" creationId="{E7CA1EA3-A992-44F6-99BA-AB8D5553D5FE}"/>
          </ac:grpSpMkLst>
        </pc:grpChg>
        <pc:grpChg chg="add mod">
          <ac:chgData name="Sofia Barlind" userId="1a395caafdd9d802" providerId="LiveId" clId="{D3998F37-2F08-4E28-AC02-E56A121C0C2C}" dt="2019-04-09T04:16:27.430" v="549" actId="1076"/>
          <ac:grpSpMkLst>
            <pc:docMk/>
            <pc:sldMk cId="1715238645" sldId="306"/>
            <ac:grpSpMk id="149" creationId="{E25DCC0F-600C-443B-8359-5864A92688B4}"/>
          </ac:grpSpMkLst>
        </pc:grpChg>
        <pc:grpChg chg="mod">
          <ac:chgData name="Sofia Barlind" userId="1a395caafdd9d802" providerId="LiveId" clId="{D3998F37-2F08-4E28-AC02-E56A121C0C2C}" dt="2019-04-09T04:16:18.794" v="548" actId="571"/>
          <ac:grpSpMkLst>
            <pc:docMk/>
            <pc:sldMk cId="1715238645" sldId="306"/>
            <ac:grpSpMk id="150" creationId="{1D398CCB-5939-4250-8CA2-132CC08707C5}"/>
          </ac:grpSpMkLst>
        </pc:grpChg>
        <pc:grpChg chg="add mod">
          <ac:chgData name="Sofia Barlind" userId="1a395caafdd9d802" providerId="LiveId" clId="{D3998F37-2F08-4E28-AC02-E56A121C0C2C}" dt="2019-04-09T04:16:48.705" v="553" actId="1076"/>
          <ac:grpSpMkLst>
            <pc:docMk/>
            <pc:sldMk cId="1715238645" sldId="306"/>
            <ac:grpSpMk id="154" creationId="{D4711BBF-03C4-4316-98FA-E1615E3F3074}"/>
          </ac:grpSpMkLst>
        </pc:grpChg>
        <pc:grpChg chg="mod">
          <ac:chgData name="Sofia Barlind" userId="1a395caafdd9d802" providerId="LiveId" clId="{D3998F37-2F08-4E28-AC02-E56A121C0C2C}" dt="2019-04-09T04:16:39.886" v="550" actId="571"/>
          <ac:grpSpMkLst>
            <pc:docMk/>
            <pc:sldMk cId="1715238645" sldId="306"/>
            <ac:grpSpMk id="155" creationId="{ECD26D48-7D06-4A77-A847-FC5F8A86C5F2}"/>
          </ac:grpSpMkLst>
        </pc:grpChg>
        <pc:grpChg chg="add mod">
          <ac:chgData name="Sofia Barlind" userId="1a395caafdd9d802" providerId="LiveId" clId="{D3998F37-2F08-4E28-AC02-E56A121C0C2C}" dt="2019-04-09T04:16:52.502" v="554" actId="571"/>
          <ac:grpSpMkLst>
            <pc:docMk/>
            <pc:sldMk cId="1715238645" sldId="306"/>
            <ac:grpSpMk id="225" creationId="{B326A4AA-56EC-40D4-8863-8C4AAAADE174}"/>
          </ac:grpSpMkLst>
        </pc:grpChg>
        <pc:grpChg chg="mod">
          <ac:chgData name="Sofia Barlind" userId="1a395caafdd9d802" providerId="LiveId" clId="{D3998F37-2F08-4E28-AC02-E56A121C0C2C}" dt="2019-04-09T04:16:52.502" v="554" actId="571"/>
          <ac:grpSpMkLst>
            <pc:docMk/>
            <pc:sldMk cId="1715238645" sldId="306"/>
            <ac:grpSpMk id="226" creationId="{EF2AE7F5-EAE2-4CD9-BDE3-A6F08341D702}"/>
          </ac:grpSpMkLst>
        </pc:grpChg>
        <pc:grpChg chg="add mod">
          <ac:chgData name="Sofia Barlind" userId="1a395caafdd9d802" providerId="LiveId" clId="{D3998F37-2F08-4E28-AC02-E56A121C0C2C}" dt="2019-04-09T04:17:08.022" v="557" actId="1076"/>
          <ac:grpSpMkLst>
            <pc:docMk/>
            <pc:sldMk cId="1715238645" sldId="306"/>
            <ac:grpSpMk id="230" creationId="{87E99BD1-2F87-45C5-AFBD-7E7D1CDC7E7C}"/>
          </ac:grpSpMkLst>
        </pc:grpChg>
        <pc:grpChg chg="mod">
          <ac:chgData name="Sofia Barlind" userId="1a395caafdd9d802" providerId="LiveId" clId="{D3998F37-2F08-4E28-AC02-E56A121C0C2C}" dt="2019-04-09T04:16:59.898" v="555" actId="571"/>
          <ac:grpSpMkLst>
            <pc:docMk/>
            <pc:sldMk cId="1715238645" sldId="306"/>
            <ac:grpSpMk id="231" creationId="{90C1BADE-DC50-442C-8919-F187311D6F7D}"/>
          </ac:grpSpMkLst>
        </pc:grpChg>
        <pc:graphicFrameChg chg="mod">
          <ac:chgData name="Sofia Barlind" userId="1a395caafdd9d802" providerId="LiveId" clId="{D3998F37-2F08-4E28-AC02-E56A121C0C2C}" dt="2019-04-09T04:13:24.269" v="522"/>
          <ac:graphicFrameMkLst>
            <pc:docMk/>
            <pc:sldMk cId="1715238645" sldId="306"/>
            <ac:graphicFrameMk id="139" creationId="{00000000-0008-0000-1100-000003000000}"/>
          </ac:graphicFrameMkLst>
        </pc:graphicFrameChg>
        <pc:cxnChg chg="add mod">
          <ac:chgData name="Sofia Barlind" userId="1a395caafdd9d802" providerId="LiveId" clId="{D3998F37-2F08-4E28-AC02-E56A121C0C2C}" dt="2019-04-09T04:17:24.527" v="560" actId="13822"/>
          <ac:cxnSpMkLst>
            <pc:docMk/>
            <pc:sldMk cId="1715238645" sldId="306"/>
            <ac:cxnSpMk id="3" creationId="{F8F9D1BF-6BAE-454F-9E7C-DE4247BBF1A6}"/>
          </ac:cxnSpMkLst>
        </pc:cxnChg>
        <pc:cxnChg chg="del">
          <ac:chgData name="Sofia Barlind" userId="1a395caafdd9d802" providerId="LiveId" clId="{D3998F37-2F08-4E28-AC02-E56A121C0C2C}" dt="2019-04-09T04:13:37.114" v="524" actId="478"/>
          <ac:cxnSpMkLst>
            <pc:docMk/>
            <pc:sldMk cId="1715238645" sldId="306"/>
            <ac:cxnSpMk id="109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4:13:36.084" v="523" actId="478"/>
          <ac:cxnSpMkLst>
            <pc:docMk/>
            <pc:sldMk cId="1715238645" sldId="306"/>
            <ac:cxnSpMk id="113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4:13:39.098" v="525" actId="478"/>
          <ac:cxnSpMkLst>
            <pc:docMk/>
            <pc:sldMk cId="1715238645" sldId="306"/>
            <ac:cxnSpMk id="114" creationId="{00000000-0000-0000-0000-000000000000}"/>
          </ac:cxnSpMkLst>
        </pc:cxnChg>
      </pc:sldChg>
      <pc:sldChg chg="addSp delSp modSp">
        <pc:chgData name="Sofia Barlind" userId="1a395caafdd9d802" providerId="LiveId" clId="{D3998F37-2F08-4E28-AC02-E56A121C0C2C}" dt="2019-04-09T04:24:15.557" v="628" actId="1076"/>
        <pc:sldMkLst>
          <pc:docMk/>
          <pc:sldMk cId="2187268622" sldId="307"/>
        </pc:sldMkLst>
        <pc:spChg chg="mod">
          <ac:chgData name="Sofia Barlind" userId="1a395caafdd9d802" providerId="LiveId" clId="{D3998F37-2F08-4E28-AC02-E56A121C0C2C}" dt="2019-04-09T04:19:27.890" v="567" actId="1076"/>
          <ac:spMkLst>
            <pc:docMk/>
            <pc:sldMk cId="2187268622" sldId="307"/>
            <ac:spMk id="3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8:50.730" v="563" actId="404"/>
          <ac:spMkLst>
            <pc:docMk/>
            <pc:sldMk cId="2187268622" sldId="307"/>
            <ac:spMk id="81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8:50.730" v="563" actId="404"/>
          <ac:spMkLst>
            <pc:docMk/>
            <pc:sldMk cId="2187268622" sldId="307"/>
            <ac:spMk id="82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8:50.730" v="563" actId="404"/>
          <ac:spMkLst>
            <pc:docMk/>
            <pc:sldMk cId="2187268622" sldId="307"/>
            <ac:spMk id="83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21:06.825" v="589" actId="1076"/>
          <ac:spMkLst>
            <pc:docMk/>
            <pc:sldMk cId="2187268622" sldId="307"/>
            <ac:spMk id="84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8:50.730" v="563" actId="404"/>
          <ac:spMkLst>
            <pc:docMk/>
            <pc:sldMk cId="2187268622" sldId="307"/>
            <ac:spMk id="85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8:50.730" v="563" actId="404"/>
          <ac:spMkLst>
            <pc:docMk/>
            <pc:sldMk cId="2187268622" sldId="307"/>
            <ac:spMk id="86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8:50.730" v="563" actId="404"/>
          <ac:spMkLst>
            <pc:docMk/>
            <pc:sldMk cId="2187268622" sldId="307"/>
            <ac:spMk id="87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8:50.730" v="563" actId="404"/>
          <ac:spMkLst>
            <pc:docMk/>
            <pc:sldMk cId="2187268622" sldId="307"/>
            <ac:spMk id="88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20:39.373" v="581" actId="1076"/>
          <ac:spMkLst>
            <pc:docMk/>
            <pc:sldMk cId="2187268622" sldId="307"/>
            <ac:spMk id="89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24:13.030" v="627" actId="1076"/>
          <ac:spMkLst>
            <pc:docMk/>
            <pc:sldMk cId="2187268622" sldId="307"/>
            <ac:spMk id="90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23:58.513" v="622" actId="1076"/>
          <ac:spMkLst>
            <pc:docMk/>
            <pc:sldMk cId="2187268622" sldId="307"/>
            <ac:spMk id="91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24:08.118" v="626" actId="1076"/>
          <ac:spMkLst>
            <pc:docMk/>
            <pc:sldMk cId="2187268622" sldId="307"/>
            <ac:spMk id="92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23:04.317" v="613" actId="1076"/>
          <ac:spMkLst>
            <pc:docMk/>
            <pc:sldMk cId="2187268622" sldId="307"/>
            <ac:spMk id="93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23:26.541" v="616" actId="1076"/>
          <ac:spMkLst>
            <pc:docMk/>
            <pc:sldMk cId="2187268622" sldId="307"/>
            <ac:spMk id="94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18:50.730" v="563" actId="404"/>
          <ac:spMkLst>
            <pc:docMk/>
            <pc:sldMk cId="2187268622" sldId="307"/>
            <ac:spMk id="95" creationId="{00000000-0000-0000-0000-000000000000}"/>
          </ac:spMkLst>
        </pc:spChg>
        <pc:spChg chg="del">
          <ac:chgData name="Sofia Barlind" userId="1a395caafdd9d802" providerId="LiveId" clId="{D3998F37-2F08-4E28-AC02-E56A121C0C2C}" dt="2019-04-09T04:19:31.178" v="569" actId="478"/>
          <ac:spMkLst>
            <pc:docMk/>
            <pc:sldMk cId="2187268622" sldId="307"/>
            <ac:spMk id="128" creationId="{00000000-0000-0000-0000-000000000000}"/>
          </ac:spMkLst>
        </pc:spChg>
        <pc:spChg chg="add del">
          <ac:chgData name="Sofia Barlind" userId="1a395caafdd9d802" providerId="LiveId" clId="{D3998F37-2F08-4E28-AC02-E56A121C0C2C}" dt="2019-04-09T04:20:43.265" v="583"/>
          <ac:spMkLst>
            <pc:docMk/>
            <pc:sldMk cId="2187268622" sldId="307"/>
            <ac:spMk id="168" creationId="{73E6B180-A81C-48B7-94C2-2F8E410BBDF4}"/>
          </ac:spMkLst>
        </pc:spChg>
        <pc:spChg chg="add del">
          <ac:chgData name="Sofia Barlind" userId="1a395caafdd9d802" providerId="LiveId" clId="{D3998F37-2F08-4E28-AC02-E56A121C0C2C}" dt="2019-04-09T04:20:43.265" v="583"/>
          <ac:spMkLst>
            <pc:docMk/>
            <pc:sldMk cId="2187268622" sldId="307"/>
            <ac:spMk id="169" creationId="{4EFA53B4-D909-4287-A0C3-BA27B2D1F4DB}"/>
          </ac:spMkLst>
        </pc:spChg>
        <pc:spChg chg="mod">
          <ac:chgData name="Sofia Barlind" userId="1a395caafdd9d802" providerId="LiveId" clId="{D3998F37-2F08-4E28-AC02-E56A121C0C2C}" dt="2019-04-09T04:19:34.970" v="570" actId="1076"/>
          <ac:spMkLst>
            <pc:docMk/>
            <pc:sldMk cId="2187268622" sldId="307"/>
            <ac:spMk id="191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22:42.473" v="609" actId="1076"/>
          <ac:spMkLst>
            <pc:docMk/>
            <pc:sldMk cId="2187268622" sldId="307"/>
            <ac:spMk id="258" creationId="{D3FA0CC6-CEBD-46C7-B17D-68C104EE3806}"/>
          </ac:spMkLst>
        </pc:spChg>
        <pc:spChg chg="mod">
          <ac:chgData name="Sofia Barlind" userId="1a395caafdd9d802" providerId="LiveId" clId="{D3998F37-2F08-4E28-AC02-E56A121C0C2C}" dt="2019-04-09T04:22:28.105" v="606" actId="1076"/>
          <ac:spMkLst>
            <pc:docMk/>
            <pc:sldMk cId="2187268622" sldId="307"/>
            <ac:spMk id="260" creationId="{DD5EA69B-A94A-42E6-A8ED-875BEED7087F}"/>
          </ac:spMkLst>
        </pc:spChg>
        <pc:grpChg chg="add mod">
          <ac:chgData name="Sofia Barlind" userId="1a395caafdd9d802" providerId="LiveId" clId="{D3998F37-2F08-4E28-AC02-E56A121C0C2C}" dt="2019-04-09T04:20:23.225" v="577" actId="1076"/>
          <ac:grpSpMkLst>
            <pc:docMk/>
            <pc:sldMk cId="2187268622" sldId="307"/>
            <ac:grpSpMk id="132" creationId="{008B8BC6-E159-40E8-B17B-6D0462A4DE96}"/>
          </ac:grpSpMkLst>
        </pc:grpChg>
        <pc:grpChg chg="add mod">
          <ac:chgData name="Sofia Barlind" userId="1a395caafdd9d802" providerId="LiveId" clId="{D3998F37-2F08-4E28-AC02-E56A121C0C2C}" dt="2019-04-09T04:20:28.499" v="578" actId="571"/>
          <ac:grpSpMkLst>
            <pc:docMk/>
            <pc:sldMk cId="2187268622" sldId="307"/>
            <ac:grpSpMk id="156" creationId="{6ACAA845-63C7-4005-9E81-0457A5238E94}"/>
          </ac:grpSpMkLst>
        </pc:grpChg>
        <pc:grpChg chg="add mod">
          <ac:chgData name="Sofia Barlind" userId="1a395caafdd9d802" providerId="LiveId" clId="{D3998F37-2F08-4E28-AC02-E56A121C0C2C}" dt="2019-04-09T04:20:32.791" v="579" actId="571"/>
          <ac:grpSpMkLst>
            <pc:docMk/>
            <pc:sldMk cId="2187268622" sldId="307"/>
            <ac:grpSpMk id="162" creationId="{0E05B663-9DC2-4B1F-9F19-7B7EA1E0DE05}"/>
          </ac:grpSpMkLst>
        </pc:grpChg>
        <pc:grpChg chg="add mod">
          <ac:chgData name="Sofia Barlind" userId="1a395caafdd9d802" providerId="LiveId" clId="{D3998F37-2F08-4E28-AC02-E56A121C0C2C}" dt="2019-04-09T04:20:36.138" v="580" actId="571"/>
          <ac:grpSpMkLst>
            <pc:docMk/>
            <pc:sldMk cId="2187268622" sldId="307"/>
            <ac:grpSpMk id="165" creationId="{A8381A01-F04C-4096-B72C-EFEA54B0824F}"/>
          </ac:grpSpMkLst>
        </pc:grpChg>
        <pc:grpChg chg="add mod">
          <ac:chgData name="Sofia Barlind" userId="1a395caafdd9d802" providerId="LiveId" clId="{D3998F37-2F08-4E28-AC02-E56A121C0C2C}" dt="2019-04-09T04:20:46.796" v="585" actId="571"/>
          <ac:grpSpMkLst>
            <pc:docMk/>
            <pc:sldMk cId="2187268622" sldId="307"/>
            <ac:grpSpMk id="170" creationId="{6F1F8441-0119-460D-9989-04E694868BB8}"/>
          </ac:grpSpMkLst>
        </pc:grpChg>
        <pc:grpChg chg="add mod">
          <ac:chgData name="Sofia Barlind" userId="1a395caafdd9d802" providerId="LiveId" clId="{D3998F37-2F08-4E28-AC02-E56A121C0C2C}" dt="2019-04-09T04:20:46.796" v="585" actId="571"/>
          <ac:grpSpMkLst>
            <pc:docMk/>
            <pc:sldMk cId="2187268622" sldId="307"/>
            <ac:grpSpMk id="186" creationId="{9E682CA3-0750-4DF2-A871-4253D716DD23}"/>
          </ac:grpSpMkLst>
        </pc:grpChg>
        <pc:grpChg chg="add mod">
          <ac:chgData name="Sofia Barlind" userId="1a395caafdd9d802" providerId="LiveId" clId="{D3998F37-2F08-4E28-AC02-E56A121C0C2C}" dt="2019-04-09T04:20:58.134" v="586" actId="571"/>
          <ac:grpSpMkLst>
            <pc:docMk/>
            <pc:sldMk cId="2187268622" sldId="307"/>
            <ac:grpSpMk id="189" creationId="{0BCB374F-1A76-4C80-B75C-8805889D5A15}"/>
          </ac:grpSpMkLst>
        </pc:grpChg>
        <pc:grpChg chg="add mod">
          <ac:chgData name="Sofia Barlind" userId="1a395caafdd9d802" providerId="LiveId" clId="{D3998F37-2F08-4E28-AC02-E56A121C0C2C}" dt="2019-04-09T04:21:01.430" v="587" actId="571"/>
          <ac:grpSpMkLst>
            <pc:docMk/>
            <pc:sldMk cId="2187268622" sldId="307"/>
            <ac:grpSpMk id="193" creationId="{E9DD6EEB-19F7-4E6C-9981-2D85EC4E1E7F}"/>
          </ac:grpSpMkLst>
        </pc:grpChg>
        <pc:grpChg chg="mod">
          <ac:chgData name="Sofia Barlind" userId="1a395caafdd9d802" providerId="LiveId" clId="{D3998F37-2F08-4E28-AC02-E56A121C0C2C}" dt="2019-04-09T04:19:54.972" v="571" actId="207"/>
          <ac:grpSpMkLst>
            <pc:docMk/>
            <pc:sldMk cId="2187268622" sldId="307"/>
            <ac:grpSpMk id="202" creationId="{00000000-0000-0000-0000-000000000000}"/>
          </ac:grpSpMkLst>
        </pc:grpChg>
        <pc:grpChg chg="add mod">
          <ac:chgData name="Sofia Barlind" userId="1a395caafdd9d802" providerId="LiveId" clId="{D3998F37-2F08-4E28-AC02-E56A121C0C2C}" dt="2019-04-09T04:21:11.337" v="590" actId="1076"/>
          <ac:grpSpMkLst>
            <pc:docMk/>
            <pc:sldMk cId="2187268622" sldId="307"/>
            <ac:grpSpMk id="250" creationId="{FE2280E6-22F4-4C45-B21A-80AEA8935715}"/>
          </ac:grpSpMkLst>
        </pc:grpChg>
        <pc:grpChg chg="add mod">
          <ac:chgData name="Sofia Barlind" userId="1a395caafdd9d802" providerId="LiveId" clId="{D3998F37-2F08-4E28-AC02-E56A121C0C2C}" dt="2019-04-09T04:21:15.710" v="591" actId="571"/>
          <ac:grpSpMkLst>
            <pc:docMk/>
            <pc:sldMk cId="2187268622" sldId="307"/>
            <ac:grpSpMk id="253" creationId="{4430366B-855D-45A1-A65B-96247322F2B2}"/>
          </ac:grpSpMkLst>
        </pc:grpChg>
        <pc:grpChg chg="add mod">
          <ac:chgData name="Sofia Barlind" userId="1a395caafdd9d802" providerId="LiveId" clId="{D3998F37-2F08-4E28-AC02-E56A121C0C2C}" dt="2019-04-09T04:22:47.269" v="610" actId="1076"/>
          <ac:grpSpMkLst>
            <pc:docMk/>
            <pc:sldMk cId="2187268622" sldId="307"/>
            <ac:grpSpMk id="256" creationId="{CA4C681B-6937-453B-B8CF-2C1CEC2F18AD}"/>
          </ac:grpSpMkLst>
        </pc:grpChg>
        <pc:grpChg chg="mod">
          <ac:chgData name="Sofia Barlind" userId="1a395caafdd9d802" providerId="LiveId" clId="{D3998F37-2F08-4E28-AC02-E56A121C0C2C}" dt="2019-04-09T04:21:33.030" v="592" actId="571"/>
          <ac:grpSpMkLst>
            <pc:docMk/>
            <pc:sldMk cId="2187268622" sldId="307"/>
            <ac:grpSpMk id="257" creationId="{A9BB7002-8D75-4875-91A1-9A739C4C602F}"/>
          </ac:grpSpMkLst>
        </pc:grpChg>
        <pc:grpChg chg="add mod">
          <ac:chgData name="Sofia Barlind" userId="1a395caafdd9d802" providerId="LiveId" clId="{D3998F37-2F08-4E28-AC02-E56A121C0C2C}" dt="2019-04-09T04:24:15.557" v="628" actId="1076"/>
          <ac:grpSpMkLst>
            <pc:docMk/>
            <pc:sldMk cId="2187268622" sldId="307"/>
            <ac:grpSpMk id="261" creationId="{2EB16E97-3B9B-493A-89B8-4C0C6745F6A9}"/>
          </ac:grpSpMkLst>
        </pc:grpChg>
        <pc:grpChg chg="mod">
          <ac:chgData name="Sofia Barlind" userId="1a395caafdd9d802" providerId="LiveId" clId="{D3998F37-2F08-4E28-AC02-E56A121C0C2C}" dt="2019-04-09T04:22:52.387" v="611" actId="571"/>
          <ac:grpSpMkLst>
            <pc:docMk/>
            <pc:sldMk cId="2187268622" sldId="307"/>
            <ac:grpSpMk id="262" creationId="{D69DCB6B-6F06-4FFF-BAFE-D5D58FEA7893}"/>
          </ac:grpSpMkLst>
        </pc:grpChg>
        <pc:grpChg chg="add mod">
          <ac:chgData name="Sofia Barlind" userId="1a395caafdd9d802" providerId="LiveId" clId="{D3998F37-2F08-4E28-AC02-E56A121C0C2C}" dt="2019-04-09T04:23:01.434" v="612" actId="571"/>
          <ac:grpSpMkLst>
            <pc:docMk/>
            <pc:sldMk cId="2187268622" sldId="307"/>
            <ac:grpSpMk id="266" creationId="{00814DA5-5B51-4663-8933-FC65F57B6687}"/>
          </ac:grpSpMkLst>
        </pc:grpChg>
        <pc:grpChg chg="mod">
          <ac:chgData name="Sofia Barlind" userId="1a395caafdd9d802" providerId="LiveId" clId="{D3998F37-2F08-4E28-AC02-E56A121C0C2C}" dt="2019-04-09T04:23:01.434" v="612" actId="571"/>
          <ac:grpSpMkLst>
            <pc:docMk/>
            <pc:sldMk cId="2187268622" sldId="307"/>
            <ac:grpSpMk id="267" creationId="{3A6DB336-625A-41B4-AA3F-E143DB5728EB}"/>
          </ac:grpSpMkLst>
        </pc:grpChg>
        <pc:grpChg chg="add mod">
          <ac:chgData name="Sofia Barlind" userId="1a395caafdd9d802" providerId="LiveId" clId="{D3998F37-2F08-4E28-AC02-E56A121C0C2C}" dt="2019-04-09T04:23:11.294" v="614" actId="571"/>
          <ac:grpSpMkLst>
            <pc:docMk/>
            <pc:sldMk cId="2187268622" sldId="307"/>
            <ac:grpSpMk id="271" creationId="{6E7EC16C-A1BE-43EF-8628-10CD33D8B449}"/>
          </ac:grpSpMkLst>
        </pc:grpChg>
        <pc:grpChg chg="mod">
          <ac:chgData name="Sofia Barlind" userId="1a395caafdd9d802" providerId="LiveId" clId="{D3998F37-2F08-4E28-AC02-E56A121C0C2C}" dt="2019-04-09T04:23:11.294" v="614" actId="571"/>
          <ac:grpSpMkLst>
            <pc:docMk/>
            <pc:sldMk cId="2187268622" sldId="307"/>
            <ac:grpSpMk id="272" creationId="{9B40720D-4310-449D-AF5D-091AAAF19733}"/>
          </ac:grpSpMkLst>
        </pc:grpChg>
        <pc:grpChg chg="add mod">
          <ac:chgData name="Sofia Barlind" userId="1a395caafdd9d802" providerId="LiveId" clId="{D3998F37-2F08-4E28-AC02-E56A121C0C2C}" dt="2019-04-09T04:23:23.418" v="615" actId="571"/>
          <ac:grpSpMkLst>
            <pc:docMk/>
            <pc:sldMk cId="2187268622" sldId="307"/>
            <ac:grpSpMk id="276" creationId="{45013212-CAC6-4DF0-8C37-F4C5C7876774}"/>
          </ac:grpSpMkLst>
        </pc:grpChg>
        <pc:grpChg chg="mod">
          <ac:chgData name="Sofia Barlind" userId="1a395caafdd9d802" providerId="LiveId" clId="{D3998F37-2F08-4E28-AC02-E56A121C0C2C}" dt="2019-04-09T04:23:23.418" v="615" actId="571"/>
          <ac:grpSpMkLst>
            <pc:docMk/>
            <pc:sldMk cId="2187268622" sldId="307"/>
            <ac:grpSpMk id="277" creationId="{B9955A1E-BC4C-480B-A9C6-E6CDAFFE9FC9}"/>
          </ac:grpSpMkLst>
        </pc:grpChg>
        <pc:grpChg chg="add mod">
          <ac:chgData name="Sofia Barlind" userId="1a395caafdd9d802" providerId="LiveId" clId="{D3998F37-2F08-4E28-AC02-E56A121C0C2C}" dt="2019-04-09T04:23:37.482" v="617" actId="571"/>
          <ac:grpSpMkLst>
            <pc:docMk/>
            <pc:sldMk cId="2187268622" sldId="307"/>
            <ac:grpSpMk id="281" creationId="{F7AB0BA0-417B-4CC0-9F5F-3E40A553129C}"/>
          </ac:grpSpMkLst>
        </pc:grpChg>
        <pc:grpChg chg="mod">
          <ac:chgData name="Sofia Barlind" userId="1a395caafdd9d802" providerId="LiveId" clId="{D3998F37-2F08-4E28-AC02-E56A121C0C2C}" dt="2019-04-09T04:23:37.482" v="617" actId="571"/>
          <ac:grpSpMkLst>
            <pc:docMk/>
            <pc:sldMk cId="2187268622" sldId="307"/>
            <ac:grpSpMk id="282" creationId="{23DDCE59-93B7-45CA-A6E8-87C60C3C3825}"/>
          </ac:grpSpMkLst>
        </pc:grpChg>
        <pc:cxnChg chg="add mod">
          <ac:chgData name="Sofia Barlind" userId="1a395caafdd9d802" providerId="LiveId" clId="{D3998F37-2F08-4E28-AC02-E56A121C0C2C}" dt="2019-04-09T04:24:08.118" v="626" actId="1076"/>
          <ac:cxnSpMkLst>
            <pc:docMk/>
            <pc:sldMk cId="2187268622" sldId="307"/>
            <ac:cxnSpMk id="4" creationId="{76853321-B179-499D-8F69-90F2636A463D}"/>
          </ac:cxnSpMkLst>
        </pc:cxnChg>
        <pc:cxnChg chg="del">
          <ac:chgData name="Sofia Barlind" userId="1a395caafdd9d802" providerId="LiveId" clId="{D3998F37-2F08-4E28-AC02-E56A121C0C2C}" dt="2019-04-09T04:19:13.690" v="564" actId="478"/>
          <ac:cxnSpMkLst>
            <pc:docMk/>
            <pc:sldMk cId="2187268622" sldId="307"/>
            <ac:cxnSpMk id="129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4:19:14.762" v="565" actId="478"/>
          <ac:cxnSpMkLst>
            <pc:docMk/>
            <pc:sldMk cId="2187268622" sldId="307"/>
            <ac:cxnSpMk id="130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4:19:16.090" v="566" actId="478"/>
          <ac:cxnSpMkLst>
            <pc:docMk/>
            <pc:sldMk cId="2187268622" sldId="307"/>
            <ac:cxnSpMk id="131" creationId="{00000000-0000-0000-0000-000000000000}"/>
          </ac:cxnSpMkLst>
        </pc:cxnChg>
      </pc:sldChg>
      <pc:sldChg chg="addSp delSp modSp">
        <pc:chgData name="Sofia Barlind" userId="1a395caafdd9d802" providerId="LiveId" clId="{D3998F37-2F08-4E28-AC02-E56A121C0C2C}" dt="2019-04-09T04:26:42.226" v="649" actId="571"/>
        <pc:sldMkLst>
          <pc:docMk/>
          <pc:sldMk cId="1618600558" sldId="308"/>
        </pc:sldMkLst>
        <pc:spChg chg="mod">
          <ac:chgData name="Sofia Barlind" userId="1a395caafdd9d802" providerId="LiveId" clId="{D3998F37-2F08-4E28-AC02-E56A121C0C2C}" dt="2019-04-09T04:26:13.465" v="642" actId="1076"/>
          <ac:spMkLst>
            <pc:docMk/>
            <pc:sldMk cId="1618600558" sldId="308"/>
            <ac:spMk id="75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26:25.113" v="644" actId="1076"/>
          <ac:spMkLst>
            <pc:docMk/>
            <pc:sldMk cId="1618600558" sldId="308"/>
            <ac:spMk id="76" creationId="{00000000-0000-0000-0000-000000000000}"/>
          </ac:spMkLst>
        </pc:spChg>
        <pc:spChg chg="del">
          <ac:chgData name="Sofia Barlind" userId="1a395caafdd9d802" providerId="LiveId" clId="{D3998F37-2F08-4E28-AC02-E56A121C0C2C}" dt="2019-04-09T04:24:49.213" v="629" actId="478"/>
          <ac:spMkLst>
            <pc:docMk/>
            <pc:sldMk cId="1618600558" sldId="308"/>
            <ac:spMk id="96" creationId="{00000000-0000-0000-0000-000000000000}"/>
          </ac:spMkLst>
        </pc:spChg>
        <pc:spChg chg="add mod">
          <ac:chgData name="Sofia Barlind" userId="1a395caafdd9d802" providerId="LiveId" clId="{D3998F37-2F08-4E28-AC02-E56A121C0C2C}" dt="2019-04-09T04:25:21.234" v="634" actId="14100"/>
          <ac:spMkLst>
            <pc:docMk/>
            <pc:sldMk cId="1618600558" sldId="308"/>
            <ac:spMk id="112" creationId="{C502E4C7-5F7F-44D3-9E20-36CA3B7F7EA5}"/>
          </ac:spMkLst>
        </pc:spChg>
        <pc:spChg chg="add del">
          <ac:chgData name="Sofia Barlind" userId="1a395caafdd9d802" providerId="LiveId" clId="{D3998F37-2F08-4E28-AC02-E56A121C0C2C}" dt="2019-04-09T04:26:29.848" v="646"/>
          <ac:spMkLst>
            <pc:docMk/>
            <pc:sldMk cId="1618600558" sldId="308"/>
            <ac:spMk id="133" creationId="{727DA9AE-E760-4DA5-9B88-A522F2CDC867}"/>
          </ac:spMkLst>
        </pc:spChg>
        <pc:spChg chg="add del">
          <ac:chgData name="Sofia Barlind" userId="1a395caafdd9d802" providerId="LiveId" clId="{D3998F37-2F08-4E28-AC02-E56A121C0C2C}" dt="2019-04-09T04:26:29.848" v="646"/>
          <ac:spMkLst>
            <pc:docMk/>
            <pc:sldMk cId="1618600558" sldId="308"/>
            <ac:spMk id="134" creationId="{25D10918-EF9F-43F6-B314-D061734F730D}"/>
          </ac:spMkLst>
        </pc:spChg>
        <pc:grpChg chg="mod">
          <ac:chgData name="Sofia Barlind" userId="1a395caafdd9d802" providerId="LiveId" clId="{D3998F37-2F08-4E28-AC02-E56A121C0C2C}" dt="2019-04-09T04:25:50.603" v="637" actId="1076"/>
          <ac:grpSpMkLst>
            <pc:docMk/>
            <pc:sldMk cId="1618600558" sldId="308"/>
            <ac:grpSpMk id="64" creationId="{00000000-0000-0000-0000-000000000000}"/>
          </ac:grpSpMkLst>
        </pc:grpChg>
        <pc:grpChg chg="mod">
          <ac:chgData name="Sofia Barlind" userId="1a395caafdd9d802" providerId="LiveId" clId="{D3998F37-2F08-4E28-AC02-E56A121C0C2C}" dt="2019-04-09T04:26:06.553" v="640" actId="1076"/>
          <ac:grpSpMkLst>
            <pc:docMk/>
            <pc:sldMk cId="1618600558" sldId="308"/>
            <ac:grpSpMk id="72" creationId="{00000000-0000-0000-0000-000000000000}"/>
          </ac:grpSpMkLst>
        </pc:grpChg>
        <pc:grpChg chg="add mod">
          <ac:chgData name="Sofia Barlind" userId="1a395caafdd9d802" providerId="LiveId" clId="{D3998F37-2F08-4E28-AC02-E56A121C0C2C}" dt="2019-04-09T04:26:10.421" v="641" actId="1076"/>
          <ac:grpSpMkLst>
            <pc:docMk/>
            <pc:sldMk cId="1618600558" sldId="308"/>
            <ac:grpSpMk id="125" creationId="{86789E6F-F7E8-45DB-81BD-20B558E50853}"/>
          </ac:grpSpMkLst>
        </pc:grpChg>
        <pc:grpChg chg="add mod">
          <ac:chgData name="Sofia Barlind" userId="1a395caafdd9d802" providerId="LiveId" clId="{D3998F37-2F08-4E28-AC02-E56A121C0C2C}" dt="2019-04-09T04:26:20.002" v="643" actId="571"/>
          <ac:grpSpMkLst>
            <pc:docMk/>
            <pc:sldMk cId="1618600558" sldId="308"/>
            <ac:grpSpMk id="130" creationId="{8172500E-7A59-4C13-A337-2A1EE23DB358}"/>
          </ac:grpSpMkLst>
        </pc:grpChg>
        <pc:grpChg chg="add mod">
          <ac:chgData name="Sofia Barlind" userId="1a395caafdd9d802" providerId="LiveId" clId="{D3998F37-2F08-4E28-AC02-E56A121C0C2C}" dt="2019-04-09T04:26:33.942" v="647" actId="571"/>
          <ac:grpSpMkLst>
            <pc:docMk/>
            <pc:sldMk cId="1618600558" sldId="308"/>
            <ac:grpSpMk id="135" creationId="{D780C0C5-A58D-43DB-9D06-9903BBD0903C}"/>
          </ac:grpSpMkLst>
        </pc:grpChg>
        <pc:grpChg chg="add mod">
          <ac:chgData name="Sofia Barlind" userId="1a395caafdd9d802" providerId="LiveId" clId="{D3998F37-2F08-4E28-AC02-E56A121C0C2C}" dt="2019-04-09T04:26:37.922" v="648" actId="571"/>
          <ac:grpSpMkLst>
            <pc:docMk/>
            <pc:sldMk cId="1618600558" sldId="308"/>
            <ac:grpSpMk id="138" creationId="{F200AB04-AF84-4F68-B80E-8DB7F06DF527}"/>
          </ac:grpSpMkLst>
        </pc:grpChg>
        <pc:grpChg chg="add mod">
          <ac:chgData name="Sofia Barlind" userId="1a395caafdd9d802" providerId="LiveId" clId="{D3998F37-2F08-4E28-AC02-E56A121C0C2C}" dt="2019-04-09T04:26:42.226" v="649" actId="571"/>
          <ac:grpSpMkLst>
            <pc:docMk/>
            <pc:sldMk cId="1618600558" sldId="308"/>
            <ac:grpSpMk id="141" creationId="{E154251D-E197-4458-823B-CCAB158D86B4}"/>
          </ac:grpSpMkLst>
        </pc:grpChg>
        <pc:cxnChg chg="del">
          <ac:chgData name="Sofia Barlind" userId="1a395caafdd9d802" providerId="LiveId" clId="{D3998F37-2F08-4E28-AC02-E56A121C0C2C}" dt="2019-04-09T04:25:03.324" v="630" actId="478"/>
          <ac:cxnSpMkLst>
            <pc:docMk/>
            <pc:sldMk cId="1618600558" sldId="308"/>
            <ac:cxnSpMk id="97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4:25:04.410" v="631" actId="478"/>
          <ac:cxnSpMkLst>
            <pc:docMk/>
            <pc:sldMk cId="1618600558" sldId="308"/>
            <ac:cxnSpMk id="110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4:25:05.898" v="632" actId="478"/>
          <ac:cxnSpMkLst>
            <pc:docMk/>
            <pc:sldMk cId="1618600558" sldId="308"/>
            <ac:cxnSpMk id="111" creationId="{00000000-0000-0000-0000-000000000000}"/>
          </ac:cxnSpMkLst>
        </pc:cxnChg>
      </pc:sldChg>
      <pc:sldChg chg="addSp delSp modSp">
        <pc:chgData name="Sofia Barlind" userId="1a395caafdd9d802" providerId="LiveId" clId="{D3998F37-2F08-4E28-AC02-E56A121C0C2C}" dt="2019-04-09T04:31:55.012" v="781" actId="1076"/>
        <pc:sldMkLst>
          <pc:docMk/>
          <pc:sldMk cId="3305550977" sldId="309"/>
        </pc:sldMkLst>
        <pc:spChg chg="add mod">
          <ac:chgData name="Sofia Barlind" userId="1a395caafdd9d802" providerId="LiveId" clId="{D3998F37-2F08-4E28-AC02-E56A121C0C2C}" dt="2019-04-09T04:28:42.635" v="743"/>
          <ac:spMkLst>
            <pc:docMk/>
            <pc:sldMk cId="3305550977" sldId="309"/>
            <ac:spMk id="2" creationId="{6253802D-DF0D-4810-A7C8-C8E5130A9BA7}"/>
          </ac:spMkLst>
        </pc:spChg>
        <pc:spChg chg="add mod">
          <ac:chgData name="Sofia Barlind" userId="1a395caafdd9d802" providerId="LiveId" clId="{D3998F37-2F08-4E28-AC02-E56A121C0C2C}" dt="2019-04-09T04:30:33.117" v="759" actId="1076"/>
          <ac:spMkLst>
            <pc:docMk/>
            <pc:sldMk cId="3305550977" sldId="309"/>
            <ac:spMk id="3" creationId="{C7E1A790-19B2-4127-8D9D-F40BBBAD6ACF}"/>
          </ac:spMkLst>
        </pc:spChg>
        <pc:spChg chg="add mod">
          <ac:chgData name="Sofia Barlind" userId="1a395caafdd9d802" providerId="LiveId" clId="{D3998F37-2F08-4E28-AC02-E56A121C0C2C}" dt="2019-04-09T04:31:55.012" v="781" actId="1076"/>
          <ac:spMkLst>
            <pc:docMk/>
            <pc:sldMk cId="3305550977" sldId="309"/>
            <ac:spMk id="4" creationId="{8D042B99-F617-4C98-B143-2077A5722460}"/>
          </ac:spMkLst>
        </pc:spChg>
        <pc:spChg chg="mod">
          <ac:chgData name="Sofia Barlind" userId="1a395caafdd9d802" providerId="LiveId" clId="{D3998F37-2F08-4E28-AC02-E56A121C0C2C}" dt="2019-04-09T04:29:50.809" v="751" actId="1076"/>
          <ac:spMkLst>
            <pc:docMk/>
            <pc:sldMk cId="3305550977" sldId="309"/>
            <ac:spMk id="76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0:21.445" v="756" actId="1076"/>
          <ac:spMkLst>
            <pc:docMk/>
            <pc:sldMk cId="3305550977" sldId="309"/>
            <ac:spMk id="84" creationId="{00000000-0000-0000-0000-000000000000}"/>
          </ac:spMkLst>
        </pc:spChg>
        <pc:spChg chg="del">
          <ac:chgData name="Sofia Barlind" userId="1a395caafdd9d802" providerId="LiveId" clId="{D3998F37-2F08-4E28-AC02-E56A121C0C2C}" dt="2019-04-09T04:27:40.948" v="651" actId="478"/>
          <ac:spMkLst>
            <pc:docMk/>
            <pc:sldMk cId="3305550977" sldId="309"/>
            <ac:spMk id="101" creationId="{00000000-0000-0000-0000-000000000000}"/>
          </ac:spMkLst>
        </pc:spChg>
        <pc:spChg chg="add mod">
          <ac:chgData name="Sofia Barlind" userId="1a395caafdd9d802" providerId="LiveId" clId="{D3998F37-2F08-4E28-AC02-E56A121C0C2C}" dt="2019-04-09T04:29:57.469" v="753" actId="14100"/>
          <ac:spMkLst>
            <pc:docMk/>
            <pc:sldMk cId="3305550977" sldId="309"/>
            <ac:spMk id="117" creationId="{456FAB58-88FA-42FB-B647-44AD9E3DAF37}"/>
          </ac:spMkLst>
        </pc:spChg>
        <pc:spChg chg="add mod">
          <ac:chgData name="Sofia Barlind" userId="1a395caafdd9d802" providerId="LiveId" clId="{D3998F37-2F08-4E28-AC02-E56A121C0C2C}" dt="2019-04-09T04:31:50.379" v="780" actId="20577"/>
          <ac:spMkLst>
            <pc:docMk/>
            <pc:sldMk cId="3305550977" sldId="309"/>
            <ac:spMk id="138" creationId="{767FEAD2-242B-46F7-A935-C857CBD1AE05}"/>
          </ac:spMkLst>
        </pc:spChg>
        <pc:spChg chg="mod">
          <ac:chgData name="Sofia Barlind" userId="1a395caafdd9d802" providerId="LiveId" clId="{D3998F37-2F08-4E28-AC02-E56A121C0C2C}" dt="2019-04-09T04:27:18.042" v="650" actId="207"/>
          <ac:spMkLst>
            <pc:docMk/>
            <pc:sldMk cId="3305550977" sldId="309"/>
            <ac:spMk id="153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27:18.042" v="650" actId="207"/>
          <ac:spMkLst>
            <pc:docMk/>
            <pc:sldMk cId="3305550977" sldId="309"/>
            <ac:spMk id="158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27:18.042" v="650" actId="207"/>
          <ac:spMkLst>
            <pc:docMk/>
            <pc:sldMk cId="3305550977" sldId="309"/>
            <ac:spMk id="159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27:18.042" v="650" actId="207"/>
          <ac:spMkLst>
            <pc:docMk/>
            <pc:sldMk cId="3305550977" sldId="309"/>
            <ac:spMk id="160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27:18.042" v="650" actId="207"/>
          <ac:spMkLst>
            <pc:docMk/>
            <pc:sldMk cId="3305550977" sldId="309"/>
            <ac:spMk id="201" creationId="{00000000-0000-0000-0000-000000000000}"/>
          </ac:spMkLst>
        </pc:spChg>
        <pc:grpChg chg="add mod">
          <ac:chgData name="Sofia Barlind" userId="1a395caafdd9d802" providerId="LiveId" clId="{D3998F37-2F08-4E28-AC02-E56A121C0C2C}" dt="2019-04-09T04:30:08.130" v="755" actId="14100"/>
          <ac:grpSpMkLst>
            <pc:docMk/>
            <pc:sldMk cId="3305550977" sldId="309"/>
            <ac:grpSpMk id="130" creationId="{978B53C3-3788-4DA9-8E95-6C3DEE1CB027}"/>
          </ac:grpSpMkLst>
        </pc:grpChg>
        <pc:grpChg chg="add mod">
          <ac:chgData name="Sofia Barlind" userId="1a395caafdd9d802" providerId="LiveId" clId="{D3998F37-2F08-4E28-AC02-E56A121C0C2C}" dt="2019-04-09T04:30:51.981" v="760" actId="571"/>
          <ac:grpSpMkLst>
            <pc:docMk/>
            <pc:sldMk cId="3305550977" sldId="309"/>
            <ac:grpSpMk id="133" creationId="{79B702F5-8E00-47C0-AE92-DB9956EC72E7}"/>
          </ac:grpSpMkLst>
        </pc:grpChg>
        <pc:grpChg chg="mod">
          <ac:chgData name="Sofia Barlind" userId="1a395caafdd9d802" providerId="LiveId" clId="{D3998F37-2F08-4E28-AC02-E56A121C0C2C}" dt="2019-04-09T04:30:51.981" v="760" actId="571"/>
          <ac:grpSpMkLst>
            <pc:docMk/>
            <pc:sldMk cId="3305550977" sldId="309"/>
            <ac:grpSpMk id="134" creationId="{64FD0976-B3A8-46BF-9D53-90A14D2C2EC5}"/>
          </ac:grpSpMkLst>
        </pc:grpChg>
        <pc:grpChg chg="mod">
          <ac:chgData name="Sofia Barlind" userId="1a395caafdd9d802" providerId="LiveId" clId="{D3998F37-2F08-4E28-AC02-E56A121C0C2C}" dt="2019-04-09T04:27:18.042" v="650" actId="207"/>
          <ac:grpSpMkLst>
            <pc:docMk/>
            <pc:sldMk cId="3305550977" sldId="309"/>
            <ac:grpSpMk id="155" creationId="{00000000-0000-0000-0000-000000000000}"/>
          </ac:grpSpMkLst>
        </pc:grpChg>
        <pc:graphicFrameChg chg="mod">
          <ac:chgData name="Sofia Barlind" userId="1a395caafdd9d802" providerId="LiveId" clId="{D3998F37-2F08-4E28-AC02-E56A121C0C2C}" dt="2019-04-09T04:29:25.405" v="747" actId="14100"/>
          <ac:graphicFrameMkLst>
            <pc:docMk/>
            <pc:sldMk cId="3305550977" sldId="309"/>
            <ac:graphicFrameMk id="129" creationId="{00000000-0008-0000-1400-000003000000}"/>
          </ac:graphicFrameMkLst>
        </pc:graphicFrameChg>
        <pc:cxnChg chg="del">
          <ac:chgData name="Sofia Barlind" userId="1a395caafdd9d802" providerId="LiveId" clId="{D3998F37-2F08-4E28-AC02-E56A121C0C2C}" dt="2019-04-09T04:29:31.898" v="749" actId="478"/>
          <ac:cxnSpMkLst>
            <pc:docMk/>
            <pc:sldMk cId="3305550977" sldId="309"/>
            <ac:cxnSpMk id="102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4:29:29.773" v="748" actId="478"/>
          <ac:cxnSpMkLst>
            <pc:docMk/>
            <pc:sldMk cId="3305550977" sldId="309"/>
            <ac:cxnSpMk id="103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4:29:33.241" v="750" actId="478"/>
          <ac:cxnSpMkLst>
            <pc:docMk/>
            <pc:sldMk cId="3305550977" sldId="309"/>
            <ac:cxnSpMk id="116" creationId="{00000000-0000-0000-0000-000000000000}"/>
          </ac:cxnSpMkLst>
        </pc:cxnChg>
      </pc:sldChg>
      <pc:sldChg chg="addSp delSp modSp">
        <pc:chgData name="Sofia Barlind" userId="1a395caafdd9d802" providerId="LiveId" clId="{D3998F37-2F08-4E28-AC02-E56A121C0C2C}" dt="2019-04-09T05:08:02.164" v="1254" actId="14100"/>
        <pc:sldMkLst>
          <pc:docMk/>
          <pc:sldMk cId="11348776" sldId="310"/>
        </pc:sldMkLst>
        <pc:spChg chg="mod">
          <ac:chgData name="Sofia Barlind" userId="1a395caafdd9d802" providerId="LiveId" clId="{D3998F37-2F08-4E28-AC02-E56A121C0C2C}" dt="2019-04-09T04:47:57.189" v="968" actId="1076"/>
          <ac:spMkLst>
            <pc:docMk/>
            <pc:sldMk cId="11348776" sldId="310"/>
            <ac:spMk id="124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0:35.776" v="815" actId="403"/>
          <ac:spMkLst>
            <pc:docMk/>
            <pc:sldMk cId="11348776" sldId="310"/>
            <ac:spMk id="125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3:57.985" v="937" actId="1076"/>
          <ac:spMkLst>
            <pc:docMk/>
            <pc:sldMk cId="11348776" sldId="310"/>
            <ac:spMk id="126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0:35.776" v="815" actId="403"/>
          <ac:spMkLst>
            <pc:docMk/>
            <pc:sldMk cId="11348776" sldId="310"/>
            <ac:spMk id="127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0:35.776" v="815" actId="403"/>
          <ac:spMkLst>
            <pc:docMk/>
            <pc:sldMk cId="11348776" sldId="310"/>
            <ac:spMk id="128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0:35.776" v="815" actId="403"/>
          <ac:spMkLst>
            <pc:docMk/>
            <pc:sldMk cId="11348776" sldId="310"/>
            <ac:spMk id="129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0:35.776" v="815" actId="403"/>
          <ac:spMkLst>
            <pc:docMk/>
            <pc:sldMk cId="11348776" sldId="310"/>
            <ac:spMk id="130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0:35.776" v="815" actId="403"/>
          <ac:spMkLst>
            <pc:docMk/>
            <pc:sldMk cId="11348776" sldId="310"/>
            <ac:spMk id="131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0:35.776" v="815" actId="403"/>
          <ac:spMkLst>
            <pc:docMk/>
            <pc:sldMk cId="11348776" sldId="310"/>
            <ac:spMk id="132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8:03.781" v="970" actId="1076"/>
          <ac:spMkLst>
            <pc:docMk/>
            <pc:sldMk cId="11348776" sldId="310"/>
            <ac:spMk id="133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0:35.776" v="815" actId="403"/>
          <ac:spMkLst>
            <pc:docMk/>
            <pc:sldMk cId="11348776" sldId="310"/>
            <ac:spMk id="134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0:35.776" v="815" actId="403"/>
          <ac:spMkLst>
            <pc:docMk/>
            <pc:sldMk cId="11348776" sldId="310"/>
            <ac:spMk id="135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0:35.776" v="815" actId="403"/>
          <ac:spMkLst>
            <pc:docMk/>
            <pc:sldMk cId="11348776" sldId="310"/>
            <ac:spMk id="136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0:35.776" v="815" actId="403"/>
          <ac:spMkLst>
            <pc:docMk/>
            <pc:sldMk cId="11348776" sldId="310"/>
            <ac:spMk id="137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0:35.776" v="815" actId="403"/>
          <ac:spMkLst>
            <pc:docMk/>
            <pc:sldMk cId="11348776" sldId="310"/>
            <ac:spMk id="138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5:55.644" v="960" actId="1076"/>
          <ac:spMkLst>
            <pc:docMk/>
            <pc:sldMk cId="11348776" sldId="310"/>
            <ac:spMk id="139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0:35.776" v="815" actId="403"/>
          <ac:spMkLst>
            <pc:docMk/>
            <pc:sldMk cId="11348776" sldId="310"/>
            <ac:spMk id="140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51:21.653" v="1009" actId="1076"/>
          <ac:spMkLst>
            <pc:docMk/>
            <pc:sldMk cId="11348776" sldId="310"/>
            <ac:spMk id="141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0:35.776" v="815" actId="403"/>
          <ac:spMkLst>
            <pc:docMk/>
            <pc:sldMk cId="11348776" sldId="310"/>
            <ac:spMk id="142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5:43.669" v="955" actId="1076"/>
          <ac:spMkLst>
            <pc:docMk/>
            <pc:sldMk cId="11348776" sldId="310"/>
            <ac:spMk id="143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0:35.776" v="815" actId="403"/>
          <ac:spMkLst>
            <pc:docMk/>
            <pc:sldMk cId="11348776" sldId="310"/>
            <ac:spMk id="144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0:43.199" v="817" actId="404"/>
          <ac:spMkLst>
            <pc:docMk/>
            <pc:sldMk cId="11348776" sldId="310"/>
            <ac:spMk id="145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0:35.776" v="815" actId="403"/>
          <ac:spMkLst>
            <pc:docMk/>
            <pc:sldMk cId="11348776" sldId="310"/>
            <ac:spMk id="146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50:01.249" v="994" actId="1076"/>
          <ac:spMkLst>
            <pc:docMk/>
            <pc:sldMk cId="11348776" sldId="310"/>
            <ac:spMk id="147" creationId="{00000000-0000-0000-0000-000000000000}"/>
          </ac:spMkLst>
        </pc:spChg>
        <pc:spChg chg="del">
          <ac:chgData name="Sofia Barlind" userId="1a395caafdd9d802" providerId="LiveId" clId="{D3998F37-2F08-4E28-AC02-E56A121C0C2C}" dt="2019-04-09T04:48:24.081" v="976" actId="478"/>
          <ac:spMkLst>
            <pc:docMk/>
            <pc:sldMk cId="11348776" sldId="310"/>
            <ac:spMk id="166" creationId="{00000000-0000-0000-0000-000000000000}"/>
          </ac:spMkLst>
        </pc:spChg>
        <pc:spChg chg="add mod">
          <ac:chgData name="Sofia Barlind" userId="1a395caafdd9d802" providerId="LiveId" clId="{D3998F37-2F08-4E28-AC02-E56A121C0C2C}" dt="2019-04-09T04:42:33.376" v="920" actId="1037"/>
          <ac:spMkLst>
            <pc:docMk/>
            <pc:sldMk cId="11348776" sldId="310"/>
            <ac:spMk id="168" creationId="{C7E8F903-423F-4E25-B76A-F754EB2D46DF}"/>
          </ac:spMkLst>
        </pc:spChg>
        <pc:spChg chg="add del">
          <ac:chgData name="Sofia Barlind" userId="1a395caafdd9d802" providerId="LiveId" clId="{D3998F37-2F08-4E28-AC02-E56A121C0C2C}" dt="2019-04-09T04:41:56.346" v="839" actId="478"/>
          <ac:spMkLst>
            <pc:docMk/>
            <pc:sldMk cId="11348776" sldId="310"/>
            <ac:spMk id="169" creationId="{1B62F66E-9B1D-43BB-A563-53524B245F08}"/>
          </ac:spMkLst>
        </pc:spChg>
        <pc:spChg chg="add mod">
          <ac:chgData name="Sofia Barlind" userId="1a395caafdd9d802" providerId="LiveId" clId="{D3998F37-2F08-4E28-AC02-E56A121C0C2C}" dt="2019-04-09T04:44:33.076" v="939" actId="1076"/>
          <ac:spMkLst>
            <pc:docMk/>
            <pc:sldMk cId="11348776" sldId="310"/>
            <ac:spMk id="170" creationId="{403B301D-C875-4A5D-8319-4917F875230E}"/>
          </ac:spMkLst>
        </pc:spChg>
        <pc:spChg chg="add mod">
          <ac:chgData name="Sofia Barlind" userId="1a395caafdd9d802" providerId="LiveId" clId="{D3998F37-2F08-4E28-AC02-E56A121C0C2C}" dt="2019-04-09T04:44:45.229" v="941" actId="1076"/>
          <ac:spMkLst>
            <pc:docMk/>
            <pc:sldMk cId="11348776" sldId="310"/>
            <ac:spMk id="171" creationId="{7FA048EF-8065-4B7F-B17A-4E0EA63C7126}"/>
          </ac:spMkLst>
        </pc:spChg>
        <pc:spChg chg="del">
          <ac:chgData name="Sofia Barlind" userId="1a395caafdd9d802" providerId="LiveId" clId="{D3998F37-2F08-4E28-AC02-E56A121C0C2C}" dt="2019-04-09T04:54:17.754" v="1014" actId="478"/>
          <ac:spMkLst>
            <pc:docMk/>
            <pc:sldMk cId="11348776" sldId="310"/>
            <ac:spMk id="172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8:34.992" v="980" actId="14100"/>
          <ac:spMkLst>
            <pc:docMk/>
            <pc:sldMk cId="11348776" sldId="310"/>
            <ac:spMk id="191" creationId="{BDEDDAFA-C9CA-4C2B-A98C-47CC64753CF2}"/>
          </ac:spMkLst>
        </pc:spChg>
        <pc:spChg chg="mod">
          <ac:chgData name="Sofia Barlind" userId="1a395caafdd9d802" providerId="LiveId" clId="{D3998F37-2F08-4E28-AC02-E56A121C0C2C}" dt="2019-04-09T05:08:02.164" v="1254" actId="14100"/>
          <ac:spMkLst>
            <pc:docMk/>
            <pc:sldMk cId="11348776" sldId="310"/>
            <ac:spMk id="214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5:07.445" v="945" actId="207"/>
          <ac:spMkLst>
            <pc:docMk/>
            <pc:sldMk cId="11348776" sldId="310"/>
            <ac:spMk id="215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5:02.429" v="943" actId="1076"/>
          <ac:spMkLst>
            <pc:docMk/>
            <pc:sldMk cId="11348776" sldId="310"/>
            <ac:spMk id="216" creationId="{00000000-0000-0000-0000-000000000000}"/>
          </ac:spMkLst>
        </pc:spChg>
        <pc:spChg chg="add mod">
          <ac:chgData name="Sofia Barlind" userId="1a395caafdd9d802" providerId="LiveId" clId="{D3998F37-2F08-4E28-AC02-E56A121C0C2C}" dt="2019-04-09T04:48:17.723" v="974" actId="571"/>
          <ac:spMkLst>
            <pc:docMk/>
            <pc:sldMk cId="11348776" sldId="310"/>
            <ac:spMk id="278" creationId="{9C6E965A-9F1B-4CBE-9AF4-DD3B03065919}"/>
          </ac:spMkLst>
        </pc:spChg>
        <pc:spChg chg="add mod">
          <ac:chgData name="Sofia Barlind" userId="1a395caafdd9d802" providerId="LiveId" clId="{D3998F37-2F08-4E28-AC02-E56A121C0C2C}" dt="2019-04-09T04:49:07.282" v="988" actId="1035"/>
          <ac:spMkLst>
            <pc:docMk/>
            <pc:sldMk cId="11348776" sldId="310"/>
            <ac:spMk id="279" creationId="{755BADA2-1EDE-4B10-8F14-82C9DA4DB764}"/>
          </ac:spMkLst>
        </pc:spChg>
        <pc:spChg chg="mod">
          <ac:chgData name="Sofia Barlind" userId="1a395caafdd9d802" providerId="LiveId" clId="{D3998F37-2F08-4E28-AC02-E56A121C0C2C}" dt="2019-04-09T04:48:54.201" v="985" actId="1076"/>
          <ac:spMkLst>
            <pc:docMk/>
            <pc:sldMk cId="11348776" sldId="310"/>
            <ac:spMk id="287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50:52.474" v="1001" actId="14100"/>
          <ac:spMkLst>
            <pc:docMk/>
            <pc:sldMk cId="11348776" sldId="310"/>
            <ac:spMk id="318" creationId="{85100CCE-6062-4A43-AA57-C6C8200B3B61}"/>
          </ac:spMkLst>
        </pc:spChg>
        <pc:spChg chg="add mod">
          <ac:chgData name="Sofia Barlind" userId="1a395caafdd9d802" providerId="LiveId" clId="{D3998F37-2F08-4E28-AC02-E56A121C0C2C}" dt="2019-04-09T04:51:06.017" v="1006" actId="1076"/>
          <ac:spMkLst>
            <pc:docMk/>
            <pc:sldMk cId="11348776" sldId="310"/>
            <ac:spMk id="319" creationId="{0116C666-6DC8-4CFD-9A5C-BB8BC04BF636}"/>
          </ac:spMkLst>
        </pc:spChg>
        <pc:grpChg chg="mod">
          <ac:chgData name="Sofia Barlind" userId="1a395caafdd9d802" providerId="LiveId" clId="{D3998F37-2F08-4E28-AC02-E56A121C0C2C}" dt="2019-04-09T04:48:51.968" v="984" actId="1076"/>
          <ac:grpSpMkLst>
            <pc:docMk/>
            <pc:sldMk cId="11348776" sldId="310"/>
            <ac:grpSpMk id="94" creationId="{00000000-0000-0000-0000-000000000000}"/>
          </ac:grpSpMkLst>
        </pc:grpChg>
        <pc:grpChg chg="add mod">
          <ac:chgData name="Sofia Barlind" userId="1a395caafdd9d802" providerId="LiveId" clId="{D3998F37-2F08-4E28-AC02-E56A121C0C2C}" dt="2019-04-09T04:45:39.857" v="954" actId="1076"/>
          <ac:grpSpMkLst>
            <pc:docMk/>
            <pc:sldMk cId="11348776" sldId="310"/>
            <ac:grpSpMk id="176" creationId="{8D2956CB-0D74-4227-8F4F-DA09C2A437DC}"/>
          </ac:grpSpMkLst>
        </pc:grpChg>
        <pc:grpChg chg="add mod">
          <ac:chgData name="Sofia Barlind" userId="1a395caafdd9d802" providerId="LiveId" clId="{D3998F37-2F08-4E28-AC02-E56A121C0C2C}" dt="2019-04-09T04:49:00.805" v="986" actId="1076"/>
          <ac:grpSpMkLst>
            <pc:docMk/>
            <pc:sldMk cId="11348776" sldId="310"/>
            <ac:grpSpMk id="189" creationId="{54D0533B-CC56-4EFB-A20E-2F34E213444D}"/>
          </ac:grpSpMkLst>
        </pc:grpChg>
        <pc:grpChg chg="add mod">
          <ac:chgData name="Sofia Barlind" userId="1a395caafdd9d802" providerId="LiveId" clId="{D3998F37-2F08-4E28-AC02-E56A121C0C2C}" dt="2019-04-09T04:48:17.723" v="974" actId="571"/>
          <ac:grpSpMkLst>
            <pc:docMk/>
            <pc:sldMk cId="11348776" sldId="310"/>
            <ac:grpSpMk id="192" creationId="{96A88F38-E5DC-4DBB-921F-2A289CC2707D}"/>
          </ac:grpSpMkLst>
        </pc:grpChg>
        <pc:grpChg chg="mod">
          <ac:chgData name="Sofia Barlind" userId="1a395caafdd9d802" providerId="LiveId" clId="{D3998F37-2F08-4E28-AC02-E56A121C0C2C}" dt="2019-04-09T04:45:24.001" v="949" actId="14100"/>
          <ac:grpSpMkLst>
            <pc:docMk/>
            <pc:sldMk cId="11348776" sldId="310"/>
            <ac:grpSpMk id="227" creationId="{00000000-0000-0000-0000-000000000000}"/>
          </ac:grpSpMkLst>
        </pc:grpChg>
        <pc:grpChg chg="add mod">
          <ac:chgData name="Sofia Barlind" userId="1a395caafdd9d802" providerId="LiveId" clId="{D3998F37-2F08-4E28-AC02-E56A121C0C2C}" dt="2019-04-09T04:49:42.703" v="990" actId="571"/>
          <ac:grpSpMkLst>
            <pc:docMk/>
            <pc:sldMk cId="11348776" sldId="310"/>
            <ac:grpSpMk id="280" creationId="{6F27026D-3AFC-4B0C-B0A7-3058E658AC94}"/>
          </ac:grpSpMkLst>
        </pc:grpChg>
        <pc:grpChg chg="add mod">
          <ac:chgData name="Sofia Barlind" userId="1a395caafdd9d802" providerId="LiveId" clId="{D3998F37-2F08-4E28-AC02-E56A121C0C2C}" dt="2019-04-09T04:49:58.476" v="993" actId="1076"/>
          <ac:grpSpMkLst>
            <pc:docMk/>
            <pc:sldMk cId="11348776" sldId="310"/>
            <ac:grpSpMk id="310" creationId="{B21CC5CF-55D8-419F-829E-ED9FB8226946}"/>
          </ac:grpSpMkLst>
        </pc:grpChg>
        <pc:grpChg chg="add mod">
          <ac:chgData name="Sofia Barlind" userId="1a395caafdd9d802" providerId="LiveId" clId="{D3998F37-2F08-4E28-AC02-E56A121C0C2C}" dt="2019-04-09T04:50:05.749" v="995" actId="571"/>
          <ac:grpSpMkLst>
            <pc:docMk/>
            <pc:sldMk cId="11348776" sldId="310"/>
            <ac:grpSpMk id="313" creationId="{8969D458-5615-46B2-97C9-FFDAFD935EFA}"/>
          </ac:grpSpMkLst>
        </pc:grpChg>
        <pc:grpChg chg="add mod">
          <ac:chgData name="Sofia Barlind" userId="1a395caafdd9d802" providerId="LiveId" clId="{D3998F37-2F08-4E28-AC02-E56A121C0C2C}" dt="2019-04-09T04:51:28.496" v="1010" actId="1076"/>
          <ac:grpSpMkLst>
            <pc:docMk/>
            <pc:sldMk cId="11348776" sldId="310"/>
            <ac:grpSpMk id="316" creationId="{614B327C-9F1D-4761-9CFC-F9858AD15EBD}"/>
          </ac:grpSpMkLst>
        </pc:grpChg>
        <pc:graphicFrameChg chg="mod">
          <ac:chgData name="Sofia Barlind" userId="1a395caafdd9d802" providerId="LiveId" clId="{D3998F37-2F08-4E28-AC02-E56A121C0C2C}" dt="2019-04-09T04:53:42.849" v="1012"/>
          <ac:graphicFrameMkLst>
            <pc:docMk/>
            <pc:sldMk cId="11348776" sldId="310"/>
            <ac:graphicFrameMk id="167" creationId="{00000000-0008-0000-1600-000003000000}"/>
          </ac:graphicFrameMkLst>
        </pc:graphicFrameChg>
        <pc:cxnChg chg="del">
          <ac:chgData name="Sofia Barlind" userId="1a395caafdd9d802" providerId="LiveId" clId="{D3998F37-2F08-4E28-AC02-E56A121C0C2C}" dt="2019-04-09T04:54:20.451" v="1015" actId="478"/>
          <ac:cxnSpMkLst>
            <pc:docMk/>
            <pc:sldMk cId="11348776" sldId="310"/>
            <ac:cxnSpMk id="173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4:54:21.601" v="1016" actId="478"/>
          <ac:cxnSpMkLst>
            <pc:docMk/>
            <pc:sldMk cId="11348776" sldId="310"/>
            <ac:cxnSpMk id="174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4:54:23.297" v="1017" actId="478"/>
          <ac:cxnSpMkLst>
            <pc:docMk/>
            <pc:sldMk cId="11348776" sldId="310"/>
            <ac:cxnSpMk id="175" creationId="{00000000-0000-0000-0000-000000000000}"/>
          </ac:cxnSpMkLst>
        </pc:cxnChg>
        <pc:cxnChg chg="mod">
          <ac:chgData name="Sofia Barlind" userId="1a395caafdd9d802" providerId="LiveId" clId="{D3998F37-2F08-4E28-AC02-E56A121C0C2C}" dt="2019-04-09T04:53:53.325" v="1013" actId="14100"/>
          <ac:cxnSpMkLst>
            <pc:docMk/>
            <pc:sldMk cId="11348776" sldId="310"/>
            <ac:cxnSpMk id="181" creationId="{00000000-0000-0000-0000-000000000000}"/>
          </ac:cxnSpMkLst>
        </pc:cxnChg>
      </pc:sldChg>
      <pc:sldChg chg="addSp delSp modSp">
        <pc:chgData name="Sofia Barlind" userId="1a395caafdd9d802" providerId="LiveId" clId="{D3998F37-2F08-4E28-AC02-E56A121C0C2C}" dt="2019-04-09T04:47:03.945" v="963" actId="1076"/>
        <pc:sldMkLst>
          <pc:docMk/>
          <pc:sldMk cId="3651153995" sldId="311"/>
        </pc:sldMkLst>
        <pc:spChg chg="mod">
          <ac:chgData name="Sofia Barlind" userId="1a395caafdd9d802" providerId="LiveId" clId="{D3998F37-2F08-4E28-AC02-E56A121C0C2C}" dt="2019-04-09T04:37:01.998" v="790" actId="207"/>
          <ac:spMkLst>
            <pc:docMk/>
            <pc:sldMk cId="3651153995" sldId="311"/>
            <ac:spMk id="75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5:44.283" v="789" actId="404"/>
          <ac:spMkLst>
            <pc:docMk/>
            <pc:sldMk cId="3651153995" sldId="311"/>
            <ac:spMk id="93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5:44.283" v="789" actId="404"/>
          <ac:spMkLst>
            <pc:docMk/>
            <pc:sldMk cId="3651153995" sldId="311"/>
            <ac:spMk id="94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5:44.283" v="789" actId="404"/>
          <ac:spMkLst>
            <pc:docMk/>
            <pc:sldMk cId="3651153995" sldId="311"/>
            <ac:spMk id="95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5:44.283" v="789" actId="404"/>
          <ac:spMkLst>
            <pc:docMk/>
            <pc:sldMk cId="3651153995" sldId="311"/>
            <ac:spMk id="96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5:44.283" v="789" actId="404"/>
          <ac:spMkLst>
            <pc:docMk/>
            <pc:sldMk cId="3651153995" sldId="311"/>
            <ac:spMk id="97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5:44.283" v="789" actId="404"/>
          <ac:spMkLst>
            <pc:docMk/>
            <pc:sldMk cId="3651153995" sldId="311"/>
            <ac:spMk id="98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5:44.283" v="789" actId="404"/>
          <ac:spMkLst>
            <pc:docMk/>
            <pc:sldMk cId="3651153995" sldId="311"/>
            <ac:spMk id="99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8:14.378" v="791" actId="1076"/>
          <ac:spMkLst>
            <pc:docMk/>
            <pc:sldMk cId="3651153995" sldId="311"/>
            <ac:spMk id="100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8:18.929" v="792" actId="1076"/>
          <ac:spMkLst>
            <pc:docMk/>
            <pc:sldMk cId="3651153995" sldId="311"/>
            <ac:spMk id="101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9:01.032" v="799" actId="1076"/>
          <ac:spMkLst>
            <pc:docMk/>
            <pc:sldMk cId="3651153995" sldId="311"/>
            <ac:spMk id="102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5:44.283" v="789" actId="404"/>
          <ac:spMkLst>
            <pc:docMk/>
            <pc:sldMk cId="3651153995" sldId="311"/>
            <ac:spMk id="103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5:44.283" v="789" actId="404"/>
          <ac:spMkLst>
            <pc:docMk/>
            <pc:sldMk cId="3651153995" sldId="311"/>
            <ac:spMk id="104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5:44.283" v="789" actId="404"/>
          <ac:spMkLst>
            <pc:docMk/>
            <pc:sldMk cId="3651153995" sldId="311"/>
            <ac:spMk id="105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47:00.581" v="962" actId="1076"/>
          <ac:spMkLst>
            <pc:docMk/>
            <pc:sldMk cId="3651153995" sldId="311"/>
            <ac:spMk id="106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5:44.283" v="789" actId="404"/>
          <ac:spMkLst>
            <pc:docMk/>
            <pc:sldMk cId="3651153995" sldId="311"/>
            <ac:spMk id="107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5:44.283" v="789" actId="404"/>
          <ac:spMkLst>
            <pc:docMk/>
            <pc:sldMk cId="3651153995" sldId="311"/>
            <ac:spMk id="108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5:44.283" v="789" actId="404"/>
          <ac:spMkLst>
            <pc:docMk/>
            <pc:sldMk cId="3651153995" sldId="311"/>
            <ac:spMk id="109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5:44.283" v="789" actId="404"/>
          <ac:spMkLst>
            <pc:docMk/>
            <pc:sldMk cId="3651153995" sldId="311"/>
            <ac:spMk id="110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5:44.283" v="789" actId="404"/>
          <ac:spMkLst>
            <pc:docMk/>
            <pc:sldMk cId="3651153995" sldId="311"/>
            <ac:spMk id="111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5:44.283" v="789" actId="404"/>
          <ac:spMkLst>
            <pc:docMk/>
            <pc:sldMk cId="3651153995" sldId="311"/>
            <ac:spMk id="112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9:53.721" v="810" actId="1076"/>
          <ac:spMkLst>
            <pc:docMk/>
            <pc:sldMk cId="3651153995" sldId="311"/>
            <ac:spMk id="113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5:44.283" v="789" actId="404"/>
          <ac:spMkLst>
            <pc:docMk/>
            <pc:sldMk cId="3651153995" sldId="311"/>
            <ac:spMk id="114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5:44.283" v="789" actId="404"/>
          <ac:spMkLst>
            <pc:docMk/>
            <pc:sldMk cId="3651153995" sldId="311"/>
            <ac:spMk id="115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5:44.283" v="789" actId="404"/>
          <ac:spMkLst>
            <pc:docMk/>
            <pc:sldMk cId="3651153995" sldId="311"/>
            <ac:spMk id="116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5:44.283" v="789" actId="404"/>
          <ac:spMkLst>
            <pc:docMk/>
            <pc:sldMk cId="3651153995" sldId="311"/>
            <ac:spMk id="117" creationId="{00000000-0000-0000-0000-000000000000}"/>
          </ac:spMkLst>
        </pc:spChg>
        <pc:spChg chg="del">
          <ac:chgData name="Sofia Barlind" userId="1a395caafdd9d802" providerId="LiveId" clId="{D3998F37-2F08-4E28-AC02-E56A121C0C2C}" dt="2019-04-09T04:34:45.706" v="788" actId="478"/>
          <ac:spMkLst>
            <pc:docMk/>
            <pc:sldMk cId="3651153995" sldId="311"/>
            <ac:spMk id="131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39:20.698" v="804" actId="20577"/>
          <ac:spMkLst>
            <pc:docMk/>
            <pc:sldMk cId="3651153995" sldId="311"/>
            <ac:spMk id="175" creationId="{7CCC1CB8-8D2F-44BE-932D-662BBB1EA83C}"/>
          </ac:spMkLst>
        </pc:spChg>
        <pc:spChg chg="mod">
          <ac:chgData name="Sofia Barlind" userId="1a395caafdd9d802" providerId="LiveId" clId="{D3998F37-2F08-4E28-AC02-E56A121C0C2C}" dt="2019-04-09T04:38:37.193" v="795" actId="1076"/>
          <ac:spMkLst>
            <pc:docMk/>
            <pc:sldMk cId="3651153995" sldId="311"/>
            <ac:spMk id="228" creationId="{00000000-0000-0000-0000-000000000000}"/>
          </ac:spMkLst>
        </pc:spChg>
        <pc:spChg chg="add mod">
          <ac:chgData name="Sofia Barlind" userId="1a395caafdd9d802" providerId="LiveId" clId="{D3998F37-2F08-4E28-AC02-E56A121C0C2C}" dt="2019-04-09T04:42:42.741" v="922" actId="1076"/>
          <ac:spMkLst>
            <pc:docMk/>
            <pc:sldMk cId="3651153995" sldId="311"/>
            <ac:spMk id="242" creationId="{C635CAE0-9846-4194-BAD7-B15F812A0C06}"/>
          </ac:spMkLst>
        </pc:spChg>
        <pc:spChg chg="add mod">
          <ac:chgData name="Sofia Barlind" userId="1a395caafdd9d802" providerId="LiveId" clId="{D3998F37-2F08-4E28-AC02-E56A121C0C2C}" dt="2019-04-09T04:43:05.225" v="926" actId="1076"/>
          <ac:spMkLst>
            <pc:docMk/>
            <pc:sldMk cId="3651153995" sldId="311"/>
            <ac:spMk id="243" creationId="{6D327BDA-5BB7-40E1-BD14-5A0327115E1D}"/>
          </ac:spMkLst>
        </pc:spChg>
        <pc:spChg chg="add mod">
          <ac:chgData name="Sofia Barlind" userId="1a395caafdd9d802" providerId="LiveId" clId="{D3998F37-2F08-4E28-AC02-E56A121C0C2C}" dt="2019-04-09T04:43:13.821" v="929" actId="1076"/>
          <ac:spMkLst>
            <pc:docMk/>
            <pc:sldMk cId="3651153995" sldId="311"/>
            <ac:spMk id="244" creationId="{2F193A21-01EF-4C51-A3A5-41C074C3BF33}"/>
          </ac:spMkLst>
        </pc:spChg>
        <pc:spChg chg="add mod">
          <ac:chgData name="Sofia Barlind" userId="1a395caafdd9d802" providerId="LiveId" clId="{D3998F37-2F08-4E28-AC02-E56A121C0C2C}" dt="2019-04-09T04:43:28.329" v="935" actId="1076"/>
          <ac:spMkLst>
            <pc:docMk/>
            <pc:sldMk cId="3651153995" sldId="311"/>
            <ac:spMk id="245" creationId="{A34A1C91-3C4E-486E-A2A8-F0376AE67681}"/>
          </ac:spMkLst>
        </pc:spChg>
        <pc:spChg chg="add mod">
          <ac:chgData name="Sofia Barlind" userId="1a395caafdd9d802" providerId="LiveId" clId="{D3998F37-2F08-4E28-AC02-E56A121C0C2C}" dt="2019-04-09T04:43:40.562" v="936" actId="571"/>
          <ac:spMkLst>
            <pc:docMk/>
            <pc:sldMk cId="3651153995" sldId="311"/>
            <ac:spMk id="246" creationId="{28F6968C-CB77-47A3-9F05-58C369D33545}"/>
          </ac:spMkLst>
        </pc:spChg>
        <pc:grpChg chg="mod">
          <ac:chgData name="Sofia Barlind" userId="1a395caafdd9d802" providerId="LiveId" clId="{D3998F37-2F08-4E28-AC02-E56A121C0C2C}" dt="2019-04-09T04:43:22.945" v="934" actId="1076"/>
          <ac:grpSpMkLst>
            <pc:docMk/>
            <pc:sldMk cId="3651153995" sldId="311"/>
            <ac:grpSpMk id="66" creationId="{00000000-0000-0000-0000-000000000000}"/>
          </ac:grpSpMkLst>
        </pc:grpChg>
        <pc:grpChg chg="add mod">
          <ac:chgData name="Sofia Barlind" userId="1a395caafdd9d802" providerId="LiveId" clId="{D3998F37-2F08-4E28-AC02-E56A121C0C2C}" dt="2019-04-09T04:38:53.863" v="798" actId="1038"/>
          <ac:grpSpMkLst>
            <pc:docMk/>
            <pc:sldMk cId="3651153995" sldId="311"/>
            <ac:grpSpMk id="170" creationId="{B73CEB11-4C18-4CFB-B9BB-BF4EBD559046}"/>
          </ac:grpSpMkLst>
        </pc:grpChg>
        <pc:grpChg chg="add mod">
          <ac:chgData name="Sofia Barlind" userId="1a395caafdd9d802" providerId="LiveId" clId="{D3998F37-2F08-4E28-AC02-E56A121C0C2C}" dt="2019-04-09T04:39:25.589" v="805" actId="1076"/>
          <ac:grpSpMkLst>
            <pc:docMk/>
            <pc:sldMk cId="3651153995" sldId="311"/>
            <ac:grpSpMk id="173" creationId="{31C8E595-EE4D-4654-9903-62088738B35C}"/>
          </ac:grpSpMkLst>
        </pc:grpChg>
        <pc:grpChg chg="add mod">
          <ac:chgData name="Sofia Barlind" userId="1a395caafdd9d802" providerId="LiveId" clId="{D3998F37-2F08-4E28-AC02-E56A121C0C2C}" dt="2019-04-09T04:39:36.354" v="806" actId="571"/>
          <ac:grpSpMkLst>
            <pc:docMk/>
            <pc:sldMk cId="3651153995" sldId="311"/>
            <ac:grpSpMk id="176" creationId="{F62C2BD1-1EB0-477C-AD51-0D77DEB53D0A}"/>
          </ac:grpSpMkLst>
        </pc:grpChg>
        <pc:grpChg chg="add mod">
          <ac:chgData name="Sofia Barlind" userId="1a395caafdd9d802" providerId="LiveId" clId="{D3998F37-2F08-4E28-AC02-E56A121C0C2C}" dt="2019-04-09T04:39:39.685" v="807" actId="571"/>
          <ac:grpSpMkLst>
            <pc:docMk/>
            <pc:sldMk cId="3651153995" sldId="311"/>
            <ac:grpSpMk id="179" creationId="{2A85FED2-1C4E-4396-92DB-DE13BA82CFB9}"/>
          </ac:grpSpMkLst>
        </pc:grpChg>
        <pc:grpChg chg="add mod">
          <ac:chgData name="Sofia Barlind" userId="1a395caafdd9d802" providerId="LiveId" clId="{D3998F37-2F08-4E28-AC02-E56A121C0C2C}" dt="2019-04-09T04:39:58.205" v="811" actId="1076"/>
          <ac:grpSpMkLst>
            <pc:docMk/>
            <pc:sldMk cId="3651153995" sldId="311"/>
            <ac:grpSpMk id="182" creationId="{C64DDF1F-460D-4884-8A93-04322122FE04}"/>
          </ac:grpSpMkLst>
        </pc:grpChg>
        <pc:grpChg chg="add mod">
          <ac:chgData name="Sofia Barlind" userId="1a395caafdd9d802" providerId="LiveId" clId="{D3998F37-2F08-4E28-AC02-E56A121C0C2C}" dt="2019-04-09T04:40:10.418" v="812" actId="571"/>
          <ac:grpSpMkLst>
            <pc:docMk/>
            <pc:sldMk cId="3651153995" sldId="311"/>
            <ac:grpSpMk id="185" creationId="{78F9E094-75B7-4F02-AEFD-0E35CF21701F}"/>
          </ac:grpSpMkLst>
        </pc:grpChg>
        <pc:grpChg chg="mod">
          <ac:chgData name="Sofia Barlind" userId="1a395caafdd9d802" providerId="LiveId" clId="{D3998F37-2F08-4E28-AC02-E56A121C0C2C}" dt="2019-04-09T04:38:44.281" v="796" actId="1076"/>
          <ac:grpSpMkLst>
            <pc:docMk/>
            <pc:sldMk cId="3651153995" sldId="311"/>
            <ac:grpSpMk id="226" creationId="{00000000-0000-0000-0000-000000000000}"/>
          </ac:grpSpMkLst>
        </pc:grpChg>
        <pc:grpChg chg="add mod">
          <ac:chgData name="Sofia Barlind" userId="1a395caafdd9d802" providerId="LiveId" clId="{D3998F37-2F08-4E28-AC02-E56A121C0C2C}" dt="2019-04-09T04:47:03.945" v="963" actId="1076"/>
          <ac:grpSpMkLst>
            <pc:docMk/>
            <pc:sldMk cId="3651153995" sldId="311"/>
            <ac:grpSpMk id="247" creationId="{3BC9A14B-7F6F-4F88-B4E5-18DB645AFAA5}"/>
          </ac:grpSpMkLst>
        </pc:grpChg>
        <pc:graphicFrameChg chg="mod">
          <ac:chgData name="Sofia Barlind" userId="1a395caafdd9d802" providerId="LiveId" clId="{D3998F37-2F08-4E28-AC02-E56A121C0C2C}" dt="2019-04-09T04:33:56.413" v="782"/>
          <ac:graphicFrameMkLst>
            <pc:docMk/>
            <pc:sldMk cId="3651153995" sldId="311"/>
            <ac:graphicFrameMk id="169" creationId="{00000000-0008-0000-1500-000003000000}"/>
          </ac:graphicFrameMkLst>
        </pc:graphicFrameChg>
        <pc:cxnChg chg="del">
          <ac:chgData name="Sofia Barlind" userId="1a395caafdd9d802" providerId="LiveId" clId="{D3998F37-2F08-4E28-AC02-E56A121C0C2C}" dt="2019-04-09T04:34:03.489" v="784" actId="478"/>
          <ac:cxnSpMkLst>
            <pc:docMk/>
            <pc:sldMk cId="3651153995" sldId="311"/>
            <ac:cxnSpMk id="132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4:34:00.643" v="783" actId="478"/>
          <ac:cxnSpMkLst>
            <pc:docMk/>
            <pc:sldMk cId="3651153995" sldId="311"/>
            <ac:cxnSpMk id="133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4:34:06.426" v="785" actId="478"/>
          <ac:cxnSpMkLst>
            <pc:docMk/>
            <pc:sldMk cId="3651153995" sldId="311"/>
            <ac:cxnSpMk id="134" creationId="{00000000-0000-0000-0000-000000000000}"/>
          </ac:cxnSpMkLst>
        </pc:cxnChg>
      </pc:sldChg>
      <pc:sldChg chg="addSp delSp modSp">
        <pc:chgData name="Sofia Barlind" userId="1a395caafdd9d802" providerId="LiveId" clId="{D3998F37-2F08-4E28-AC02-E56A121C0C2C}" dt="2019-04-09T04:58:32.082" v="1045" actId="478"/>
        <pc:sldMkLst>
          <pc:docMk/>
          <pc:sldMk cId="1982665949" sldId="312"/>
        </pc:sldMkLst>
        <pc:spChg chg="mod">
          <ac:chgData name="Sofia Barlind" userId="1a395caafdd9d802" providerId="LiveId" clId="{D3998F37-2F08-4E28-AC02-E56A121C0C2C}" dt="2019-04-09T04:57:25.329" v="1037" actId="1076"/>
          <ac:spMkLst>
            <pc:docMk/>
            <pc:sldMk cId="1982665949" sldId="312"/>
            <ac:spMk id="75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57:29.852" v="1038" actId="1076"/>
          <ac:spMkLst>
            <pc:docMk/>
            <pc:sldMk cId="1982665949" sldId="312"/>
            <ac:spMk id="78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58:20.463" v="1041" actId="1076"/>
          <ac:spMkLst>
            <pc:docMk/>
            <pc:sldMk cId="1982665949" sldId="312"/>
            <ac:spMk id="79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57:43.705" v="1040" actId="1076"/>
          <ac:spMkLst>
            <pc:docMk/>
            <pc:sldMk cId="1982665949" sldId="312"/>
            <ac:spMk id="81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56:39.800" v="1029" actId="1076"/>
          <ac:spMkLst>
            <pc:docMk/>
            <pc:sldMk cId="1982665949" sldId="312"/>
            <ac:spMk id="82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56:55.985" v="1032" actId="1076"/>
          <ac:spMkLst>
            <pc:docMk/>
            <pc:sldMk cId="1982665949" sldId="312"/>
            <ac:spMk id="83" creationId="{00000000-0000-0000-0000-000000000000}"/>
          </ac:spMkLst>
        </pc:spChg>
        <pc:spChg chg="del">
          <ac:chgData name="Sofia Barlind" userId="1a395caafdd9d802" providerId="LiveId" clId="{D3998F37-2F08-4E28-AC02-E56A121C0C2C}" dt="2019-04-09T04:58:32.082" v="1045" actId="478"/>
          <ac:spMkLst>
            <pc:docMk/>
            <pc:sldMk cId="1982665949" sldId="312"/>
            <ac:spMk id="106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57:08.322" v="1034" actId="1076"/>
          <ac:spMkLst>
            <pc:docMk/>
            <pc:sldMk cId="1982665949" sldId="312"/>
            <ac:spMk id="218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4:56:34.696" v="1028" actId="20577"/>
          <ac:spMkLst>
            <pc:docMk/>
            <pc:sldMk cId="1982665949" sldId="312"/>
            <ac:spMk id="219" creationId="{5E5F2401-3857-4394-8AB4-4D19159E1D81}"/>
          </ac:spMkLst>
        </pc:spChg>
        <pc:spChg chg="mod">
          <ac:chgData name="Sofia Barlind" userId="1a395caafdd9d802" providerId="LiveId" clId="{D3998F37-2F08-4E28-AC02-E56A121C0C2C}" dt="2019-04-09T04:56:50.343" v="1031" actId="20577"/>
          <ac:spMkLst>
            <pc:docMk/>
            <pc:sldMk cId="1982665949" sldId="312"/>
            <ac:spMk id="222" creationId="{C6797A7B-0F95-4C89-88BF-96508E86ED8D}"/>
          </ac:spMkLst>
        </pc:spChg>
        <pc:grpChg chg="mod">
          <ac:chgData name="Sofia Barlind" userId="1a395caafdd9d802" providerId="LiveId" clId="{D3998F37-2F08-4E28-AC02-E56A121C0C2C}" dt="2019-04-09T04:55:27.185" v="1021" actId="1076"/>
          <ac:grpSpMkLst>
            <pc:docMk/>
            <pc:sldMk cId="1982665949" sldId="312"/>
            <ac:grpSpMk id="64" creationId="{00000000-0000-0000-0000-000000000000}"/>
          </ac:grpSpMkLst>
        </pc:grpChg>
        <pc:grpChg chg="add mod">
          <ac:chgData name="Sofia Barlind" userId="1a395caafdd9d802" providerId="LiveId" clId="{D3998F37-2F08-4E28-AC02-E56A121C0C2C}" dt="2019-04-09T04:56:17.386" v="1023" actId="571"/>
          <ac:grpSpMkLst>
            <pc:docMk/>
            <pc:sldMk cId="1982665949" sldId="312"/>
            <ac:grpSpMk id="122" creationId="{BF8C6E75-6B43-46FC-A436-6E1A781D457A}"/>
          </ac:grpSpMkLst>
        </pc:grpChg>
        <pc:grpChg chg="add mod">
          <ac:chgData name="Sofia Barlind" userId="1a395caafdd9d802" providerId="LiveId" clId="{D3998F37-2F08-4E28-AC02-E56A121C0C2C}" dt="2019-04-09T04:56:23.508" v="1025" actId="571"/>
          <ac:grpSpMkLst>
            <pc:docMk/>
            <pc:sldMk cId="1982665949" sldId="312"/>
            <ac:grpSpMk id="137" creationId="{F779A5A6-9B68-481D-A22E-1A53B6AC2290}"/>
          </ac:grpSpMkLst>
        </pc:grpChg>
        <pc:grpChg chg="add mod">
          <ac:chgData name="Sofia Barlind" userId="1a395caafdd9d802" providerId="LiveId" clId="{D3998F37-2F08-4E28-AC02-E56A121C0C2C}" dt="2019-04-09T04:56:28.558" v="1026" actId="571"/>
          <ac:grpSpMkLst>
            <pc:docMk/>
            <pc:sldMk cId="1982665949" sldId="312"/>
            <ac:grpSpMk id="150" creationId="{D67E224E-2613-454A-86F4-1524DB5D54D3}"/>
          </ac:grpSpMkLst>
        </pc:grpChg>
        <pc:grpChg chg="add mod">
          <ac:chgData name="Sofia Barlind" userId="1a395caafdd9d802" providerId="LiveId" clId="{D3998F37-2F08-4E28-AC02-E56A121C0C2C}" dt="2019-04-09T04:56:59.572" v="1033" actId="1076"/>
          <ac:grpSpMkLst>
            <pc:docMk/>
            <pc:sldMk cId="1982665949" sldId="312"/>
            <ac:grpSpMk id="220" creationId="{6D3C579C-AF12-40C9-84C4-9D887797517E}"/>
          </ac:grpSpMkLst>
        </pc:grpChg>
        <pc:grpChg chg="add mod">
          <ac:chgData name="Sofia Barlind" userId="1a395caafdd9d802" providerId="LiveId" clId="{D3998F37-2F08-4E28-AC02-E56A121C0C2C}" dt="2019-04-09T04:57:20.345" v="1035" actId="571"/>
          <ac:grpSpMkLst>
            <pc:docMk/>
            <pc:sldMk cId="1982665949" sldId="312"/>
            <ac:grpSpMk id="223" creationId="{FD02925C-C31C-4AE0-98D9-9FC34988EDCF}"/>
          </ac:grpSpMkLst>
        </pc:grpChg>
        <pc:grpChg chg="add mod">
          <ac:chgData name="Sofia Barlind" userId="1a395caafdd9d802" providerId="LiveId" clId="{D3998F37-2F08-4E28-AC02-E56A121C0C2C}" dt="2019-04-09T04:57:39.773" v="1039" actId="571"/>
          <ac:grpSpMkLst>
            <pc:docMk/>
            <pc:sldMk cId="1982665949" sldId="312"/>
            <ac:grpSpMk id="226" creationId="{1E7EB668-183C-48CF-B063-D5E2BFC71714}"/>
          </ac:grpSpMkLst>
        </pc:grpChg>
        <pc:cxnChg chg="del">
          <ac:chgData name="Sofia Barlind" userId="1a395caafdd9d802" providerId="LiveId" clId="{D3998F37-2F08-4E28-AC02-E56A121C0C2C}" dt="2019-04-09T04:58:24.102" v="1042" actId="478"/>
          <ac:cxnSpMkLst>
            <pc:docMk/>
            <pc:sldMk cId="1982665949" sldId="312"/>
            <ac:cxnSpMk id="107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4:58:25.235" v="1043" actId="478"/>
          <ac:cxnSpMkLst>
            <pc:docMk/>
            <pc:sldMk cId="1982665949" sldId="312"/>
            <ac:cxnSpMk id="120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4:58:27.626" v="1044" actId="478"/>
          <ac:cxnSpMkLst>
            <pc:docMk/>
            <pc:sldMk cId="1982665949" sldId="312"/>
            <ac:cxnSpMk id="121" creationId="{00000000-0000-0000-0000-000000000000}"/>
          </ac:cxnSpMkLst>
        </pc:cxnChg>
      </pc:sldChg>
      <pc:sldChg chg="addSp delSp modSp">
        <pc:chgData name="Sofia Barlind" userId="1a395caafdd9d802" providerId="LiveId" clId="{D3998F37-2F08-4E28-AC02-E56A121C0C2C}" dt="2019-04-09T05:06:04.611" v="1233" actId="478"/>
        <pc:sldMkLst>
          <pc:docMk/>
          <pc:sldMk cId="2222895254" sldId="313"/>
        </pc:sldMkLst>
        <pc:spChg chg="add mod">
          <ac:chgData name="Sofia Barlind" userId="1a395caafdd9d802" providerId="LiveId" clId="{D3998F37-2F08-4E28-AC02-E56A121C0C2C}" dt="2019-04-09T05:00:41.935" v="1173" actId="20577"/>
          <ac:spMkLst>
            <pc:docMk/>
            <pc:sldMk cId="2222895254" sldId="313"/>
            <ac:spMk id="2" creationId="{A0C5BAAC-8FEB-4CAA-ABB2-CBF48D197B71}"/>
          </ac:spMkLst>
        </pc:spChg>
        <pc:spChg chg="add mod">
          <ac:chgData name="Sofia Barlind" userId="1a395caafdd9d802" providerId="LiveId" clId="{D3998F37-2F08-4E28-AC02-E56A121C0C2C}" dt="2019-04-09T05:01:57.557" v="1195" actId="1076"/>
          <ac:spMkLst>
            <pc:docMk/>
            <pc:sldMk cId="2222895254" sldId="313"/>
            <ac:spMk id="3" creationId="{F27F8A86-84A3-476A-901F-D2D50683A4DC}"/>
          </ac:spMkLst>
        </pc:spChg>
        <pc:spChg chg="mod">
          <ac:chgData name="Sofia Barlind" userId="1a395caafdd9d802" providerId="LiveId" clId="{D3998F37-2F08-4E28-AC02-E56A121C0C2C}" dt="2019-04-09T05:03:54.398" v="1206" actId="404"/>
          <ac:spMkLst>
            <pc:docMk/>
            <pc:sldMk cId="2222895254" sldId="313"/>
            <ac:spMk id="65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3:54.398" v="1206" actId="404"/>
          <ac:spMkLst>
            <pc:docMk/>
            <pc:sldMk cId="2222895254" sldId="313"/>
            <ac:spMk id="66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3:54.398" v="1206" actId="404"/>
          <ac:spMkLst>
            <pc:docMk/>
            <pc:sldMk cId="2222895254" sldId="313"/>
            <ac:spMk id="67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3:54.398" v="1206" actId="404"/>
          <ac:spMkLst>
            <pc:docMk/>
            <pc:sldMk cId="2222895254" sldId="313"/>
            <ac:spMk id="68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3:54.398" v="1206" actId="404"/>
          <ac:spMkLst>
            <pc:docMk/>
            <pc:sldMk cId="2222895254" sldId="313"/>
            <ac:spMk id="69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3:54.398" v="1206" actId="404"/>
          <ac:spMkLst>
            <pc:docMk/>
            <pc:sldMk cId="2222895254" sldId="313"/>
            <ac:spMk id="70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3:54.398" v="1206" actId="404"/>
          <ac:spMkLst>
            <pc:docMk/>
            <pc:sldMk cId="2222895254" sldId="313"/>
            <ac:spMk id="71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3:54.398" v="1206" actId="404"/>
          <ac:spMkLst>
            <pc:docMk/>
            <pc:sldMk cId="2222895254" sldId="313"/>
            <ac:spMk id="72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3:54.398" v="1206" actId="404"/>
          <ac:spMkLst>
            <pc:docMk/>
            <pc:sldMk cId="2222895254" sldId="313"/>
            <ac:spMk id="73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3:54.398" v="1206" actId="404"/>
          <ac:spMkLst>
            <pc:docMk/>
            <pc:sldMk cId="2222895254" sldId="313"/>
            <ac:spMk id="74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3:54.398" v="1206" actId="404"/>
          <ac:spMkLst>
            <pc:docMk/>
            <pc:sldMk cId="2222895254" sldId="313"/>
            <ac:spMk id="75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3:54.398" v="1206" actId="404"/>
          <ac:spMkLst>
            <pc:docMk/>
            <pc:sldMk cId="2222895254" sldId="313"/>
            <ac:spMk id="76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3:54.398" v="1206" actId="404"/>
          <ac:spMkLst>
            <pc:docMk/>
            <pc:sldMk cId="2222895254" sldId="313"/>
            <ac:spMk id="77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3:59.204" v="1207" actId="404"/>
          <ac:spMkLst>
            <pc:docMk/>
            <pc:sldMk cId="2222895254" sldId="313"/>
            <ac:spMk id="79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3:59.204" v="1207" actId="404"/>
          <ac:spMkLst>
            <pc:docMk/>
            <pc:sldMk cId="2222895254" sldId="313"/>
            <ac:spMk id="80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4:30.824" v="1216" actId="1076"/>
          <ac:spMkLst>
            <pc:docMk/>
            <pc:sldMk cId="2222895254" sldId="313"/>
            <ac:spMk id="81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3:59.204" v="1207" actId="404"/>
          <ac:spMkLst>
            <pc:docMk/>
            <pc:sldMk cId="2222895254" sldId="313"/>
            <ac:spMk id="82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3:59.204" v="1207" actId="404"/>
          <ac:spMkLst>
            <pc:docMk/>
            <pc:sldMk cId="2222895254" sldId="313"/>
            <ac:spMk id="83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3:59.204" v="1207" actId="404"/>
          <ac:spMkLst>
            <pc:docMk/>
            <pc:sldMk cId="2222895254" sldId="313"/>
            <ac:spMk id="84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3:59.204" v="1207" actId="404"/>
          <ac:spMkLst>
            <pc:docMk/>
            <pc:sldMk cId="2222895254" sldId="313"/>
            <ac:spMk id="85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3:59.204" v="1207" actId="404"/>
          <ac:spMkLst>
            <pc:docMk/>
            <pc:sldMk cId="2222895254" sldId="313"/>
            <ac:spMk id="86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3:59.204" v="1207" actId="404"/>
          <ac:spMkLst>
            <pc:docMk/>
            <pc:sldMk cId="2222895254" sldId="313"/>
            <ac:spMk id="87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5:24.849" v="1226" actId="1076"/>
          <ac:spMkLst>
            <pc:docMk/>
            <pc:sldMk cId="2222895254" sldId="313"/>
            <ac:spMk id="88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5:36.912" v="1229" actId="1076"/>
          <ac:spMkLst>
            <pc:docMk/>
            <pc:sldMk cId="2222895254" sldId="313"/>
            <ac:spMk id="89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3:59.204" v="1207" actId="404"/>
          <ac:spMkLst>
            <pc:docMk/>
            <pc:sldMk cId="2222895254" sldId="313"/>
            <ac:spMk id="90" creationId="{00000000-0000-0000-0000-000000000000}"/>
          </ac:spMkLst>
        </pc:spChg>
        <pc:spChg chg="mod">
          <ac:chgData name="Sofia Barlind" userId="1a395caafdd9d802" providerId="LiveId" clId="{D3998F37-2F08-4E28-AC02-E56A121C0C2C}" dt="2019-04-09T05:04:04.400" v="1208" actId="1076"/>
          <ac:spMkLst>
            <pc:docMk/>
            <pc:sldMk cId="2222895254" sldId="313"/>
            <ac:spMk id="91" creationId="{00000000-0000-0000-0000-000000000000}"/>
          </ac:spMkLst>
        </pc:spChg>
        <pc:spChg chg="del">
          <ac:chgData name="Sofia Barlind" userId="1a395caafdd9d802" providerId="LiveId" clId="{D3998F37-2F08-4E28-AC02-E56A121C0C2C}" dt="2019-04-09T04:58:48.794" v="1046" actId="478"/>
          <ac:spMkLst>
            <pc:docMk/>
            <pc:sldMk cId="2222895254" sldId="313"/>
            <ac:spMk id="101" creationId="{00000000-0000-0000-0000-000000000000}"/>
          </ac:spMkLst>
        </pc:spChg>
        <pc:spChg chg="add mod">
          <ac:chgData name="Sofia Barlind" userId="1a395caafdd9d802" providerId="LiveId" clId="{D3998F37-2F08-4E28-AC02-E56A121C0C2C}" dt="2019-04-09T05:01:03.972" v="1180" actId="1076"/>
          <ac:spMkLst>
            <pc:docMk/>
            <pc:sldMk cId="2222895254" sldId="313"/>
            <ac:spMk id="134" creationId="{8B0C0E05-64ED-45BC-BF80-A732C7791350}"/>
          </ac:spMkLst>
        </pc:spChg>
        <pc:spChg chg="add mod">
          <ac:chgData name="Sofia Barlind" userId="1a395caafdd9d802" providerId="LiveId" clId="{D3998F37-2F08-4E28-AC02-E56A121C0C2C}" dt="2019-04-09T05:01:08.194" v="1181" actId="571"/>
          <ac:spMkLst>
            <pc:docMk/>
            <pc:sldMk cId="2222895254" sldId="313"/>
            <ac:spMk id="135" creationId="{0B853520-FE68-42BA-95F0-8A398B06F827}"/>
          </ac:spMkLst>
        </pc:spChg>
        <pc:spChg chg="add mod">
          <ac:chgData name="Sofia Barlind" userId="1a395caafdd9d802" providerId="LiveId" clId="{D3998F37-2F08-4E28-AC02-E56A121C0C2C}" dt="2019-04-09T05:01:23.460" v="1185" actId="1076"/>
          <ac:spMkLst>
            <pc:docMk/>
            <pc:sldMk cId="2222895254" sldId="313"/>
            <ac:spMk id="136" creationId="{5B5BCB8C-6296-4C25-878F-3737024DBCC1}"/>
          </ac:spMkLst>
        </pc:spChg>
        <pc:spChg chg="add mod">
          <ac:chgData name="Sofia Barlind" userId="1a395caafdd9d802" providerId="LiveId" clId="{D3998F37-2F08-4E28-AC02-E56A121C0C2C}" dt="2019-04-09T05:01:26.554" v="1186" actId="571"/>
          <ac:spMkLst>
            <pc:docMk/>
            <pc:sldMk cId="2222895254" sldId="313"/>
            <ac:spMk id="137" creationId="{8D1F3561-61AC-4E40-9AE1-DDC9B01BF72C}"/>
          </ac:spMkLst>
        </pc:spChg>
        <pc:spChg chg="add mod">
          <ac:chgData name="Sofia Barlind" userId="1a395caafdd9d802" providerId="LiveId" clId="{D3998F37-2F08-4E28-AC02-E56A121C0C2C}" dt="2019-04-09T05:01:28.845" v="1187" actId="571"/>
          <ac:spMkLst>
            <pc:docMk/>
            <pc:sldMk cId="2222895254" sldId="313"/>
            <ac:spMk id="138" creationId="{814A9CE8-FFE5-4884-81A7-20AD7E885514}"/>
          </ac:spMkLst>
        </pc:spChg>
        <pc:spChg chg="add mod">
          <ac:chgData name="Sofia Barlind" userId="1a395caafdd9d802" providerId="LiveId" clId="{D3998F37-2F08-4E28-AC02-E56A121C0C2C}" dt="2019-04-09T05:01:38.210" v="1189" actId="571"/>
          <ac:spMkLst>
            <pc:docMk/>
            <pc:sldMk cId="2222895254" sldId="313"/>
            <ac:spMk id="139" creationId="{B38321C8-9C31-4BCB-B65A-DEDE9D9EB06E}"/>
          </ac:spMkLst>
        </pc:spChg>
        <pc:spChg chg="add del">
          <ac:chgData name="Sofia Barlind" userId="1a395caafdd9d802" providerId="LiveId" clId="{D3998F37-2F08-4E28-AC02-E56A121C0C2C}" dt="2019-04-09T05:03:11.130" v="1204" actId="478"/>
          <ac:spMkLst>
            <pc:docMk/>
            <pc:sldMk cId="2222895254" sldId="313"/>
            <ac:spMk id="140" creationId="{F6970306-26A0-467B-8258-AE0346C7B9A8}"/>
          </ac:spMkLst>
        </pc:spChg>
        <pc:spChg chg="add mod">
          <ac:chgData name="Sofia Barlind" userId="1a395caafdd9d802" providerId="LiveId" clId="{D3998F37-2F08-4E28-AC02-E56A121C0C2C}" dt="2019-04-09T05:02:09.765" v="1198" actId="1076"/>
          <ac:spMkLst>
            <pc:docMk/>
            <pc:sldMk cId="2222895254" sldId="313"/>
            <ac:spMk id="141" creationId="{B26D531A-8A47-451F-A691-29DBD02EE4DD}"/>
          </ac:spMkLst>
        </pc:spChg>
        <pc:spChg chg="add mod">
          <ac:chgData name="Sofia Barlind" userId="1a395caafdd9d802" providerId="LiveId" clId="{D3998F37-2F08-4E28-AC02-E56A121C0C2C}" dt="2019-04-09T05:02:31.032" v="1202" actId="1076"/>
          <ac:spMkLst>
            <pc:docMk/>
            <pc:sldMk cId="2222895254" sldId="313"/>
            <ac:spMk id="142" creationId="{179B411B-4A33-40FE-99C4-CD1677B0A237}"/>
          </ac:spMkLst>
        </pc:spChg>
        <pc:spChg chg="add mod">
          <ac:chgData name="Sofia Barlind" userId="1a395caafdd9d802" providerId="LiveId" clId="{D3998F37-2F08-4E28-AC02-E56A121C0C2C}" dt="2019-04-09T05:02:42.137" v="1203" actId="571"/>
          <ac:spMkLst>
            <pc:docMk/>
            <pc:sldMk cId="2222895254" sldId="313"/>
            <ac:spMk id="143" creationId="{D63AB783-7D4E-4897-B5BE-F18018CBC6E3}"/>
          </ac:spMkLst>
        </pc:spChg>
        <pc:spChg chg="add mod">
          <ac:chgData name="Sofia Barlind" userId="1a395caafdd9d802" providerId="LiveId" clId="{D3998F37-2F08-4E28-AC02-E56A121C0C2C}" dt="2019-04-09T05:03:26.150" v="1205" actId="571"/>
          <ac:spMkLst>
            <pc:docMk/>
            <pc:sldMk cId="2222895254" sldId="313"/>
            <ac:spMk id="144" creationId="{BC509CE4-A260-4584-9606-BB7E5B8F1259}"/>
          </ac:spMkLst>
        </pc:spChg>
        <pc:spChg chg="mod">
          <ac:chgData name="Sofia Barlind" userId="1a395caafdd9d802" providerId="LiveId" clId="{D3998F37-2F08-4E28-AC02-E56A121C0C2C}" dt="2019-04-09T05:05:02.180" v="1222" actId="14100"/>
          <ac:spMkLst>
            <pc:docMk/>
            <pc:sldMk cId="2222895254" sldId="313"/>
            <ac:spMk id="147" creationId="{4D9ECB0B-1DA2-4ADA-B08A-597AFCE91E6D}"/>
          </ac:spMkLst>
        </pc:spChg>
        <pc:spChg chg="mod">
          <ac:chgData name="Sofia Barlind" userId="1a395caafdd9d802" providerId="LiveId" clId="{D3998F37-2F08-4E28-AC02-E56A121C0C2C}" dt="2019-04-09T05:05:07.208" v="1223" actId="1076"/>
          <ac:spMkLst>
            <pc:docMk/>
            <pc:sldMk cId="2222895254" sldId="313"/>
            <ac:spMk id="149" creationId="{1BB15043-5A23-4CAC-BB09-790B08E7CF99}"/>
          </ac:spMkLst>
        </pc:spChg>
        <pc:grpChg chg="add del mod">
          <ac:chgData name="Sofia Barlind" userId="1a395caafdd9d802" providerId="LiveId" clId="{D3998F37-2F08-4E28-AC02-E56A121C0C2C}" dt="2019-04-09T05:05:58.474" v="1230" actId="478"/>
          <ac:grpSpMkLst>
            <pc:docMk/>
            <pc:sldMk cId="2222895254" sldId="313"/>
            <ac:grpSpMk id="145" creationId="{7116FB7A-63E0-4119-86A5-00EED4760522}"/>
          </ac:grpSpMkLst>
        </pc:grpChg>
        <pc:grpChg chg="mod">
          <ac:chgData name="Sofia Barlind" userId="1a395caafdd9d802" providerId="LiveId" clId="{D3998F37-2F08-4E28-AC02-E56A121C0C2C}" dt="2019-04-09T05:04:41.473" v="1217" actId="571"/>
          <ac:grpSpMkLst>
            <pc:docMk/>
            <pc:sldMk cId="2222895254" sldId="313"/>
            <ac:grpSpMk id="146" creationId="{9E59A556-F672-4536-9AAB-1E84A912281E}"/>
          </ac:grpSpMkLst>
        </pc:grpChg>
        <pc:grpChg chg="add mod">
          <ac:chgData name="Sofia Barlind" userId="1a395caafdd9d802" providerId="LiveId" clId="{D3998F37-2F08-4E28-AC02-E56A121C0C2C}" dt="2019-04-09T05:05:12.481" v="1224" actId="571"/>
          <ac:grpSpMkLst>
            <pc:docMk/>
            <pc:sldMk cId="2222895254" sldId="313"/>
            <ac:grpSpMk id="150" creationId="{F987495C-B17C-4FC4-BC59-E69F6686F12E}"/>
          </ac:grpSpMkLst>
        </pc:grpChg>
        <pc:grpChg chg="mod">
          <ac:chgData name="Sofia Barlind" userId="1a395caafdd9d802" providerId="LiveId" clId="{D3998F37-2F08-4E28-AC02-E56A121C0C2C}" dt="2019-04-09T05:05:12.481" v="1224" actId="571"/>
          <ac:grpSpMkLst>
            <pc:docMk/>
            <pc:sldMk cId="2222895254" sldId="313"/>
            <ac:grpSpMk id="213" creationId="{D394674F-5BA0-4223-8166-EB974B341AEB}"/>
          </ac:grpSpMkLst>
        </pc:grpChg>
        <pc:grpChg chg="add mod">
          <ac:chgData name="Sofia Barlind" userId="1a395caafdd9d802" providerId="LiveId" clId="{D3998F37-2F08-4E28-AC02-E56A121C0C2C}" dt="2019-04-09T05:05:20.269" v="1225" actId="571"/>
          <ac:grpSpMkLst>
            <pc:docMk/>
            <pc:sldMk cId="2222895254" sldId="313"/>
            <ac:grpSpMk id="217" creationId="{80A3A315-DF81-4F4A-AA74-AF332AD0F3E2}"/>
          </ac:grpSpMkLst>
        </pc:grpChg>
        <pc:grpChg chg="mod">
          <ac:chgData name="Sofia Barlind" userId="1a395caafdd9d802" providerId="LiveId" clId="{D3998F37-2F08-4E28-AC02-E56A121C0C2C}" dt="2019-04-09T05:05:20.269" v="1225" actId="571"/>
          <ac:grpSpMkLst>
            <pc:docMk/>
            <pc:sldMk cId="2222895254" sldId="313"/>
            <ac:grpSpMk id="218" creationId="{65521755-B958-43A4-AD20-75AD20423E8A}"/>
          </ac:grpSpMkLst>
        </pc:grpChg>
        <pc:grpChg chg="add mod">
          <ac:chgData name="Sofia Barlind" userId="1a395caafdd9d802" providerId="LiveId" clId="{D3998F37-2F08-4E28-AC02-E56A121C0C2C}" dt="2019-04-09T05:05:31.001" v="1227" actId="571"/>
          <ac:grpSpMkLst>
            <pc:docMk/>
            <pc:sldMk cId="2222895254" sldId="313"/>
            <ac:grpSpMk id="222" creationId="{BD1F2E2B-CB9C-4A2B-A230-FDA5B504ECE2}"/>
          </ac:grpSpMkLst>
        </pc:grpChg>
        <pc:grpChg chg="mod">
          <ac:chgData name="Sofia Barlind" userId="1a395caafdd9d802" providerId="LiveId" clId="{D3998F37-2F08-4E28-AC02-E56A121C0C2C}" dt="2019-04-09T05:05:31.001" v="1227" actId="571"/>
          <ac:grpSpMkLst>
            <pc:docMk/>
            <pc:sldMk cId="2222895254" sldId="313"/>
            <ac:grpSpMk id="223" creationId="{3A31A193-5E8A-4844-A308-ED3403E70EB5}"/>
          </ac:grpSpMkLst>
        </pc:grpChg>
        <pc:grpChg chg="add mod">
          <ac:chgData name="Sofia Barlind" userId="1a395caafdd9d802" providerId="LiveId" clId="{D3998F37-2F08-4E28-AC02-E56A121C0C2C}" dt="2019-04-09T05:05:33.730" v="1228" actId="571"/>
          <ac:grpSpMkLst>
            <pc:docMk/>
            <pc:sldMk cId="2222895254" sldId="313"/>
            <ac:grpSpMk id="227" creationId="{E470F0F3-45F1-4E4C-AE85-40481EF339CD}"/>
          </ac:grpSpMkLst>
        </pc:grpChg>
        <pc:grpChg chg="mod">
          <ac:chgData name="Sofia Barlind" userId="1a395caafdd9d802" providerId="LiveId" clId="{D3998F37-2F08-4E28-AC02-E56A121C0C2C}" dt="2019-04-09T05:05:33.730" v="1228" actId="571"/>
          <ac:grpSpMkLst>
            <pc:docMk/>
            <pc:sldMk cId="2222895254" sldId="313"/>
            <ac:grpSpMk id="228" creationId="{4F646666-61DF-434D-8686-C3273B11D1A8}"/>
          </ac:grpSpMkLst>
        </pc:grpChg>
        <pc:cxnChg chg="del">
          <ac:chgData name="Sofia Barlind" userId="1a395caafdd9d802" providerId="LiveId" clId="{D3998F37-2F08-4E28-AC02-E56A121C0C2C}" dt="2019-04-09T05:06:01.392" v="1231" actId="478"/>
          <ac:cxnSpMkLst>
            <pc:docMk/>
            <pc:sldMk cId="2222895254" sldId="313"/>
            <ac:cxnSpMk id="102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5:06:03.145" v="1232" actId="478"/>
          <ac:cxnSpMkLst>
            <pc:docMk/>
            <pc:sldMk cId="2222895254" sldId="313"/>
            <ac:cxnSpMk id="103" creationId="{00000000-0000-0000-0000-000000000000}"/>
          </ac:cxnSpMkLst>
        </pc:cxnChg>
        <pc:cxnChg chg="del">
          <ac:chgData name="Sofia Barlind" userId="1a395caafdd9d802" providerId="LiveId" clId="{D3998F37-2F08-4E28-AC02-E56A121C0C2C}" dt="2019-04-09T05:06:04.611" v="1233" actId="478"/>
          <ac:cxnSpMkLst>
            <pc:docMk/>
            <pc:sldMk cId="2222895254" sldId="313"/>
            <ac:cxnSpMk id="104" creationId="{00000000-0000-0000-0000-000000000000}"/>
          </ac:cxnSpMkLst>
        </pc:cxnChg>
      </pc:sldChg>
      <pc:sldChg chg="addSp delSp modSp">
        <pc:chgData name="Sofia Barlind" userId="1a395caafdd9d802" providerId="LiveId" clId="{D3998F37-2F08-4E28-AC02-E56A121C0C2C}" dt="2019-04-09T03:41:08.603" v="211" actId="1076"/>
        <pc:sldMkLst>
          <pc:docMk/>
          <pc:sldMk cId="1452790442" sldId="330"/>
        </pc:sldMkLst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33" creationId="{00000000-0008-0000-0200-000046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34" creationId="{00000000-0008-0000-0200-000050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35" creationId="{00000000-0008-0000-0200-000036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36" creationId="{00000000-0008-0000-0200-000037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37" creationId="{00000000-0008-0000-0200-000038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38" creationId="{00000000-0008-0000-0200-000039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39" creationId="{00000000-0008-0000-0200-00003A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40" creationId="{00000000-0008-0000-0200-00003B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41" creationId="{00000000-0008-0000-0200-00003C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42" creationId="{00000000-0008-0000-0200-00003D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43" creationId="{00000000-0008-0000-0200-00003E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44" creationId="{00000000-0008-0000-0200-00003F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45" creationId="{00000000-0008-0000-0200-000040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46" creationId="{00000000-0008-0000-0200-000041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47" creationId="{00000000-0008-0000-0200-000042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48" creationId="{00000000-0008-0000-0200-000043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49" creationId="{00000000-0008-0000-0200-000044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50" creationId="{00000000-0008-0000-0200-000045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51" creationId="{00000000-0008-0000-0200-000047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52" creationId="{00000000-0008-0000-0200-000048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53" creationId="{00000000-0008-0000-0200-000049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54" creationId="{00000000-0008-0000-0200-00004A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55" creationId="{00000000-0008-0000-0200-00004B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56" creationId="{00000000-0008-0000-0200-00004C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57" creationId="{00000000-0008-0000-0200-00004D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58" creationId="{00000000-0008-0000-0200-00004E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59" creationId="{00000000-0008-0000-0200-00004F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60" creationId="{00000000-0008-0000-0200-000051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61" creationId="{00000000-0008-0000-0200-000052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62" creationId="{00000000-0008-0000-0200-000053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63" creationId="{00000000-0008-0000-0200-000054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64" creationId="{00000000-0008-0000-0200-000055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65" creationId="{00000000-0008-0000-0200-000056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66" creationId="{00000000-0008-0000-0200-000057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67" creationId="{00000000-0008-0000-0200-000058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68" creationId="{00000000-0008-0000-0200-000059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69" creationId="{00000000-0008-0000-0200-00005A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70" creationId="{00000000-0008-0000-0200-00005B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71" creationId="{00000000-0008-0000-0200-00005C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72" creationId="{00000000-0008-0000-0200-00005D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73" creationId="{00000000-0008-0000-0200-00005E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74" creationId="{00000000-0008-0000-0200-00005F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75" creationId="{00000000-0008-0000-0200-000060020000}"/>
          </ac:spMkLst>
        </pc:spChg>
        <pc:spChg chg="add mod">
          <ac:chgData name="Sofia Barlind" userId="1a395caafdd9d802" providerId="LiveId" clId="{D3998F37-2F08-4E28-AC02-E56A121C0C2C}" dt="2019-04-09T03:40:53.852" v="208" actId="208"/>
          <ac:spMkLst>
            <pc:docMk/>
            <pc:sldMk cId="1452790442" sldId="330"/>
            <ac:spMk id="376" creationId="{00000000-0008-0000-0200-000061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384" creationId="{00000000-0008-0000-0200-00001B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385" creationId="{00000000-0008-0000-0200-00001C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386" creationId="{00000000-0008-0000-0200-00001D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387" creationId="{00000000-0008-0000-0200-00002A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388" creationId="{00000000-0008-0000-0200-00002C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389" creationId="{00000000-0008-0000-0200-00002D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391" creationId="{00000000-0008-0000-0200-000088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392" creationId="{00000000-0008-0000-0200-00001E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393" creationId="{00000000-0008-0000-0200-00001F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394" creationId="{00000000-0008-0000-0200-000020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395" creationId="{00000000-0008-0000-0200-000021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396" creationId="{00000000-0008-0000-0200-000022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397" creationId="{00000000-0008-0000-0200-000023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398" creationId="{00000000-0008-0000-0200-000024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399" creationId="{00000000-0008-0000-0200-000025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00" creationId="{00000000-0008-0000-0200-000026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01" creationId="{00000000-0008-0000-0200-000027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02" creationId="{00000000-0008-0000-0200-000028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03" creationId="{00000000-0008-0000-0200-000029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04" creationId="{00000000-0008-0000-0200-00002B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05" creationId="{00000000-0008-0000-0200-00002E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06" creationId="{00000000-0008-0000-0200-00002F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07" creationId="{00000000-0008-0000-0200-000031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08" creationId="{00000000-0008-0000-0200-000034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10" creationId="{00000000-0008-0000-0200-000091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12" creationId="{00000000-0008-0000-0200-00008D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13" creationId="{00000000-0008-0000-0200-00008E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14" creationId="{00000000-0008-0000-0200-00008F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15" creationId="{00000000-0008-0000-0200-000090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16" creationId="{00000000-0008-0000-0200-000092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17" creationId="{00000000-0008-0000-0200-000093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18" creationId="{00000000-0008-0000-0200-000094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19" creationId="{00000000-0008-0000-0200-000095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20" creationId="{00000000-0008-0000-0200-000096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21" creationId="{00000000-0008-0000-0200-000097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22" creationId="{00000000-0008-0000-0200-000098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23" creationId="{00000000-0008-0000-0200-000099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24" creationId="{00000000-0008-0000-0200-00009A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25" creationId="{00000000-0008-0000-0200-00009B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26" creationId="{00000000-0008-0000-0200-00009C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27" creationId="{00000000-0008-0000-0200-00009D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28" creationId="{00000000-0008-0000-0200-00009E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29" creationId="{00000000-0008-0000-0200-00009F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31" creationId="{00000000-0008-0000-0200-000035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32" creationId="{00000000-0008-0000-0200-00006B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34" creationId="{00000000-0008-0000-0200-00005D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35" creationId="{00000000-0008-0000-0200-000070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37" creationId="{00000000-0008-0000-0200-00004D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38" creationId="{00000000-0008-0000-0200-00004E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39" creationId="{00000000-0008-0000-0200-000053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40" creationId="{00000000-0008-0000-0200-000054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41" creationId="{00000000-0008-0000-0200-000057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42" creationId="{00000000-0008-0000-0200-000058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43" creationId="{00000000-0008-0000-0200-000059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44" creationId="{00000000-0008-0000-0200-00005B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45" creationId="{00000000-0008-0000-0200-00005C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46" creationId="{00000000-0008-0000-0200-00005E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47" creationId="{00000000-0008-0000-0200-00005F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48" creationId="{00000000-0008-0000-0200-000060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49" creationId="{00000000-0008-0000-0200-000061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50" creationId="{00000000-0008-0000-0200-000062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51" creationId="{00000000-0008-0000-0200-000063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52" creationId="{00000000-0008-0000-0200-000066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53" creationId="{00000000-0008-0000-0200-000067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54" creationId="{00000000-0008-0000-0200-000068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55" creationId="{00000000-0008-0000-0200-000069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56" creationId="{00000000-0008-0000-0200-00006A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57" creationId="{00000000-0008-0000-0200-00006C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58" creationId="{00000000-0008-0000-0200-00006D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59" creationId="{00000000-0008-0000-0200-00006E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60" creationId="{00000000-0008-0000-0200-00006F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62" creationId="{00000000-0008-0000-0200-00007C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63" creationId="{00000000-0008-0000-0200-00007D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64" creationId="{00000000-0008-0000-0200-00007E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65" creationId="{00000000-0008-0000-0200-00007F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66" creationId="{00000000-0008-0000-0200-000080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67" creationId="{00000000-0008-0000-0200-000081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68" creationId="{00000000-0008-0000-0200-000030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69" creationId="{00000000-0008-0000-0200-000032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70" creationId="{00000000-0008-0000-0200-000033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71" creationId="{00000000-0008-0000-0200-00003B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72" creationId="{00000000-0008-0000-0200-00003C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73" creationId="{00000000-0008-0000-0200-00003D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74" creationId="{00000000-0008-0000-0200-00003E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75" creationId="{00000000-0008-0000-0200-00003F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76" creationId="{00000000-0008-0000-0200-000040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77" creationId="{00000000-0008-0000-0200-000041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78" creationId="{00000000-0008-0000-0200-000042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79" creationId="{00000000-0008-0000-0200-000043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80" creationId="{00000000-0008-0000-0200-000044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81" creationId="{00000000-0008-0000-0200-000045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82" creationId="{00000000-0008-0000-0200-000046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83" creationId="{00000000-0008-0000-0200-000047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84" creationId="{00000000-0008-0000-0200-000048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85" creationId="{00000000-0008-0000-0200-000049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86" creationId="{00000000-0008-0000-0200-00004A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87" creationId="{00000000-0008-0000-0200-00004B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88" creationId="{00000000-0008-0000-0200-00004C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89" creationId="{00000000-0008-0000-0200-00004F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90" creationId="{00000000-0008-0000-0200-000050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91" creationId="{00000000-0008-0000-0200-000051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92" creationId="{00000000-0008-0000-0200-000052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93" creationId="{00000000-0008-0000-0200-00005A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94" creationId="{00000000-0008-0000-0200-000079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95" creationId="{00000000-0008-0000-0200-00007A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96" creationId="{00000000-0008-0000-0200-00007B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97" creationId="{00000000-0008-0000-0200-000064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98" creationId="{00000000-0008-0000-0200-000065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499" creationId="{00000000-0008-0000-0200-000073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00" creationId="{00000000-0008-0000-0200-000074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01" creationId="{00000000-0008-0000-0200-000075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02" creationId="{00000000-0008-0000-0200-000076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03" creationId="{00000000-0008-0000-0200-000082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04" creationId="{00000000-0008-0000-0200-000083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05" creationId="{00000000-0008-0000-0200-000084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06" creationId="{00000000-0008-0000-0200-000085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07" creationId="{00000000-0008-0000-0200-000086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08" creationId="{00000000-0008-0000-0200-000087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09" creationId="{00000000-0008-0000-0200-000089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10" creationId="{00000000-0008-0000-0200-00008A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11" creationId="{00000000-0008-0000-0200-0000C1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12" creationId="{00000000-0008-0000-0200-0000C2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13" creationId="{00000000-0008-0000-0200-000055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14" creationId="{00000000-0008-0000-0200-000056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15" creationId="{00000000-0008-0000-0200-000071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16" creationId="{00000000-0008-0000-0200-000072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17" creationId="{00000000-0008-0000-0200-000077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18" creationId="{00000000-0008-0000-0200-000078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19" creationId="{00000000-0008-0000-0200-0000A7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20" creationId="{00000000-0008-0000-0200-0000A8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21" creationId="{00000000-0008-0000-0200-0000A9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22" creationId="{00000000-0008-0000-0200-0000AA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23" creationId="{00000000-0008-0000-0200-0000AB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24" creationId="{00000000-0008-0000-0200-0000AC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25" creationId="{00000000-0008-0000-0200-0000BF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26" creationId="{00000000-0008-0000-0200-0000C0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27" creationId="{00000000-0008-0000-0200-0000C3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28" creationId="{00000000-0008-0000-0200-0000C4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29" creationId="{00000000-0008-0000-0200-0000C5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30" creationId="{00000000-0008-0000-0200-0000C6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31" creationId="{00000000-0008-0000-0200-0000C7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32" creationId="{00000000-0008-0000-0200-0000C8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33" creationId="{00000000-0008-0000-0200-0000C9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34" creationId="{00000000-0008-0000-0200-0000CA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35" creationId="{00000000-0008-0000-0200-0000DA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36" creationId="{00000000-0008-0000-0200-00008B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37" creationId="{00000000-0008-0000-0200-00008C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38" creationId="{00000000-0008-0000-0200-0000A0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39" creationId="{00000000-0008-0000-0200-0000A1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40" creationId="{00000000-0008-0000-0200-0000A2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41" creationId="{00000000-0008-0000-0200-0000A3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42" creationId="{00000000-0008-0000-0200-0000A4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43" creationId="{00000000-0008-0000-0200-0000A5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44" creationId="{00000000-0008-0000-0200-0000A6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45" creationId="{00000000-0008-0000-0200-0000AD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46" creationId="{00000000-0008-0000-0200-0000AE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47" creationId="{00000000-0008-0000-0200-0000AF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48" creationId="{00000000-0008-0000-0200-0000B0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49" creationId="{00000000-0008-0000-0200-0000B1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50" creationId="{00000000-0008-0000-0200-0000B2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51" creationId="{00000000-0008-0000-0200-0000B3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52" creationId="{00000000-0008-0000-0200-0000B4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53" creationId="{00000000-0008-0000-0200-0000B5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54" creationId="{00000000-0008-0000-0200-0000B6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55" creationId="{00000000-0008-0000-0200-0000B7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56" creationId="{00000000-0008-0000-0200-0000B8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57" creationId="{00000000-0008-0000-0200-0000B9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58" creationId="{00000000-0008-0000-0200-0000BA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59" creationId="{00000000-0008-0000-0200-0000BB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60" creationId="{00000000-0008-0000-0200-0000BC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61" creationId="{00000000-0008-0000-0200-0000BD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62" creationId="{00000000-0008-0000-0200-0000BE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63" creationId="{00000000-0008-0000-0200-0000D6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64" creationId="{00000000-0008-0000-0200-0000D7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65" creationId="{00000000-0008-0000-0200-0000D8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66" creationId="{00000000-0008-0000-0200-0000EE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67" creationId="{00000000-0008-0000-0200-0000DC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68" creationId="{00000000-0008-0000-0200-0000CB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69" creationId="{00000000-0008-0000-0200-0000CC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70" creationId="{00000000-0008-0000-0200-0000CD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71" creationId="{00000000-0008-0000-0200-0000CE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72" creationId="{00000000-0008-0000-0200-0000CF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73" creationId="{00000000-0008-0000-0200-0000D0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74" creationId="{00000000-0008-0000-0200-0000D1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75" creationId="{00000000-0008-0000-0200-0000D2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76" creationId="{00000000-0008-0000-0200-0000D3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77" creationId="{00000000-0008-0000-0200-0000D4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78" creationId="{00000000-0008-0000-0200-0000D5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79" creationId="{00000000-0008-0000-0200-0000D9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80" creationId="{00000000-0008-0000-0200-0000DB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81" creationId="{00000000-0008-0000-0200-0000DD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82" creationId="{00000000-0008-0000-0200-0000DE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83" creationId="{00000000-0008-0000-0200-0000DF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84" creationId="{00000000-0008-0000-0200-0000E0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85" creationId="{00000000-0008-0000-0200-0000E1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86" creationId="{00000000-0008-0000-0200-0000E2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87" creationId="{00000000-0008-0000-0200-0000E3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88" creationId="{00000000-0008-0000-0200-0000E4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89" creationId="{00000000-0008-0000-0200-0000E5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90" creationId="{00000000-0008-0000-0200-0000E7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91" creationId="{00000000-0008-0000-0200-0000E9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92" creationId="{00000000-0008-0000-0200-0000EA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93" creationId="{00000000-0008-0000-0200-0000EB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94" creationId="{00000000-0008-0000-0200-0000EC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95" creationId="{00000000-0008-0000-0200-0000ED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96" creationId="{00000000-0008-0000-0200-0000EF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97" creationId="{00000000-0008-0000-0200-0000F0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98" creationId="{00000000-0008-0000-0200-0000F1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599" creationId="{00000000-0008-0000-0200-0000F2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00" creationId="{00000000-0008-0000-0200-000005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01" creationId="{00000000-0008-0000-0200-000015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02" creationId="{00000000-0008-0000-0200-000016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03" creationId="{00000000-0008-0000-0200-000017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04" creationId="{00000000-0008-0000-0200-000018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05" creationId="{00000000-0008-0000-0200-000019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06" creationId="{00000000-0008-0000-0200-0000E6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07" creationId="{00000000-0008-0000-0200-0000E8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08" creationId="{00000000-0008-0000-0200-0000F3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09" creationId="{00000000-0008-0000-0200-0000F4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10" creationId="{00000000-0008-0000-0200-0000F5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11" creationId="{00000000-0008-0000-0200-0000F6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12" creationId="{00000000-0008-0000-0200-0000F7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13" creationId="{00000000-0008-0000-0200-0000F8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14" creationId="{00000000-0008-0000-0200-0000F9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15" creationId="{00000000-0008-0000-0200-0000FA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16" creationId="{00000000-0008-0000-0200-0000FB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17" creationId="{00000000-0008-0000-0200-0000FC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18" creationId="{00000000-0008-0000-0200-0000FD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19" creationId="{00000000-0008-0000-0200-0000FE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20" creationId="{00000000-0008-0000-0200-0000FF01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21" creationId="{00000000-0008-0000-0200-000000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22" creationId="{00000000-0008-0000-0200-000001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23" creationId="{00000000-0008-0000-0200-000002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24" creationId="{00000000-0008-0000-0200-000003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25" creationId="{00000000-0008-0000-0200-000004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26" creationId="{00000000-0008-0000-0200-000006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27" creationId="{00000000-0008-0000-0200-000007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28" creationId="{00000000-0008-0000-0200-000008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29" creationId="{00000000-0008-0000-0200-000009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30" creationId="{00000000-0008-0000-0200-00000A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31" creationId="{00000000-0008-0000-0200-00000B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32" creationId="{00000000-0008-0000-0200-00000C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33" creationId="{00000000-0008-0000-0200-00000D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34" creationId="{00000000-0008-0000-0200-00000E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35" creationId="{00000000-0008-0000-0200-00000F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36" creationId="{00000000-0008-0000-0200-000010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37" creationId="{00000000-0008-0000-0200-000011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38" creationId="{00000000-0008-0000-0200-000012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39" creationId="{00000000-0008-0000-0200-000013020000}"/>
          </ac:spMkLst>
        </pc:spChg>
        <pc:spChg chg="add mod">
          <ac:chgData name="Sofia Barlind" userId="1a395caafdd9d802" providerId="LiveId" clId="{D3998F37-2F08-4E28-AC02-E56A121C0C2C}" dt="2019-04-09T03:40:26.915" v="204" actId="208"/>
          <ac:spMkLst>
            <pc:docMk/>
            <pc:sldMk cId="1452790442" sldId="330"/>
            <ac:spMk id="640" creationId="{00000000-0008-0000-0200-000014020000}"/>
          </ac:spMkLst>
        </pc:spChg>
        <pc:grpChg chg="add mod">
          <ac:chgData name="Sofia Barlind" userId="1a395caafdd9d802" providerId="LiveId" clId="{D3998F37-2F08-4E28-AC02-E56A121C0C2C}" dt="2019-04-09T03:40:15.678" v="203" actId="1076"/>
          <ac:grpSpMkLst>
            <pc:docMk/>
            <pc:sldMk cId="1452790442" sldId="330"/>
            <ac:grpSpMk id="331" creationId="{00000000-0008-0000-0200-00000F000000}"/>
          </ac:grpSpMkLst>
        </pc:grpChg>
        <pc:grpChg chg="add mod">
          <ac:chgData name="Sofia Barlind" userId="1a395caafdd9d802" providerId="LiveId" clId="{D3998F37-2F08-4E28-AC02-E56A121C0C2C}" dt="2019-04-09T03:41:08.603" v="211" actId="1076"/>
          <ac:grpSpMkLst>
            <pc:docMk/>
            <pc:sldMk cId="1452790442" sldId="330"/>
            <ac:grpSpMk id="332" creationId="{00000000-0008-0000-0200-000018000000}"/>
          </ac:grpSpMkLst>
        </pc:grpChg>
        <pc:grpChg chg="add mod">
          <ac:chgData name="Sofia Barlind" userId="1a395caafdd9d802" providerId="LiveId" clId="{D3998F37-2F08-4E28-AC02-E56A121C0C2C}" dt="2019-04-09T03:39:29.627" v="197"/>
          <ac:grpSpMkLst>
            <pc:docMk/>
            <pc:sldMk cId="1452790442" sldId="330"/>
            <ac:grpSpMk id="377" creationId="{00000000-0008-0000-0200-000019000000}"/>
          </ac:grpSpMkLst>
        </pc:grpChg>
        <pc:grpChg chg="add mod">
          <ac:chgData name="Sofia Barlind" userId="1a395caafdd9d802" providerId="LiveId" clId="{D3998F37-2F08-4E28-AC02-E56A121C0C2C}" dt="2019-04-09T03:39:29.627" v="197"/>
          <ac:grpSpMkLst>
            <pc:docMk/>
            <pc:sldMk cId="1452790442" sldId="330"/>
            <ac:grpSpMk id="378" creationId="{00000000-0008-0000-0200-00001A000000}"/>
          </ac:grpSpMkLst>
        </pc:grpChg>
        <pc:grpChg chg="add mod">
          <ac:chgData name="Sofia Barlind" userId="1a395caafdd9d802" providerId="LiveId" clId="{D3998F37-2F08-4E28-AC02-E56A121C0C2C}" dt="2019-04-09T03:39:29.627" v="197"/>
          <ac:grpSpMkLst>
            <pc:docMk/>
            <pc:sldMk cId="1452790442" sldId="330"/>
            <ac:grpSpMk id="379" creationId="{00000000-0008-0000-0200-00001B000000}"/>
          </ac:grpSpMkLst>
        </pc:grpChg>
        <pc:grpChg chg="add mod">
          <ac:chgData name="Sofia Barlind" userId="1a395caafdd9d802" providerId="LiveId" clId="{D3998F37-2F08-4E28-AC02-E56A121C0C2C}" dt="2019-04-09T03:39:29.627" v="197"/>
          <ac:grpSpMkLst>
            <pc:docMk/>
            <pc:sldMk cId="1452790442" sldId="330"/>
            <ac:grpSpMk id="380" creationId="{00000000-0008-0000-0200-00001C000000}"/>
          </ac:grpSpMkLst>
        </pc:grpChg>
        <pc:grpChg chg="add mod">
          <ac:chgData name="Sofia Barlind" userId="1a395caafdd9d802" providerId="LiveId" clId="{D3998F37-2F08-4E28-AC02-E56A121C0C2C}" dt="2019-04-09T03:39:29.627" v="197"/>
          <ac:grpSpMkLst>
            <pc:docMk/>
            <pc:sldMk cId="1452790442" sldId="330"/>
            <ac:grpSpMk id="381" creationId="{00000000-0008-0000-0200-00001F000000}"/>
          </ac:grpSpMkLst>
        </pc:grpChg>
        <pc:grpChg chg="add mod">
          <ac:chgData name="Sofia Barlind" userId="1a395caafdd9d802" providerId="LiveId" clId="{D3998F37-2F08-4E28-AC02-E56A121C0C2C}" dt="2019-04-09T03:39:29.627" v="197"/>
          <ac:grpSpMkLst>
            <pc:docMk/>
            <pc:sldMk cId="1452790442" sldId="330"/>
            <ac:grpSpMk id="382" creationId="{00000000-0008-0000-0200-00000E000000}"/>
          </ac:grpSpMkLst>
        </pc:grpChg>
        <pc:grpChg chg="add mod">
          <ac:chgData name="Sofia Barlind" userId="1a395caafdd9d802" providerId="LiveId" clId="{D3998F37-2F08-4E28-AC02-E56A121C0C2C}" dt="2019-04-09T03:39:29.627" v="197"/>
          <ac:grpSpMkLst>
            <pc:docMk/>
            <pc:sldMk cId="1452790442" sldId="330"/>
            <ac:grpSpMk id="383" creationId="{00000000-0008-0000-0200-00000D000000}"/>
          </ac:grpSpMkLst>
        </pc:grpChg>
        <pc:grpChg chg="add mod">
          <ac:chgData name="Sofia Barlind" userId="1a395caafdd9d802" providerId="LiveId" clId="{D3998F37-2F08-4E28-AC02-E56A121C0C2C}" dt="2019-04-09T03:39:29.627" v="197"/>
          <ac:grpSpMkLst>
            <pc:docMk/>
            <pc:sldMk cId="1452790442" sldId="330"/>
            <ac:grpSpMk id="390" creationId="{00000000-0008-0000-0200-00000C000000}"/>
          </ac:grpSpMkLst>
        </pc:grpChg>
        <pc:grpChg chg="add mod">
          <ac:chgData name="Sofia Barlind" userId="1a395caafdd9d802" providerId="LiveId" clId="{D3998F37-2F08-4E28-AC02-E56A121C0C2C}" dt="2019-04-09T03:39:29.627" v="197"/>
          <ac:grpSpMkLst>
            <pc:docMk/>
            <pc:sldMk cId="1452790442" sldId="330"/>
            <ac:grpSpMk id="409" creationId="{00000000-0008-0000-0200-00000B000000}"/>
          </ac:grpSpMkLst>
        </pc:grpChg>
        <pc:grpChg chg="add mod">
          <ac:chgData name="Sofia Barlind" userId="1a395caafdd9d802" providerId="LiveId" clId="{D3998F37-2F08-4E28-AC02-E56A121C0C2C}" dt="2019-04-09T03:39:29.627" v="197"/>
          <ac:grpSpMkLst>
            <pc:docMk/>
            <pc:sldMk cId="1452790442" sldId="330"/>
            <ac:grpSpMk id="411" creationId="{00000000-0008-0000-0200-00000A000000}"/>
          </ac:grpSpMkLst>
        </pc:grpChg>
        <pc:grpChg chg="add mod">
          <ac:chgData name="Sofia Barlind" userId="1a395caafdd9d802" providerId="LiveId" clId="{D3998F37-2F08-4E28-AC02-E56A121C0C2C}" dt="2019-04-09T03:39:29.627" v="197"/>
          <ac:grpSpMkLst>
            <pc:docMk/>
            <pc:sldMk cId="1452790442" sldId="330"/>
            <ac:grpSpMk id="430" creationId="{00000000-0008-0000-0200-000009000000}"/>
          </ac:grpSpMkLst>
        </pc:grpChg>
        <pc:grpChg chg="add mod">
          <ac:chgData name="Sofia Barlind" userId="1a395caafdd9d802" providerId="LiveId" clId="{D3998F37-2F08-4E28-AC02-E56A121C0C2C}" dt="2019-04-09T03:39:29.627" v="197"/>
          <ac:grpSpMkLst>
            <pc:docMk/>
            <pc:sldMk cId="1452790442" sldId="330"/>
            <ac:grpSpMk id="433" creationId="{00000000-0008-0000-0200-000008000000}"/>
          </ac:grpSpMkLst>
        </pc:grpChg>
        <pc:grpChg chg="add mod">
          <ac:chgData name="Sofia Barlind" userId="1a395caafdd9d802" providerId="LiveId" clId="{D3998F37-2F08-4E28-AC02-E56A121C0C2C}" dt="2019-04-09T03:39:29.627" v="197"/>
          <ac:grpSpMkLst>
            <pc:docMk/>
            <pc:sldMk cId="1452790442" sldId="330"/>
            <ac:grpSpMk id="436" creationId="{00000000-0008-0000-0200-000007000000}"/>
          </ac:grpSpMkLst>
        </pc:grpChg>
        <pc:grpChg chg="add mod">
          <ac:chgData name="Sofia Barlind" userId="1a395caafdd9d802" providerId="LiveId" clId="{D3998F37-2F08-4E28-AC02-E56A121C0C2C}" dt="2019-04-09T03:39:29.627" v="197"/>
          <ac:grpSpMkLst>
            <pc:docMk/>
            <pc:sldMk cId="1452790442" sldId="330"/>
            <ac:grpSpMk id="461" creationId="{00000000-0008-0000-0200-000005000000}"/>
          </ac:grpSpMkLst>
        </pc:grpChg>
        <pc:grpChg chg="del">
          <ac:chgData name="Sofia Barlind" userId="1a395caafdd9d802" providerId="LiveId" clId="{D3998F37-2F08-4E28-AC02-E56A121C0C2C}" dt="2019-04-09T03:40:04.279" v="201" actId="478"/>
          <ac:grpSpMkLst>
            <pc:docMk/>
            <pc:sldMk cId="1452790442" sldId="330"/>
            <ac:grpSpMk id="642" creationId="{00000000-0000-0000-0000-000000000000}"/>
          </ac:grpSpMkLst>
        </pc:grpChg>
        <pc:grpChg chg="del">
          <ac:chgData name="Sofia Barlind" userId="1a395caafdd9d802" providerId="LiveId" clId="{D3998F37-2F08-4E28-AC02-E56A121C0C2C}" dt="2019-04-09T03:40:58.299" v="209" actId="478"/>
          <ac:grpSpMkLst>
            <pc:docMk/>
            <pc:sldMk cId="1452790442" sldId="330"/>
            <ac:grpSpMk id="952" creationId="{00000000-0000-0000-0000-000000000000}"/>
          </ac:grpSpMkLst>
        </pc:grpChg>
      </pc:sldChg>
    </pc:docChg>
  </pc:docChgLst>
  <pc:docChgLst>
    <pc:chgData name="Sofia Barlind" userId="1a395caafdd9d802" providerId="LiveId" clId="{2B60A6A2-0F9F-471C-9B1B-748C9132893D}"/>
    <pc:docChg chg="undo custSel addSld delSld modSld sldOrd">
      <pc:chgData name="Sofia Barlind" userId="1a395caafdd9d802" providerId="LiveId" clId="{2B60A6A2-0F9F-471C-9B1B-748C9132893D}" dt="2019-04-09T05:11:22.977" v="19" actId="478"/>
      <pc:docMkLst>
        <pc:docMk/>
      </pc:docMkLst>
      <pc:sldChg chg="delSp">
        <pc:chgData name="Sofia Barlind" userId="1a395caafdd9d802" providerId="LiveId" clId="{2B60A6A2-0F9F-471C-9B1B-748C9132893D}" dt="2019-04-09T05:10:40.969" v="6" actId="478"/>
        <pc:sldMkLst>
          <pc:docMk/>
          <pc:sldMk cId="1722039641" sldId="291"/>
        </pc:sldMkLst>
        <pc:spChg chg="del">
          <ac:chgData name="Sofia Barlind" userId="1a395caafdd9d802" providerId="LiveId" clId="{2B60A6A2-0F9F-471C-9B1B-748C9132893D}" dt="2019-04-09T05:10:39.272" v="5" actId="478"/>
          <ac:spMkLst>
            <pc:docMk/>
            <pc:sldMk cId="1722039641" sldId="291"/>
            <ac:spMk id="62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39.272" v="5" actId="478"/>
          <ac:spMkLst>
            <pc:docMk/>
            <pc:sldMk cId="1722039641" sldId="291"/>
            <ac:spMk id="63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39.272" v="5" actId="478"/>
          <ac:spMkLst>
            <pc:docMk/>
            <pc:sldMk cId="1722039641" sldId="291"/>
            <ac:spMk id="89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39.272" v="5" actId="478"/>
          <ac:spMkLst>
            <pc:docMk/>
            <pc:sldMk cId="1722039641" sldId="291"/>
            <ac:spMk id="90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39.272" v="5" actId="478"/>
          <ac:spMkLst>
            <pc:docMk/>
            <pc:sldMk cId="1722039641" sldId="291"/>
            <ac:spMk id="91" creationId="{00000000-0000-0000-0000-000000000000}"/>
          </ac:spMkLst>
        </pc:spChg>
        <pc:grpChg chg="del">
          <ac:chgData name="Sofia Barlind" userId="1a395caafdd9d802" providerId="LiveId" clId="{2B60A6A2-0F9F-471C-9B1B-748C9132893D}" dt="2019-04-09T05:10:39.272" v="5" actId="478"/>
          <ac:grpSpMkLst>
            <pc:docMk/>
            <pc:sldMk cId="1722039641" sldId="291"/>
            <ac:grpSpMk id="2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39.272" v="5" actId="478"/>
          <ac:grpSpMkLst>
            <pc:docMk/>
            <pc:sldMk cId="1722039641" sldId="291"/>
            <ac:grpSpMk id="64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40.969" v="6" actId="478"/>
          <ac:grpSpMkLst>
            <pc:docMk/>
            <pc:sldMk cId="1722039641" sldId="291"/>
            <ac:grpSpMk id="145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39.272" v="5" actId="478"/>
          <ac:grpSpMkLst>
            <pc:docMk/>
            <pc:sldMk cId="1722039641" sldId="291"/>
            <ac:grpSpMk id="150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39.272" v="5" actId="478"/>
          <ac:grpSpMkLst>
            <pc:docMk/>
            <pc:sldMk cId="1722039641" sldId="291"/>
            <ac:grpSpMk id="155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39.272" v="5" actId="478"/>
          <ac:grpSpMkLst>
            <pc:docMk/>
            <pc:sldMk cId="1722039641" sldId="291"/>
            <ac:grpSpMk id="160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40.969" v="6" actId="478"/>
          <ac:grpSpMkLst>
            <pc:docMk/>
            <pc:sldMk cId="1722039641" sldId="291"/>
            <ac:grpSpMk id="165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39.272" v="5" actId="478"/>
          <ac:grpSpMkLst>
            <pc:docMk/>
            <pc:sldMk cId="1722039641" sldId="291"/>
            <ac:grpSpMk id="171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39.272" v="5" actId="478"/>
          <ac:grpSpMkLst>
            <pc:docMk/>
            <pc:sldMk cId="1722039641" sldId="291"/>
            <ac:grpSpMk id="174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39.272" v="5" actId="478"/>
          <ac:grpSpMkLst>
            <pc:docMk/>
            <pc:sldMk cId="1722039641" sldId="291"/>
            <ac:grpSpMk id="177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39.272" v="5" actId="478"/>
          <ac:grpSpMkLst>
            <pc:docMk/>
            <pc:sldMk cId="1722039641" sldId="291"/>
            <ac:grpSpMk id="180" creationId="{00000000-0000-0000-0000-000000000000}"/>
          </ac:grpSpMkLst>
        </pc:grpChg>
      </pc:sldChg>
      <pc:sldChg chg="delSp">
        <pc:chgData name="Sofia Barlind" userId="1a395caafdd9d802" providerId="LiveId" clId="{2B60A6A2-0F9F-471C-9B1B-748C9132893D}" dt="2019-04-09T05:10:44.242" v="7" actId="478"/>
        <pc:sldMkLst>
          <pc:docMk/>
          <pc:sldMk cId="2162097286" sldId="293"/>
        </pc:sldMkLst>
        <pc:spChg chg="del">
          <ac:chgData name="Sofia Barlind" userId="1a395caafdd9d802" providerId="LiveId" clId="{2B60A6A2-0F9F-471C-9B1B-748C9132893D}" dt="2019-04-09T05:10:44.242" v="7" actId="478"/>
          <ac:spMkLst>
            <pc:docMk/>
            <pc:sldMk cId="2162097286" sldId="293"/>
            <ac:spMk id="197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44.242" v="7" actId="478"/>
          <ac:spMkLst>
            <pc:docMk/>
            <pc:sldMk cId="2162097286" sldId="293"/>
            <ac:spMk id="198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44.242" v="7" actId="478"/>
          <ac:spMkLst>
            <pc:docMk/>
            <pc:sldMk cId="2162097286" sldId="293"/>
            <ac:spMk id="202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44.242" v="7" actId="478"/>
          <ac:spMkLst>
            <pc:docMk/>
            <pc:sldMk cId="2162097286" sldId="293"/>
            <ac:spMk id="203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44.242" v="7" actId="478"/>
          <ac:spMkLst>
            <pc:docMk/>
            <pc:sldMk cId="2162097286" sldId="293"/>
            <ac:spMk id="204" creationId="{00000000-0000-0000-0000-000000000000}"/>
          </ac:spMkLst>
        </pc:spChg>
        <pc:grpChg chg="del">
          <ac:chgData name="Sofia Barlind" userId="1a395caafdd9d802" providerId="LiveId" clId="{2B60A6A2-0F9F-471C-9B1B-748C9132893D}" dt="2019-04-09T05:10:44.242" v="7" actId="478"/>
          <ac:grpSpMkLst>
            <pc:docMk/>
            <pc:sldMk cId="2162097286" sldId="293"/>
            <ac:grpSpMk id="199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44.242" v="7" actId="478"/>
          <ac:grpSpMkLst>
            <pc:docMk/>
            <pc:sldMk cId="2162097286" sldId="293"/>
            <ac:grpSpMk id="205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44.242" v="7" actId="478"/>
          <ac:grpSpMkLst>
            <pc:docMk/>
            <pc:sldMk cId="2162097286" sldId="293"/>
            <ac:grpSpMk id="210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44.242" v="7" actId="478"/>
          <ac:grpSpMkLst>
            <pc:docMk/>
            <pc:sldMk cId="2162097286" sldId="293"/>
            <ac:grpSpMk id="215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44.242" v="7" actId="478"/>
          <ac:grpSpMkLst>
            <pc:docMk/>
            <pc:sldMk cId="2162097286" sldId="293"/>
            <ac:grpSpMk id="220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44.242" v="7" actId="478"/>
          <ac:grpSpMkLst>
            <pc:docMk/>
            <pc:sldMk cId="2162097286" sldId="293"/>
            <ac:grpSpMk id="225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44.242" v="7" actId="478"/>
          <ac:grpSpMkLst>
            <pc:docMk/>
            <pc:sldMk cId="2162097286" sldId="293"/>
            <ac:grpSpMk id="230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44.242" v="7" actId="478"/>
          <ac:grpSpMkLst>
            <pc:docMk/>
            <pc:sldMk cId="2162097286" sldId="293"/>
            <ac:grpSpMk id="233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44.242" v="7" actId="478"/>
          <ac:grpSpMkLst>
            <pc:docMk/>
            <pc:sldMk cId="2162097286" sldId="293"/>
            <ac:grpSpMk id="236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44.242" v="7" actId="478"/>
          <ac:grpSpMkLst>
            <pc:docMk/>
            <pc:sldMk cId="2162097286" sldId="293"/>
            <ac:grpSpMk id="239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44.242" v="7" actId="478"/>
          <ac:grpSpMkLst>
            <pc:docMk/>
            <pc:sldMk cId="2162097286" sldId="293"/>
            <ac:grpSpMk id="242" creationId="{00000000-0000-0000-0000-000000000000}"/>
          </ac:grpSpMkLst>
        </pc:grpChg>
      </pc:sldChg>
      <pc:sldChg chg="delSp">
        <pc:chgData name="Sofia Barlind" userId="1a395caafdd9d802" providerId="LiveId" clId="{2B60A6A2-0F9F-471C-9B1B-748C9132893D}" dt="2019-04-09T05:10:47.898" v="8" actId="478"/>
        <pc:sldMkLst>
          <pc:docMk/>
          <pc:sldMk cId="3862009718" sldId="294"/>
        </pc:sldMkLst>
        <pc:spChg chg="del">
          <ac:chgData name="Sofia Barlind" userId="1a395caafdd9d802" providerId="LiveId" clId="{2B60A6A2-0F9F-471C-9B1B-748C9132893D}" dt="2019-04-09T05:10:47.898" v="8" actId="478"/>
          <ac:spMkLst>
            <pc:docMk/>
            <pc:sldMk cId="3862009718" sldId="294"/>
            <ac:spMk id="115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47.898" v="8" actId="478"/>
          <ac:spMkLst>
            <pc:docMk/>
            <pc:sldMk cId="3862009718" sldId="294"/>
            <ac:spMk id="120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47.898" v="8" actId="478"/>
          <ac:spMkLst>
            <pc:docMk/>
            <pc:sldMk cId="3862009718" sldId="294"/>
            <ac:spMk id="121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47.898" v="8" actId="478"/>
          <ac:spMkLst>
            <pc:docMk/>
            <pc:sldMk cId="3862009718" sldId="294"/>
            <ac:spMk id="122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47.898" v="8" actId="478"/>
          <ac:spMkLst>
            <pc:docMk/>
            <pc:sldMk cId="3862009718" sldId="294"/>
            <ac:spMk id="163" creationId="{00000000-0000-0000-0000-000000000000}"/>
          </ac:spMkLst>
        </pc:spChg>
        <pc:grpChg chg="del">
          <ac:chgData name="Sofia Barlind" userId="1a395caafdd9d802" providerId="LiveId" clId="{2B60A6A2-0F9F-471C-9B1B-748C9132893D}" dt="2019-04-09T05:10:47.898" v="8" actId="478"/>
          <ac:grpSpMkLst>
            <pc:docMk/>
            <pc:sldMk cId="3862009718" sldId="294"/>
            <ac:grpSpMk id="117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47.898" v="8" actId="478"/>
          <ac:grpSpMkLst>
            <pc:docMk/>
            <pc:sldMk cId="3862009718" sldId="294"/>
            <ac:grpSpMk id="123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47.898" v="8" actId="478"/>
          <ac:grpSpMkLst>
            <pc:docMk/>
            <pc:sldMk cId="3862009718" sldId="294"/>
            <ac:grpSpMk id="128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47.898" v="8" actId="478"/>
          <ac:grpSpMkLst>
            <pc:docMk/>
            <pc:sldMk cId="3862009718" sldId="294"/>
            <ac:grpSpMk id="133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47.898" v="8" actId="478"/>
          <ac:grpSpMkLst>
            <pc:docMk/>
            <pc:sldMk cId="3862009718" sldId="294"/>
            <ac:grpSpMk id="138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47.898" v="8" actId="478"/>
          <ac:grpSpMkLst>
            <pc:docMk/>
            <pc:sldMk cId="3862009718" sldId="294"/>
            <ac:grpSpMk id="143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47.898" v="8" actId="478"/>
          <ac:grpSpMkLst>
            <pc:docMk/>
            <pc:sldMk cId="3862009718" sldId="294"/>
            <ac:grpSpMk id="148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47.898" v="8" actId="478"/>
          <ac:grpSpMkLst>
            <pc:docMk/>
            <pc:sldMk cId="3862009718" sldId="294"/>
            <ac:grpSpMk id="151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47.898" v="8" actId="478"/>
          <ac:grpSpMkLst>
            <pc:docMk/>
            <pc:sldMk cId="3862009718" sldId="294"/>
            <ac:grpSpMk id="154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47.898" v="8" actId="478"/>
          <ac:grpSpMkLst>
            <pc:docMk/>
            <pc:sldMk cId="3862009718" sldId="294"/>
            <ac:grpSpMk id="157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47.898" v="8" actId="478"/>
          <ac:grpSpMkLst>
            <pc:docMk/>
            <pc:sldMk cId="3862009718" sldId="294"/>
            <ac:grpSpMk id="160" creationId="{00000000-0000-0000-0000-000000000000}"/>
          </ac:grpSpMkLst>
        </pc:grpChg>
      </pc:sldChg>
      <pc:sldChg chg="delSp">
        <pc:chgData name="Sofia Barlind" userId="1a395caafdd9d802" providerId="LiveId" clId="{2B60A6A2-0F9F-471C-9B1B-748C9132893D}" dt="2019-04-09T05:10:51.435" v="9" actId="478"/>
        <pc:sldMkLst>
          <pc:docMk/>
          <pc:sldMk cId="3162846473" sldId="295"/>
        </pc:sldMkLst>
        <pc:spChg chg="del">
          <ac:chgData name="Sofia Barlind" userId="1a395caafdd9d802" providerId="LiveId" clId="{2B60A6A2-0F9F-471C-9B1B-748C9132893D}" dt="2019-04-09T05:10:51.435" v="9" actId="478"/>
          <ac:spMkLst>
            <pc:docMk/>
            <pc:sldMk cId="3162846473" sldId="295"/>
            <ac:spMk id="155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51.435" v="9" actId="478"/>
          <ac:spMkLst>
            <pc:docMk/>
            <pc:sldMk cId="3162846473" sldId="295"/>
            <ac:spMk id="156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51.435" v="9" actId="478"/>
          <ac:spMkLst>
            <pc:docMk/>
            <pc:sldMk cId="3162846473" sldId="295"/>
            <ac:spMk id="157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51.435" v="9" actId="478"/>
          <ac:spMkLst>
            <pc:docMk/>
            <pc:sldMk cId="3162846473" sldId="295"/>
            <ac:spMk id="204" creationId="{00000000-0000-0000-0000-000000000000}"/>
          </ac:spMkLst>
        </pc:spChg>
        <pc:grpChg chg="del">
          <ac:chgData name="Sofia Barlind" userId="1a395caafdd9d802" providerId="LiveId" clId="{2B60A6A2-0F9F-471C-9B1B-748C9132893D}" dt="2019-04-09T05:10:51.435" v="9" actId="478"/>
          <ac:grpSpMkLst>
            <pc:docMk/>
            <pc:sldMk cId="3162846473" sldId="295"/>
            <ac:grpSpMk id="152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1.435" v="9" actId="478"/>
          <ac:grpSpMkLst>
            <pc:docMk/>
            <pc:sldMk cId="3162846473" sldId="295"/>
            <ac:grpSpMk id="158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1.435" v="9" actId="478"/>
          <ac:grpSpMkLst>
            <pc:docMk/>
            <pc:sldMk cId="3162846473" sldId="295"/>
            <ac:grpSpMk id="163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1.435" v="9" actId="478"/>
          <ac:grpSpMkLst>
            <pc:docMk/>
            <pc:sldMk cId="3162846473" sldId="295"/>
            <ac:grpSpMk id="168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1.435" v="9" actId="478"/>
          <ac:grpSpMkLst>
            <pc:docMk/>
            <pc:sldMk cId="3162846473" sldId="295"/>
            <ac:grpSpMk id="173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1.435" v="9" actId="478"/>
          <ac:grpSpMkLst>
            <pc:docMk/>
            <pc:sldMk cId="3162846473" sldId="295"/>
            <ac:grpSpMk id="183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1.435" v="9" actId="478"/>
          <ac:grpSpMkLst>
            <pc:docMk/>
            <pc:sldMk cId="3162846473" sldId="295"/>
            <ac:grpSpMk id="186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1.435" v="9" actId="478"/>
          <ac:grpSpMkLst>
            <pc:docMk/>
            <pc:sldMk cId="3162846473" sldId="295"/>
            <ac:grpSpMk id="189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1.435" v="9" actId="478"/>
          <ac:grpSpMkLst>
            <pc:docMk/>
            <pc:sldMk cId="3162846473" sldId="295"/>
            <ac:grpSpMk id="192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1.435" v="9" actId="478"/>
          <ac:grpSpMkLst>
            <pc:docMk/>
            <pc:sldMk cId="3162846473" sldId="295"/>
            <ac:grpSpMk id="196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1.435" v="9" actId="478"/>
          <ac:grpSpMkLst>
            <pc:docMk/>
            <pc:sldMk cId="3162846473" sldId="295"/>
            <ac:grpSpMk id="243" creationId="{83667ADD-2E24-48B2-A125-080979161F7F}"/>
          </ac:grpSpMkLst>
        </pc:grpChg>
      </pc:sldChg>
      <pc:sldChg chg="delSp">
        <pc:chgData name="Sofia Barlind" userId="1a395caafdd9d802" providerId="LiveId" clId="{2B60A6A2-0F9F-471C-9B1B-748C9132893D}" dt="2019-04-09T05:10:54.530" v="10" actId="478"/>
        <pc:sldMkLst>
          <pc:docMk/>
          <pc:sldMk cId="2962204211" sldId="296"/>
        </pc:sldMkLst>
        <pc:spChg chg="del">
          <ac:chgData name="Sofia Barlind" userId="1a395caafdd9d802" providerId="LiveId" clId="{2B60A6A2-0F9F-471C-9B1B-748C9132893D}" dt="2019-04-09T05:10:54.530" v="10" actId="478"/>
          <ac:spMkLst>
            <pc:docMk/>
            <pc:sldMk cId="2962204211" sldId="296"/>
            <ac:spMk id="138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54.530" v="10" actId="478"/>
          <ac:spMkLst>
            <pc:docMk/>
            <pc:sldMk cId="2962204211" sldId="296"/>
            <ac:spMk id="143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54.530" v="10" actId="478"/>
          <ac:spMkLst>
            <pc:docMk/>
            <pc:sldMk cId="2962204211" sldId="296"/>
            <ac:spMk id="144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54.530" v="10" actId="478"/>
          <ac:spMkLst>
            <pc:docMk/>
            <pc:sldMk cId="2962204211" sldId="296"/>
            <ac:spMk id="145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54.530" v="10" actId="478"/>
          <ac:spMkLst>
            <pc:docMk/>
            <pc:sldMk cId="2962204211" sldId="296"/>
            <ac:spMk id="186" creationId="{00000000-0000-0000-0000-000000000000}"/>
          </ac:spMkLst>
        </pc:spChg>
        <pc:grpChg chg="del">
          <ac:chgData name="Sofia Barlind" userId="1a395caafdd9d802" providerId="LiveId" clId="{2B60A6A2-0F9F-471C-9B1B-748C9132893D}" dt="2019-04-09T05:10:54.530" v="10" actId="478"/>
          <ac:grpSpMkLst>
            <pc:docMk/>
            <pc:sldMk cId="2962204211" sldId="296"/>
            <ac:grpSpMk id="140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4.530" v="10" actId="478"/>
          <ac:grpSpMkLst>
            <pc:docMk/>
            <pc:sldMk cId="2962204211" sldId="296"/>
            <ac:grpSpMk id="146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4.530" v="10" actId="478"/>
          <ac:grpSpMkLst>
            <pc:docMk/>
            <pc:sldMk cId="2962204211" sldId="296"/>
            <ac:grpSpMk id="151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4.530" v="10" actId="478"/>
          <ac:grpSpMkLst>
            <pc:docMk/>
            <pc:sldMk cId="2962204211" sldId="296"/>
            <ac:grpSpMk id="156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4.530" v="10" actId="478"/>
          <ac:grpSpMkLst>
            <pc:docMk/>
            <pc:sldMk cId="2962204211" sldId="296"/>
            <ac:grpSpMk id="161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4.530" v="10" actId="478"/>
          <ac:grpSpMkLst>
            <pc:docMk/>
            <pc:sldMk cId="2962204211" sldId="296"/>
            <ac:grpSpMk id="166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4.530" v="10" actId="478"/>
          <ac:grpSpMkLst>
            <pc:docMk/>
            <pc:sldMk cId="2962204211" sldId="296"/>
            <ac:grpSpMk id="171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4.530" v="10" actId="478"/>
          <ac:grpSpMkLst>
            <pc:docMk/>
            <pc:sldMk cId="2962204211" sldId="296"/>
            <ac:grpSpMk id="174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4.530" v="10" actId="478"/>
          <ac:grpSpMkLst>
            <pc:docMk/>
            <pc:sldMk cId="2962204211" sldId="296"/>
            <ac:grpSpMk id="177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4.530" v="10" actId="478"/>
          <ac:grpSpMkLst>
            <pc:docMk/>
            <pc:sldMk cId="2962204211" sldId="296"/>
            <ac:grpSpMk id="180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4.530" v="10" actId="478"/>
          <ac:grpSpMkLst>
            <pc:docMk/>
            <pc:sldMk cId="2962204211" sldId="296"/>
            <ac:grpSpMk id="183" creationId="{00000000-0000-0000-0000-000000000000}"/>
          </ac:grpSpMkLst>
        </pc:grpChg>
      </pc:sldChg>
      <pc:sldChg chg="delSp">
        <pc:chgData name="Sofia Barlind" userId="1a395caafdd9d802" providerId="LiveId" clId="{2B60A6A2-0F9F-471C-9B1B-748C9132893D}" dt="2019-04-09T05:11:00.291" v="12" actId="478"/>
        <pc:sldMkLst>
          <pc:docMk/>
          <pc:sldMk cId="1269801825" sldId="297"/>
        </pc:sldMkLst>
        <pc:spChg chg="del">
          <ac:chgData name="Sofia Barlind" userId="1a395caafdd9d802" providerId="LiveId" clId="{2B60A6A2-0F9F-471C-9B1B-748C9132893D}" dt="2019-04-09T05:11:00.291" v="12" actId="478"/>
          <ac:spMkLst>
            <pc:docMk/>
            <pc:sldMk cId="1269801825" sldId="297"/>
            <ac:spMk id="163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00.291" v="12" actId="478"/>
          <ac:spMkLst>
            <pc:docMk/>
            <pc:sldMk cId="1269801825" sldId="297"/>
            <ac:spMk id="168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00.291" v="12" actId="478"/>
          <ac:spMkLst>
            <pc:docMk/>
            <pc:sldMk cId="1269801825" sldId="297"/>
            <ac:spMk id="169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00.291" v="12" actId="478"/>
          <ac:spMkLst>
            <pc:docMk/>
            <pc:sldMk cId="1269801825" sldId="297"/>
            <ac:spMk id="170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00.291" v="12" actId="478"/>
          <ac:spMkLst>
            <pc:docMk/>
            <pc:sldMk cId="1269801825" sldId="297"/>
            <ac:spMk id="211" creationId="{00000000-0000-0000-0000-000000000000}"/>
          </ac:spMkLst>
        </pc:spChg>
        <pc:grpChg chg="del">
          <ac:chgData name="Sofia Barlind" userId="1a395caafdd9d802" providerId="LiveId" clId="{2B60A6A2-0F9F-471C-9B1B-748C9132893D}" dt="2019-04-09T05:11:00.291" v="12" actId="478"/>
          <ac:grpSpMkLst>
            <pc:docMk/>
            <pc:sldMk cId="1269801825" sldId="297"/>
            <ac:grpSpMk id="165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0.291" v="12" actId="478"/>
          <ac:grpSpMkLst>
            <pc:docMk/>
            <pc:sldMk cId="1269801825" sldId="297"/>
            <ac:grpSpMk id="171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0.291" v="12" actId="478"/>
          <ac:grpSpMkLst>
            <pc:docMk/>
            <pc:sldMk cId="1269801825" sldId="297"/>
            <ac:grpSpMk id="176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0.291" v="12" actId="478"/>
          <ac:grpSpMkLst>
            <pc:docMk/>
            <pc:sldMk cId="1269801825" sldId="297"/>
            <ac:grpSpMk id="181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0.291" v="12" actId="478"/>
          <ac:grpSpMkLst>
            <pc:docMk/>
            <pc:sldMk cId="1269801825" sldId="297"/>
            <ac:grpSpMk id="186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0.291" v="12" actId="478"/>
          <ac:grpSpMkLst>
            <pc:docMk/>
            <pc:sldMk cId="1269801825" sldId="297"/>
            <ac:grpSpMk id="191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0.291" v="12" actId="478"/>
          <ac:grpSpMkLst>
            <pc:docMk/>
            <pc:sldMk cId="1269801825" sldId="297"/>
            <ac:grpSpMk id="196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0.291" v="12" actId="478"/>
          <ac:grpSpMkLst>
            <pc:docMk/>
            <pc:sldMk cId="1269801825" sldId="297"/>
            <ac:grpSpMk id="199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0.291" v="12" actId="478"/>
          <ac:grpSpMkLst>
            <pc:docMk/>
            <pc:sldMk cId="1269801825" sldId="297"/>
            <ac:grpSpMk id="202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0.291" v="12" actId="478"/>
          <ac:grpSpMkLst>
            <pc:docMk/>
            <pc:sldMk cId="1269801825" sldId="297"/>
            <ac:grpSpMk id="205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0.291" v="12" actId="478"/>
          <ac:grpSpMkLst>
            <pc:docMk/>
            <pc:sldMk cId="1269801825" sldId="297"/>
            <ac:grpSpMk id="208" creationId="{00000000-0000-0000-0000-000000000000}"/>
          </ac:grpSpMkLst>
        </pc:grpChg>
      </pc:sldChg>
      <pc:sldChg chg="delSp">
        <pc:chgData name="Sofia Barlind" userId="1a395caafdd9d802" providerId="LiveId" clId="{2B60A6A2-0F9F-471C-9B1B-748C9132893D}" dt="2019-04-09T05:10:57.577" v="11" actId="478"/>
        <pc:sldMkLst>
          <pc:docMk/>
          <pc:sldMk cId="3529958409" sldId="298"/>
        </pc:sldMkLst>
        <pc:spChg chg="del">
          <ac:chgData name="Sofia Barlind" userId="1a395caafdd9d802" providerId="LiveId" clId="{2B60A6A2-0F9F-471C-9B1B-748C9132893D}" dt="2019-04-09T05:10:57.577" v="11" actId="478"/>
          <ac:spMkLst>
            <pc:docMk/>
            <pc:sldMk cId="3529958409" sldId="298"/>
            <ac:spMk id="141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57.577" v="11" actId="478"/>
          <ac:spMkLst>
            <pc:docMk/>
            <pc:sldMk cId="3529958409" sldId="298"/>
            <ac:spMk id="146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57.577" v="11" actId="478"/>
          <ac:spMkLst>
            <pc:docMk/>
            <pc:sldMk cId="3529958409" sldId="298"/>
            <ac:spMk id="147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57.577" v="11" actId="478"/>
          <ac:spMkLst>
            <pc:docMk/>
            <pc:sldMk cId="3529958409" sldId="298"/>
            <ac:spMk id="148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0:57.577" v="11" actId="478"/>
          <ac:spMkLst>
            <pc:docMk/>
            <pc:sldMk cId="3529958409" sldId="298"/>
            <ac:spMk id="189" creationId="{00000000-0000-0000-0000-000000000000}"/>
          </ac:spMkLst>
        </pc:spChg>
        <pc:grpChg chg="del">
          <ac:chgData name="Sofia Barlind" userId="1a395caafdd9d802" providerId="LiveId" clId="{2B60A6A2-0F9F-471C-9B1B-748C9132893D}" dt="2019-04-09T05:10:57.577" v="11" actId="478"/>
          <ac:grpSpMkLst>
            <pc:docMk/>
            <pc:sldMk cId="3529958409" sldId="298"/>
            <ac:grpSpMk id="143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7.577" v="11" actId="478"/>
          <ac:grpSpMkLst>
            <pc:docMk/>
            <pc:sldMk cId="3529958409" sldId="298"/>
            <ac:grpSpMk id="149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7.577" v="11" actId="478"/>
          <ac:grpSpMkLst>
            <pc:docMk/>
            <pc:sldMk cId="3529958409" sldId="298"/>
            <ac:grpSpMk id="154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7.577" v="11" actId="478"/>
          <ac:grpSpMkLst>
            <pc:docMk/>
            <pc:sldMk cId="3529958409" sldId="298"/>
            <ac:grpSpMk id="159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7.577" v="11" actId="478"/>
          <ac:grpSpMkLst>
            <pc:docMk/>
            <pc:sldMk cId="3529958409" sldId="298"/>
            <ac:grpSpMk id="164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7.577" v="11" actId="478"/>
          <ac:grpSpMkLst>
            <pc:docMk/>
            <pc:sldMk cId="3529958409" sldId="298"/>
            <ac:grpSpMk id="169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7.577" v="11" actId="478"/>
          <ac:grpSpMkLst>
            <pc:docMk/>
            <pc:sldMk cId="3529958409" sldId="298"/>
            <ac:grpSpMk id="174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7.577" v="11" actId="478"/>
          <ac:grpSpMkLst>
            <pc:docMk/>
            <pc:sldMk cId="3529958409" sldId="298"/>
            <ac:grpSpMk id="177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7.577" v="11" actId="478"/>
          <ac:grpSpMkLst>
            <pc:docMk/>
            <pc:sldMk cId="3529958409" sldId="298"/>
            <ac:grpSpMk id="180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7.577" v="11" actId="478"/>
          <ac:grpSpMkLst>
            <pc:docMk/>
            <pc:sldMk cId="3529958409" sldId="298"/>
            <ac:grpSpMk id="183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0:57.577" v="11" actId="478"/>
          <ac:grpSpMkLst>
            <pc:docMk/>
            <pc:sldMk cId="3529958409" sldId="298"/>
            <ac:grpSpMk id="186" creationId="{00000000-0000-0000-0000-000000000000}"/>
          </ac:grpSpMkLst>
        </pc:grpChg>
      </pc:sldChg>
      <pc:sldChg chg="delSp">
        <pc:chgData name="Sofia Barlind" userId="1a395caafdd9d802" providerId="LiveId" clId="{2B60A6A2-0F9F-471C-9B1B-748C9132893D}" dt="2019-04-09T05:11:03.073" v="13" actId="478"/>
        <pc:sldMkLst>
          <pc:docMk/>
          <pc:sldMk cId="699656398" sldId="299"/>
        </pc:sldMkLst>
        <pc:spChg chg="del">
          <ac:chgData name="Sofia Barlind" userId="1a395caafdd9d802" providerId="LiveId" clId="{2B60A6A2-0F9F-471C-9B1B-748C9132893D}" dt="2019-04-09T05:11:03.073" v="13" actId="478"/>
          <ac:spMkLst>
            <pc:docMk/>
            <pc:sldMk cId="699656398" sldId="299"/>
            <ac:spMk id="157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03.073" v="13" actId="478"/>
          <ac:spMkLst>
            <pc:docMk/>
            <pc:sldMk cId="699656398" sldId="299"/>
            <ac:spMk id="162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03.073" v="13" actId="478"/>
          <ac:spMkLst>
            <pc:docMk/>
            <pc:sldMk cId="699656398" sldId="299"/>
            <ac:spMk id="163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03.073" v="13" actId="478"/>
          <ac:spMkLst>
            <pc:docMk/>
            <pc:sldMk cId="699656398" sldId="299"/>
            <ac:spMk id="164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03.073" v="13" actId="478"/>
          <ac:spMkLst>
            <pc:docMk/>
            <pc:sldMk cId="699656398" sldId="299"/>
            <ac:spMk id="205" creationId="{00000000-0000-0000-0000-000000000000}"/>
          </ac:spMkLst>
        </pc:spChg>
        <pc:grpChg chg="del">
          <ac:chgData name="Sofia Barlind" userId="1a395caafdd9d802" providerId="LiveId" clId="{2B60A6A2-0F9F-471C-9B1B-748C9132893D}" dt="2019-04-09T05:11:03.073" v="13" actId="478"/>
          <ac:grpSpMkLst>
            <pc:docMk/>
            <pc:sldMk cId="699656398" sldId="299"/>
            <ac:grpSpMk id="158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3.073" v="13" actId="478"/>
          <ac:grpSpMkLst>
            <pc:docMk/>
            <pc:sldMk cId="699656398" sldId="299"/>
            <ac:grpSpMk id="165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3.073" v="13" actId="478"/>
          <ac:grpSpMkLst>
            <pc:docMk/>
            <pc:sldMk cId="699656398" sldId="299"/>
            <ac:grpSpMk id="170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3.073" v="13" actId="478"/>
          <ac:grpSpMkLst>
            <pc:docMk/>
            <pc:sldMk cId="699656398" sldId="299"/>
            <ac:grpSpMk id="175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3.073" v="13" actId="478"/>
          <ac:grpSpMkLst>
            <pc:docMk/>
            <pc:sldMk cId="699656398" sldId="299"/>
            <ac:grpSpMk id="180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3.073" v="13" actId="478"/>
          <ac:grpSpMkLst>
            <pc:docMk/>
            <pc:sldMk cId="699656398" sldId="299"/>
            <ac:grpSpMk id="185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3.073" v="13" actId="478"/>
          <ac:grpSpMkLst>
            <pc:docMk/>
            <pc:sldMk cId="699656398" sldId="299"/>
            <ac:grpSpMk id="190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3.073" v="13" actId="478"/>
          <ac:grpSpMkLst>
            <pc:docMk/>
            <pc:sldMk cId="699656398" sldId="299"/>
            <ac:grpSpMk id="193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3.073" v="13" actId="478"/>
          <ac:grpSpMkLst>
            <pc:docMk/>
            <pc:sldMk cId="699656398" sldId="299"/>
            <ac:grpSpMk id="196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3.073" v="13" actId="478"/>
          <ac:grpSpMkLst>
            <pc:docMk/>
            <pc:sldMk cId="699656398" sldId="299"/>
            <ac:grpSpMk id="199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3.073" v="13" actId="478"/>
          <ac:grpSpMkLst>
            <pc:docMk/>
            <pc:sldMk cId="699656398" sldId="299"/>
            <ac:grpSpMk id="202" creationId="{00000000-0000-0000-0000-000000000000}"/>
          </ac:grpSpMkLst>
        </pc:grpChg>
      </pc:sldChg>
      <pc:sldChg chg="delSp">
        <pc:chgData name="Sofia Barlind" userId="1a395caafdd9d802" providerId="LiveId" clId="{2B60A6A2-0F9F-471C-9B1B-748C9132893D}" dt="2019-04-09T05:11:05.721" v="14" actId="478"/>
        <pc:sldMkLst>
          <pc:docMk/>
          <pc:sldMk cId="1203585226" sldId="300"/>
        </pc:sldMkLst>
        <pc:spChg chg="del">
          <ac:chgData name="Sofia Barlind" userId="1a395caafdd9d802" providerId="LiveId" clId="{2B60A6A2-0F9F-471C-9B1B-748C9132893D}" dt="2019-04-09T05:11:05.721" v="14" actId="478"/>
          <ac:spMkLst>
            <pc:docMk/>
            <pc:sldMk cId="1203585226" sldId="300"/>
            <ac:spMk id="141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05.721" v="14" actId="478"/>
          <ac:spMkLst>
            <pc:docMk/>
            <pc:sldMk cId="1203585226" sldId="300"/>
            <ac:spMk id="146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05.721" v="14" actId="478"/>
          <ac:spMkLst>
            <pc:docMk/>
            <pc:sldMk cId="1203585226" sldId="300"/>
            <ac:spMk id="147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05.721" v="14" actId="478"/>
          <ac:spMkLst>
            <pc:docMk/>
            <pc:sldMk cId="1203585226" sldId="300"/>
            <ac:spMk id="148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05.721" v="14" actId="478"/>
          <ac:spMkLst>
            <pc:docMk/>
            <pc:sldMk cId="1203585226" sldId="300"/>
            <ac:spMk id="189" creationId="{00000000-0000-0000-0000-000000000000}"/>
          </ac:spMkLst>
        </pc:spChg>
        <pc:grpChg chg="del">
          <ac:chgData name="Sofia Barlind" userId="1a395caafdd9d802" providerId="LiveId" clId="{2B60A6A2-0F9F-471C-9B1B-748C9132893D}" dt="2019-04-09T05:11:05.721" v="14" actId="478"/>
          <ac:grpSpMkLst>
            <pc:docMk/>
            <pc:sldMk cId="1203585226" sldId="300"/>
            <ac:grpSpMk id="115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5.721" v="14" actId="478"/>
          <ac:grpSpMkLst>
            <pc:docMk/>
            <pc:sldMk cId="1203585226" sldId="300"/>
            <ac:grpSpMk id="149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5.721" v="14" actId="478"/>
          <ac:grpSpMkLst>
            <pc:docMk/>
            <pc:sldMk cId="1203585226" sldId="300"/>
            <ac:grpSpMk id="154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5.721" v="14" actId="478"/>
          <ac:grpSpMkLst>
            <pc:docMk/>
            <pc:sldMk cId="1203585226" sldId="300"/>
            <ac:grpSpMk id="159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5.721" v="14" actId="478"/>
          <ac:grpSpMkLst>
            <pc:docMk/>
            <pc:sldMk cId="1203585226" sldId="300"/>
            <ac:grpSpMk id="164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5.721" v="14" actId="478"/>
          <ac:grpSpMkLst>
            <pc:docMk/>
            <pc:sldMk cId="1203585226" sldId="300"/>
            <ac:grpSpMk id="169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5.721" v="14" actId="478"/>
          <ac:grpSpMkLst>
            <pc:docMk/>
            <pc:sldMk cId="1203585226" sldId="300"/>
            <ac:grpSpMk id="174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5.721" v="14" actId="478"/>
          <ac:grpSpMkLst>
            <pc:docMk/>
            <pc:sldMk cId="1203585226" sldId="300"/>
            <ac:grpSpMk id="177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5.721" v="14" actId="478"/>
          <ac:grpSpMkLst>
            <pc:docMk/>
            <pc:sldMk cId="1203585226" sldId="300"/>
            <ac:grpSpMk id="183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5.721" v="14" actId="478"/>
          <ac:grpSpMkLst>
            <pc:docMk/>
            <pc:sldMk cId="1203585226" sldId="300"/>
            <ac:grpSpMk id="186" creationId="{00000000-0000-0000-0000-000000000000}"/>
          </ac:grpSpMkLst>
        </pc:grpChg>
      </pc:sldChg>
      <pc:sldChg chg="delSp">
        <pc:chgData name="Sofia Barlind" userId="1a395caafdd9d802" providerId="LiveId" clId="{2B60A6A2-0F9F-471C-9B1B-748C9132893D}" dt="2019-04-09T05:11:22.977" v="19" actId="478"/>
        <pc:sldMkLst>
          <pc:docMk/>
          <pc:sldMk cId="663413672" sldId="301"/>
        </pc:sldMkLst>
        <pc:spChg chg="del">
          <ac:chgData name="Sofia Barlind" userId="1a395caafdd9d802" providerId="LiveId" clId="{2B60A6A2-0F9F-471C-9B1B-748C9132893D}" dt="2019-04-09T05:11:08.561" v="15" actId="478"/>
          <ac:spMkLst>
            <pc:docMk/>
            <pc:sldMk cId="663413672" sldId="301"/>
            <ac:spMk id="166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08.561" v="15" actId="478"/>
          <ac:spMkLst>
            <pc:docMk/>
            <pc:sldMk cId="663413672" sldId="301"/>
            <ac:spMk id="171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08.561" v="15" actId="478"/>
          <ac:spMkLst>
            <pc:docMk/>
            <pc:sldMk cId="663413672" sldId="301"/>
            <ac:spMk id="172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08.561" v="15" actId="478"/>
          <ac:spMkLst>
            <pc:docMk/>
            <pc:sldMk cId="663413672" sldId="301"/>
            <ac:spMk id="173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08.561" v="15" actId="478"/>
          <ac:spMkLst>
            <pc:docMk/>
            <pc:sldMk cId="663413672" sldId="301"/>
            <ac:spMk id="214" creationId="{00000000-0000-0000-0000-000000000000}"/>
          </ac:spMkLst>
        </pc:spChg>
        <pc:grpChg chg="del">
          <ac:chgData name="Sofia Barlind" userId="1a395caafdd9d802" providerId="LiveId" clId="{2B60A6A2-0F9F-471C-9B1B-748C9132893D}" dt="2019-04-09T05:11:08.561" v="15" actId="478"/>
          <ac:grpSpMkLst>
            <pc:docMk/>
            <pc:sldMk cId="663413672" sldId="301"/>
            <ac:grpSpMk id="168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22.977" v="19" actId="478"/>
          <ac:grpSpMkLst>
            <pc:docMk/>
            <pc:sldMk cId="663413672" sldId="301"/>
            <ac:grpSpMk id="174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8.561" v="15" actId="478"/>
          <ac:grpSpMkLst>
            <pc:docMk/>
            <pc:sldMk cId="663413672" sldId="301"/>
            <ac:grpSpMk id="179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8.561" v="15" actId="478"/>
          <ac:grpSpMkLst>
            <pc:docMk/>
            <pc:sldMk cId="663413672" sldId="301"/>
            <ac:grpSpMk id="184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8.561" v="15" actId="478"/>
          <ac:grpSpMkLst>
            <pc:docMk/>
            <pc:sldMk cId="663413672" sldId="301"/>
            <ac:grpSpMk id="189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8.561" v="15" actId="478"/>
          <ac:grpSpMkLst>
            <pc:docMk/>
            <pc:sldMk cId="663413672" sldId="301"/>
            <ac:grpSpMk id="194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8.561" v="15" actId="478"/>
          <ac:grpSpMkLst>
            <pc:docMk/>
            <pc:sldMk cId="663413672" sldId="301"/>
            <ac:grpSpMk id="199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8.561" v="15" actId="478"/>
          <ac:grpSpMkLst>
            <pc:docMk/>
            <pc:sldMk cId="663413672" sldId="301"/>
            <ac:grpSpMk id="202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8.561" v="15" actId="478"/>
          <ac:grpSpMkLst>
            <pc:docMk/>
            <pc:sldMk cId="663413672" sldId="301"/>
            <ac:grpSpMk id="205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8.561" v="15" actId="478"/>
          <ac:grpSpMkLst>
            <pc:docMk/>
            <pc:sldMk cId="663413672" sldId="301"/>
            <ac:grpSpMk id="208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08.561" v="15" actId="478"/>
          <ac:grpSpMkLst>
            <pc:docMk/>
            <pc:sldMk cId="663413672" sldId="301"/>
            <ac:grpSpMk id="211" creationId="{00000000-0000-0000-0000-000000000000}"/>
          </ac:grpSpMkLst>
        </pc:grpChg>
      </pc:sldChg>
      <pc:sldChg chg="delSp ord">
        <pc:chgData name="Sofia Barlind" userId="1a395caafdd9d802" providerId="LiveId" clId="{2B60A6A2-0F9F-471C-9B1B-748C9132893D}" dt="2019-04-09T05:11:13.065" v="17" actId="478"/>
        <pc:sldMkLst>
          <pc:docMk/>
          <pc:sldMk cId="814224174" sldId="302"/>
        </pc:sldMkLst>
        <pc:spChg chg="del">
          <ac:chgData name="Sofia Barlind" userId="1a395caafdd9d802" providerId="LiveId" clId="{2B60A6A2-0F9F-471C-9B1B-748C9132893D}" dt="2019-04-09T05:11:13.065" v="17" actId="478"/>
          <ac:spMkLst>
            <pc:docMk/>
            <pc:sldMk cId="814224174" sldId="302"/>
            <ac:spMk id="229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13.065" v="17" actId="478"/>
          <ac:spMkLst>
            <pc:docMk/>
            <pc:sldMk cId="814224174" sldId="302"/>
            <ac:spMk id="234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13.065" v="17" actId="478"/>
          <ac:spMkLst>
            <pc:docMk/>
            <pc:sldMk cId="814224174" sldId="302"/>
            <ac:spMk id="235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13.065" v="17" actId="478"/>
          <ac:spMkLst>
            <pc:docMk/>
            <pc:sldMk cId="814224174" sldId="302"/>
            <ac:spMk id="236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13.065" v="17" actId="478"/>
          <ac:spMkLst>
            <pc:docMk/>
            <pc:sldMk cId="814224174" sldId="302"/>
            <ac:spMk id="301" creationId="{00000000-0000-0000-0000-000000000000}"/>
          </ac:spMkLst>
        </pc:spChg>
        <pc:grpChg chg="del">
          <ac:chgData name="Sofia Barlind" userId="1a395caafdd9d802" providerId="LiveId" clId="{2B60A6A2-0F9F-471C-9B1B-748C9132893D}" dt="2019-04-09T05:11:13.065" v="17" actId="478"/>
          <ac:grpSpMkLst>
            <pc:docMk/>
            <pc:sldMk cId="814224174" sldId="302"/>
            <ac:grpSpMk id="167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3.065" v="17" actId="478"/>
          <ac:grpSpMkLst>
            <pc:docMk/>
            <pc:sldMk cId="814224174" sldId="302"/>
            <ac:grpSpMk id="231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3.065" v="17" actId="478"/>
          <ac:grpSpMkLst>
            <pc:docMk/>
            <pc:sldMk cId="814224174" sldId="302"/>
            <ac:grpSpMk id="237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3.065" v="17" actId="478"/>
          <ac:grpSpMkLst>
            <pc:docMk/>
            <pc:sldMk cId="814224174" sldId="302"/>
            <ac:grpSpMk id="242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3.065" v="17" actId="478"/>
          <ac:grpSpMkLst>
            <pc:docMk/>
            <pc:sldMk cId="814224174" sldId="302"/>
            <ac:grpSpMk id="247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3.065" v="17" actId="478"/>
          <ac:grpSpMkLst>
            <pc:docMk/>
            <pc:sldMk cId="814224174" sldId="302"/>
            <ac:grpSpMk id="271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3.065" v="17" actId="478"/>
          <ac:grpSpMkLst>
            <pc:docMk/>
            <pc:sldMk cId="814224174" sldId="302"/>
            <ac:grpSpMk id="281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3.065" v="17" actId="478"/>
          <ac:grpSpMkLst>
            <pc:docMk/>
            <pc:sldMk cId="814224174" sldId="302"/>
            <ac:grpSpMk id="289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3.065" v="17" actId="478"/>
          <ac:grpSpMkLst>
            <pc:docMk/>
            <pc:sldMk cId="814224174" sldId="302"/>
            <ac:grpSpMk id="292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3.065" v="17" actId="478"/>
          <ac:grpSpMkLst>
            <pc:docMk/>
            <pc:sldMk cId="814224174" sldId="302"/>
            <ac:grpSpMk id="295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3.065" v="17" actId="478"/>
          <ac:grpSpMkLst>
            <pc:docMk/>
            <pc:sldMk cId="814224174" sldId="302"/>
            <ac:grpSpMk id="306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3.065" v="17" actId="478"/>
          <ac:grpSpMkLst>
            <pc:docMk/>
            <pc:sldMk cId="814224174" sldId="302"/>
            <ac:grpSpMk id="330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3.065" v="17" actId="478"/>
          <ac:grpSpMkLst>
            <pc:docMk/>
            <pc:sldMk cId="814224174" sldId="302"/>
            <ac:grpSpMk id="399" creationId="{9A1B3BE6-98C8-4BFF-88A8-AEF6ECAB3CF2}"/>
          </ac:grpSpMkLst>
        </pc:grpChg>
      </pc:sldChg>
      <pc:sldChg chg="delSp">
        <pc:chgData name="Sofia Barlind" userId="1a395caafdd9d802" providerId="LiveId" clId="{2B60A6A2-0F9F-471C-9B1B-748C9132893D}" dt="2019-04-09T05:11:17.731" v="18" actId="478"/>
        <pc:sldMkLst>
          <pc:docMk/>
          <pc:sldMk cId="3458430292" sldId="303"/>
        </pc:sldMkLst>
        <pc:spChg chg="del">
          <ac:chgData name="Sofia Barlind" userId="1a395caafdd9d802" providerId="LiveId" clId="{2B60A6A2-0F9F-471C-9B1B-748C9132893D}" dt="2019-04-09T05:11:17.731" v="18" actId="478"/>
          <ac:spMkLst>
            <pc:docMk/>
            <pc:sldMk cId="3458430292" sldId="303"/>
            <ac:spMk id="189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17.731" v="18" actId="478"/>
          <ac:spMkLst>
            <pc:docMk/>
            <pc:sldMk cId="3458430292" sldId="303"/>
            <ac:spMk id="194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17.731" v="18" actId="478"/>
          <ac:spMkLst>
            <pc:docMk/>
            <pc:sldMk cId="3458430292" sldId="303"/>
            <ac:spMk id="195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17.731" v="18" actId="478"/>
          <ac:spMkLst>
            <pc:docMk/>
            <pc:sldMk cId="3458430292" sldId="303"/>
            <ac:spMk id="196" creationId="{00000000-0000-0000-0000-000000000000}"/>
          </ac:spMkLst>
        </pc:spChg>
        <pc:spChg chg="del">
          <ac:chgData name="Sofia Barlind" userId="1a395caafdd9d802" providerId="LiveId" clId="{2B60A6A2-0F9F-471C-9B1B-748C9132893D}" dt="2019-04-09T05:11:17.731" v="18" actId="478"/>
          <ac:spMkLst>
            <pc:docMk/>
            <pc:sldMk cId="3458430292" sldId="303"/>
            <ac:spMk id="237" creationId="{00000000-0000-0000-0000-000000000000}"/>
          </ac:spMkLst>
        </pc:spChg>
        <pc:grpChg chg="del">
          <ac:chgData name="Sofia Barlind" userId="1a395caafdd9d802" providerId="LiveId" clId="{2B60A6A2-0F9F-471C-9B1B-748C9132893D}" dt="2019-04-09T05:11:17.731" v="18" actId="478"/>
          <ac:grpSpMkLst>
            <pc:docMk/>
            <pc:sldMk cId="3458430292" sldId="303"/>
            <ac:grpSpMk id="191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7.731" v="18" actId="478"/>
          <ac:grpSpMkLst>
            <pc:docMk/>
            <pc:sldMk cId="3458430292" sldId="303"/>
            <ac:grpSpMk id="197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7.731" v="18" actId="478"/>
          <ac:grpSpMkLst>
            <pc:docMk/>
            <pc:sldMk cId="3458430292" sldId="303"/>
            <ac:grpSpMk id="202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7.731" v="18" actId="478"/>
          <ac:grpSpMkLst>
            <pc:docMk/>
            <pc:sldMk cId="3458430292" sldId="303"/>
            <ac:grpSpMk id="212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7.731" v="18" actId="478"/>
          <ac:grpSpMkLst>
            <pc:docMk/>
            <pc:sldMk cId="3458430292" sldId="303"/>
            <ac:grpSpMk id="217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7.731" v="18" actId="478"/>
          <ac:grpSpMkLst>
            <pc:docMk/>
            <pc:sldMk cId="3458430292" sldId="303"/>
            <ac:grpSpMk id="222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7.731" v="18" actId="478"/>
          <ac:grpSpMkLst>
            <pc:docMk/>
            <pc:sldMk cId="3458430292" sldId="303"/>
            <ac:grpSpMk id="225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7.731" v="18" actId="478"/>
          <ac:grpSpMkLst>
            <pc:docMk/>
            <pc:sldMk cId="3458430292" sldId="303"/>
            <ac:grpSpMk id="228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7.731" v="18" actId="478"/>
          <ac:grpSpMkLst>
            <pc:docMk/>
            <pc:sldMk cId="3458430292" sldId="303"/>
            <ac:grpSpMk id="231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7.731" v="18" actId="478"/>
          <ac:grpSpMkLst>
            <pc:docMk/>
            <pc:sldMk cId="3458430292" sldId="303"/>
            <ac:grpSpMk id="234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7.731" v="18" actId="478"/>
          <ac:grpSpMkLst>
            <pc:docMk/>
            <pc:sldMk cId="3458430292" sldId="303"/>
            <ac:grpSpMk id="245" creationId="{00000000-0000-0000-0000-000000000000}"/>
          </ac:grpSpMkLst>
        </pc:grpChg>
        <pc:grpChg chg="del">
          <ac:chgData name="Sofia Barlind" userId="1a395caafdd9d802" providerId="LiveId" clId="{2B60A6A2-0F9F-471C-9B1B-748C9132893D}" dt="2019-04-09T05:11:17.731" v="18" actId="478"/>
          <ac:grpSpMkLst>
            <pc:docMk/>
            <pc:sldMk cId="3458430292" sldId="303"/>
            <ac:grpSpMk id="305" creationId="{00000000-0000-0000-0000-000000000000}"/>
          </ac:grpSpMkLst>
        </pc:grpChg>
      </pc:sldChg>
      <pc:sldChg chg="del">
        <pc:chgData name="Sofia Barlind" userId="1a395caafdd9d802" providerId="LiveId" clId="{2B60A6A2-0F9F-471C-9B1B-748C9132893D}" dt="2019-04-09T05:10:15.688" v="1" actId="2696"/>
        <pc:sldMkLst>
          <pc:docMk/>
          <pc:sldMk cId="4213285580" sldId="323"/>
        </pc:sldMkLst>
      </pc:sldChg>
      <pc:sldChg chg="del">
        <pc:chgData name="Sofia Barlind" userId="1a395caafdd9d802" providerId="LiveId" clId="{2B60A6A2-0F9F-471C-9B1B-748C9132893D}" dt="2019-04-09T05:10:14.825" v="0" actId="2696"/>
        <pc:sldMkLst>
          <pc:docMk/>
          <pc:sldMk cId="4094070958" sldId="325"/>
        </pc:sldMkLst>
      </pc:sldChg>
      <pc:sldChg chg="del">
        <pc:chgData name="Sofia Barlind" userId="1a395caafdd9d802" providerId="LiveId" clId="{2B60A6A2-0F9F-471C-9B1B-748C9132893D}" dt="2019-04-09T05:10:16.541" v="2" actId="2696"/>
        <pc:sldMkLst>
          <pc:docMk/>
          <pc:sldMk cId="2818927489" sldId="329"/>
        </pc:sldMkLst>
      </pc:sldChg>
      <pc:sldChg chg="add del">
        <pc:chgData name="Sofia Barlind" userId="1a395caafdd9d802" providerId="LiveId" clId="{2B60A6A2-0F9F-471C-9B1B-748C9132893D}" dt="2019-04-09T05:10:21.537" v="4" actId="2696"/>
        <pc:sldMkLst>
          <pc:docMk/>
          <pc:sldMk cId="317822175" sldId="332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ofia\Desktop\kommunbidrag%202011%20ff%20MASTER%20pivo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ofia\Desktop\kommunbidrag%202011%20ff%20MASTER%20pivo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sofia\Desktop\kommunbidrag%202011%20ff%20MASTER%20pivot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sofia\Desktop\kommunbidrag%202011%20ff%20MASTER%20pivot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sofia\Desktop\kommunbidrag%202011%20ff%20MASTER%20pivot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sofia\Desktop\kommunbidrag%202011%20ff%20MASTER%20pivot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C:\Users\sofia\Desktop\kommunbidrag%202011%20ff%20MASTER%20pivot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C:\Users\sofia\Desktop\kommunbidrag%202011%20ff%20MASTER%20pivot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C:\Users\sofia\Desktop\kommunbidrag%202011%20ff%20MASTER%20pivot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C:\Users\sb\Desktop\kommunbidrag%202011%20ff%20MASTER%20pivot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C:\Users\sofia\Desktop\kommunbidrag%202011%20ff%20MASTER%20pivot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C:\Users\sofia\Desktop\kommunbidrag%202011%20ff%20MASTER%20pivot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C:\Users\sofia\Desktop\kommunbidrag%202011%20ff%20MASTER%20pivot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file:///C:\Users\sofia\Desktop\kommunbidrag%202011%20ff%20MASTER%20pivot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file:///C:\Users\sofia\Desktop\kommunbidrag%202011%20ff%20MASTER%20pivot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file:///C:\Users\sofia\Desktop\kommunbidrag%202011%20ff%20MASTER%20pivot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file:///C:\Users\sofia\Desktop\kommunbidrag%202011%20ff%20MASTER%20pivot.xlsx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file:///C:\Users\sofia\Desktop\kommunbidrag%202011%20ff%20MASTER%20pivot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oleObject" Target="file:///C:\Users\sofia\Desktop\kommunbidrag%202011%20ff%20MASTER%20pivot.xlsx" TargetMode="Externa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oleObject" Target="file:///C:\Users\sofia\Desktop\kommunbidrag%202011%20ff%20MASTER%20pivot.xlsx" TargetMode="Externa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oleObject" Target="file:///C:\Users\sofia\Desktop\kommunbidrag%202011%20ff%20MASTER%20pivot.xlsx" TargetMode="Externa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oleObject" Target="file:///C:\Users\sofia\Desktop\kommunbidrag%202011%20ff%20MASTER%20pivot.xlsx" TargetMode="Externa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oleObject" Target="file:///C:\Users\sofia\Desktop\kommunbidrag%202011%20ff%20MASTER%20pivo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[kommunbidrag 2011 ff MASTER pivot.xlsx]översiktsdiagram!Pivottabell1</c:name>
    <c:fmtId val="7"/>
  </c:pivotSource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600" b="1" i="0" u="none" strike="noStrike" kern="1200" spc="0" baseline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r>
              <a:rPr lang="sv-SE" sz="1600" b="1"/>
              <a:t>Översikt: Sveriges kommuners bidrag till Brottsofferjouren Sveriges medlemsjourer verksamhetsåret 2018 (kronor per invånare och år)</a:t>
            </a:r>
          </a:p>
        </c:rich>
      </c:tx>
      <c:layout>
        <c:manualLayout>
          <c:xMode val="edge"/>
          <c:yMode val="edge"/>
          <c:x val="0.14239577865266842"/>
          <c:y val="6.15658139889753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600" b="1" i="0" u="none" strike="noStrike" kern="1200" spc="0" baseline="0">
              <a:solidFill>
                <a:sysClr val="windowText" lastClr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sv-SE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6.7259186351706038E-2"/>
          <c:y val="0.12018744295448602"/>
          <c:w val="0.91746303587051614"/>
          <c:h val="0.863270113040102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översiktsdiagram!$B$3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översiktsdiagram!$A$4:$A$294</c:f>
              <c:strCache>
                <c:ptCount val="290"/>
                <c:pt idx="0">
                  <c:v>Tomelilla</c:v>
                </c:pt>
                <c:pt idx="1">
                  <c:v>Skurup</c:v>
                </c:pt>
                <c:pt idx="2">
                  <c:v>Luleå</c:v>
                </c:pt>
                <c:pt idx="3">
                  <c:v>Kristinehamn</c:v>
                </c:pt>
                <c:pt idx="4">
                  <c:v>Sjöbo</c:v>
                </c:pt>
                <c:pt idx="5">
                  <c:v>Helsingborg</c:v>
                </c:pt>
                <c:pt idx="6">
                  <c:v>Storfors</c:v>
                </c:pt>
                <c:pt idx="7">
                  <c:v>Västerås</c:v>
                </c:pt>
                <c:pt idx="8">
                  <c:v>Ystad</c:v>
                </c:pt>
                <c:pt idx="9">
                  <c:v>Grums</c:v>
                </c:pt>
                <c:pt idx="10">
                  <c:v>Hammarö</c:v>
                </c:pt>
                <c:pt idx="11">
                  <c:v>Torsby</c:v>
                </c:pt>
                <c:pt idx="12">
                  <c:v>Säffle</c:v>
                </c:pt>
                <c:pt idx="13">
                  <c:v>Hällefors</c:v>
                </c:pt>
                <c:pt idx="14">
                  <c:v>Ljusnarsberg</c:v>
                </c:pt>
                <c:pt idx="15">
                  <c:v>Karlstad</c:v>
                </c:pt>
                <c:pt idx="16">
                  <c:v>Lindesberg</c:v>
                </c:pt>
                <c:pt idx="17">
                  <c:v>Hässleholm</c:v>
                </c:pt>
                <c:pt idx="18">
                  <c:v>Skinnskatteberg</c:v>
                </c:pt>
                <c:pt idx="19">
                  <c:v>Vingåker</c:v>
                </c:pt>
                <c:pt idx="20">
                  <c:v>Enköping</c:v>
                </c:pt>
                <c:pt idx="21">
                  <c:v>Mölndal</c:v>
                </c:pt>
                <c:pt idx="22">
                  <c:v>Mjölby</c:v>
                </c:pt>
                <c:pt idx="23">
                  <c:v>Kristianstad</c:v>
                </c:pt>
                <c:pt idx="24">
                  <c:v>Sunne</c:v>
                </c:pt>
                <c:pt idx="25">
                  <c:v>Motala</c:v>
                </c:pt>
                <c:pt idx="26">
                  <c:v>Osby</c:v>
                </c:pt>
                <c:pt idx="27">
                  <c:v>Ödeshög</c:v>
                </c:pt>
                <c:pt idx="28">
                  <c:v>Katrineholm</c:v>
                </c:pt>
                <c:pt idx="29">
                  <c:v>Boxholm</c:v>
                </c:pt>
                <c:pt idx="30">
                  <c:v>Norberg</c:v>
                </c:pt>
                <c:pt idx="31">
                  <c:v>Degerfors</c:v>
                </c:pt>
                <c:pt idx="32">
                  <c:v>Filipstad</c:v>
                </c:pt>
                <c:pt idx="33">
                  <c:v>Åre</c:v>
                </c:pt>
                <c:pt idx="34">
                  <c:v>Strömsund</c:v>
                </c:pt>
                <c:pt idx="35">
                  <c:v>Krokom</c:v>
                </c:pt>
                <c:pt idx="36">
                  <c:v>Berg</c:v>
                </c:pt>
                <c:pt idx="37">
                  <c:v>Alvesta</c:v>
                </c:pt>
                <c:pt idx="38">
                  <c:v>Partille</c:v>
                </c:pt>
                <c:pt idx="39">
                  <c:v>Hagfors</c:v>
                </c:pt>
                <c:pt idx="40">
                  <c:v>Nynäshamn</c:v>
                </c:pt>
                <c:pt idx="41">
                  <c:v>Forshaga</c:v>
                </c:pt>
                <c:pt idx="42">
                  <c:v>Svalöv</c:v>
                </c:pt>
                <c:pt idx="43">
                  <c:v>Tyresö</c:v>
                </c:pt>
                <c:pt idx="44">
                  <c:v>Härryda</c:v>
                </c:pt>
                <c:pt idx="45">
                  <c:v>Munkfors</c:v>
                </c:pt>
                <c:pt idx="46">
                  <c:v>Haninge</c:v>
                </c:pt>
                <c:pt idx="47">
                  <c:v>Östhammar</c:v>
                </c:pt>
                <c:pt idx="48">
                  <c:v>Nacka</c:v>
                </c:pt>
                <c:pt idx="49">
                  <c:v>Tierp</c:v>
                </c:pt>
                <c:pt idx="50">
                  <c:v>Knivsta</c:v>
                </c:pt>
                <c:pt idx="51">
                  <c:v>Håbo</c:v>
                </c:pt>
                <c:pt idx="52">
                  <c:v>Upplands Väsby</c:v>
                </c:pt>
                <c:pt idx="53">
                  <c:v>Sigtuna</c:v>
                </c:pt>
                <c:pt idx="54">
                  <c:v>Arvika</c:v>
                </c:pt>
                <c:pt idx="55">
                  <c:v>Karlskoga</c:v>
                </c:pt>
                <c:pt idx="56">
                  <c:v>Båstad</c:v>
                </c:pt>
                <c:pt idx="57">
                  <c:v>Örkelljunga</c:v>
                </c:pt>
                <c:pt idx="58">
                  <c:v>Ängelholm</c:v>
                </c:pt>
                <c:pt idx="59">
                  <c:v>Ragunda</c:v>
                </c:pt>
                <c:pt idx="60">
                  <c:v>Bräcke</c:v>
                </c:pt>
                <c:pt idx="61">
                  <c:v>Härjedalen</c:v>
                </c:pt>
                <c:pt idx="62">
                  <c:v>Östersund</c:v>
                </c:pt>
                <c:pt idx="63">
                  <c:v>Landskrona</c:v>
                </c:pt>
                <c:pt idx="64">
                  <c:v>Surahammar</c:v>
                </c:pt>
                <c:pt idx="65">
                  <c:v>Botkyrka</c:v>
                </c:pt>
                <c:pt idx="66">
                  <c:v>Lekeberg</c:v>
                </c:pt>
                <c:pt idx="67">
                  <c:v>Örebro</c:v>
                </c:pt>
                <c:pt idx="68">
                  <c:v>Värmdö</c:v>
                </c:pt>
                <c:pt idx="69">
                  <c:v>Kil</c:v>
                </c:pt>
                <c:pt idx="70">
                  <c:v>Klippan</c:v>
                </c:pt>
                <c:pt idx="71">
                  <c:v>Flen</c:v>
                </c:pt>
                <c:pt idx="72">
                  <c:v>Södertälje</c:v>
                </c:pt>
                <c:pt idx="73">
                  <c:v>Huddinge</c:v>
                </c:pt>
                <c:pt idx="74">
                  <c:v>Ljusdal</c:v>
                </c:pt>
                <c:pt idx="75">
                  <c:v>Sollefteå</c:v>
                </c:pt>
                <c:pt idx="76">
                  <c:v>Sundsvall</c:v>
                </c:pt>
                <c:pt idx="77">
                  <c:v>Ekerö</c:v>
                </c:pt>
                <c:pt idx="78">
                  <c:v>Karlsborg</c:v>
                </c:pt>
                <c:pt idx="79">
                  <c:v>Perstorp</c:v>
                </c:pt>
                <c:pt idx="80">
                  <c:v>Skövde</c:v>
                </c:pt>
                <c:pt idx="81">
                  <c:v>Nordmaling</c:v>
                </c:pt>
                <c:pt idx="82">
                  <c:v>Tibro</c:v>
                </c:pt>
                <c:pt idx="83">
                  <c:v>Bjurholm</c:v>
                </c:pt>
                <c:pt idx="84">
                  <c:v>Hjo</c:v>
                </c:pt>
                <c:pt idx="85">
                  <c:v>Ånge</c:v>
                </c:pt>
                <c:pt idx="86">
                  <c:v>Årjäng</c:v>
                </c:pt>
                <c:pt idx="87">
                  <c:v>Vindeln</c:v>
                </c:pt>
                <c:pt idx="88">
                  <c:v>Staffanstorp</c:v>
                </c:pt>
                <c:pt idx="89">
                  <c:v>Robertsfors</c:v>
                </c:pt>
                <c:pt idx="90">
                  <c:v>Bromölla</c:v>
                </c:pt>
                <c:pt idx="91">
                  <c:v>Östra Göinge</c:v>
                </c:pt>
                <c:pt idx="92">
                  <c:v>Falköping</c:v>
                </c:pt>
                <c:pt idx="93">
                  <c:v>Bollnäs</c:v>
                </c:pt>
                <c:pt idx="94">
                  <c:v>Hörby</c:v>
                </c:pt>
                <c:pt idx="95">
                  <c:v>Lund</c:v>
                </c:pt>
                <c:pt idx="96">
                  <c:v>Höör</c:v>
                </c:pt>
                <c:pt idx="97">
                  <c:v>Hultsfred</c:v>
                </c:pt>
                <c:pt idx="98">
                  <c:v>Torsås</c:v>
                </c:pt>
                <c:pt idx="99">
                  <c:v>Vännäs</c:v>
                </c:pt>
                <c:pt idx="100">
                  <c:v>Umeå</c:v>
                </c:pt>
                <c:pt idx="101">
                  <c:v>Kävlinge</c:v>
                </c:pt>
                <c:pt idx="102">
                  <c:v>Eslöv</c:v>
                </c:pt>
                <c:pt idx="103">
                  <c:v>Tidaholm</c:v>
                </c:pt>
                <c:pt idx="104">
                  <c:v>Vimmerby</c:v>
                </c:pt>
                <c:pt idx="105">
                  <c:v>Fagersta</c:v>
                </c:pt>
                <c:pt idx="106">
                  <c:v>Härnösand</c:v>
                </c:pt>
                <c:pt idx="107">
                  <c:v>Borgholm</c:v>
                </c:pt>
                <c:pt idx="108">
                  <c:v>Olofström</c:v>
                </c:pt>
                <c:pt idx="109">
                  <c:v>Kramfors</c:v>
                </c:pt>
                <c:pt idx="110">
                  <c:v>Nora</c:v>
                </c:pt>
                <c:pt idx="111">
                  <c:v>Västervik</c:v>
                </c:pt>
                <c:pt idx="112">
                  <c:v>Solna</c:v>
                </c:pt>
                <c:pt idx="113">
                  <c:v>Mörbylånga</c:v>
                </c:pt>
                <c:pt idx="114">
                  <c:v>Emmaboda</c:v>
                </c:pt>
                <c:pt idx="115">
                  <c:v>Örnsköldsvik</c:v>
                </c:pt>
                <c:pt idx="116">
                  <c:v>Kalmar</c:v>
                </c:pt>
                <c:pt idx="117">
                  <c:v>Nybro</c:v>
                </c:pt>
                <c:pt idx="118">
                  <c:v>Lomma</c:v>
                </c:pt>
                <c:pt idx="119">
                  <c:v>Borlänge</c:v>
                </c:pt>
                <c:pt idx="120">
                  <c:v>Åstorp</c:v>
                </c:pt>
                <c:pt idx="121">
                  <c:v>Hallstahammar</c:v>
                </c:pt>
                <c:pt idx="122">
                  <c:v>Sundbyberg</c:v>
                </c:pt>
                <c:pt idx="123">
                  <c:v>Trollhättan</c:v>
                </c:pt>
                <c:pt idx="124">
                  <c:v>Bjuv</c:v>
                </c:pt>
                <c:pt idx="125">
                  <c:v>Järfälla</c:v>
                </c:pt>
                <c:pt idx="126">
                  <c:v>Upplands-Bro</c:v>
                </c:pt>
                <c:pt idx="127">
                  <c:v>Ovanåker</c:v>
                </c:pt>
                <c:pt idx="128">
                  <c:v>Älvdalen</c:v>
                </c:pt>
                <c:pt idx="129">
                  <c:v>Mora</c:v>
                </c:pt>
                <c:pt idx="130">
                  <c:v>Gävle</c:v>
                </c:pt>
                <c:pt idx="131">
                  <c:v>Stockholm</c:v>
                </c:pt>
                <c:pt idx="132">
                  <c:v>Eskilstuna</c:v>
                </c:pt>
                <c:pt idx="133">
                  <c:v>Varberg</c:v>
                </c:pt>
                <c:pt idx="134">
                  <c:v>Växjö</c:v>
                </c:pt>
                <c:pt idx="135">
                  <c:v>Lessebo</c:v>
                </c:pt>
                <c:pt idx="136">
                  <c:v>Mullsjö</c:v>
                </c:pt>
                <c:pt idx="137">
                  <c:v>Uppvidinge</c:v>
                </c:pt>
                <c:pt idx="138">
                  <c:v>Sandviken</c:v>
                </c:pt>
                <c:pt idx="139">
                  <c:v>Mariestad</c:v>
                </c:pt>
                <c:pt idx="140">
                  <c:v>Töreboda</c:v>
                </c:pt>
                <c:pt idx="141">
                  <c:v>Rättvik</c:v>
                </c:pt>
                <c:pt idx="142">
                  <c:v>Vaggeryd</c:v>
                </c:pt>
                <c:pt idx="143">
                  <c:v>Värnamo</c:v>
                </c:pt>
                <c:pt idx="144">
                  <c:v>Gnosjö</c:v>
                </c:pt>
                <c:pt idx="145">
                  <c:v>Gislaved</c:v>
                </c:pt>
                <c:pt idx="146">
                  <c:v>Hallsberg</c:v>
                </c:pt>
                <c:pt idx="147">
                  <c:v>Nyköping</c:v>
                </c:pt>
                <c:pt idx="148">
                  <c:v>Tingsryd</c:v>
                </c:pt>
                <c:pt idx="149">
                  <c:v>Avesta</c:v>
                </c:pt>
                <c:pt idx="150">
                  <c:v>Sala</c:v>
                </c:pt>
                <c:pt idx="151">
                  <c:v>Heby</c:v>
                </c:pt>
                <c:pt idx="152">
                  <c:v>Säter</c:v>
                </c:pt>
                <c:pt idx="153">
                  <c:v>Jönköping</c:v>
                </c:pt>
                <c:pt idx="154">
                  <c:v>Uppsala</c:v>
                </c:pt>
                <c:pt idx="155">
                  <c:v>Kumla</c:v>
                </c:pt>
                <c:pt idx="156">
                  <c:v>Sollentuna</c:v>
                </c:pt>
                <c:pt idx="157">
                  <c:v>Ljungby</c:v>
                </c:pt>
                <c:pt idx="158">
                  <c:v>Älvkarleby</c:v>
                </c:pt>
                <c:pt idx="159">
                  <c:v>Höganäs</c:v>
                </c:pt>
                <c:pt idx="160">
                  <c:v>Lidingö</c:v>
                </c:pt>
                <c:pt idx="161">
                  <c:v>Ludvika</c:v>
                </c:pt>
                <c:pt idx="162">
                  <c:v>Smedjebacken</c:v>
                </c:pt>
                <c:pt idx="163">
                  <c:v>Tanum</c:v>
                </c:pt>
                <c:pt idx="164">
                  <c:v>Falun</c:v>
                </c:pt>
                <c:pt idx="165">
                  <c:v>Habo</c:v>
                </c:pt>
                <c:pt idx="166">
                  <c:v>Vänersborg</c:v>
                </c:pt>
                <c:pt idx="167">
                  <c:v>Oxelösund</c:v>
                </c:pt>
                <c:pt idx="168">
                  <c:v>Åmål</c:v>
                </c:pt>
                <c:pt idx="169">
                  <c:v>Piteå</c:v>
                </c:pt>
                <c:pt idx="170">
                  <c:v>Eda</c:v>
                </c:pt>
                <c:pt idx="171">
                  <c:v>Salem</c:v>
                </c:pt>
                <c:pt idx="172">
                  <c:v>Karlskrona</c:v>
                </c:pt>
                <c:pt idx="173">
                  <c:v>Leksand</c:v>
                </c:pt>
                <c:pt idx="174">
                  <c:v>Markaryd</c:v>
                </c:pt>
                <c:pt idx="175">
                  <c:v>Lilla Edet</c:v>
                </c:pt>
                <c:pt idx="176">
                  <c:v>Hylte</c:v>
                </c:pt>
                <c:pt idx="177">
                  <c:v>Askersund</c:v>
                </c:pt>
                <c:pt idx="178">
                  <c:v>Uddevalla</c:v>
                </c:pt>
                <c:pt idx="179">
                  <c:v>Boden</c:v>
                </c:pt>
                <c:pt idx="180">
                  <c:v>Danderyd</c:v>
                </c:pt>
                <c:pt idx="181">
                  <c:v>Gotland</c:v>
                </c:pt>
                <c:pt idx="182">
                  <c:v>Ronneby</c:v>
                </c:pt>
                <c:pt idx="183">
                  <c:v>Sölvesborg</c:v>
                </c:pt>
                <c:pt idx="184">
                  <c:v>Laxå</c:v>
                </c:pt>
                <c:pt idx="185">
                  <c:v>Nordanstig</c:v>
                </c:pt>
                <c:pt idx="186">
                  <c:v>Hudiksvall</c:v>
                </c:pt>
                <c:pt idx="187">
                  <c:v>Norrtälje</c:v>
                </c:pt>
                <c:pt idx="188">
                  <c:v>Halmstad</c:v>
                </c:pt>
                <c:pt idx="189">
                  <c:v>Trelleborg</c:v>
                </c:pt>
                <c:pt idx="190">
                  <c:v>Götene</c:v>
                </c:pt>
                <c:pt idx="191">
                  <c:v>Essunga</c:v>
                </c:pt>
                <c:pt idx="192">
                  <c:v>Skara</c:v>
                </c:pt>
                <c:pt idx="193">
                  <c:v>Vellinge</c:v>
                </c:pt>
                <c:pt idx="194">
                  <c:v>Lidköping</c:v>
                </c:pt>
                <c:pt idx="195">
                  <c:v>Vara</c:v>
                </c:pt>
                <c:pt idx="196">
                  <c:v>Svedala</c:v>
                </c:pt>
                <c:pt idx="197">
                  <c:v>Grästorp</c:v>
                </c:pt>
                <c:pt idx="198">
                  <c:v>Trosa</c:v>
                </c:pt>
                <c:pt idx="199">
                  <c:v>Täby</c:v>
                </c:pt>
                <c:pt idx="200">
                  <c:v>Gnesta</c:v>
                </c:pt>
                <c:pt idx="201">
                  <c:v>Älvsbyn</c:v>
                </c:pt>
                <c:pt idx="202">
                  <c:v>Hedemora</c:v>
                </c:pt>
                <c:pt idx="203">
                  <c:v>Eksjö</c:v>
                </c:pt>
                <c:pt idx="204">
                  <c:v>Sävsjö</c:v>
                </c:pt>
                <c:pt idx="205">
                  <c:v>Nässjö</c:v>
                </c:pt>
                <c:pt idx="206">
                  <c:v>Kungsör</c:v>
                </c:pt>
                <c:pt idx="207">
                  <c:v>Vetlanda</c:v>
                </c:pt>
                <c:pt idx="208">
                  <c:v>Tranås</c:v>
                </c:pt>
                <c:pt idx="209">
                  <c:v>Aneby</c:v>
                </c:pt>
                <c:pt idx="210">
                  <c:v>Karlshamn</c:v>
                </c:pt>
                <c:pt idx="211">
                  <c:v>Strömstad</c:v>
                </c:pt>
                <c:pt idx="212">
                  <c:v>Vallentuna</c:v>
                </c:pt>
                <c:pt idx="213">
                  <c:v>Vaxholm</c:v>
                </c:pt>
                <c:pt idx="214">
                  <c:v>Österåker</c:v>
                </c:pt>
                <c:pt idx="215">
                  <c:v>Kungälv</c:v>
                </c:pt>
                <c:pt idx="216">
                  <c:v>Söderhamn</c:v>
                </c:pt>
                <c:pt idx="217">
                  <c:v>Stenungsund</c:v>
                </c:pt>
                <c:pt idx="218">
                  <c:v>Borås</c:v>
                </c:pt>
                <c:pt idx="219">
                  <c:v>Göteborg</c:v>
                </c:pt>
                <c:pt idx="220">
                  <c:v>Kungsbacka</c:v>
                </c:pt>
                <c:pt idx="221">
                  <c:v>Laholm</c:v>
                </c:pt>
                <c:pt idx="222">
                  <c:v>Herrljunga</c:v>
                </c:pt>
                <c:pt idx="223">
                  <c:v>Vårgårda</c:v>
                </c:pt>
                <c:pt idx="224">
                  <c:v>Lerum</c:v>
                </c:pt>
                <c:pt idx="225">
                  <c:v>Munkedal</c:v>
                </c:pt>
                <c:pt idx="226">
                  <c:v>Falkenberg</c:v>
                </c:pt>
                <c:pt idx="227">
                  <c:v>Alingsås</c:v>
                </c:pt>
                <c:pt idx="228">
                  <c:v>Orust</c:v>
                </c:pt>
                <c:pt idx="229">
                  <c:v>Lysekil</c:v>
                </c:pt>
                <c:pt idx="230">
                  <c:v>Tjörn</c:v>
                </c:pt>
                <c:pt idx="231">
                  <c:v>Dals-Ed</c:v>
                </c:pt>
                <c:pt idx="232">
                  <c:v>Skellefteå</c:v>
                </c:pt>
                <c:pt idx="233">
                  <c:v>Ulricehamn</c:v>
                </c:pt>
                <c:pt idx="234">
                  <c:v>Gagnef</c:v>
                </c:pt>
                <c:pt idx="235">
                  <c:v>Mellerud</c:v>
                </c:pt>
                <c:pt idx="236">
                  <c:v>Ale</c:v>
                </c:pt>
                <c:pt idx="237">
                  <c:v>Gullspång</c:v>
                </c:pt>
                <c:pt idx="238">
                  <c:v>Ockelbo</c:v>
                </c:pt>
                <c:pt idx="239">
                  <c:v>Timrå</c:v>
                </c:pt>
                <c:pt idx="240">
                  <c:v>Sorsele</c:v>
                </c:pt>
                <c:pt idx="241">
                  <c:v>Kinda</c:v>
                </c:pt>
                <c:pt idx="242">
                  <c:v>Älmhult</c:v>
                </c:pt>
                <c:pt idx="243">
                  <c:v>Köping</c:v>
                </c:pt>
                <c:pt idx="244">
                  <c:v>Bollebygd</c:v>
                </c:pt>
                <c:pt idx="245">
                  <c:v>Arvidsjaur</c:v>
                </c:pt>
                <c:pt idx="246">
                  <c:v>Svenljunga</c:v>
                </c:pt>
                <c:pt idx="247">
                  <c:v>Norsjö</c:v>
                </c:pt>
                <c:pt idx="248">
                  <c:v>Sotenäs</c:v>
                </c:pt>
                <c:pt idx="249">
                  <c:v>Linköping</c:v>
                </c:pt>
                <c:pt idx="250">
                  <c:v>Mönsterås</c:v>
                </c:pt>
                <c:pt idx="251">
                  <c:v>Färgelanda</c:v>
                </c:pt>
                <c:pt idx="252">
                  <c:v>Vadstena</c:v>
                </c:pt>
                <c:pt idx="253">
                  <c:v>Strängnäs</c:v>
                </c:pt>
                <c:pt idx="254">
                  <c:v>Simrishamn</c:v>
                </c:pt>
                <c:pt idx="255">
                  <c:v>Orsa</c:v>
                </c:pt>
                <c:pt idx="256">
                  <c:v>Valdemarsvik</c:v>
                </c:pt>
                <c:pt idx="257">
                  <c:v>Mark</c:v>
                </c:pt>
                <c:pt idx="258">
                  <c:v>Övertorneå</c:v>
                </c:pt>
                <c:pt idx="259">
                  <c:v>Kalix</c:v>
                </c:pt>
                <c:pt idx="260">
                  <c:v>Hofors</c:v>
                </c:pt>
                <c:pt idx="261">
                  <c:v>Arboga</c:v>
                </c:pt>
                <c:pt idx="262">
                  <c:v>Kiruna</c:v>
                </c:pt>
                <c:pt idx="263">
                  <c:v>Ydre</c:v>
                </c:pt>
                <c:pt idx="264">
                  <c:v>Malung-Sälen</c:v>
                </c:pt>
                <c:pt idx="265">
                  <c:v>Burlöv</c:v>
                </c:pt>
                <c:pt idx="266">
                  <c:v>Malå</c:v>
                </c:pt>
                <c:pt idx="267">
                  <c:v>Tranemo</c:v>
                </c:pt>
                <c:pt idx="268">
                  <c:v>Pajala</c:v>
                </c:pt>
                <c:pt idx="269">
                  <c:v>Åsele</c:v>
                </c:pt>
                <c:pt idx="270">
                  <c:v>Bengtsfors</c:v>
                </c:pt>
                <c:pt idx="271">
                  <c:v>Åtvidaberg</c:v>
                </c:pt>
                <c:pt idx="272">
                  <c:v>Vilhelmina</c:v>
                </c:pt>
                <c:pt idx="273">
                  <c:v>Storuman</c:v>
                </c:pt>
                <c:pt idx="274">
                  <c:v>Dorotea</c:v>
                </c:pt>
                <c:pt idx="275">
                  <c:v>Oskarshamn</c:v>
                </c:pt>
                <c:pt idx="276">
                  <c:v>Öckerö</c:v>
                </c:pt>
                <c:pt idx="277">
                  <c:v>Norrköping</c:v>
                </c:pt>
                <c:pt idx="278">
                  <c:v>Söderköping</c:v>
                </c:pt>
                <c:pt idx="279">
                  <c:v>Malmö</c:v>
                </c:pt>
                <c:pt idx="280">
                  <c:v>Högsby</c:v>
                </c:pt>
                <c:pt idx="281">
                  <c:v>Lycksele</c:v>
                </c:pt>
                <c:pt idx="282">
                  <c:v>Jokkmokk</c:v>
                </c:pt>
                <c:pt idx="283">
                  <c:v>Arjeplog</c:v>
                </c:pt>
                <c:pt idx="284">
                  <c:v>Finspång</c:v>
                </c:pt>
                <c:pt idx="285">
                  <c:v>Gällivare</c:v>
                </c:pt>
                <c:pt idx="286">
                  <c:v>Överkalix</c:v>
                </c:pt>
                <c:pt idx="287">
                  <c:v>Haparanda</c:v>
                </c:pt>
                <c:pt idx="288">
                  <c:v>Nykvarn</c:v>
                </c:pt>
                <c:pt idx="289">
                  <c:v>Vansbro</c:v>
                </c:pt>
              </c:strCache>
            </c:strRef>
          </c:cat>
          <c:val>
            <c:numRef>
              <c:f>översiktsdiagram!$B$4:$B$294</c:f>
              <c:numCache>
                <c:formatCode>General</c:formatCode>
                <c:ptCount val="290"/>
                <c:pt idx="0">
                  <c:v>16.249254621347646</c:v>
                </c:pt>
                <c:pt idx="1">
                  <c:v>13.936836721646849</c:v>
                </c:pt>
                <c:pt idx="2">
                  <c:v>12.675874532076932</c:v>
                </c:pt>
                <c:pt idx="3">
                  <c:v>12.587221095334685</c:v>
                </c:pt>
                <c:pt idx="4">
                  <c:v>11.430968486183209</c:v>
                </c:pt>
                <c:pt idx="5">
                  <c:v>10.223022385976664</c:v>
                </c:pt>
                <c:pt idx="6">
                  <c:v>10.186757215619695</c:v>
                </c:pt>
                <c:pt idx="7">
                  <c:v>9.0652350566826971</c:v>
                </c:pt>
                <c:pt idx="8">
                  <c:v>7.3036719378182795</c:v>
                </c:pt>
                <c:pt idx="9">
                  <c:v>6.1036510931084234</c:v>
                </c:pt>
                <c:pt idx="10">
                  <c:v>6</c:v>
                </c:pt>
                <c:pt idx="11">
                  <c:v>5.9929352396972249</c:v>
                </c:pt>
                <c:pt idx="12">
                  <c:v>5.9769822598079738</c:v>
                </c:pt>
                <c:pt idx="13">
                  <c:v>5.9558306372204246</c:v>
                </c:pt>
                <c:pt idx="14">
                  <c:v>5.9538648320518011</c:v>
                </c:pt>
                <c:pt idx="15">
                  <c:v>5.9372256365232658</c:v>
                </c:pt>
                <c:pt idx="16">
                  <c:v>5.9289374497099052</c:v>
                </c:pt>
                <c:pt idx="17">
                  <c:v>5.7688979481952964</c:v>
                </c:pt>
                <c:pt idx="18">
                  <c:v>5.6420672534416614</c:v>
                </c:pt>
                <c:pt idx="19">
                  <c:v>5.5555555555555554</c:v>
                </c:pt>
                <c:pt idx="20">
                  <c:v>5.4798273854373587</c:v>
                </c:pt>
                <c:pt idx="21">
                  <c:v>5.1420879901997854</c:v>
                </c:pt>
                <c:pt idx="22">
                  <c:v>5.0575520929716129</c:v>
                </c:pt>
                <c:pt idx="23">
                  <c:v>4.9931076279545099</c:v>
                </c:pt>
                <c:pt idx="24">
                  <c:v>4.9883729652689217</c:v>
                </c:pt>
                <c:pt idx="25">
                  <c:v>4.9254862338974492</c:v>
                </c:pt>
                <c:pt idx="26">
                  <c:v>4.8702776513427404</c:v>
                </c:pt>
                <c:pt idx="27">
                  <c:v>4.8661800486618008</c:v>
                </c:pt>
                <c:pt idx="28">
                  <c:v>4.8340315823396711</c:v>
                </c:pt>
                <c:pt idx="29">
                  <c:v>4.7680176049880796</c:v>
                </c:pt>
                <c:pt idx="30">
                  <c:v>4.658385093167702</c:v>
                </c:pt>
                <c:pt idx="31">
                  <c:v>4.6545304095986761</c:v>
                </c:pt>
                <c:pt idx="32">
                  <c:v>4.6369284985625523</c:v>
                </c:pt>
                <c:pt idx="33">
                  <c:v>4.5438409655662051</c:v>
                </c:pt>
                <c:pt idx="34">
                  <c:v>4.500042405224324</c:v>
                </c:pt>
                <c:pt idx="35">
                  <c:v>4.3577889447236178</c:v>
                </c:pt>
                <c:pt idx="36">
                  <c:v>4.3386689132266216</c:v>
                </c:pt>
                <c:pt idx="37">
                  <c:v>4.0447418356137019</c:v>
                </c:pt>
                <c:pt idx="38">
                  <c:v>4.0053854276663143</c:v>
                </c:pt>
                <c:pt idx="39">
                  <c:v>4</c:v>
                </c:pt>
                <c:pt idx="40">
                  <c:v>4</c:v>
                </c:pt>
                <c:pt idx="41">
                  <c:v>3.9968720132070552</c:v>
                </c:pt>
                <c:pt idx="42">
                  <c:v>3.9928698752228162</c:v>
                </c:pt>
                <c:pt idx="43">
                  <c:v>3.9912058176898357</c:v>
                </c:pt>
                <c:pt idx="44">
                  <c:v>3.9880252325457071</c:v>
                </c:pt>
                <c:pt idx="45">
                  <c:v>3.9734254584108424</c:v>
                </c:pt>
                <c:pt idx="46">
                  <c:v>3.9712848007087929</c:v>
                </c:pt>
                <c:pt idx="47">
                  <c:v>3.9403475167601587</c:v>
                </c:pt>
                <c:pt idx="48">
                  <c:v>3.9260305637601132</c:v>
                </c:pt>
                <c:pt idx="49">
                  <c:v>3.8604873387482082</c:v>
                </c:pt>
                <c:pt idx="50">
                  <c:v>3.841895482728078</c:v>
                </c:pt>
                <c:pt idx="51">
                  <c:v>3.7945263956742399</c:v>
                </c:pt>
                <c:pt idx="52">
                  <c:v>3.6991368680641186</c:v>
                </c:pt>
                <c:pt idx="53">
                  <c:v>3.6694523395410004</c:v>
                </c:pt>
                <c:pt idx="54">
                  <c:v>3.6454336147352264</c:v>
                </c:pt>
                <c:pt idx="55">
                  <c:v>3.616874362936902</c:v>
                </c:pt>
                <c:pt idx="56">
                  <c:v>3.5907001892403354</c:v>
                </c:pt>
                <c:pt idx="57">
                  <c:v>3.5831591519856674</c:v>
                </c:pt>
                <c:pt idx="58">
                  <c:v>3.5817737998372658</c:v>
                </c:pt>
                <c:pt idx="59">
                  <c:v>3.5488611315209404</c:v>
                </c:pt>
                <c:pt idx="60">
                  <c:v>3.537917243501</c:v>
                </c:pt>
                <c:pt idx="61">
                  <c:v>3.533582824502659</c:v>
                </c:pt>
                <c:pt idx="62">
                  <c:v>3.514320857494289</c:v>
                </c:pt>
                <c:pt idx="63">
                  <c:v>3.5000220818796097</c:v>
                </c:pt>
                <c:pt idx="64">
                  <c:v>3.4870977383680382</c:v>
                </c:pt>
                <c:pt idx="65">
                  <c:v>3.481098721784063</c:v>
                </c:pt>
                <c:pt idx="66">
                  <c:v>3.4316217590238942</c:v>
                </c:pt>
                <c:pt idx="67">
                  <c:v>3.413378046589616</c:v>
                </c:pt>
                <c:pt idx="68">
                  <c:v>3.3836663290673052</c:v>
                </c:pt>
                <c:pt idx="69">
                  <c:v>3.2913518052057094</c:v>
                </c:pt>
                <c:pt idx="70">
                  <c:v>3.2767724201122439</c:v>
                </c:pt>
                <c:pt idx="71">
                  <c:v>3.2702798861480078</c:v>
                </c:pt>
                <c:pt idx="72">
                  <c:v>3.2280906364545152</c:v>
                </c:pt>
                <c:pt idx="73">
                  <c:v>3.1817314073252549</c:v>
                </c:pt>
                <c:pt idx="74">
                  <c:v>3.098854319949548</c:v>
                </c:pt>
                <c:pt idx="75">
                  <c:v>3.0442944847531583</c:v>
                </c:pt>
                <c:pt idx="76">
                  <c:v>3.0361299463617044</c:v>
                </c:pt>
                <c:pt idx="77">
                  <c:v>3.0266998162360825</c:v>
                </c:pt>
                <c:pt idx="78">
                  <c:v>3.0159620362381365</c:v>
                </c:pt>
                <c:pt idx="79">
                  <c:v>3.0129516019086573</c:v>
                </c:pt>
                <c:pt idx="80">
                  <c:v>3.0122783083219646</c:v>
                </c:pt>
                <c:pt idx="81">
                  <c:v>3.0122483457693932</c:v>
                </c:pt>
                <c:pt idx="82">
                  <c:v>3.0102610261026101</c:v>
                </c:pt>
                <c:pt idx="83">
                  <c:v>3.003671970624235</c:v>
                </c:pt>
                <c:pt idx="84">
                  <c:v>3.0023094688221708</c:v>
                </c:pt>
                <c:pt idx="85">
                  <c:v>3.0012658227848101</c:v>
                </c:pt>
                <c:pt idx="86">
                  <c:v>3.0006031363088059</c:v>
                </c:pt>
                <c:pt idx="87">
                  <c:v>3.0005543237250554</c:v>
                </c:pt>
                <c:pt idx="88">
                  <c:v>3.0001241362188109</c:v>
                </c:pt>
                <c:pt idx="89">
                  <c:v>3</c:v>
                </c:pt>
                <c:pt idx="90">
                  <c:v>3</c:v>
                </c:pt>
                <c:pt idx="91">
                  <c:v>3</c:v>
                </c:pt>
                <c:pt idx="92">
                  <c:v>2.9998186050730116</c:v>
                </c:pt>
                <c:pt idx="93">
                  <c:v>2.9979939074225426</c:v>
                </c:pt>
                <c:pt idx="94">
                  <c:v>2.9972993827160495</c:v>
                </c:pt>
                <c:pt idx="95">
                  <c:v>2.9972788891271005</c:v>
                </c:pt>
                <c:pt idx="96">
                  <c:v>2.9967229032649594</c:v>
                </c:pt>
                <c:pt idx="97">
                  <c:v>2.9967075931133822</c:v>
                </c:pt>
                <c:pt idx="98">
                  <c:v>2.9940703091910206</c:v>
                </c:pt>
                <c:pt idx="99">
                  <c:v>2.9911121239744758</c:v>
                </c:pt>
                <c:pt idx="100">
                  <c:v>2.9902862168212345</c:v>
                </c:pt>
                <c:pt idx="101">
                  <c:v>2.9898252527536417</c:v>
                </c:pt>
                <c:pt idx="102">
                  <c:v>2.9893488987844505</c:v>
                </c:pt>
                <c:pt idx="103">
                  <c:v>2.9878381538941294</c:v>
                </c:pt>
                <c:pt idx="104">
                  <c:v>2.9824516785350967</c:v>
                </c:pt>
                <c:pt idx="105">
                  <c:v>2.9817368617219531</c:v>
                </c:pt>
                <c:pt idx="106">
                  <c:v>2.9773719730051607</c:v>
                </c:pt>
                <c:pt idx="107">
                  <c:v>2.9718154186239292</c:v>
                </c:pt>
                <c:pt idx="108">
                  <c:v>2.9669188547693222</c:v>
                </c:pt>
                <c:pt idx="109">
                  <c:v>2.9595378828586782</c:v>
                </c:pt>
                <c:pt idx="110">
                  <c:v>2.9581278496324557</c:v>
                </c:pt>
                <c:pt idx="111">
                  <c:v>2.9547755191376432</c:v>
                </c:pt>
                <c:pt idx="112">
                  <c:v>2.9482981419448731</c:v>
                </c:pt>
                <c:pt idx="113">
                  <c:v>2.9420000000000002</c:v>
                </c:pt>
                <c:pt idx="114">
                  <c:v>2.9417164816396242</c:v>
                </c:pt>
                <c:pt idx="115">
                  <c:v>2.9391332228931759</c:v>
                </c:pt>
                <c:pt idx="116">
                  <c:v>2.925101184563609</c:v>
                </c:pt>
                <c:pt idx="117">
                  <c:v>2.9239929432519847</c:v>
                </c:pt>
                <c:pt idx="118">
                  <c:v>2.9112677217276626</c:v>
                </c:pt>
                <c:pt idx="119">
                  <c:v>2.886613809560465</c:v>
                </c:pt>
                <c:pt idx="120">
                  <c:v>2.8430629264594391</c:v>
                </c:pt>
                <c:pt idx="121">
                  <c:v>2.8128516064508062</c:v>
                </c:pt>
                <c:pt idx="122">
                  <c:v>2.7516995791518291</c:v>
                </c:pt>
                <c:pt idx="123">
                  <c:v>2.7242693773824649</c:v>
                </c:pt>
                <c:pt idx="124">
                  <c:v>2.5925205781320888</c:v>
                </c:pt>
                <c:pt idx="125">
                  <c:v>2.5767464978483514</c:v>
                </c:pt>
                <c:pt idx="126">
                  <c:v>2.5349460418628231</c:v>
                </c:pt>
                <c:pt idx="127">
                  <c:v>2.4980618485657677</c:v>
                </c:pt>
                <c:pt idx="128">
                  <c:v>2.4919354838709675</c:v>
                </c:pt>
                <c:pt idx="129">
                  <c:v>2.4889783494525997</c:v>
                </c:pt>
                <c:pt idx="130">
                  <c:v>2.4691112591075814</c:v>
                </c:pt>
                <c:pt idx="131">
                  <c:v>2.21</c:v>
                </c:pt>
                <c:pt idx="132">
                  <c:v>2.1965638101786857</c:v>
                </c:pt>
                <c:pt idx="133">
                  <c:v>2.1512230101187155</c:v>
                </c:pt>
                <c:pt idx="134">
                  <c:v>2.1084998901822973</c:v>
                </c:pt>
                <c:pt idx="135">
                  <c:v>2.0964115375880081</c:v>
                </c:pt>
                <c:pt idx="136">
                  <c:v>2.0469432314410478</c:v>
                </c:pt>
                <c:pt idx="137">
                  <c:v>2.0412090785482691</c:v>
                </c:pt>
                <c:pt idx="138">
                  <c:v>2.0377493058916425</c:v>
                </c:pt>
                <c:pt idx="139">
                  <c:v>2.0008233841086867</c:v>
                </c:pt>
                <c:pt idx="140">
                  <c:v>2</c:v>
                </c:pt>
                <c:pt idx="141">
                  <c:v>2</c:v>
                </c:pt>
                <c:pt idx="142">
                  <c:v>2</c:v>
                </c:pt>
                <c:pt idx="143">
                  <c:v>2</c:v>
                </c:pt>
                <c:pt idx="144">
                  <c:v>2</c:v>
                </c:pt>
                <c:pt idx="145">
                  <c:v>1.9993924870903508</c:v>
                </c:pt>
                <c:pt idx="146">
                  <c:v>1.9947275922671353</c:v>
                </c:pt>
                <c:pt idx="147">
                  <c:v>1.9946995510844285</c:v>
                </c:pt>
                <c:pt idx="148">
                  <c:v>1.9935748132680107</c:v>
                </c:pt>
                <c:pt idx="149">
                  <c:v>1.9927760577915377</c:v>
                </c:pt>
                <c:pt idx="150">
                  <c:v>1.9884229596571075</c:v>
                </c:pt>
                <c:pt idx="151">
                  <c:v>1.985708098744045</c:v>
                </c:pt>
                <c:pt idx="152">
                  <c:v>1.9713261648745519</c:v>
                </c:pt>
                <c:pt idx="153">
                  <c:v>1.9639077399786151</c:v>
                </c:pt>
                <c:pt idx="154">
                  <c:v>1.9553098029229607</c:v>
                </c:pt>
                <c:pt idx="155">
                  <c:v>1.9544313214916766</c:v>
                </c:pt>
                <c:pt idx="156">
                  <c:v>1.9485580670303975</c:v>
                </c:pt>
                <c:pt idx="157">
                  <c:v>1.943668940170336</c:v>
                </c:pt>
                <c:pt idx="158">
                  <c:v>1.9144862795149968</c:v>
                </c:pt>
                <c:pt idx="159">
                  <c:v>1.9089069598747757</c:v>
                </c:pt>
                <c:pt idx="160">
                  <c:v>1.9073858217653916</c:v>
                </c:pt>
                <c:pt idx="161">
                  <c:v>1.8524007113218732</c:v>
                </c:pt>
                <c:pt idx="162">
                  <c:v>1.8358729575913346</c:v>
                </c:pt>
                <c:pt idx="163">
                  <c:v>1.7237326647339968</c:v>
                </c:pt>
                <c:pt idx="164">
                  <c:v>1.7140898183064792</c:v>
                </c:pt>
                <c:pt idx="165">
                  <c:v>1.6884761502743775</c:v>
                </c:pt>
                <c:pt idx="166">
                  <c:v>1.6602385635105106</c:v>
                </c:pt>
                <c:pt idx="167">
                  <c:v>1.6447368421052631</c:v>
                </c:pt>
                <c:pt idx="168">
                  <c:v>1.5734403272755881</c:v>
                </c:pt>
                <c:pt idx="169">
                  <c:v>1.5574625450407737</c:v>
                </c:pt>
                <c:pt idx="170">
                  <c:v>1.5084706428405663</c:v>
                </c:pt>
                <c:pt idx="171">
                  <c:v>1.5001500150015001</c:v>
                </c:pt>
                <c:pt idx="172">
                  <c:v>1.5000150001500014</c:v>
                </c:pt>
                <c:pt idx="173">
                  <c:v>1.5</c:v>
                </c:pt>
                <c:pt idx="174">
                  <c:v>1.4749262536873156</c:v>
                </c:pt>
                <c:pt idx="175">
                  <c:v>1.4325621373827089</c:v>
                </c:pt>
                <c:pt idx="176">
                  <c:v>1.3648771610555051</c:v>
                </c:pt>
                <c:pt idx="177">
                  <c:v>1.3264429530201343</c:v>
                </c:pt>
                <c:pt idx="178">
                  <c:v>1.2911787385901046</c:v>
                </c:pt>
                <c:pt idx="179">
                  <c:v>1.241971541109258</c:v>
                </c:pt>
                <c:pt idx="180">
                  <c:v>1.2162490878131842</c:v>
                </c:pt>
                <c:pt idx="181">
                  <c:v>1.194641180988139</c:v>
                </c:pt>
                <c:pt idx="182">
                  <c:v>1.1837121212121211</c:v>
                </c:pt>
                <c:pt idx="183">
                  <c:v>1.1458034947006599</c:v>
                </c:pt>
                <c:pt idx="184">
                  <c:v>1.063264221158958</c:v>
                </c:pt>
                <c:pt idx="185">
                  <c:v>1.0547410610695074</c:v>
                </c:pt>
                <c:pt idx="186">
                  <c:v>1.031255848774097</c:v>
                </c:pt>
                <c:pt idx="187">
                  <c:v>1.0113800815682148</c:v>
                </c:pt>
                <c:pt idx="188">
                  <c:v>1.0024861656909134</c:v>
                </c:pt>
                <c:pt idx="189">
                  <c:v>1.0006727211570803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1</c:v>
                </c:pt>
                <c:pt idx="194">
                  <c:v>1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0.99876122638587794</c:v>
                </c:pt>
                <c:pt idx="199">
                  <c:v>0.99754278815425046</c:v>
                </c:pt>
                <c:pt idx="200">
                  <c:v>0.99718667755694712</c:v>
                </c:pt>
                <c:pt idx="201">
                  <c:v>0.96688421561518012</c:v>
                </c:pt>
                <c:pt idx="202">
                  <c:v>0.96363869973018113</c:v>
                </c:pt>
                <c:pt idx="203">
                  <c:v>0.95791226458429035</c:v>
                </c:pt>
                <c:pt idx="204">
                  <c:v>0.95563674321503134</c:v>
                </c:pt>
                <c:pt idx="205">
                  <c:v>0.95439091667201237</c:v>
                </c:pt>
                <c:pt idx="206">
                  <c:v>0.95315587585725914</c:v>
                </c:pt>
                <c:pt idx="207">
                  <c:v>0.9530913733357651</c:v>
                </c:pt>
                <c:pt idx="208">
                  <c:v>0.95268339155287396</c:v>
                </c:pt>
                <c:pt idx="209">
                  <c:v>0.95115112160566706</c:v>
                </c:pt>
                <c:pt idx="210">
                  <c:v>0.93167701863354035</c:v>
                </c:pt>
                <c:pt idx="211">
                  <c:v>0.90785292782569227</c:v>
                </c:pt>
                <c:pt idx="212">
                  <c:v>0.90429540316503387</c:v>
                </c:pt>
                <c:pt idx="213">
                  <c:v>0.8452370890034655</c:v>
                </c:pt>
                <c:pt idx="214">
                  <c:v>0.79764332653523684</c:v>
                </c:pt>
                <c:pt idx="215">
                  <c:v>0.79347086828383584</c:v>
                </c:pt>
                <c:pt idx="216">
                  <c:v>0.7757350089209526</c:v>
                </c:pt>
                <c:pt idx="217">
                  <c:v>0.76266015863331305</c:v>
                </c:pt>
                <c:pt idx="218">
                  <c:v>0.7295588420730279</c:v>
                </c:pt>
                <c:pt idx="219">
                  <c:v>0.70917081974827978</c:v>
                </c:pt>
                <c:pt idx="220">
                  <c:v>0.60986022003756735</c:v>
                </c:pt>
                <c:pt idx="221">
                  <c:v>0.59649262337455755</c:v>
                </c:pt>
                <c:pt idx="222">
                  <c:v>0.5271481286241434</c:v>
                </c:pt>
                <c:pt idx="223">
                  <c:v>0.52219321148825071</c:v>
                </c:pt>
                <c:pt idx="224">
                  <c:v>0.49048422066971814</c:v>
                </c:pt>
                <c:pt idx="225">
                  <c:v>0.47970833733090279</c:v>
                </c:pt>
                <c:pt idx="226">
                  <c:v>0.4525398800769318</c:v>
                </c:pt>
                <c:pt idx="227">
                  <c:v>0.40554592720970539</c:v>
                </c:pt>
                <c:pt idx="228">
                  <c:v>0.39714058776806987</c:v>
                </c:pt>
                <c:pt idx="229">
                  <c:v>0.3419738731960878</c:v>
                </c:pt>
                <c:pt idx="230">
                  <c:v>0.31665611146295125</c:v>
                </c:pt>
                <c:pt idx="231">
                  <c:v>0.31492756665966826</c:v>
                </c:pt>
                <c:pt idx="232">
                  <c:v>0.27501615719923544</c:v>
                </c:pt>
                <c:pt idx="233">
                  <c:v>0.25724399078037535</c:v>
                </c:pt>
                <c:pt idx="234">
                  <c:v>0.19529342837613514</c:v>
                </c:pt>
                <c:pt idx="235">
                  <c:v>0.10664391596459422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10-4C09-88B6-A576EBF8D0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236063"/>
        <c:axId val="52222751"/>
      </c:barChart>
      <c:catAx>
        <c:axId val="5223606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2222751"/>
        <c:crosses val="autoZero"/>
        <c:auto val="1"/>
        <c:lblAlgn val="ctr"/>
        <c:lblOffset val="100"/>
        <c:noMultiLvlLbl val="0"/>
      </c:catAx>
      <c:valAx>
        <c:axId val="5222275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22360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pivotSource>
    <c:name>[kommunbidrag 2011 ff MASTER pivot.xlsx]blekinge!Pivottabell1</c:name>
    <c:fmtId val="15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6591370884773662"/>
          <c:y val="0.2038296934108835"/>
          <c:w val="0.78447702331961588"/>
          <c:h val="0.7961703065891163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blekinge!$B$3:$B$4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blekinge!$A$5:$A$10</c:f>
              <c:strCache>
                <c:ptCount val="5"/>
                <c:pt idx="0">
                  <c:v>Sölvesborg</c:v>
                </c:pt>
                <c:pt idx="1">
                  <c:v>Ronneby</c:v>
                </c:pt>
                <c:pt idx="2">
                  <c:v>Olofström</c:v>
                </c:pt>
                <c:pt idx="3">
                  <c:v>Karlskrona</c:v>
                </c:pt>
                <c:pt idx="4">
                  <c:v>Karlshamn</c:v>
                </c:pt>
              </c:strCache>
            </c:strRef>
          </c:cat>
          <c:val>
            <c:numRef>
              <c:f>blekinge!$B$5:$B$10</c:f>
              <c:numCache>
                <c:formatCode>0.00</c:formatCode>
                <c:ptCount val="5"/>
                <c:pt idx="0">
                  <c:v>1.1458034947006599</c:v>
                </c:pt>
                <c:pt idx="1">
                  <c:v>1.1837121212121211</c:v>
                </c:pt>
                <c:pt idx="2">
                  <c:v>2.9669188547693222</c:v>
                </c:pt>
                <c:pt idx="3">
                  <c:v>1.5000150001500014</c:v>
                </c:pt>
                <c:pt idx="4">
                  <c:v>0.93167701863354035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75-4E8A-AD8A-894E8F03033C}"/>
            </c:ext>
          </c:extLst>
        </c:ser>
        <c:ser>
          <c:idx val="1"/>
          <c:order val="1"/>
          <c:tx>
            <c:strRef>
              <c:f>blekinge!$C$3:$C$4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blekinge!$A$5:$A$10</c:f>
              <c:strCache>
                <c:ptCount val="5"/>
                <c:pt idx="0">
                  <c:v>Sölvesborg</c:v>
                </c:pt>
                <c:pt idx="1">
                  <c:v>Ronneby</c:v>
                </c:pt>
                <c:pt idx="2">
                  <c:v>Olofström</c:v>
                </c:pt>
                <c:pt idx="3">
                  <c:v>Karlskrona</c:v>
                </c:pt>
                <c:pt idx="4">
                  <c:v>Karlshamn</c:v>
                </c:pt>
              </c:strCache>
            </c:strRef>
          </c:cat>
          <c:val>
            <c:numRef>
              <c:f>blekinge!$C$5:$C$10</c:f>
              <c:numCache>
                <c:formatCode>0.00</c:formatCode>
                <c:ptCount val="5"/>
                <c:pt idx="0">
                  <c:v>1.1793148180906894</c:v>
                </c:pt>
                <c:pt idx="1">
                  <c:v>0.8858651358917119</c:v>
                </c:pt>
                <c:pt idx="2">
                  <c:v>0.38370040672243111</c:v>
                </c:pt>
                <c:pt idx="3">
                  <c:v>1.0412134021259403</c:v>
                </c:pt>
                <c:pt idx="4">
                  <c:v>0.95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75-4E8A-AD8A-894E8F0303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868169791"/>
        <c:axId val="868154815"/>
      </c:barChart>
      <c:catAx>
        <c:axId val="86816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sv-SE"/>
          </a:p>
        </c:txPr>
        <c:crossAx val="868154815"/>
        <c:crosses val="autoZero"/>
        <c:auto val="1"/>
        <c:lblAlgn val="ctr"/>
        <c:lblOffset val="100"/>
        <c:noMultiLvlLbl val="0"/>
      </c:catAx>
      <c:valAx>
        <c:axId val="868154815"/>
        <c:scaling>
          <c:orientation val="minMax"/>
          <c:max val="8"/>
          <c:min val="0"/>
        </c:scaling>
        <c:delete val="1"/>
        <c:axPos val="b"/>
        <c:numFmt formatCode="0.00" sourceLinked="1"/>
        <c:majorTickMark val="none"/>
        <c:minorTickMark val="none"/>
        <c:tickLblPos val="nextTo"/>
        <c:crossAx val="868169791"/>
        <c:crosses val="autoZero"/>
        <c:crossBetween val="between"/>
        <c:majorUnit val="3"/>
        <c:minorUnit val="0.25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pivotSource>
    <c:name>[kommunbidrag 2011 ff MASTER pivot.xlsx]dalarna!Pivottabell2</c:name>
    <c:fmtId val="12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21565799638379504"/>
          <c:y val="2.8545378979240133E-2"/>
          <c:w val="0.75519790346063764"/>
          <c:h val="0.9429092420415197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dalarna!$B$3:$B$4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C18-4D59-A2F9-A0FA9968DAA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C18-4D59-A2F9-A0FA9968DAA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C18-4D59-A2F9-A0FA9968DA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dalarna!$A$5:$A$20</c:f>
              <c:strCache>
                <c:ptCount val="15"/>
                <c:pt idx="0">
                  <c:v>Älvdalen</c:v>
                </c:pt>
                <c:pt idx="1">
                  <c:v>Vansbro</c:v>
                </c:pt>
                <c:pt idx="2">
                  <c:v>Säter</c:v>
                </c:pt>
                <c:pt idx="3">
                  <c:v>Smedjebacken</c:v>
                </c:pt>
                <c:pt idx="4">
                  <c:v>Rättvik</c:v>
                </c:pt>
                <c:pt idx="5">
                  <c:v>Orsa</c:v>
                </c:pt>
                <c:pt idx="6">
                  <c:v>Mora</c:v>
                </c:pt>
                <c:pt idx="7">
                  <c:v>Malung-Sälen</c:v>
                </c:pt>
                <c:pt idx="8">
                  <c:v>Ludvika</c:v>
                </c:pt>
                <c:pt idx="9">
                  <c:v>Leksand</c:v>
                </c:pt>
                <c:pt idx="10">
                  <c:v>Hedemora</c:v>
                </c:pt>
                <c:pt idx="11">
                  <c:v>Gagnef</c:v>
                </c:pt>
                <c:pt idx="12">
                  <c:v>Falun</c:v>
                </c:pt>
                <c:pt idx="13">
                  <c:v>Borlänge</c:v>
                </c:pt>
                <c:pt idx="14">
                  <c:v>Avesta</c:v>
                </c:pt>
              </c:strCache>
            </c:strRef>
          </c:cat>
          <c:val>
            <c:numRef>
              <c:f>dalarna!$B$5:$B$20</c:f>
              <c:numCache>
                <c:formatCode>0.00</c:formatCode>
                <c:ptCount val="15"/>
                <c:pt idx="0">
                  <c:v>2.4919354838709675</c:v>
                </c:pt>
                <c:pt idx="1">
                  <c:v>0</c:v>
                </c:pt>
                <c:pt idx="2">
                  <c:v>1.9713261648745519</c:v>
                </c:pt>
                <c:pt idx="3">
                  <c:v>1.8358729575913346</c:v>
                </c:pt>
                <c:pt idx="4">
                  <c:v>2</c:v>
                </c:pt>
                <c:pt idx="5">
                  <c:v>0</c:v>
                </c:pt>
                <c:pt idx="6">
                  <c:v>2.4889783494525997</c:v>
                </c:pt>
                <c:pt idx="7">
                  <c:v>0</c:v>
                </c:pt>
                <c:pt idx="8">
                  <c:v>1.8524007113218732</c:v>
                </c:pt>
                <c:pt idx="9">
                  <c:v>1.5</c:v>
                </c:pt>
                <c:pt idx="10">
                  <c:v>0.96363869973018113</c:v>
                </c:pt>
                <c:pt idx="11">
                  <c:v>0.19529342837613514</c:v>
                </c:pt>
                <c:pt idx="12">
                  <c:v>1.7140898183064792</c:v>
                </c:pt>
                <c:pt idx="13">
                  <c:v>2.886613809560465</c:v>
                </c:pt>
                <c:pt idx="14">
                  <c:v>1.9927760577915377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00-4607-B1E6-CFCDA2FCAC67}"/>
            </c:ext>
          </c:extLst>
        </c:ser>
        <c:ser>
          <c:idx val="1"/>
          <c:order val="1"/>
          <c:tx>
            <c:strRef>
              <c:f>dalarna!$C$3:$C$4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C18-4D59-A2F9-A0FA9968DAA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C18-4D59-A2F9-A0FA9968DAA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C18-4D59-A2F9-A0FA9968DAA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C18-4D59-A2F9-A0FA9968DAA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C18-4D59-A2F9-A0FA9968DAA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C18-4D59-A2F9-A0FA9968DA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dalarna!$A$5:$A$20</c:f>
              <c:strCache>
                <c:ptCount val="15"/>
                <c:pt idx="0">
                  <c:v>Älvdalen</c:v>
                </c:pt>
                <c:pt idx="1">
                  <c:v>Vansbro</c:v>
                </c:pt>
                <c:pt idx="2">
                  <c:v>Säter</c:v>
                </c:pt>
                <c:pt idx="3">
                  <c:v>Smedjebacken</c:v>
                </c:pt>
                <c:pt idx="4">
                  <c:v>Rättvik</c:v>
                </c:pt>
                <c:pt idx="5">
                  <c:v>Orsa</c:v>
                </c:pt>
                <c:pt idx="6">
                  <c:v>Mora</c:v>
                </c:pt>
                <c:pt idx="7">
                  <c:v>Malung-Sälen</c:v>
                </c:pt>
                <c:pt idx="8">
                  <c:v>Ludvika</c:v>
                </c:pt>
                <c:pt idx="9">
                  <c:v>Leksand</c:v>
                </c:pt>
                <c:pt idx="10">
                  <c:v>Hedemora</c:v>
                </c:pt>
                <c:pt idx="11">
                  <c:v>Gagnef</c:v>
                </c:pt>
                <c:pt idx="12">
                  <c:v>Falun</c:v>
                </c:pt>
                <c:pt idx="13">
                  <c:v>Borlänge</c:v>
                </c:pt>
                <c:pt idx="14">
                  <c:v>Avesta</c:v>
                </c:pt>
              </c:strCache>
            </c:strRef>
          </c:cat>
          <c:val>
            <c:numRef>
              <c:f>dalarna!$C$5:$C$20</c:f>
              <c:numCache>
                <c:formatCode>0.00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1.9977595220313666</c:v>
                </c:pt>
                <c:pt idx="4">
                  <c:v>1</c:v>
                </c:pt>
                <c:pt idx="5">
                  <c:v>0</c:v>
                </c:pt>
                <c:pt idx="6">
                  <c:v>2.5026492052384284</c:v>
                </c:pt>
                <c:pt idx="7">
                  <c:v>0</c:v>
                </c:pt>
                <c:pt idx="8">
                  <c:v>2.3050326546292741</c:v>
                </c:pt>
                <c:pt idx="9">
                  <c:v>0.48000262260687121</c:v>
                </c:pt>
                <c:pt idx="10">
                  <c:v>0</c:v>
                </c:pt>
                <c:pt idx="11">
                  <c:v>0.29928172386272944</c:v>
                </c:pt>
                <c:pt idx="12">
                  <c:v>1.7575928008998876</c:v>
                </c:pt>
                <c:pt idx="13">
                  <c:v>2.7605244996549345</c:v>
                </c:pt>
                <c:pt idx="14">
                  <c:v>1.63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00-4607-B1E6-CFCDA2FCAC6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868169791"/>
        <c:axId val="868154815"/>
      </c:barChart>
      <c:catAx>
        <c:axId val="86816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sv-SE"/>
          </a:p>
        </c:txPr>
        <c:crossAx val="868154815"/>
        <c:crosses val="autoZero"/>
        <c:auto val="1"/>
        <c:lblAlgn val="ctr"/>
        <c:lblOffset val="100"/>
        <c:noMultiLvlLbl val="0"/>
      </c:catAx>
      <c:valAx>
        <c:axId val="868154815"/>
        <c:scaling>
          <c:orientation val="minMax"/>
          <c:max val="8"/>
          <c:min val="0"/>
        </c:scaling>
        <c:delete val="1"/>
        <c:axPos val="b"/>
        <c:numFmt formatCode="0.00" sourceLinked="1"/>
        <c:majorTickMark val="none"/>
        <c:minorTickMark val="none"/>
        <c:tickLblPos val="nextTo"/>
        <c:crossAx val="868169791"/>
        <c:crosses val="autoZero"/>
        <c:crossBetween val="between"/>
        <c:majorUnit val="3"/>
        <c:min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pivotSource>
    <c:name>[kommunbidrag 2011 ff MASTER pivot.xlsx]gotland!Pivottabell18</c:name>
    <c:fmtId val="16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4843728184592597"/>
          <c:y val="0.12824019930932051"/>
          <c:w val="0.81962569954030284"/>
          <c:h val="0.743519601381358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gotland!$B$3:$B$4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gotland!$A$5:$A$6</c:f>
              <c:strCache>
                <c:ptCount val="1"/>
                <c:pt idx="0">
                  <c:v>Gotland</c:v>
                </c:pt>
              </c:strCache>
            </c:strRef>
          </c:cat>
          <c:val>
            <c:numRef>
              <c:f>gotland!$B$5:$B$6</c:f>
              <c:numCache>
                <c:formatCode>0.00</c:formatCode>
                <c:ptCount val="1"/>
                <c:pt idx="0">
                  <c:v>1.194641180988139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BF-4B5C-A6A1-CAB3BDDA988B}"/>
            </c:ext>
          </c:extLst>
        </c:ser>
        <c:ser>
          <c:idx val="1"/>
          <c:order val="1"/>
          <c:tx>
            <c:strRef>
              <c:f>gotland!$C$3:$C$4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gotland!$A$5:$A$6</c:f>
              <c:strCache>
                <c:ptCount val="1"/>
                <c:pt idx="0">
                  <c:v>Gotland</c:v>
                </c:pt>
              </c:strCache>
            </c:strRef>
          </c:cat>
          <c:val>
            <c:numRef>
              <c:f>gotland!$C$5:$C$6</c:f>
              <c:numCache>
                <c:formatCode>0.00</c:formatCode>
                <c:ptCount val="1"/>
                <c:pt idx="0">
                  <c:v>1.2226006462317702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BF-4B5C-A6A1-CAB3BDDA9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868169791"/>
        <c:axId val="868154815"/>
      </c:barChart>
      <c:catAx>
        <c:axId val="86816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sv-SE"/>
          </a:p>
        </c:txPr>
        <c:crossAx val="868154815"/>
        <c:crosses val="autoZero"/>
        <c:auto val="1"/>
        <c:lblAlgn val="ctr"/>
        <c:lblOffset val="100"/>
        <c:noMultiLvlLbl val="0"/>
      </c:catAx>
      <c:valAx>
        <c:axId val="868154815"/>
        <c:scaling>
          <c:orientation val="minMax"/>
          <c:max val="8"/>
          <c:min val="0"/>
        </c:scaling>
        <c:delete val="1"/>
        <c:axPos val="b"/>
        <c:numFmt formatCode="0.00" sourceLinked="1"/>
        <c:majorTickMark val="none"/>
        <c:minorTickMark val="none"/>
        <c:tickLblPos val="nextTo"/>
        <c:crossAx val="868169791"/>
        <c:crosses val="autoZero"/>
        <c:crossBetween val="between"/>
        <c:majorUnit val="3"/>
        <c:min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pivotSource>
    <c:name>[kommunbidrag 2011 ff MASTER pivot.xlsx]gävleborg!Pivottabell3</c:name>
    <c:fmtId val="11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853443945573113"/>
          <c:y val="3.5710049733337697E-2"/>
          <c:w val="0.79498350331593304"/>
          <c:h val="0.9285799005333246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gävleborg!$B$3:$B$4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gävleborg!$A$5:$A$15</c:f>
              <c:strCache>
                <c:ptCount val="10"/>
                <c:pt idx="0">
                  <c:v>Söderhamn</c:v>
                </c:pt>
                <c:pt idx="1">
                  <c:v>Sandviken</c:v>
                </c:pt>
                <c:pt idx="2">
                  <c:v>Ovanåker</c:v>
                </c:pt>
                <c:pt idx="3">
                  <c:v>Ockelbo</c:v>
                </c:pt>
                <c:pt idx="4">
                  <c:v>Nordanstig</c:v>
                </c:pt>
                <c:pt idx="5">
                  <c:v>Ljusdal</c:v>
                </c:pt>
                <c:pt idx="6">
                  <c:v>Hudiksvall</c:v>
                </c:pt>
                <c:pt idx="7">
                  <c:v>Hofors</c:v>
                </c:pt>
                <c:pt idx="8">
                  <c:v>Gävle</c:v>
                </c:pt>
                <c:pt idx="9">
                  <c:v>Bollnäs</c:v>
                </c:pt>
              </c:strCache>
            </c:strRef>
          </c:cat>
          <c:val>
            <c:numRef>
              <c:f>gävleborg!$B$5:$B$15</c:f>
              <c:numCache>
                <c:formatCode>0.00</c:formatCode>
                <c:ptCount val="10"/>
                <c:pt idx="0">
                  <c:v>0.7757350089209526</c:v>
                </c:pt>
                <c:pt idx="1">
                  <c:v>2.0377493058916425</c:v>
                </c:pt>
                <c:pt idx="2">
                  <c:v>2.4980618485657677</c:v>
                </c:pt>
                <c:pt idx="3">
                  <c:v>0</c:v>
                </c:pt>
                <c:pt idx="4">
                  <c:v>1.0547410610695074</c:v>
                </c:pt>
                <c:pt idx="5">
                  <c:v>3.098854319949548</c:v>
                </c:pt>
                <c:pt idx="6">
                  <c:v>1.031255848774097</c:v>
                </c:pt>
                <c:pt idx="7">
                  <c:v>0</c:v>
                </c:pt>
                <c:pt idx="8">
                  <c:v>2.4691112591075814</c:v>
                </c:pt>
                <c:pt idx="9">
                  <c:v>2.9979939074225426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74-40D7-BB0E-D4B849884310}"/>
            </c:ext>
          </c:extLst>
        </c:ser>
        <c:ser>
          <c:idx val="1"/>
          <c:order val="1"/>
          <c:tx>
            <c:strRef>
              <c:f>gävleborg!$C$3:$C$4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gävleborg!$A$5:$A$15</c:f>
              <c:strCache>
                <c:ptCount val="10"/>
                <c:pt idx="0">
                  <c:v>Söderhamn</c:v>
                </c:pt>
                <c:pt idx="1">
                  <c:v>Sandviken</c:v>
                </c:pt>
                <c:pt idx="2">
                  <c:v>Ovanåker</c:v>
                </c:pt>
                <c:pt idx="3">
                  <c:v>Ockelbo</c:v>
                </c:pt>
                <c:pt idx="4">
                  <c:v>Nordanstig</c:v>
                </c:pt>
                <c:pt idx="5">
                  <c:v>Ljusdal</c:v>
                </c:pt>
                <c:pt idx="6">
                  <c:v>Hudiksvall</c:v>
                </c:pt>
                <c:pt idx="7">
                  <c:v>Hofors</c:v>
                </c:pt>
                <c:pt idx="8">
                  <c:v>Gävle</c:v>
                </c:pt>
                <c:pt idx="9">
                  <c:v>Bollnäs</c:v>
                </c:pt>
              </c:strCache>
            </c:strRef>
          </c:cat>
          <c:val>
            <c:numRef>
              <c:f>gävleborg!$C$5:$C$15</c:f>
              <c:numCache>
                <c:formatCode>0.00</c:formatCode>
                <c:ptCount val="10"/>
                <c:pt idx="0">
                  <c:v>0.78566939032055316</c:v>
                </c:pt>
                <c:pt idx="1">
                  <c:v>2.2467158300954195</c:v>
                </c:pt>
                <c:pt idx="2">
                  <c:v>2.974107767669699</c:v>
                </c:pt>
                <c:pt idx="3">
                  <c:v>1.0407632263660018</c:v>
                </c:pt>
                <c:pt idx="4">
                  <c:v>1.0534077741493733</c:v>
                </c:pt>
                <c:pt idx="5">
                  <c:v>3.0080743047126499</c:v>
                </c:pt>
                <c:pt idx="6">
                  <c:v>0.94789296934243306</c:v>
                </c:pt>
                <c:pt idx="7">
                  <c:v>0.79524970840844023</c:v>
                </c:pt>
                <c:pt idx="8">
                  <c:v>2.6954452061761294</c:v>
                </c:pt>
                <c:pt idx="9">
                  <c:v>3.023414412366447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74-40D7-BB0E-D4B8498843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868169791"/>
        <c:axId val="868154815"/>
      </c:barChart>
      <c:catAx>
        <c:axId val="86816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sv-SE"/>
          </a:p>
        </c:txPr>
        <c:crossAx val="868154815"/>
        <c:crosses val="autoZero"/>
        <c:auto val="1"/>
        <c:lblAlgn val="ctr"/>
        <c:lblOffset val="100"/>
        <c:noMultiLvlLbl val="0"/>
      </c:catAx>
      <c:valAx>
        <c:axId val="868154815"/>
        <c:scaling>
          <c:orientation val="minMax"/>
          <c:max val="8"/>
          <c:min val="0"/>
        </c:scaling>
        <c:delete val="1"/>
        <c:axPos val="b"/>
        <c:numFmt formatCode="0.00" sourceLinked="1"/>
        <c:majorTickMark val="none"/>
        <c:minorTickMark val="none"/>
        <c:tickLblPos val="nextTo"/>
        <c:crossAx val="868169791"/>
        <c:crosses val="autoZero"/>
        <c:crossBetween val="between"/>
        <c:majorUnit val="3"/>
        <c:min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pivotSource>
    <c:name>[kommunbidrag 2011 ff MASTER pivot.xlsx]halland!Pivottabell4</c:name>
    <c:fmtId val="14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halland!$B$3:$B$4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halland!$A$5:$A$11</c:f>
              <c:strCache>
                <c:ptCount val="6"/>
                <c:pt idx="0">
                  <c:v>Varberg</c:v>
                </c:pt>
                <c:pt idx="1">
                  <c:v>Laholm</c:v>
                </c:pt>
                <c:pt idx="2">
                  <c:v>Kungsbacka</c:v>
                </c:pt>
                <c:pt idx="3">
                  <c:v>Hylte</c:v>
                </c:pt>
                <c:pt idx="4">
                  <c:v>Halmstad</c:v>
                </c:pt>
                <c:pt idx="5">
                  <c:v>Falkenberg</c:v>
                </c:pt>
              </c:strCache>
            </c:strRef>
          </c:cat>
          <c:val>
            <c:numRef>
              <c:f>halland!$B$5:$B$11</c:f>
              <c:numCache>
                <c:formatCode>0.00</c:formatCode>
                <c:ptCount val="6"/>
                <c:pt idx="0">
                  <c:v>2.1512230101187155</c:v>
                </c:pt>
                <c:pt idx="1">
                  <c:v>0.59649262337455755</c:v>
                </c:pt>
                <c:pt idx="2">
                  <c:v>0.60986022003756735</c:v>
                </c:pt>
                <c:pt idx="3">
                  <c:v>1.3648771610555051</c:v>
                </c:pt>
                <c:pt idx="4">
                  <c:v>1.0024861656909134</c:v>
                </c:pt>
                <c:pt idx="5">
                  <c:v>0.4525398800769318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E9-4B34-8BBA-61CE1DE35AEE}"/>
            </c:ext>
          </c:extLst>
        </c:ser>
        <c:ser>
          <c:idx val="1"/>
          <c:order val="1"/>
          <c:tx>
            <c:strRef>
              <c:f>halland!$C$3:$C$4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halland!$A$5:$A$11</c:f>
              <c:strCache>
                <c:ptCount val="6"/>
                <c:pt idx="0">
                  <c:v>Varberg</c:v>
                </c:pt>
                <c:pt idx="1">
                  <c:v>Laholm</c:v>
                </c:pt>
                <c:pt idx="2">
                  <c:v>Kungsbacka</c:v>
                </c:pt>
                <c:pt idx="3">
                  <c:v>Hylte</c:v>
                </c:pt>
                <c:pt idx="4">
                  <c:v>Halmstad</c:v>
                </c:pt>
                <c:pt idx="5">
                  <c:v>Falkenberg</c:v>
                </c:pt>
              </c:strCache>
            </c:strRef>
          </c:cat>
          <c:val>
            <c:numRef>
              <c:f>halland!$C$5:$C$11</c:f>
              <c:numCache>
                <c:formatCode>0.00</c:formatCode>
                <c:ptCount val="6"/>
                <c:pt idx="0">
                  <c:v>2.6900135712157822</c:v>
                </c:pt>
                <c:pt idx="1">
                  <c:v>0.63075564526302508</c:v>
                </c:pt>
                <c:pt idx="2">
                  <c:v>1.2784617548166046</c:v>
                </c:pt>
                <c:pt idx="3">
                  <c:v>0.49620548744892001</c:v>
                </c:pt>
                <c:pt idx="4">
                  <c:v>1.0467696688020769</c:v>
                </c:pt>
                <c:pt idx="5">
                  <c:v>0.58916409398345626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E9-4B34-8BBA-61CE1DE35A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868169791"/>
        <c:axId val="868154815"/>
      </c:barChart>
      <c:catAx>
        <c:axId val="86816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sv-SE"/>
          </a:p>
        </c:txPr>
        <c:crossAx val="868154815"/>
        <c:crosses val="autoZero"/>
        <c:auto val="1"/>
        <c:lblAlgn val="ctr"/>
        <c:lblOffset val="100"/>
        <c:noMultiLvlLbl val="0"/>
      </c:catAx>
      <c:valAx>
        <c:axId val="868154815"/>
        <c:scaling>
          <c:orientation val="minMax"/>
          <c:max val="8"/>
          <c:min val="0"/>
        </c:scaling>
        <c:delete val="1"/>
        <c:axPos val="b"/>
        <c:numFmt formatCode="0.00" sourceLinked="1"/>
        <c:majorTickMark val="none"/>
        <c:minorTickMark val="none"/>
        <c:tickLblPos val="nextTo"/>
        <c:crossAx val="868169791"/>
        <c:crosses val="autoZero"/>
        <c:crossBetween val="between"/>
        <c:majorUnit val="3"/>
        <c:min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pivotSource>
    <c:name>[kommunbidrag 2011 ff MASTER pivot.xlsx]jämtland!Pivottabell5</c:name>
    <c:fmtId val="47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jämtland!$B$3:$B$4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jämtland!$A$5:$A$13</c:f>
              <c:strCache>
                <c:ptCount val="8"/>
                <c:pt idx="0">
                  <c:v>Östersund</c:v>
                </c:pt>
                <c:pt idx="1">
                  <c:v>Åre</c:v>
                </c:pt>
                <c:pt idx="2">
                  <c:v>Strömsund</c:v>
                </c:pt>
                <c:pt idx="3">
                  <c:v>Ragunda</c:v>
                </c:pt>
                <c:pt idx="4">
                  <c:v>Krokom</c:v>
                </c:pt>
                <c:pt idx="5">
                  <c:v>Härjedalen</c:v>
                </c:pt>
                <c:pt idx="6">
                  <c:v>Bräcke</c:v>
                </c:pt>
                <c:pt idx="7">
                  <c:v>Berg</c:v>
                </c:pt>
              </c:strCache>
            </c:strRef>
          </c:cat>
          <c:val>
            <c:numRef>
              <c:f>jämtland!$B$5:$B$13</c:f>
              <c:numCache>
                <c:formatCode>0.00</c:formatCode>
                <c:ptCount val="8"/>
                <c:pt idx="0">
                  <c:v>3.514320857494289</c:v>
                </c:pt>
                <c:pt idx="1">
                  <c:v>4.5438409655662051</c:v>
                </c:pt>
                <c:pt idx="2">
                  <c:v>4.500042405224324</c:v>
                </c:pt>
                <c:pt idx="3">
                  <c:v>3.5488611315209404</c:v>
                </c:pt>
                <c:pt idx="4">
                  <c:v>4.3577889447236178</c:v>
                </c:pt>
                <c:pt idx="5">
                  <c:v>3.533582824502659</c:v>
                </c:pt>
                <c:pt idx="6">
                  <c:v>3.537917243501</c:v>
                </c:pt>
                <c:pt idx="7">
                  <c:v>4.3386689132266216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A3-4777-BEAD-2DD2EDC151F7}"/>
            </c:ext>
          </c:extLst>
        </c:ser>
        <c:ser>
          <c:idx val="1"/>
          <c:order val="1"/>
          <c:tx>
            <c:strRef>
              <c:f>jämtland!$C$3:$C$4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jämtland!$A$5:$A$13</c:f>
              <c:strCache>
                <c:ptCount val="8"/>
                <c:pt idx="0">
                  <c:v>Östersund</c:v>
                </c:pt>
                <c:pt idx="1">
                  <c:v>Åre</c:v>
                </c:pt>
                <c:pt idx="2">
                  <c:v>Strömsund</c:v>
                </c:pt>
                <c:pt idx="3">
                  <c:v>Ragunda</c:v>
                </c:pt>
                <c:pt idx="4">
                  <c:v>Krokom</c:v>
                </c:pt>
                <c:pt idx="5">
                  <c:v>Härjedalen</c:v>
                </c:pt>
                <c:pt idx="6">
                  <c:v>Bräcke</c:v>
                </c:pt>
                <c:pt idx="7">
                  <c:v>Berg</c:v>
                </c:pt>
              </c:strCache>
            </c:strRef>
          </c:cat>
          <c:val>
            <c:numRef>
              <c:f>jämtland!$C$5:$C$13</c:f>
              <c:numCache>
                <c:formatCode>0.00</c:formatCode>
                <c:ptCount val="8"/>
                <c:pt idx="0">
                  <c:v>4.9693363087858504</c:v>
                </c:pt>
                <c:pt idx="1">
                  <c:v>3.6172430127901469</c:v>
                </c:pt>
                <c:pt idx="2">
                  <c:v>3.6418765265728963</c:v>
                </c:pt>
                <c:pt idx="3">
                  <c:v>3.6360294117647061</c:v>
                </c:pt>
                <c:pt idx="4">
                  <c:v>3.6428181321682143</c:v>
                </c:pt>
                <c:pt idx="5">
                  <c:v>3.5993740219092332</c:v>
                </c:pt>
                <c:pt idx="6">
                  <c:v>3.6298932384341636</c:v>
                </c:pt>
                <c:pt idx="7">
                  <c:v>3.6451110796660533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A3-4777-BEAD-2DD2EDC151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868169791"/>
        <c:axId val="868154815"/>
      </c:barChart>
      <c:catAx>
        <c:axId val="86816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sv-SE"/>
          </a:p>
        </c:txPr>
        <c:crossAx val="868154815"/>
        <c:crosses val="autoZero"/>
        <c:auto val="1"/>
        <c:lblAlgn val="ctr"/>
        <c:lblOffset val="100"/>
        <c:noMultiLvlLbl val="0"/>
      </c:catAx>
      <c:valAx>
        <c:axId val="868154815"/>
        <c:scaling>
          <c:orientation val="minMax"/>
          <c:max val="8"/>
          <c:min val="0"/>
        </c:scaling>
        <c:delete val="1"/>
        <c:axPos val="b"/>
        <c:numFmt formatCode="0.00" sourceLinked="1"/>
        <c:majorTickMark val="none"/>
        <c:minorTickMark val="none"/>
        <c:tickLblPos val="nextTo"/>
        <c:crossAx val="868169791"/>
        <c:crosses val="autoZero"/>
        <c:crossBetween val="between"/>
        <c:majorUnit val="3"/>
        <c:min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pivotSource>
    <c:name>[kommunbidrag 2011 ff MASTER pivot.xlsx]jönköping!Pivottabell1</c:name>
    <c:fmtId val="17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7105216205993393"/>
          <c:y val="1.0638946208189518E-2"/>
          <c:w val="0.79779173000478154"/>
          <c:h val="0.960103951719289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jönköping!$B$3:$B$4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jönköping!$A$5:$A$18</c:f>
              <c:strCache>
                <c:ptCount val="13"/>
                <c:pt idx="0">
                  <c:v>Värnamo</c:v>
                </c:pt>
                <c:pt idx="1">
                  <c:v>Vetlanda</c:v>
                </c:pt>
                <c:pt idx="2">
                  <c:v>Vaggeryd</c:v>
                </c:pt>
                <c:pt idx="3">
                  <c:v>Tranås</c:v>
                </c:pt>
                <c:pt idx="4">
                  <c:v>Sävsjö</c:v>
                </c:pt>
                <c:pt idx="5">
                  <c:v>Nässjö</c:v>
                </c:pt>
                <c:pt idx="6">
                  <c:v>Mullsjö</c:v>
                </c:pt>
                <c:pt idx="7">
                  <c:v>Jönköping</c:v>
                </c:pt>
                <c:pt idx="8">
                  <c:v>Habo</c:v>
                </c:pt>
                <c:pt idx="9">
                  <c:v>Gnosjö</c:v>
                </c:pt>
                <c:pt idx="10">
                  <c:v>Gislaved</c:v>
                </c:pt>
                <c:pt idx="11">
                  <c:v>Eksjö</c:v>
                </c:pt>
                <c:pt idx="12">
                  <c:v>Aneby</c:v>
                </c:pt>
              </c:strCache>
            </c:strRef>
          </c:cat>
          <c:val>
            <c:numRef>
              <c:f>jönköping!$B$5:$B$18</c:f>
              <c:numCache>
                <c:formatCode>0.00</c:formatCode>
                <c:ptCount val="13"/>
                <c:pt idx="0">
                  <c:v>2</c:v>
                </c:pt>
                <c:pt idx="1">
                  <c:v>0.9530913733357651</c:v>
                </c:pt>
                <c:pt idx="2">
                  <c:v>2</c:v>
                </c:pt>
                <c:pt idx="3">
                  <c:v>0.95268339155287396</c:v>
                </c:pt>
                <c:pt idx="4">
                  <c:v>0.95563674321503134</c:v>
                </c:pt>
                <c:pt idx="5">
                  <c:v>0.95439091667201237</c:v>
                </c:pt>
                <c:pt idx="6">
                  <c:v>2.0469432314410478</c:v>
                </c:pt>
                <c:pt idx="7">
                  <c:v>1.9639077399786151</c:v>
                </c:pt>
                <c:pt idx="8">
                  <c:v>1.6884761502743775</c:v>
                </c:pt>
                <c:pt idx="9">
                  <c:v>2</c:v>
                </c:pt>
                <c:pt idx="10">
                  <c:v>1.9993924870903508</c:v>
                </c:pt>
                <c:pt idx="11">
                  <c:v>0.95791226458429035</c:v>
                </c:pt>
                <c:pt idx="12">
                  <c:v>0.95115112160566706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11-4A16-84D0-3BDE53465CD8}"/>
            </c:ext>
          </c:extLst>
        </c:ser>
        <c:ser>
          <c:idx val="1"/>
          <c:order val="1"/>
          <c:tx>
            <c:strRef>
              <c:f>jönköping!$C$3:$C$4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jönköping!$A$5:$A$18</c:f>
              <c:strCache>
                <c:ptCount val="13"/>
                <c:pt idx="0">
                  <c:v>Värnamo</c:v>
                </c:pt>
                <c:pt idx="1">
                  <c:v>Vetlanda</c:v>
                </c:pt>
                <c:pt idx="2">
                  <c:v>Vaggeryd</c:v>
                </c:pt>
                <c:pt idx="3">
                  <c:v>Tranås</c:v>
                </c:pt>
                <c:pt idx="4">
                  <c:v>Sävsjö</c:v>
                </c:pt>
                <c:pt idx="5">
                  <c:v>Nässjö</c:v>
                </c:pt>
                <c:pt idx="6">
                  <c:v>Mullsjö</c:v>
                </c:pt>
                <c:pt idx="7">
                  <c:v>Jönköping</c:v>
                </c:pt>
                <c:pt idx="8">
                  <c:v>Habo</c:v>
                </c:pt>
                <c:pt idx="9">
                  <c:v>Gnosjö</c:v>
                </c:pt>
                <c:pt idx="10">
                  <c:v>Gislaved</c:v>
                </c:pt>
                <c:pt idx="11">
                  <c:v>Eksjö</c:v>
                </c:pt>
                <c:pt idx="12">
                  <c:v>Aneby</c:v>
                </c:pt>
              </c:strCache>
            </c:strRef>
          </c:cat>
          <c:val>
            <c:numRef>
              <c:f>jönköping!$C$5:$C$18</c:f>
              <c:numCache>
                <c:formatCode>0.00</c:formatCode>
                <c:ptCount val="13"/>
                <c:pt idx="0">
                  <c:v>1.9799604007919842</c:v>
                </c:pt>
                <c:pt idx="1">
                  <c:v>0.99253199234435396</c:v>
                </c:pt>
                <c:pt idx="2">
                  <c:v>1.9969763398593998</c:v>
                </c:pt>
                <c:pt idx="3">
                  <c:v>0.97741094700260645</c:v>
                </c:pt>
                <c:pt idx="4">
                  <c:v>0.99252252252252249</c:v>
                </c:pt>
                <c:pt idx="5">
                  <c:v>0.99251011468886885</c:v>
                </c:pt>
                <c:pt idx="6">
                  <c:v>1.4066676044450697</c:v>
                </c:pt>
                <c:pt idx="7">
                  <c:v>1.4908430452550325</c:v>
                </c:pt>
                <c:pt idx="8">
                  <c:v>1.4851485148514851</c:v>
                </c:pt>
                <c:pt idx="9">
                  <c:v>2</c:v>
                </c:pt>
                <c:pt idx="10">
                  <c:v>1.9835055851341477</c:v>
                </c:pt>
                <c:pt idx="11">
                  <c:v>0.99252922038799851</c:v>
                </c:pt>
                <c:pt idx="12">
                  <c:v>0.99253034547152197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11-4A16-84D0-3BDE53465C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868169791"/>
        <c:axId val="868154815"/>
      </c:barChart>
      <c:catAx>
        <c:axId val="86816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sv-SE"/>
          </a:p>
        </c:txPr>
        <c:crossAx val="868154815"/>
        <c:crosses val="autoZero"/>
        <c:auto val="1"/>
        <c:lblAlgn val="ctr"/>
        <c:lblOffset val="100"/>
        <c:noMultiLvlLbl val="0"/>
      </c:catAx>
      <c:valAx>
        <c:axId val="868154815"/>
        <c:scaling>
          <c:orientation val="minMax"/>
          <c:max val="8"/>
          <c:min val="0"/>
        </c:scaling>
        <c:delete val="1"/>
        <c:axPos val="b"/>
        <c:numFmt formatCode="0.00" sourceLinked="1"/>
        <c:majorTickMark val="none"/>
        <c:minorTickMark val="none"/>
        <c:tickLblPos val="nextTo"/>
        <c:crossAx val="868169791"/>
        <c:crosses val="autoZero"/>
        <c:crossBetween val="between"/>
        <c:majorUnit val="3"/>
        <c:min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pivotSource>
    <c:name>[kommunbidrag 2011 ff MASTER pivot.xlsx]kalmar!Pivottabell2</c:name>
    <c:fmtId val="17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9175141760274947"/>
          <c:y val="2.9439811180595434E-2"/>
          <c:w val="0.7702090760807242"/>
          <c:h val="0.9411203776388091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kalmar!$B$3:$B$4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F37-4C3C-A81C-287B51401800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F37-4C3C-A81C-287B51401800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F37-4C3C-A81C-287B514018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kalmar!$A$5:$A$17</c:f>
              <c:strCache>
                <c:ptCount val="12"/>
                <c:pt idx="0">
                  <c:v>Västervik</c:v>
                </c:pt>
                <c:pt idx="1">
                  <c:v>Vimmerby</c:v>
                </c:pt>
                <c:pt idx="2">
                  <c:v>Torsås</c:v>
                </c:pt>
                <c:pt idx="3">
                  <c:v>Oskarshamn</c:v>
                </c:pt>
                <c:pt idx="4">
                  <c:v>Nybro</c:v>
                </c:pt>
                <c:pt idx="5">
                  <c:v>Mörbylånga</c:v>
                </c:pt>
                <c:pt idx="6">
                  <c:v>Mönsterås</c:v>
                </c:pt>
                <c:pt idx="7">
                  <c:v>Kalmar</c:v>
                </c:pt>
                <c:pt idx="8">
                  <c:v>Högsby</c:v>
                </c:pt>
                <c:pt idx="9">
                  <c:v>Hultsfred</c:v>
                </c:pt>
                <c:pt idx="10">
                  <c:v>Emmaboda</c:v>
                </c:pt>
                <c:pt idx="11">
                  <c:v>Borgholm</c:v>
                </c:pt>
              </c:strCache>
            </c:strRef>
          </c:cat>
          <c:val>
            <c:numRef>
              <c:f>kalmar!$B$5:$B$17</c:f>
              <c:numCache>
                <c:formatCode>0.00</c:formatCode>
                <c:ptCount val="12"/>
                <c:pt idx="0">
                  <c:v>2.9547755191376432</c:v>
                </c:pt>
                <c:pt idx="1">
                  <c:v>2.9824516785350967</c:v>
                </c:pt>
                <c:pt idx="2">
                  <c:v>2.9940703091910206</c:v>
                </c:pt>
                <c:pt idx="3">
                  <c:v>0</c:v>
                </c:pt>
                <c:pt idx="4">
                  <c:v>2.9239929432519847</c:v>
                </c:pt>
                <c:pt idx="5">
                  <c:v>2.9420000000000002</c:v>
                </c:pt>
                <c:pt idx="6">
                  <c:v>0</c:v>
                </c:pt>
                <c:pt idx="7">
                  <c:v>2.925101184563609</c:v>
                </c:pt>
                <c:pt idx="8">
                  <c:v>0</c:v>
                </c:pt>
                <c:pt idx="9">
                  <c:v>2.9967075931133822</c:v>
                </c:pt>
                <c:pt idx="10">
                  <c:v>2.9417164816396242</c:v>
                </c:pt>
                <c:pt idx="11">
                  <c:v>2.9718154186239292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62-4A86-94F6-6D487BCF499D}"/>
            </c:ext>
          </c:extLst>
        </c:ser>
        <c:ser>
          <c:idx val="1"/>
          <c:order val="1"/>
          <c:tx>
            <c:strRef>
              <c:f>kalmar!$C$3:$C$4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F37-4C3C-A81C-287B51401800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F37-4C3C-A81C-287B51401800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F37-4C3C-A81C-287B514018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kalmar!$A$5:$A$17</c:f>
              <c:strCache>
                <c:ptCount val="12"/>
                <c:pt idx="0">
                  <c:v>Västervik</c:v>
                </c:pt>
                <c:pt idx="1">
                  <c:v>Vimmerby</c:v>
                </c:pt>
                <c:pt idx="2">
                  <c:v>Torsås</c:v>
                </c:pt>
                <c:pt idx="3">
                  <c:v>Oskarshamn</c:v>
                </c:pt>
                <c:pt idx="4">
                  <c:v>Nybro</c:v>
                </c:pt>
                <c:pt idx="5">
                  <c:v>Mörbylånga</c:v>
                </c:pt>
                <c:pt idx="6">
                  <c:v>Mönsterås</c:v>
                </c:pt>
                <c:pt idx="7">
                  <c:v>Kalmar</c:v>
                </c:pt>
                <c:pt idx="8">
                  <c:v>Högsby</c:v>
                </c:pt>
                <c:pt idx="9">
                  <c:v>Hultsfred</c:v>
                </c:pt>
                <c:pt idx="10">
                  <c:v>Emmaboda</c:v>
                </c:pt>
                <c:pt idx="11">
                  <c:v>Borgholm</c:v>
                </c:pt>
              </c:strCache>
            </c:strRef>
          </c:cat>
          <c:val>
            <c:numRef>
              <c:f>kalmar!$C$5:$C$17</c:f>
              <c:numCache>
                <c:formatCode>0.00</c:formatCode>
                <c:ptCount val="12"/>
                <c:pt idx="0">
                  <c:v>2.0044543429844097</c:v>
                </c:pt>
                <c:pt idx="1">
                  <c:v>1.9986925540955742</c:v>
                </c:pt>
                <c:pt idx="2">
                  <c:v>1.8772563176895307</c:v>
                </c:pt>
                <c:pt idx="3">
                  <c:v>0</c:v>
                </c:pt>
                <c:pt idx="4">
                  <c:v>1.5</c:v>
                </c:pt>
                <c:pt idx="5">
                  <c:v>2.973099737894882</c:v>
                </c:pt>
                <c:pt idx="6">
                  <c:v>0</c:v>
                </c:pt>
                <c:pt idx="7">
                  <c:v>2.9634021893747295</c:v>
                </c:pt>
                <c:pt idx="8">
                  <c:v>0</c:v>
                </c:pt>
                <c:pt idx="9">
                  <c:v>2.1837239772892705</c:v>
                </c:pt>
                <c:pt idx="10">
                  <c:v>2.9850149850149852</c:v>
                </c:pt>
                <c:pt idx="11">
                  <c:v>2.9825859001966109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62-4A86-94F6-6D487BCF499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868169791"/>
        <c:axId val="868154815"/>
      </c:barChart>
      <c:catAx>
        <c:axId val="86816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sv-SE"/>
          </a:p>
        </c:txPr>
        <c:crossAx val="868154815"/>
        <c:crosses val="autoZero"/>
        <c:auto val="1"/>
        <c:lblAlgn val="ctr"/>
        <c:lblOffset val="100"/>
        <c:noMultiLvlLbl val="0"/>
      </c:catAx>
      <c:valAx>
        <c:axId val="868154815"/>
        <c:scaling>
          <c:orientation val="minMax"/>
          <c:max val="8"/>
          <c:min val="0"/>
        </c:scaling>
        <c:delete val="1"/>
        <c:axPos val="b"/>
        <c:numFmt formatCode="0.00" sourceLinked="1"/>
        <c:majorTickMark val="none"/>
        <c:minorTickMark val="none"/>
        <c:tickLblPos val="nextTo"/>
        <c:crossAx val="868169791"/>
        <c:crosses val="autoZero"/>
        <c:crossBetween val="between"/>
        <c:majorUnit val="3"/>
        <c:min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pivotSource>
    <c:name>[kommunbidrag 2011 ff MASTER pivot.xlsx]kronoberg!Pivottabell3</c:name>
    <c:fmtId val="19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.15842124422771409"/>
          <c:y val="3.7487277939533908E-3"/>
          <c:w val="0.68581212324243468"/>
          <c:h val="0.908256528689869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kronoberg!$B$3:$B$4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kronoberg!$A$5:$A$13</c:f>
              <c:strCache>
                <c:ptCount val="8"/>
                <c:pt idx="0">
                  <c:v>Älmhult</c:v>
                </c:pt>
                <c:pt idx="1">
                  <c:v>Växjö</c:v>
                </c:pt>
                <c:pt idx="2">
                  <c:v>Uppvidinge</c:v>
                </c:pt>
                <c:pt idx="3">
                  <c:v>Tingsryd</c:v>
                </c:pt>
                <c:pt idx="4">
                  <c:v>Markaryd</c:v>
                </c:pt>
                <c:pt idx="5">
                  <c:v>Ljungby</c:v>
                </c:pt>
                <c:pt idx="6">
                  <c:v>Lessebo</c:v>
                </c:pt>
                <c:pt idx="7">
                  <c:v>Alvesta</c:v>
                </c:pt>
              </c:strCache>
            </c:strRef>
          </c:cat>
          <c:val>
            <c:numRef>
              <c:f>kronoberg!$B$5:$B$13</c:f>
              <c:numCache>
                <c:formatCode>0.00</c:formatCode>
                <c:ptCount val="8"/>
                <c:pt idx="0">
                  <c:v>0</c:v>
                </c:pt>
                <c:pt idx="1">
                  <c:v>2.1084998901822973</c:v>
                </c:pt>
                <c:pt idx="2">
                  <c:v>2.0412090785482691</c:v>
                </c:pt>
                <c:pt idx="3">
                  <c:v>1.9935748132680107</c:v>
                </c:pt>
                <c:pt idx="4">
                  <c:v>1.4749262536873156</c:v>
                </c:pt>
                <c:pt idx="5">
                  <c:v>1.943668940170336</c:v>
                </c:pt>
                <c:pt idx="6">
                  <c:v>2.0964115375880081</c:v>
                </c:pt>
                <c:pt idx="7">
                  <c:v>2.1800000000000002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8B-4CBB-8B7E-3EDD2488099E}"/>
            </c:ext>
          </c:extLst>
        </c:ser>
        <c:ser>
          <c:idx val="1"/>
          <c:order val="1"/>
          <c:tx>
            <c:strRef>
              <c:f>kronoberg!$C$3:$C$4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98B-4CBB-8B7E-3EDD248809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kronoberg!$A$5:$A$13</c:f>
              <c:strCache>
                <c:ptCount val="8"/>
                <c:pt idx="0">
                  <c:v>Älmhult</c:v>
                </c:pt>
                <c:pt idx="1">
                  <c:v>Växjö</c:v>
                </c:pt>
                <c:pt idx="2">
                  <c:v>Uppvidinge</c:v>
                </c:pt>
                <c:pt idx="3">
                  <c:v>Tingsryd</c:v>
                </c:pt>
                <c:pt idx="4">
                  <c:v>Markaryd</c:v>
                </c:pt>
                <c:pt idx="5">
                  <c:v>Ljungby</c:v>
                </c:pt>
                <c:pt idx="6">
                  <c:v>Lessebo</c:v>
                </c:pt>
                <c:pt idx="7">
                  <c:v>Alvesta</c:v>
                </c:pt>
              </c:strCache>
            </c:strRef>
          </c:cat>
          <c:val>
            <c:numRef>
              <c:f>kronoberg!$C$5:$C$13</c:f>
              <c:numCache>
                <c:formatCode>0.00</c:formatCode>
                <c:ptCount val="8"/>
                <c:pt idx="0">
                  <c:v>1.5</c:v>
                </c:pt>
                <c:pt idx="1">
                  <c:v>1.8972059330803726</c:v>
                </c:pt>
                <c:pt idx="2">
                  <c:v>1.507265235306875</c:v>
                </c:pt>
                <c:pt idx="3">
                  <c:v>0.98376783079193308</c:v>
                </c:pt>
                <c:pt idx="4">
                  <c:v>1.5708451146716933</c:v>
                </c:pt>
                <c:pt idx="5">
                  <c:v>1.9984012789768186</c:v>
                </c:pt>
                <c:pt idx="6">
                  <c:v>1.4534883720930232</c:v>
                </c:pt>
                <c:pt idx="7">
                  <c:v>1.9484181920730144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8B-4CBB-8B7E-3EDD2488099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868169791"/>
        <c:axId val="868154815"/>
      </c:barChart>
      <c:catAx>
        <c:axId val="86816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sv-SE"/>
          </a:p>
        </c:txPr>
        <c:crossAx val="868154815"/>
        <c:crosses val="autoZero"/>
        <c:auto val="1"/>
        <c:lblAlgn val="ctr"/>
        <c:lblOffset val="100"/>
        <c:noMultiLvlLbl val="0"/>
      </c:catAx>
      <c:valAx>
        <c:axId val="868154815"/>
        <c:scaling>
          <c:orientation val="minMax"/>
          <c:max val="8"/>
          <c:min val="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crossAx val="868169791"/>
        <c:crosses val="autoZero"/>
        <c:crossBetween val="between"/>
        <c:majorUnit val="3"/>
        <c:min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pivotSource>
    <c:name>[kommunbidrag 2011 ff MASTER pivot.xlsx]norrbotten!Pivottabell4</c:name>
    <c:fmtId val="17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norrbotten!$B$3:$B$4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237-4961-BA8E-6CB74B72E37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237-4961-BA8E-6CB74B72E37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237-4961-BA8E-6CB74B72E37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237-4961-BA8E-6CB74B72E37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237-4961-BA8E-6CB74B72E37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237-4961-BA8E-6CB74B72E37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237-4961-BA8E-6CB74B72E37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237-4961-BA8E-6CB74B72E37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237-4961-BA8E-6CB74B72E37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237-4961-BA8E-6CB74B72E3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norrbotten!$A$5:$A$19</c:f>
              <c:strCache>
                <c:ptCount val="14"/>
                <c:pt idx="0">
                  <c:v>Övertorneå</c:v>
                </c:pt>
                <c:pt idx="1">
                  <c:v>Överkalix</c:v>
                </c:pt>
                <c:pt idx="2">
                  <c:v>Älvsbyn</c:v>
                </c:pt>
                <c:pt idx="3">
                  <c:v>Piteå</c:v>
                </c:pt>
                <c:pt idx="4">
                  <c:v>Pajala</c:v>
                </c:pt>
                <c:pt idx="5">
                  <c:v>Luleå</c:v>
                </c:pt>
                <c:pt idx="6">
                  <c:v>Kiruna</c:v>
                </c:pt>
                <c:pt idx="7">
                  <c:v>Kalix</c:v>
                </c:pt>
                <c:pt idx="8">
                  <c:v>Jokkmokk</c:v>
                </c:pt>
                <c:pt idx="9">
                  <c:v>Haparanda</c:v>
                </c:pt>
                <c:pt idx="10">
                  <c:v>Gällivare</c:v>
                </c:pt>
                <c:pt idx="11">
                  <c:v>Boden</c:v>
                </c:pt>
                <c:pt idx="12">
                  <c:v>Arvidsjaur</c:v>
                </c:pt>
                <c:pt idx="13">
                  <c:v>Arjeplog</c:v>
                </c:pt>
              </c:strCache>
            </c:strRef>
          </c:cat>
          <c:val>
            <c:numRef>
              <c:f>norrbotten!$B$5:$B$19</c:f>
              <c:numCache>
                <c:formatCode>0.00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0.96688421561518012</c:v>
                </c:pt>
                <c:pt idx="3">
                  <c:v>1.5574625450407737</c:v>
                </c:pt>
                <c:pt idx="4">
                  <c:v>0</c:v>
                </c:pt>
                <c:pt idx="5">
                  <c:v>12.675874532076932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1.241971541109258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E4-4A28-9FDF-FF7A9BC212D0}"/>
            </c:ext>
          </c:extLst>
        </c:ser>
        <c:ser>
          <c:idx val="1"/>
          <c:order val="1"/>
          <c:tx>
            <c:strRef>
              <c:f>norrbotten!$C$3:$C$4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237-4961-BA8E-6CB74B72E37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237-4961-BA8E-6CB74B72E37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237-4961-BA8E-6CB74B72E37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237-4961-BA8E-6CB74B72E37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237-4961-BA8E-6CB74B72E37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237-4961-BA8E-6CB74B72E37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237-4961-BA8E-6CB74B72E37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237-4961-BA8E-6CB74B72E37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237-4961-BA8E-6CB74B72E37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237-4961-BA8E-6CB74B72E3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norrbotten!$A$5:$A$19</c:f>
              <c:strCache>
                <c:ptCount val="14"/>
                <c:pt idx="0">
                  <c:v>Övertorneå</c:v>
                </c:pt>
                <c:pt idx="1">
                  <c:v>Överkalix</c:v>
                </c:pt>
                <c:pt idx="2">
                  <c:v>Älvsbyn</c:v>
                </c:pt>
                <c:pt idx="3">
                  <c:v>Piteå</c:v>
                </c:pt>
                <c:pt idx="4">
                  <c:v>Pajala</c:v>
                </c:pt>
                <c:pt idx="5">
                  <c:v>Luleå</c:v>
                </c:pt>
                <c:pt idx="6">
                  <c:v>Kiruna</c:v>
                </c:pt>
                <c:pt idx="7">
                  <c:v>Kalix</c:v>
                </c:pt>
                <c:pt idx="8">
                  <c:v>Jokkmokk</c:v>
                </c:pt>
                <c:pt idx="9">
                  <c:v>Haparanda</c:v>
                </c:pt>
                <c:pt idx="10">
                  <c:v>Gällivare</c:v>
                </c:pt>
                <c:pt idx="11">
                  <c:v>Boden</c:v>
                </c:pt>
                <c:pt idx="12">
                  <c:v>Arvidsjaur</c:v>
                </c:pt>
                <c:pt idx="13">
                  <c:v>Arjeplog</c:v>
                </c:pt>
              </c:strCache>
            </c:strRef>
          </c:cat>
          <c:val>
            <c:numRef>
              <c:f>norrbotten!$C$5:$C$19</c:f>
              <c:numCache>
                <c:formatCode>0.00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0.97907232896830254</c:v>
                </c:pt>
                <c:pt idx="3">
                  <c:v>1.0841283607979184</c:v>
                </c:pt>
                <c:pt idx="4">
                  <c:v>0</c:v>
                </c:pt>
                <c:pt idx="5">
                  <c:v>10.33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1.0757700720765948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E4-4A28-9FDF-FF7A9BC212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868169791"/>
        <c:axId val="868154815"/>
      </c:barChart>
      <c:catAx>
        <c:axId val="86816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sv-SE"/>
          </a:p>
        </c:txPr>
        <c:crossAx val="868154815"/>
        <c:crosses val="autoZero"/>
        <c:auto val="1"/>
        <c:lblAlgn val="ctr"/>
        <c:lblOffset val="100"/>
        <c:noMultiLvlLbl val="0"/>
      </c:catAx>
      <c:valAx>
        <c:axId val="868154815"/>
        <c:scaling>
          <c:orientation val="minMax"/>
          <c:max val="8"/>
          <c:min val="0"/>
        </c:scaling>
        <c:delete val="1"/>
        <c:axPos val="b"/>
        <c:numFmt formatCode="0.00" sourceLinked="1"/>
        <c:majorTickMark val="none"/>
        <c:minorTickMark val="none"/>
        <c:tickLblPos val="nextTo"/>
        <c:crossAx val="868169791"/>
        <c:crosses val="autoZero"/>
        <c:crossBetween val="between"/>
        <c:majorUnit val="3"/>
        <c:min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pivotSource>
    <c:name>[kommunbidrag 2011 ff MASTER pivot.xlsx]skåne!Pivottabell5</c:name>
    <c:fmtId val="17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9333012986272585"/>
          <c:y val="2.9084934253891283E-2"/>
          <c:w val="0.73168015246348261"/>
          <c:h val="0.9418301314922173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skåne!$B$3:$B$4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63D-48AF-B9E5-6BB0889CCFD4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63D-48AF-B9E5-6BB0889CCFD4}"/>
                </c:ext>
              </c:extLst>
            </c:dLbl>
            <c:dLbl>
              <c:idx val="3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63D-48AF-B9E5-6BB0889CCF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skåne!$A$5:$A$38</c:f>
              <c:strCache>
                <c:ptCount val="33"/>
                <c:pt idx="0">
                  <c:v>Östra Göinge</c:v>
                </c:pt>
                <c:pt idx="1">
                  <c:v>Örkelljunga</c:v>
                </c:pt>
                <c:pt idx="2">
                  <c:v>Ängelholm</c:v>
                </c:pt>
                <c:pt idx="3">
                  <c:v>Åstorp</c:v>
                </c:pt>
                <c:pt idx="4">
                  <c:v>Ystad</c:v>
                </c:pt>
                <c:pt idx="5">
                  <c:v>Vellinge</c:v>
                </c:pt>
                <c:pt idx="6">
                  <c:v>Trelleborg</c:v>
                </c:pt>
                <c:pt idx="7">
                  <c:v>Tomelilla</c:v>
                </c:pt>
                <c:pt idx="8">
                  <c:v>Svedala</c:v>
                </c:pt>
                <c:pt idx="9">
                  <c:v>Svalöv</c:v>
                </c:pt>
                <c:pt idx="10">
                  <c:v>Staffanstorp</c:v>
                </c:pt>
                <c:pt idx="11">
                  <c:v>Skurup</c:v>
                </c:pt>
                <c:pt idx="12">
                  <c:v>Sjöbo</c:v>
                </c:pt>
                <c:pt idx="13">
                  <c:v>Simrishamn</c:v>
                </c:pt>
                <c:pt idx="14">
                  <c:v>Perstorp</c:v>
                </c:pt>
                <c:pt idx="15">
                  <c:v>Osby</c:v>
                </c:pt>
                <c:pt idx="16">
                  <c:v>Malmö</c:v>
                </c:pt>
                <c:pt idx="17">
                  <c:v>Lund</c:v>
                </c:pt>
                <c:pt idx="18">
                  <c:v>Lomma</c:v>
                </c:pt>
                <c:pt idx="19">
                  <c:v>Landskrona</c:v>
                </c:pt>
                <c:pt idx="20">
                  <c:v>Kävlinge</c:v>
                </c:pt>
                <c:pt idx="21">
                  <c:v>Kristianstad</c:v>
                </c:pt>
                <c:pt idx="22">
                  <c:v>Klippan</c:v>
                </c:pt>
                <c:pt idx="23">
                  <c:v>Höör</c:v>
                </c:pt>
                <c:pt idx="24">
                  <c:v>Hörby</c:v>
                </c:pt>
                <c:pt idx="25">
                  <c:v>Höganäs</c:v>
                </c:pt>
                <c:pt idx="26">
                  <c:v>Hässleholm</c:v>
                </c:pt>
                <c:pt idx="27">
                  <c:v>Helsingborg</c:v>
                </c:pt>
                <c:pt idx="28">
                  <c:v>Eslöv</c:v>
                </c:pt>
                <c:pt idx="29">
                  <c:v>Båstad</c:v>
                </c:pt>
                <c:pt idx="30">
                  <c:v>Burlöv</c:v>
                </c:pt>
                <c:pt idx="31">
                  <c:v>Bromölla</c:v>
                </c:pt>
                <c:pt idx="32">
                  <c:v>Bjuv</c:v>
                </c:pt>
              </c:strCache>
            </c:strRef>
          </c:cat>
          <c:val>
            <c:numRef>
              <c:f>skåne!$B$5:$B$38</c:f>
              <c:numCache>
                <c:formatCode>0.00</c:formatCode>
                <c:ptCount val="33"/>
                <c:pt idx="0">
                  <c:v>3</c:v>
                </c:pt>
                <c:pt idx="1">
                  <c:v>3.5831591519856674</c:v>
                </c:pt>
                <c:pt idx="2">
                  <c:v>3.5817737998372658</c:v>
                </c:pt>
                <c:pt idx="3">
                  <c:v>2.8430629264594391</c:v>
                </c:pt>
                <c:pt idx="4">
                  <c:v>7.3036719378182795</c:v>
                </c:pt>
                <c:pt idx="5">
                  <c:v>1</c:v>
                </c:pt>
                <c:pt idx="6">
                  <c:v>1.0006727211570803</c:v>
                </c:pt>
                <c:pt idx="7">
                  <c:v>16.249254621347646</c:v>
                </c:pt>
                <c:pt idx="8">
                  <c:v>1</c:v>
                </c:pt>
                <c:pt idx="9">
                  <c:v>3.9928698752228162</c:v>
                </c:pt>
                <c:pt idx="10">
                  <c:v>3.0001241362188109</c:v>
                </c:pt>
                <c:pt idx="11">
                  <c:v>13.936836721646849</c:v>
                </c:pt>
                <c:pt idx="12">
                  <c:v>11.430968486183209</c:v>
                </c:pt>
                <c:pt idx="13">
                  <c:v>0</c:v>
                </c:pt>
                <c:pt idx="14">
                  <c:v>3.0129516019086573</c:v>
                </c:pt>
                <c:pt idx="15">
                  <c:v>4.8702776513427404</c:v>
                </c:pt>
                <c:pt idx="16">
                  <c:v>0</c:v>
                </c:pt>
                <c:pt idx="17">
                  <c:v>2.9972788891271005</c:v>
                </c:pt>
                <c:pt idx="18">
                  <c:v>2.9112677217276626</c:v>
                </c:pt>
                <c:pt idx="19">
                  <c:v>3.5000220818796097</c:v>
                </c:pt>
                <c:pt idx="20">
                  <c:v>2.9898252527536417</c:v>
                </c:pt>
                <c:pt idx="21">
                  <c:v>4.9931076279545099</c:v>
                </c:pt>
                <c:pt idx="22">
                  <c:v>3.2767724201122439</c:v>
                </c:pt>
                <c:pt idx="23">
                  <c:v>2.9967229032649594</c:v>
                </c:pt>
                <c:pt idx="24">
                  <c:v>2.9972993827160495</c:v>
                </c:pt>
                <c:pt idx="25">
                  <c:v>1.9089069598747757</c:v>
                </c:pt>
                <c:pt idx="26">
                  <c:v>5.7688979481952964</c:v>
                </c:pt>
                <c:pt idx="27">
                  <c:v>10.223022385976664</c:v>
                </c:pt>
                <c:pt idx="28">
                  <c:v>2.9893488987844505</c:v>
                </c:pt>
                <c:pt idx="29">
                  <c:v>3.5907001892403354</c:v>
                </c:pt>
                <c:pt idx="30">
                  <c:v>0</c:v>
                </c:pt>
                <c:pt idx="31">
                  <c:v>3</c:v>
                </c:pt>
                <c:pt idx="32">
                  <c:v>2.5925205781320888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F7-412D-BE13-3F7C71D88EB5}"/>
            </c:ext>
          </c:extLst>
        </c:ser>
        <c:ser>
          <c:idx val="1"/>
          <c:order val="1"/>
          <c:tx>
            <c:strRef>
              <c:f>skåne!$C$3:$C$4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skåne!$A$5:$A$38</c:f>
              <c:strCache>
                <c:ptCount val="33"/>
                <c:pt idx="0">
                  <c:v>Östra Göinge</c:v>
                </c:pt>
                <c:pt idx="1">
                  <c:v>Örkelljunga</c:v>
                </c:pt>
                <c:pt idx="2">
                  <c:v>Ängelholm</c:v>
                </c:pt>
                <c:pt idx="3">
                  <c:v>Åstorp</c:v>
                </c:pt>
                <c:pt idx="4">
                  <c:v>Ystad</c:v>
                </c:pt>
                <c:pt idx="5">
                  <c:v>Vellinge</c:v>
                </c:pt>
                <c:pt idx="6">
                  <c:v>Trelleborg</c:v>
                </c:pt>
                <c:pt idx="7">
                  <c:v>Tomelilla</c:v>
                </c:pt>
                <c:pt idx="8">
                  <c:v>Svedala</c:v>
                </c:pt>
                <c:pt idx="9">
                  <c:v>Svalöv</c:v>
                </c:pt>
                <c:pt idx="10">
                  <c:v>Staffanstorp</c:v>
                </c:pt>
                <c:pt idx="11">
                  <c:v>Skurup</c:v>
                </c:pt>
                <c:pt idx="12">
                  <c:v>Sjöbo</c:v>
                </c:pt>
                <c:pt idx="13">
                  <c:v>Simrishamn</c:v>
                </c:pt>
                <c:pt idx="14">
                  <c:v>Perstorp</c:v>
                </c:pt>
                <c:pt idx="15">
                  <c:v>Osby</c:v>
                </c:pt>
                <c:pt idx="16">
                  <c:v>Malmö</c:v>
                </c:pt>
                <c:pt idx="17">
                  <c:v>Lund</c:v>
                </c:pt>
                <c:pt idx="18">
                  <c:v>Lomma</c:v>
                </c:pt>
                <c:pt idx="19">
                  <c:v>Landskrona</c:v>
                </c:pt>
                <c:pt idx="20">
                  <c:v>Kävlinge</c:v>
                </c:pt>
                <c:pt idx="21">
                  <c:v>Kristianstad</c:v>
                </c:pt>
                <c:pt idx="22">
                  <c:v>Klippan</c:v>
                </c:pt>
                <c:pt idx="23">
                  <c:v>Höör</c:v>
                </c:pt>
                <c:pt idx="24">
                  <c:v>Hörby</c:v>
                </c:pt>
                <c:pt idx="25">
                  <c:v>Höganäs</c:v>
                </c:pt>
                <c:pt idx="26">
                  <c:v>Hässleholm</c:v>
                </c:pt>
                <c:pt idx="27">
                  <c:v>Helsingborg</c:v>
                </c:pt>
                <c:pt idx="28">
                  <c:v>Eslöv</c:v>
                </c:pt>
                <c:pt idx="29">
                  <c:v>Båstad</c:v>
                </c:pt>
                <c:pt idx="30">
                  <c:v>Burlöv</c:v>
                </c:pt>
                <c:pt idx="31">
                  <c:v>Bromölla</c:v>
                </c:pt>
                <c:pt idx="32">
                  <c:v>Bjuv</c:v>
                </c:pt>
              </c:strCache>
            </c:strRef>
          </c:cat>
          <c:val>
            <c:numRef>
              <c:f>skåne!$C$5:$C$38</c:f>
              <c:numCache>
                <c:formatCode>0.00</c:formatCode>
                <c:ptCount val="33"/>
                <c:pt idx="0">
                  <c:v>3.0077899596076167</c:v>
                </c:pt>
                <c:pt idx="1">
                  <c:v>3.6939278742422688</c:v>
                </c:pt>
                <c:pt idx="2">
                  <c:v>3.690720624425166</c:v>
                </c:pt>
                <c:pt idx="3">
                  <c:v>2.8500099594980415</c:v>
                </c:pt>
                <c:pt idx="4">
                  <c:v>7.5770741371519934</c:v>
                </c:pt>
                <c:pt idx="5">
                  <c:v>0.96745822339489884</c:v>
                </c:pt>
                <c:pt idx="6">
                  <c:v>1.0029553440532428</c:v>
                </c:pt>
                <c:pt idx="7">
                  <c:v>17.759667871146306</c:v>
                </c:pt>
                <c:pt idx="8">
                  <c:v>0.4938759383642829</c:v>
                </c:pt>
                <c:pt idx="9">
                  <c:v>0</c:v>
                </c:pt>
                <c:pt idx="10">
                  <c:v>3.0013046881795251</c:v>
                </c:pt>
                <c:pt idx="11">
                  <c:v>14.37331047669282</c:v>
                </c:pt>
                <c:pt idx="12">
                  <c:v>11.838175400488732</c:v>
                </c:pt>
                <c:pt idx="13">
                  <c:v>12.853742396191484</c:v>
                </c:pt>
                <c:pt idx="14">
                  <c:v>2.9690549205464176</c:v>
                </c:pt>
                <c:pt idx="15">
                  <c:v>4.9890863735578419</c:v>
                </c:pt>
                <c:pt idx="16">
                  <c:v>0</c:v>
                </c:pt>
                <c:pt idx="17">
                  <c:v>2.9987065397350992</c:v>
                </c:pt>
                <c:pt idx="18">
                  <c:v>2.9967314564629999</c:v>
                </c:pt>
                <c:pt idx="19">
                  <c:v>0.39140313030706386</c:v>
                </c:pt>
                <c:pt idx="20">
                  <c:v>2.9994967793880836</c:v>
                </c:pt>
                <c:pt idx="21">
                  <c:v>5.0106323173563414</c:v>
                </c:pt>
                <c:pt idx="22">
                  <c:v>3.7203131536484793</c:v>
                </c:pt>
                <c:pt idx="23">
                  <c:v>2.9992390615091948</c:v>
                </c:pt>
                <c:pt idx="24">
                  <c:v>2.9995980438132244</c:v>
                </c:pt>
                <c:pt idx="25">
                  <c:v>0</c:v>
                </c:pt>
                <c:pt idx="26">
                  <c:v>2.9664787896766538</c:v>
                </c:pt>
                <c:pt idx="27">
                  <c:v>6.6497221893840877</c:v>
                </c:pt>
                <c:pt idx="28">
                  <c:v>3.0028900835948913</c:v>
                </c:pt>
                <c:pt idx="29">
                  <c:v>3.6870795478188501</c:v>
                </c:pt>
                <c:pt idx="30">
                  <c:v>0</c:v>
                </c:pt>
                <c:pt idx="31">
                  <c:v>3.0104032258064515</c:v>
                </c:pt>
                <c:pt idx="32">
                  <c:v>2.6856452262656103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F7-412D-BE13-3F7C71D88EB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868169791"/>
        <c:axId val="868154815"/>
      </c:barChart>
      <c:catAx>
        <c:axId val="86816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sv-SE"/>
          </a:p>
        </c:txPr>
        <c:crossAx val="868154815"/>
        <c:crosses val="autoZero"/>
        <c:auto val="1"/>
        <c:lblAlgn val="ctr"/>
        <c:lblOffset val="100"/>
        <c:noMultiLvlLbl val="0"/>
      </c:catAx>
      <c:valAx>
        <c:axId val="868154815"/>
        <c:scaling>
          <c:orientation val="minMax"/>
          <c:max val="8"/>
          <c:min val="0"/>
        </c:scaling>
        <c:delete val="1"/>
        <c:axPos val="b"/>
        <c:numFmt formatCode="0.00" sourceLinked="1"/>
        <c:majorTickMark val="none"/>
        <c:minorTickMark val="none"/>
        <c:tickLblPos val="nextTo"/>
        <c:crossAx val="868169791"/>
        <c:crosses val="autoZero"/>
        <c:crossBetween val="between"/>
        <c:majorUnit val="3"/>
        <c:min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pivotSource>
    <c:name>[kommunbidrag 2011 ff MASTER pivot.xlsx]stockholm!Pivottabell6</c:name>
    <c:fmtId val="17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22774168853893265"/>
          <c:y val="3.0313472114209532E-2"/>
          <c:w val="0.77225831146106738"/>
          <c:h val="0.9393730557715809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stockholm!$B$3:$B$4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stockholm!$A$5:$A$31</c:f>
              <c:strCache>
                <c:ptCount val="26"/>
                <c:pt idx="0">
                  <c:v>Österåker</c:v>
                </c:pt>
                <c:pt idx="1">
                  <c:v>Värmdö</c:v>
                </c:pt>
                <c:pt idx="2">
                  <c:v>Vaxholm</c:v>
                </c:pt>
                <c:pt idx="3">
                  <c:v>Vallentuna</c:v>
                </c:pt>
                <c:pt idx="4">
                  <c:v>Upplands-Bro</c:v>
                </c:pt>
                <c:pt idx="5">
                  <c:v>Upplands Väsby</c:v>
                </c:pt>
                <c:pt idx="6">
                  <c:v>Täby</c:v>
                </c:pt>
                <c:pt idx="7">
                  <c:v>Tyresö</c:v>
                </c:pt>
                <c:pt idx="8">
                  <c:v>Södertälje</c:v>
                </c:pt>
                <c:pt idx="9">
                  <c:v>Sundbyberg</c:v>
                </c:pt>
                <c:pt idx="10">
                  <c:v>Stockholm</c:v>
                </c:pt>
                <c:pt idx="11">
                  <c:v>Solna</c:v>
                </c:pt>
                <c:pt idx="12">
                  <c:v>Sollentuna</c:v>
                </c:pt>
                <c:pt idx="13">
                  <c:v>Sigtuna</c:v>
                </c:pt>
                <c:pt idx="14">
                  <c:v>Salem</c:v>
                </c:pt>
                <c:pt idx="15">
                  <c:v>Nynäshamn</c:v>
                </c:pt>
                <c:pt idx="16">
                  <c:v>Nykvarn</c:v>
                </c:pt>
                <c:pt idx="17">
                  <c:v>Norrtälje</c:v>
                </c:pt>
                <c:pt idx="18">
                  <c:v>Nacka</c:v>
                </c:pt>
                <c:pt idx="19">
                  <c:v>Lidingö</c:v>
                </c:pt>
                <c:pt idx="20">
                  <c:v>Järfälla</c:v>
                </c:pt>
                <c:pt idx="21">
                  <c:v>Huddinge</c:v>
                </c:pt>
                <c:pt idx="22">
                  <c:v>Haninge</c:v>
                </c:pt>
                <c:pt idx="23">
                  <c:v>Ekerö</c:v>
                </c:pt>
                <c:pt idx="24">
                  <c:v>Danderyd</c:v>
                </c:pt>
                <c:pt idx="25">
                  <c:v>Botkyrka</c:v>
                </c:pt>
              </c:strCache>
            </c:strRef>
          </c:cat>
          <c:val>
            <c:numRef>
              <c:f>stockholm!$B$5:$B$31</c:f>
              <c:numCache>
                <c:formatCode>0.00</c:formatCode>
                <c:ptCount val="26"/>
                <c:pt idx="0">
                  <c:v>0.79764332653523684</c:v>
                </c:pt>
                <c:pt idx="1">
                  <c:v>3.3836663290673052</c:v>
                </c:pt>
                <c:pt idx="2">
                  <c:v>0.8452370890034655</c:v>
                </c:pt>
                <c:pt idx="3">
                  <c:v>0.90429540316503387</c:v>
                </c:pt>
                <c:pt idx="4">
                  <c:v>2.5349460418628231</c:v>
                </c:pt>
                <c:pt idx="5">
                  <c:v>3.6991368680641186</c:v>
                </c:pt>
                <c:pt idx="6">
                  <c:v>0.99754278815425046</c:v>
                </c:pt>
                <c:pt idx="7">
                  <c:v>3.9912058176898357</c:v>
                </c:pt>
                <c:pt idx="8">
                  <c:v>3.2280906364545152</c:v>
                </c:pt>
                <c:pt idx="9">
                  <c:v>2.7516995791518291</c:v>
                </c:pt>
                <c:pt idx="10">
                  <c:v>2.21</c:v>
                </c:pt>
                <c:pt idx="11">
                  <c:v>2.9482981419448731</c:v>
                </c:pt>
                <c:pt idx="12">
                  <c:v>1.9485580670303975</c:v>
                </c:pt>
                <c:pt idx="13">
                  <c:v>3.6694523395410004</c:v>
                </c:pt>
                <c:pt idx="14">
                  <c:v>1.5001500150015001</c:v>
                </c:pt>
                <c:pt idx="15">
                  <c:v>4</c:v>
                </c:pt>
                <c:pt idx="16">
                  <c:v>0</c:v>
                </c:pt>
                <c:pt idx="17">
                  <c:v>1.0113800815682148</c:v>
                </c:pt>
                <c:pt idx="18">
                  <c:v>3.9260305637601132</c:v>
                </c:pt>
                <c:pt idx="19">
                  <c:v>1.9073858217653916</c:v>
                </c:pt>
                <c:pt idx="20">
                  <c:v>2.5767464978483514</c:v>
                </c:pt>
                <c:pt idx="21">
                  <c:v>3.1817314073252549</c:v>
                </c:pt>
                <c:pt idx="22">
                  <c:v>3.9712848007087929</c:v>
                </c:pt>
                <c:pt idx="23">
                  <c:v>3.0266998162360825</c:v>
                </c:pt>
                <c:pt idx="24">
                  <c:v>1.2162490878131842</c:v>
                </c:pt>
                <c:pt idx="25">
                  <c:v>3.481098721784063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30-40FF-90C7-F4E7D76D5DF0}"/>
            </c:ext>
          </c:extLst>
        </c:ser>
        <c:ser>
          <c:idx val="1"/>
          <c:order val="1"/>
          <c:tx>
            <c:strRef>
              <c:f>stockholm!$C$3:$C$4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stockholm!$A$5:$A$31</c:f>
              <c:strCache>
                <c:ptCount val="26"/>
                <c:pt idx="0">
                  <c:v>Österåker</c:v>
                </c:pt>
                <c:pt idx="1">
                  <c:v>Värmdö</c:v>
                </c:pt>
                <c:pt idx="2">
                  <c:v>Vaxholm</c:v>
                </c:pt>
                <c:pt idx="3">
                  <c:v>Vallentuna</c:v>
                </c:pt>
                <c:pt idx="4">
                  <c:v>Upplands-Bro</c:v>
                </c:pt>
                <c:pt idx="5">
                  <c:v>Upplands Väsby</c:v>
                </c:pt>
                <c:pt idx="6">
                  <c:v>Täby</c:v>
                </c:pt>
                <c:pt idx="7">
                  <c:v>Tyresö</c:v>
                </c:pt>
                <c:pt idx="8">
                  <c:v>Södertälje</c:v>
                </c:pt>
                <c:pt idx="9">
                  <c:v>Sundbyberg</c:v>
                </c:pt>
                <c:pt idx="10">
                  <c:v>Stockholm</c:v>
                </c:pt>
                <c:pt idx="11">
                  <c:v>Solna</c:v>
                </c:pt>
                <c:pt idx="12">
                  <c:v>Sollentuna</c:v>
                </c:pt>
                <c:pt idx="13">
                  <c:v>Sigtuna</c:v>
                </c:pt>
                <c:pt idx="14">
                  <c:v>Salem</c:v>
                </c:pt>
                <c:pt idx="15">
                  <c:v>Nynäshamn</c:v>
                </c:pt>
                <c:pt idx="16">
                  <c:v>Nykvarn</c:v>
                </c:pt>
                <c:pt idx="17">
                  <c:v>Norrtälje</c:v>
                </c:pt>
                <c:pt idx="18">
                  <c:v>Nacka</c:v>
                </c:pt>
                <c:pt idx="19">
                  <c:v>Lidingö</c:v>
                </c:pt>
                <c:pt idx="20">
                  <c:v>Järfälla</c:v>
                </c:pt>
                <c:pt idx="21">
                  <c:v>Huddinge</c:v>
                </c:pt>
                <c:pt idx="22">
                  <c:v>Haninge</c:v>
                </c:pt>
                <c:pt idx="23">
                  <c:v>Ekerö</c:v>
                </c:pt>
                <c:pt idx="24">
                  <c:v>Danderyd</c:v>
                </c:pt>
                <c:pt idx="25">
                  <c:v>Botkyrka</c:v>
                </c:pt>
              </c:strCache>
            </c:strRef>
          </c:cat>
          <c:val>
            <c:numRef>
              <c:f>stockholm!$C$5:$C$31</c:f>
              <c:numCache>
                <c:formatCode>0.00</c:formatCode>
                <c:ptCount val="26"/>
                <c:pt idx="0">
                  <c:v>0.99562894609033514</c:v>
                </c:pt>
                <c:pt idx="1">
                  <c:v>3.4815125428578475</c:v>
                </c:pt>
                <c:pt idx="2">
                  <c:v>0.88269044046252976</c:v>
                </c:pt>
                <c:pt idx="3">
                  <c:v>0.93840908379993115</c:v>
                </c:pt>
                <c:pt idx="4">
                  <c:v>0</c:v>
                </c:pt>
                <c:pt idx="5">
                  <c:v>3.4675722211593647</c:v>
                </c:pt>
                <c:pt idx="6">
                  <c:v>0.96533697686161524</c:v>
                </c:pt>
                <c:pt idx="7">
                  <c:v>4.0008812513769554</c:v>
                </c:pt>
                <c:pt idx="8">
                  <c:v>3.2525613920962759</c:v>
                </c:pt>
                <c:pt idx="9">
                  <c:v>2.8351100022680882</c:v>
                </c:pt>
                <c:pt idx="10">
                  <c:v>2.2478341295783171</c:v>
                </c:pt>
                <c:pt idx="11">
                  <c:v>2.971326697370376</c:v>
                </c:pt>
                <c:pt idx="12">
                  <c:v>2.5964659213847816</c:v>
                </c:pt>
                <c:pt idx="13">
                  <c:v>2.6085970284677327</c:v>
                </c:pt>
                <c:pt idx="14">
                  <c:v>1.5489467162329615</c:v>
                </c:pt>
                <c:pt idx="15">
                  <c:v>3.9939351355349286</c:v>
                </c:pt>
                <c:pt idx="16">
                  <c:v>0</c:v>
                </c:pt>
                <c:pt idx="17">
                  <c:v>1</c:v>
                </c:pt>
                <c:pt idx="18">
                  <c:v>3.9264579024496711</c:v>
                </c:pt>
                <c:pt idx="19">
                  <c:v>0.65984823490597166</c:v>
                </c:pt>
                <c:pt idx="20">
                  <c:v>2.6047156334422428</c:v>
                </c:pt>
                <c:pt idx="21">
                  <c:v>3.0042712482603062</c:v>
                </c:pt>
                <c:pt idx="22">
                  <c:v>4.0045141796206636</c:v>
                </c:pt>
                <c:pt idx="23">
                  <c:v>3.0339351262266838</c:v>
                </c:pt>
                <c:pt idx="24">
                  <c:v>1.0837590958352685</c:v>
                </c:pt>
                <c:pt idx="25">
                  <c:v>2.9819687067637033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30-40FF-90C7-F4E7D76D5D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868169791"/>
        <c:axId val="868154815"/>
      </c:barChart>
      <c:catAx>
        <c:axId val="86816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sv-SE"/>
          </a:p>
        </c:txPr>
        <c:crossAx val="868154815"/>
        <c:crosses val="autoZero"/>
        <c:auto val="1"/>
        <c:lblAlgn val="ctr"/>
        <c:lblOffset val="100"/>
        <c:noMultiLvlLbl val="0"/>
      </c:catAx>
      <c:valAx>
        <c:axId val="868154815"/>
        <c:scaling>
          <c:orientation val="minMax"/>
          <c:max val="8"/>
          <c:min val="0"/>
        </c:scaling>
        <c:delete val="1"/>
        <c:axPos val="b"/>
        <c:numFmt formatCode="0.00" sourceLinked="1"/>
        <c:majorTickMark val="none"/>
        <c:minorTickMark val="none"/>
        <c:tickLblPos val="nextTo"/>
        <c:crossAx val="868169791"/>
        <c:crosses val="autoZero"/>
        <c:crossBetween val="between"/>
        <c:majorUnit val="3"/>
        <c:min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pivotSource>
    <c:name>[kommunbidrag 2011 ff MASTER pivot.xlsx]södermanland!Pivottabell7</c:name>
    <c:fmtId val="17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södermanland!$B$3:$B$4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24D-4FB3-84B1-8801705B04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södermanland!$A$5:$A$14</c:f>
              <c:strCache>
                <c:ptCount val="9"/>
                <c:pt idx="0">
                  <c:v>Vingåker</c:v>
                </c:pt>
                <c:pt idx="1">
                  <c:v>Trosa</c:v>
                </c:pt>
                <c:pt idx="2">
                  <c:v>Strängnäs</c:v>
                </c:pt>
                <c:pt idx="3">
                  <c:v>Oxelösund</c:v>
                </c:pt>
                <c:pt idx="4">
                  <c:v>Nyköping</c:v>
                </c:pt>
                <c:pt idx="5">
                  <c:v>Katrineholm</c:v>
                </c:pt>
                <c:pt idx="6">
                  <c:v>Gnesta</c:v>
                </c:pt>
                <c:pt idx="7">
                  <c:v>Flen</c:v>
                </c:pt>
                <c:pt idx="8">
                  <c:v>Eskilstuna</c:v>
                </c:pt>
              </c:strCache>
            </c:strRef>
          </c:cat>
          <c:val>
            <c:numRef>
              <c:f>södermanland!$B$5:$B$14</c:f>
              <c:numCache>
                <c:formatCode>0.00</c:formatCode>
                <c:ptCount val="9"/>
                <c:pt idx="0">
                  <c:v>5.5555555555555554</c:v>
                </c:pt>
                <c:pt idx="1">
                  <c:v>0.99876122638587794</c:v>
                </c:pt>
                <c:pt idx="2">
                  <c:v>0</c:v>
                </c:pt>
                <c:pt idx="3">
                  <c:v>1.6447368421052631</c:v>
                </c:pt>
                <c:pt idx="4">
                  <c:v>1.9946995510844285</c:v>
                </c:pt>
                <c:pt idx="5">
                  <c:v>4.8340315823396711</c:v>
                </c:pt>
                <c:pt idx="6">
                  <c:v>0.99718667755694712</c:v>
                </c:pt>
                <c:pt idx="7">
                  <c:v>3.2702798861480078</c:v>
                </c:pt>
                <c:pt idx="8">
                  <c:v>2.1965638101786857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88-48D4-8752-0F04C2165C1F}"/>
            </c:ext>
          </c:extLst>
        </c:ser>
        <c:ser>
          <c:idx val="1"/>
          <c:order val="1"/>
          <c:tx>
            <c:strRef>
              <c:f>södermanland!$C$3:$C$4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södermanland!$A$5:$A$14</c:f>
              <c:strCache>
                <c:ptCount val="9"/>
                <c:pt idx="0">
                  <c:v>Vingåker</c:v>
                </c:pt>
                <c:pt idx="1">
                  <c:v>Trosa</c:v>
                </c:pt>
                <c:pt idx="2">
                  <c:v>Strängnäs</c:v>
                </c:pt>
                <c:pt idx="3">
                  <c:v>Oxelösund</c:v>
                </c:pt>
                <c:pt idx="4">
                  <c:v>Nyköping</c:v>
                </c:pt>
                <c:pt idx="5">
                  <c:v>Katrineholm</c:v>
                </c:pt>
                <c:pt idx="6">
                  <c:v>Gnesta</c:v>
                </c:pt>
                <c:pt idx="7">
                  <c:v>Flen</c:v>
                </c:pt>
                <c:pt idx="8">
                  <c:v>Eskilstuna</c:v>
                </c:pt>
              </c:strCache>
            </c:strRef>
          </c:cat>
          <c:val>
            <c:numRef>
              <c:f>södermanland!$C$5:$C$14</c:f>
              <c:numCache>
                <c:formatCode>0.00</c:formatCode>
                <c:ptCount val="9"/>
                <c:pt idx="0">
                  <c:v>5.9586276488395562</c:v>
                </c:pt>
                <c:pt idx="1">
                  <c:v>0</c:v>
                </c:pt>
                <c:pt idx="2">
                  <c:v>2.4977861739181768</c:v>
                </c:pt>
                <c:pt idx="3">
                  <c:v>0.77915332005886939</c:v>
                </c:pt>
                <c:pt idx="4">
                  <c:v>1.9989534275248562</c:v>
                </c:pt>
                <c:pt idx="5">
                  <c:v>4.9597210532643983</c:v>
                </c:pt>
                <c:pt idx="6">
                  <c:v>0.99876343574621895</c:v>
                </c:pt>
                <c:pt idx="7">
                  <c:v>2.5704962443048887</c:v>
                </c:pt>
                <c:pt idx="8">
                  <c:v>2.2789651516502678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88-48D4-8752-0F04C2165C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868169791"/>
        <c:axId val="868154815"/>
      </c:barChart>
      <c:catAx>
        <c:axId val="86816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sv-SE"/>
          </a:p>
        </c:txPr>
        <c:crossAx val="868154815"/>
        <c:crosses val="autoZero"/>
        <c:auto val="1"/>
        <c:lblAlgn val="ctr"/>
        <c:lblOffset val="100"/>
        <c:noMultiLvlLbl val="0"/>
      </c:catAx>
      <c:valAx>
        <c:axId val="868154815"/>
        <c:scaling>
          <c:orientation val="minMax"/>
          <c:max val="8"/>
          <c:min val="0"/>
        </c:scaling>
        <c:delete val="1"/>
        <c:axPos val="b"/>
        <c:numFmt formatCode="0.00" sourceLinked="1"/>
        <c:majorTickMark val="none"/>
        <c:minorTickMark val="none"/>
        <c:tickLblPos val="nextTo"/>
        <c:crossAx val="868169791"/>
        <c:crosses val="autoZero"/>
        <c:crossBetween val="between"/>
        <c:majorUnit val="3"/>
        <c:min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pivotSource>
    <c:name>[kommunbidrag 2011 ff MASTER pivot.xlsx]uppsala!Pivottabell8</c:name>
    <c:fmtId val="17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8933858267716536"/>
          <c:y val="4.2748420496352919E-2"/>
          <c:w val="0.78288363954505691"/>
          <c:h val="0.9145031590072941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uppsala!$B$3:$B$4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uppsala!$A$5:$A$13</c:f>
              <c:strCache>
                <c:ptCount val="8"/>
                <c:pt idx="0">
                  <c:v>Östhammar</c:v>
                </c:pt>
                <c:pt idx="1">
                  <c:v>Älvkarleby</c:v>
                </c:pt>
                <c:pt idx="2">
                  <c:v>Uppsala</c:v>
                </c:pt>
                <c:pt idx="3">
                  <c:v>Tierp</c:v>
                </c:pt>
                <c:pt idx="4">
                  <c:v>Knivsta</c:v>
                </c:pt>
                <c:pt idx="5">
                  <c:v>Håbo</c:v>
                </c:pt>
                <c:pt idx="6">
                  <c:v>Heby</c:v>
                </c:pt>
                <c:pt idx="7">
                  <c:v>Enköping</c:v>
                </c:pt>
              </c:strCache>
            </c:strRef>
          </c:cat>
          <c:val>
            <c:numRef>
              <c:f>uppsala!$B$5:$B$13</c:f>
              <c:numCache>
                <c:formatCode>0.00</c:formatCode>
                <c:ptCount val="8"/>
                <c:pt idx="0">
                  <c:v>3.9403475167601587</c:v>
                </c:pt>
                <c:pt idx="1">
                  <c:v>1.9144862795149968</c:v>
                </c:pt>
                <c:pt idx="2">
                  <c:v>1.9553098029229607</c:v>
                </c:pt>
                <c:pt idx="3">
                  <c:v>3.8604873387482082</c:v>
                </c:pt>
                <c:pt idx="4">
                  <c:v>3.841895482728078</c:v>
                </c:pt>
                <c:pt idx="5">
                  <c:v>3.7945263956742399</c:v>
                </c:pt>
                <c:pt idx="6">
                  <c:v>1.985708098744045</c:v>
                </c:pt>
                <c:pt idx="7">
                  <c:v>5.4798273854373587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81-428D-B4A8-8863D300418B}"/>
            </c:ext>
          </c:extLst>
        </c:ser>
        <c:ser>
          <c:idx val="1"/>
          <c:order val="1"/>
          <c:tx>
            <c:strRef>
              <c:f>uppsala!$C$3:$C$4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uppsala!$A$5:$A$13</c:f>
              <c:strCache>
                <c:ptCount val="8"/>
                <c:pt idx="0">
                  <c:v>Östhammar</c:v>
                </c:pt>
                <c:pt idx="1">
                  <c:v>Älvkarleby</c:v>
                </c:pt>
                <c:pt idx="2">
                  <c:v>Uppsala</c:v>
                </c:pt>
                <c:pt idx="3">
                  <c:v>Tierp</c:v>
                </c:pt>
                <c:pt idx="4">
                  <c:v>Knivsta</c:v>
                </c:pt>
                <c:pt idx="5">
                  <c:v>Håbo</c:v>
                </c:pt>
                <c:pt idx="6">
                  <c:v>Heby</c:v>
                </c:pt>
                <c:pt idx="7">
                  <c:v>Enköping</c:v>
                </c:pt>
              </c:strCache>
            </c:strRef>
          </c:cat>
          <c:val>
            <c:numRef>
              <c:f>uppsala!$C$5:$C$13</c:f>
              <c:numCache>
                <c:formatCode>0.00</c:formatCode>
                <c:ptCount val="8"/>
                <c:pt idx="0">
                  <c:v>1.3287171329652849</c:v>
                </c:pt>
                <c:pt idx="1">
                  <c:v>1.9631366561238957</c:v>
                </c:pt>
                <c:pt idx="2">
                  <c:v>1.8807688969049294</c:v>
                </c:pt>
                <c:pt idx="3">
                  <c:v>0</c:v>
                </c:pt>
                <c:pt idx="4">
                  <c:v>2.9990686122322261</c:v>
                </c:pt>
                <c:pt idx="5">
                  <c:v>2.4957572127383449</c:v>
                </c:pt>
                <c:pt idx="6">
                  <c:v>0.7412898443291327</c:v>
                </c:pt>
                <c:pt idx="7">
                  <c:v>5.8304788280737556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81-428D-B4A8-8863D30041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868169791"/>
        <c:axId val="868154815"/>
      </c:barChart>
      <c:catAx>
        <c:axId val="86816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sv-SE"/>
          </a:p>
        </c:txPr>
        <c:crossAx val="868154815"/>
        <c:crosses val="autoZero"/>
        <c:auto val="1"/>
        <c:lblAlgn val="ctr"/>
        <c:lblOffset val="100"/>
        <c:noMultiLvlLbl val="0"/>
      </c:catAx>
      <c:valAx>
        <c:axId val="868154815"/>
        <c:scaling>
          <c:orientation val="minMax"/>
          <c:max val="8"/>
          <c:min val="0"/>
        </c:scaling>
        <c:delete val="1"/>
        <c:axPos val="b"/>
        <c:numFmt formatCode="0.00" sourceLinked="1"/>
        <c:majorTickMark val="none"/>
        <c:minorTickMark val="none"/>
        <c:tickLblPos val="nextTo"/>
        <c:crossAx val="868169791"/>
        <c:crosses val="autoZero"/>
        <c:crossBetween val="between"/>
        <c:majorUnit val="3"/>
        <c:min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pivotSource>
    <c:name>[kommunbidrag 2011 ff MASTER pivot.xlsx]värmland!Pivottabell9</c:name>
    <c:fmtId val="17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20465117860255572"/>
          <c:y val="3.4854637201150181E-2"/>
          <c:w val="0.76566650504641875"/>
          <c:h val="0.9435104336120652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värmland!$B$3:$B$4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värmland!$A$5:$A$21</c:f>
              <c:strCache>
                <c:ptCount val="16"/>
                <c:pt idx="0">
                  <c:v>Årjäng</c:v>
                </c:pt>
                <c:pt idx="1">
                  <c:v>Torsby</c:v>
                </c:pt>
                <c:pt idx="2">
                  <c:v>Säffle</c:v>
                </c:pt>
                <c:pt idx="3">
                  <c:v>Sunne</c:v>
                </c:pt>
                <c:pt idx="4">
                  <c:v>Storfors</c:v>
                </c:pt>
                <c:pt idx="5">
                  <c:v>Munkfors</c:v>
                </c:pt>
                <c:pt idx="6">
                  <c:v>Kristinehamn</c:v>
                </c:pt>
                <c:pt idx="7">
                  <c:v>Kil</c:v>
                </c:pt>
                <c:pt idx="8">
                  <c:v>Karlstad</c:v>
                </c:pt>
                <c:pt idx="9">
                  <c:v>Hammarö</c:v>
                </c:pt>
                <c:pt idx="10">
                  <c:v>Hagfors</c:v>
                </c:pt>
                <c:pt idx="11">
                  <c:v>Grums</c:v>
                </c:pt>
                <c:pt idx="12">
                  <c:v>Forshaga</c:v>
                </c:pt>
                <c:pt idx="13">
                  <c:v>Filipstad</c:v>
                </c:pt>
                <c:pt idx="14">
                  <c:v>Eda</c:v>
                </c:pt>
                <c:pt idx="15">
                  <c:v>Arvika</c:v>
                </c:pt>
              </c:strCache>
            </c:strRef>
          </c:cat>
          <c:val>
            <c:numRef>
              <c:f>värmland!$B$5:$B$21</c:f>
              <c:numCache>
                <c:formatCode>0.00</c:formatCode>
                <c:ptCount val="16"/>
                <c:pt idx="0">
                  <c:v>3.0006031363088059</c:v>
                </c:pt>
                <c:pt idx="1">
                  <c:v>5.9929352396972249</c:v>
                </c:pt>
                <c:pt idx="2">
                  <c:v>5.9769822598079738</c:v>
                </c:pt>
                <c:pt idx="3">
                  <c:v>4.9883729652689217</c:v>
                </c:pt>
                <c:pt idx="4">
                  <c:v>10.186757215619695</c:v>
                </c:pt>
                <c:pt idx="5">
                  <c:v>3.9734254584108424</c:v>
                </c:pt>
                <c:pt idx="6">
                  <c:v>12.587221095334685</c:v>
                </c:pt>
                <c:pt idx="7">
                  <c:v>3.2913518052057094</c:v>
                </c:pt>
                <c:pt idx="8">
                  <c:v>5.9372256365232658</c:v>
                </c:pt>
                <c:pt idx="9">
                  <c:v>6</c:v>
                </c:pt>
                <c:pt idx="10">
                  <c:v>4</c:v>
                </c:pt>
                <c:pt idx="11">
                  <c:v>6.1036510931084234</c:v>
                </c:pt>
                <c:pt idx="12">
                  <c:v>3.9968720132070552</c:v>
                </c:pt>
                <c:pt idx="13">
                  <c:v>4.6369284985625523</c:v>
                </c:pt>
                <c:pt idx="14">
                  <c:v>1.5084706428405663</c:v>
                </c:pt>
                <c:pt idx="15">
                  <c:v>3.6454336147352264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86-4827-9E72-CF887D02B42D}"/>
            </c:ext>
          </c:extLst>
        </c:ser>
        <c:ser>
          <c:idx val="1"/>
          <c:order val="1"/>
          <c:tx>
            <c:strRef>
              <c:f>värmland!$C$3:$C$4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värmland!$A$5:$A$21</c:f>
              <c:strCache>
                <c:ptCount val="16"/>
                <c:pt idx="0">
                  <c:v>Årjäng</c:v>
                </c:pt>
                <c:pt idx="1">
                  <c:v>Torsby</c:v>
                </c:pt>
                <c:pt idx="2">
                  <c:v>Säffle</c:v>
                </c:pt>
                <c:pt idx="3">
                  <c:v>Sunne</c:v>
                </c:pt>
                <c:pt idx="4">
                  <c:v>Storfors</c:v>
                </c:pt>
                <c:pt idx="5">
                  <c:v>Munkfors</c:v>
                </c:pt>
                <c:pt idx="6">
                  <c:v>Kristinehamn</c:v>
                </c:pt>
                <c:pt idx="7">
                  <c:v>Kil</c:v>
                </c:pt>
                <c:pt idx="8">
                  <c:v>Karlstad</c:v>
                </c:pt>
                <c:pt idx="9">
                  <c:v>Hammarö</c:v>
                </c:pt>
                <c:pt idx="10">
                  <c:v>Hagfors</c:v>
                </c:pt>
                <c:pt idx="11">
                  <c:v>Grums</c:v>
                </c:pt>
                <c:pt idx="12">
                  <c:v>Forshaga</c:v>
                </c:pt>
                <c:pt idx="13">
                  <c:v>Filipstad</c:v>
                </c:pt>
                <c:pt idx="14">
                  <c:v>Eda</c:v>
                </c:pt>
                <c:pt idx="15">
                  <c:v>Arvika</c:v>
                </c:pt>
              </c:strCache>
            </c:strRef>
          </c:cat>
          <c:val>
            <c:numRef>
              <c:f>värmland!$C$5:$C$21</c:f>
              <c:numCache>
                <c:formatCode>0.00</c:formatCode>
                <c:ptCount val="16"/>
                <c:pt idx="0">
                  <c:v>4.018767849857201</c:v>
                </c:pt>
                <c:pt idx="1">
                  <c:v>6</c:v>
                </c:pt>
                <c:pt idx="2">
                  <c:v>5.9997391417764447</c:v>
                </c:pt>
                <c:pt idx="3">
                  <c:v>3.2281853576608901</c:v>
                </c:pt>
                <c:pt idx="4">
                  <c:v>10.228933268387726</c:v>
                </c:pt>
                <c:pt idx="5">
                  <c:v>5.7439824945295408</c:v>
                </c:pt>
                <c:pt idx="6">
                  <c:v>4.0763042216140004</c:v>
                </c:pt>
                <c:pt idx="7">
                  <c:v>3.2078249894825408</c:v>
                </c:pt>
                <c:pt idx="8">
                  <c:v>5.9535936615732883</c:v>
                </c:pt>
                <c:pt idx="9">
                  <c:v>5.9528054535920294</c:v>
                </c:pt>
                <c:pt idx="10">
                  <c:v>4</c:v>
                </c:pt>
                <c:pt idx="11">
                  <c:v>6.0281312793034161</c:v>
                </c:pt>
                <c:pt idx="12">
                  <c:v>3.9370770717989276</c:v>
                </c:pt>
                <c:pt idx="13">
                  <c:v>4.1458588523508908</c:v>
                </c:pt>
                <c:pt idx="14">
                  <c:v>1.2776529042943334</c:v>
                </c:pt>
                <c:pt idx="15">
                  <c:v>3.6863140739591014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86-4827-9E72-CF887D02B42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868169791"/>
        <c:axId val="868154815"/>
      </c:barChart>
      <c:catAx>
        <c:axId val="86816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sv-SE"/>
          </a:p>
        </c:txPr>
        <c:crossAx val="868154815"/>
        <c:crosses val="autoZero"/>
        <c:auto val="1"/>
        <c:lblAlgn val="ctr"/>
        <c:lblOffset val="100"/>
        <c:noMultiLvlLbl val="0"/>
      </c:catAx>
      <c:valAx>
        <c:axId val="868154815"/>
        <c:scaling>
          <c:orientation val="minMax"/>
          <c:max val="8"/>
          <c:min val="0"/>
        </c:scaling>
        <c:delete val="1"/>
        <c:axPos val="b"/>
        <c:numFmt formatCode="0.00" sourceLinked="1"/>
        <c:majorTickMark val="none"/>
        <c:minorTickMark val="none"/>
        <c:tickLblPos val="nextTo"/>
        <c:crossAx val="868169791"/>
        <c:crosses val="autoZero"/>
        <c:crossBetween val="between"/>
        <c:majorUnit val="3"/>
        <c:min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pivotSource>
    <c:name>[kommunbidrag 2011 ff MASTER pivot.xlsx]västerbotten!Pivottabell10</c:name>
    <c:fmtId val="18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8358959714237832"/>
          <c:y val="4.4546270565182802E-2"/>
          <c:w val="0.77806088169819798"/>
          <c:h val="0.9109074588696344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västerbotten!$B$3:$B$4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464-45DF-B2E2-3766C08B01D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464-45DF-B2E2-3766C08B01DB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464-45DF-B2E2-3766C08B01DB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464-45DF-B2E2-3766C08B01DB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464-45DF-B2E2-3766C08B01DB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464-45DF-B2E2-3766C08B01DB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64-45DF-B2E2-3766C08B01DB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464-45DF-B2E2-3766C08B01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västerbotten!$A$5:$A$20</c:f>
              <c:strCache>
                <c:ptCount val="15"/>
                <c:pt idx="0">
                  <c:v>Åsele</c:v>
                </c:pt>
                <c:pt idx="1">
                  <c:v>Vännäs</c:v>
                </c:pt>
                <c:pt idx="2">
                  <c:v>Vindeln</c:v>
                </c:pt>
                <c:pt idx="3">
                  <c:v>Vilhelmina</c:v>
                </c:pt>
                <c:pt idx="4">
                  <c:v>Umeå</c:v>
                </c:pt>
                <c:pt idx="5">
                  <c:v>Storuman</c:v>
                </c:pt>
                <c:pt idx="6">
                  <c:v>Sorsele</c:v>
                </c:pt>
                <c:pt idx="7">
                  <c:v>Skellefteå</c:v>
                </c:pt>
                <c:pt idx="8">
                  <c:v>Robertsfors</c:v>
                </c:pt>
                <c:pt idx="9">
                  <c:v>Norsjö</c:v>
                </c:pt>
                <c:pt idx="10">
                  <c:v>Nordmaling</c:v>
                </c:pt>
                <c:pt idx="11">
                  <c:v>Malå</c:v>
                </c:pt>
                <c:pt idx="12">
                  <c:v>Lycksele</c:v>
                </c:pt>
                <c:pt idx="13">
                  <c:v>Dorotea</c:v>
                </c:pt>
                <c:pt idx="14">
                  <c:v>Bjurholm</c:v>
                </c:pt>
              </c:strCache>
            </c:strRef>
          </c:cat>
          <c:val>
            <c:numRef>
              <c:f>västerbotten!$B$5:$B$20</c:f>
              <c:numCache>
                <c:formatCode>0.00</c:formatCode>
                <c:ptCount val="15"/>
                <c:pt idx="0">
                  <c:v>0</c:v>
                </c:pt>
                <c:pt idx="1">
                  <c:v>2.9911121239744758</c:v>
                </c:pt>
                <c:pt idx="2">
                  <c:v>3.0005543237250554</c:v>
                </c:pt>
                <c:pt idx="3">
                  <c:v>0</c:v>
                </c:pt>
                <c:pt idx="4">
                  <c:v>2.9902862168212345</c:v>
                </c:pt>
                <c:pt idx="5">
                  <c:v>0</c:v>
                </c:pt>
                <c:pt idx="6">
                  <c:v>0</c:v>
                </c:pt>
                <c:pt idx="7">
                  <c:v>0.27501615719923544</c:v>
                </c:pt>
                <c:pt idx="8">
                  <c:v>3</c:v>
                </c:pt>
                <c:pt idx="9">
                  <c:v>0</c:v>
                </c:pt>
                <c:pt idx="10">
                  <c:v>3.0122483457693932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3.003671970624235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FC-45F2-84F9-B77E72A51AC2}"/>
            </c:ext>
          </c:extLst>
        </c:ser>
        <c:ser>
          <c:idx val="1"/>
          <c:order val="1"/>
          <c:tx>
            <c:strRef>
              <c:f>västerbotten!$C$3:$C$4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västerbotten!$A$5:$A$20</c:f>
              <c:strCache>
                <c:ptCount val="15"/>
                <c:pt idx="0">
                  <c:v>Åsele</c:v>
                </c:pt>
                <c:pt idx="1">
                  <c:v>Vännäs</c:v>
                </c:pt>
                <c:pt idx="2">
                  <c:v>Vindeln</c:v>
                </c:pt>
                <c:pt idx="3">
                  <c:v>Vilhelmina</c:v>
                </c:pt>
                <c:pt idx="4">
                  <c:v>Umeå</c:v>
                </c:pt>
                <c:pt idx="5">
                  <c:v>Storuman</c:v>
                </c:pt>
                <c:pt idx="6">
                  <c:v>Sorsele</c:v>
                </c:pt>
                <c:pt idx="7">
                  <c:v>Skellefteå</c:v>
                </c:pt>
                <c:pt idx="8">
                  <c:v>Robertsfors</c:v>
                </c:pt>
                <c:pt idx="9">
                  <c:v>Norsjö</c:v>
                </c:pt>
                <c:pt idx="10">
                  <c:v>Nordmaling</c:v>
                </c:pt>
                <c:pt idx="11">
                  <c:v>Malå</c:v>
                </c:pt>
                <c:pt idx="12">
                  <c:v>Lycksele</c:v>
                </c:pt>
                <c:pt idx="13">
                  <c:v>Dorotea</c:v>
                </c:pt>
                <c:pt idx="14">
                  <c:v>Bjurholm</c:v>
                </c:pt>
              </c:strCache>
            </c:strRef>
          </c:cat>
          <c:val>
            <c:numRef>
              <c:f>västerbotten!$C$5:$C$20</c:f>
              <c:numCache>
                <c:formatCode>0.00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0.16720590571258978</c:v>
                </c:pt>
                <c:pt idx="5">
                  <c:v>0</c:v>
                </c:pt>
                <c:pt idx="6">
                  <c:v>0</c:v>
                </c:pt>
                <c:pt idx="7">
                  <c:v>0.38875930245473733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FC-45F2-84F9-B77E72A51AC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868169791"/>
        <c:axId val="868154815"/>
      </c:barChart>
      <c:catAx>
        <c:axId val="86816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sv-SE"/>
          </a:p>
        </c:txPr>
        <c:crossAx val="868154815"/>
        <c:crosses val="autoZero"/>
        <c:auto val="1"/>
        <c:lblAlgn val="ctr"/>
        <c:lblOffset val="100"/>
        <c:noMultiLvlLbl val="0"/>
      </c:catAx>
      <c:valAx>
        <c:axId val="868154815"/>
        <c:scaling>
          <c:orientation val="minMax"/>
          <c:max val="8"/>
          <c:min val="0"/>
        </c:scaling>
        <c:delete val="1"/>
        <c:axPos val="b"/>
        <c:numFmt formatCode="0.00" sourceLinked="1"/>
        <c:majorTickMark val="none"/>
        <c:minorTickMark val="none"/>
        <c:tickLblPos val="nextTo"/>
        <c:crossAx val="868169791"/>
        <c:crosses val="autoZero"/>
        <c:crossBetween val="between"/>
        <c:majorUnit val="3"/>
        <c:min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pivotSource>
    <c:name>[kommunbidrag 2011 ff MASTER pivot.xlsx]västernorrland!Pivottabell11</c:name>
    <c:fmtId val="17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västernorrland!$B$3:$B$4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76D-46CC-956C-D08C96505F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västernorrland!$A$5:$A$12</c:f>
              <c:strCache>
                <c:ptCount val="7"/>
                <c:pt idx="0">
                  <c:v>Örnsköldsvik</c:v>
                </c:pt>
                <c:pt idx="1">
                  <c:v>Ånge</c:v>
                </c:pt>
                <c:pt idx="2">
                  <c:v>Timrå</c:v>
                </c:pt>
                <c:pt idx="3">
                  <c:v>Sundsvall</c:v>
                </c:pt>
                <c:pt idx="4">
                  <c:v>Sollefteå</c:v>
                </c:pt>
                <c:pt idx="5">
                  <c:v>Kramfors</c:v>
                </c:pt>
                <c:pt idx="6">
                  <c:v>Härnösand</c:v>
                </c:pt>
              </c:strCache>
            </c:strRef>
          </c:cat>
          <c:val>
            <c:numRef>
              <c:f>västernorrland!$B$5:$B$12</c:f>
              <c:numCache>
                <c:formatCode>0.00</c:formatCode>
                <c:ptCount val="7"/>
                <c:pt idx="0">
                  <c:v>2.9391332228931759</c:v>
                </c:pt>
                <c:pt idx="1">
                  <c:v>3.0012658227848101</c:v>
                </c:pt>
                <c:pt idx="2">
                  <c:v>0</c:v>
                </c:pt>
                <c:pt idx="3">
                  <c:v>3.0361299463617044</c:v>
                </c:pt>
                <c:pt idx="4">
                  <c:v>3.0442944847531583</c:v>
                </c:pt>
                <c:pt idx="5">
                  <c:v>2.9595378828586782</c:v>
                </c:pt>
                <c:pt idx="6">
                  <c:v>2.9773719730051607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23-4987-B5F6-DA9C7A2BB3C5}"/>
            </c:ext>
          </c:extLst>
        </c:ser>
        <c:ser>
          <c:idx val="1"/>
          <c:order val="1"/>
          <c:tx>
            <c:strRef>
              <c:f>västernorrland!$C$3:$C$4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76D-46CC-956C-D08C96505F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västernorrland!$A$5:$A$12</c:f>
              <c:strCache>
                <c:ptCount val="7"/>
                <c:pt idx="0">
                  <c:v>Örnsköldsvik</c:v>
                </c:pt>
                <c:pt idx="1">
                  <c:v>Ånge</c:v>
                </c:pt>
                <c:pt idx="2">
                  <c:v>Timrå</c:v>
                </c:pt>
                <c:pt idx="3">
                  <c:v>Sundsvall</c:v>
                </c:pt>
                <c:pt idx="4">
                  <c:v>Sollefteå</c:v>
                </c:pt>
                <c:pt idx="5">
                  <c:v>Kramfors</c:v>
                </c:pt>
                <c:pt idx="6">
                  <c:v>Härnösand</c:v>
                </c:pt>
              </c:strCache>
            </c:strRef>
          </c:cat>
          <c:val>
            <c:numRef>
              <c:f>västernorrland!$C$5:$C$12</c:f>
              <c:numCache>
                <c:formatCode>0.00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3.0820440115884855</c:v>
                </c:pt>
                <c:pt idx="4">
                  <c:v>0</c:v>
                </c:pt>
                <c:pt idx="5">
                  <c:v>0</c:v>
                </c:pt>
                <c:pt idx="6">
                  <c:v>0.4039587962027873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23-4987-B5F6-DA9C7A2BB3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868169791"/>
        <c:axId val="868154815"/>
      </c:barChart>
      <c:catAx>
        <c:axId val="86816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sv-SE"/>
          </a:p>
        </c:txPr>
        <c:crossAx val="868154815"/>
        <c:crosses val="autoZero"/>
        <c:auto val="1"/>
        <c:lblAlgn val="ctr"/>
        <c:lblOffset val="100"/>
        <c:noMultiLvlLbl val="0"/>
      </c:catAx>
      <c:valAx>
        <c:axId val="868154815"/>
        <c:scaling>
          <c:orientation val="minMax"/>
          <c:max val="8"/>
          <c:min val="0"/>
        </c:scaling>
        <c:delete val="1"/>
        <c:axPos val="b"/>
        <c:numFmt formatCode="0.00" sourceLinked="1"/>
        <c:majorTickMark val="none"/>
        <c:minorTickMark val="none"/>
        <c:tickLblPos val="nextTo"/>
        <c:crossAx val="868169791"/>
        <c:crosses val="autoZero"/>
        <c:crossBetween val="between"/>
        <c:majorUnit val="3"/>
        <c:min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pivotSource>
    <c:name>[kommunbidrag 2011 ff MASTER pivot.xlsx]västmanland!Pivottabell12</c:name>
    <c:fmtId val="17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22888123673571159"/>
          <c:y val="4.9153518012635657E-2"/>
          <c:w val="0.74237861453144716"/>
          <c:h val="0.901692963974728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västmanland!$B$3:$B$4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västmanland!$A$5:$A$15</c:f>
              <c:strCache>
                <c:ptCount val="10"/>
                <c:pt idx="0">
                  <c:v>Västerås</c:v>
                </c:pt>
                <c:pt idx="1">
                  <c:v>Surahammar</c:v>
                </c:pt>
                <c:pt idx="2">
                  <c:v>Skinnskatteberg</c:v>
                </c:pt>
                <c:pt idx="3">
                  <c:v>Sala</c:v>
                </c:pt>
                <c:pt idx="4">
                  <c:v>Norberg</c:v>
                </c:pt>
                <c:pt idx="5">
                  <c:v>Köping</c:v>
                </c:pt>
                <c:pt idx="6">
                  <c:v>Kungsör</c:v>
                </c:pt>
                <c:pt idx="7">
                  <c:v>Hallstahammar</c:v>
                </c:pt>
                <c:pt idx="8">
                  <c:v>Fagersta</c:v>
                </c:pt>
                <c:pt idx="9">
                  <c:v>Arboga</c:v>
                </c:pt>
              </c:strCache>
            </c:strRef>
          </c:cat>
          <c:val>
            <c:numRef>
              <c:f>västmanland!$B$5:$B$15</c:f>
              <c:numCache>
                <c:formatCode>0.00</c:formatCode>
                <c:ptCount val="10"/>
                <c:pt idx="0">
                  <c:v>9.0652350566826971</c:v>
                </c:pt>
                <c:pt idx="1">
                  <c:v>3.4870977383680382</c:v>
                </c:pt>
                <c:pt idx="2">
                  <c:v>5.6420672534416614</c:v>
                </c:pt>
                <c:pt idx="3">
                  <c:v>1.9884229596571075</c:v>
                </c:pt>
                <c:pt idx="4">
                  <c:v>4.658385093167702</c:v>
                </c:pt>
                <c:pt idx="5">
                  <c:v>0</c:v>
                </c:pt>
                <c:pt idx="6">
                  <c:v>0.95315587585725914</c:v>
                </c:pt>
                <c:pt idx="7">
                  <c:v>2.8128516064508062</c:v>
                </c:pt>
                <c:pt idx="8">
                  <c:v>2.9817368617219531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AE-49FD-8F68-0F5C6EB5A14F}"/>
            </c:ext>
          </c:extLst>
        </c:ser>
        <c:ser>
          <c:idx val="1"/>
          <c:order val="1"/>
          <c:tx>
            <c:strRef>
              <c:f>västmanland!$C$3:$C$4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västmanland!$A$5:$A$15</c:f>
              <c:strCache>
                <c:ptCount val="10"/>
                <c:pt idx="0">
                  <c:v>Västerås</c:v>
                </c:pt>
                <c:pt idx="1">
                  <c:v>Surahammar</c:v>
                </c:pt>
                <c:pt idx="2">
                  <c:v>Skinnskatteberg</c:v>
                </c:pt>
                <c:pt idx="3">
                  <c:v>Sala</c:v>
                </c:pt>
                <c:pt idx="4">
                  <c:v>Norberg</c:v>
                </c:pt>
                <c:pt idx="5">
                  <c:v>Köping</c:v>
                </c:pt>
                <c:pt idx="6">
                  <c:v>Kungsör</c:v>
                </c:pt>
                <c:pt idx="7">
                  <c:v>Hallstahammar</c:v>
                </c:pt>
                <c:pt idx="8">
                  <c:v>Fagersta</c:v>
                </c:pt>
                <c:pt idx="9">
                  <c:v>Arboga</c:v>
                </c:pt>
              </c:strCache>
            </c:strRef>
          </c:cat>
          <c:val>
            <c:numRef>
              <c:f>västmanland!$C$5:$C$15</c:f>
              <c:numCache>
                <c:formatCode>0.00</c:formatCode>
                <c:ptCount val="10"/>
                <c:pt idx="0">
                  <c:v>8.8029394162920482</c:v>
                </c:pt>
                <c:pt idx="1">
                  <c:v>0</c:v>
                </c:pt>
                <c:pt idx="2">
                  <c:v>5.638249887235002</c:v>
                </c:pt>
                <c:pt idx="3">
                  <c:v>0.9988597491448119</c:v>
                </c:pt>
                <c:pt idx="4">
                  <c:v>4.721105088302151</c:v>
                </c:pt>
                <c:pt idx="5">
                  <c:v>1.1254728877679698</c:v>
                </c:pt>
                <c:pt idx="6">
                  <c:v>0.99165558108598384</c:v>
                </c:pt>
                <c:pt idx="7">
                  <c:v>0</c:v>
                </c:pt>
                <c:pt idx="8">
                  <c:v>3.0457625828066703</c:v>
                </c:pt>
                <c:pt idx="9">
                  <c:v>0.99772577213704061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AE-49FD-8F68-0F5C6EB5A14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868169791"/>
        <c:axId val="868154815"/>
      </c:barChart>
      <c:catAx>
        <c:axId val="86816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sv-SE"/>
          </a:p>
        </c:txPr>
        <c:crossAx val="868154815"/>
        <c:crosses val="autoZero"/>
        <c:auto val="1"/>
        <c:lblAlgn val="ctr"/>
        <c:lblOffset val="100"/>
        <c:noMultiLvlLbl val="0"/>
      </c:catAx>
      <c:valAx>
        <c:axId val="868154815"/>
        <c:scaling>
          <c:orientation val="minMax"/>
          <c:max val="8"/>
          <c:min val="0"/>
        </c:scaling>
        <c:delete val="1"/>
        <c:axPos val="b"/>
        <c:numFmt formatCode="0.00" sourceLinked="1"/>
        <c:majorTickMark val="none"/>
        <c:minorTickMark val="none"/>
        <c:tickLblPos val="nextTo"/>
        <c:crossAx val="868169791"/>
        <c:crosses val="autoZero"/>
        <c:crossBetween val="between"/>
        <c:majorUnit val="3"/>
        <c:min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pivotSource>
    <c:name>[kommunbidrag 2011 ff MASTER pivot.xlsx]v götaland öst!Pivottabell13</c:name>
    <c:fmtId val="17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8042169728783902"/>
          <c:y val="2.3385165334960271E-2"/>
          <c:w val="0.7862449693788276"/>
          <c:h val="0.9480329659223105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'v götaland öst'!$B$3:$B$4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A98-4455-9042-7034EF9172A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A98-4455-9042-7034EF9172A1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A98-4455-9042-7034EF9172A1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A98-4455-9042-7034EF9172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 götaland öst'!$A$5:$A$30</c:f>
              <c:strCache>
                <c:ptCount val="25"/>
                <c:pt idx="0">
                  <c:v>Vårgårda</c:v>
                </c:pt>
                <c:pt idx="1">
                  <c:v>Vara</c:v>
                </c:pt>
                <c:pt idx="2">
                  <c:v>Ulricehamn</c:v>
                </c:pt>
                <c:pt idx="3">
                  <c:v>Töreboda</c:v>
                </c:pt>
                <c:pt idx="4">
                  <c:v>Tranemo</c:v>
                </c:pt>
                <c:pt idx="5">
                  <c:v>Tidaholm</c:v>
                </c:pt>
                <c:pt idx="6">
                  <c:v>Tibro</c:v>
                </c:pt>
                <c:pt idx="7">
                  <c:v>Svenljunga</c:v>
                </c:pt>
                <c:pt idx="8">
                  <c:v>Skövde</c:v>
                </c:pt>
                <c:pt idx="9">
                  <c:v>Skara</c:v>
                </c:pt>
                <c:pt idx="10">
                  <c:v>Mark</c:v>
                </c:pt>
                <c:pt idx="11">
                  <c:v>Mariestad</c:v>
                </c:pt>
                <c:pt idx="12">
                  <c:v>Lidköping</c:v>
                </c:pt>
                <c:pt idx="13">
                  <c:v>Lerum</c:v>
                </c:pt>
                <c:pt idx="14">
                  <c:v>Karlsborg</c:v>
                </c:pt>
                <c:pt idx="15">
                  <c:v>Hjo</c:v>
                </c:pt>
                <c:pt idx="16">
                  <c:v>Herrljunga</c:v>
                </c:pt>
                <c:pt idx="17">
                  <c:v>Götene</c:v>
                </c:pt>
                <c:pt idx="18">
                  <c:v>Gullspång</c:v>
                </c:pt>
                <c:pt idx="19">
                  <c:v>Grästorp</c:v>
                </c:pt>
                <c:pt idx="20">
                  <c:v>Falköping</c:v>
                </c:pt>
                <c:pt idx="21">
                  <c:v>Essunga</c:v>
                </c:pt>
                <c:pt idx="22">
                  <c:v>Borås</c:v>
                </c:pt>
                <c:pt idx="23">
                  <c:v>Bollebygd</c:v>
                </c:pt>
                <c:pt idx="24">
                  <c:v>Alingsås</c:v>
                </c:pt>
              </c:strCache>
            </c:strRef>
          </c:cat>
          <c:val>
            <c:numRef>
              <c:f>'v götaland öst'!$B$5:$B$30</c:f>
              <c:numCache>
                <c:formatCode>0.00</c:formatCode>
                <c:ptCount val="25"/>
                <c:pt idx="0">
                  <c:v>0.52219321148825071</c:v>
                </c:pt>
                <c:pt idx="1">
                  <c:v>1</c:v>
                </c:pt>
                <c:pt idx="2">
                  <c:v>0.25724399078037535</c:v>
                </c:pt>
                <c:pt idx="3">
                  <c:v>2</c:v>
                </c:pt>
                <c:pt idx="4">
                  <c:v>0</c:v>
                </c:pt>
                <c:pt idx="5">
                  <c:v>2.9878381538941294</c:v>
                </c:pt>
                <c:pt idx="6">
                  <c:v>3.0102610261026101</c:v>
                </c:pt>
                <c:pt idx="7">
                  <c:v>0</c:v>
                </c:pt>
                <c:pt idx="8">
                  <c:v>3.0122783083219646</c:v>
                </c:pt>
                <c:pt idx="9">
                  <c:v>1</c:v>
                </c:pt>
                <c:pt idx="10">
                  <c:v>0</c:v>
                </c:pt>
                <c:pt idx="11">
                  <c:v>2.0008233841086867</c:v>
                </c:pt>
                <c:pt idx="12">
                  <c:v>1</c:v>
                </c:pt>
                <c:pt idx="13">
                  <c:v>0.49048422066971814</c:v>
                </c:pt>
                <c:pt idx="14">
                  <c:v>3.0159620362381365</c:v>
                </c:pt>
                <c:pt idx="15">
                  <c:v>3.0023094688221708</c:v>
                </c:pt>
                <c:pt idx="16">
                  <c:v>0.5271481286241434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2.9998186050730116</c:v>
                </c:pt>
                <c:pt idx="21">
                  <c:v>1</c:v>
                </c:pt>
                <c:pt idx="22">
                  <c:v>0.7295588420730279</c:v>
                </c:pt>
                <c:pt idx="23">
                  <c:v>0</c:v>
                </c:pt>
                <c:pt idx="24">
                  <c:v>0.40554592720970539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32-40FD-A58D-DFD2B2FCC77D}"/>
            </c:ext>
          </c:extLst>
        </c:ser>
        <c:ser>
          <c:idx val="1"/>
          <c:order val="1"/>
          <c:tx>
            <c:strRef>
              <c:f>'v götaland öst'!$C$3:$C$4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'v götaland öst'!$A$5:$A$30</c:f>
              <c:strCache>
                <c:ptCount val="25"/>
                <c:pt idx="0">
                  <c:v>Vårgårda</c:v>
                </c:pt>
                <c:pt idx="1">
                  <c:v>Vara</c:v>
                </c:pt>
                <c:pt idx="2">
                  <c:v>Ulricehamn</c:v>
                </c:pt>
                <c:pt idx="3">
                  <c:v>Töreboda</c:v>
                </c:pt>
                <c:pt idx="4">
                  <c:v>Tranemo</c:v>
                </c:pt>
                <c:pt idx="5">
                  <c:v>Tidaholm</c:v>
                </c:pt>
                <c:pt idx="6">
                  <c:v>Tibro</c:v>
                </c:pt>
                <c:pt idx="7">
                  <c:v>Svenljunga</c:v>
                </c:pt>
                <c:pt idx="8">
                  <c:v>Skövde</c:v>
                </c:pt>
                <c:pt idx="9">
                  <c:v>Skara</c:v>
                </c:pt>
                <c:pt idx="10">
                  <c:v>Mark</c:v>
                </c:pt>
                <c:pt idx="11">
                  <c:v>Mariestad</c:v>
                </c:pt>
                <c:pt idx="12">
                  <c:v>Lidköping</c:v>
                </c:pt>
                <c:pt idx="13">
                  <c:v>Lerum</c:v>
                </c:pt>
                <c:pt idx="14">
                  <c:v>Karlsborg</c:v>
                </c:pt>
                <c:pt idx="15">
                  <c:v>Hjo</c:v>
                </c:pt>
                <c:pt idx="16">
                  <c:v>Herrljunga</c:v>
                </c:pt>
                <c:pt idx="17">
                  <c:v>Götene</c:v>
                </c:pt>
                <c:pt idx="18">
                  <c:v>Gullspång</c:v>
                </c:pt>
                <c:pt idx="19">
                  <c:v>Grästorp</c:v>
                </c:pt>
                <c:pt idx="20">
                  <c:v>Falköping</c:v>
                </c:pt>
                <c:pt idx="21">
                  <c:v>Essunga</c:v>
                </c:pt>
                <c:pt idx="22">
                  <c:v>Borås</c:v>
                </c:pt>
                <c:pt idx="23">
                  <c:v>Bollebygd</c:v>
                </c:pt>
                <c:pt idx="24">
                  <c:v>Alingsås</c:v>
                </c:pt>
              </c:strCache>
            </c:strRef>
          </c:cat>
          <c:val>
            <c:numRef>
              <c:f>'v götaland öst'!$C$5:$C$30</c:f>
              <c:numCache>
                <c:formatCode>0.00</c:formatCode>
                <c:ptCount val="25"/>
                <c:pt idx="0">
                  <c:v>0.54107674271800887</c:v>
                </c:pt>
                <c:pt idx="1">
                  <c:v>0.1000833493620568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0.99410898379970547</c:v>
                </c:pt>
                <c:pt idx="7">
                  <c:v>0</c:v>
                </c:pt>
                <c:pt idx="8">
                  <c:v>0</c:v>
                </c:pt>
                <c:pt idx="9">
                  <c:v>0.16002560409665548</c:v>
                </c:pt>
                <c:pt idx="10">
                  <c:v>1.3279428689467938</c:v>
                </c:pt>
                <c:pt idx="11">
                  <c:v>0</c:v>
                </c:pt>
                <c:pt idx="12">
                  <c:v>0.72237558370527077</c:v>
                </c:pt>
                <c:pt idx="13">
                  <c:v>0.50287898217294014</c:v>
                </c:pt>
                <c:pt idx="14">
                  <c:v>1.9888004715590923</c:v>
                </c:pt>
                <c:pt idx="15">
                  <c:v>2.0018007878446822</c:v>
                </c:pt>
                <c:pt idx="16">
                  <c:v>0.21331058020477817</c:v>
                </c:pt>
                <c:pt idx="17">
                  <c:v>0.53516819571865448</c:v>
                </c:pt>
                <c:pt idx="18">
                  <c:v>0</c:v>
                </c:pt>
                <c:pt idx="19">
                  <c:v>0.5</c:v>
                </c:pt>
                <c:pt idx="20">
                  <c:v>2</c:v>
                </c:pt>
                <c:pt idx="21">
                  <c:v>0.97508125677139756</c:v>
                </c:pt>
                <c:pt idx="22">
                  <c:v>0.38309880211545289</c:v>
                </c:pt>
                <c:pt idx="23">
                  <c:v>0</c:v>
                </c:pt>
                <c:pt idx="24">
                  <c:v>0.38277023578646524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32-40FD-A58D-DFD2B2FCC77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868169791"/>
        <c:axId val="868154815"/>
      </c:barChart>
      <c:catAx>
        <c:axId val="86816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sv-SE"/>
          </a:p>
        </c:txPr>
        <c:crossAx val="868154815"/>
        <c:crosses val="autoZero"/>
        <c:auto val="1"/>
        <c:lblAlgn val="ctr"/>
        <c:lblOffset val="100"/>
        <c:noMultiLvlLbl val="0"/>
      </c:catAx>
      <c:valAx>
        <c:axId val="868154815"/>
        <c:scaling>
          <c:orientation val="minMax"/>
          <c:max val="8"/>
          <c:min val="0"/>
        </c:scaling>
        <c:delete val="1"/>
        <c:axPos val="b"/>
        <c:numFmt formatCode="0.00" sourceLinked="1"/>
        <c:majorTickMark val="none"/>
        <c:minorTickMark val="none"/>
        <c:tickLblPos val="nextTo"/>
        <c:crossAx val="868169791"/>
        <c:crosses val="autoZero"/>
        <c:crossBetween val="between"/>
        <c:majorUnit val="3"/>
        <c:min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pivotSource>
    <c:name>[kommunbidrag 2011 ff MASTER pivot.xlsx]v götaland väst!Pivottabell14</c:name>
    <c:fmtId val="17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9933955057712358"/>
          <c:y val="1.4617452773315644E-2"/>
          <c:w val="0.77079356337605698"/>
          <c:h val="0.957903791103363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'v götaland väst'!$B$3:$B$4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4A8-4DC5-8B18-C2B2E4F9E569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4A8-4DC5-8B18-C2B2E4F9E569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A8-4DC5-8B18-C2B2E4F9E5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 götaland väst'!$A$5:$A$29</c:f>
              <c:strCache>
                <c:ptCount val="24"/>
                <c:pt idx="0">
                  <c:v>Öckerö</c:v>
                </c:pt>
                <c:pt idx="1">
                  <c:v>Åmål</c:v>
                </c:pt>
                <c:pt idx="2">
                  <c:v>Vänersborg</c:v>
                </c:pt>
                <c:pt idx="3">
                  <c:v>Uddevalla</c:v>
                </c:pt>
                <c:pt idx="4">
                  <c:v>Trollhättan</c:v>
                </c:pt>
                <c:pt idx="5">
                  <c:v>Tjörn</c:v>
                </c:pt>
                <c:pt idx="6">
                  <c:v>Tanum</c:v>
                </c:pt>
                <c:pt idx="7">
                  <c:v>Strömstad</c:v>
                </c:pt>
                <c:pt idx="8">
                  <c:v>Stenungsund</c:v>
                </c:pt>
                <c:pt idx="9">
                  <c:v>Sotenäs</c:v>
                </c:pt>
                <c:pt idx="10">
                  <c:v>Partille</c:v>
                </c:pt>
                <c:pt idx="11">
                  <c:v>Orust</c:v>
                </c:pt>
                <c:pt idx="12">
                  <c:v>Mölndal</c:v>
                </c:pt>
                <c:pt idx="13">
                  <c:v>Munkedal</c:v>
                </c:pt>
                <c:pt idx="14">
                  <c:v>Mellerud</c:v>
                </c:pt>
                <c:pt idx="15">
                  <c:v>Lysekil</c:v>
                </c:pt>
                <c:pt idx="16">
                  <c:v>Lilla Edet</c:v>
                </c:pt>
                <c:pt idx="17">
                  <c:v>Kungälv</c:v>
                </c:pt>
                <c:pt idx="18">
                  <c:v>Härryda</c:v>
                </c:pt>
                <c:pt idx="19">
                  <c:v>Göteborg</c:v>
                </c:pt>
                <c:pt idx="20">
                  <c:v>Färgelanda</c:v>
                </c:pt>
                <c:pt idx="21">
                  <c:v>Dals-Ed</c:v>
                </c:pt>
                <c:pt idx="22">
                  <c:v>Bengtsfors</c:v>
                </c:pt>
                <c:pt idx="23">
                  <c:v>Ale</c:v>
                </c:pt>
              </c:strCache>
            </c:strRef>
          </c:cat>
          <c:val>
            <c:numRef>
              <c:f>'v götaland väst'!$B$5:$B$29</c:f>
              <c:numCache>
                <c:formatCode>0.00</c:formatCode>
                <c:ptCount val="24"/>
                <c:pt idx="0">
                  <c:v>0</c:v>
                </c:pt>
                <c:pt idx="1">
                  <c:v>1.5734403272755881</c:v>
                </c:pt>
                <c:pt idx="2">
                  <c:v>1.6602385635105106</c:v>
                </c:pt>
                <c:pt idx="3">
                  <c:v>1.2911787385901046</c:v>
                </c:pt>
                <c:pt idx="4">
                  <c:v>2.7242693773824649</c:v>
                </c:pt>
                <c:pt idx="5">
                  <c:v>0.31665611146295125</c:v>
                </c:pt>
                <c:pt idx="6">
                  <c:v>1.7237326647339968</c:v>
                </c:pt>
                <c:pt idx="7">
                  <c:v>0.90785292782569227</c:v>
                </c:pt>
                <c:pt idx="8">
                  <c:v>0.76266015863331305</c:v>
                </c:pt>
                <c:pt idx="9">
                  <c:v>0</c:v>
                </c:pt>
                <c:pt idx="10">
                  <c:v>4.0053854276663143</c:v>
                </c:pt>
                <c:pt idx="11">
                  <c:v>0.39714058776806987</c:v>
                </c:pt>
                <c:pt idx="12">
                  <c:v>5.1420879901997854</c:v>
                </c:pt>
                <c:pt idx="13">
                  <c:v>0.47970833733090279</c:v>
                </c:pt>
                <c:pt idx="14">
                  <c:v>0.10664391596459422</c:v>
                </c:pt>
                <c:pt idx="15">
                  <c:v>0.3419738731960878</c:v>
                </c:pt>
                <c:pt idx="16">
                  <c:v>1.4325621373827089</c:v>
                </c:pt>
                <c:pt idx="17">
                  <c:v>0.79347086828383584</c:v>
                </c:pt>
                <c:pt idx="18">
                  <c:v>3.9880252325457071</c:v>
                </c:pt>
                <c:pt idx="19">
                  <c:v>0.70917081974827978</c:v>
                </c:pt>
                <c:pt idx="20">
                  <c:v>0</c:v>
                </c:pt>
                <c:pt idx="21">
                  <c:v>0.31492756665966826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FD-447E-9F81-1E855283D7EA}"/>
            </c:ext>
          </c:extLst>
        </c:ser>
        <c:ser>
          <c:idx val="1"/>
          <c:order val="1"/>
          <c:tx>
            <c:strRef>
              <c:f>'v götaland väst'!$C$3:$C$4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4A8-4DC5-8B18-C2B2E4F9E569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4A8-4DC5-8B18-C2B2E4F9E569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4A8-4DC5-8B18-C2B2E4F9E569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4A8-4DC5-8B18-C2B2E4F9E5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 götaland väst'!$A$5:$A$29</c:f>
              <c:strCache>
                <c:ptCount val="24"/>
                <c:pt idx="0">
                  <c:v>Öckerö</c:v>
                </c:pt>
                <c:pt idx="1">
                  <c:v>Åmål</c:v>
                </c:pt>
                <c:pt idx="2">
                  <c:v>Vänersborg</c:v>
                </c:pt>
                <c:pt idx="3">
                  <c:v>Uddevalla</c:v>
                </c:pt>
                <c:pt idx="4">
                  <c:v>Trollhättan</c:v>
                </c:pt>
                <c:pt idx="5">
                  <c:v>Tjörn</c:v>
                </c:pt>
                <c:pt idx="6">
                  <c:v>Tanum</c:v>
                </c:pt>
                <c:pt idx="7">
                  <c:v>Strömstad</c:v>
                </c:pt>
                <c:pt idx="8">
                  <c:v>Stenungsund</c:v>
                </c:pt>
                <c:pt idx="9">
                  <c:v>Sotenäs</c:v>
                </c:pt>
                <c:pt idx="10">
                  <c:v>Partille</c:v>
                </c:pt>
                <c:pt idx="11">
                  <c:v>Orust</c:v>
                </c:pt>
                <c:pt idx="12">
                  <c:v>Mölndal</c:v>
                </c:pt>
                <c:pt idx="13">
                  <c:v>Munkedal</c:v>
                </c:pt>
                <c:pt idx="14">
                  <c:v>Mellerud</c:v>
                </c:pt>
                <c:pt idx="15">
                  <c:v>Lysekil</c:v>
                </c:pt>
                <c:pt idx="16">
                  <c:v>Lilla Edet</c:v>
                </c:pt>
                <c:pt idx="17">
                  <c:v>Kungälv</c:v>
                </c:pt>
                <c:pt idx="18">
                  <c:v>Härryda</c:v>
                </c:pt>
                <c:pt idx="19">
                  <c:v>Göteborg</c:v>
                </c:pt>
                <c:pt idx="20">
                  <c:v>Färgelanda</c:v>
                </c:pt>
                <c:pt idx="21">
                  <c:v>Dals-Ed</c:v>
                </c:pt>
                <c:pt idx="22">
                  <c:v>Bengtsfors</c:v>
                </c:pt>
                <c:pt idx="23">
                  <c:v>Ale</c:v>
                </c:pt>
              </c:strCache>
            </c:strRef>
          </c:cat>
          <c:val>
            <c:numRef>
              <c:f>'v götaland väst'!$C$5:$C$29</c:f>
              <c:numCache>
                <c:formatCode>0.00</c:formatCode>
                <c:ptCount val="24"/>
                <c:pt idx="0">
                  <c:v>0</c:v>
                </c:pt>
                <c:pt idx="1">
                  <c:v>1.0546811617718643</c:v>
                </c:pt>
                <c:pt idx="2">
                  <c:v>1.1876484560570071</c:v>
                </c:pt>
                <c:pt idx="3">
                  <c:v>0.46714128220939138</c:v>
                </c:pt>
                <c:pt idx="4">
                  <c:v>1.7565739781130882</c:v>
                </c:pt>
                <c:pt idx="5">
                  <c:v>0.66072018500165175</c:v>
                </c:pt>
                <c:pt idx="6">
                  <c:v>0</c:v>
                </c:pt>
                <c:pt idx="7">
                  <c:v>0</c:v>
                </c:pt>
                <c:pt idx="8">
                  <c:v>0.39564787339268054</c:v>
                </c:pt>
                <c:pt idx="9">
                  <c:v>0</c:v>
                </c:pt>
                <c:pt idx="10">
                  <c:v>3.6136662286465175</c:v>
                </c:pt>
                <c:pt idx="11">
                  <c:v>0</c:v>
                </c:pt>
                <c:pt idx="12">
                  <c:v>5.530217553673304</c:v>
                </c:pt>
                <c:pt idx="13">
                  <c:v>0.48813824074978035</c:v>
                </c:pt>
                <c:pt idx="14">
                  <c:v>1.1190689346463742</c:v>
                </c:pt>
                <c:pt idx="15">
                  <c:v>0</c:v>
                </c:pt>
                <c:pt idx="16">
                  <c:v>0.76740081344486222</c:v>
                </c:pt>
                <c:pt idx="17">
                  <c:v>1.0393537109651816</c:v>
                </c:pt>
                <c:pt idx="18">
                  <c:v>4.4088065911658534</c:v>
                </c:pt>
                <c:pt idx="19">
                  <c:v>0.44350405159430467</c:v>
                </c:pt>
                <c:pt idx="20">
                  <c:v>0.53829590895109192</c:v>
                </c:pt>
                <c:pt idx="21">
                  <c:v>0.62972292191435764</c:v>
                </c:pt>
                <c:pt idx="22">
                  <c:v>1.0464629552113855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FD-447E-9F81-1E855283D7E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868169791"/>
        <c:axId val="868154815"/>
      </c:barChart>
      <c:catAx>
        <c:axId val="86816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sv-SE"/>
          </a:p>
        </c:txPr>
        <c:crossAx val="868154815"/>
        <c:crosses val="autoZero"/>
        <c:auto val="1"/>
        <c:lblAlgn val="ctr"/>
        <c:lblOffset val="100"/>
        <c:noMultiLvlLbl val="0"/>
      </c:catAx>
      <c:valAx>
        <c:axId val="868154815"/>
        <c:scaling>
          <c:orientation val="minMax"/>
          <c:max val="8"/>
          <c:min val="0"/>
        </c:scaling>
        <c:delete val="1"/>
        <c:axPos val="b"/>
        <c:numFmt formatCode="0.00" sourceLinked="1"/>
        <c:majorTickMark val="none"/>
        <c:minorTickMark val="none"/>
        <c:tickLblPos val="nextTo"/>
        <c:crossAx val="868169791"/>
        <c:crosses val="autoZero"/>
        <c:crossBetween val="between"/>
        <c:majorUnit val="3"/>
        <c:min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pivotSource>
    <c:name>[kommunbidrag 2011 ff MASTER pivot.xlsx]örebro!Pivottabell15</c:name>
    <c:fmtId val="17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9816876771041098"/>
          <c:y val="3.0287249739945912E-2"/>
          <c:w val="0.77177328952662505"/>
          <c:h val="0.939425500520108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örebro!$B$3:$B$4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örebro!$A$5:$A$17</c:f>
              <c:strCache>
                <c:ptCount val="12"/>
                <c:pt idx="0">
                  <c:v>Örebro</c:v>
                </c:pt>
                <c:pt idx="1">
                  <c:v>Nora</c:v>
                </c:pt>
                <c:pt idx="2">
                  <c:v>Ljusnarsberg</c:v>
                </c:pt>
                <c:pt idx="3">
                  <c:v>Lindesberg</c:v>
                </c:pt>
                <c:pt idx="4">
                  <c:v>Lekeberg</c:v>
                </c:pt>
                <c:pt idx="5">
                  <c:v>Laxå</c:v>
                </c:pt>
                <c:pt idx="6">
                  <c:v>Kumla</c:v>
                </c:pt>
                <c:pt idx="7">
                  <c:v>Karlskoga</c:v>
                </c:pt>
                <c:pt idx="8">
                  <c:v>Hällefors</c:v>
                </c:pt>
                <c:pt idx="9">
                  <c:v>Hallsberg</c:v>
                </c:pt>
                <c:pt idx="10">
                  <c:v>Degerfors</c:v>
                </c:pt>
                <c:pt idx="11">
                  <c:v>Askersund</c:v>
                </c:pt>
              </c:strCache>
            </c:strRef>
          </c:cat>
          <c:val>
            <c:numRef>
              <c:f>örebro!$B$5:$B$17</c:f>
              <c:numCache>
                <c:formatCode>0.00</c:formatCode>
                <c:ptCount val="12"/>
                <c:pt idx="0">
                  <c:v>3.413378046589616</c:v>
                </c:pt>
                <c:pt idx="1">
                  <c:v>2.9581278496324557</c:v>
                </c:pt>
                <c:pt idx="2">
                  <c:v>5.9538648320518011</c:v>
                </c:pt>
                <c:pt idx="3">
                  <c:v>5.9289374497099052</c:v>
                </c:pt>
                <c:pt idx="4">
                  <c:v>3.4316217590238942</c:v>
                </c:pt>
                <c:pt idx="5">
                  <c:v>1.063264221158958</c:v>
                </c:pt>
                <c:pt idx="6">
                  <c:v>1.9544313214916766</c:v>
                </c:pt>
                <c:pt idx="7">
                  <c:v>3.616874362936902</c:v>
                </c:pt>
                <c:pt idx="8">
                  <c:v>5.9558306372204246</c:v>
                </c:pt>
                <c:pt idx="9">
                  <c:v>1.9947275922671353</c:v>
                </c:pt>
                <c:pt idx="10">
                  <c:v>4.6545304095986761</c:v>
                </c:pt>
                <c:pt idx="11">
                  <c:v>1.3264429530201343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7F-42B8-A5E4-E82E7995FC7B}"/>
            </c:ext>
          </c:extLst>
        </c:ser>
        <c:ser>
          <c:idx val="1"/>
          <c:order val="1"/>
          <c:tx>
            <c:strRef>
              <c:f>örebro!$C$3:$C$4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örebro!$A$5:$A$17</c:f>
              <c:strCache>
                <c:ptCount val="12"/>
                <c:pt idx="0">
                  <c:v>Örebro</c:v>
                </c:pt>
                <c:pt idx="1">
                  <c:v>Nora</c:v>
                </c:pt>
                <c:pt idx="2">
                  <c:v>Ljusnarsberg</c:v>
                </c:pt>
                <c:pt idx="3">
                  <c:v>Lindesberg</c:v>
                </c:pt>
                <c:pt idx="4">
                  <c:v>Lekeberg</c:v>
                </c:pt>
                <c:pt idx="5">
                  <c:v>Laxå</c:v>
                </c:pt>
                <c:pt idx="6">
                  <c:v>Kumla</c:v>
                </c:pt>
                <c:pt idx="7">
                  <c:v>Karlskoga</c:v>
                </c:pt>
                <c:pt idx="8">
                  <c:v>Hällefors</c:v>
                </c:pt>
                <c:pt idx="9">
                  <c:v>Hallsberg</c:v>
                </c:pt>
                <c:pt idx="10">
                  <c:v>Degerfors</c:v>
                </c:pt>
                <c:pt idx="11">
                  <c:v>Askersund</c:v>
                </c:pt>
              </c:strCache>
            </c:strRef>
          </c:cat>
          <c:val>
            <c:numRef>
              <c:f>örebro!$C$5:$C$17</c:f>
              <c:numCache>
                <c:formatCode>0.00</c:formatCode>
                <c:ptCount val="12"/>
                <c:pt idx="0">
                  <c:v>3.0733988697078911</c:v>
                </c:pt>
                <c:pt idx="1">
                  <c:v>3.091190108191654</c:v>
                </c:pt>
                <c:pt idx="2">
                  <c:v>5.9755750050885403</c:v>
                </c:pt>
                <c:pt idx="3">
                  <c:v>5.9306373286346643</c:v>
                </c:pt>
                <c:pt idx="4">
                  <c:v>2.5804699171533341</c:v>
                </c:pt>
                <c:pt idx="5">
                  <c:v>0.88276836158192096</c:v>
                </c:pt>
                <c:pt idx="6">
                  <c:v>0</c:v>
                </c:pt>
                <c:pt idx="7">
                  <c:v>3.6600785253210888</c:v>
                </c:pt>
                <c:pt idx="8">
                  <c:v>5.9956747404844295</c:v>
                </c:pt>
                <c:pt idx="9">
                  <c:v>1.9937316356513222</c:v>
                </c:pt>
                <c:pt idx="10">
                  <c:v>4.7214353163361658</c:v>
                </c:pt>
                <c:pt idx="11">
                  <c:v>0.67452109002608152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7F-42B8-A5E4-E82E7995FC7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868169791"/>
        <c:axId val="868154815"/>
      </c:barChart>
      <c:catAx>
        <c:axId val="86816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sv-SE"/>
          </a:p>
        </c:txPr>
        <c:crossAx val="868154815"/>
        <c:crosses val="autoZero"/>
        <c:auto val="1"/>
        <c:lblAlgn val="ctr"/>
        <c:lblOffset val="100"/>
        <c:noMultiLvlLbl val="0"/>
      </c:catAx>
      <c:valAx>
        <c:axId val="868154815"/>
        <c:scaling>
          <c:orientation val="minMax"/>
          <c:max val="8"/>
          <c:min val="0"/>
        </c:scaling>
        <c:delete val="1"/>
        <c:axPos val="b"/>
        <c:numFmt formatCode="0.00" sourceLinked="1"/>
        <c:majorTickMark val="none"/>
        <c:minorTickMark val="none"/>
        <c:tickLblPos val="nextTo"/>
        <c:crossAx val="868169791"/>
        <c:crosses val="autoZero"/>
        <c:crossBetween val="between"/>
        <c:majorUnit val="3"/>
        <c:min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pivotSource>
    <c:name>[kommunbidrag 2011 ff MASTER pivot.xlsx]östergötland!Pivottabell16</c:name>
    <c:fmtId val="17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pPr>
              <a:endParaRPr lang="sv-S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20214963823291227"/>
          <c:y val="3.7177303269659991E-2"/>
          <c:w val="0.76811724680294524"/>
          <c:h val="0.9256453934606799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östergötland!$B$3:$B$4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östergötland!$A$5:$A$18</c:f>
              <c:strCache>
                <c:ptCount val="13"/>
                <c:pt idx="0">
                  <c:v>Ödeshög</c:v>
                </c:pt>
                <c:pt idx="1">
                  <c:v>Åtvidaberg</c:v>
                </c:pt>
                <c:pt idx="2">
                  <c:v>Ydre</c:v>
                </c:pt>
                <c:pt idx="3">
                  <c:v>Valdemarsvik</c:v>
                </c:pt>
                <c:pt idx="4">
                  <c:v>Vadstena</c:v>
                </c:pt>
                <c:pt idx="5">
                  <c:v>Söderköping</c:v>
                </c:pt>
                <c:pt idx="6">
                  <c:v>Norrköping</c:v>
                </c:pt>
                <c:pt idx="7">
                  <c:v>Motala</c:v>
                </c:pt>
                <c:pt idx="8">
                  <c:v>Mjölby</c:v>
                </c:pt>
                <c:pt idx="9">
                  <c:v>Linköping</c:v>
                </c:pt>
                <c:pt idx="10">
                  <c:v>Kinda</c:v>
                </c:pt>
                <c:pt idx="11">
                  <c:v>Finspång</c:v>
                </c:pt>
                <c:pt idx="12">
                  <c:v>Boxholm</c:v>
                </c:pt>
              </c:strCache>
            </c:strRef>
          </c:cat>
          <c:val>
            <c:numRef>
              <c:f>östergötland!$B$5:$B$18</c:f>
              <c:numCache>
                <c:formatCode>0.00</c:formatCode>
                <c:ptCount val="13"/>
                <c:pt idx="0">
                  <c:v>4.8661800486618008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4.9254862338974492</c:v>
                </c:pt>
                <c:pt idx="8">
                  <c:v>5.0575520929716129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4.7680176049880796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B9-4E5C-89E5-733F0A9F330C}"/>
            </c:ext>
          </c:extLst>
        </c:ser>
        <c:ser>
          <c:idx val="1"/>
          <c:order val="1"/>
          <c:tx>
            <c:strRef>
              <c:f>östergötland!$C$3:$C$4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östergötland!$A$5:$A$18</c:f>
              <c:strCache>
                <c:ptCount val="13"/>
                <c:pt idx="0">
                  <c:v>Ödeshög</c:v>
                </c:pt>
                <c:pt idx="1">
                  <c:v>Åtvidaberg</c:v>
                </c:pt>
                <c:pt idx="2">
                  <c:v>Ydre</c:v>
                </c:pt>
                <c:pt idx="3">
                  <c:v>Valdemarsvik</c:v>
                </c:pt>
                <c:pt idx="4">
                  <c:v>Vadstena</c:v>
                </c:pt>
                <c:pt idx="5">
                  <c:v>Söderköping</c:v>
                </c:pt>
                <c:pt idx="6">
                  <c:v>Norrköping</c:v>
                </c:pt>
                <c:pt idx="7">
                  <c:v>Motala</c:v>
                </c:pt>
                <c:pt idx="8">
                  <c:v>Mjölby</c:v>
                </c:pt>
                <c:pt idx="9">
                  <c:v>Linköping</c:v>
                </c:pt>
                <c:pt idx="10">
                  <c:v>Kinda</c:v>
                </c:pt>
                <c:pt idx="11">
                  <c:v>Finspång</c:v>
                </c:pt>
                <c:pt idx="12">
                  <c:v>Boxholm</c:v>
                </c:pt>
              </c:strCache>
            </c:strRef>
          </c:cat>
          <c:val>
            <c:numRef>
              <c:f>östergötland!$C$5:$C$18</c:f>
              <c:numCache>
                <c:formatCode>0.00</c:formatCode>
                <c:ptCount val="13"/>
                <c:pt idx="0">
                  <c:v>0.95419847328244278</c:v>
                </c:pt>
                <c:pt idx="1">
                  <c:v>1.0460251046025104</c:v>
                </c:pt>
                <c:pt idx="2">
                  <c:v>0</c:v>
                </c:pt>
                <c:pt idx="3">
                  <c:v>1.8616951808802402</c:v>
                </c:pt>
                <c:pt idx="4">
                  <c:v>1.3526308670363858</c:v>
                </c:pt>
                <c:pt idx="5">
                  <c:v>1.5081300813008129</c:v>
                </c:pt>
                <c:pt idx="6">
                  <c:v>1.1279392089176024</c:v>
                </c:pt>
                <c:pt idx="7">
                  <c:v>1.3159131497321177</c:v>
                </c:pt>
                <c:pt idx="8">
                  <c:v>3.0270924776751928</c:v>
                </c:pt>
                <c:pt idx="9">
                  <c:v>3.24427018521079</c:v>
                </c:pt>
                <c:pt idx="10">
                  <c:v>1</c:v>
                </c:pt>
                <c:pt idx="11">
                  <c:v>1.3127186761229315</c:v>
                </c:pt>
                <c:pt idx="12">
                  <c:v>1.8789928598271326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B9-4E5C-89E5-733F0A9F330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868169791"/>
        <c:axId val="868154815"/>
      </c:barChart>
      <c:catAx>
        <c:axId val="86816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sv-SE"/>
          </a:p>
        </c:txPr>
        <c:crossAx val="868154815"/>
        <c:crosses val="autoZero"/>
        <c:auto val="1"/>
        <c:lblAlgn val="ctr"/>
        <c:lblOffset val="100"/>
        <c:noMultiLvlLbl val="0"/>
      </c:catAx>
      <c:valAx>
        <c:axId val="868154815"/>
        <c:scaling>
          <c:orientation val="minMax"/>
          <c:max val="8"/>
          <c:min val="0"/>
        </c:scaling>
        <c:delete val="1"/>
        <c:axPos val="b"/>
        <c:numFmt formatCode="0.00" sourceLinked="1"/>
        <c:majorTickMark val="none"/>
        <c:minorTickMark val="none"/>
        <c:tickLblPos val="nextTo"/>
        <c:crossAx val="868169791"/>
        <c:crosses val="autoZero"/>
        <c:crossBetween val="between"/>
        <c:majorUnit val="3"/>
        <c:min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sv-S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0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0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520889-E4A9-4A04-884C-DFCB7D854A73}" type="datetimeFigureOut">
              <a:rPr lang="sv-SE" smtClean="0"/>
              <a:t>2019-04-26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20C29-0DA8-4EBB-BB4C-D577850BB9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46684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20C29-0DA8-4EBB-BB4C-D577850BB9E4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6391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20C29-0DA8-4EBB-BB4C-D577850BB9E4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1076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20C29-0DA8-4EBB-BB4C-D577850BB9E4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14250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20C29-0DA8-4EBB-BB4C-D577850BB9E4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76354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20C29-0DA8-4EBB-BB4C-D577850BB9E4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6074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20C29-0DA8-4EBB-BB4C-D577850BB9E4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9752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20C29-0DA8-4EBB-BB4C-D577850BB9E4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5161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20C29-0DA8-4EBB-BB4C-D577850BB9E4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6376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20C29-0DA8-4EBB-BB4C-D577850BB9E4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1713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20C29-0DA8-4EBB-BB4C-D577850BB9E4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9739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20C29-0DA8-4EBB-BB4C-D577850BB9E4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56176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20C29-0DA8-4EBB-BB4C-D577850BB9E4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40263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20C29-0DA8-4EBB-BB4C-D577850BB9E4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03811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20C29-0DA8-4EBB-BB4C-D577850BB9E4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675325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20C29-0DA8-4EBB-BB4C-D577850BB9E4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51887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20C29-0DA8-4EBB-BB4C-D577850BB9E4}" type="slidenum">
              <a:rPr lang="sv-SE" smtClean="0"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33494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20C29-0DA8-4EBB-BB4C-D577850BB9E4}" type="slidenum">
              <a:rPr lang="sv-SE" smtClean="0"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84333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20C29-0DA8-4EBB-BB4C-D577850BB9E4}" type="slidenum">
              <a:rPr lang="sv-SE" smtClean="0"/>
              <a:t>24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61796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20C29-0DA8-4EBB-BB4C-D577850BB9E4}" type="slidenum">
              <a:rPr lang="sv-SE" smtClean="0"/>
              <a:t>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40840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20C29-0DA8-4EBB-BB4C-D577850BB9E4}" type="slidenum">
              <a:rPr lang="sv-SE" smtClean="0"/>
              <a:t>26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59517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20C29-0DA8-4EBB-BB4C-D577850BB9E4}" type="slidenum">
              <a:rPr lang="sv-SE" smtClean="0"/>
              <a:t>27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86885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20C29-0DA8-4EBB-BB4C-D577850BB9E4}" type="slidenum">
              <a:rPr lang="sv-SE" smtClean="0"/>
              <a:t>28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5700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l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/>
          <p:cNvSpPr/>
          <p:nvPr/>
        </p:nvSpPr>
        <p:spPr>
          <a:xfrm>
            <a:off x="6368432" y="4936142"/>
            <a:ext cx="2775568" cy="1916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7160" y="692696"/>
            <a:ext cx="7301039" cy="2817267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6000" b="1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156079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3200">
                <a:solidFill>
                  <a:srgbClr val="2E3F4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39" name="Grupp 5"/>
          <p:cNvGrpSpPr>
            <a:grpSpLocks noChangeAspect="1"/>
          </p:cNvGrpSpPr>
          <p:nvPr/>
        </p:nvGrpSpPr>
        <p:grpSpPr>
          <a:xfrm>
            <a:off x="6543791" y="5102120"/>
            <a:ext cx="2598219" cy="1750341"/>
            <a:chOff x="6796513" y="3556651"/>
            <a:chExt cx="2350725" cy="1583612"/>
          </a:xfrm>
        </p:grpSpPr>
        <p:grpSp>
          <p:nvGrpSpPr>
            <p:cNvPr id="40" name="Group 54"/>
            <p:cNvGrpSpPr>
              <a:grpSpLocks noChangeAspect="1"/>
            </p:cNvGrpSpPr>
            <p:nvPr/>
          </p:nvGrpSpPr>
          <p:grpSpPr>
            <a:xfrm>
              <a:off x="6796513" y="3556651"/>
              <a:ext cx="1818001" cy="1273856"/>
              <a:chOff x="467544" y="475464"/>
              <a:chExt cx="1656184" cy="1160471"/>
            </a:xfrm>
          </p:grpSpPr>
          <p:sp>
            <p:nvSpPr>
              <p:cNvPr id="43" name="Freeform 42"/>
              <p:cNvSpPr>
                <a:spLocks/>
              </p:cNvSpPr>
              <p:nvPr/>
            </p:nvSpPr>
            <p:spPr bwMode="auto">
              <a:xfrm>
                <a:off x="467544" y="475464"/>
                <a:ext cx="1656184" cy="1160471"/>
              </a:xfrm>
              <a:custGeom>
                <a:avLst/>
                <a:gdLst>
                  <a:gd name="T0" fmla="*/ 3910 w 4349"/>
                  <a:gd name="T1" fmla="*/ 0 h 3050"/>
                  <a:gd name="T2" fmla="*/ 4027 w 4349"/>
                  <a:gd name="T3" fmla="*/ 16 h 3050"/>
                  <a:gd name="T4" fmla="*/ 4132 w 4349"/>
                  <a:gd name="T5" fmla="*/ 60 h 3050"/>
                  <a:gd name="T6" fmla="*/ 4220 w 4349"/>
                  <a:gd name="T7" fmla="*/ 128 h 3050"/>
                  <a:gd name="T8" fmla="*/ 4289 w 4349"/>
                  <a:gd name="T9" fmla="*/ 217 h 3050"/>
                  <a:gd name="T10" fmla="*/ 4334 w 4349"/>
                  <a:gd name="T11" fmla="*/ 322 h 3050"/>
                  <a:gd name="T12" fmla="*/ 4349 w 4349"/>
                  <a:gd name="T13" fmla="*/ 438 h 3050"/>
                  <a:gd name="T14" fmla="*/ 4345 w 4349"/>
                  <a:gd name="T15" fmla="*/ 2137 h 3050"/>
                  <a:gd name="T16" fmla="*/ 4315 w 4349"/>
                  <a:gd name="T17" fmla="*/ 2248 h 3050"/>
                  <a:gd name="T18" fmla="*/ 4258 w 4349"/>
                  <a:gd name="T19" fmla="*/ 2345 h 3050"/>
                  <a:gd name="T20" fmla="*/ 4179 w 4349"/>
                  <a:gd name="T21" fmla="*/ 2425 h 3050"/>
                  <a:gd name="T22" fmla="*/ 4082 w 4349"/>
                  <a:gd name="T23" fmla="*/ 2481 h 3050"/>
                  <a:gd name="T24" fmla="*/ 3971 w 4349"/>
                  <a:gd name="T25" fmla="*/ 2512 h 3050"/>
                  <a:gd name="T26" fmla="*/ 955 w 4349"/>
                  <a:gd name="T27" fmla="*/ 2516 h 3050"/>
                  <a:gd name="T28" fmla="*/ 892 w 4349"/>
                  <a:gd name="T29" fmla="*/ 2604 h 3050"/>
                  <a:gd name="T30" fmla="*/ 856 w 4349"/>
                  <a:gd name="T31" fmla="*/ 2691 h 3050"/>
                  <a:gd name="T32" fmla="*/ 844 w 4349"/>
                  <a:gd name="T33" fmla="*/ 2777 h 3050"/>
                  <a:gd name="T34" fmla="*/ 848 w 4349"/>
                  <a:gd name="T35" fmla="*/ 2854 h 3050"/>
                  <a:gd name="T36" fmla="*/ 863 w 4349"/>
                  <a:gd name="T37" fmla="*/ 2924 h 3050"/>
                  <a:gd name="T38" fmla="*/ 880 w 4349"/>
                  <a:gd name="T39" fmla="*/ 2981 h 3050"/>
                  <a:gd name="T40" fmla="*/ 894 w 4349"/>
                  <a:gd name="T41" fmla="*/ 3023 h 3050"/>
                  <a:gd name="T42" fmla="*/ 901 w 4349"/>
                  <a:gd name="T43" fmla="*/ 3046 h 3050"/>
                  <a:gd name="T44" fmla="*/ 889 w 4349"/>
                  <a:gd name="T45" fmla="*/ 3050 h 3050"/>
                  <a:gd name="T46" fmla="*/ 856 w 4349"/>
                  <a:gd name="T47" fmla="*/ 3040 h 3050"/>
                  <a:gd name="T48" fmla="*/ 810 w 4349"/>
                  <a:gd name="T49" fmla="*/ 3015 h 3050"/>
                  <a:gd name="T50" fmla="*/ 752 w 4349"/>
                  <a:gd name="T51" fmla="*/ 2972 h 3050"/>
                  <a:gd name="T52" fmla="*/ 689 w 4349"/>
                  <a:gd name="T53" fmla="*/ 2907 h 3050"/>
                  <a:gd name="T54" fmla="*/ 624 w 4349"/>
                  <a:gd name="T55" fmla="*/ 2820 h 3050"/>
                  <a:gd name="T56" fmla="*/ 565 w 4349"/>
                  <a:gd name="T57" fmla="*/ 2705 h 3050"/>
                  <a:gd name="T58" fmla="*/ 525 w 4349"/>
                  <a:gd name="T59" fmla="*/ 2604 h 3050"/>
                  <a:gd name="T60" fmla="*/ 505 w 4349"/>
                  <a:gd name="T61" fmla="*/ 2556 h 3050"/>
                  <a:gd name="T62" fmla="*/ 491 w 4349"/>
                  <a:gd name="T63" fmla="*/ 2530 h 3050"/>
                  <a:gd name="T64" fmla="*/ 480 w 4349"/>
                  <a:gd name="T65" fmla="*/ 2519 h 3050"/>
                  <a:gd name="T66" fmla="*/ 471 w 4349"/>
                  <a:gd name="T67" fmla="*/ 2517 h 3050"/>
                  <a:gd name="T68" fmla="*/ 460 w 4349"/>
                  <a:gd name="T69" fmla="*/ 2516 h 3050"/>
                  <a:gd name="T70" fmla="*/ 379 w 4349"/>
                  <a:gd name="T71" fmla="*/ 2512 h 3050"/>
                  <a:gd name="T72" fmla="*/ 268 w 4349"/>
                  <a:gd name="T73" fmla="*/ 2481 h 3050"/>
                  <a:gd name="T74" fmla="*/ 170 w 4349"/>
                  <a:gd name="T75" fmla="*/ 2425 h 3050"/>
                  <a:gd name="T76" fmla="*/ 91 w 4349"/>
                  <a:gd name="T77" fmla="*/ 2345 h 3050"/>
                  <a:gd name="T78" fmla="*/ 34 w 4349"/>
                  <a:gd name="T79" fmla="*/ 2248 h 3050"/>
                  <a:gd name="T80" fmla="*/ 4 w 4349"/>
                  <a:gd name="T81" fmla="*/ 2137 h 3050"/>
                  <a:gd name="T82" fmla="*/ 0 w 4349"/>
                  <a:gd name="T83" fmla="*/ 438 h 3050"/>
                  <a:gd name="T84" fmla="*/ 16 w 4349"/>
                  <a:gd name="T85" fmla="*/ 322 h 3050"/>
                  <a:gd name="T86" fmla="*/ 59 w 4349"/>
                  <a:gd name="T87" fmla="*/ 217 h 3050"/>
                  <a:gd name="T88" fmla="*/ 128 w 4349"/>
                  <a:gd name="T89" fmla="*/ 128 h 3050"/>
                  <a:gd name="T90" fmla="*/ 218 w 4349"/>
                  <a:gd name="T91" fmla="*/ 60 h 3050"/>
                  <a:gd name="T92" fmla="*/ 322 w 4349"/>
                  <a:gd name="T93" fmla="*/ 16 h 3050"/>
                  <a:gd name="T94" fmla="*/ 438 w 4349"/>
                  <a:gd name="T95" fmla="*/ 0 h 3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349" h="3050">
                    <a:moveTo>
                      <a:pt x="438" y="0"/>
                    </a:moveTo>
                    <a:lnTo>
                      <a:pt x="3910" y="0"/>
                    </a:lnTo>
                    <a:lnTo>
                      <a:pt x="3971" y="4"/>
                    </a:lnTo>
                    <a:lnTo>
                      <a:pt x="4027" y="16"/>
                    </a:lnTo>
                    <a:lnTo>
                      <a:pt x="4082" y="35"/>
                    </a:lnTo>
                    <a:lnTo>
                      <a:pt x="4132" y="60"/>
                    </a:lnTo>
                    <a:lnTo>
                      <a:pt x="4179" y="91"/>
                    </a:lnTo>
                    <a:lnTo>
                      <a:pt x="4220" y="128"/>
                    </a:lnTo>
                    <a:lnTo>
                      <a:pt x="4258" y="170"/>
                    </a:lnTo>
                    <a:lnTo>
                      <a:pt x="4289" y="217"/>
                    </a:lnTo>
                    <a:lnTo>
                      <a:pt x="4315" y="268"/>
                    </a:lnTo>
                    <a:lnTo>
                      <a:pt x="4334" y="322"/>
                    </a:lnTo>
                    <a:lnTo>
                      <a:pt x="4345" y="379"/>
                    </a:lnTo>
                    <a:lnTo>
                      <a:pt x="4349" y="438"/>
                    </a:lnTo>
                    <a:lnTo>
                      <a:pt x="4349" y="2078"/>
                    </a:lnTo>
                    <a:lnTo>
                      <a:pt x="4345" y="2137"/>
                    </a:lnTo>
                    <a:lnTo>
                      <a:pt x="4334" y="2194"/>
                    </a:lnTo>
                    <a:lnTo>
                      <a:pt x="4315" y="2248"/>
                    </a:lnTo>
                    <a:lnTo>
                      <a:pt x="4289" y="2299"/>
                    </a:lnTo>
                    <a:lnTo>
                      <a:pt x="4258" y="2345"/>
                    </a:lnTo>
                    <a:lnTo>
                      <a:pt x="4220" y="2388"/>
                    </a:lnTo>
                    <a:lnTo>
                      <a:pt x="4179" y="2425"/>
                    </a:lnTo>
                    <a:lnTo>
                      <a:pt x="4132" y="2456"/>
                    </a:lnTo>
                    <a:lnTo>
                      <a:pt x="4082" y="2481"/>
                    </a:lnTo>
                    <a:lnTo>
                      <a:pt x="4027" y="2500"/>
                    </a:lnTo>
                    <a:lnTo>
                      <a:pt x="3971" y="2512"/>
                    </a:lnTo>
                    <a:lnTo>
                      <a:pt x="3910" y="2516"/>
                    </a:lnTo>
                    <a:lnTo>
                      <a:pt x="955" y="2516"/>
                    </a:lnTo>
                    <a:lnTo>
                      <a:pt x="919" y="2559"/>
                    </a:lnTo>
                    <a:lnTo>
                      <a:pt x="892" y="2604"/>
                    </a:lnTo>
                    <a:lnTo>
                      <a:pt x="871" y="2647"/>
                    </a:lnTo>
                    <a:lnTo>
                      <a:pt x="856" y="2691"/>
                    </a:lnTo>
                    <a:lnTo>
                      <a:pt x="848" y="2734"/>
                    </a:lnTo>
                    <a:lnTo>
                      <a:pt x="844" y="2777"/>
                    </a:lnTo>
                    <a:lnTo>
                      <a:pt x="844" y="2816"/>
                    </a:lnTo>
                    <a:lnTo>
                      <a:pt x="848" y="2854"/>
                    </a:lnTo>
                    <a:lnTo>
                      <a:pt x="855" y="2890"/>
                    </a:lnTo>
                    <a:lnTo>
                      <a:pt x="863" y="2924"/>
                    </a:lnTo>
                    <a:lnTo>
                      <a:pt x="871" y="2955"/>
                    </a:lnTo>
                    <a:lnTo>
                      <a:pt x="880" y="2981"/>
                    </a:lnTo>
                    <a:lnTo>
                      <a:pt x="888" y="3004"/>
                    </a:lnTo>
                    <a:lnTo>
                      <a:pt x="894" y="3023"/>
                    </a:lnTo>
                    <a:lnTo>
                      <a:pt x="900" y="3036"/>
                    </a:lnTo>
                    <a:lnTo>
                      <a:pt x="901" y="3046"/>
                    </a:lnTo>
                    <a:lnTo>
                      <a:pt x="898" y="3050"/>
                    </a:lnTo>
                    <a:lnTo>
                      <a:pt x="889" y="3050"/>
                    </a:lnTo>
                    <a:lnTo>
                      <a:pt x="875" y="3047"/>
                    </a:lnTo>
                    <a:lnTo>
                      <a:pt x="856" y="3040"/>
                    </a:lnTo>
                    <a:lnTo>
                      <a:pt x="835" y="3030"/>
                    </a:lnTo>
                    <a:lnTo>
                      <a:pt x="810" y="3015"/>
                    </a:lnTo>
                    <a:lnTo>
                      <a:pt x="782" y="2996"/>
                    </a:lnTo>
                    <a:lnTo>
                      <a:pt x="752" y="2972"/>
                    </a:lnTo>
                    <a:lnTo>
                      <a:pt x="720" y="2943"/>
                    </a:lnTo>
                    <a:lnTo>
                      <a:pt x="689" y="2907"/>
                    </a:lnTo>
                    <a:lnTo>
                      <a:pt x="656" y="2866"/>
                    </a:lnTo>
                    <a:lnTo>
                      <a:pt x="624" y="2820"/>
                    </a:lnTo>
                    <a:lnTo>
                      <a:pt x="594" y="2766"/>
                    </a:lnTo>
                    <a:lnTo>
                      <a:pt x="565" y="2705"/>
                    </a:lnTo>
                    <a:lnTo>
                      <a:pt x="537" y="2637"/>
                    </a:lnTo>
                    <a:lnTo>
                      <a:pt x="525" y="2604"/>
                    </a:lnTo>
                    <a:lnTo>
                      <a:pt x="514" y="2577"/>
                    </a:lnTo>
                    <a:lnTo>
                      <a:pt x="505" y="2556"/>
                    </a:lnTo>
                    <a:lnTo>
                      <a:pt x="497" y="2542"/>
                    </a:lnTo>
                    <a:lnTo>
                      <a:pt x="491" y="2530"/>
                    </a:lnTo>
                    <a:lnTo>
                      <a:pt x="485" y="2523"/>
                    </a:lnTo>
                    <a:lnTo>
                      <a:pt x="480" y="2519"/>
                    </a:lnTo>
                    <a:lnTo>
                      <a:pt x="476" y="2517"/>
                    </a:lnTo>
                    <a:lnTo>
                      <a:pt x="471" y="2517"/>
                    </a:lnTo>
                    <a:lnTo>
                      <a:pt x="466" y="2517"/>
                    </a:lnTo>
                    <a:lnTo>
                      <a:pt x="460" y="2516"/>
                    </a:lnTo>
                    <a:lnTo>
                      <a:pt x="438" y="2516"/>
                    </a:lnTo>
                    <a:lnTo>
                      <a:pt x="379" y="2512"/>
                    </a:lnTo>
                    <a:lnTo>
                      <a:pt x="322" y="2500"/>
                    </a:lnTo>
                    <a:lnTo>
                      <a:pt x="268" y="2481"/>
                    </a:lnTo>
                    <a:lnTo>
                      <a:pt x="218" y="2456"/>
                    </a:lnTo>
                    <a:lnTo>
                      <a:pt x="170" y="2425"/>
                    </a:lnTo>
                    <a:lnTo>
                      <a:pt x="128" y="2388"/>
                    </a:lnTo>
                    <a:lnTo>
                      <a:pt x="91" y="2345"/>
                    </a:lnTo>
                    <a:lnTo>
                      <a:pt x="59" y="2299"/>
                    </a:lnTo>
                    <a:lnTo>
                      <a:pt x="34" y="2248"/>
                    </a:lnTo>
                    <a:lnTo>
                      <a:pt x="16" y="2194"/>
                    </a:lnTo>
                    <a:lnTo>
                      <a:pt x="4" y="2137"/>
                    </a:lnTo>
                    <a:lnTo>
                      <a:pt x="0" y="2078"/>
                    </a:lnTo>
                    <a:lnTo>
                      <a:pt x="0" y="438"/>
                    </a:lnTo>
                    <a:lnTo>
                      <a:pt x="4" y="379"/>
                    </a:lnTo>
                    <a:lnTo>
                      <a:pt x="16" y="322"/>
                    </a:lnTo>
                    <a:lnTo>
                      <a:pt x="34" y="268"/>
                    </a:lnTo>
                    <a:lnTo>
                      <a:pt x="59" y="217"/>
                    </a:lnTo>
                    <a:lnTo>
                      <a:pt x="91" y="170"/>
                    </a:lnTo>
                    <a:lnTo>
                      <a:pt x="128" y="128"/>
                    </a:lnTo>
                    <a:lnTo>
                      <a:pt x="170" y="91"/>
                    </a:lnTo>
                    <a:lnTo>
                      <a:pt x="218" y="60"/>
                    </a:lnTo>
                    <a:lnTo>
                      <a:pt x="268" y="35"/>
                    </a:lnTo>
                    <a:lnTo>
                      <a:pt x="322" y="16"/>
                    </a:lnTo>
                    <a:lnTo>
                      <a:pt x="379" y="4"/>
                    </a:lnTo>
                    <a:lnTo>
                      <a:pt x="438" y="0"/>
                    </a:lnTo>
                    <a:close/>
                  </a:path>
                </a:pathLst>
              </a:custGeom>
              <a:solidFill>
                <a:srgbClr val="5C7F9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44" name="Group 56"/>
              <p:cNvGrpSpPr/>
              <p:nvPr/>
            </p:nvGrpSpPr>
            <p:grpSpPr>
              <a:xfrm>
                <a:off x="581764" y="601867"/>
                <a:ext cx="1387387" cy="706639"/>
                <a:chOff x="2669996" y="342303"/>
                <a:chExt cx="1387387" cy="706639"/>
              </a:xfrm>
              <a:solidFill>
                <a:schemeClr val="bg1"/>
              </a:solidFill>
            </p:grpSpPr>
            <p:sp>
              <p:nvSpPr>
                <p:cNvPr id="45" name="Freeform 8"/>
                <p:cNvSpPr>
                  <a:spLocks/>
                </p:cNvSpPr>
                <p:nvPr/>
              </p:nvSpPr>
              <p:spPr bwMode="auto">
                <a:xfrm>
                  <a:off x="2669996" y="589017"/>
                  <a:ext cx="157623" cy="236816"/>
                </a:xfrm>
                <a:custGeom>
                  <a:avLst/>
                  <a:gdLst>
                    <a:gd name="T0" fmla="*/ 282 w 414"/>
                    <a:gd name="T1" fmla="*/ 0 h 623"/>
                    <a:gd name="T2" fmla="*/ 414 w 414"/>
                    <a:gd name="T3" fmla="*/ 0 h 623"/>
                    <a:gd name="T4" fmla="*/ 414 w 414"/>
                    <a:gd name="T5" fmla="*/ 410 h 623"/>
                    <a:gd name="T6" fmla="*/ 413 w 414"/>
                    <a:gd name="T7" fmla="*/ 450 h 623"/>
                    <a:gd name="T8" fmla="*/ 405 w 414"/>
                    <a:gd name="T9" fmla="*/ 486 h 623"/>
                    <a:gd name="T10" fmla="*/ 394 w 414"/>
                    <a:gd name="T11" fmla="*/ 519 h 623"/>
                    <a:gd name="T12" fmla="*/ 378 w 414"/>
                    <a:gd name="T13" fmla="*/ 545 h 623"/>
                    <a:gd name="T14" fmla="*/ 359 w 414"/>
                    <a:gd name="T15" fmla="*/ 569 h 623"/>
                    <a:gd name="T16" fmla="*/ 335 w 414"/>
                    <a:gd name="T17" fmla="*/ 589 h 623"/>
                    <a:gd name="T18" fmla="*/ 307 w 414"/>
                    <a:gd name="T19" fmla="*/ 603 h 623"/>
                    <a:gd name="T20" fmla="*/ 277 w 414"/>
                    <a:gd name="T21" fmla="*/ 614 h 623"/>
                    <a:gd name="T22" fmla="*/ 243 w 414"/>
                    <a:gd name="T23" fmla="*/ 620 h 623"/>
                    <a:gd name="T24" fmla="*/ 206 w 414"/>
                    <a:gd name="T25" fmla="*/ 623 h 623"/>
                    <a:gd name="T26" fmla="*/ 163 w 414"/>
                    <a:gd name="T27" fmla="*/ 619 h 623"/>
                    <a:gd name="T28" fmla="*/ 122 w 414"/>
                    <a:gd name="T29" fmla="*/ 608 h 623"/>
                    <a:gd name="T30" fmla="*/ 87 w 414"/>
                    <a:gd name="T31" fmla="*/ 591 h 623"/>
                    <a:gd name="T32" fmla="*/ 54 w 414"/>
                    <a:gd name="T33" fmla="*/ 567 h 623"/>
                    <a:gd name="T34" fmla="*/ 25 w 414"/>
                    <a:gd name="T35" fmla="*/ 538 h 623"/>
                    <a:gd name="T36" fmla="*/ 0 w 414"/>
                    <a:gd name="T37" fmla="*/ 503 h 623"/>
                    <a:gd name="T38" fmla="*/ 99 w 414"/>
                    <a:gd name="T39" fmla="*/ 438 h 623"/>
                    <a:gd name="T40" fmla="*/ 115 w 414"/>
                    <a:gd name="T41" fmla="*/ 461 h 623"/>
                    <a:gd name="T42" fmla="*/ 132 w 414"/>
                    <a:gd name="T43" fmla="*/ 480 h 623"/>
                    <a:gd name="T44" fmla="*/ 151 w 414"/>
                    <a:gd name="T45" fmla="*/ 495 h 623"/>
                    <a:gd name="T46" fmla="*/ 174 w 414"/>
                    <a:gd name="T47" fmla="*/ 504 h 623"/>
                    <a:gd name="T48" fmla="*/ 199 w 414"/>
                    <a:gd name="T49" fmla="*/ 507 h 623"/>
                    <a:gd name="T50" fmla="*/ 224 w 414"/>
                    <a:gd name="T51" fmla="*/ 504 h 623"/>
                    <a:gd name="T52" fmla="*/ 244 w 414"/>
                    <a:gd name="T53" fmla="*/ 495 h 623"/>
                    <a:gd name="T54" fmla="*/ 261 w 414"/>
                    <a:gd name="T55" fmla="*/ 480 h 623"/>
                    <a:gd name="T56" fmla="*/ 273 w 414"/>
                    <a:gd name="T57" fmla="*/ 462 h 623"/>
                    <a:gd name="T58" fmla="*/ 281 w 414"/>
                    <a:gd name="T59" fmla="*/ 437 h 623"/>
                    <a:gd name="T60" fmla="*/ 282 w 414"/>
                    <a:gd name="T61" fmla="*/ 408 h 623"/>
                    <a:gd name="T62" fmla="*/ 282 w 414"/>
                    <a:gd name="T63" fmla="*/ 0 h 6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14" h="623">
                      <a:moveTo>
                        <a:pt x="282" y="0"/>
                      </a:moveTo>
                      <a:lnTo>
                        <a:pt x="414" y="0"/>
                      </a:lnTo>
                      <a:lnTo>
                        <a:pt x="414" y="410"/>
                      </a:lnTo>
                      <a:lnTo>
                        <a:pt x="413" y="450"/>
                      </a:lnTo>
                      <a:lnTo>
                        <a:pt x="405" y="486"/>
                      </a:lnTo>
                      <a:lnTo>
                        <a:pt x="394" y="519"/>
                      </a:lnTo>
                      <a:lnTo>
                        <a:pt x="378" y="545"/>
                      </a:lnTo>
                      <a:lnTo>
                        <a:pt x="359" y="569"/>
                      </a:lnTo>
                      <a:lnTo>
                        <a:pt x="335" y="589"/>
                      </a:lnTo>
                      <a:lnTo>
                        <a:pt x="307" y="603"/>
                      </a:lnTo>
                      <a:lnTo>
                        <a:pt x="277" y="614"/>
                      </a:lnTo>
                      <a:lnTo>
                        <a:pt x="243" y="620"/>
                      </a:lnTo>
                      <a:lnTo>
                        <a:pt x="206" y="623"/>
                      </a:lnTo>
                      <a:lnTo>
                        <a:pt x="163" y="619"/>
                      </a:lnTo>
                      <a:lnTo>
                        <a:pt x="122" y="608"/>
                      </a:lnTo>
                      <a:lnTo>
                        <a:pt x="87" y="591"/>
                      </a:lnTo>
                      <a:lnTo>
                        <a:pt x="54" y="567"/>
                      </a:lnTo>
                      <a:lnTo>
                        <a:pt x="25" y="538"/>
                      </a:lnTo>
                      <a:lnTo>
                        <a:pt x="0" y="503"/>
                      </a:lnTo>
                      <a:lnTo>
                        <a:pt x="99" y="438"/>
                      </a:lnTo>
                      <a:lnTo>
                        <a:pt x="115" y="461"/>
                      </a:lnTo>
                      <a:lnTo>
                        <a:pt x="132" y="480"/>
                      </a:lnTo>
                      <a:lnTo>
                        <a:pt x="151" y="495"/>
                      </a:lnTo>
                      <a:lnTo>
                        <a:pt x="174" y="504"/>
                      </a:lnTo>
                      <a:lnTo>
                        <a:pt x="199" y="507"/>
                      </a:lnTo>
                      <a:lnTo>
                        <a:pt x="224" y="504"/>
                      </a:lnTo>
                      <a:lnTo>
                        <a:pt x="244" y="495"/>
                      </a:lnTo>
                      <a:lnTo>
                        <a:pt x="261" y="480"/>
                      </a:lnTo>
                      <a:lnTo>
                        <a:pt x="273" y="462"/>
                      </a:lnTo>
                      <a:lnTo>
                        <a:pt x="281" y="437"/>
                      </a:lnTo>
                      <a:lnTo>
                        <a:pt x="282" y="408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" name="Freeform 9"/>
                <p:cNvSpPr>
                  <a:spLocks noEditPoints="1"/>
                </p:cNvSpPr>
                <p:nvPr/>
              </p:nvSpPr>
              <p:spPr bwMode="auto">
                <a:xfrm>
                  <a:off x="2866453" y="584449"/>
                  <a:ext cx="241384" cy="241384"/>
                </a:xfrm>
                <a:custGeom>
                  <a:avLst/>
                  <a:gdLst>
                    <a:gd name="T0" fmla="*/ 283 w 635"/>
                    <a:gd name="T1" fmla="*/ 114 h 633"/>
                    <a:gd name="T2" fmla="*/ 222 w 635"/>
                    <a:gd name="T3" fmla="*/ 137 h 633"/>
                    <a:gd name="T4" fmla="*/ 176 w 635"/>
                    <a:gd name="T5" fmla="*/ 179 h 633"/>
                    <a:gd name="T6" fmla="*/ 145 w 635"/>
                    <a:gd name="T7" fmla="*/ 240 h 633"/>
                    <a:gd name="T8" fmla="*/ 135 w 635"/>
                    <a:gd name="T9" fmla="*/ 315 h 633"/>
                    <a:gd name="T10" fmla="*/ 145 w 635"/>
                    <a:gd name="T11" fmla="*/ 391 h 633"/>
                    <a:gd name="T12" fmla="*/ 176 w 635"/>
                    <a:gd name="T13" fmla="*/ 452 h 633"/>
                    <a:gd name="T14" fmla="*/ 223 w 635"/>
                    <a:gd name="T15" fmla="*/ 496 h 633"/>
                    <a:gd name="T16" fmla="*/ 284 w 635"/>
                    <a:gd name="T17" fmla="*/ 518 h 633"/>
                    <a:gd name="T18" fmla="*/ 352 w 635"/>
                    <a:gd name="T19" fmla="*/ 518 h 633"/>
                    <a:gd name="T20" fmla="*/ 413 w 635"/>
                    <a:gd name="T21" fmla="*/ 496 h 633"/>
                    <a:gd name="T22" fmla="*/ 459 w 635"/>
                    <a:gd name="T23" fmla="*/ 452 h 633"/>
                    <a:gd name="T24" fmla="*/ 490 w 635"/>
                    <a:gd name="T25" fmla="*/ 391 h 633"/>
                    <a:gd name="T26" fmla="*/ 502 w 635"/>
                    <a:gd name="T27" fmla="*/ 315 h 633"/>
                    <a:gd name="T28" fmla="*/ 491 w 635"/>
                    <a:gd name="T29" fmla="*/ 240 h 633"/>
                    <a:gd name="T30" fmla="*/ 461 w 635"/>
                    <a:gd name="T31" fmla="*/ 179 h 633"/>
                    <a:gd name="T32" fmla="*/ 413 w 635"/>
                    <a:gd name="T33" fmla="*/ 137 h 633"/>
                    <a:gd name="T34" fmla="*/ 352 w 635"/>
                    <a:gd name="T35" fmla="*/ 114 h 633"/>
                    <a:gd name="T36" fmla="*/ 318 w 635"/>
                    <a:gd name="T37" fmla="*/ 0 h 633"/>
                    <a:gd name="T38" fmla="*/ 413 w 635"/>
                    <a:gd name="T39" fmla="*/ 13 h 633"/>
                    <a:gd name="T40" fmla="*/ 495 w 635"/>
                    <a:gd name="T41" fmla="*/ 49 h 633"/>
                    <a:gd name="T42" fmla="*/ 561 w 635"/>
                    <a:gd name="T43" fmla="*/ 104 h 633"/>
                    <a:gd name="T44" fmla="*/ 607 w 635"/>
                    <a:gd name="T45" fmla="*/ 178 h 633"/>
                    <a:gd name="T46" fmla="*/ 632 w 635"/>
                    <a:gd name="T47" fmla="*/ 266 h 633"/>
                    <a:gd name="T48" fmla="*/ 632 w 635"/>
                    <a:gd name="T49" fmla="*/ 364 h 633"/>
                    <a:gd name="T50" fmla="*/ 607 w 635"/>
                    <a:gd name="T51" fmla="*/ 453 h 633"/>
                    <a:gd name="T52" fmla="*/ 561 w 635"/>
                    <a:gd name="T53" fmla="*/ 527 h 633"/>
                    <a:gd name="T54" fmla="*/ 495 w 635"/>
                    <a:gd name="T55" fmla="*/ 584 h 633"/>
                    <a:gd name="T56" fmla="*/ 413 w 635"/>
                    <a:gd name="T57" fmla="*/ 620 h 633"/>
                    <a:gd name="T58" fmla="*/ 318 w 635"/>
                    <a:gd name="T59" fmla="*/ 633 h 633"/>
                    <a:gd name="T60" fmla="*/ 222 w 635"/>
                    <a:gd name="T61" fmla="*/ 620 h 633"/>
                    <a:gd name="T62" fmla="*/ 140 w 635"/>
                    <a:gd name="T63" fmla="*/ 584 h 633"/>
                    <a:gd name="T64" fmla="*/ 75 w 635"/>
                    <a:gd name="T65" fmla="*/ 527 h 633"/>
                    <a:gd name="T66" fmla="*/ 28 w 635"/>
                    <a:gd name="T67" fmla="*/ 453 h 633"/>
                    <a:gd name="T68" fmla="*/ 4 w 635"/>
                    <a:gd name="T69" fmla="*/ 364 h 633"/>
                    <a:gd name="T70" fmla="*/ 4 w 635"/>
                    <a:gd name="T71" fmla="*/ 266 h 633"/>
                    <a:gd name="T72" fmla="*/ 28 w 635"/>
                    <a:gd name="T73" fmla="*/ 178 h 633"/>
                    <a:gd name="T74" fmla="*/ 75 w 635"/>
                    <a:gd name="T75" fmla="*/ 104 h 633"/>
                    <a:gd name="T76" fmla="*/ 140 w 635"/>
                    <a:gd name="T77" fmla="*/ 49 h 633"/>
                    <a:gd name="T78" fmla="*/ 222 w 635"/>
                    <a:gd name="T79" fmla="*/ 13 h 633"/>
                    <a:gd name="T80" fmla="*/ 318 w 635"/>
                    <a:gd name="T81" fmla="*/ 0 h 6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35" h="633">
                      <a:moveTo>
                        <a:pt x="318" y="112"/>
                      </a:moveTo>
                      <a:lnTo>
                        <a:pt x="283" y="114"/>
                      </a:lnTo>
                      <a:lnTo>
                        <a:pt x="251" y="122"/>
                      </a:lnTo>
                      <a:lnTo>
                        <a:pt x="222" y="137"/>
                      </a:lnTo>
                      <a:lnTo>
                        <a:pt x="197" y="155"/>
                      </a:lnTo>
                      <a:lnTo>
                        <a:pt x="176" y="179"/>
                      </a:lnTo>
                      <a:lnTo>
                        <a:pt x="159" y="208"/>
                      </a:lnTo>
                      <a:lnTo>
                        <a:pt x="145" y="240"/>
                      </a:lnTo>
                      <a:lnTo>
                        <a:pt x="137" y="275"/>
                      </a:lnTo>
                      <a:lnTo>
                        <a:pt x="135" y="315"/>
                      </a:lnTo>
                      <a:lnTo>
                        <a:pt x="137" y="354"/>
                      </a:lnTo>
                      <a:lnTo>
                        <a:pt x="145" y="391"/>
                      </a:lnTo>
                      <a:lnTo>
                        <a:pt x="159" y="423"/>
                      </a:lnTo>
                      <a:lnTo>
                        <a:pt x="176" y="452"/>
                      </a:lnTo>
                      <a:lnTo>
                        <a:pt x="198" y="476"/>
                      </a:lnTo>
                      <a:lnTo>
                        <a:pt x="223" y="496"/>
                      </a:lnTo>
                      <a:lnTo>
                        <a:pt x="251" y="509"/>
                      </a:lnTo>
                      <a:lnTo>
                        <a:pt x="284" y="518"/>
                      </a:lnTo>
                      <a:lnTo>
                        <a:pt x="318" y="521"/>
                      </a:lnTo>
                      <a:lnTo>
                        <a:pt x="352" y="518"/>
                      </a:lnTo>
                      <a:lnTo>
                        <a:pt x="384" y="509"/>
                      </a:lnTo>
                      <a:lnTo>
                        <a:pt x="413" y="496"/>
                      </a:lnTo>
                      <a:lnTo>
                        <a:pt x="438" y="476"/>
                      </a:lnTo>
                      <a:lnTo>
                        <a:pt x="459" y="452"/>
                      </a:lnTo>
                      <a:lnTo>
                        <a:pt x="478" y="423"/>
                      </a:lnTo>
                      <a:lnTo>
                        <a:pt x="490" y="391"/>
                      </a:lnTo>
                      <a:lnTo>
                        <a:pt x="499" y="354"/>
                      </a:lnTo>
                      <a:lnTo>
                        <a:pt x="502" y="315"/>
                      </a:lnTo>
                      <a:lnTo>
                        <a:pt x="499" y="275"/>
                      </a:lnTo>
                      <a:lnTo>
                        <a:pt x="491" y="240"/>
                      </a:lnTo>
                      <a:lnTo>
                        <a:pt x="478" y="208"/>
                      </a:lnTo>
                      <a:lnTo>
                        <a:pt x="461" y="179"/>
                      </a:lnTo>
                      <a:lnTo>
                        <a:pt x="438" y="155"/>
                      </a:lnTo>
                      <a:lnTo>
                        <a:pt x="413" y="137"/>
                      </a:lnTo>
                      <a:lnTo>
                        <a:pt x="384" y="122"/>
                      </a:lnTo>
                      <a:lnTo>
                        <a:pt x="352" y="114"/>
                      </a:lnTo>
                      <a:lnTo>
                        <a:pt x="318" y="112"/>
                      </a:lnTo>
                      <a:close/>
                      <a:moveTo>
                        <a:pt x="318" y="0"/>
                      </a:moveTo>
                      <a:lnTo>
                        <a:pt x="367" y="4"/>
                      </a:lnTo>
                      <a:lnTo>
                        <a:pt x="413" y="13"/>
                      </a:lnTo>
                      <a:lnTo>
                        <a:pt x="455" y="27"/>
                      </a:lnTo>
                      <a:lnTo>
                        <a:pt x="495" y="49"/>
                      </a:lnTo>
                      <a:lnTo>
                        <a:pt x="531" y="74"/>
                      </a:lnTo>
                      <a:lnTo>
                        <a:pt x="561" y="104"/>
                      </a:lnTo>
                      <a:lnTo>
                        <a:pt x="586" y="140"/>
                      </a:lnTo>
                      <a:lnTo>
                        <a:pt x="607" y="178"/>
                      </a:lnTo>
                      <a:lnTo>
                        <a:pt x="622" y="220"/>
                      </a:lnTo>
                      <a:lnTo>
                        <a:pt x="632" y="266"/>
                      </a:lnTo>
                      <a:lnTo>
                        <a:pt x="635" y="315"/>
                      </a:lnTo>
                      <a:lnTo>
                        <a:pt x="632" y="364"/>
                      </a:lnTo>
                      <a:lnTo>
                        <a:pt x="622" y="410"/>
                      </a:lnTo>
                      <a:lnTo>
                        <a:pt x="607" y="453"/>
                      </a:lnTo>
                      <a:lnTo>
                        <a:pt x="586" y="492"/>
                      </a:lnTo>
                      <a:lnTo>
                        <a:pt x="561" y="527"/>
                      </a:lnTo>
                      <a:lnTo>
                        <a:pt x="531" y="558"/>
                      </a:lnTo>
                      <a:lnTo>
                        <a:pt x="495" y="584"/>
                      </a:lnTo>
                      <a:lnTo>
                        <a:pt x="455" y="605"/>
                      </a:lnTo>
                      <a:lnTo>
                        <a:pt x="413" y="620"/>
                      </a:lnTo>
                      <a:lnTo>
                        <a:pt x="367" y="630"/>
                      </a:lnTo>
                      <a:lnTo>
                        <a:pt x="318" y="633"/>
                      </a:lnTo>
                      <a:lnTo>
                        <a:pt x="268" y="630"/>
                      </a:lnTo>
                      <a:lnTo>
                        <a:pt x="222" y="620"/>
                      </a:lnTo>
                      <a:lnTo>
                        <a:pt x="180" y="605"/>
                      </a:lnTo>
                      <a:lnTo>
                        <a:pt x="140" y="584"/>
                      </a:lnTo>
                      <a:lnTo>
                        <a:pt x="106" y="558"/>
                      </a:lnTo>
                      <a:lnTo>
                        <a:pt x="75" y="527"/>
                      </a:lnTo>
                      <a:lnTo>
                        <a:pt x="49" y="492"/>
                      </a:lnTo>
                      <a:lnTo>
                        <a:pt x="28" y="453"/>
                      </a:lnTo>
                      <a:lnTo>
                        <a:pt x="13" y="410"/>
                      </a:lnTo>
                      <a:lnTo>
                        <a:pt x="4" y="364"/>
                      </a:lnTo>
                      <a:lnTo>
                        <a:pt x="0" y="315"/>
                      </a:lnTo>
                      <a:lnTo>
                        <a:pt x="4" y="266"/>
                      </a:lnTo>
                      <a:lnTo>
                        <a:pt x="13" y="220"/>
                      </a:lnTo>
                      <a:lnTo>
                        <a:pt x="28" y="178"/>
                      </a:lnTo>
                      <a:lnTo>
                        <a:pt x="49" y="140"/>
                      </a:lnTo>
                      <a:lnTo>
                        <a:pt x="75" y="104"/>
                      </a:lnTo>
                      <a:lnTo>
                        <a:pt x="106" y="74"/>
                      </a:lnTo>
                      <a:lnTo>
                        <a:pt x="140" y="49"/>
                      </a:lnTo>
                      <a:lnTo>
                        <a:pt x="180" y="27"/>
                      </a:lnTo>
                      <a:lnTo>
                        <a:pt x="222" y="13"/>
                      </a:lnTo>
                      <a:lnTo>
                        <a:pt x="268" y="4"/>
                      </a:lnTo>
                      <a:lnTo>
                        <a:pt x="318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" name="Freeform 10"/>
                <p:cNvSpPr>
                  <a:spLocks/>
                </p:cNvSpPr>
                <p:nvPr/>
              </p:nvSpPr>
              <p:spPr bwMode="auto">
                <a:xfrm>
                  <a:off x="3143626" y="589017"/>
                  <a:ext cx="196458" cy="236816"/>
                </a:xfrm>
                <a:custGeom>
                  <a:avLst/>
                  <a:gdLst>
                    <a:gd name="T0" fmla="*/ 0 w 516"/>
                    <a:gd name="T1" fmla="*/ 0 h 623"/>
                    <a:gd name="T2" fmla="*/ 134 w 516"/>
                    <a:gd name="T3" fmla="*/ 0 h 623"/>
                    <a:gd name="T4" fmla="*/ 134 w 516"/>
                    <a:gd name="T5" fmla="*/ 380 h 623"/>
                    <a:gd name="T6" fmla="*/ 136 w 516"/>
                    <a:gd name="T7" fmla="*/ 409 h 623"/>
                    <a:gd name="T8" fmla="*/ 143 w 516"/>
                    <a:gd name="T9" fmla="*/ 436 h 623"/>
                    <a:gd name="T10" fmla="*/ 153 w 516"/>
                    <a:gd name="T11" fmla="*/ 458 h 623"/>
                    <a:gd name="T12" fmla="*/ 168 w 516"/>
                    <a:gd name="T13" fmla="*/ 476 h 623"/>
                    <a:gd name="T14" fmla="*/ 186 w 516"/>
                    <a:gd name="T15" fmla="*/ 491 h 623"/>
                    <a:gd name="T16" fmla="*/ 208 w 516"/>
                    <a:gd name="T17" fmla="*/ 501 h 623"/>
                    <a:gd name="T18" fmla="*/ 231 w 516"/>
                    <a:gd name="T19" fmla="*/ 508 h 623"/>
                    <a:gd name="T20" fmla="*/ 259 w 516"/>
                    <a:gd name="T21" fmla="*/ 511 h 623"/>
                    <a:gd name="T22" fmla="*/ 285 w 516"/>
                    <a:gd name="T23" fmla="*/ 508 h 623"/>
                    <a:gd name="T24" fmla="*/ 309 w 516"/>
                    <a:gd name="T25" fmla="*/ 501 h 623"/>
                    <a:gd name="T26" fmla="*/ 330 w 516"/>
                    <a:gd name="T27" fmla="*/ 491 h 623"/>
                    <a:gd name="T28" fmla="*/ 349 w 516"/>
                    <a:gd name="T29" fmla="*/ 476 h 623"/>
                    <a:gd name="T30" fmla="*/ 363 w 516"/>
                    <a:gd name="T31" fmla="*/ 458 h 623"/>
                    <a:gd name="T32" fmla="*/ 374 w 516"/>
                    <a:gd name="T33" fmla="*/ 436 h 623"/>
                    <a:gd name="T34" fmla="*/ 382 w 516"/>
                    <a:gd name="T35" fmla="*/ 409 h 623"/>
                    <a:gd name="T36" fmla="*/ 383 w 516"/>
                    <a:gd name="T37" fmla="*/ 380 h 623"/>
                    <a:gd name="T38" fmla="*/ 383 w 516"/>
                    <a:gd name="T39" fmla="*/ 0 h 623"/>
                    <a:gd name="T40" fmla="*/ 516 w 516"/>
                    <a:gd name="T41" fmla="*/ 0 h 623"/>
                    <a:gd name="T42" fmla="*/ 516 w 516"/>
                    <a:gd name="T43" fmla="*/ 380 h 623"/>
                    <a:gd name="T44" fmla="*/ 514 w 516"/>
                    <a:gd name="T45" fmla="*/ 422 h 623"/>
                    <a:gd name="T46" fmla="*/ 506 w 516"/>
                    <a:gd name="T47" fmla="*/ 461 h 623"/>
                    <a:gd name="T48" fmla="*/ 494 w 516"/>
                    <a:gd name="T49" fmla="*/ 495 h 623"/>
                    <a:gd name="T50" fmla="*/ 477 w 516"/>
                    <a:gd name="T51" fmla="*/ 525 h 623"/>
                    <a:gd name="T52" fmla="*/ 456 w 516"/>
                    <a:gd name="T53" fmla="*/ 552 h 623"/>
                    <a:gd name="T54" fmla="*/ 431 w 516"/>
                    <a:gd name="T55" fmla="*/ 573 h 623"/>
                    <a:gd name="T56" fmla="*/ 403 w 516"/>
                    <a:gd name="T57" fmla="*/ 591 h 623"/>
                    <a:gd name="T58" fmla="*/ 371 w 516"/>
                    <a:gd name="T59" fmla="*/ 604 h 623"/>
                    <a:gd name="T60" fmla="*/ 336 w 516"/>
                    <a:gd name="T61" fmla="*/ 615 h 623"/>
                    <a:gd name="T62" fmla="*/ 299 w 516"/>
                    <a:gd name="T63" fmla="*/ 620 h 623"/>
                    <a:gd name="T64" fmla="*/ 259 w 516"/>
                    <a:gd name="T65" fmla="*/ 623 h 623"/>
                    <a:gd name="T66" fmla="*/ 218 w 516"/>
                    <a:gd name="T67" fmla="*/ 620 h 623"/>
                    <a:gd name="T68" fmla="*/ 181 w 516"/>
                    <a:gd name="T69" fmla="*/ 615 h 623"/>
                    <a:gd name="T70" fmla="*/ 147 w 516"/>
                    <a:gd name="T71" fmla="*/ 604 h 623"/>
                    <a:gd name="T72" fmla="*/ 114 w 516"/>
                    <a:gd name="T73" fmla="*/ 591 h 623"/>
                    <a:gd name="T74" fmla="*/ 86 w 516"/>
                    <a:gd name="T75" fmla="*/ 573 h 623"/>
                    <a:gd name="T76" fmla="*/ 61 w 516"/>
                    <a:gd name="T77" fmla="*/ 552 h 623"/>
                    <a:gd name="T78" fmla="*/ 40 w 516"/>
                    <a:gd name="T79" fmla="*/ 525 h 623"/>
                    <a:gd name="T80" fmla="*/ 23 w 516"/>
                    <a:gd name="T81" fmla="*/ 495 h 623"/>
                    <a:gd name="T82" fmla="*/ 11 w 516"/>
                    <a:gd name="T83" fmla="*/ 461 h 623"/>
                    <a:gd name="T84" fmla="*/ 3 w 516"/>
                    <a:gd name="T85" fmla="*/ 422 h 623"/>
                    <a:gd name="T86" fmla="*/ 0 w 516"/>
                    <a:gd name="T87" fmla="*/ 380 h 623"/>
                    <a:gd name="T88" fmla="*/ 0 w 516"/>
                    <a:gd name="T89" fmla="*/ 0 h 6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516" h="623">
                      <a:moveTo>
                        <a:pt x="0" y="0"/>
                      </a:moveTo>
                      <a:lnTo>
                        <a:pt x="134" y="0"/>
                      </a:lnTo>
                      <a:lnTo>
                        <a:pt x="134" y="380"/>
                      </a:lnTo>
                      <a:lnTo>
                        <a:pt x="136" y="409"/>
                      </a:lnTo>
                      <a:lnTo>
                        <a:pt x="143" y="436"/>
                      </a:lnTo>
                      <a:lnTo>
                        <a:pt x="153" y="458"/>
                      </a:lnTo>
                      <a:lnTo>
                        <a:pt x="168" y="476"/>
                      </a:lnTo>
                      <a:lnTo>
                        <a:pt x="186" y="491"/>
                      </a:lnTo>
                      <a:lnTo>
                        <a:pt x="208" y="501"/>
                      </a:lnTo>
                      <a:lnTo>
                        <a:pt x="231" y="508"/>
                      </a:lnTo>
                      <a:lnTo>
                        <a:pt x="259" y="511"/>
                      </a:lnTo>
                      <a:lnTo>
                        <a:pt x="285" y="508"/>
                      </a:lnTo>
                      <a:lnTo>
                        <a:pt x="309" y="501"/>
                      </a:lnTo>
                      <a:lnTo>
                        <a:pt x="330" y="491"/>
                      </a:lnTo>
                      <a:lnTo>
                        <a:pt x="349" y="476"/>
                      </a:lnTo>
                      <a:lnTo>
                        <a:pt x="363" y="458"/>
                      </a:lnTo>
                      <a:lnTo>
                        <a:pt x="374" y="436"/>
                      </a:lnTo>
                      <a:lnTo>
                        <a:pt x="382" y="409"/>
                      </a:lnTo>
                      <a:lnTo>
                        <a:pt x="383" y="380"/>
                      </a:lnTo>
                      <a:lnTo>
                        <a:pt x="383" y="0"/>
                      </a:lnTo>
                      <a:lnTo>
                        <a:pt x="516" y="0"/>
                      </a:lnTo>
                      <a:lnTo>
                        <a:pt x="516" y="380"/>
                      </a:lnTo>
                      <a:lnTo>
                        <a:pt x="514" y="422"/>
                      </a:lnTo>
                      <a:lnTo>
                        <a:pt x="506" y="461"/>
                      </a:lnTo>
                      <a:lnTo>
                        <a:pt x="494" y="495"/>
                      </a:lnTo>
                      <a:lnTo>
                        <a:pt x="477" y="525"/>
                      </a:lnTo>
                      <a:lnTo>
                        <a:pt x="456" y="552"/>
                      </a:lnTo>
                      <a:lnTo>
                        <a:pt x="431" y="573"/>
                      </a:lnTo>
                      <a:lnTo>
                        <a:pt x="403" y="591"/>
                      </a:lnTo>
                      <a:lnTo>
                        <a:pt x="371" y="604"/>
                      </a:lnTo>
                      <a:lnTo>
                        <a:pt x="336" y="615"/>
                      </a:lnTo>
                      <a:lnTo>
                        <a:pt x="299" y="620"/>
                      </a:lnTo>
                      <a:lnTo>
                        <a:pt x="259" y="623"/>
                      </a:lnTo>
                      <a:lnTo>
                        <a:pt x="218" y="620"/>
                      </a:lnTo>
                      <a:lnTo>
                        <a:pt x="181" y="615"/>
                      </a:lnTo>
                      <a:lnTo>
                        <a:pt x="147" y="604"/>
                      </a:lnTo>
                      <a:lnTo>
                        <a:pt x="114" y="591"/>
                      </a:lnTo>
                      <a:lnTo>
                        <a:pt x="86" y="573"/>
                      </a:lnTo>
                      <a:lnTo>
                        <a:pt x="61" y="552"/>
                      </a:lnTo>
                      <a:lnTo>
                        <a:pt x="40" y="525"/>
                      </a:lnTo>
                      <a:lnTo>
                        <a:pt x="23" y="495"/>
                      </a:lnTo>
                      <a:lnTo>
                        <a:pt x="11" y="461"/>
                      </a:lnTo>
                      <a:lnTo>
                        <a:pt x="3" y="422"/>
                      </a:lnTo>
                      <a:lnTo>
                        <a:pt x="0" y="38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" name="Freeform 11"/>
                <p:cNvSpPr>
                  <a:spLocks noEditPoints="1"/>
                </p:cNvSpPr>
                <p:nvPr/>
              </p:nvSpPr>
              <p:spPr bwMode="auto">
                <a:xfrm>
                  <a:off x="3390340" y="589017"/>
                  <a:ext cx="194174" cy="233008"/>
                </a:xfrm>
                <a:custGeom>
                  <a:avLst/>
                  <a:gdLst>
                    <a:gd name="T0" fmla="*/ 134 w 510"/>
                    <a:gd name="T1" fmla="*/ 107 h 612"/>
                    <a:gd name="T2" fmla="*/ 134 w 510"/>
                    <a:gd name="T3" fmla="*/ 288 h 612"/>
                    <a:gd name="T4" fmla="*/ 268 w 510"/>
                    <a:gd name="T5" fmla="*/ 288 h 612"/>
                    <a:gd name="T6" fmla="*/ 296 w 510"/>
                    <a:gd name="T7" fmla="*/ 285 h 612"/>
                    <a:gd name="T8" fmla="*/ 320 w 510"/>
                    <a:gd name="T9" fmla="*/ 279 h 612"/>
                    <a:gd name="T10" fmla="*/ 338 w 510"/>
                    <a:gd name="T11" fmla="*/ 268 h 612"/>
                    <a:gd name="T12" fmla="*/ 353 w 510"/>
                    <a:gd name="T13" fmla="*/ 253 h 612"/>
                    <a:gd name="T14" fmla="*/ 363 w 510"/>
                    <a:gd name="T15" fmla="*/ 236 h 612"/>
                    <a:gd name="T16" fmla="*/ 370 w 510"/>
                    <a:gd name="T17" fmla="*/ 218 h 612"/>
                    <a:gd name="T18" fmla="*/ 373 w 510"/>
                    <a:gd name="T19" fmla="*/ 197 h 612"/>
                    <a:gd name="T20" fmla="*/ 370 w 510"/>
                    <a:gd name="T21" fmla="*/ 174 h 612"/>
                    <a:gd name="T22" fmla="*/ 363 w 510"/>
                    <a:gd name="T23" fmla="*/ 156 h 612"/>
                    <a:gd name="T24" fmla="*/ 353 w 510"/>
                    <a:gd name="T25" fmla="*/ 139 h 612"/>
                    <a:gd name="T26" fmla="*/ 338 w 510"/>
                    <a:gd name="T27" fmla="*/ 126 h 612"/>
                    <a:gd name="T28" fmla="*/ 320 w 510"/>
                    <a:gd name="T29" fmla="*/ 115 h 612"/>
                    <a:gd name="T30" fmla="*/ 296 w 510"/>
                    <a:gd name="T31" fmla="*/ 108 h 612"/>
                    <a:gd name="T32" fmla="*/ 268 w 510"/>
                    <a:gd name="T33" fmla="*/ 107 h 612"/>
                    <a:gd name="T34" fmla="*/ 134 w 510"/>
                    <a:gd name="T35" fmla="*/ 107 h 612"/>
                    <a:gd name="T36" fmla="*/ 0 w 510"/>
                    <a:gd name="T37" fmla="*/ 0 h 612"/>
                    <a:gd name="T38" fmla="*/ 270 w 510"/>
                    <a:gd name="T39" fmla="*/ 0 h 612"/>
                    <a:gd name="T40" fmla="*/ 314 w 510"/>
                    <a:gd name="T41" fmla="*/ 3 h 612"/>
                    <a:gd name="T42" fmla="*/ 354 w 510"/>
                    <a:gd name="T43" fmla="*/ 9 h 612"/>
                    <a:gd name="T44" fmla="*/ 388 w 510"/>
                    <a:gd name="T45" fmla="*/ 20 h 612"/>
                    <a:gd name="T46" fmla="*/ 417 w 510"/>
                    <a:gd name="T47" fmla="*/ 35 h 612"/>
                    <a:gd name="T48" fmla="*/ 442 w 510"/>
                    <a:gd name="T49" fmla="*/ 52 h 612"/>
                    <a:gd name="T50" fmla="*/ 462 w 510"/>
                    <a:gd name="T51" fmla="*/ 71 h 612"/>
                    <a:gd name="T52" fmla="*/ 478 w 510"/>
                    <a:gd name="T53" fmla="*/ 93 h 612"/>
                    <a:gd name="T54" fmla="*/ 490 w 510"/>
                    <a:gd name="T55" fmla="*/ 116 h 612"/>
                    <a:gd name="T56" fmla="*/ 499 w 510"/>
                    <a:gd name="T57" fmla="*/ 141 h 612"/>
                    <a:gd name="T58" fmla="*/ 503 w 510"/>
                    <a:gd name="T59" fmla="*/ 168 h 612"/>
                    <a:gd name="T60" fmla="*/ 504 w 510"/>
                    <a:gd name="T61" fmla="*/ 194 h 612"/>
                    <a:gd name="T62" fmla="*/ 503 w 510"/>
                    <a:gd name="T63" fmla="*/ 224 h 612"/>
                    <a:gd name="T64" fmla="*/ 497 w 510"/>
                    <a:gd name="T65" fmla="*/ 253 h 612"/>
                    <a:gd name="T66" fmla="*/ 485 w 510"/>
                    <a:gd name="T67" fmla="*/ 281 h 612"/>
                    <a:gd name="T68" fmla="*/ 469 w 510"/>
                    <a:gd name="T69" fmla="*/ 306 h 612"/>
                    <a:gd name="T70" fmla="*/ 449 w 510"/>
                    <a:gd name="T71" fmla="*/ 329 h 612"/>
                    <a:gd name="T72" fmla="*/ 423 w 510"/>
                    <a:gd name="T73" fmla="*/ 347 h 612"/>
                    <a:gd name="T74" fmla="*/ 394 w 510"/>
                    <a:gd name="T75" fmla="*/ 363 h 612"/>
                    <a:gd name="T76" fmla="*/ 510 w 510"/>
                    <a:gd name="T77" fmla="*/ 612 h 612"/>
                    <a:gd name="T78" fmla="*/ 367 w 510"/>
                    <a:gd name="T79" fmla="*/ 612 h 612"/>
                    <a:gd name="T80" fmla="*/ 274 w 510"/>
                    <a:gd name="T81" fmla="*/ 384 h 612"/>
                    <a:gd name="T82" fmla="*/ 134 w 510"/>
                    <a:gd name="T83" fmla="*/ 384 h 612"/>
                    <a:gd name="T84" fmla="*/ 134 w 510"/>
                    <a:gd name="T85" fmla="*/ 612 h 612"/>
                    <a:gd name="T86" fmla="*/ 0 w 510"/>
                    <a:gd name="T87" fmla="*/ 612 h 612"/>
                    <a:gd name="T88" fmla="*/ 0 w 510"/>
                    <a:gd name="T89" fmla="*/ 0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510" h="612">
                      <a:moveTo>
                        <a:pt x="134" y="107"/>
                      </a:moveTo>
                      <a:lnTo>
                        <a:pt x="134" y="288"/>
                      </a:lnTo>
                      <a:lnTo>
                        <a:pt x="268" y="288"/>
                      </a:lnTo>
                      <a:lnTo>
                        <a:pt x="296" y="285"/>
                      </a:lnTo>
                      <a:lnTo>
                        <a:pt x="320" y="279"/>
                      </a:lnTo>
                      <a:lnTo>
                        <a:pt x="338" y="268"/>
                      </a:lnTo>
                      <a:lnTo>
                        <a:pt x="353" y="253"/>
                      </a:lnTo>
                      <a:lnTo>
                        <a:pt x="363" y="236"/>
                      </a:lnTo>
                      <a:lnTo>
                        <a:pt x="370" y="218"/>
                      </a:lnTo>
                      <a:lnTo>
                        <a:pt x="373" y="197"/>
                      </a:lnTo>
                      <a:lnTo>
                        <a:pt x="370" y="174"/>
                      </a:lnTo>
                      <a:lnTo>
                        <a:pt x="363" y="156"/>
                      </a:lnTo>
                      <a:lnTo>
                        <a:pt x="353" y="139"/>
                      </a:lnTo>
                      <a:lnTo>
                        <a:pt x="338" y="126"/>
                      </a:lnTo>
                      <a:lnTo>
                        <a:pt x="320" y="115"/>
                      </a:lnTo>
                      <a:lnTo>
                        <a:pt x="296" y="108"/>
                      </a:lnTo>
                      <a:lnTo>
                        <a:pt x="268" y="107"/>
                      </a:lnTo>
                      <a:lnTo>
                        <a:pt x="134" y="107"/>
                      </a:lnTo>
                      <a:close/>
                      <a:moveTo>
                        <a:pt x="0" y="0"/>
                      </a:moveTo>
                      <a:lnTo>
                        <a:pt x="270" y="0"/>
                      </a:lnTo>
                      <a:lnTo>
                        <a:pt x="314" y="3"/>
                      </a:lnTo>
                      <a:lnTo>
                        <a:pt x="354" y="9"/>
                      </a:lnTo>
                      <a:lnTo>
                        <a:pt x="388" y="20"/>
                      </a:lnTo>
                      <a:lnTo>
                        <a:pt x="417" y="35"/>
                      </a:lnTo>
                      <a:lnTo>
                        <a:pt x="442" y="52"/>
                      </a:lnTo>
                      <a:lnTo>
                        <a:pt x="462" y="71"/>
                      </a:lnTo>
                      <a:lnTo>
                        <a:pt x="478" y="93"/>
                      </a:lnTo>
                      <a:lnTo>
                        <a:pt x="490" y="116"/>
                      </a:lnTo>
                      <a:lnTo>
                        <a:pt x="499" y="141"/>
                      </a:lnTo>
                      <a:lnTo>
                        <a:pt x="503" y="168"/>
                      </a:lnTo>
                      <a:lnTo>
                        <a:pt x="504" y="194"/>
                      </a:lnTo>
                      <a:lnTo>
                        <a:pt x="503" y="224"/>
                      </a:lnTo>
                      <a:lnTo>
                        <a:pt x="497" y="253"/>
                      </a:lnTo>
                      <a:lnTo>
                        <a:pt x="485" y="281"/>
                      </a:lnTo>
                      <a:lnTo>
                        <a:pt x="469" y="306"/>
                      </a:lnTo>
                      <a:lnTo>
                        <a:pt x="449" y="329"/>
                      </a:lnTo>
                      <a:lnTo>
                        <a:pt x="423" y="347"/>
                      </a:lnTo>
                      <a:lnTo>
                        <a:pt x="394" y="363"/>
                      </a:lnTo>
                      <a:lnTo>
                        <a:pt x="510" y="612"/>
                      </a:lnTo>
                      <a:lnTo>
                        <a:pt x="367" y="612"/>
                      </a:lnTo>
                      <a:lnTo>
                        <a:pt x="274" y="384"/>
                      </a:lnTo>
                      <a:lnTo>
                        <a:pt x="134" y="384"/>
                      </a:lnTo>
                      <a:lnTo>
                        <a:pt x="134" y="612"/>
                      </a:lnTo>
                      <a:lnTo>
                        <a:pt x="0" y="6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" name="Freeform 12"/>
                <p:cNvSpPr>
                  <a:spLocks/>
                </p:cNvSpPr>
                <p:nvPr/>
              </p:nvSpPr>
              <p:spPr bwMode="auto">
                <a:xfrm>
                  <a:off x="3623348" y="589017"/>
                  <a:ext cx="171330" cy="233008"/>
                </a:xfrm>
                <a:custGeom>
                  <a:avLst/>
                  <a:gdLst>
                    <a:gd name="T0" fmla="*/ 0 w 449"/>
                    <a:gd name="T1" fmla="*/ 0 h 612"/>
                    <a:gd name="T2" fmla="*/ 445 w 449"/>
                    <a:gd name="T3" fmla="*/ 0 h 612"/>
                    <a:gd name="T4" fmla="*/ 445 w 449"/>
                    <a:gd name="T5" fmla="*/ 116 h 612"/>
                    <a:gd name="T6" fmla="*/ 132 w 449"/>
                    <a:gd name="T7" fmla="*/ 116 h 612"/>
                    <a:gd name="T8" fmla="*/ 132 w 449"/>
                    <a:gd name="T9" fmla="*/ 251 h 612"/>
                    <a:gd name="T10" fmla="*/ 411 w 449"/>
                    <a:gd name="T11" fmla="*/ 251 h 612"/>
                    <a:gd name="T12" fmla="*/ 411 w 449"/>
                    <a:gd name="T13" fmla="*/ 352 h 612"/>
                    <a:gd name="T14" fmla="*/ 132 w 449"/>
                    <a:gd name="T15" fmla="*/ 352 h 612"/>
                    <a:gd name="T16" fmla="*/ 132 w 449"/>
                    <a:gd name="T17" fmla="*/ 497 h 612"/>
                    <a:gd name="T18" fmla="*/ 449 w 449"/>
                    <a:gd name="T19" fmla="*/ 497 h 612"/>
                    <a:gd name="T20" fmla="*/ 449 w 449"/>
                    <a:gd name="T21" fmla="*/ 612 h 612"/>
                    <a:gd name="T22" fmla="*/ 0 w 449"/>
                    <a:gd name="T23" fmla="*/ 612 h 612"/>
                    <a:gd name="T24" fmla="*/ 0 w 449"/>
                    <a:gd name="T25" fmla="*/ 0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49" h="612">
                      <a:moveTo>
                        <a:pt x="0" y="0"/>
                      </a:moveTo>
                      <a:lnTo>
                        <a:pt x="445" y="0"/>
                      </a:lnTo>
                      <a:lnTo>
                        <a:pt x="445" y="116"/>
                      </a:lnTo>
                      <a:lnTo>
                        <a:pt x="132" y="116"/>
                      </a:lnTo>
                      <a:lnTo>
                        <a:pt x="132" y="251"/>
                      </a:lnTo>
                      <a:lnTo>
                        <a:pt x="411" y="251"/>
                      </a:lnTo>
                      <a:lnTo>
                        <a:pt x="411" y="352"/>
                      </a:lnTo>
                      <a:lnTo>
                        <a:pt x="132" y="352"/>
                      </a:lnTo>
                      <a:lnTo>
                        <a:pt x="132" y="497"/>
                      </a:lnTo>
                      <a:lnTo>
                        <a:pt x="449" y="497"/>
                      </a:lnTo>
                      <a:lnTo>
                        <a:pt x="449" y="612"/>
                      </a:lnTo>
                      <a:lnTo>
                        <a:pt x="0" y="6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" name="Freeform 13"/>
                <p:cNvSpPr>
                  <a:spLocks/>
                </p:cNvSpPr>
                <p:nvPr/>
              </p:nvSpPr>
              <p:spPr bwMode="auto">
                <a:xfrm>
                  <a:off x="3838081" y="589017"/>
                  <a:ext cx="199504" cy="233008"/>
                </a:xfrm>
                <a:custGeom>
                  <a:avLst/>
                  <a:gdLst>
                    <a:gd name="T0" fmla="*/ 0 w 524"/>
                    <a:gd name="T1" fmla="*/ 0 h 612"/>
                    <a:gd name="T2" fmla="*/ 125 w 524"/>
                    <a:gd name="T3" fmla="*/ 0 h 612"/>
                    <a:gd name="T4" fmla="*/ 398 w 524"/>
                    <a:gd name="T5" fmla="*/ 404 h 612"/>
                    <a:gd name="T6" fmla="*/ 398 w 524"/>
                    <a:gd name="T7" fmla="*/ 0 h 612"/>
                    <a:gd name="T8" fmla="*/ 524 w 524"/>
                    <a:gd name="T9" fmla="*/ 0 h 612"/>
                    <a:gd name="T10" fmla="*/ 524 w 524"/>
                    <a:gd name="T11" fmla="*/ 612 h 612"/>
                    <a:gd name="T12" fmla="*/ 398 w 524"/>
                    <a:gd name="T13" fmla="*/ 612 h 612"/>
                    <a:gd name="T14" fmla="*/ 125 w 524"/>
                    <a:gd name="T15" fmla="*/ 211 h 612"/>
                    <a:gd name="T16" fmla="*/ 125 w 524"/>
                    <a:gd name="T17" fmla="*/ 612 h 612"/>
                    <a:gd name="T18" fmla="*/ 0 w 524"/>
                    <a:gd name="T19" fmla="*/ 612 h 612"/>
                    <a:gd name="T20" fmla="*/ 0 w 524"/>
                    <a:gd name="T21" fmla="*/ 0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24" h="612">
                      <a:moveTo>
                        <a:pt x="0" y="0"/>
                      </a:moveTo>
                      <a:lnTo>
                        <a:pt x="125" y="0"/>
                      </a:lnTo>
                      <a:lnTo>
                        <a:pt x="398" y="404"/>
                      </a:lnTo>
                      <a:lnTo>
                        <a:pt x="398" y="0"/>
                      </a:lnTo>
                      <a:lnTo>
                        <a:pt x="524" y="0"/>
                      </a:lnTo>
                      <a:lnTo>
                        <a:pt x="524" y="612"/>
                      </a:lnTo>
                      <a:lnTo>
                        <a:pt x="398" y="612"/>
                      </a:lnTo>
                      <a:lnTo>
                        <a:pt x="125" y="211"/>
                      </a:lnTo>
                      <a:lnTo>
                        <a:pt x="125" y="612"/>
                      </a:lnTo>
                      <a:lnTo>
                        <a:pt x="0" y="6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" name="Freeform 14"/>
                <p:cNvSpPr>
                  <a:spLocks noEditPoints="1"/>
                </p:cNvSpPr>
                <p:nvPr/>
              </p:nvSpPr>
              <p:spPr bwMode="auto">
                <a:xfrm>
                  <a:off x="2957829" y="888273"/>
                  <a:ext cx="121834" cy="155339"/>
                </a:xfrm>
                <a:custGeom>
                  <a:avLst/>
                  <a:gdLst>
                    <a:gd name="T0" fmla="*/ 120 w 321"/>
                    <a:gd name="T1" fmla="*/ 376 h 409"/>
                    <a:gd name="T2" fmla="*/ 101 w 321"/>
                    <a:gd name="T3" fmla="*/ 375 h 409"/>
                    <a:gd name="T4" fmla="*/ 20 w 321"/>
                    <a:gd name="T5" fmla="*/ 238 h 409"/>
                    <a:gd name="T6" fmla="*/ 33 w 321"/>
                    <a:gd name="T7" fmla="*/ 288 h 409"/>
                    <a:gd name="T8" fmla="*/ 25 w 321"/>
                    <a:gd name="T9" fmla="*/ 256 h 409"/>
                    <a:gd name="T10" fmla="*/ 49 w 321"/>
                    <a:gd name="T11" fmla="*/ 103 h 409"/>
                    <a:gd name="T12" fmla="*/ 39 w 321"/>
                    <a:gd name="T13" fmla="*/ 136 h 409"/>
                    <a:gd name="T14" fmla="*/ 68 w 321"/>
                    <a:gd name="T15" fmla="*/ 77 h 409"/>
                    <a:gd name="T16" fmla="*/ 68 w 321"/>
                    <a:gd name="T17" fmla="*/ 77 h 409"/>
                    <a:gd name="T18" fmla="*/ 111 w 321"/>
                    <a:gd name="T19" fmla="*/ 52 h 409"/>
                    <a:gd name="T20" fmla="*/ 103 w 321"/>
                    <a:gd name="T21" fmla="*/ 54 h 409"/>
                    <a:gd name="T22" fmla="*/ 62 w 321"/>
                    <a:gd name="T23" fmla="*/ 115 h 409"/>
                    <a:gd name="T24" fmla="*/ 58 w 321"/>
                    <a:gd name="T25" fmla="*/ 205 h 409"/>
                    <a:gd name="T26" fmla="*/ 69 w 321"/>
                    <a:gd name="T27" fmla="*/ 209 h 409"/>
                    <a:gd name="T28" fmla="*/ 72 w 321"/>
                    <a:gd name="T29" fmla="*/ 215 h 409"/>
                    <a:gd name="T30" fmla="*/ 66 w 321"/>
                    <a:gd name="T31" fmla="*/ 221 h 409"/>
                    <a:gd name="T32" fmla="*/ 61 w 321"/>
                    <a:gd name="T33" fmla="*/ 219 h 409"/>
                    <a:gd name="T34" fmla="*/ 95 w 321"/>
                    <a:gd name="T35" fmla="*/ 333 h 409"/>
                    <a:gd name="T36" fmla="*/ 126 w 321"/>
                    <a:gd name="T37" fmla="*/ 363 h 409"/>
                    <a:gd name="T38" fmla="*/ 181 w 321"/>
                    <a:gd name="T39" fmla="*/ 342 h 409"/>
                    <a:gd name="T40" fmla="*/ 238 w 321"/>
                    <a:gd name="T41" fmla="*/ 265 h 409"/>
                    <a:gd name="T42" fmla="*/ 251 w 321"/>
                    <a:gd name="T43" fmla="*/ 169 h 409"/>
                    <a:gd name="T44" fmla="*/ 225 w 321"/>
                    <a:gd name="T45" fmla="*/ 99 h 409"/>
                    <a:gd name="T46" fmla="*/ 186 w 321"/>
                    <a:gd name="T47" fmla="*/ 62 h 409"/>
                    <a:gd name="T48" fmla="*/ 140 w 321"/>
                    <a:gd name="T49" fmla="*/ 40 h 409"/>
                    <a:gd name="T50" fmla="*/ 70 w 321"/>
                    <a:gd name="T51" fmla="*/ 53 h 409"/>
                    <a:gd name="T52" fmla="*/ 74 w 321"/>
                    <a:gd name="T53" fmla="*/ 58 h 409"/>
                    <a:gd name="T54" fmla="*/ 77 w 321"/>
                    <a:gd name="T55" fmla="*/ 62 h 409"/>
                    <a:gd name="T56" fmla="*/ 202 w 321"/>
                    <a:gd name="T57" fmla="*/ 23 h 409"/>
                    <a:gd name="T58" fmla="*/ 239 w 321"/>
                    <a:gd name="T59" fmla="*/ 57 h 409"/>
                    <a:gd name="T60" fmla="*/ 275 w 321"/>
                    <a:gd name="T61" fmla="*/ 105 h 409"/>
                    <a:gd name="T62" fmla="*/ 297 w 321"/>
                    <a:gd name="T63" fmla="*/ 202 h 409"/>
                    <a:gd name="T64" fmla="*/ 301 w 321"/>
                    <a:gd name="T65" fmla="*/ 239 h 409"/>
                    <a:gd name="T66" fmla="*/ 300 w 321"/>
                    <a:gd name="T67" fmla="*/ 141 h 409"/>
                    <a:gd name="T68" fmla="*/ 254 w 321"/>
                    <a:gd name="T69" fmla="*/ 60 h 409"/>
                    <a:gd name="T70" fmla="*/ 202 w 321"/>
                    <a:gd name="T71" fmla="*/ 23 h 409"/>
                    <a:gd name="T72" fmla="*/ 194 w 321"/>
                    <a:gd name="T73" fmla="*/ 6 h 409"/>
                    <a:gd name="T74" fmla="*/ 264 w 321"/>
                    <a:gd name="T75" fmla="*/ 50 h 409"/>
                    <a:gd name="T76" fmla="*/ 313 w 321"/>
                    <a:gd name="T77" fmla="*/ 138 h 409"/>
                    <a:gd name="T78" fmla="*/ 314 w 321"/>
                    <a:gd name="T79" fmla="*/ 246 h 409"/>
                    <a:gd name="T80" fmla="*/ 269 w 321"/>
                    <a:gd name="T81" fmla="*/ 349 h 409"/>
                    <a:gd name="T82" fmla="*/ 230 w 321"/>
                    <a:gd name="T83" fmla="*/ 388 h 409"/>
                    <a:gd name="T84" fmla="*/ 219 w 321"/>
                    <a:gd name="T85" fmla="*/ 393 h 409"/>
                    <a:gd name="T86" fmla="*/ 215 w 321"/>
                    <a:gd name="T87" fmla="*/ 388 h 409"/>
                    <a:gd name="T88" fmla="*/ 176 w 321"/>
                    <a:gd name="T89" fmla="*/ 400 h 409"/>
                    <a:gd name="T90" fmla="*/ 128 w 321"/>
                    <a:gd name="T91" fmla="*/ 397 h 409"/>
                    <a:gd name="T92" fmla="*/ 130 w 321"/>
                    <a:gd name="T93" fmla="*/ 407 h 409"/>
                    <a:gd name="T94" fmla="*/ 123 w 321"/>
                    <a:gd name="T95" fmla="*/ 409 h 409"/>
                    <a:gd name="T96" fmla="*/ 74 w 321"/>
                    <a:gd name="T97" fmla="*/ 383 h 409"/>
                    <a:gd name="T98" fmla="*/ 53 w 321"/>
                    <a:gd name="T99" fmla="*/ 356 h 409"/>
                    <a:gd name="T100" fmla="*/ 40 w 321"/>
                    <a:gd name="T101" fmla="*/ 346 h 409"/>
                    <a:gd name="T102" fmla="*/ 6 w 321"/>
                    <a:gd name="T103" fmla="*/ 292 h 409"/>
                    <a:gd name="T104" fmla="*/ 0 w 321"/>
                    <a:gd name="T105" fmla="*/ 225 h 409"/>
                    <a:gd name="T106" fmla="*/ 7 w 321"/>
                    <a:gd name="T107" fmla="*/ 160 h 409"/>
                    <a:gd name="T108" fmla="*/ 21 w 321"/>
                    <a:gd name="T109" fmla="*/ 107 h 409"/>
                    <a:gd name="T110" fmla="*/ 56 w 321"/>
                    <a:gd name="T111" fmla="*/ 44 h 409"/>
                    <a:gd name="T112" fmla="*/ 95 w 321"/>
                    <a:gd name="T113" fmla="*/ 16 h 409"/>
                    <a:gd name="T114" fmla="*/ 127 w 321"/>
                    <a:gd name="T115" fmla="*/ 6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21" h="409">
                      <a:moveTo>
                        <a:pt x="101" y="375"/>
                      </a:moveTo>
                      <a:lnTo>
                        <a:pt x="127" y="383"/>
                      </a:lnTo>
                      <a:lnTo>
                        <a:pt x="120" y="376"/>
                      </a:lnTo>
                      <a:lnTo>
                        <a:pt x="119" y="376"/>
                      </a:lnTo>
                      <a:lnTo>
                        <a:pt x="110" y="376"/>
                      </a:lnTo>
                      <a:lnTo>
                        <a:pt x="101" y="375"/>
                      </a:lnTo>
                      <a:close/>
                      <a:moveTo>
                        <a:pt x="17" y="198"/>
                      </a:moveTo>
                      <a:lnTo>
                        <a:pt x="17" y="202"/>
                      </a:lnTo>
                      <a:lnTo>
                        <a:pt x="20" y="238"/>
                      </a:lnTo>
                      <a:lnTo>
                        <a:pt x="27" y="273"/>
                      </a:lnTo>
                      <a:lnTo>
                        <a:pt x="39" y="306"/>
                      </a:lnTo>
                      <a:lnTo>
                        <a:pt x="33" y="288"/>
                      </a:lnTo>
                      <a:lnTo>
                        <a:pt x="29" y="271"/>
                      </a:lnTo>
                      <a:lnTo>
                        <a:pt x="28" y="263"/>
                      </a:lnTo>
                      <a:lnTo>
                        <a:pt x="25" y="256"/>
                      </a:lnTo>
                      <a:lnTo>
                        <a:pt x="20" y="229"/>
                      </a:lnTo>
                      <a:lnTo>
                        <a:pt x="17" y="198"/>
                      </a:lnTo>
                      <a:close/>
                      <a:moveTo>
                        <a:pt x="49" y="103"/>
                      </a:moveTo>
                      <a:lnTo>
                        <a:pt x="39" y="131"/>
                      </a:lnTo>
                      <a:lnTo>
                        <a:pt x="33" y="160"/>
                      </a:lnTo>
                      <a:lnTo>
                        <a:pt x="39" y="136"/>
                      </a:lnTo>
                      <a:lnTo>
                        <a:pt x="49" y="111"/>
                      </a:lnTo>
                      <a:lnTo>
                        <a:pt x="49" y="103"/>
                      </a:lnTo>
                      <a:close/>
                      <a:moveTo>
                        <a:pt x="68" y="77"/>
                      </a:moveTo>
                      <a:lnTo>
                        <a:pt x="66" y="78"/>
                      </a:lnTo>
                      <a:lnTo>
                        <a:pt x="66" y="79"/>
                      </a:lnTo>
                      <a:lnTo>
                        <a:pt x="68" y="77"/>
                      </a:lnTo>
                      <a:close/>
                      <a:moveTo>
                        <a:pt x="140" y="40"/>
                      </a:moveTo>
                      <a:lnTo>
                        <a:pt x="126" y="43"/>
                      </a:lnTo>
                      <a:lnTo>
                        <a:pt x="111" y="52"/>
                      </a:lnTo>
                      <a:lnTo>
                        <a:pt x="109" y="54"/>
                      </a:lnTo>
                      <a:lnTo>
                        <a:pt x="106" y="54"/>
                      </a:lnTo>
                      <a:lnTo>
                        <a:pt x="103" y="54"/>
                      </a:lnTo>
                      <a:lnTo>
                        <a:pt x="102" y="53"/>
                      </a:lnTo>
                      <a:lnTo>
                        <a:pt x="81" y="82"/>
                      </a:lnTo>
                      <a:lnTo>
                        <a:pt x="62" y="115"/>
                      </a:lnTo>
                      <a:lnTo>
                        <a:pt x="61" y="128"/>
                      </a:lnTo>
                      <a:lnTo>
                        <a:pt x="57" y="168"/>
                      </a:lnTo>
                      <a:lnTo>
                        <a:pt x="58" y="205"/>
                      </a:lnTo>
                      <a:lnTo>
                        <a:pt x="62" y="206"/>
                      </a:lnTo>
                      <a:lnTo>
                        <a:pt x="66" y="207"/>
                      </a:lnTo>
                      <a:lnTo>
                        <a:pt x="69" y="209"/>
                      </a:lnTo>
                      <a:lnTo>
                        <a:pt x="70" y="210"/>
                      </a:lnTo>
                      <a:lnTo>
                        <a:pt x="72" y="213"/>
                      </a:lnTo>
                      <a:lnTo>
                        <a:pt x="72" y="215"/>
                      </a:lnTo>
                      <a:lnTo>
                        <a:pt x="70" y="218"/>
                      </a:lnTo>
                      <a:lnTo>
                        <a:pt x="69" y="219"/>
                      </a:lnTo>
                      <a:lnTo>
                        <a:pt x="66" y="221"/>
                      </a:lnTo>
                      <a:lnTo>
                        <a:pt x="64" y="221"/>
                      </a:lnTo>
                      <a:lnTo>
                        <a:pt x="62" y="221"/>
                      </a:lnTo>
                      <a:lnTo>
                        <a:pt x="61" y="219"/>
                      </a:lnTo>
                      <a:lnTo>
                        <a:pt x="72" y="271"/>
                      </a:lnTo>
                      <a:lnTo>
                        <a:pt x="87" y="317"/>
                      </a:lnTo>
                      <a:lnTo>
                        <a:pt x="95" y="333"/>
                      </a:lnTo>
                      <a:lnTo>
                        <a:pt x="106" y="345"/>
                      </a:lnTo>
                      <a:lnTo>
                        <a:pt x="118" y="356"/>
                      </a:lnTo>
                      <a:lnTo>
                        <a:pt x="126" y="363"/>
                      </a:lnTo>
                      <a:lnTo>
                        <a:pt x="142" y="360"/>
                      </a:lnTo>
                      <a:lnTo>
                        <a:pt x="155" y="356"/>
                      </a:lnTo>
                      <a:lnTo>
                        <a:pt x="181" y="342"/>
                      </a:lnTo>
                      <a:lnTo>
                        <a:pt x="204" y="322"/>
                      </a:lnTo>
                      <a:lnTo>
                        <a:pt x="223" y="296"/>
                      </a:lnTo>
                      <a:lnTo>
                        <a:pt x="238" y="265"/>
                      </a:lnTo>
                      <a:lnTo>
                        <a:pt x="247" y="234"/>
                      </a:lnTo>
                      <a:lnTo>
                        <a:pt x="251" y="200"/>
                      </a:lnTo>
                      <a:lnTo>
                        <a:pt x="251" y="169"/>
                      </a:lnTo>
                      <a:lnTo>
                        <a:pt x="247" y="143"/>
                      </a:lnTo>
                      <a:lnTo>
                        <a:pt x="238" y="120"/>
                      </a:lnTo>
                      <a:lnTo>
                        <a:pt x="225" y="99"/>
                      </a:lnTo>
                      <a:lnTo>
                        <a:pt x="205" y="79"/>
                      </a:lnTo>
                      <a:lnTo>
                        <a:pt x="204" y="77"/>
                      </a:lnTo>
                      <a:lnTo>
                        <a:pt x="186" y="62"/>
                      </a:lnTo>
                      <a:lnTo>
                        <a:pt x="171" y="50"/>
                      </a:lnTo>
                      <a:lnTo>
                        <a:pt x="155" y="43"/>
                      </a:lnTo>
                      <a:lnTo>
                        <a:pt x="140" y="40"/>
                      </a:lnTo>
                      <a:close/>
                      <a:moveTo>
                        <a:pt x="106" y="27"/>
                      </a:moveTo>
                      <a:lnTo>
                        <a:pt x="87" y="37"/>
                      </a:lnTo>
                      <a:lnTo>
                        <a:pt x="70" y="53"/>
                      </a:lnTo>
                      <a:lnTo>
                        <a:pt x="73" y="56"/>
                      </a:lnTo>
                      <a:lnTo>
                        <a:pt x="73" y="58"/>
                      </a:lnTo>
                      <a:lnTo>
                        <a:pt x="74" y="58"/>
                      </a:lnTo>
                      <a:lnTo>
                        <a:pt x="76" y="58"/>
                      </a:lnTo>
                      <a:lnTo>
                        <a:pt x="77" y="61"/>
                      </a:lnTo>
                      <a:lnTo>
                        <a:pt x="77" y="62"/>
                      </a:lnTo>
                      <a:lnTo>
                        <a:pt x="91" y="44"/>
                      </a:lnTo>
                      <a:lnTo>
                        <a:pt x="106" y="27"/>
                      </a:lnTo>
                      <a:close/>
                      <a:moveTo>
                        <a:pt x="202" y="23"/>
                      </a:moveTo>
                      <a:lnTo>
                        <a:pt x="211" y="33"/>
                      </a:lnTo>
                      <a:lnTo>
                        <a:pt x="226" y="45"/>
                      </a:lnTo>
                      <a:lnTo>
                        <a:pt x="239" y="57"/>
                      </a:lnTo>
                      <a:lnTo>
                        <a:pt x="250" y="70"/>
                      </a:lnTo>
                      <a:lnTo>
                        <a:pt x="258" y="79"/>
                      </a:lnTo>
                      <a:lnTo>
                        <a:pt x="275" y="105"/>
                      </a:lnTo>
                      <a:lnTo>
                        <a:pt x="287" y="135"/>
                      </a:lnTo>
                      <a:lnTo>
                        <a:pt x="295" y="168"/>
                      </a:lnTo>
                      <a:lnTo>
                        <a:pt x="297" y="202"/>
                      </a:lnTo>
                      <a:lnTo>
                        <a:pt x="296" y="242"/>
                      </a:lnTo>
                      <a:lnTo>
                        <a:pt x="293" y="275"/>
                      </a:lnTo>
                      <a:lnTo>
                        <a:pt x="301" y="239"/>
                      </a:lnTo>
                      <a:lnTo>
                        <a:pt x="306" y="200"/>
                      </a:lnTo>
                      <a:lnTo>
                        <a:pt x="306" y="170"/>
                      </a:lnTo>
                      <a:lnTo>
                        <a:pt x="300" y="141"/>
                      </a:lnTo>
                      <a:lnTo>
                        <a:pt x="288" y="112"/>
                      </a:lnTo>
                      <a:lnTo>
                        <a:pt x="272" y="85"/>
                      </a:lnTo>
                      <a:lnTo>
                        <a:pt x="254" y="60"/>
                      </a:lnTo>
                      <a:lnTo>
                        <a:pt x="233" y="40"/>
                      </a:lnTo>
                      <a:lnTo>
                        <a:pt x="218" y="31"/>
                      </a:lnTo>
                      <a:lnTo>
                        <a:pt x="202" y="23"/>
                      </a:lnTo>
                      <a:close/>
                      <a:moveTo>
                        <a:pt x="149" y="0"/>
                      </a:moveTo>
                      <a:lnTo>
                        <a:pt x="171" y="3"/>
                      </a:lnTo>
                      <a:lnTo>
                        <a:pt x="194" y="6"/>
                      </a:lnTo>
                      <a:lnTo>
                        <a:pt x="218" y="14"/>
                      </a:lnTo>
                      <a:lnTo>
                        <a:pt x="240" y="28"/>
                      </a:lnTo>
                      <a:lnTo>
                        <a:pt x="264" y="50"/>
                      </a:lnTo>
                      <a:lnTo>
                        <a:pt x="284" y="77"/>
                      </a:lnTo>
                      <a:lnTo>
                        <a:pt x="301" y="107"/>
                      </a:lnTo>
                      <a:lnTo>
                        <a:pt x="313" y="138"/>
                      </a:lnTo>
                      <a:lnTo>
                        <a:pt x="320" y="169"/>
                      </a:lnTo>
                      <a:lnTo>
                        <a:pt x="321" y="201"/>
                      </a:lnTo>
                      <a:lnTo>
                        <a:pt x="314" y="246"/>
                      </a:lnTo>
                      <a:lnTo>
                        <a:pt x="304" y="287"/>
                      </a:lnTo>
                      <a:lnTo>
                        <a:pt x="289" y="320"/>
                      </a:lnTo>
                      <a:lnTo>
                        <a:pt x="269" y="349"/>
                      </a:lnTo>
                      <a:lnTo>
                        <a:pt x="247" y="370"/>
                      </a:lnTo>
                      <a:lnTo>
                        <a:pt x="238" y="380"/>
                      </a:lnTo>
                      <a:lnTo>
                        <a:pt x="230" y="388"/>
                      </a:lnTo>
                      <a:lnTo>
                        <a:pt x="225" y="393"/>
                      </a:lnTo>
                      <a:lnTo>
                        <a:pt x="222" y="393"/>
                      </a:lnTo>
                      <a:lnTo>
                        <a:pt x="219" y="393"/>
                      </a:lnTo>
                      <a:lnTo>
                        <a:pt x="217" y="392"/>
                      </a:lnTo>
                      <a:lnTo>
                        <a:pt x="215" y="389"/>
                      </a:lnTo>
                      <a:lnTo>
                        <a:pt x="215" y="388"/>
                      </a:lnTo>
                      <a:lnTo>
                        <a:pt x="198" y="395"/>
                      </a:lnTo>
                      <a:lnTo>
                        <a:pt x="178" y="397"/>
                      </a:lnTo>
                      <a:lnTo>
                        <a:pt x="176" y="400"/>
                      </a:lnTo>
                      <a:lnTo>
                        <a:pt x="172" y="399"/>
                      </a:lnTo>
                      <a:lnTo>
                        <a:pt x="155" y="400"/>
                      </a:lnTo>
                      <a:lnTo>
                        <a:pt x="128" y="397"/>
                      </a:lnTo>
                      <a:lnTo>
                        <a:pt x="130" y="400"/>
                      </a:lnTo>
                      <a:lnTo>
                        <a:pt x="131" y="403"/>
                      </a:lnTo>
                      <a:lnTo>
                        <a:pt x="130" y="407"/>
                      </a:lnTo>
                      <a:lnTo>
                        <a:pt x="127" y="409"/>
                      </a:lnTo>
                      <a:lnTo>
                        <a:pt x="124" y="409"/>
                      </a:lnTo>
                      <a:lnTo>
                        <a:pt x="123" y="409"/>
                      </a:lnTo>
                      <a:lnTo>
                        <a:pt x="105" y="405"/>
                      </a:lnTo>
                      <a:lnTo>
                        <a:pt x="89" y="396"/>
                      </a:lnTo>
                      <a:lnTo>
                        <a:pt x="74" y="383"/>
                      </a:lnTo>
                      <a:lnTo>
                        <a:pt x="64" y="367"/>
                      </a:lnTo>
                      <a:lnTo>
                        <a:pt x="58" y="362"/>
                      </a:lnTo>
                      <a:lnTo>
                        <a:pt x="53" y="356"/>
                      </a:lnTo>
                      <a:lnTo>
                        <a:pt x="52" y="355"/>
                      </a:lnTo>
                      <a:lnTo>
                        <a:pt x="45" y="351"/>
                      </a:lnTo>
                      <a:lnTo>
                        <a:pt x="40" y="346"/>
                      </a:lnTo>
                      <a:lnTo>
                        <a:pt x="24" y="330"/>
                      </a:lnTo>
                      <a:lnTo>
                        <a:pt x="14" y="313"/>
                      </a:lnTo>
                      <a:lnTo>
                        <a:pt x="6" y="292"/>
                      </a:lnTo>
                      <a:lnTo>
                        <a:pt x="2" y="271"/>
                      </a:lnTo>
                      <a:lnTo>
                        <a:pt x="0" y="247"/>
                      </a:lnTo>
                      <a:lnTo>
                        <a:pt x="0" y="225"/>
                      </a:lnTo>
                      <a:lnTo>
                        <a:pt x="3" y="201"/>
                      </a:lnTo>
                      <a:lnTo>
                        <a:pt x="4" y="180"/>
                      </a:lnTo>
                      <a:lnTo>
                        <a:pt x="7" y="160"/>
                      </a:lnTo>
                      <a:lnTo>
                        <a:pt x="10" y="147"/>
                      </a:lnTo>
                      <a:lnTo>
                        <a:pt x="15" y="128"/>
                      </a:lnTo>
                      <a:lnTo>
                        <a:pt x="21" y="107"/>
                      </a:lnTo>
                      <a:lnTo>
                        <a:pt x="29" y="85"/>
                      </a:lnTo>
                      <a:lnTo>
                        <a:pt x="41" y="64"/>
                      </a:lnTo>
                      <a:lnTo>
                        <a:pt x="56" y="44"/>
                      </a:lnTo>
                      <a:lnTo>
                        <a:pt x="74" y="27"/>
                      </a:lnTo>
                      <a:lnTo>
                        <a:pt x="95" y="16"/>
                      </a:lnTo>
                      <a:lnTo>
                        <a:pt x="95" y="16"/>
                      </a:lnTo>
                      <a:lnTo>
                        <a:pt x="110" y="11"/>
                      </a:lnTo>
                      <a:lnTo>
                        <a:pt x="126" y="8"/>
                      </a:lnTo>
                      <a:lnTo>
                        <a:pt x="127" y="6"/>
                      </a:lnTo>
                      <a:lnTo>
                        <a:pt x="128" y="6"/>
                      </a:lnTo>
                      <a:lnTo>
                        <a:pt x="149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" name="Freeform 15"/>
                <p:cNvSpPr>
                  <a:spLocks/>
                </p:cNvSpPr>
                <p:nvPr/>
              </p:nvSpPr>
              <p:spPr bwMode="auto">
                <a:xfrm>
                  <a:off x="2828380" y="882942"/>
                  <a:ext cx="104321" cy="157623"/>
                </a:xfrm>
                <a:custGeom>
                  <a:avLst/>
                  <a:gdLst>
                    <a:gd name="T0" fmla="*/ 194 w 273"/>
                    <a:gd name="T1" fmla="*/ 8 h 414"/>
                    <a:gd name="T2" fmla="*/ 250 w 273"/>
                    <a:gd name="T3" fmla="*/ 46 h 414"/>
                    <a:gd name="T4" fmla="*/ 273 w 273"/>
                    <a:gd name="T5" fmla="*/ 110 h 414"/>
                    <a:gd name="T6" fmla="*/ 252 w 273"/>
                    <a:gd name="T7" fmla="*/ 170 h 414"/>
                    <a:gd name="T8" fmla="*/ 194 w 273"/>
                    <a:gd name="T9" fmla="*/ 240 h 414"/>
                    <a:gd name="T10" fmla="*/ 122 w 273"/>
                    <a:gd name="T11" fmla="*/ 315 h 414"/>
                    <a:gd name="T12" fmla="*/ 68 w 273"/>
                    <a:gd name="T13" fmla="*/ 368 h 414"/>
                    <a:gd name="T14" fmla="*/ 140 w 273"/>
                    <a:gd name="T15" fmla="*/ 366 h 414"/>
                    <a:gd name="T16" fmla="*/ 202 w 273"/>
                    <a:gd name="T17" fmla="*/ 368 h 414"/>
                    <a:gd name="T18" fmla="*/ 242 w 273"/>
                    <a:gd name="T19" fmla="*/ 364 h 414"/>
                    <a:gd name="T20" fmla="*/ 250 w 273"/>
                    <a:gd name="T21" fmla="*/ 360 h 414"/>
                    <a:gd name="T22" fmla="*/ 262 w 273"/>
                    <a:gd name="T23" fmla="*/ 360 h 414"/>
                    <a:gd name="T24" fmla="*/ 268 w 273"/>
                    <a:gd name="T25" fmla="*/ 371 h 414"/>
                    <a:gd name="T26" fmla="*/ 264 w 273"/>
                    <a:gd name="T27" fmla="*/ 381 h 414"/>
                    <a:gd name="T28" fmla="*/ 252 w 273"/>
                    <a:gd name="T29" fmla="*/ 392 h 414"/>
                    <a:gd name="T30" fmla="*/ 251 w 273"/>
                    <a:gd name="T31" fmla="*/ 396 h 414"/>
                    <a:gd name="T32" fmla="*/ 246 w 273"/>
                    <a:gd name="T33" fmla="*/ 406 h 414"/>
                    <a:gd name="T34" fmla="*/ 227 w 273"/>
                    <a:gd name="T35" fmla="*/ 410 h 414"/>
                    <a:gd name="T36" fmla="*/ 218 w 273"/>
                    <a:gd name="T37" fmla="*/ 410 h 414"/>
                    <a:gd name="T38" fmla="*/ 203 w 273"/>
                    <a:gd name="T39" fmla="*/ 410 h 414"/>
                    <a:gd name="T40" fmla="*/ 198 w 273"/>
                    <a:gd name="T41" fmla="*/ 410 h 414"/>
                    <a:gd name="T42" fmla="*/ 193 w 273"/>
                    <a:gd name="T43" fmla="*/ 410 h 414"/>
                    <a:gd name="T44" fmla="*/ 182 w 273"/>
                    <a:gd name="T45" fmla="*/ 410 h 414"/>
                    <a:gd name="T46" fmla="*/ 86 w 273"/>
                    <a:gd name="T47" fmla="*/ 410 h 414"/>
                    <a:gd name="T48" fmla="*/ 62 w 273"/>
                    <a:gd name="T49" fmla="*/ 413 h 414"/>
                    <a:gd name="T50" fmla="*/ 20 w 273"/>
                    <a:gd name="T51" fmla="*/ 410 h 414"/>
                    <a:gd name="T52" fmla="*/ 12 w 273"/>
                    <a:gd name="T53" fmla="*/ 405 h 414"/>
                    <a:gd name="T54" fmla="*/ 11 w 273"/>
                    <a:gd name="T55" fmla="*/ 397 h 414"/>
                    <a:gd name="T56" fmla="*/ 8 w 273"/>
                    <a:gd name="T57" fmla="*/ 392 h 414"/>
                    <a:gd name="T58" fmla="*/ 28 w 273"/>
                    <a:gd name="T59" fmla="*/ 346 h 414"/>
                    <a:gd name="T60" fmla="*/ 102 w 273"/>
                    <a:gd name="T61" fmla="*/ 286 h 414"/>
                    <a:gd name="T62" fmla="*/ 161 w 273"/>
                    <a:gd name="T63" fmla="*/ 214 h 414"/>
                    <a:gd name="T64" fmla="*/ 202 w 273"/>
                    <a:gd name="T65" fmla="*/ 147 h 414"/>
                    <a:gd name="T66" fmla="*/ 203 w 273"/>
                    <a:gd name="T67" fmla="*/ 83 h 414"/>
                    <a:gd name="T68" fmla="*/ 172 w 273"/>
                    <a:gd name="T69" fmla="*/ 45 h 414"/>
                    <a:gd name="T70" fmla="*/ 131 w 273"/>
                    <a:gd name="T71" fmla="*/ 44 h 414"/>
                    <a:gd name="T72" fmla="*/ 89 w 273"/>
                    <a:gd name="T73" fmla="*/ 65 h 414"/>
                    <a:gd name="T74" fmla="*/ 77 w 273"/>
                    <a:gd name="T75" fmla="*/ 75 h 414"/>
                    <a:gd name="T76" fmla="*/ 66 w 273"/>
                    <a:gd name="T77" fmla="*/ 85 h 414"/>
                    <a:gd name="T78" fmla="*/ 54 w 273"/>
                    <a:gd name="T79" fmla="*/ 82 h 414"/>
                    <a:gd name="T80" fmla="*/ 49 w 273"/>
                    <a:gd name="T81" fmla="*/ 70 h 414"/>
                    <a:gd name="T82" fmla="*/ 57 w 273"/>
                    <a:gd name="T83" fmla="*/ 58 h 414"/>
                    <a:gd name="T84" fmla="*/ 73 w 273"/>
                    <a:gd name="T85" fmla="*/ 28 h 414"/>
                    <a:gd name="T86" fmla="*/ 131 w 273"/>
                    <a:gd name="T87" fmla="*/ 3 h 4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73" h="414">
                      <a:moveTo>
                        <a:pt x="152" y="0"/>
                      </a:moveTo>
                      <a:lnTo>
                        <a:pt x="173" y="1"/>
                      </a:lnTo>
                      <a:lnTo>
                        <a:pt x="194" y="8"/>
                      </a:lnTo>
                      <a:lnTo>
                        <a:pt x="215" y="17"/>
                      </a:lnTo>
                      <a:lnTo>
                        <a:pt x="234" y="30"/>
                      </a:lnTo>
                      <a:lnTo>
                        <a:pt x="250" y="46"/>
                      </a:lnTo>
                      <a:lnTo>
                        <a:pt x="262" y="65"/>
                      </a:lnTo>
                      <a:lnTo>
                        <a:pt x="271" y="86"/>
                      </a:lnTo>
                      <a:lnTo>
                        <a:pt x="273" y="110"/>
                      </a:lnTo>
                      <a:lnTo>
                        <a:pt x="271" y="133"/>
                      </a:lnTo>
                      <a:lnTo>
                        <a:pt x="264" y="151"/>
                      </a:lnTo>
                      <a:lnTo>
                        <a:pt x="252" y="170"/>
                      </a:lnTo>
                      <a:lnTo>
                        <a:pt x="236" y="191"/>
                      </a:lnTo>
                      <a:lnTo>
                        <a:pt x="217" y="216"/>
                      </a:lnTo>
                      <a:lnTo>
                        <a:pt x="194" y="240"/>
                      </a:lnTo>
                      <a:lnTo>
                        <a:pt x="170" y="267"/>
                      </a:lnTo>
                      <a:lnTo>
                        <a:pt x="145" y="292"/>
                      </a:lnTo>
                      <a:lnTo>
                        <a:pt x="122" y="315"/>
                      </a:lnTo>
                      <a:lnTo>
                        <a:pt x="99" y="336"/>
                      </a:lnTo>
                      <a:lnTo>
                        <a:pt x="78" y="356"/>
                      </a:lnTo>
                      <a:lnTo>
                        <a:pt x="68" y="368"/>
                      </a:lnTo>
                      <a:lnTo>
                        <a:pt x="97" y="368"/>
                      </a:lnTo>
                      <a:lnTo>
                        <a:pt x="99" y="368"/>
                      </a:lnTo>
                      <a:lnTo>
                        <a:pt x="140" y="366"/>
                      </a:lnTo>
                      <a:lnTo>
                        <a:pt x="159" y="367"/>
                      </a:lnTo>
                      <a:lnTo>
                        <a:pt x="176" y="369"/>
                      </a:lnTo>
                      <a:lnTo>
                        <a:pt x="202" y="368"/>
                      </a:lnTo>
                      <a:lnTo>
                        <a:pt x="222" y="367"/>
                      </a:lnTo>
                      <a:lnTo>
                        <a:pt x="234" y="366"/>
                      </a:lnTo>
                      <a:lnTo>
                        <a:pt x="242" y="364"/>
                      </a:lnTo>
                      <a:lnTo>
                        <a:pt x="246" y="363"/>
                      </a:lnTo>
                      <a:lnTo>
                        <a:pt x="247" y="362"/>
                      </a:lnTo>
                      <a:lnTo>
                        <a:pt x="250" y="360"/>
                      </a:lnTo>
                      <a:lnTo>
                        <a:pt x="254" y="359"/>
                      </a:lnTo>
                      <a:lnTo>
                        <a:pt x="258" y="359"/>
                      </a:lnTo>
                      <a:lnTo>
                        <a:pt x="262" y="360"/>
                      </a:lnTo>
                      <a:lnTo>
                        <a:pt x="265" y="363"/>
                      </a:lnTo>
                      <a:lnTo>
                        <a:pt x="267" y="367"/>
                      </a:lnTo>
                      <a:lnTo>
                        <a:pt x="268" y="371"/>
                      </a:lnTo>
                      <a:lnTo>
                        <a:pt x="268" y="375"/>
                      </a:lnTo>
                      <a:lnTo>
                        <a:pt x="267" y="379"/>
                      </a:lnTo>
                      <a:lnTo>
                        <a:pt x="264" y="381"/>
                      </a:lnTo>
                      <a:lnTo>
                        <a:pt x="259" y="385"/>
                      </a:lnTo>
                      <a:lnTo>
                        <a:pt x="254" y="388"/>
                      </a:lnTo>
                      <a:lnTo>
                        <a:pt x="252" y="392"/>
                      </a:lnTo>
                      <a:lnTo>
                        <a:pt x="252" y="393"/>
                      </a:lnTo>
                      <a:lnTo>
                        <a:pt x="251" y="395"/>
                      </a:lnTo>
                      <a:lnTo>
                        <a:pt x="251" y="396"/>
                      </a:lnTo>
                      <a:lnTo>
                        <a:pt x="251" y="400"/>
                      </a:lnTo>
                      <a:lnTo>
                        <a:pt x="251" y="402"/>
                      </a:lnTo>
                      <a:lnTo>
                        <a:pt x="246" y="406"/>
                      </a:lnTo>
                      <a:lnTo>
                        <a:pt x="238" y="409"/>
                      </a:lnTo>
                      <a:lnTo>
                        <a:pt x="231" y="410"/>
                      </a:lnTo>
                      <a:lnTo>
                        <a:pt x="227" y="410"/>
                      </a:lnTo>
                      <a:lnTo>
                        <a:pt x="226" y="410"/>
                      </a:lnTo>
                      <a:lnTo>
                        <a:pt x="222" y="410"/>
                      </a:lnTo>
                      <a:lnTo>
                        <a:pt x="218" y="410"/>
                      </a:lnTo>
                      <a:lnTo>
                        <a:pt x="213" y="410"/>
                      </a:lnTo>
                      <a:lnTo>
                        <a:pt x="209" y="410"/>
                      </a:lnTo>
                      <a:lnTo>
                        <a:pt x="203" y="410"/>
                      </a:lnTo>
                      <a:lnTo>
                        <a:pt x="201" y="410"/>
                      </a:lnTo>
                      <a:lnTo>
                        <a:pt x="200" y="410"/>
                      </a:lnTo>
                      <a:lnTo>
                        <a:pt x="198" y="410"/>
                      </a:lnTo>
                      <a:lnTo>
                        <a:pt x="197" y="409"/>
                      </a:lnTo>
                      <a:lnTo>
                        <a:pt x="196" y="409"/>
                      </a:lnTo>
                      <a:lnTo>
                        <a:pt x="193" y="410"/>
                      </a:lnTo>
                      <a:lnTo>
                        <a:pt x="190" y="410"/>
                      </a:lnTo>
                      <a:lnTo>
                        <a:pt x="186" y="410"/>
                      </a:lnTo>
                      <a:lnTo>
                        <a:pt x="182" y="410"/>
                      </a:lnTo>
                      <a:lnTo>
                        <a:pt x="180" y="410"/>
                      </a:lnTo>
                      <a:lnTo>
                        <a:pt x="140" y="410"/>
                      </a:lnTo>
                      <a:lnTo>
                        <a:pt x="86" y="410"/>
                      </a:lnTo>
                      <a:lnTo>
                        <a:pt x="81" y="412"/>
                      </a:lnTo>
                      <a:lnTo>
                        <a:pt x="76" y="412"/>
                      </a:lnTo>
                      <a:lnTo>
                        <a:pt x="62" y="413"/>
                      </a:lnTo>
                      <a:lnTo>
                        <a:pt x="49" y="414"/>
                      </a:lnTo>
                      <a:lnTo>
                        <a:pt x="39" y="414"/>
                      </a:lnTo>
                      <a:lnTo>
                        <a:pt x="20" y="410"/>
                      </a:lnTo>
                      <a:lnTo>
                        <a:pt x="16" y="409"/>
                      </a:lnTo>
                      <a:lnTo>
                        <a:pt x="14" y="408"/>
                      </a:lnTo>
                      <a:lnTo>
                        <a:pt x="12" y="405"/>
                      </a:lnTo>
                      <a:lnTo>
                        <a:pt x="11" y="402"/>
                      </a:lnTo>
                      <a:lnTo>
                        <a:pt x="11" y="400"/>
                      </a:lnTo>
                      <a:lnTo>
                        <a:pt x="11" y="397"/>
                      </a:lnTo>
                      <a:lnTo>
                        <a:pt x="11" y="395"/>
                      </a:lnTo>
                      <a:lnTo>
                        <a:pt x="11" y="392"/>
                      </a:lnTo>
                      <a:lnTo>
                        <a:pt x="8" y="392"/>
                      </a:lnTo>
                      <a:lnTo>
                        <a:pt x="0" y="372"/>
                      </a:lnTo>
                      <a:lnTo>
                        <a:pt x="3" y="369"/>
                      </a:lnTo>
                      <a:lnTo>
                        <a:pt x="28" y="346"/>
                      </a:lnTo>
                      <a:lnTo>
                        <a:pt x="54" y="323"/>
                      </a:lnTo>
                      <a:lnTo>
                        <a:pt x="83" y="300"/>
                      </a:lnTo>
                      <a:lnTo>
                        <a:pt x="102" y="286"/>
                      </a:lnTo>
                      <a:lnTo>
                        <a:pt x="122" y="261"/>
                      </a:lnTo>
                      <a:lnTo>
                        <a:pt x="141" y="238"/>
                      </a:lnTo>
                      <a:lnTo>
                        <a:pt x="161" y="214"/>
                      </a:lnTo>
                      <a:lnTo>
                        <a:pt x="180" y="190"/>
                      </a:lnTo>
                      <a:lnTo>
                        <a:pt x="196" y="165"/>
                      </a:lnTo>
                      <a:lnTo>
                        <a:pt x="202" y="147"/>
                      </a:lnTo>
                      <a:lnTo>
                        <a:pt x="206" y="125"/>
                      </a:lnTo>
                      <a:lnTo>
                        <a:pt x="207" y="104"/>
                      </a:lnTo>
                      <a:lnTo>
                        <a:pt x="203" y="83"/>
                      </a:lnTo>
                      <a:lnTo>
                        <a:pt x="197" y="65"/>
                      </a:lnTo>
                      <a:lnTo>
                        <a:pt x="186" y="53"/>
                      </a:lnTo>
                      <a:lnTo>
                        <a:pt x="172" y="45"/>
                      </a:lnTo>
                      <a:lnTo>
                        <a:pt x="155" y="40"/>
                      </a:lnTo>
                      <a:lnTo>
                        <a:pt x="152" y="40"/>
                      </a:lnTo>
                      <a:lnTo>
                        <a:pt x="131" y="44"/>
                      </a:lnTo>
                      <a:lnTo>
                        <a:pt x="110" y="52"/>
                      </a:lnTo>
                      <a:lnTo>
                        <a:pt x="89" y="65"/>
                      </a:lnTo>
                      <a:lnTo>
                        <a:pt x="89" y="65"/>
                      </a:lnTo>
                      <a:lnTo>
                        <a:pt x="86" y="69"/>
                      </a:lnTo>
                      <a:lnTo>
                        <a:pt x="82" y="71"/>
                      </a:lnTo>
                      <a:lnTo>
                        <a:pt x="77" y="75"/>
                      </a:lnTo>
                      <a:lnTo>
                        <a:pt x="73" y="79"/>
                      </a:lnTo>
                      <a:lnTo>
                        <a:pt x="70" y="82"/>
                      </a:lnTo>
                      <a:lnTo>
                        <a:pt x="66" y="85"/>
                      </a:lnTo>
                      <a:lnTo>
                        <a:pt x="62" y="85"/>
                      </a:lnTo>
                      <a:lnTo>
                        <a:pt x="58" y="83"/>
                      </a:lnTo>
                      <a:lnTo>
                        <a:pt x="54" y="82"/>
                      </a:lnTo>
                      <a:lnTo>
                        <a:pt x="52" y="78"/>
                      </a:lnTo>
                      <a:lnTo>
                        <a:pt x="50" y="74"/>
                      </a:lnTo>
                      <a:lnTo>
                        <a:pt x="49" y="70"/>
                      </a:lnTo>
                      <a:lnTo>
                        <a:pt x="50" y="66"/>
                      </a:lnTo>
                      <a:lnTo>
                        <a:pt x="53" y="63"/>
                      </a:lnTo>
                      <a:lnTo>
                        <a:pt x="57" y="58"/>
                      </a:lnTo>
                      <a:lnTo>
                        <a:pt x="54" y="42"/>
                      </a:lnTo>
                      <a:lnTo>
                        <a:pt x="57" y="40"/>
                      </a:lnTo>
                      <a:lnTo>
                        <a:pt x="73" y="28"/>
                      </a:lnTo>
                      <a:lnTo>
                        <a:pt x="93" y="20"/>
                      </a:lnTo>
                      <a:lnTo>
                        <a:pt x="111" y="9"/>
                      </a:lnTo>
                      <a:lnTo>
                        <a:pt x="131" y="3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" name="Freeform 16"/>
                <p:cNvSpPr>
                  <a:spLocks/>
                </p:cNvSpPr>
                <p:nvPr/>
              </p:nvSpPr>
              <p:spPr bwMode="auto">
                <a:xfrm>
                  <a:off x="3554055" y="882942"/>
                  <a:ext cx="104321" cy="157623"/>
                </a:xfrm>
                <a:custGeom>
                  <a:avLst/>
                  <a:gdLst>
                    <a:gd name="T0" fmla="*/ 193 w 273"/>
                    <a:gd name="T1" fmla="*/ 8 h 414"/>
                    <a:gd name="T2" fmla="*/ 248 w 273"/>
                    <a:gd name="T3" fmla="*/ 46 h 414"/>
                    <a:gd name="T4" fmla="*/ 273 w 273"/>
                    <a:gd name="T5" fmla="*/ 110 h 414"/>
                    <a:gd name="T6" fmla="*/ 252 w 273"/>
                    <a:gd name="T7" fmla="*/ 170 h 414"/>
                    <a:gd name="T8" fmla="*/ 193 w 273"/>
                    <a:gd name="T9" fmla="*/ 240 h 414"/>
                    <a:gd name="T10" fmla="*/ 121 w 273"/>
                    <a:gd name="T11" fmla="*/ 315 h 414"/>
                    <a:gd name="T12" fmla="*/ 67 w 273"/>
                    <a:gd name="T13" fmla="*/ 368 h 414"/>
                    <a:gd name="T14" fmla="*/ 138 w 273"/>
                    <a:gd name="T15" fmla="*/ 366 h 414"/>
                    <a:gd name="T16" fmla="*/ 201 w 273"/>
                    <a:gd name="T17" fmla="*/ 368 h 414"/>
                    <a:gd name="T18" fmla="*/ 241 w 273"/>
                    <a:gd name="T19" fmla="*/ 364 h 414"/>
                    <a:gd name="T20" fmla="*/ 249 w 273"/>
                    <a:gd name="T21" fmla="*/ 360 h 414"/>
                    <a:gd name="T22" fmla="*/ 261 w 273"/>
                    <a:gd name="T23" fmla="*/ 360 h 414"/>
                    <a:gd name="T24" fmla="*/ 267 w 273"/>
                    <a:gd name="T25" fmla="*/ 371 h 414"/>
                    <a:gd name="T26" fmla="*/ 263 w 273"/>
                    <a:gd name="T27" fmla="*/ 381 h 414"/>
                    <a:gd name="T28" fmla="*/ 252 w 273"/>
                    <a:gd name="T29" fmla="*/ 391 h 414"/>
                    <a:gd name="T30" fmla="*/ 250 w 273"/>
                    <a:gd name="T31" fmla="*/ 395 h 414"/>
                    <a:gd name="T32" fmla="*/ 249 w 273"/>
                    <a:gd name="T33" fmla="*/ 402 h 414"/>
                    <a:gd name="T34" fmla="*/ 230 w 273"/>
                    <a:gd name="T35" fmla="*/ 410 h 414"/>
                    <a:gd name="T36" fmla="*/ 221 w 273"/>
                    <a:gd name="T37" fmla="*/ 410 h 414"/>
                    <a:gd name="T38" fmla="*/ 207 w 273"/>
                    <a:gd name="T39" fmla="*/ 410 h 414"/>
                    <a:gd name="T40" fmla="*/ 199 w 273"/>
                    <a:gd name="T41" fmla="*/ 410 h 414"/>
                    <a:gd name="T42" fmla="*/ 195 w 273"/>
                    <a:gd name="T43" fmla="*/ 409 h 414"/>
                    <a:gd name="T44" fmla="*/ 186 w 273"/>
                    <a:gd name="T45" fmla="*/ 410 h 414"/>
                    <a:gd name="T46" fmla="*/ 139 w 273"/>
                    <a:gd name="T47" fmla="*/ 410 h 414"/>
                    <a:gd name="T48" fmla="*/ 73 w 273"/>
                    <a:gd name="T49" fmla="*/ 412 h 414"/>
                    <a:gd name="T50" fmla="*/ 38 w 273"/>
                    <a:gd name="T51" fmla="*/ 414 h 414"/>
                    <a:gd name="T52" fmla="*/ 13 w 273"/>
                    <a:gd name="T53" fmla="*/ 408 h 414"/>
                    <a:gd name="T54" fmla="*/ 10 w 273"/>
                    <a:gd name="T55" fmla="*/ 400 h 414"/>
                    <a:gd name="T56" fmla="*/ 10 w 273"/>
                    <a:gd name="T57" fmla="*/ 392 h 414"/>
                    <a:gd name="T58" fmla="*/ 2 w 273"/>
                    <a:gd name="T59" fmla="*/ 369 h 414"/>
                    <a:gd name="T60" fmla="*/ 83 w 273"/>
                    <a:gd name="T61" fmla="*/ 300 h 414"/>
                    <a:gd name="T62" fmla="*/ 141 w 273"/>
                    <a:gd name="T63" fmla="*/ 238 h 414"/>
                    <a:gd name="T64" fmla="*/ 193 w 273"/>
                    <a:gd name="T65" fmla="*/ 165 h 414"/>
                    <a:gd name="T66" fmla="*/ 205 w 273"/>
                    <a:gd name="T67" fmla="*/ 104 h 414"/>
                    <a:gd name="T68" fmla="*/ 186 w 273"/>
                    <a:gd name="T69" fmla="*/ 53 h 414"/>
                    <a:gd name="T70" fmla="*/ 151 w 273"/>
                    <a:gd name="T71" fmla="*/ 40 h 414"/>
                    <a:gd name="T72" fmla="*/ 88 w 273"/>
                    <a:gd name="T73" fmla="*/ 65 h 414"/>
                    <a:gd name="T74" fmla="*/ 84 w 273"/>
                    <a:gd name="T75" fmla="*/ 70 h 414"/>
                    <a:gd name="T76" fmla="*/ 72 w 273"/>
                    <a:gd name="T77" fmla="*/ 79 h 414"/>
                    <a:gd name="T78" fmla="*/ 62 w 273"/>
                    <a:gd name="T79" fmla="*/ 85 h 414"/>
                    <a:gd name="T80" fmla="*/ 51 w 273"/>
                    <a:gd name="T81" fmla="*/ 78 h 414"/>
                    <a:gd name="T82" fmla="*/ 50 w 273"/>
                    <a:gd name="T83" fmla="*/ 66 h 414"/>
                    <a:gd name="T84" fmla="*/ 52 w 273"/>
                    <a:gd name="T85" fmla="*/ 42 h 414"/>
                    <a:gd name="T86" fmla="*/ 92 w 273"/>
                    <a:gd name="T87" fmla="*/ 20 h 414"/>
                    <a:gd name="T88" fmla="*/ 151 w 273"/>
                    <a:gd name="T89" fmla="*/ 0 h 4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73" h="414">
                      <a:moveTo>
                        <a:pt x="151" y="0"/>
                      </a:moveTo>
                      <a:lnTo>
                        <a:pt x="172" y="1"/>
                      </a:lnTo>
                      <a:lnTo>
                        <a:pt x="193" y="8"/>
                      </a:lnTo>
                      <a:lnTo>
                        <a:pt x="213" y="17"/>
                      </a:lnTo>
                      <a:lnTo>
                        <a:pt x="232" y="30"/>
                      </a:lnTo>
                      <a:lnTo>
                        <a:pt x="248" y="46"/>
                      </a:lnTo>
                      <a:lnTo>
                        <a:pt x="261" y="65"/>
                      </a:lnTo>
                      <a:lnTo>
                        <a:pt x="269" y="86"/>
                      </a:lnTo>
                      <a:lnTo>
                        <a:pt x="273" y="110"/>
                      </a:lnTo>
                      <a:lnTo>
                        <a:pt x="270" y="133"/>
                      </a:lnTo>
                      <a:lnTo>
                        <a:pt x="263" y="151"/>
                      </a:lnTo>
                      <a:lnTo>
                        <a:pt x="252" y="170"/>
                      </a:lnTo>
                      <a:lnTo>
                        <a:pt x="236" y="191"/>
                      </a:lnTo>
                      <a:lnTo>
                        <a:pt x="216" y="216"/>
                      </a:lnTo>
                      <a:lnTo>
                        <a:pt x="193" y="240"/>
                      </a:lnTo>
                      <a:lnTo>
                        <a:pt x="170" y="267"/>
                      </a:lnTo>
                      <a:lnTo>
                        <a:pt x="145" y="292"/>
                      </a:lnTo>
                      <a:lnTo>
                        <a:pt x="121" y="315"/>
                      </a:lnTo>
                      <a:lnTo>
                        <a:pt x="98" y="336"/>
                      </a:lnTo>
                      <a:lnTo>
                        <a:pt x="77" y="356"/>
                      </a:lnTo>
                      <a:lnTo>
                        <a:pt x="67" y="368"/>
                      </a:lnTo>
                      <a:lnTo>
                        <a:pt x="96" y="368"/>
                      </a:lnTo>
                      <a:lnTo>
                        <a:pt x="98" y="368"/>
                      </a:lnTo>
                      <a:lnTo>
                        <a:pt x="138" y="366"/>
                      </a:lnTo>
                      <a:lnTo>
                        <a:pt x="158" y="367"/>
                      </a:lnTo>
                      <a:lnTo>
                        <a:pt x="175" y="369"/>
                      </a:lnTo>
                      <a:lnTo>
                        <a:pt x="201" y="368"/>
                      </a:lnTo>
                      <a:lnTo>
                        <a:pt x="220" y="367"/>
                      </a:lnTo>
                      <a:lnTo>
                        <a:pt x="233" y="366"/>
                      </a:lnTo>
                      <a:lnTo>
                        <a:pt x="241" y="364"/>
                      </a:lnTo>
                      <a:lnTo>
                        <a:pt x="245" y="363"/>
                      </a:lnTo>
                      <a:lnTo>
                        <a:pt x="246" y="362"/>
                      </a:lnTo>
                      <a:lnTo>
                        <a:pt x="249" y="360"/>
                      </a:lnTo>
                      <a:lnTo>
                        <a:pt x="253" y="359"/>
                      </a:lnTo>
                      <a:lnTo>
                        <a:pt x="257" y="359"/>
                      </a:lnTo>
                      <a:lnTo>
                        <a:pt x="261" y="360"/>
                      </a:lnTo>
                      <a:lnTo>
                        <a:pt x="265" y="363"/>
                      </a:lnTo>
                      <a:lnTo>
                        <a:pt x="266" y="367"/>
                      </a:lnTo>
                      <a:lnTo>
                        <a:pt x="267" y="371"/>
                      </a:lnTo>
                      <a:lnTo>
                        <a:pt x="267" y="375"/>
                      </a:lnTo>
                      <a:lnTo>
                        <a:pt x="266" y="379"/>
                      </a:lnTo>
                      <a:lnTo>
                        <a:pt x="263" y="381"/>
                      </a:lnTo>
                      <a:lnTo>
                        <a:pt x="258" y="385"/>
                      </a:lnTo>
                      <a:lnTo>
                        <a:pt x="253" y="388"/>
                      </a:lnTo>
                      <a:lnTo>
                        <a:pt x="252" y="391"/>
                      </a:lnTo>
                      <a:lnTo>
                        <a:pt x="250" y="392"/>
                      </a:lnTo>
                      <a:lnTo>
                        <a:pt x="250" y="393"/>
                      </a:lnTo>
                      <a:lnTo>
                        <a:pt x="250" y="395"/>
                      </a:lnTo>
                      <a:lnTo>
                        <a:pt x="250" y="396"/>
                      </a:lnTo>
                      <a:lnTo>
                        <a:pt x="250" y="400"/>
                      </a:lnTo>
                      <a:lnTo>
                        <a:pt x="249" y="402"/>
                      </a:lnTo>
                      <a:lnTo>
                        <a:pt x="245" y="406"/>
                      </a:lnTo>
                      <a:lnTo>
                        <a:pt x="237" y="409"/>
                      </a:lnTo>
                      <a:lnTo>
                        <a:pt x="230" y="410"/>
                      </a:lnTo>
                      <a:lnTo>
                        <a:pt x="226" y="410"/>
                      </a:lnTo>
                      <a:lnTo>
                        <a:pt x="225" y="410"/>
                      </a:lnTo>
                      <a:lnTo>
                        <a:pt x="221" y="410"/>
                      </a:lnTo>
                      <a:lnTo>
                        <a:pt x="217" y="410"/>
                      </a:lnTo>
                      <a:lnTo>
                        <a:pt x="212" y="410"/>
                      </a:lnTo>
                      <a:lnTo>
                        <a:pt x="207" y="410"/>
                      </a:lnTo>
                      <a:lnTo>
                        <a:pt x="203" y="410"/>
                      </a:lnTo>
                      <a:lnTo>
                        <a:pt x="200" y="410"/>
                      </a:lnTo>
                      <a:lnTo>
                        <a:pt x="199" y="410"/>
                      </a:lnTo>
                      <a:lnTo>
                        <a:pt x="197" y="410"/>
                      </a:lnTo>
                      <a:lnTo>
                        <a:pt x="196" y="409"/>
                      </a:lnTo>
                      <a:lnTo>
                        <a:pt x="195" y="409"/>
                      </a:lnTo>
                      <a:lnTo>
                        <a:pt x="192" y="410"/>
                      </a:lnTo>
                      <a:lnTo>
                        <a:pt x="190" y="410"/>
                      </a:lnTo>
                      <a:lnTo>
                        <a:pt x="186" y="410"/>
                      </a:lnTo>
                      <a:lnTo>
                        <a:pt x="182" y="410"/>
                      </a:lnTo>
                      <a:lnTo>
                        <a:pt x="178" y="410"/>
                      </a:lnTo>
                      <a:lnTo>
                        <a:pt x="139" y="410"/>
                      </a:lnTo>
                      <a:lnTo>
                        <a:pt x="85" y="410"/>
                      </a:lnTo>
                      <a:lnTo>
                        <a:pt x="80" y="412"/>
                      </a:lnTo>
                      <a:lnTo>
                        <a:pt x="73" y="412"/>
                      </a:lnTo>
                      <a:lnTo>
                        <a:pt x="62" y="413"/>
                      </a:lnTo>
                      <a:lnTo>
                        <a:pt x="48" y="414"/>
                      </a:lnTo>
                      <a:lnTo>
                        <a:pt x="38" y="414"/>
                      </a:lnTo>
                      <a:lnTo>
                        <a:pt x="18" y="410"/>
                      </a:lnTo>
                      <a:lnTo>
                        <a:pt x="15" y="409"/>
                      </a:lnTo>
                      <a:lnTo>
                        <a:pt x="13" y="408"/>
                      </a:lnTo>
                      <a:lnTo>
                        <a:pt x="11" y="405"/>
                      </a:lnTo>
                      <a:lnTo>
                        <a:pt x="10" y="402"/>
                      </a:lnTo>
                      <a:lnTo>
                        <a:pt x="10" y="400"/>
                      </a:lnTo>
                      <a:lnTo>
                        <a:pt x="10" y="397"/>
                      </a:lnTo>
                      <a:lnTo>
                        <a:pt x="10" y="395"/>
                      </a:lnTo>
                      <a:lnTo>
                        <a:pt x="10" y="392"/>
                      </a:lnTo>
                      <a:lnTo>
                        <a:pt x="7" y="392"/>
                      </a:lnTo>
                      <a:lnTo>
                        <a:pt x="0" y="372"/>
                      </a:lnTo>
                      <a:lnTo>
                        <a:pt x="2" y="369"/>
                      </a:lnTo>
                      <a:lnTo>
                        <a:pt x="26" y="346"/>
                      </a:lnTo>
                      <a:lnTo>
                        <a:pt x="54" y="323"/>
                      </a:lnTo>
                      <a:lnTo>
                        <a:pt x="83" y="300"/>
                      </a:lnTo>
                      <a:lnTo>
                        <a:pt x="101" y="286"/>
                      </a:lnTo>
                      <a:lnTo>
                        <a:pt x="120" y="261"/>
                      </a:lnTo>
                      <a:lnTo>
                        <a:pt x="141" y="238"/>
                      </a:lnTo>
                      <a:lnTo>
                        <a:pt x="160" y="214"/>
                      </a:lnTo>
                      <a:lnTo>
                        <a:pt x="179" y="190"/>
                      </a:lnTo>
                      <a:lnTo>
                        <a:pt x="193" y="165"/>
                      </a:lnTo>
                      <a:lnTo>
                        <a:pt x="201" y="147"/>
                      </a:lnTo>
                      <a:lnTo>
                        <a:pt x="205" y="125"/>
                      </a:lnTo>
                      <a:lnTo>
                        <a:pt x="205" y="104"/>
                      </a:lnTo>
                      <a:lnTo>
                        <a:pt x="203" y="83"/>
                      </a:lnTo>
                      <a:lnTo>
                        <a:pt x="196" y="65"/>
                      </a:lnTo>
                      <a:lnTo>
                        <a:pt x="186" y="53"/>
                      </a:lnTo>
                      <a:lnTo>
                        <a:pt x="171" y="45"/>
                      </a:lnTo>
                      <a:lnTo>
                        <a:pt x="153" y="40"/>
                      </a:lnTo>
                      <a:lnTo>
                        <a:pt x="151" y="40"/>
                      </a:lnTo>
                      <a:lnTo>
                        <a:pt x="130" y="44"/>
                      </a:lnTo>
                      <a:lnTo>
                        <a:pt x="109" y="52"/>
                      </a:lnTo>
                      <a:lnTo>
                        <a:pt x="88" y="65"/>
                      </a:lnTo>
                      <a:lnTo>
                        <a:pt x="88" y="65"/>
                      </a:lnTo>
                      <a:lnTo>
                        <a:pt x="87" y="67"/>
                      </a:lnTo>
                      <a:lnTo>
                        <a:pt x="84" y="70"/>
                      </a:lnTo>
                      <a:lnTo>
                        <a:pt x="80" y="71"/>
                      </a:lnTo>
                      <a:lnTo>
                        <a:pt x="76" y="75"/>
                      </a:lnTo>
                      <a:lnTo>
                        <a:pt x="72" y="79"/>
                      </a:lnTo>
                      <a:lnTo>
                        <a:pt x="69" y="82"/>
                      </a:lnTo>
                      <a:lnTo>
                        <a:pt x="66" y="85"/>
                      </a:lnTo>
                      <a:lnTo>
                        <a:pt x="62" y="85"/>
                      </a:lnTo>
                      <a:lnTo>
                        <a:pt x="58" y="83"/>
                      </a:lnTo>
                      <a:lnTo>
                        <a:pt x="54" y="82"/>
                      </a:lnTo>
                      <a:lnTo>
                        <a:pt x="51" y="78"/>
                      </a:lnTo>
                      <a:lnTo>
                        <a:pt x="50" y="74"/>
                      </a:lnTo>
                      <a:lnTo>
                        <a:pt x="48" y="70"/>
                      </a:lnTo>
                      <a:lnTo>
                        <a:pt x="50" y="66"/>
                      </a:lnTo>
                      <a:lnTo>
                        <a:pt x="51" y="63"/>
                      </a:lnTo>
                      <a:lnTo>
                        <a:pt x="56" y="58"/>
                      </a:lnTo>
                      <a:lnTo>
                        <a:pt x="52" y="42"/>
                      </a:lnTo>
                      <a:lnTo>
                        <a:pt x="55" y="40"/>
                      </a:lnTo>
                      <a:lnTo>
                        <a:pt x="72" y="28"/>
                      </a:lnTo>
                      <a:lnTo>
                        <a:pt x="92" y="20"/>
                      </a:lnTo>
                      <a:lnTo>
                        <a:pt x="110" y="9"/>
                      </a:lnTo>
                      <a:lnTo>
                        <a:pt x="130" y="3"/>
                      </a:lnTo>
                      <a:lnTo>
                        <a:pt x="15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" name="Freeform 17"/>
                <p:cNvSpPr>
                  <a:spLocks noEditPoints="1"/>
                </p:cNvSpPr>
                <p:nvPr/>
              </p:nvSpPr>
              <p:spPr bwMode="auto">
                <a:xfrm>
                  <a:off x="3444404" y="886750"/>
                  <a:ext cx="38835" cy="157623"/>
                </a:xfrm>
                <a:custGeom>
                  <a:avLst/>
                  <a:gdLst>
                    <a:gd name="T0" fmla="*/ 63 w 101"/>
                    <a:gd name="T1" fmla="*/ 136 h 416"/>
                    <a:gd name="T2" fmla="*/ 58 w 101"/>
                    <a:gd name="T3" fmla="*/ 207 h 416"/>
                    <a:gd name="T4" fmla="*/ 66 w 101"/>
                    <a:gd name="T5" fmla="*/ 160 h 416"/>
                    <a:gd name="T6" fmla="*/ 96 w 101"/>
                    <a:gd name="T7" fmla="*/ 0 h 416"/>
                    <a:gd name="T8" fmla="*/ 101 w 101"/>
                    <a:gd name="T9" fmla="*/ 16 h 416"/>
                    <a:gd name="T10" fmla="*/ 100 w 101"/>
                    <a:gd name="T11" fmla="*/ 53 h 416"/>
                    <a:gd name="T12" fmla="*/ 97 w 101"/>
                    <a:gd name="T13" fmla="*/ 105 h 416"/>
                    <a:gd name="T14" fmla="*/ 91 w 101"/>
                    <a:gd name="T15" fmla="*/ 160 h 416"/>
                    <a:gd name="T16" fmla="*/ 85 w 101"/>
                    <a:gd name="T17" fmla="*/ 210 h 416"/>
                    <a:gd name="T18" fmla="*/ 80 w 101"/>
                    <a:gd name="T19" fmla="*/ 250 h 416"/>
                    <a:gd name="T20" fmla="*/ 79 w 101"/>
                    <a:gd name="T21" fmla="*/ 298 h 416"/>
                    <a:gd name="T22" fmla="*/ 79 w 101"/>
                    <a:gd name="T23" fmla="*/ 350 h 416"/>
                    <a:gd name="T24" fmla="*/ 79 w 101"/>
                    <a:gd name="T25" fmla="*/ 392 h 416"/>
                    <a:gd name="T26" fmla="*/ 75 w 101"/>
                    <a:gd name="T27" fmla="*/ 411 h 416"/>
                    <a:gd name="T28" fmla="*/ 66 w 101"/>
                    <a:gd name="T29" fmla="*/ 415 h 416"/>
                    <a:gd name="T30" fmla="*/ 59 w 101"/>
                    <a:gd name="T31" fmla="*/ 416 h 416"/>
                    <a:gd name="T32" fmla="*/ 54 w 101"/>
                    <a:gd name="T33" fmla="*/ 416 h 416"/>
                    <a:gd name="T34" fmla="*/ 48 w 101"/>
                    <a:gd name="T35" fmla="*/ 416 h 416"/>
                    <a:gd name="T36" fmla="*/ 46 w 101"/>
                    <a:gd name="T37" fmla="*/ 412 h 416"/>
                    <a:gd name="T38" fmla="*/ 42 w 101"/>
                    <a:gd name="T39" fmla="*/ 411 h 416"/>
                    <a:gd name="T40" fmla="*/ 29 w 101"/>
                    <a:gd name="T41" fmla="*/ 409 h 416"/>
                    <a:gd name="T42" fmla="*/ 27 w 101"/>
                    <a:gd name="T43" fmla="*/ 388 h 416"/>
                    <a:gd name="T44" fmla="*/ 27 w 101"/>
                    <a:gd name="T45" fmla="*/ 388 h 416"/>
                    <a:gd name="T46" fmla="*/ 30 w 101"/>
                    <a:gd name="T47" fmla="*/ 283 h 416"/>
                    <a:gd name="T48" fmla="*/ 35 w 101"/>
                    <a:gd name="T49" fmla="*/ 209 h 416"/>
                    <a:gd name="T50" fmla="*/ 41 w 101"/>
                    <a:gd name="T51" fmla="*/ 165 h 416"/>
                    <a:gd name="T52" fmla="*/ 46 w 101"/>
                    <a:gd name="T53" fmla="*/ 128 h 416"/>
                    <a:gd name="T54" fmla="*/ 51 w 101"/>
                    <a:gd name="T55" fmla="*/ 98 h 416"/>
                    <a:gd name="T56" fmla="*/ 59 w 101"/>
                    <a:gd name="T57" fmla="*/ 65 h 416"/>
                    <a:gd name="T58" fmla="*/ 55 w 101"/>
                    <a:gd name="T59" fmla="*/ 51 h 416"/>
                    <a:gd name="T60" fmla="*/ 41 w 101"/>
                    <a:gd name="T61" fmla="*/ 66 h 416"/>
                    <a:gd name="T62" fmla="*/ 25 w 101"/>
                    <a:gd name="T63" fmla="*/ 86 h 416"/>
                    <a:gd name="T64" fmla="*/ 17 w 101"/>
                    <a:gd name="T65" fmla="*/ 93 h 416"/>
                    <a:gd name="T66" fmla="*/ 15 w 101"/>
                    <a:gd name="T67" fmla="*/ 91 h 416"/>
                    <a:gd name="T68" fmla="*/ 13 w 101"/>
                    <a:gd name="T69" fmla="*/ 87 h 416"/>
                    <a:gd name="T70" fmla="*/ 13 w 101"/>
                    <a:gd name="T71" fmla="*/ 83 h 416"/>
                    <a:gd name="T72" fmla="*/ 13 w 101"/>
                    <a:gd name="T73" fmla="*/ 81 h 416"/>
                    <a:gd name="T74" fmla="*/ 14 w 101"/>
                    <a:gd name="T75" fmla="*/ 76 h 416"/>
                    <a:gd name="T76" fmla="*/ 15 w 101"/>
                    <a:gd name="T77" fmla="*/ 69 h 416"/>
                    <a:gd name="T78" fmla="*/ 15 w 101"/>
                    <a:gd name="T79" fmla="*/ 66 h 416"/>
                    <a:gd name="T80" fmla="*/ 13 w 101"/>
                    <a:gd name="T81" fmla="*/ 72 h 416"/>
                    <a:gd name="T82" fmla="*/ 6 w 101"/>
                    <a:gd name="T83" fmla="*/ 73 h 416"/>
                    <a:gd name="T84" fmla="*/ 2 w 101"/>
                    <a:gd name="T85" fmla="*/ 69 h 416"/>
                    <a:gd name="T86" fmla="*/ 2 w 101"/>
                    <a:gd name="T87" fmla="*/ 66 h 416"/>
                    <a:gd name="T88" fmla="*/ 1 w 101"/>
                    <a:gd name="T89" fmla="*/ 65 h 416"/>
                    <a:gd name="T90" fmla="*/ 1 w 101"/>
                    <a:gd name="T91" fmla="*/ 60 h 416"/>
                    <a:gd name="T92" fmla="*/ 4 w 101"/>
                    <a:gd name="T93" fmla="*/ 56 h 416"/>
                    <a:gd name="T94" fmla="*/ 13 w 101"/>
                    <a:gd name="T95" fmla="*/ 45 h 416"/>
                    <a:gd name="T96" fmla="*/ 39 w 101"/>
                    <a:gd name="T97" fmla="*/ 25 h 416"/>
                    <a:gd name="T98" fmla="*/ 64 w 101"/>
                    <a:gd name="T99" fmla="*/ 12 h 416"/>
                    <a:gd name="T100" fmla="*/ 74 w 101"/>
                    <a:gd name="T101" fmla="*/ 8 h 416"/>
                    <a:gd name="T102" fmla="*/ 87 w 101"/>
                    <a:gd name="T103" fmla="*/ 2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01" h="416">
                      <a:moveTo>
                        <a:pt x="70" y="101"/>
                      </a:moveTo>
                      <a:lnTo>
                        <a:pt x="63" y="136"/>
                      </a:lnTo>
                      <a:lnTo>
                        <a:pt x="60" y="172"/>
                      </a:lnTo>
                      <a:lnTo>
                        <a:pt x="58" y="207"/>
                      </a:lnTo>
                      <a:lnTo>
                        <a:pt x="58" y="219"/>
                      </a:lnTo>
                      <a:lnTo>
                        <a:pt x="66" y="160"/>
                      </a:lnTo>
                      <a:lnTo>
                        <a:pt x="70" y="101"/>
                      </a:lnTo>
                      <a:close/>
                      <a:moveTo>
                        <a:pt x="96" y="0"/>
                      </a:moveTo>
                      <a:lnTo>
                        <a:pt x="99" y="4"/>
                      </a:lnTo>
                      <a:lnTo>
                        <a:pt x="101" y="16"/>
                      </a:lnTo>
                      <a:lnTo>
                        <a:pt x="101" y="32"/>
                      </a:lnTo>
                      <a:lnTo>
                        <a:pt x="100" y="53"/>
                      </a:lnTo>
                      <a:lnTo>
                        <a:pt x="99" y="78"/>
                      </a:lnTo>
                      <a:lnTo>
                        <a:pt x="97" y="105"/>
                      </a:lnTo>
                      <a:lnTo>
                        <a:pt x="95" y="132"/>
                      </a:lnTo>
                      <a:lnTo>
                        <a:pt x="91" y="160"/>
                      </a:lnTo>
                      <a:lnTo>
                        <a:pt x="88" y="186"/>
                      </a:lnTo>
                      <a:lnTo>
                        <a:pt x="85" y="210"/>
                      </a:lnTo>
                      <a:lnTo>
                        <a:pt x="83" y="230"/>
                      </a:lnTo>
                      <a:lnTo>
                        <a:pt x="80" y="250"/>
                      </a:lnTo>
                      <a:lnTo>
                        <a:pt x="80" y="272"/>
                      </a:lnTo>
                      <a:lnTo>
                        <a:pt x="79" y="298"/>
                      </a:lnTo>
                      <a:lnTo>
                        <a:pt x="79" y="325"/>
                      </a:lnTo>
                      <a:lnTo>
                        <a:pt x="79" y="350"/>
                      </a:lnTo>
                      <a:lnTo>
                        <a:pt x="79" y="372"/>
                      </a:lnTo>
                      <a:lnTo>
                        <a:pt x="79" y="392"/>
                      </a:lnTo>
                      <a:lnTo>
                        <a:pt x="77" y="405"/>
                      </a:lnTo>
                      <a:lnTo>
                        <a:pt x="75" y="411"/>
                      </a:lnTo>
                      <a:lnTo>
                        <a:pt x="71" y="413"/>
                      </a:lnTo>
                      <a:lnTo>
                        <a:pt x="66" y="415"/>
                      </a:lnTo>
                      <a:lnTo>
                        <a:pt x="62" y="416"/>
                      </a:lnTo>
                      <a:lnTo>
                        <a:pt x="59" y="416"/>
                      </a:lnTo>
                      <a:lnTo>
                        <a:pt x="56" y="416"/>
                      </a:lnTo>
                      <a:lnTo>
                        <a:pt x="54" y="416"/>
                      </a:lnTo>
                      <a:lnTo>
                        <a:pt x="51" y="416"/>
                      </a:lnTo>
                      <a:lnTo>
                        <a:pt x="48" y="416"/>
                      </a:lnTo>
                      <a:lnTo>
                        <a:pt x="47" y="415"/>
                      </a:lnTo>
                      <a:lnTo>
                        <a:pt x="46" y="412"/>
                      </a:lnTo>
                      <a:lnTo>
                        <a:pt x="43" y="411"/>
                      </a:lnTo>
                      <a:lnTo>
                        <a:pt x="42" y="411"/>
                      </a:lnTo>
                      <a:lnTo>
                        <a:pt x="42" y="411"/>
                      </a:lnTo>
                      <a:lnTo>
                        <a:pt x="29" y="409"/>
                      </a:lnTo>
                      <a:lnTo>
                        <a:pt x="27" y="399"/>
                      </a:lnTo>
                      <a:lnTo>
                        <a:pt x="27" y="388"/>
                      </a:lnTo>
                      <a:lnTo>
                        <a:pt x="27" y="388"/>
                      </a:lnTo>
                      <a:lnTo>
                        <a:pt x="27" y="388"/>
                      </a:lnTo>
                      <a:lnTo>
                        <a:pt x="27" y="333"/>
                      </a:lnTo>
                      <a:lnTo>
                        <a:pt x="30" y="283"/>
                      </a:lnTo>
                      <a:lnTo>
                        <a:pt x="34" y="233"/>
                      </a:lnTo>
                      <a:lnTo>
                        <a:pt x="35" y="209"/>
                      </a:lnTo>
                      <a:lnTo>
                        <a:pt x="38" y="188"/>
                      </a:lnTo>
                      <a:lnTo>
                        <a:pt x="41" y="165"/>
                      </a:lnTo>
                      <a:lnTo>
                        <a:pt x="44" y="140"/>
                      </a:lnTo>
                      <a:lnTo>
                        <a:pt x="46" y="128"/>
                      </a:lnTo>
                      <a:lnTo>
                        <a:pt x="48" y="112"/>
                      </a:lnTo>
                      <a:lnTo>
                        <a:pt x="51" y="98"/>
                      </a:lnTo>
                      <a:lnTo>
                        <a:pt x="54" y="86"/>
                      </a:lnTo>
                      <a:lnTo>
                        <a:pt x="59" y="65"/>
                      </a:lnTo>
                      <a:lnTo>
                        <a:pt x="63" y="45"/>
                      </a:lnTo>
                      <a:lnTo>
                        <a:pt x="55" y="51"/>
                      </a:lnTo>
                      <a:lnTo>
                        <a:pt x="48" y="57"/>
                      </a:lnTo>
                      <a:lnTo>
                        <a:pt x="41" y="66"/>
                      </a:lnTo>
                      <a:lnTo>
                        <a:pt x="33" y="76"/>
                      </a:lnTo>
                      <a:lnTo>
                        <a:pt x="25" y="86"/>
                      </a:lnTo>
                      <a:lnTo>
                        <a:pt x="18" y="93"/>
                      </a:lnTo>
                      <a:lnTo>
                        <a:pt x="17" y="93"/>
                      </a:lnTo>
                      <a:lnTo>
                        <a:pt x="17" y="93"/>
                      </a:lnTo>
                      <a:lnTo>
                        <a:pt x="15" y="91"/>
                      </a:lnTo>
                      <a:lnTo>
                        <a:pt x="14" y="89"/>
                      </a:lnTo>
                      <a:lnTo>
                        <a:pt x="13" y="87"/>
                      </a:lnTo>
                      <a:lnTo>
                        <a:pt x="13" y="85"/>
                      </a:lnTo>
                      <a:lnTo>
                        <a:pt x="13" y="83"/>
                      </a:lnTo>
                      <a:lnTo>
                        <a:pt x="13" y="81"/>
                      </a:lnTo>
                      <a:lnTo>
                        <a:pt x="13" y="81"/>
                      </a:lnTo>
                      <a:lnTo>
                        <a:pt x="13" y="78"/>
                      </a:lnTo>
                      <a:lnTo>
                        <a:pt x="14" y="76"/>
                      </a:lnTo>
                      <a:lnTo>
                        <a:pt x="14" y="72"/>
                      </a:lnTo>
                      <a:lnTo>
                        <a:pt x="15" y="69"/>
                      </a:lnTo>
                      <a:lnTo>
                        <a:pt x="15" y="66"/>
                      </a:lnTo>
                      <a:lnTo>
                        <a:pt x="15" y="66"/>
                      </a:lnTo>
                      <a:lnTo>
                        <a:pt x="14" y="69"/>
                      </a:lnTo>
                      <a:lnTo>
                        <a:pt x="13" y="72"/>
                      </a:lnTo>
                      <a:lnTo>
                        <a:pt x="10" y="73"/>
                      </a:lnTo>
                      <a:lnTo>
                        <a:pt x="6" y="73"/>
                      </a:lnTo>
                      <a:lnTo>
                        <a:pt x="5" y="72"/>
                      </a:lnTo>
                      <a:lnTo>
                        <a:pt x="2" y="69"/>
                      </a:lnTo>
                      <a:lnTo>
                        <a:pt x="2" y="66"/>
                      </a:lnTo>
                      <a:lnTo>
                        <a:pt x="2" y="66"/>
                      </a:lnTo>
                      <a:lnTo>
                        <a:pt x="1" y="66"/>
                      </a:lnTo>
                      <a:lnTo>
                        <a:pt x="1" y="65"/>
                      </a:lnTo>
                      <a:lnTo>
                        <a:pt x="0" y="62"/>
                      </a:lnTo>
                      <a:lnTo>
                        <a:pt x="1" y="60"/>
                      </a:lnTo>
                      <a:lnTo>
                        <a:pt x="2" y="58"/>
                      </a:lnTo>
                      <a:lnTo>
                        <a:pt x="4" y="56"/>
                      </a:lnTo>
                      <a:lnTo>
                        <a:pt x="5" y="56"/>
                      </a:lnTo>
                      <a:lnTo>
                        <a:pt x="13" y="45"/>
                      </a:lnTo>
                      <a:lnTo>
                        <a:pt x="25" y="35"/>
                      </a:lnTo>
                      <a:lnTo>
                        <a:pt x="39" y="25"/>
                      </a:lnTo>
                      <a:lnTo>
                        <a:pt x="52" y="18"/>
                      </a:lnTo>
                      <a:lnTo>
                        <a:pt x="64" y="12"/>
                      </a:lnTo>
                      <a:lnTo>
                        <a:pt x="71" y="10"/>
                      </a:lnTo>
                      <a:lnTo>
                        <a:pt x="74" y="8"/>
                      </a:lnTo>
                      <a:lnTo>
                        <a:pt x="79" y="4"/>
                      </a:lnTo>
                      <a:lnTo>
                        <a:pt x="87" y="2"/>
                      </a:lnTo>
                      <a:lnTo>
                        <a:pt x="96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" name="Freeform 18"/>
                <p:cNvSpPr>
                  <a:spLocks noEditPoints="1"/>
                </p:cNvSpPr>
                <p:nvPr/>
              </p:nvSpPr>
              <p:spPr bwMode="auto">
                <a:xfrm>
                  <a:off x="3863211" y="886750"/>
                  <a:ext cx="38835" cy="157623"/>
                </a:xfrm>
                <a:custGeom>
                  <a:avLst/>
                  <a:gdLst>
                    <a:gd name="T0" fmla="*/ 63 w 101"/>
                    <a:gd name="T1" fmla="*/ 136 h 416"/>
                    <a:gd name="T2" fmla="*/ 58 w 101"/>
                    <a:gd name="T3" fmla="*/ 207 h 416"/>
                    <a:gd name="T4" fmla="*/ 64 w 101"/>
                    <a:gd name="T5" fmla="*/ 160 h 416"/>
                    <a:gd name="T6" fmla="*/ 96 w 101"/>
                    <a:gd name="T7" fmla="*/ 0 h 416"/>
                    <a:gd name="T8" fmla="*/ 101 w 101"/>
                    <a:gd name="T9" fmla="*/ 16 h 416"/>
                    <a:gd name="T10" fmla="*/ 100 w 101"/>
                    <a:gd name="T11" fmla="*/ 53 h 416"/>
                    <a:gd name="T12" fmla="*/ 97 w 101"/>
                    <a:gd name="T13" fmla="*/ 105 h 416"/>
                    <a:gd name="T14" fmla="*/ 91 w 101"/>
                    <a:gd name="T15" fmla="*/ 160 h 416"/>
                    <a:gd name="T16" fmla="*/ 86 w 101"/>
                    <a:gd name="T17" fmla="*/ 210 h 416"/>
                    <a:gd name="T18" fmla="*/ 80 w 101"/>
                    <a:gd name="T19" fmla="*/ 250 h 416"/>
                    <a:gd name="T20" fmla="*/ 79 w 101"/>
                    <a:gd name="T21" fmla="*/ 298 h 416"/>
                    <a:gd name="T22" fmla="*/ 79 w 101"/>
                    <a:gd name="T23" fmla="*/ 350 h 416"/>
                    <a:gd name="T24" fmla="*/ 78 w 101"/>
                    <a:gd name="T25" fmla="*/ 392 h 416"/>
                    <a:gd name="T26" fmla="*/ 75 w 101"/>
                    <a:gd name="T27" fmla="*/ 411 h 416"/>
                    <a:gd name="T28" fmla="*/ 66 w 101"/>
                    <a:gd name="T29" fmla="*/ 415 h 416"/>
                    <a:gd name="T30" fmla="*/ 59 w 101"/>
                    <a:gd name="T31" fmla="*/ 416 h 416"/>
                    <a:gd name="T32" fmla="*/ 54 w 101"/>
                    <a:gd name="T33" fmla="*/ 416 h 416"/>
                    <a:gd name="T34" fmla="*/ 49 w 101"/>
                    <a:gd name="T35" fmla="*/ 416 h 416"/>
                    <a:gd name="T36" fmla="*/ 45 w 101"/>
                    <a:gd name="T37" fmla="*/ 412 h 416"/>
                    <a:gd name="T38" fmla="*/ 42 w 101"/>
                    <a:gd name="T39" fmla="*/ 411 h 416"/>
                    <a:gd name="T40" fmla="*/ 29 w 101"/>
                    <a:gd name="T41" fmla="*/ 409 h 416"/>
                    <a:gd name="T42" fmla="*/ 28 w 101"/>
                    <a:gd name="T43" fmla="*/ 388 h 416"/>
                    <a:gd name="T44" fmla="*/ 28 w 101"/>
                    <a:gd name="T45" fmla="*/ 388 h 416"/>
                    <a:gd name="T46" fmla="*/ 30 w 101"/>
                    <a:gd name="T47" fmla="*/ 283 h 416"/>
                    <a:gd name="T48" fmla="*/ 35 w 101"/>
                    <a:gd name="T49" fmla="*/ 209 h 416"/>
                    <a:gd name="T50" fmla="*/ 41 w 101"/>
                    <a:gd name="T51" fmla="*/ 165 h 416"/>
                    <a:gd name="T52" fmla="*/ 46 w 101"/>
                    <a:gd name="T53" fmla="*/ 128 h 416"/>
                    <a:gd name="T54" fmla="*/ 51 w 101"/>
                    <a:gd name="T55" fmla="*/ 98 h 416"/>
                    <a:gd name="T56" fmla="*/ 59 w 101"/>
                    <a:gd name="T57" fmla="*/ 65 h 416"/>
                    <a:gd name="T58" fmla="*/ 55 w 101"/>
                    <a:gd name="T59" fmla="*/ 51 h 416"/>
                    <a:gd name="T60" fmla="*/ 41 w 101"/>
                    <a:gd name="T61" fmla="*/ 66 h 416"/>
                    <a:gd name="T62" fmla="*/ 25 w 101"/>
                    <a:gd name="T63" fmla="*/ 86 h 416"/>
                    <a:gd name="T64" fmla="*/ 17 w 101"/>
                    <a:gd name="T65" fmla="*/ 93 h 416"/>
                    <a:gd name="T66" fmla="*/ 16 w 101"/>
                    <a:gd name="T67" fmla="*/ 91 h 416"/>
                    <a:gd name="T68" fmla="*/ 13 w 101"/>
                    <a:gd name="T69" fmla="*/ 87 h 416"/>
                    <a:gd name="T70" fmla="*/ 13 w 101"/>
                    <a:gd name="T71" fmla="*/ 83 h 416"/>
                    <a:gd name="T72" fmla="*/ 13 w 101"/>
                    <a:gd name="T73" fmla="*/ 81 h 416"/>
                    <a:gd name="T74" fmla="*/ 14 w 101"/>
                    <a:gd name="T75" fmla="*/ 76 h 416"/>
                    <a:gd name="T76" fmla="*/ 16 w 101"/>
                    <a:gd name="T77" fmla="*/ 69 h 416"/>
                    <a:gd name="T78" fmla="*/ 16 w 101"/>
                    <a:gd name="T79" fmla="*/ 66 h 416"/>
                    <a:gd name="T80" fmla="*/ 13 w 101"/>
                    <a:gd name="T81" fmla="*/ 72 h 416"/>
                    <a:gd name="T82" fmla="*/ 6 w 101"/>
                    <a:gd name="T83" fmla="*/ 73 h 416"/>
                    <a:gd name="T84" fmla="*/ 2 w 101"/>
                    <a:gd name="T85" fmla="*/ 69 h 416"/>
                    <a:gd name="T86" fmla="*/ 2 w 101"/>
                    <a:gd name="T87" fmla="*/ 66 h 416"/>
                    <a:gd name="T88" fmla="*/ 1 w 101"/>
                    <a:gd name="T89" fmla="*/ 65 h 416"/>
                    <a:gd name="T90" fmla="*/ 0 w 101"/>
                    <a:gd name="T91" fmla="*/ 60 h 416"/>
                    <a:gd name="T92" fmla="*/ 4 w 101"/>
                    <a:gd name="T93" fmla="*/ 56 h 416"/>
                    <a:gd name="T94" fmla="*/ 13 w 101"/>
                    <a:gd name="T95" fmla="*/ 45 h 416"/>
                    <a:gd name="T96" fmla="*/ 39 w 101"/>
                    <a:gd name="T97" fmla="*/ 25 h 416"/>
                    <a:gd name="T98" fmla="*/ 64 w 101"/>
                    <a:gd name="T99" fmla="*/ 12 h 416"/>
                    <a:gd name="T100" fmla="*/ 72 w 101"/>
                    <a:gd name="T101" fmla="*/ 8 h 416"/>
                    <a:gd name="T102" fmla="*/ 87 w 101"/>
                    <a:gd name="T103" fmla="*/ 2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01" h="416">
                      <a:moveTo>
                        <a:pt x="70" y="101"/>
                      </a:moveTo>
                      <a:lnTo>
                        <a:pt x="63" y="136"/>
                      </a:lnTo>
                      <a:lnTo>
                        <a:pt x="61" y="172"/>
                      </a:lnTo>
                      <a:lnTo>
                        <a:pt x="58" y="207"/>
                      </a:lnTo>
                      <a:lnTo>
                        <a:pt x="58" y="219"/>
                      </a:lnTo>
                      <a:lnTo>
                        <a:pt x="64" y="160"/>
                      </a:lnTo>
                      <a:lnTo>
                        <a:pt x="70" y="101"/>
                      </a:lnTo>
                      <a:close/>
                      <a:moveTo>
                        <a:pt x="96" y="0"/>
                      </a:moveTo>
                      <a:lnTo>
                        <a:pt x="99" y="4"/>
                      </a:lnTo>
                      <a:lnTo>
                        <a:pt x="101" y="16"/>
                      </a:lnTo>
                      <a:lnTo>
                        <a:pt x="101" y="32"/>
                      </a:lnTo>
                      <a:lnTo>
                        <a:pt x="100" y="53"/>
                      </a:lnTo>
                      <a:lnTo>
                        <a:pt x="99" y="78"/>
                      </a:lnTo>
                      <a:lnTo>
                        <a:pt x="97" y="105"/>
                      </a:lnTo>
                      <a:lnTo>
                        <a:pt x="95" y="132"/>
                      </a:lnTo>
                      <a:lnTo>
                        <a:pt x="91" y="160"/>
                      </a:lnTo>
                      <a:lnTo>
                        <a:pt x="88" y="186"/>
                      </a:lnTo>
                      <a:lnTo>
                        <a:pt x="86" y="210"/>
                      </a:lnTo>
                      <a:lnTo>
                        <a:pt x="83" y="230"/>
                      </a:lnTo>
                      <a:lnTo>
                        <a:pt x="80" y="250"/>
                      </a:lnTo>
                      <a:lnTo>
                        <a:pt x="80" y="272"/>
                      </a:lnTo>
                      <a:lnTo>
                        <a:pt x="79" y="298"/>
                      </a:lnTo>
                      <a:lnTo>
                        <a:pt x="79" y="325"/>
                      </a:lnTo>
                      <a:lnTo>
                        <a:pt x="79" y="350"/>
                      </a:lnTo>
                      <a:lnTo>
                        <a:pt x="79" y="372"/>
                      </a:lnTo>
                      <a:lnTo>
                        <a:pt x="78" y="392"/>
                      </a:lnTo>
                      <a:lnTo>
                        <a:pt x="78" y="405"/>
                      </a:lnTo>
                      <a:lnTo>
                        <a:pt x="75" y="411"/>
                      </a:lnTo>
                      <a:lnTo>
                        <a:pt x="71" y="413"/>
                      </a:lnTo>
                      <a:lnTo>
                        <a:pt x="66" y="415"/>
                      </a:lnTo>
                      <a:lnTo>
                        <a:pt x="62" y="416"/>
                      </a:lnTo>
                      <a:lnTo>
                        <a:pt x="59" y="416"/>
                      </a:lnTo>
                      <a:lnTo>
                        <a:pt x="57" y="416"/>
                      </a:lnTo>
                      <a:lnTo>
                        <a:pt x="54" y="416"/>
                      </a:lnTo>
                      <a:lnTo>
                        <a:pt x="50" y="416"/>
                      </a:lnTo>
                      <a:lnTo>
                        <a:pt x="49" y="416"/>
                      </a:lnTo>
                      <a:lnTo>
                        <a:pt x="47" y="415"/>
                      </a:lnTo>
                      <a:lnTo>
                        <a:pt x="45" y="412"/>
                      </a:lnTo>
                      <a:lnTo>
                        <a:pt x="43" y="411"/>
                      </a:lnTo>
                      <a:lnTo>
                        <a:pt x="42" y="411"/>
                      </a:lnTo>
                      <a:lnTo>
                        <a:pt x="42" y="411"/>
                      </a:lnTo>
                      <a:lnTo>
                        <a:pt x="29" y="409"/>
                      </a:lnTo>
                      <a:lnTo>
                        <a:pt x="28" y="399"/>
                      </a:lnTo>
                      <a:lnTo>
                        <a:pt x="28" y="388"/>
                      </a:lnTo>
                      <a:lnTo>
                        <a:pt x="28" y="388"/>
                      </a:lnTo>
                      <a:lnTo>
                        <a:pt x="28" y="388"/>
                      </a:lnTo>
                      <a:lnTo>
                        <a:pt x="28" y="333"/>
                      </a:lnTo>
                      <a:lnTo>
                        <a:pt x="30" y="283"/>
                      </a:lnTo>
                      <a:lnTo>
                        <a:pt x="34" y="233"/>
                      </a:lnTo>
                      <a:lnTo>
                        <a:pt x="35" y="209"/>
                      </a:lnTo>
                      <a:lnTo>
                        <a:pt x="38" y="188"/>
                      </a:lnTo>
                      <a:lnTo>
                        <a:pt x="41" y="165"/>
                      </a:lnTo>
                      <a:lnTo>
                        <a:pt x="45" y="140"/>
                      </a:lnTo>
                      <a:lnTo>
                        <a:pt x="46" y="128"/>
                      </a:lnTo>
                      <a:lnTo>
                        <a:pt x="49" y="112"/>
                      </a:lnTo>
                      <a:lnTo>
                        <a:pt x="51" y="98"/>
                      </a:lnTo>
                      <a:lnTo>
                        <a:pt x="54" y="86"/>
                      </a:lnTo>
                      <a:lnTo>
                        <a:pt x="59" y="65"/>
                      </a:lnTo>
                      <a:lnTo>
                        <a:pt x="63" y="45"/>
                      </a:lnTo>
                      <a:lnTo>
                        <a:pt x="55" y="51"/>
                      </a:lnTo>
                      <a:lnTo>
                        <a:pt x="49" y="57"/>
                      </a:lnTo>
                      <a:lnTo>
                        <a:pt x="41" y="66"/>
                      </a:lnTo>
                      <a:lnTo>
                        <a:pt x="33" y="76"/>
                      </a:lnTo>
                      <a:lnTo>
                        <a:pt x="25" y="86"/>
                      </a:lnTo>
                      <a:lnTo>
                        <a:pt x="18" y="93"/>
                      </a:lnTo>
                      <a:lnTo>
                        <a:pt x="17" y="93"/>
                      </a:lnTo>
                      <a:lnTo>
                        <a:pt x="17" y="93"/>
                      </a:lnTo>
                      <a:lnTo>
                        <a:pt x="16" y="91"/>
                      </a:lnTo>
                      <a:lnTo>
                        <a:pt x="14" y="89"/>
                      </a:lnTo>
                      <a:lnTo>
                        <a:pt x="13" y="87"/>
                      </a:lnTo>
                      <a:lnTo>
                        <a:pt x="12" y="85"/>
                      </a:lnTo>
                      <a:lnTo>
                        <a:pt x="13" y="83"/>
                      </a:lnTo>
                      <a:lnTo>
                        <a:pt x="13" y="81"/>
                      </a:lnTo>
                      <a:lnTo>
                        <a:pt x="13" y="81"/>
                      </a:lnTo>
                      <a:lnTo>
                        <a:pt x="13" y="78"/>
                      </a:lnTo>
                      <a:lnTo>
                        <a:pt x="14" y="76"/>
                      </a:lnTo>
                      <a:lnTo>
                        <a:pt x="14" y="72"/>
                      </a:lnTo>
                      <a:lnTo>
                        <a:pt x="16" y="69"/>
                      </a:lnTo>
                      <a:lnTo>
                        <a:pt x="16" y="66"/>
                      </a:lnTo>
                      <a:lnTo>
                        <a:pt x="16" y="66"/>
                      </a:lnTo>
                      <a:lnTo>
                        <a:pt x="14" y="69"/>
                      </a:lnTo>
                      <a:lnTo>
                        <a:pt x="13" y="72"/>
                      </a:lnTo>
                      <a:lnTo>
                        <a:pt x="9" y="73"/>
                      </a:lnTo>
                      <a:lnTo>
                        <a:pt x="6" y="73"/>
                      </a:lnTo>
                      <a:lnTo>
                        <a:pt x="5" y="72"/>
                      </a:lnTo>
                      <a:lnTo>
                        <a:pt x="2" y="69"/>
                      </a:lnTo>
                      <a:lnTo>
                        <a:pt x="2" y="66"/>
                      </a:lnTo>
                      <a:lnTo>
                        <a:pt x="2" y="66"/>
                      </a:lnTo>
                      <a:lnTo>
                        <a:pt x="1" y="66"/>
                      </a:lnTo>
                      <a:lnTo>
                        <a:pt x="1" y="65"/>
                      </a:lnTo>
                      <a:lnTo>
                        <a:pt x="0" y="62"/>
                      </a:lnTo>
                      <a:lnTo>
                        <a:pt x="0" y="60"/>
                      </a:lnTo>
                      <a:lnTo>
                        <a:pt x="1" y="58"/>
                      </a:lnTo>
                      <a:lnTo>
                        <a:pt x="4" y="56"/>
                      </a:lnTo>
                      <a:lnTo>
                        <a:pt x="5" y="56"/>
                      </a:lnTo>
                      <a:lnTo>
                        <a:pt x="13" y="45"/>
                      </a:lnTo>
                      <a:lnTo>
                        <a:pt x="25" y="35"/>
                      </a:lnTo>
                      <a:lnTo>
                        <a:pt x="39" y="25"/>
                      </a:lnTo>
                      <a:lnTo>
                        <a:pt x="53" y="18"/>
                      </a:lnTo>
                      <a:lnTo>
                        <a:pt x="64" y="12"/>
                      </a:lnTo>
                      <a:lnTo>
                        <a:pt x="71" y="10"/>
                      </a:lnTo>
                      <a:lnTo>
                        <a:pt x="72" y="8"/>
                      </a:lnTo>
                      <a:lnTo>
                        <a:pt x="79" y="4"/>
                      </a:lnTo>
                      <a:lnTo>
                        <a:pt x="87" y="2"/>
                      </a:lnTo>
                      <a:lnTo>
                        <a:pt x="96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" name="Freeform 19"/>
                <p:cNvSpPr>
                  <a:spLocks noEditPoints="1"/>
                </p:cNvSpPr>
                <p:nvPr/>
              </p:nvSpPr>
              <p:spPr bwMode="auto">
                <a:xfrm>
                  <a:off x="3317240" y="886750"/>
                  <a:ext cx="103559" cy="157623"/>
                </a:xfrm>
                <a:custGeom>
                  <a:avLst/>
                  <a:gdLst>
                    <a:gd name="T0" fmla="*/ 33 w 272"/>
                    <a:gd name="T1" fmla="*/ 381 h 413"/>
                    <a:gd name="T2" fmla="*/ 45 w 272"/>
                    <a:gd name="T3" fmla="*/ 339 h 413"/>
                    <a:gd name="T4" fmla="*/ 21 w 272"/>
                    <a:gd name="T5" fmla="*/ 362 h 413"/>
                    <a:gd name="T6" fmla="*/ 203 w 272"/>
                    <a:gd name="T7" fmla="*/ 60 h 413"/>
                    <a:gd name="T8" fmla="*/ 218 w 272"/>
                    <a:gd name="T9" fmla="*/ 100 h 413"/>
                    <a:gd name="T10" fmla="*/ 206 w 272"/>
                    <a:gd name="T11" fmla="*/ 163 h 413"/>
                    <a:gd name="T12" fmla="*/ 224 w 272"/>
                    <a:gd name="T13" fmla="*/ 109 h 413"/>
                    <a:gd name="T14" fmla="*/ 203 w 272"/>
                    <a:gd name="T15" fmla="*/ 60 h 413"/>
                    <a:gd name="T16" fmla="*/ 170 w 272"/>
                    <a:gd name="T17" fmla="*/ 41 h 413"/>
                    <a:gd name="T18" fmla="*/ 157 w 272"/>
                    <a:gd name="T19" fmla="*/ 0 h 413"/>
                    <a:gd name="T20" fmla="*/ 215 w 272"/>
                    <a:gd name="T21" fmla="*/ 29 h 413"/>
                    <a:gd name="T22" fmla="*/ 248 w 272"/>
                    <a:gd name="T23" fmla="*/ 95 h 413"/>
                    <a:gd name="T24" fmla="*/ 235 w 272"/>
                    <a:gd name="T25" fmla="*/ 145 h 413"/>
                    <a:gd name="T26" fmla="*/ 174 w 272"/>
                    <a:gd name="T27" fmla="*/ 242 h 413"/>
                    <a:gd name="T28" fmla="*/ 91 w 272"/>
                    <a:gd name="T29" fmla="*/ 364 h 413"/>
                    <a:gd name="T30" fmla="*/ 183 w 272"/>
                    <a:gd name="T31" fmla="*/ 364 h 413"/>
                    <a:gd name="T32" fmla="*/ 231 w 272"/>
                    <a:gd name="T33" fmla="*/ 356 h 413"/>
                    <a:gd name="T34" fmla="*/ 239 w 272"/>
                    <a:gd name="T35" fmla="*/ 355 h 413"/>
                    <a:gd name="T36" fmla="*/ 243 w 272"/>
                    <a:gd name="T37" fmla="*/ 361 h 413"/>
                    <a:gd name="T38" fmla="*/ 237 w 272"/>
                    <a:gd name="T39" fmla="*/ 369 h 413"/>
                    <a:gd name="T40" fmla="*/ 265 w 272"/>
                    <a:gd name="T41" fmla="*/ 372 h 413"/>
                    <a:gd name="T42" fmla="*/ 272 w 272"/>
                    <a:gd name="T43" fmla="*/ 378 h 413"/>
                    <a:gd name="T44" fmla="*/ 265 w 272"/>
                    <a:gd name="T45" fmla="*/ 386 h 413"/>
                    <a:gd name="T46" fmla="*/ 257 w 272"/>
                    <a:gd name="T47" fmla="*/ 386 h 413"/>
                    <a:gd name="T48" fmla="*/ 269 w 272"/>
                    <a:gd name="T49" fmla="*/ 390 h 413"/>
                    <a:gd name="T50" fmla="*/ 265 w 272"/>
                    <a:gd name="T51" fmla="*/ 401 h 413"/>
                    <a:gd name="T52" fmla="*/ 258 w 272"/>
                    <a:gd name="T53" fmla="*/ 401 h 413"/>
                    <a:gd name="T54" fmla="*/ 220 w 272"/>
                    <a:gd name="T55" fmla="*/ 403 h 413"/>
                    <a:gd name="T56" fmla="*/ 167 w 272"/>
                    <a:gd name="T57" fmla="*/ 410 h 413"/>
                    <a:gd name="T58" fmla="*/ 107 w 272"/>
                    <a:gd name="T59" fmla="*/ 410 h 413"/>
                    <a:gd name="T60" fmla="*/ 32 w 272"/>
                    <a:gd name="T61" fmla="*/ 413 h 413"/>
                    <a:gd name="T62" fmla="*/ 25 w 272"/>
                    <a:gd name="T63" fmla="*/ 394 h 413"/>
                    <a:gd name="T64" fmla="*/ 13 w 272"/>
                    <a:gd name="T65" fmla="*/ 381 h 413"/>
                    <a:gd name="T66" fmla="*/ 10 w 272"/>
                    <a:gd name="T67" fmla="*/ 376 h 413"/>
                    <a:gd name="T68" fmla="*/ 8 w 272"/>
                    <a:gd name="T69" fmla="*/ 368 h 413"/>
                    <a:gd name="T70" fmla="*/ 43 w 272"/>
                    <a:gd name="T71" fmla="*/ 333 h 413"/>
                    <a:gd name="T72" fmla="*/ 84 w 272"/>
                    <a:gd name="T73" fmla="*/ 294 h 413"/>
                    <a:gd name="T74" fmla="*/ 150 w 272"/>
                    <a:gd name="T75" fmla="*/ 194 h 413"/>
                    <a:gd name="T76" fmla="*/ 174 w 272"/>
                    <a:gd name="T77" fmla="*/ 159 h 413"/>
                    <a:gd name="T78" fmla="*/ 194 w 272"/>
                    <a:gd name="T79" fmla="*/ 108 h 413"/>
                    <a:gd name="T80" fmla="*/ 167 w 272"/>
                    <a:gd name="T81" fmla="*/ 56 h 413"/>
                    <a:gd name="T82" fmla="*/ 124 w 272"/>
                    <a:gd name="T83" fmla="*/ 41 h 413"/>
                    <a:gd name="T84" fmla="*/ 68 w 272"/>
                    <a:gd name="T85" fmla="*/ 49 h 413"/>
                    <a:gd name="T86" fmla="*/ 55 w 272"/>
                    <a:gd name="T87" fmla="*/ 58 h 413"/>
                    <a:gd name="T88" fmla="*/ 58 w 272"/>
                    <a:gd name="T89" fmla="*/ 66 h 413"/>
                    <a:gd name="T90" fmla="*/ 51 w 272"/>
                    <a:gd name="T91" fmla="*/ 71 h 413"/>
                    <a:gd name="T92" fmla="*/ 45 w 272"/>
                    <a:gd name="T93" fmla="*/ 67 h 413"/>
                    <a:gd name="T94" fmla="*/ 41 w 272"/>
                    <a:gd name="T95" fmla="*/ 63 h 413"/>
                    <a:gd name="T96" fmla="*/ 34 w 272"/>
                    <a:gd name="T97" fmla="*/ 67 h 413"/>
                    <a:gd name="T98" fmla="*/ 28 w 272"/>
                    <a:gd name="T99" fmla="*/ 64 h 413"/>
                    <a:gd name="T100" fmla="*/ 26 w 272"/>
                    <a:gd name="T101" fmla="*/ 56 h 413"/>
                    <a:gd name="T102" fmla="*/ 38 w 272"/>
                    <a:gd name="T103" fmla="*/ 38 h 413"/>
                    <a:gd name="T104" fmla="*/ 41 w 272"/>
                    <a:gd name="T105" fmla="*/ 30 h 413"/>
                    <a:gd name="T106" fmla="*/ 46 w 272"/>
                    <a:gd name="T107" fmla="*/ 26 h 413"/>
                    <a:gd name="T108" fmla="*/ 71 w 272"/>
                    <a:gd name="T109" fmla="*/ 16 h 413"/>
                    <a:gd name="T110" fmla="*/ 136 w 272"/>
                    <a:gd name="T111" fmla="*/ 0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72" h="413">
                      <a:moveTo>
                        <a:pt x="34" y="377"/>
                      </a:moveTo>
                      <a:lnTo>
                        <a:pt x="30" y="381"/>
                      </a:lnTo>
                      <a:lnTo>
                        <a:pt x="33" y="381"/>
                      </a:lnTo>
                      <a:lnTo>
                        <a:pt x="37" y="377"/>
                      </a:lnTo>
                      <a:lnTo>
                        <a:pt x="34" y="377"/>
                      </a:lnTo>
                      <a:close/>
                      <a:moveTo>
                        <a:pt x="45" y="339"/>
                      </a:moveTo>
                      <a:lnTo>
                        <a:pt x="42" y="341"/>
                      </a:lnTo>
                      <a:lnTo>
                        <a:pt x="30" y="353"/>
                      </a:lnTo>
                      <a:lnTo>
                        <a:pt x="21" y="362"/>
                      </a:lnTo>
                      <a:lnTo>
                        <a:pt x="28" y="362"/>
                      </a:lnTo>
                      <a:lnTo>
                        <a:pt x="45" y="339"/>
                      </a:lnTo>
                      <a:close/>
                      <a:moveTo>
                        <a:pt x="203" y="60"/>
                      </a:moveTo>
                      <a:lnTo>
                        <a:pt x="210" y="74"/>
                      </a:lnTo>
                      <a:lnTo>
                        <a:pt x="215" y="88"/>
                      </a:lnTo>
                      <a:lnTo>
                        <a:pt x="218" y="100"/>
                      </a:lnTo>
                      <a:lnTo>
                        <a:pt x="218" y="120"/>
                      </a:lnTo>
                      <a:lnTo>
                        <a:pt x="212" y="141"/>
                      </a:lnTo>
                      <a:lnTo>
                        <a:pt x="206" y="163"/>
                      </a:lnTo>
                      <a:lnTo>
                        <a:pt x="214" y="153"/>
                      </a:lnTo>
                      <a:lnTo>
                        <a:pt x="222" y="130"/>
                      </a:lnTo>
                      <a:lnTo>
                        <a:pt x="224" y="109"/>
                      </a:lnTo>
                      <a:lnTo>
                        <a:pt x="223" y="91"/>
                      </a:lnTo>
                      <a:lnTo>
                        <a:pt x="215" y="75"/>
                      </a:lnTo>
                      <a:lnTo>
                        <a:pt x="203" y="60"/>
                      </a:lnTo>
                      <a:close/>
                      <a:moveTo>
                        <a:pt x="167" y="39"/>
                      </a:moveTo>
                      <a:lnTo>
                        <a:pt x="173" y="43"/>
                      </a:lnTo>
                      <a:lnTo>
                        <a:pt x="170" y="41"/>
                      </a:lnTo>
                      <a:lnTo>
                        <a:pt x="167" y="39"/>
                      </a:lnTo>
                      <a:close/>
                      <a:moveTo>
                        <a:pt x="136" y="0"/>
                      </a:moveTo>
                      <a:lnTo>
                        <a:pt x="157" y="0"/>
                      </a:lnTo>
                      <a:lnTo>
                        <a:pt x="173" y="2"/>
                      </a:lnTo>
                      <a:lnTo>
                        <a:pt x="195" y="14"/>
                      </a:lnTo>
                      <a:lnTo>
                        <a:pt x="215" y="29"/>
                      </a:lnTo>
                      <a:lnTo>
                        <a:pt x="231" y="47"/>
                      </a:lnTo>
                      <a:lnTo>
                        <a:pt x="243" y="70"/>
                      </a:lnTo>
                      <a:lnTo>
                        <a:pt x="248" y="95"/>
                      </a:lnTo>
                      <a:lnTo>
                        <a:pt x="245" y="121"/>
                      </a:lnTo>
                      <a:lnTo>
                        <a:pt x="241" y="132"/>
                      </a:lnTo>
                      <a:lnTo>
                        <a:pt x="235" y="145"/>
                      </a:lnTo>
                      <a:lnTo>
                        <a:pt x="225" y="158"/>
                      </a:lnTo>
                      <a:lnTo>
                        <a:pt x="212" y="183"/>
                      </a:lnTo>
                      <a:lnTo>
                        <a:pt x="174" y="242"/>
                      </a:lnTo>
                      <a:lnTo>
                        <a:pt x="130" y="300"/>
                      </a:lnTo>
                      <a:lnTo>
                        <a:pt x="112" y="332"/>
                      </a:lnTo>
                      <a:lnTo>
                        <a:pt x="91" y="364"/>
                      </a:lnTo>
                      <a:lnTo>
                        <a:pt x="125" y="365"/>
                      </a:lnTo>
                      <a:lnTo>
                        <a:pt x="156" y="365"/>
                      </a:lnTo>
                      <a:lnTo>
                        <a:pt x="183" y="364"/>
                      </a:lnTo>
                      <a:lnTo>
                        <a:pt x="206" y="362"/>
                      </a:lnTo>
                      <a:lnTo>
                        <a:pt x="223" y="360"/>
                      </a:lnTo>
                      <a:lnTo>
                        <a:pt x="231" y="356"/>
                      </a:lnTo>
                      <a:lnTo>
                        <a:pt x="233" y="355"/>
                      </a:lnTo>
                      <a:lnTo>
                        <a:pt x="236" y="355"/>
                      </a:lnTo>
                      <a:lnTo>
                        <a:pt x="239" y="355"/>
                      </a:lnTo>
                      <a:lnTo>
                        <a:pt x="241" y="357"/>
                      </a:lnTo>
                      <a:lnTo>
                        <a:pt x="243" y="358"/>
                      </a:lnTo>
                      <a:lnTo>
                        <a:pt x="243" y="361"/>
                      </a:lnTo>
                      <a:lnTo>
                        <a:pt x="243" y="364"/>
                      </a:lnTo>
                      <a:lnTo>
                        <a:pt x="240" y="366"/>
                      </a:lnTo>
                      <a:lnTo>
                        <a:pt x="237" y="369"/>
                      </a:lnTo>
                      <a:lnTo>
                        <a:pt x="232" y="370"/>
                      </a:lnTo>
                      <a:lnTo>
                        <a:pt x="225" y="373"/>
                      </a:lnTo>
                      <a:lnTo>
                        <a:pt x="265" y="372"/>
                      </a:lnTo>
                      <a:lnTo>
                        <a:pt x="269" y="373"/>
                      </a:lnTo>
                      <a:lnTo>
                        <a:pt x="272" y="376"/>
                      </a:lnTo>
                      <a:lnTo>
                        <a:pt x="272" y="378"/>
                      </a:lnTo>
                      <a:lnTo>
                        <a:pt x="272" y="382"/>
                      </a:lnTo>
                      <a:lnTo>
                        <a:pt x="269" y="385"/>
                      </a:lnTo>
                      <a:lnTo>
                        <a:pt x="265" y="386"/>
                      </a:lnTo>
                      <a:lnTo>
                        <a:pt x="257" y="386"/>
                      </a:lnTo>
                      <a:lnTo>
                        <a:pt x="251" y="386"/>
                      </a:lnTo>
                      <a:lnTo>
                        <a:pt x="257" y="386"/>
                      </a:lnTo>
                      <a:lnTo>
                        <a:pt x="262" y="387"/>
                      </a:lnTo>
                      <a:lnTo>
                        <a:pt x="266" y="389"/>
                      </a:lnTo>
                      <a:lnTo>
                        <a:pt x="269" y="390"/>
                      </a:lnTo>
                      <a:lnTo>
                        <a:pt x="269" y="397"/>
                      </a:lnTo>
                      <a:lnTo>
                        <a:pt x="268" y="399"/>
                      </a:lnTo>
                      <a:lnTo>
                        <a:pt x="265" y="401"/>
                      </a:lnTo>
                      <a:lnTo>
                        <a:pt x="262" y="402"/>
                      </a:lnTo>
                      <a:lnTo>
                        <a:pt x="260" y="401"/>
                      </a:lnTo>
                      <a:lnTo>
                        <a:pt x="258" y="401"/>
                      </a:lnTo>
                      <a:lnTo>
                        <a:pt x="251" y="401"/>
                      </a:lnTo>
                      <a:lnTo>
                        <a:pt x="237" y="402"/>
                      </a:lnTo>
                      <a:lnTo>
                        <a:pt x="220" y="403"/>
                      </a:lnTo>
                      <a:lnTo>
                        <a:pt x="202" y="406"/>
                      </a:lnTo>
                      <a:lnTo>
                        <a:pt x="183" y="409"/>
                      </a:lnTo>
                      <a:lnTo>
                        <a:pt x="167" y="410"/>
                      </a:lnTo>
                      <a:lnTo>
                        <a:pt x="156" y="411"/>
                      </a:lnTo>
                      <a:lnTo>
                        <a:pt x="132" y="411"/>
                      </a:lnTo>
                      <a:lnTo>
                        <a:pt x="107" y="410"/>
                      </a:lnTo>
                      <a:lnTo>
                        <a:pt x="80" y="410"/>
                      </a:lnTo>
                      <a:lnTo>
                        <a:pt x="55" y="410"/>
                      </a:lnTo>
                      <a:lnTo>
                        <a:pt x="32" y="413"/>
                      </a:lnTo>
                      <a:lnTo>
                        <a:pt x="26" y="401"/>
                      </a:lnTo>
                      <a:lnTo>
                        <a:pt x="28" y="399"/>
                      </a:lnTo>
                      <a:lnTo>
                        <a:pt x="25" y="394"/>
                      </a:lnTo>
                      <a:lnTo>
                        <a:pt x="20" y="393"/>
                      </a:lnTo>
                      <a:lnTo>
                        <a:pt x="16" y="393"/>
                      </a:lnTo>
                      <a:lnTo>
                        <a:pt x="13" y="381"/>
                      </a:lnTo>
                      <a:lnTo>
                        <a:pt x="14" y="378"/>
                      </a:lnTo>
                      <a:lnTo>
                        <a:pt x="17" y="376"/>
                      </a:lnTo>
                      <a:lnTo>
                        <a:pt x="10" y="376"/>
                      </a:lnTo>
                      <a:lnTo>
                        <a:pt x="5" y="376"/>
                      </a:lnTo>
                      <a:lnTo>
                        <a:pt x="0" y="376"/>
                      </a:lnTo>
                      <a:lnTo>
                        <a:pt x="8" y="368"/>
                      </a:lnTo>
                      <a:lnTo>
                        <a:pt x="18" y="357"/>
                      </a:lnTo>
                      <a:lnTo>
                        <a:pt x="33" y="344"/>
                      </a:lnTo>
                      <a:lnTo>
                        <a:pt x="43" y="333"/>
                      </a:lnTo>
                      <a:lnTo>
                        <a:pt x="57" y="322"/>
                      </a:lnTo>
                      <a:lnTo>
                        <a:pt x="70" y="307"/>
                      </a:lnTo>
                      <a:lnTo>
                        <a:pt x="84" y="294"/>
                      </a:lnTo>
                      <a:lnTo>
                        <a:pt x="98" y="281"/>
                      </a:lnTo>
                      <a:lnTo>
                        <a:pt x="133" y="224"/>
                      </a:lnTo>
                      <a:lnTo>
                        <a:pt x="150" y="194"/>
                      </a:lnTo>
                      <a:lnTo>
                        <a:pt x="157" y="186"/>
                      </a:lnTo>
                      <a:lnTo>
                        <a:pt x="162" y="176"/>
                      </a:lnTo>
                      <a:lnTo>
                        <a:pt x="174" y="159"/>
                      </a:lnTo>
                      <a:lnTo>
                        <a:pt x="183" y="143"/>
                      </a:lnTo>
                      <a:lnTo>
                        <a:pt x="190" y="126"/>
                      </a:lnTo>
                      <a:lnTo>
                        <a:pt x="194" y="108"/>
                      </a:lnTo>
                      <a:lnTo>
                        <a:pt x="190" y="89"/>
                      </a:lnTo>
                      <a:lnTo>
                        <a:pt x="181" y="72"/>
                      </a:lnTo>
                      <a:lnTo>
                        <a:pt x="167" y="56"/>
                      </a:lnTo>
                      <a:lnTo>
                        <a:pt x="153" y="46"/>
                      </a:lnTo>
                      <a:lnTo>
                        <a:pt x="140" y="42"/>
                      </a:lnTo>
                      <a:lnTo>
                        <a:pt x="124" y="41"/>
                      </a:lnTo>
                      <a:lnTo>
                        <a:pt x="104" y="42"/>
                      </a:lnTo>
                      <a:lnTo>
                        <a:pt x="86" y="45"/>
                      </a:lnTo>
                      <a:lnTo>
                        <a:pt x="68" y="49"/>
                      </a:lnTo>
                      <a:lnTo>
                        <a:pt x="55" y="52"/>
                      </a:lnTo>
                      <a:lnTo>
                        <a:pt x="55" y="55"/>
                      </a:lnTo>
                      <a:lnTo>
                        <a:pt x="55" y="58"/>
                      </a:lnTo>
                      <a:lnTo>
                        <a:pt x="57" y="60"/>
                      </a:lnTo>
                      <a:lnTo>
                        <a:pt x="58" y="63"/>
                      </a:lnTo>
                      <a:lnTo>
                        <a:pt x="58" y="66"/>
                      </a:lnTo>
                      <a:lnTo>
                        <a:pt x="57" y="68"/>
                      </a:lnTo>
                      <a:lnTo>
                        <a:pt x="54" y="70"/>
                      </a:lnTo>
                      <a:lnTo>
                        <a:pt x="51" y="71"/>
                      </a:lnTo>
                      <a:lnTo>
                        <a:pt x="49" y="71"/>
                      </a:lnTo>
                      <a:lnTo>
                        <a:pt x="46" y="70"/>
                      </a:lnTo>
                      <a:lnTo>
                        <a:pt x="45" y="67"/>
                      </a:lnTo>
                      <a:lnTo>
                        <a:pt x="43" y="64"/>
                      </a:lnTo>
                      <a:lnTo>
                        <a:pt x="42" y="62"/>
                      </a:lnTo>
                      <a:lnTo>
                        <a:pt x="41" y="63"/>
                      </a:lnTo>
                      <a:lnTo>
                        <a:pt x="39" y="64"/>
                      </a:lnTo>
                      <a:lnTo>
                        <a:pt x="37" y="66"/>
                      </a:lnTo>
                      <a:lnTo>
                        <a:pt x="34" y="67"/>
                      </a:lnTo>
                      <a:lnTo>
                        <a:pt x="32" y="67"/>
                      </a:lnTo>
                      <a:lnTo>
                        <a:pt x="29" y="66"/>
                      </a:lnTo>
                      <a:lnTo>
                        <a:pt x="28" y="64"/>
                      </a:lnTo>
                      <a:lnTo>
                        <a:pt x="26" y="62"/>
                      </a:lnTo>
                      <a:lnTo>
                        <a:pt x="26" y="59"/>
                      </a:lnTo>
                      <a:lnTo>
                        <a:pt x="26" y="56"/>
                      </a:lnTo>
                      <a:lnTo>
                        <a:pt x="33" y="47"/>
                      </a:lnTo>
                      <a:lnTo>
                        <a:pt x="39" y="39"/>
                      </a:lnTo>
                      <a:lnTo>
                        <a:pt x="38" y="38"/>
                      </a:lnTo>
                      <a:lnTo>
                        <a:pt x="38" y="34"/>
                      </a:lnTo>
                      <a:lnTo>
                        <a:pt x="39" y="31"/>
                      </a:lnTo>
                      <a:lnTo>
                        <a:pt x="41" y="30"/>
                      </a:lnTo>
                      <a:lnTo>
                        <a:pt x="42" y="29"/>
                      </a:lnTo>
                      <a:lnTo>
                        <a:pt x="43" y="27"/>
                      </a:lnTo>
                      <a:lnTo>
                        <a:pt x="46" y="26"/>
                      </a:lnTo>
                      <a:lnTo>
                        <a:pt x="50" y="26"/>
                      </a:lnTo>
                      <a:lnTo>
                        <a:pt x="54" y="25"/>
                      </a:lnTo>
                      <a:lnTo>
                        <a:pt x="71" y="16"/>
                      </a:lnTo>
                      <a:lnTo>
                        <a:pt x="91" y="8"/>
                      </a:lnTo>
                      <a:lnTo>
                        <a:pt x="113" y="2"/>
                      </a:lnTo>
                      <a:lnTo>
                        <a:pt x="136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7" name="Freeform 20"/>
                <p:cNvSpPr>
                  <a:spLocks noEditPoints="1"/>
                </p:cNvSpPr>
                <p:nvPr/>
              </p:nvSpPr>
              <p:spPr bwMode="auto">
                <a:xfrm>
                  <a:off x="3932503" y="877612"/>
                  <a:ext cx="102036" cy="171330"/>
                </a:xfrm>
                <a:custGeom>
                  <a:avLst/>
                  <a:gdLst>
                    <a:gd name="T0" fmla="*/ 214 w 268"/>
                    <a:gd name="T1" fmla="*/ 182 h 451"/>
                    <a:gd name="T2" fmla="*/ 218 w 268"/>
                    <a:gd name="T3" fmla="*/ 179 h 451"/>
                    <a:gd name="T4" fmla="*/ 223 w 268"/>
                    <a:gd name="T5" fmla="*/ 149 h 451"/>
                    <a:gd name="T6" fmla="*/ 245 w 268"/>
                    <a:gd name="T7" fmla="*/ 66 h 451"/>
                    <a:gd name="T8" fmla="*/ 245 w 268"/>
                    <a:gd name="T9" fmla="*/ 81 h 451"/>
                    <a:gd name="T10" fmla="*/ 178 w 268"/>
                    <a:gd name="T11" fmla="*/ 27 h 451"/>
                    <a:gd name="T12" fmla="*/ 109 w 268"/>
                    <a:gd name="T13" fmla="*/ 47 h 451"/>
                    <a:gd name="T14" fmla="*/ 46 w 268"/>
                    <a:gd name="T15" fmla="*/ 116 h 451"/>
                    <a:gd name="T16" fmla="*/ 42 w 268"/>
                    <a:gd name="T17" fmla="*/ 159 h 451"/>
                    <a:gd name="T18" fmla="*/ 62 w 268"/>
                    <a:gd name="T19" fmla="*/ 179 h 451"/>
                    <a:gd name="T20" fmla="*/ 124 w 268"/>
                    <a:gd name="T21" fmla="*/ 194 h 451"/>
                    <a:gd name="T22" fmla="*/ 194 w 268"/>
                    <a:gd name="T23" fmla="*/ 171 h 451"/>
                    <a:gd name="T24" fmla="*/ 202 w 268"/>
                    <a:gd name="T25" fmla="*/ 138 h 451"/>
                    <a:gd name="T26" fmla="*/ 219 w 268"/>
                    <a:gd name="T27" fmla="*/ 41 h 451"/>
                    <a:gd name="T28" fmla="*/ 225 w 268"/>
                    <a:gd name="T29" fmla="*/ 31 h 451"/>
                    <a:gd name="T30" fmla="*/ 216 w 268"/>
                    <a:gd name="T31" fmla="*/ 29 h 451"/>
                    <a:gd name="T32" fmla="*/ 210 w 268"/>
                    <a:gd name="T33" fmla="*/ 30 h 451"/>
                    <a:gd name="T34" fmla="*/ 216 w 268"/>
                    <a:gd name="T35" fmla="*/ 0 h 451"/>
                    <a:gd name="T36" fmla="*/ 243 w 268"/>
                    <a:gd name="T37" fmla="*/ 5 h 451"/>
                    <a:gd name="T38" fmla="*/ 243 w 268"/>
                    <a:gd name="T39" fmla="*/ 13 h 451"/>
                    <a:gd name="T40" fmla="*/ 236 w 268"/>
                    <a:gd name="T41" fmla="*/ 15 h 451"/>
                    <a:gd name="T42" fmla="*/ 222 w 268"/>
                    <a:gd name="T43" fmla="*/ 15 h 451"/>
                    <a:gd name="T44" fmla="*/ 236 w 268"/>
                    <a:gd name="T45" fmla="*/ 22 h 451"/>
                    <a:gd name="T46" fmla="*/ 249 w 268"/>
                    <a:gd name="T47" fmla="*/ 33 h 451"/>
                    <a:gd name="T48" fmla="*/ 260 w 268"/>
                    <a:gd name="T49" fmla="*/ 60 h 451"/>
                    <a:gd name="T50" fmla="*/ 268 w 268"/>
                    <a:gd name="T51" fmla="*/ 101 h 451"/>
                    <a:gd name="T52" fmla="*/ 249 w 268"/>
                    <a:gd name="T53" fmla="*/ 155 h 451"/>
                    <a:gd name="T54" fmla="*/ 229 w 268"/>
                    <a:gd name="T55" fmla="*/ 262 h 451"/>
                    <a:gd name="T56" fmla="*/ 206 w 268"/>
                    <a:gd name="T57" fmla="*/ 419 h 451"/>
                    <a:gd name="T58" fmla="*/ 200 w 268"/>
                    <a:gd name="T59" fmla="*/ 426 h 451"/>
                    <a:gd name="T60" fmla="*/ 203 w 268"/>
                    <a:gd name="T61" fmla="*/ 428 h 451"/>
                    <a:gd name="T62" fmla="*/ 203 w 268"/>
                    <a:gd name="T63" fmla="*/ 436 h 451"/>
                    <a:gd name="T64" fmla="*/ 198 w 268"/>
                    <a:gd name="T65" fmla="*/ 440 h 451"/>
                    <a:gd name="T66" fmla="*/ 186 w 268"/>
                    <a:gd name="T67" fmla="*/ 441 h 451"/>
                    <a:gd name="T68" fmla="*/ 162 w 268"/>
                    <a:gd name="T69" fmla="*/ 441 h 451"/>
                    <a:gd name="T70" fmla="*/ 158 w 268"/>
                    <a:gd name="T71" fmla="*/ 451 h 451"/>
                    <a:gd name="T72" fmla="*/ 149 w 268"/>
                    <a:gd name="T73" fmla="*/ 441 h 451"/>
                    <a:gd name="T74" fmla="*/ 156 w 268"/>
                    <a:gd name="T75" fmla="*/ 418 h 451"/>
                    <a:gd name="T76" fmla="*/ 166 w 268"/>
                    <a:gd name="T77" fmla="*/ 365 h 451"/>
                    <a:gd name="T78" fmla="*/ 182 w 268"/>
                    <a:gd name="T79" fmla="*/ 285 h 451"/>
                    <a:gd name="T80" fmla="*/ 196 w 268"/>
                    <a:gd name="T81" fmla="*/ 194 h 451"/>
                    <a:gd name="T82" fmla="*/ 175 w 268"/>
                    <a:gd name="T83" fmla="*/ 211 h 451"/>
                    <a:gd name="T84" fmla="*/ 121 w 268"/>
                    <a:gd name="T85" fmla="*/ 230 h 451"/>
                    <a:gd name="T86" fmla="*/ 65 w 268"/>
                    <a:gd name="T87" fmla="*/ 209 h 451"/>
                    <a:gd name="T88" fmla="*/ 39 w 268"/>
                    <a:gd name="T89" fmla="*/ 186 h 451"/>
                    <a:gd name="T90" fmla="*/ 12 w 268"/>
                    <a:gd name="T91" fmla="*/ 153 h 451"/>
                    <a:gd name="T92" fmla="*/ 0 w 268"/>
                    <a:gd name="T93" fmla="*/ 101 h 451"/>
                    <a:gd name="T94" fmla="*/ 25 w 268"/>
                    <a:gd name="T95" fmla="*/ 58 h 451"/>
                    <a:gd name="T96" fmla="*/ 101 w 268"/>
                    <a:gd name="T97" fmla="*/ 15 h 451"/>
                    <a:gd name="T98" fmla="*/ 191 w 268"/>
                    <a:gd name="T99" fmla="*/ 0 h 4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268" h="451">
                      <a:moveTo>
                        <a:pt x="218" y="179"/>
                      </a:moveTo>
                      <a:lnTo>
                        <a:pt x="216" y="180"/>
                      </a:lnTo>
                      <a:lnTo>
                        <a:pt x="214" y="182"/>
                      </a:lnTo>
                      <a:lnTo>
                        <a:pt x="208" y="234"/>
                      </a:lnTo>
                      <a:lnTo>
                        <a:pt x="211" y="219"/>
                      </a:lnTo>
                      <a:lnTo>
                        <a:pt x="218" y="179"/>
                      </a:lnTo>
                      <a:close/>
                      <a:moveTo>
                        <a:pt x="224" y="145"/>
                      </a:moveTo>
                      <a:lnTo>
                        <a:pt x="222" y="150"/>
                      </a:lnTo>
                      <a:lnTo>
                        <a:pt x="223" y="149"/>
                      </a:lnTo>
                      <a:lnTo>
                        <a:pt x="224" y="145"/>
                      </a:lnTo>
                      <a:close/>
                      <a:moveTo>
                        <a:pt x="247" y="64"/>
                      </a:moveTo>
                      <a:lnTo>
                        <a:pt x="245" y="66"/>
                      </a:lnTo>
                      <a:lnTo>
                        <a:pt x="244" y="66"/>
                      </a:lnTo>
                      <a:lnTo>
                        <a:pt x="243" y="100"/>
                      </a:lnTo>
                      <a:lnTo>
                        <a:pt x="245" y="81"/>
                      </a:lnTo>
                      <a:lnTo>
                        <a:pt x="247" y="64"/>
                      </a:lnTo>
                      <a:close/>
                      <a:moveTo>
                        <a:pt x="191" y="26"/>
                      </a:moveTo>
                      <a:lnTo>
                        <a:pt x="178" y="27"/>
                      </a:lnTo>
                      <a:lnTo>
                        <a:pt x="169" y="29"/>
                      </a:lnTo>
                      <a:lnTo>
                        <a:pt x="137" y="35"/>
                      </a:lnTo>
                      <a:lnTo>
                        <a:pt x="109" y="47"/>
                      </a:lnTo>
                      <a:lnTo>
                        <a:pt x="84" y="66"/>
                      </a:lnTo>
                      <a:lnTo>
                        <a:pt x="63" y="88"/>
                      </a:lnTo>
                      <a:lnTo>
                        <a:pt x="46" y="116"/>
                      </a:lnTo>
                      <a:lnTo>
                        <a:pt x="41" y="132"/>
                      </a:lnTo>
                      <a:lnTo>
                        <a:pt x="39" y="146"/>
                      </a:lnTo>
                      <a:lnTo>
                        <a:pt x="42" y="159"/>
                      </a:lnTo>
                      <a:lnTo>
                        <a:pt x="49" y="172"/>
                      </a:lnTo>
                      <a:lnTo>
                        <a:pt x="55" y="176"/>
                      </a:lnTo>
                      <a:lnTo>
                        <a:pt x="62" y="179"/>
                      </a:lnTo>
                      <a:lnTo>
                        <a:pt x="82" y="187"/>
                      </a:lnTo>
                      <a:lnTo>
                        <a:pt x="103" y="192"/>
                      </a:lnTo>
                      <a:lnTo>
                        <a:pt x="124" y="194"/>
                      </a:lnTo>
                      <a:lnTo>
                        <a:pt x="149" y="190"/>
                      </a:lnTo>
                      <a:lnTo>
                        <a:pt x="173" y="182"/>
                      </a:lnTo>
                      <a:lnTo>
                        <a:pt x="194" y="171"/>
                      </a:lnTo>
                      <a:lnTo>
                        <a:pt x="198" y="167"/>
                      </a:lnTo>
                      <a:lnTo>
                        <a:pt x="200" y="163"/>
                      </a:lnTo>
                      <a:lnTo>
                        <a:pt x="202" y="138"/>
                      </a:lnTo>
                      <a:lnTo>
                        <a:pt x="206" y="105"/>
                      </a:lnTo>
                      <a:lnTo>
                        <a:pt x="211" y="72"/>
                      </a:lnTo>
                      <a:lnTo>
                        <a:pt x="219" y="41"/>
                      </a:lnTo>
                      <a:lnTo>
                        <a:pt x="229" y="38"/>
                      </a:lnTo>
                      <a:lnTo>
                        <a:pt x="228" y="34"/>
                      </a:lnTo>
                      <a:lnTo>
                        <a:pt x="225" y="31"/>
                      </a:lnTo>
                      <a:lnTo>
                        <a:pt x="222" y="29"/>
                      </a:lnTo>
                      <a:lnTo>
                        <a:pt x="219" y="29"/>
                      </a:lnTo>
                      <a:lnTo>
                        <a:pt x="216" y="29"/>
                      </a:lnTo>
                      <a:lnTo>
                        <a:pt x="215" y="30"/>
                      </a:lnTo>
                      <a:lnTo>
                        <a:pt x="212" y="30"/>
                      </a:lnTo>
                      <a:lnTo>
                        <a:pt x="210" y="30"/>
                      </a:lnTo>
                      <a:lnTo>
                        <a:pt x="200" y="27"/>
                      </a:lnTo>
                      <a:lnTo>
                        <a:pt x="191" y="26"/>
                      </a:lnTo>
                      <a:close/>
                      <a:moveTo>
                        <a:pt x="216" y="0"/>
                      </a:moveTo>
                      <a:lnTo>
                        <a:pt x="239" y="2"/>
                      </a:lnTo>
                      <a:lnTo>
                        <a:pt x="241" y="4"/>
                      </a:lnTo>
                      <a:lnTo>
                        <a:pt x="243" y="5"/>
                      </a:lnTo>
                      <a:lnTo>
                        <a:pt x="244" y="8"/>
                      </a:lnTo>
                      <a:lnTo>
                        <a:pt x="244" y="10"/>
                      </a:lnTo>
                      <a:lnTo>
                        <a:pt x="243" y="13"/>
                      </a:lnTo>
                      <a:lnTo>
                        <a:pt x="241" y="15"/>
                      </a:lnTo>
                      <a:lnTo>
                        <a:pt x="239" y="15"/>
                      </a:lnTo>
                      <a:lnTo>
                        <a:pt x="236" y="15"/>
                      </a:lnTo>
                      <a:lnTo>
                        <a:pt x="225" y="14"/>
                      </a:lnTo>
                      <a:lnTo>
                        <a:pt x="215" y="14"/>
                      </a:lnTo>
                      <a:lnTo>
                        <a:pt x="222" y="15"/>
                      </a:lnTo>
                      <a:lnTo>
                        <a:pt x="227" y="17"/>
                      </a:lnTo>
                      <a:lnTo>
                        <a:pt x="232" y="19"/>
                      </a:lnTo>
                      <a:lnTo>
                        <a:pt x="236" y="22"/>
                      </a:lnTo>
                      <a:lnTo>
                        <a:pt x="239" y="26"/>
                      </a:lnTo>
                      <a:lnTo>
                        <a:pt x="241" y="25"/>
                      </a:lnTo>
                      <a:lnTo>
                        <a:pt x="249" y="33"/>
                      </a:lnTo>
                      <a:lnTo>
                        <a:pt x="256" y="43"/>
                      </a:lnTo>
                      <a:lnTo>
                        <a:pt x="260" y="58"/>
                      </a:lnTo>
                      <a:lnTo>
                        <a:pt x="260" y="60"/>
                      </a:lnTo>
                      <a:lnTo>
                        <a:pt x="260" y="63"/>
                      </a:lnTo>
                      <a:lnTo>
                        <a:pt x="265" y="83"/>
                      </a:lnTo>
                      <a:lnTo>
                        <a:pt x="268" y="101"/>
                      </a:lnTo>
                      <a:lnTo>
                        <a:pt x="266" y="120"/>
                      </a:lnTo>
                      <a:lnTo>
                        <a:pt x="261" y="138"/>
                      </a:lnTo>
                      <a:lnTo>
                        <a:pt x="249" y="155"/>
                      </a:lnTo>
                      <a:lnTo>
                        <a:pt x="248" y="157"/>
                      </a:lnTo>
                      <a:lnTo>
                        <a:pt x="237" y="221"/>
                      </a:lnTo>
                      <a:lnTo>
                        <a:pt x="229" y="262"/>
                      </a:lnTo>
                      <a:lnTo>
                        <a:pt x="223" y="302"/>
                      </a:lnTo>
                      <a:lnTo>
                        <a:pt x="215" y="360"/>
                      </a:lnTo>
                      <a:lnTo>
                        <a:pt x="206" y="419"/>
                      </a:lnTo>
                      <a:lnTo>
                        <a:pt x="204" y="422"/>
                      </a:lnTo>
                      <a:lnTo>
                        <a:pt x="203" y="423"/>
                      </a:lnTo>
                      <a:lnTo>
                        <a:pt x="200" y="426"/>
                      </a:lnTo>
                      <a:lnTo>
                        <a:pt x="200" y="426"/>
                      </a:lnTo>
                      <a:lnTo>
                        <a:pt x="202" y="426"/>
                      </a:lnTo>
                      <a:lnTo>
                        <a:pt x="203" y="428"/>
                      </a:lnTo>
                      <a:lnTo>
                        <a:pt x="204" y="431"/>
                      </a:lnTo>
                      <a:lnTo>
                        <a:pt x="203" y="434"/>
                      </a:lnTo>
                      <a:lnTo>
                        <a:pt x="203" y="436"/>
                      </a:lnTo>
                      <a:lnTo>
                        <a:pt x="203" y="438"/>
                      </a:lnTo>
                      <a:lnTo>
                        <a:pt x="200" y="439"/>
                      </a:lnTo>
                      <a:lnTo>
                        <a:pt x="198" y="440"/>
                      </a:lnTo>
                      <a:lnTo>
                        <a:pt x="194" y="440"/>
                      </a:lnTo>
                      <a:lnTo>
                        <a:pt x="190" y="441"/>
                      </a:lnTo>
                      <a:lnTo>
                        <a:pt x="186" y="441"/>
                      </a:lnTo>
                      <a:lnTo>
                        <a:pt x="185" y="441"/>
                      </a:lnTo>
                      <a:lnTo>
                        <a:pt x="165" y="438"/>
                      </a:lnTo>
                      <a:lnTo>
                        <a:pt x="162" y="441"/>
                      </a:lnTo>
                      <a:lnTo>
                        <a:pt x="161" y="447"/>
                      </a:lnTo>
                      <a:lnTo>
                        <a:pt x="160" y="449"/>
                      </a:lnTo>
                      <a:lnTo>
                        <a:pt x="158" y="451"/>
                      </a:lnTo>
                      <a:lnTo>
                        <a:pt x="154" y="438"/>
                      </a:lnTo>
                      <a:lnTo>
                        <a:pt x="156" y="444"/>
                      </a:lnTo>
                      <a:lnTo>
                        <a:pt x="149" y="441"/>
                      </a:lnTo>
                      <a:lnTo>
                        <a:pt x="150" y="438"/>
                      </a:lnTo>
                      <a:lnTo>
                        <a:pt x="153" y="430"/>
                      </a:lnTo>
                      <a:lnTo>
                        <a:pt x="156" y="418"/>
                      </a:lnTo>
                      <a:lnTo>
                        <a:pt x="160" y="403"/>
                      </a:lnTo>
                      <a:lnTo>
                        <a:pt x="161" y="383"/>
                      </a:lnTo>
                      <a:lnTo>
                        <a:pt x="166" y="365"/>
                      </a:lnTo>
                      <a:lnTo>
                        <a:pt x="173" y="345"/>
                      </a:lnTo>
                      <a:lnTo>
                        <a:pt x="177" y="327"/>
                      </a:lnTo>
                      <a:lnTo>
                        <a:pt x="182" y="285"/>
                      </a:lnTo>
                      <a:lnTo>
                        <a:pt x="187" y="245"/>
                      </a:lnTo>
                      <a:lnTo>
                        <a:pt x="194" y="205"/>
                      </a:lnTo>
                      <a:lnTo>
                        <a:pt x="196" y="194"/>
                      </a:lnTo>
                      <a:lnTo>
                        <a:pt x="194" y="194"/>
                      </a:lnTo>
                      <a:lnTo>
                        <a:pt x="191" y="197"/>
                      </a:lnTo>
                      <a:lnTo>
                        <a:pt x="175" y="211"/>
                      </a:lnTo>
                      <a:lnTo>
                        <a:pt x="158" y="221"/>
                      </a:lnTo>
                      <a:lnTo>
                        <a:pt x="140" y="228"/>
                      </a:lnTo>
                      <a:lnTo>
                        <a:pt x="121" y="230"/>
                      </a:lnTo>
                      <a:lnTo>
                        <a:pt x="101" y="229"/>
                      </a:lnTo>
                      <a:lnTo>
                        <a:pt x="83" y="223"/>
                      </a:lnTo>
                      <a:lnTo>
                        <a:pt x="65" y="209"/>
                      </a:lnTo>
                      <a:lnTo>
                        <a:pt x="55" y="200"/>
                      </a:lnTo>
                      <a:lnTo>
                        <a:pt x="46" y="191"/>
                      </a:lnTo>
                      <a:lnTo>
                        <a:pt x="39" y="186"/>
                      </a:lnTo>
                      <a:lnTo>
                        <a:pt x="32" y="179"/>
                      </a:lnTo>
                      <a:lnTo>
                        <a:pt x="26" y="172"/>
                      </a:lnTo>
                      <a:lnTo>
                        <a:pt x="12" y="153"/>
                      </a:lnTo>
                      <a:lnTo>
                        <a:pt x="3" y="133"/>
                      </a:lnTo>
                      <a:lnTo>
                        <a:pt x="0" y="116"/>
                      </a:lnTo>
                      <a:lnTo>
                        <a:pt x="0" y="101"/>
                      </a:lnTo>
                      <a:lnTo>
                        <a:pt x="4" y="88"/>
                      </a:lnTo>
                      <a:lnTo>
                        <a:pt x="9" y="76"/>
                      </a:lnTo>
                      <a:lnTo>
                        <a:pt x="25" y="58"/>
                      </a:lnTo>
                      <a:lnTo>
                        <a:pt x="47" y="41"/>
                      </a:lnTo>
                      <a:lnTo>
                        <a:pt x="72" y="27"/>
                      </a:lnTo>
                      <a:lnTo>
                        <a:pt x="101" y="15"/>
                      </a:lnTo>
                      <a:lnTo>
                        <a:pt x="132" y="8"/>
                      </a:lnTo>
                      <a:lnTo>
                        <a:pt x="162" y="2"/>
                      </a:lnTo>
                      <a:lnTo>
                        <a:pt x="191" y="0"/>
                      </a:lnTo>
                      <a:lnTo>
                        <a:pt x="216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8" name="Freeform 21"/>
                <p:cNvSpPr>
                  <a:spLocks noEditPoints="1"/>
                </p:cNvSpPr>
                <p:nvPr/>
              </p:nvSpPr>
              <p:spPr bwMode="auto">
                <a:xfrm>
                  <a:off x="3099461" y="889034"/>
                  <a:ext cx="129449" cy="157623"/>
                </a:xfrm>
                <a:custGeom>
                  <a:avLst/>
                  <a:gdLst>
                    <a:gd name="T0" fmla="*/ 110 w 341"/>
                    <a:gd name="T1" fmla="*/ 377 h 414"/>
                    <a:gd name="T2" fmla="*/ 256 w 341"/>
                    <a:gd name="T3" fmla="*/ 357 h 414"/>
                    <a:gd name="T4" fmla="*/ 151 w 341"/>
                    <a:gd name="T5" fmla="*/ 397 h 414"/>
                    <a:gd name="T6" fmla="*/ 142 w 341"/>
                    <a:gd name="T7" fmla="*/ 397 h 414"/>
                    <a:gd name="T8" fmla="*/ 161 w 341"/>
                    <a:gd name="T9" fmla="*/ 400 h 414"/>
                    <a:gd name="T10" fmla="*/ 244 w 341"/>
                    <a:gd name="T11" fmla="*/ 372 h 414"/>
                    <a:gd name="T12" fmla="*/ 65 w 341"/>
                    <a:gd name="T13" fmla="*/ 309 h 414"/>
                    <a:gd name="T14" fmla="*/ 82 w 341"/>
                    <a:gd name="T15" fmla="*/ 357 h 414"/>
                    <a:gd name="T16" fmla="*/ 97 w 341"/>
                    <a:gd name="T17" fmla="*/ 363 h 414"/>
                    <a:gd name="T18" fmla="*/ 73 w 341"/>
                    <a:gd name="T19" fmla="*/ 326 h 414"/>
                    <a:gd name="T20" fmla="*/ 306 w 341"/>
                    <a:gd name="T21" fmla="*/ 301 h 414"/>
                    <a:gd name="T22" fmla="*/ 309 w 341"/>
                    <a:gd name="T23" fmla="*/ 307 h 414"/>
                    <a:gd name="T24" fmla="*/ 296 w 341"/>
                    <a:gd name="T25" fmla="*/ 148 h 414"/>
                    <a:gd name="T26" fmla="*/ 302 w 341"/>
                    <a:gd name="T27" fmla="*/ 204 h 414"/>
                    <a:gd name="T28" fmla="*/ 296 w 341"/>
                    <a:gd name="T29" fmla="*/ 146 h 414"/>
                    <a:gd name="T30" fmla="*/ 60 w 341"/>
                    <a:gd name="T31" fmla="*/ 57 h 414"/>
                    <a:gd name="T32" fmla="*/ 163 w 341"/>
                    <a:gd name="T33" fmla="*/ 33 h 414"/>
                    <a:gd name="T34" fmla="*/ 153 w 341"/>
                    <a:gd name="T35" fmla="*/ 37 h 414"/>
                    <a:gd name="T36" fmla="*/ 101 w 341"/>
                    <a:gd name="T37" fmla="*/ 69 h 414"/>
                    <a:gd name="T38" fmla="*/ 91 w 341"/>
                    <a:gd name="T39" fmla="*/ 73 h 414"/>
                    <a:gd name="T40" fmla="*/ 89 w 341"/>
                    <a:gd name="T41" fmla="*/ 63 h 414"/>
                    <a:gd name="T42" fmla="*/ 49 w 341"/>
                    <a:gd name="T43" fmla="*/ 146 h 414"/>
                    <a:gd name="T44" fmla="*/ 62 w 341"/>
                    <a:gd name="T45" fmla="*/ 204 h 414"/>
                    <a:gd name="T46" fmla="*/ 69 w 341"/>
                    <a:gd name="T47" fmla="*/ 212 h 414"/>
                    <a:gd name="T48" fmla="*/ 61 w 341"/>
                    <a:gd name="T49" fmla="*/ 218 h 414"/>
                    <a:gd name="T50" fmla="*/ 57 w 341"/>
                    <a:gd name="T51" fmla="*/ 235 h 414"/>
                    <a:gd name="T52" fmla="*/ 107 w 341"/>
                    <a:gd name="T53" fmla="*/ 352 h 414"/>
                    <a:gd name="T54" fmla="*/ 139 w 341"/>
                    <a:gd name="T55" fmla="*/ 382 h 414"/>
                    <a:gd name="T56" fmla="*/ 143 w 341"/>
                    <a:gd name="T57" fmla="*/ 375 h 414"/>
                    <a:gd name="T58" fmla="*/ 153 w 341"/>
                    <a:gd name="T59" fmla="*/ 377 h 414"/>
                    <a:gd name="T60" fmla="*/ 210 w 341"/>
                    <a:gd name="T61" fmla="*/ 372 h 414"/>
                    <a:gd name="T62" fmla="*/ 238 w 341"/>
                    <a:gd name="T63" fmla="*/ 351 h 414"/>
                    <a:gd name="T64" fmla="*/ 267 w 341"/>
                    <a:gd name="T65" fmla="*/ 322 h 414"/>
                    <a:gd name="T66" fmla="*/ 287 w 341"/>
                    <a:gd name="T67" fmla="*/ 198 h 414"/>
                    <a:gd name="T68" fmla="*/ 277 w 341"/>
                    <a:gd name="T69" fmla="*/ 113 h 414"/>
                    <a:gd name="T70" fmla="*/ 193 w 341"/>
                    <a:gd name="T71" fmla="*/ 38 h 414"/>
                    <a:gd name="T72" fmla="*/ 181 w 341"/>
                    <a:gd name="T73" fmla="*/ 0 h 414"/>
                    <a:gd name="T74" fmla="*/ 243 w 341"/>
                    <a:gd name="T75" fmla="*/ 20 h 414"/>
                    <a:gd name="T76" fmla="*/ 281 w 341"/>
                    <a:gd name="T77" fmla="*/ 50 h 414"/>
                    <a:gd name="T78" fmla="*/ 317 w 341"/>
                    <a:gd name="T79" fmla="*/ 112 h 414"/>
                    <a:gd name="T80" fmla="*/ 331 w 341"/>
                    <a:gd name="T81" fmla="*/ 174 h 414"/>
                    <a:gd name="T82" fmla="*/ 341 w 341"/>
                    <a:gd name="T83" fmla="*/ 244 h 414"/>
                    <a:gd name="T84" fmla="*/ 308 w 341"/>
                    <a:gd name="T85" fmla="*/ 334 h 414"/>
                    <a:gd name="T86" fmla="*/ 247 w 341"/>
                    <a:gd name="T87" fmla="*/ 396 h 414"/>
                    <a:gd name="T88" fmla="*/ 207 w 341"/>
                    <a:gd name="T89" fmla="*/ 405 h 414"/>
                    <a:gd name="T90" fmla="*/ 102 w 341"/>
                    <a:gd name="T91" fmla="*/ 402 h 414"/>
                    <a:gd name="T92" fmla="*/ 57 w 341"/>
                    <a:gd name="T93" fmla="*/ 360 h 414"/>
                    <a:gd name="T94" fmla="*/ 7 w 341"/>
                    <a:gd name="T95" fmla="*/ 262 h 414"/>
                    <a:gd name="T96" fmla="*/ 7 w 341"/>
                    <a:gd name="T97" fmla="*/ 144 h 414"/>
                    <a:gd name="T98" fmla="*/ 39 w 341"/>
                    <a:gd name="T99" fmla="*/ 61 h 414"/>
                    <a:gd name="T100" fmla="*/ 94 w 341"/>
                    <a:gd name="T101" fmla="*/ 13 h 414"/>
                    <a:gd name="T102" fmla="*/ 101 w 341"/>
                    <a:gd name="T103" fmla="*/ 9 h 414"/>
                    <a:gd name="T104" fmla="*/ 109 w 341"/>
                    <a:gd name="T105" fmla="*/ 14 h 414"/>
                    <a:gd name="T106" fmla="*/ 122 w 341"/>
                    <a:gd name="T107" fmla="*/ 9 h 4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341" h="414">
                      <a:moveTo>
                        <a:pt x="103" y="369"/>
                      </a:moveTo>
                      <a:lnTo>
                        <a:pt x="103" y="372"/>
                      </a:lnTo>
                      <a:lnTo>
                        <a:pt x="102" y="373"/>
                      </a:lnTo>
                      <a:lnTo>
                        <a:pt x="110" y="377"/>
                      </a:lnTo>
                      <a:lnTo>
                        <a:pt x="103" y="369"/>
                      </a:lnTo>
                      <a:close/>
                      <a:moveTo>
                        <a:pt x="266" y="351"/>
                      </a:moveTo>
                      <a:lnTo>
                        <a:pt x="260" y="353"/>
                      </a:lnTo>
                      <a:lnTo>
                        <a:pt x="256" y="357"/>
                      </a:lnTo>
                      <a:lnTo>
                        <a:pt x="236" y="372"/>
                      </a:lnTo>
                      <a:lnTo>
                        <a:pt x="215" y="384"/>
                      </a:lnTo>
                      <a:lnTo>
                        <a:pt x="185" y="393"/>
                      </a:lnTo>
                      <a:lnTo>
                        <a:pt x="151" y="397"/>
                      </a:lnTo>
                      <a:lnTo>
                        <a:pt x="145" y="397"/>
                      </a:lnTo>
                      <a:lnTo>
                        <a:pt x="144" y="397"/>
                      </a:lnTo>
                      <a:lnTo>
                        <a:pt x="144" y="397"/>
                      </a:lnTo>
                      <a:lnTo>
                        <a:pt x="142" y="397"/>
                      </a:lnTo>
                      <a:lnTo>
                        <a:pt x="139" y="397"/>
                      </a:lnTo>
                      <a:lnTo>
                        <a:pt x="115" y="393"/>
                      </a:lnTo>
                      <a:lnTo>
                        <a:pt x="138" y="398"/>
                      </a:lnTo>
                      <a:lnTo>
                        <a:pt x="161" y="400"/>
                      </a:lnTo>
                      <a:lnTo>
                        <a:pt x="185" y="397"/>
                      </a:lnTo>
                      <a:lnTo>
                        <a:pt x="211" y="389"/>
                      </a:lnTo>
                      <a:lnTo>
                        <a:pt x="236" y="377"/>
                      </a:lnTo>
                      <a:lnTo>
                        <a:pt x="244" y="372"/>
                      </a:lnTo>
                      <a:lnTo>
                        <a:pt x="252" y="367"/>
                      </a:lnTo>
                      <a:lnTo>
                        <a:pt x="252" y="367"/>
                      </a:lnTo>
                      <a:lnTo>
                        <a:pt x="266" y="351"/>
                      </a:lnTo>
                      <a:close/>
                      <a:moveTo>
                        <a:pt x="65" y="309"/>
                      </a:moveTo>
                      <a:lnTo>
                        <a:pt x="73" y="338"/>
                      </a:lnTo>
                      <a:lnTo>
                        <a:pt x="74" y="340"/>
                      </a:lnTo>
                      <a:lnTo>
                        <a:pt x="78" y="351"/>
                      </a:lnTo>
                      <a:lnTo>
                        <a:pt x="82" y="357"/>
                      </a:lnTo>
                      <a:lnTo>
                        <a:pt x="89" y="361"/>
                      </a:lnTo>
                      <a:lnTo>
                        <a:pt x="97" y="363"/>
                      </a:lnTo>
                      <a:lnTo>
                        <a:pt x="97" y="363"/>
                      </a:lnTo>
                      <a:lnTo>
                        <a:pt x="97" y="363"/>
                      </a:lnTo>
                      <a:lnTo>
                        <a:pt x="98" y="363"/>
                      </a:lnTo>
                      <a:lnTo>
                        <a:pt x="90" y="352"/>
                      </a:lnTo>
                      <a:lnTo>
                        <a:pt x="82" y="342"/>
                      </a:lnTo>
                      <a:lnTo>
                        <a:pt x="73" y="326"/>
                      </a:lnTo>
                      <a:lnTo>
                        <a:pt x="65" y="309"/>
                      </a:lnTo>
                      <a:close/>
                      <a:moveTo>
                        <a:pt x="326" y="262"/>
                      </a:moveTo>
                      <a:lnTo>
                        <a:pt x="316" y="282"/>
                      </a:lnTo>
                      <a:lnTo>
                        <a:pt x="306" y="301"/>
                      </a:lnTo>
                      <a:lnTo>
                        <a:pt x="298" y="320"/>
                      </a:lnTo>
                      <a:lnTo>
                        <a:pt x="296" y="324"/>
                      </a:lnTo>
                      <a:lnTo>
                        <a:pt x="295" y="328"/>
                      </a:lnTo>
                      <a:lnTo>
                        <a:pt x="309" y="307"/>
                      </a:lnTo>
                      <a:lnTo>
                        <a:pt x="320" y="285"/>
                      </a:lnTo>
                      <a:lnTo>
                        <a:pt x="326" y="262"/>
                      </a:lnTo>
                      <a:close/>
                      <a:moveTo>
                        <a:pt x="296" y="146"/>
                      </a:moveTo>
                      <a:lnTo>
                        <a:pt x="296" y="148"/>
                      </a:lnTo>
                      <a:lnTo>
                        <a:pt x="298" y="165"/>
                      </a:lnTo>
                      <a:lnTo>
                        <a:pt x="300" y="187"/>
                      </a:lnTo>
                      <a:lnTo>
                        <a:pt x="301" y="212"/>
                      </a:lnTo>
                      <a:lnTo>
                        <a:pt x="302" y="204"/>
                      </a:lnTo>
                      <a:lnTo>
                        <a:pt x="304" y="197"/>
                      </a:lnTo>
                      <a:lnTo>
                        <a:pt x="304" y="177"/>
                      </a:lnTo>
                      <a:lnTo>
                        <a:pt x="301" y="157"/>
                      </a:lnTo>
                      <a:lnTo>
                        <a:pt x="296" y="146"/>
                      </a:lnTo>
                      <a:close/>
                      <a:moveTo>
                        <a:pt x="70" y="44"/>
                      </a:moveTo>
                      <a:lnTo>
                        <a:pt x="64" y="50"/>
                      </a:lnTo>
                      <a:lnTo>
                        <a:pt x="58" y="57"/>
                      </a:lnTo>
                      <a:lnTo>
                        <a:pt x="60" y="57"/>
                      </a:lnTo>
                      <a:lnTo>
                        <a:pt x="70" y="44"/>
                      </a:lnTo>
                      <a:close/>
                      <a:moveTo>
                        <a:pt x="161" y="26"/>
                      </a:moveTo>
                      <a:lnTo>
                        <a:pt x="163" y="30"/>
                      </a:lnTo>
                      <a:lnTo>
                        <a:pt x="163" y="33"/>
                      </a:lnTo>
                      <a:lnTo>
                        <a:pt x="160" y="36"/>
                      </a:lnTo>
                      <a:lnTo>
                        <a:pt x="159" y="37"/>
                      </a:lnTo>
                      <a:lnTo>
                        <a:pt x="156" y="37"/>
                      </a:lnTo>
                      <a:lnTo>
                        <a:pt x="153" y="37"/>
                      </a:lnTo>
                      <a:lnTo>
                        <a:pt x="140" y="32"/>
                      </a:lnTo>
                      <a:lnTo>
                        <a:pt x="128" y="30"/>
                      </a:lnTo>
                      <a:lnTo>
                        <a:pt x="114" y="47"/>
                      </a:lnTo>
                      <a:lnTo>
                        <a:pt x="101" y="69"/>
                      </a:lnTo>
                      <a:lnTo>
                        <a:pt x="99" y="71"/>
                      </a:lnTo>
                      <a:lnTo>
                        <a:pt x="97" y="73"/>
                      </a:lnTo>
                      <a:lnTo>
                        <a:pt x="94" y="73"/>
                      </a:lnTo>
                      <a:lnTo>
                        <a:pt x="91" y="73"/>
                      </a:lnTo>
                      <a:lnTo>
                        <a:pt x="89" y="71"/>
                      </a:lnTo>
                      <a:lnTo>
                        <a:pt x="87" y="69"/>
                      </a:lnTo>
                      <a:lnTo>
                        <a:pt x="87" y="66"/>
                      </a:lnTo>
                      <a:lnTo>
                        <a:pt x="89" y="63"/>
                      </a:lnTo>
                      <a:lnTo>
                        <a:pt x="89" y="62"/>
                      </a:lnTo>
                      <a:lnTo>
                        <a:pt x="72" y="88"/>
                      </a:lnTo>
                      <a:lnTo>
                        <a:pt x="57" y="117"/>
                      </a:lnTo>
                      <a:lnTo>
                        <a:pt x="49" y="146"/>
                      </a:lnTo>
                      <a:lnTo>
                        <a:pt x="50" y="174"/>
                      </a:lnTo>
                      <a:lnTo>
                        <a:pt x="53" y="200"/>
                      </a:lnTo>
                      <a:lnTo>
                        <a:pt x="57" y="203"/>
                      </a:lnTo>
                      <a:lnTo>
                        <a:pt x="62" y="204"/>
                      </a:lnTo>
                      <a:lnTo>
                        <a:pt x="65" y="206"/>
                      </a:lnTo>
                      <a:lnTo>
                        <a:pt x="68" y="207"/>
                      </a:lnTo>
                      <a:lnTo>
                        <a:pt x="68" y="210"/>
                      </a:lnTo>
                      <a:lnTo>
                        <a:pt x="69" y="212"/>
                      </a:lnTo>
                      <a:lnTo>
                        <a:pt x="68" y="215"/>
                      </a:lnTo>
                      <a:lnTo>
                        <a:pt x="65" y="216"/>
                      </a:lnTo>
                      <a:lnTo>
                        <a:pt x="64" y="218"/>
                      </a:lnTo>
                      <a:lnTo>
                        <a:pt x="61" y="218"/>
                      </a:lnTo>
                      <a:lnTo>
                        <a:pt x="57" y="218"/>
                      </a:lnTo>
                      <a:lnTo>
                        <a:pt x="54" y="216"/>
                      </a:lnTo>
                      <a:lnTo>
                        <a:pt x="56" y="226"/>
                      </a:lnTo>
                      <a:lnTo>
                        <a:pt x="57" y="235"/>
                      </a:lnTo>
                      <a:lnTo>
                        <a:pt x="66" y="272"/>
                      </a:lnTo>
                      <a:lnTo>
                        <a:pt x="78" y="305"/>
                      </a:lnTo>
                      <a:lnTo>
                        <a:pt x="94" y="334"/>
                      </a:lnTo>
                      <a:lnTo>
                        <a:pt x="107" y="352"/>
                      </a:lnTo>
                      <a:lnTo>
                        <a:pt x="118" y="365"/>
                      </a:lnTo>
                      <a:lnTo>
                        <a:pt x="126" y="375"/>
                      </a:lnTo>
                      <a:lnTo>
                        <a:pt x="134" y="380"/>
                      </a:lnTo>
                      <a:lnTo>
                        <a:pt x="139" y="382"/>
                      </a:lnTo>
                      <a:lnTo>
                        <a:pt x="139" y="382"/>
                      </a:lnTo>
                      <a:lnTo>
                        <a:pt x="140" y="380"/>
                      </a:lnTo>
                      <a:lnTo>
                        <a:pt x="140" y="377"/>
                      </a:lnTo>
                      <a:lnTo>
                        <a:pt x="143" y="375"/>
                      </a:lnTo>
                      <a:lnTo>
                        <a:pt x="147" y="373"/>
                      </a:lnTo>
                      <a:lnTo>
                        <a:pt x="149" y="373"/>
                      </a:lnTo>
                      <a:lnTo>
                        <a:pt x="151" y="376"/>
                      </a:lnTo>
                      <a:lnTo>
                        <a:pt x="153" y="377"/>
                      </a:lnTo>
                      <a:lnTo>
                        <a:pt x="153" y="380"/>
                      </a:lnTo>
                      <a:lnTo>
                        <a:pt x="153" y="384"/>
                      </a:lnTo>
                      <a:lnTo>
                        <a:pt x="182" y="380"/>
                      </a:lnTo>
                      <a:lnTo>
                        <a:pt x="210" y="372"/>
                      </a:lnTo>
                      <a:lnTo>
                        <a:pt x="223" y="364"/>
                      </a:lnTo>
                      <a:lnTo>
                        <a:pt x="236" y="355"/>
                      </a:lnTo>
                      <a:lnTo>
                        <a:pt x="236" y="352"/>
                      </a:lnTo>
                      <a:lnTo>
                        <a:pt x="238" y="351"/>
                      </a:lnTo>
                      <a:lnTo>
                        <a:pt x="240" y="350"/>
                      </a:lnTo>
                      <a:lnTo>
                        <a:pt x="244" y="348"/>
                      </a:lnTo>
                      <a:lnTo>
                        <a:pt x="247" y="346"/>
                      </a:lnTo>
                      <a:lnTo>
                        <a:pt x="267" y="322"/>
                      </a:lnTo>
                      <a:lnTo>
                        <a:pt x="281" y="293"/>
                      </a:lnTo>
                      <a:lnTo>
                        <a:pt x="287" y="262"/>
                      </a:lnTo>
                      <a:lnTo>
                        <a:pt x="288" y="229"/>
                      </a:lnTo>
                      <a:lnTo>
                        <a:pt x="287" y="198"/>
                      </a:lnTo>
                      <a:lnTo>
                        <a:pt x="285" y="170"/>
                      </a:lnTo>
                      <a:lnTo>
                        <a:pt x="283" y="149"/>
                      </a:lnTo>
                      <a:lnTo>
                        <a:pt x="281" y="145"/>
                      </a:lnTo>
                      <a:lnTo>
                        <a:pt x="277" y="113"/>
                      </a:lnTo>
                      <a:lnTo>
                        <a:pt x="251" y="79"/>
                      </a:lnTo>
                      <a:lnTo>
                        <a:pt x="233" y="62"/>
                      </a:lnTo>
                      <a:lnTo>
                        <a:pt x="213" y="49"/>
                      </a:lnTo>
                      <a:lnTo>
                        <a:pt x="193" y="38"/>
                      </a:lnTo>
                      <a:lnTo>
                        <a:pt x="171" y="30"/>
                      </a:lnTo>
                      <a:lnTo>
                        <a:pt x="161" y="26"/>
                      </a:lnTo>
                      <a:close/>
                      <a:moveTo>
                        <a:pt x="163" y="0"/>
                      </a:moveTo>
                      <a:lnTo>
                        <a:pt x="181" y="0"/>
                      </a:lnTo>
                      <a:lnTo>
                        <a:pt x="200" y="4"/>
                      </a:lnTo>
                      <a:lnTo>
                        <a:pt x="215" y="8"/>
                      </a:lnTo>
                      <a:lnTo>
                        <a:pt x="226" y="13"/>
                      </a:lnTo>
                      <a:lnTo>
                        <a:pt x="243" y="20"/>
                      </a:lnTo>
                      <a:lnTo>
                        <a:pt x="256" y="24"/>
                      </a:lnTo>
                      <a:lnTo>
                        <a:pt x="267" y="29"/>
                      </a:lnTo>
                      <a:lnTo>
                        <a:pt x="276" y="37"/>
                      </a:lnTo>
                      <a:lnTo>
                        <a:pt x="281" y="50"/>
                      </a:lnTo>
                      <a:lnTo>
                        <a:pt x="291" y="63"/>
                      </a:lnTo>
                      <a:lnTo>
                        <a:pt x="300" y="79"/>
                      </a:lnTo>
                      <a:lnTo>
                        <a:pt x="309" y="95"/>
                      </a:lnTo>
                      <a:lnTo>
                        <a:pt x="317" y="112"/>
                      </a:lnTo>
                      <a:lnTo>
                        <a:pt x="324" y="127"/>
                      </a:lnTo>
                      <a:lnTo>
                        <a:pt x="329" y="141"/>
                      </a:lnTo>
                      <a:lnTo>
                        <a:pt x="330" y="157"/>
                      </a:lnTo>
                      <a:lnTo>
                        <a:pt x="331" y="174"/>
                      </a:lnTo>
                      <a:lnTo>
                        <a:pt x="334" y="187"/>
                      </a:lnTo>
                      <a:lnTo>
                        <a:pt x="339" y="207"/>
                      </a:lnTo>
                      <a:lnTo>
                        <a:pt x="338" y="227"/>
                      </a:lnTo>
                      <a:lnTo>
                        <a:pt x="341" y="244"/>
                      </a:lnTo>
                      <a:lnTo>
                        <a:pt x="341" y="258"/>
                      </a:lnTo>
                      <a:lnTo>
                        <a:pt x="335" y="285"/>
                      </a:lnTo>
                      <a:lnTo>
                        <a:pt x="325" y="310"/>
                      </a:lnTo>
                      <a:lnTo>
                        <a:pt x="308" y="334"/>
                      </a:lnTo>
                      <a:lnTo>
                        <a:pt x="287" y="356"/>
                      </a:lnTo>
                      <a:lnTo>
                        <a:pt x="262" y="377"/>
                      </a:lnTo>
                      <a:lnTo>
                        <a:pt x="254" y="386"/>
                      </a:lnTo>
                      <a:lnTo>
                        <a:pt x="247" y="396"/>
                      </a:lnTo>
                      <a:lnTo>
                        <a:pt x="236" y="398"/>
                      </a:lnTo>
                      <a:lnTo>
                        <a:pt x="235" y="396"/>
                      </a:lnTo>
                      <a:lnTo>
                        <a:pt x="234" y="393"/>
                      </a:lnTo>
                      <a:lnTo>
                        <a:pt x="207" y="405"/>
                      </a:lnTo>
                      <a:lnTo>
                        <a:pt x="181" y="411"/>
                      </a:lnTo>
                      <a:lnTo>
                        <a:pt x="155" y="414"/>
                      </a:lnTo>
                      <a:lnTo>
                        <a:pt x="127" y="411"/>
                      </a:lnTo>
                      <a:lnTo>
                        <a:pt x="102" y="402"/>
                      </a:lnTo>
                      <a:lnTo>
                        <a:pt x="87" y="393"/>
                      </a:lnTo>
                      <a:lnTo>
                        <a:pt x="74" y="381"/>
                      </a:lnTo>
                      <a:lnTo>
                        <a:pt x="64" y="367"/>
                      </a:lnTo>
                      <a:lnTo>
                        <a:pt x="57" y="360"/>
                      </a:lnTo>
                      <a:lnTo>
                        <a:pt x="50" y="353"/>
                      </a:lnTo>
                      <a:lnTo>
                        <a:pt x="32" y="327"/>
                      </a:lnTo>
                      <a:lnTo>
                        <a:pt x="18" y="297"/>
                      </a:lnTo>
                      <a:lnTo>
                        <a:pt x="7" y="262"/>
                      </a:lnTo>
                      <a:lnTo>
                        <a:pt x="2" y="227"/>
                      </a:lnTo>
                      <a:lnTo>
                        <a:pt x="0" y="191"/>
                      </a:lnTo>
                      <a:lnTo>
                        <a:pt x="4" y="157"/>
                      </a:lnTo>
                      <a:lnTo>
                        <a:pt x="7" y="144"/>
                      </a:lnTo>
                      <a:lnTo>
                        <a:pt x="11" y="125"/>
                      </a:lnTo>
                      <a:lnTo>
                        <a:pt x="18" y="104"/>
                      </a:lnTo>
                      <a:lnTo>
                        <a:pt x="27" y="82"/>
                      </a:lnTo>
                      <a:lnTo>
                        <a:pt x="39" y="61"/>
                      </a:lnTo>
                      <a:lnTo>
                        <a:pt x="53" y="41"/>
                      </a:lnTo>
                      <a:lnTo>
                        <a:pt x="70" y="24"/>
                      </a:lnTo>
                      <a:lnTo>
                        <a:pt x="91" y="13"/>
                      </a:lnTo>
                      <a:lnTo>
                        <a:pt x="94" y="13"/>
                      </a:lnTo>
                      <a:lnTo>
                        <a:pt x="95" y="13"/>
                      </a:lnTo>
                      <a:lnTo>
                        <a:pt x="97" y="12"/>
                      </a:lnTo>
                      <a:lnTo>
                        <a:pt x="98" y="9"/>
                      </a:lnTo>
                      <a:lnTo>
                        <a:pt x="101" y="9"/>
                      </a:lnTo>
                      <a:lnTo>
                        <a:pt x="103" y="9"/>
                      </a:lnTo>
                      <a:lnTo>
                        <a:pt x="106" y="11"/>
                      </a:lnTo>
                      <a:lnTo>
                        <a:pt x="107" y="13"/>
                      </a:lnTo>
                      <a:lnTo>
                        <a:pt x="109" y="14"/>
                      </a:lnTo>
                      <a:lnTo>
                        <a:pt x="109" y="17"/>
                      </a:lnTo>
                      <a:lnTo>
                        <a:pt x="107" y="20"/>
                      </a:lnTo>
                      <a:lnTo>
                        <a:pt x="114" y="14"/>
                      </a:lnTo>
                      <a:lnTo>
                        <a:pt x="122" y="9"/>
                      </a:lnTo>
                      <a:lnTo>
                        <a:pt x="128" y="7"/>
                      </a:lnTo>
                      <a:lnTo>
                        <a:pt x="145" y="1"/>
                      </a:lnTo>
                      <a:lnTo>
                        <a:pt x="163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9" name="Freeform 22"/>
                <p:cNvSpPr>
                  <a:spLocks noEditPoints="1"/>
                </p:cNvSpPr>
                <p:nvPr/>
              </p:nvSpPr>
              <p:spPr bwMode="auto">
                <a:xfrm>
                  <a:off x="3670559" y="889034"/>
                  <a:ext cx="127926" cy="157623"/>
                </a:xfrm>
                <a:custGeom>
                  <a:avLst/>
                  <a:gdLst>
                    <a:gd name="T0" fmla="*/ 273 w 338"/>
                    <a:gd name="T1" fmla="*/ 361 h 414"/>
                    <a:gd name="T2" fmla="*/ 35 w 338"/>
                    <a:gd name="T3" fmla="*/ 211 h 414"/>
                    <a:gd name="T4" fmla="*/ 40 w 338"/>
                    <a:gd name="T5" fmla="*/ 261 h 414"/>
                    <a:gd name="T6" fmla="*/ 50 w 338"/>
                    <a:gd name="T7" fmla="*/ 79 h 414"/>
                    <a:gd name="T8" fmla="*/ 27 w 338"/>
                    <a:gd name="T9" fmla="*/ 124 h 414"/>
                    <a:gd name="T10" fmla="*/ 50 w 338"/>
                    <a:gd name="T11" fmla="*/ 79 h 414"/>
                    <a:gd name="T12" fmla="*/ 279 w 338"/>
                    <a:gd name="T13" fmla="*/ 109 h 414"/>
                    <a:gd name="T14" fmla="*/ 263 w 338"/>
                    <a:gd name="T15" fmla="*/ 59 h 414"/>
                    <a:gd name="T16" fmla="*/ 248 w 338"/>
                    <a:gd name="T17" fmla="*/ 54 h 414"/>
                    <a:gd name="T18" fmla="*/ 243 w 338"/>
                    <a:gd name="T19" fmla="*/ 45 h 414"/>
                    <a:gd name="T20" fmla="*/ 164 w 338"/>
                    <a:gd name="T21" fmla="*/ 33 h 414"/>
                    <a:gd name="T22" fmla="*/ 108 w 338"/>
                    <a:gd name="T23" fmla="*/ 58 h 414"/>
                    <a:gd name="T24" fmla="*/ 98 w 338"/>
                    <a:gd name="T25" fmla="*/ 65 h 414"/>
                    <a:gd name="T26" fmla="*/ 52 w 338"/>
                    <a:gd name="T27" fmla="*/ 179 h 414"/>
                    <a:gd name="T28" fmla="*/ 54 w 338"/>
                    <a:gd name="T29" fmla="*/ 264 h 414"/>
                    <a:gd name="T30" fmla="*/ 119 w 338"/>
                    <a:gd name="T31" fmla="*/ 363 h 414"/>
                    <a:gd name="T32" fmla="*/ 168 w 338"/>
                    <a:gd name="T33" fmla="*/ 384 h 414"/>
                    <a:gd name="T34" fmla="*/ 176 w 338"/>
                    <a:gd name="T35" fmla="*/ 377 h 414"/>
                    <a:gd name="T36" fmla="*/ 218 w 338"/>
                    <a:gd name="T37" fmla="*/ 369 h 414"/>
                    <a:gd name="T38" fmla="*/ 239 w 338"/>
                    <a:gd name="T39" fmla="*/ 343 h 414"/>
                    <a:gd name="T40" fmla="*/ 244 w 338"/>
                    <a:gd name="T41" fmla="*/ 351 h 414"/>
                    <a:gd name="T42" fmla="*/ 277 w 338"/>
                    <a:gd name="T43" fmla="*/ 301 h 414"/>
                    <a:gd name="T44" fmla="*/ 287 w 338"/>
                    <a:gd name="T45" fmla="*/ 216 h 414"/>
                    <a:gd name="T46" fmla="*/ 276 w 338"/>
                    <a:gd name="T47" fmla="*/ 146 h 414"/>
                    <a:gd name="T48" fmla="*/ 228 w 338"/>
                    <a:gd name="T49" fmla="*/ 51 h 414"/>
                    <a:gd name="T50" fmla="*/ 207 w 338"/>
                    <a:gd name="T51" fmla="*/ 33 h 414"/>
                    <a:gd name="T52" fmla="*/ 199 w 338"/>
                    <a:gd name="T53" fmla="*/ 41 h 414"/>
                    <a:gd name="T54" fmla="*/ 193 w 338"/>
                    <a:gd name="T55" fmla="*/ 34 h 414"/>
                    <a:gd name="T56" fmla="*/ 136 w 338"/>
                    <a:gd name="T57" fmla="*/ 22 h 414"/>
                    <a:gd name="T58" fmla="*/ 93 w 338"/>
                    <a:gd name="T59" fmla="*/ 44 h 414"/>
                    <a:gd name="T60" fmla="*/ 110 w 338"/>
                    <a:gd name="T61" fmla="*/ 38 h 414"/>
                    <a:gd name="T62" fmla="*/ 202 w 338"/>
                    <a:gd name="T63" fmla="*/ 18 h 414"/>
                    <a:gd name="T64" fmla="*/ 209 w 338"/>
                    <a:gd name="T65" fmla="*/ 18 h 414"/>
                    <a:gd name="T66" fmla="*/ 193 w 338"/>
                    <a:gd name="T67" fmla="*/ 0 h 414"/>
                    <a:gd name="T68" fmla="*/ 272 w 338"/>
                    <a:gd name="T69" fmla="*/ 37 h 414"/>
                    <a:gd name="T70" fmla="*/ 312 w 338"/>
                    <a:gd name="T71" fmla="*/ 92 h 414"/>
                    <a:gd name="T72" fmla="*/ 338 w 338"/>
                    <a:gd name="T73" fmla="*/ 229 h 414"/>
                    <a:gd name="T74" fmla="*/ 316 w 338"/>
                    <a:gd name="T75" fmla="*/ 315 h 414"/>
                    <a:gd name="T76" fmla="*/ 260 w 338"/>
                    <a:gd name="T77" fmla="*/ 393 h 414"/>
                    <a:gd name="T78" fmla="*/ 234 w 338"/>
                    <a:gd name="T79" fmla="*/ 405 h 414"/>
                    <a:gd name="T80" fmla="*/ 223 w 338"/>
                    <a:gd name="T81" fmla="*/ 405 h 414"/>
                    <a:gd name="T82" fmla="*/ 223 w 338"/>
                    <a:gd name="T83" fmla="*/ 396 h 414"/>
                    <a:gd name="T84" fmla="*/ 166 w 338"/>
                    <a:gd name="T85" fmla="*/ 414 h 414"/>
                    <a:gd name="T86" fmla="*/ 103 w 338"/>
                    <a:gd name="T87" fmla="*/ 398 h 414"/>
                    <a:gd name="T88" fmla="*/ 56 w 338"/>
                    <a:gd name="T89" fmla="*/ 371 h 414"/>
                    <a:gd name="T90" fmla="*/ 24 w 338"/>
                    <a:gd name="T91" fmla="*/ 311 h 414"/>
                    <a:gd name="T92" fmla="*/ 6 w 338"/>
                    <a:gd name="T93" fmla="*/ 249 h 414"/>
                    <a:gd name="T94" fmla="*/ 2 w 338"/>
                    <a:gd name="T95" fmla="*/ 179 h 414"/>
                    <a:gd name="T96" fmla="*/ 19 w 338"/>
                    <a:gd name="T97" fmla="*/ 98 h 414"/>
                    <a:gd name="T98" fmla="*/ 93 w 338"/>
                    <a:gd name="T99" fmla="*/ 24 h 414"/>
                    <a:gd name="T100" fmla="*/ 114 w 338"/>
                    <a:gd name="T101" fmla="*/ 17 h 4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338" h="414">
                      <a:moveTo>
                        <a:pt x="272" y="361"/>
                      </a:moveTo>
                      <a:lnTo>
                        <a:pt x="261" y="375"/>
                      </a:lnTo>
                      <a:lnTo>
                        <a:pt x="268" y="368"/>
                      </a:lnTo>
                      <a:lnTo>
                        <a:pt x="273" y="361"/>
                      </a:lnTo>
                      <a:lnTo>
                        <a:pt x="272" y="361"/>
                      </a:lnTo>
                      <a:close/>
                      <a:moveTo>
                        <a:pt x="37" y="195"/>
                      </a:moveTo>
                      <a:lnTo>
                        <a:pt x="36" y="203"/>
                      </a:lnTo>
                      <a:lnTo>
                        <a:pt x="35" y="211"/>
                      </a:lnTo>
                      <a:lnTo>
                        <a:pt x="35" y="231"/>
                      </a:lnTo>
                      <a:lnTo>
                        <a:pt x="36" y="251"/>
                      </a:lnTo>
                      <a:lnTo>
                        <a:pt x="40" y="261"/>
                      </a:lnTo>
                      <a:lnTo>
                        <a:pt x="40" y="261"/>
                      </a:lnTo>
                      <a:lnTo>
                        <a:pt x="39" y="243"/>
                      </a:lnTo>
                      <a:lnTo>
                        <a:pt x="37" y="220"/>
                      </a:lnTo>
                      <a:lnTo>
                        <a:pt x="37" y="195"/>
                      </a:lnTo>
                      <a:close/>
                      <a:moveTo>
                        <a:pt x="50" y="79"/>
                      </a:moveTo>
                      <a:lnTo>
                        <a:pt x="35" y="100"/>
                      </a:lnTo>
                      <a:lnTo>
                        <a:pt x="23" y="121"/>
                      </a:lnTo>
                      <a:lnTo>
                        <a:pt x="16" y="144"/>
                      </a:lnTo>
                      <a:lnTo>
                        <a:pt x="27" y="124"/>
                      </a:lnTo>
                      <a:lnTo>
                        <a:pt x="37" y="105"/>
                      </a:lnTo>
                      <a:lnTo>
                        <a:pt x="46" y="88"/>
                      </a:lnTo>
                      <a:lnTo>
                        <a:pt x="48" y="83"/>
                      </a:lnTo>
                      <a:lnTo>
                        <a:pt x="50" y="79"/>
                      </a:lnTo>
                      <a:close/>
                      <a:moveTo>
                        <a:pt x="248" y="54"/>
                      </a:moveTo>
                      <a:lnTo>
                        <a:pt x="261" y="75"/>
                      </a:lnTo>
                      <a:lnTo>
                        <a:pt x="271" y="92"/>
                      </a:lnTo>
                      <a:lnTo>
                        <a:pt x="279" y="109"/>
                      </a:lnTo>
                      <a:lnTo>
                        <a:pt x="272" y="80"/>
                      </a:lnTo>
                      <a:lnTo>
                        <a:pt x="271" y="78"/>
                      </a:lnTo>
                      <a:lnTo>
                        <a:pt x="267" y="67"/>
                      </a:lnTo>
                      <a:lnTo>
                        <a:pt x="263" y="59"/>
                      </a:lnTo>
                      <a:lnTo>
                        <a:pt x="258" y="55"/>
                      </a:lnTo>
                      <a:lnTo>
                        <a:pt x="250" y="54"/>
                      </a:lnTo>
                      <a:lnTo>
                        <a:pt x="250" y="54"/>
                      </a:lnTo>
                      <a:lnTo>
                        <a:pt x="248" y="54"/>
                      </a:lnTo>
                      <a:lnTo>
                        <a:pt x="248" y="54"/>
                      </a:lnTo>
                      <a:close/>
                      <a:moveTo>
                        <a:pt x="236" y="40"/>
                      </a:moveTo>
                      <a:lnTo>
                        <a:pt x="243" y="47"/>
                      </a:lnTo>
                      <a:lnTo>
                        <a:pt x="243" y="45"/>
                      </a:lnTo>
                      <a:lnTo>
                        <a:pt x="244" y="44"/>
                      </a:lnTo>
                      <a:lnTo>
                        <a:pt x="236" y="40"/>
                      </a:lnTo>
                      <a:close/>
                      <a:moveTo>
                        <a:pt x="194" y="32"/>
                      </a:moveTo>
                      <a:lnTo>
                        <a:pt x="164" y="33"/>
                      </a:lnTo>
                      <a:lnTo>
                        <a:pt x="136" y="41"/>
                      </a:lnTo>
                      <a:lnTo>
                        <a:pt x="122" y="47"/>
                      </a:lnTo>
                      <a:lnTo>
                        <a:pt x="108" y="55"/>
                      </a:lnTo>
                      <a:lnTo>
                        <a:pt x="108" y="58"/>
                      </a:lnTo>
                      <a:lnTo>
                        <a:pt x="107" y="59"/>
                      </a:lnTo>
                      <a:lnTo>
                        <a:pt x="104" y="61"/>
                      </a:lnTo>
                      <a:lnTo>
                        <a:pt x="101" y="62"/>
                      </a:lnTo>
                      <a:lnTo>
                        <a:pt x="98" y="65"/>
                      </a:lnTo>
                      <a:lnTo>
                        <a:pt x="77" y="87"/>
                      </a:lnTo>
                      <a:lnTo>
                        <a:pt x="61" y="116"/>
                      </a:lnTo>
                      <a:lnTo>
                        <a:pt x="54" y="146"/>
                      </a:lnTo>
                      <a:lnTo>
                        <a:pt x="52" y="179"/>
                      </a:lnTo>
                      <a:lnTo>
                        <a:pt x="52" y="211"/>
                      </a:lnTo>
                      <a:lnTo>
                        <a:pt x="53" y="239"/>
                      </a:lnTo>
                      <a:lnTo>
                        <a:pt x="54" y="260"/>
                      </a:lnTo>
                      <a:lnTo>
                        <a:pt x="54" y="264"/>
                      </a:lnTo>
                      <a:lnTo>
                        <a:pt x="57" y="295"/>
                      </a:lnTo>
                      <a:lnTo>
                        <a:pt x="82" y="331"/>
                      </a:lnTo>
                      <a:lnTo>
                        <a:pt x="99" y="350"/>
                      </a:lnTo>
                      <a:lnTo>
                        <a:pt x="119" y="363"/>
                      </a:lnTo>
                      <a:lnTo>
                        <a:pt x="139" y="373"/>
                      </a:lnTo>
                      <a:lnTo>
                        <a:pt x="161" y="382"/>
                      </a:lnTo>
                      <a:lnTo>
                        <a:pt x="169" y="386"/>
                      </a:lnTo>
                      <a:lnTo>
                        <a:pt x="168" y="384"/>
                      </a:lnTo>
                      <a:lnTo>
                        <a:pt x="169" y="381"/>
                      </a:lnTo>
                      <a:lnTo>
                        <a:pt x="170" y="379"/>
                      </a:lnTo>
                      <a:lnTo>
                        <a:pt x="173" y="377"/>
                      </a:lnTo>
                      <a:lnTo>
                        <a:pt x="176" y="377"/>
                      </a:lnTo>
                      <a:lnTo>
                        <a:pt x="178" y="377"/>
                      </a:lnTo>
                      <a:lnTo>
                        <a:pt x="190" y="382"/>
                      </a:lnTo>
                      <a:lnTo>
                        <a:pt x="202" y="384"/>
                      </a:lnTo>
                      <a:lnTo>
                        <a:pt x="218" y="369"/>
                      </a:lnTo>
                      <a:lnTo>
                        <a:pt x="232" y="347"/>
                      </a:lnTo>
                      <a:lnTo>
                        <a:pt x="234" y="346"/>
                      </a:lnTo>
                      <a:lnTo>
                        <a:pt x="236" y="344"/>
                      </a:lnTo>
                      <a:lnTo>
                        <a:pt x="239" y="343"/>
                      </a:lnTo>
                      <a:lnTo>
                        <a:pt x="242" y="344"/>
                      </a:lnTo>
                      <a:lnTo>
                        <a:pt x="243" y="346"/>
                      </a:lnTo>
                      <a:lnTo>
                        <a:pt x="244" y="348"/>
                      </a:lnTo>
                      <a:lnTo>
                        <a:pt x="244" y="351"/>
                      </a:lnTo>
                      <a:lnTo>
                        <a:pt x="244" y="353"/>
                      </a:lnTo>
                      <a:lnTo>
                        <a:pt x="243" y="355"/>
                      </a:lnTo>
                      <a:lnTo>
                        <a:pt x="261" y="328"/>
                      </a:lnTo>
                      <a:lnTo>
                        <a:pt x="277" y="301"/>
                      </a:lnTo>
                      <a:lnTo>
                        <a:pt x="287" y="272"/>
                      </a:lnTo>
                      <a:lnTo>
                        <a:pt x="288" y="252"/>
                      </a:lnTo>
                      <a:lnTo>
                        <a:pt x="288" y="233"/>
                      </a:lnTo>
                      <a:lnTo>
                        <a:pt x="287" y="216"/>
                      </a:lnTo>
                      <a:lnTo>
                        <a:pt x="285" y="202"/>
                      </a:lnTo>
                      <a:lnTo>
                        <a:pt x="284" y="190"/>
                      </a:lnTo>
                      <a:lnTo>
                        <a:pt x="283" y="185"/>
                      </a:lnTo>
                      <a:lnTo>
                        <a:pt x="276" y="146"/>
                      </a:lnTo>
                      <a:lnTo>
                        <a:pt x="265" y="112"/>
                      </a:lnTo>
                      <a:lnTo>
                        <a:pt x="250" y="83"/>
                      </a:lnTo>
                      <a:lnTo>
                        <a:pt x="239" y="65"/>
                      </a:lnTo>
                      <a:lnTo>
                        <a:pt x="228" y="51"/>
                      </a:lnTo>
                      <a:lnTo>
                        <a:pt x="221" y="42"/>
                      </a:lnTo>
                      <a:lnTo>
                        <a:pt x="213" y="36"/>
                      </a:lnTo>
                      <a:lnTo>
                        <a:pt x="207" y="33"/>
                      </a:lnTo>
                      <a:lnTo>
                        <a:pt x="207" y="33"/>
                      </a:lnTo>
                      <a:lnTo>
                        <a:pt x="207" y="34"/>
                      </a:lnTo>
                      <a:lnTo>
                        <a:pt x="206" y="38"/>
                      </a:lnTo>
                      <a:lnTo>
                        <a:pt x="203" y="41"/>
                      </a:lnTo>
                      <a:lnTo>
                        <a:pt x="199" y="41"/>
                      </a:lnTo>
                      <a:lnTo>
                        <a:pt x="197" y="41"/>
                      </a:lnTo>
                      <a:lnTo>
                        <a:pt x="196" y="40"/>
                      </a:lnTo>
                      <a:lnTo>
                        <a:pt x="193" y="37"/>
                      </a:lnTo>
                      <a:lnTo>
                        <a:pt x="193" y="34"/>
                      </a:lnTo>
                      <a:lnTo>
                        <a:pt x="194" y="32"/>
                      </a:lnTo>
                      <a:close/>
                      <a:moveTo>
                        <a:pt x="186" y="14"/>
                      </a:moveTo>
                      <a:lnTo>
                        <a:pt x="161" y="16"/>
                      </a:lnTo>
                      <a:lnTo>
                        <a:pt x="136" y="22"/>
                      </a:lnTo>
                      <a:lnTo>
                        <a:pt x="110" y="34"/>
                      </a:lnTo>
                      <a:lnTo>
                        <a:pt x="102" y="38"/>
                      </a:lnTo>
                      <a:lnTo>
                        <a:pt x="94" y="44"/>
                      </a:lnTo>
                      <a:lnTo>
                        <a:pt x="93" y="44"/>
                      </a:lnTo>
                      <a:lnTo>
                        <a:pt x="79" y="59"/>
                      </a:lnTo>
                      <a:lnTo>
                        <a:pt x="85" y="55"/>
                      </a:lnTo>
                      <a:lnTo>
                        <a:pt x="90" y="53"/>
                      </a:lnTo>
                      <a:lnTo>
                        <a:pt x="110" y="38"/>
                      </a:lnTo>
                      <a:lnTo>
                        <a:pt x="131" y="28"/>
                      </a:lnTo>
                      <a:lnTo>
                        <a:pt x="163" y="20"/>
                      </a:lnTo>
                      <a:lnTo>
                        <a:pt x="196" y="17"/>
                      </a:lnTo>
                      <a:lnTo>
                        <a:pt x="202" y="18"/>
                      </a:lnTo>
                      <a:lnTo>
                        <a:pt x="202" y="17"/>
                      </a:lnTo>
                      <a:lnTo>
                        <a:pt x="203" y="17"/>
                      </a:lnTo>
                      <a:lnTo>
                        <a:pt x="206" y="17"/>
                      </a:lnTo>
                      <a:lnTo>
                        <a:pt x="209" y="18"/>
                      </a:lnTo>
                      <a:lnTo>
                        <a:pt x="231" y="24"/>
                      </a:lnTo>
                      <a:lnTo>
                        <a:pt x="210" y="16"/>
                      </a:lnTo>
                      <a:lnTo>
                        <a:pt x="186" y="14"/>
                      </a:lnTo>
                      <a:close/>
                      <a:moveTo>
                        <a:pt x="193" y="0"/>
                      </a:moveTo>
                      <a:lnTo>
                        <a:pt x="221" y="4"/>
                      </a:lnTo>
                      <a:lnTo>
                        <a:pt x="246" y="14"/>
                      </a:lnTo>
                      <a:lnTo>
                        <a:pt x="259" y="25"/>
                      </a:lnTo>
                      <a:lnTo>
                        <a:pt x="272" y="37"/>
                      </a:lnTo>
                      <a:lnTo>
                        <a:pt x="283" y="51"/>
                      </a:lnTo>
                      <a:lnTo>
                        <a:pt x="289" y="58"/>
                      </a:lnTo>
                      <a:lnTo>
                        <a:pt x="296" y="66"/>
                      </a:lnTo>
                      <a:lnTo>
                        <a:pt x="312" y="92"/>
                      </a:lnTo>
                      <a:lnTo>
                        <a:pt x="325" y="124"/>
                      </a:lnTo>
                      <a:lnTo>
                        <a:pt x="334" y="158"/>
                      </a:lnTo>
                      <a:lnTo>
                        <a:pt x="338" y="194"/>
                      </a:lnTo>
                      <a:lnTo>
                        <a:pt x="338" y="229"/>
                      </a:lnTo>
                      <a:lnTo>
                        <a:pt x="333" y="264"/>
                      </a:lnTo>
                      <a:lnTo>
                        <a:pt x="329" y="277"/>
                      </a:lnTo>
                      <a:lnTo>
                        <a:pt x="323" y="295"/>
                      </a:lnTo>
                      <a:lnTo>
                        <a:pt x="316" y="315"/>
                      </a:lnTo>
                      <a:lnTo>
                        <a:pt x="306" y="338"/>
                      </a:lnTo>
                      <a:lnTo>
                        <a:pt x="293" y="359"/>
                      </a:lnTo>
                      <a:lnTo>
                        <a:pt x="279" y="379"/>
                      </a:lnTo>
                      <a:lnTo>
                        <a:pt x="260" y="393"/>
                      </a:lnTo>
                      <a:lnTo>
                        <a:pt x="238" y="404"/>
                      </a:lnTo>
                      <a:lnTo>
                        <a:pt x="236" y="404"/>
                      </a:lnTo>
                      <a:lnTo>
                        <a:pt x="235" y="404"/>
                      </a:lnTo>
                      <a:lnTo>
                        <a:pt x="234" y="405"/>
                      </a:lnTo>
                      <a:lnTo>
                        <a:pt x="231" y="406"/>
                      </a:lnTo>
                      <a:lnTo>
                        <a:pt x="228" y="408"/>
                      </a:lnTo>
                      <a:lnTo>
                        <a:pt x="226" y="406"/>
                      </a:lnTo>
                      <a:lnTo>
                        <a:pt x="223" y="405"/>
                      </a:lnTo>
                      <a:lnTo>
                        <a:pt x="222" y="404"/>
                      </a:lnTo>
                      <a:lnTo>
                        <a:pt x="222" y="401"/>
                      </a:lnTo>
                      <a:lnTo>
                        <a:pt x="222" y="398"/>
                      </a:lnTo>
                      <a:lnTo>
                        <a:pt x="223" y="396"/>
                      </a:lnTo>
                      <a:lnTo>
                        <a:pt x="211" y="404"/>
                      </a:lnTo>
                      <a:lnTo>
                        <a:pt x="202" y="409"/>
                      </a:lnTo>
                      <a:lnTo>
                        <a:pt x="184" y="413"/>
                      </a:lnTo>
                      <a:lnTo>
                        <a:pt x="166" y="414"/>
                      </a:lnTo>
                      <a:lnTo>
                        <a:pt x="148" y="413"/>
                      </a:lnTo>
                      <a:lnTo>
                        <a:pt x="131" y="408"/>
                      </a:lnTo>
                      <a:lnTo>
                        <a:pt x="115" y="402"/>
                      </a:lnTo>
                      <a:lnTo>
                        <a:pt x="103" y="398"/>
                      </a:lnTo>
                      <a:lnTo>
                        <a:pt x="87" y="390"/>
                      </a:lnTo>
                      <a:lnTo>
                        <a:pt x="74" y="385"/>
                      </a:lnTo>
                      <a:lnTo>
                        <a:pt x="64" y="380"/>
                      </a:lnTo>
                      <a:lnTo>
                        <a:pt x="56" y="371"/>
                      </a:lnTo>
                      <a:lnTo>
                        <a:pt x="50" y="359"/>
                      </a:lnTo>
                      <a:lnTo>
                        <a:pt x="42" y="344"/>
                      </a:lnTo>
                      <a:lnTo>
                        <a:pt x="33" y="328"/>
                      </a:lnTo>
                      <a:lnTo>
                        <a:pt x="24" y="311"/>
                      </a:lnTo>
                      <a:lnTo>
                        <a:pt x="17" y="295"/>
                      </a:lnTo>
                      <a:lnTo>
                        <a:pt x="12" y="281"/>
                      </a:lnTo>
                      <a:lnTo>
                        <a:pt x="8" y="265"/>
                      </a:lnTo>
                      <a:lnTo>
                        <a:pt x="6" y="249"/>
                      </a:lnTo>
                      <a:lnTo>
                        <a:pt x="6" y="232"/>
                      </a:lnTo>
                      <a:lnTo>
                        <a:pt x="3" y="219"/>
                      </a:lnTo>
                      <a:lnTo>
                        <a:pt x="0" y="198"/>
                      </a:lnTo>
                      <a:lnTo>
                        <a:pt x="2" y="179"/>
                      </a:lnTo>
                      <a:lnTo>
                        <a:pt x="0" y="162"/>
                      </a:lnTo>
                      <a:lnTo>
                        <a:pt x="0" y="146"/>
                      </a:lnTo>
                      <a:lnTo>
                        <a:pt x="7" y="121"/>
                      </a:lnTo>
                      <a:lnTo>
                        <a:pt x="19" y="98"/>
                      </a:lnTo>
                      <a:lnTo>
                        <a:pt x="37" y="74"/>
                      </a:lnTo>
                      <a:lnTo>
                        <a:pt x="58" y="51"/>
                      </a:lnTo>
                      <a:lnTo>
                        <a:pt x="85" y="33"/>
                      </a:lnTo>
                      <a:lnTo>
                        <a:pt x="93" y="24"/>
                      </a:lnTo>
                      <a:lnTo>
                        <a:pt x="101" y="14"/>
                      </a:lnTo>
                      <a:lnTo>
                        <a:pt x="111" y="13"/>
                      </a:lnTo>
                      <a:lnTo>
                        <a:pt x="112" y="14"/>
                      </a:lnTo>
                      <a:lnTo>
                        <a:pt x="114" y="17"/>
                      </a:lnTo>
                      <a:lnTo>
                        <a:pt x="140" y="7"/>
                      </a:lnTo>
                      <a:lnTo>
                        <a:pt x="168" y="1"/>
                      </a:lnTo>
                      <a:lnTo>
                        <a:pt x="193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0" name="Freeform 23"/>
                <p:cNvSpPr>
                  <a:spLocks noEditPoints="1"/>
                </p:cNvSpPr>
                <p:nvPr/>
              </p:nvSpPr>
              <p:spPr bwMode="auto">
                <a:xfrm>
                  <a:off x="2689032" y="883704"/>
                  <a:ext cx="124119" cy="156100"/>
                </a:xfrm>
                <a:custGeom>
                  <a:avLst/>
                  <a:gdLst>
                    <a:gd name="T0" fmla="*/ 22 w 327"/>
                    <a:gd name="T1" fmla="*/ 225 h 412"/>
                    <a:gd name="T2" fmla="*/ 34 w 327"/>
                    <a:gd name="T3" fmla="*/ 292 h 412"/>
                    <a:gd name="T4" fmla="*/ 33 w 327"/>
                    <a:gd name="T5" fmla="*/ 243 h 412"/>
                    <a:gd name="T6" fmla="*/ 29 w 327"/>
                    <a:gd name="T7" fmla="*/ 200 h 412"/>
                    <a:gd name="T8" fmla="*/ 29 w 327"/>
                    <a:gd name="T9" fmla="*/ 175 h 412"/>
                    <a:gd name="T10" fmla="*/ 68 w 327"/>
                    <a:gd name="T11" fmla="*/ 81 h 412"/>
                    <a:gd name="T12" fmla="*/ 149 w 327"/>
                    <a:gd name="T13" fmla="*/ 37 h 412"/>
                    <a:gd name="T14" fmla="*/ 149 w 327"/>
                    <a:gd name="T15" fmla="*/ 39 h 412"/>
                    <a:gd name="T16" fmla="*/ 133 w 327"/>
                    <a:gd name="T17" fmla="*/ 35 h 412"/>
                    <a:gd name="T18" fmla="*/ 95 w 327"/>
                    <a:gd name="T19" fmla="*/ 69 h 412"/>
                    <a:gd name="T20" fmla="*/ 58 w 327"/>
                    <a:gd name="T21" fmla="*/ 131 h 412"/>
                    <a:gd name="T22" fmla="*/ 43 w 327"/>
                    <a:gd name="T23" fmla="*/ 201 h 412"/>
                    <a:gd name="T24" fmla="*/ 51 w 327"/>
                    <a:gd name="T25" fmla="*/ 215 h 412"/>
                    <a:gd name="T26" fmla="*/ 64 w 327"/>
                    <a:gd name="T27" fmla="*/ 221 h 412"/>
                    <a:gd name="T28" fmla="*/ 68 w 327"/>
                    <a:gd name="T29" fmla="*/ 227 h 412"/>
                    <a:gd name="T30" fmla="*/ 63 w 327"/>
                    <a:gd name="T31" fmla="*/ 233 h 412"/>
                    <a:gd name="T32" fmla="*/ 48 w 327"/>
                    <a:gd name="T33" fmla="*/ 229 h 412"/>
                    <a:gd name="T34" fmla="*/ 52 w 327"/>
                    <a:gd name="T35" fmla="*/ 283 h 412"/>
                    <a:gd name="T36" fmla="*/ 99 w 327"/>
                    <a:gd name="T37" fmla="*/ 353 h 412"/>
                    <a:gd name="T38" fmla="*/ 157 w 327"/>
                    <a:gd name="T39" fmla="*/ 379 h 412"/>
                    <a:gd name="T40" fmla="*/ 196 w 327"/>
                    <a:gd name="T41" fmla="*/ 378 h 412"/>
                    <a:gd name="T42" fmla="*/ 223 w 327"/>
                    <a:gd name="T43" fmla="*/ 361 h 412"/>
                    <a:gd name="T44" fmla="*/ 274 w 327"/>
                    <a:gd name="T45" fmla="*/ 312 h 412"/>
                    <a:gd name="T46" fmla="*/ 291 w 327"/>
                    <a:gd name="T47" fmla="*/ 237 h 412"/>
                    <a:gd name="T48" fmla="*/ 291 w 327"/>
                    <a:gd name="T49" fmla="*/ 206 h 412"/>
                    <a:gd name="T50" fmla="*/ 282 w 327"/>
                    <a:gd name="T51" fmla="*/ 169 h 412"/>
                    <a:gd name="T52" fmla="*/ 256 w 327"/>
                    <a:gd name="T53" fmla="*/ 127 h 412"/>
                    <a:gd name="T54" fmla="*/ 205 w 327"/>
                    <a:gd name="T55" fmla="*/ 76 h 412"/>
                    <a:gd name="T56" fmla="*/ 146 w 327"/>
                    <a:gd name="T57" fmla="*/ 56 h 412"/>
                    <a:gd name="T58" fmla="*/ 118 w 327"/>
                    <a:gd name="T59" fmla="*/ 68 h 412"/>
                    <a:gd name="T60" fmla="*/ 114 w 327"/>
                    <a:gd name="T61" fmla="*/ 62 h 412"/>
                    <a:gd name="T62" fmla="*/ 117 w 327"/>
                    <a:gd name="T63" fmla="*/ 56 h 412"/>
                    <a:gd name="T64" fmla="*/ 130 w 327"/>
                    <a:gd name="T65" fmla="*/ 45 h 412"/>
                    <a:gd name="T66" fmla="*/ 134 w 327"/>
                    <a:gd name="T67" fmla="*/ 33 h 412"/>
                    <a:gd name="T68" fmla="*/ 166 w 327"/>
                    <a:gd name="T69" fmla="*/ 31 h 412"/>
                    <a:gd name="T70" fmla="*/ 187 w 327"/>
                    <a:gd name="T71" fmla="*/ 0 h 412"/>
                    <a:gd name="T72" fmla="*/ 213 w 327"/>
                    <a:gd name="T73" fmla="*/ 10 h 412"/>
                    <a:gd name="T74" fmla="*/ 212 w 327"/>
                    <a:gd name="T75" fmla="*/ 16 h 412"/>
                    <a:gd name="T76" fmla="*/ 204 w 327"/>
                    <a:gd name="T77" fmla="*/ 19 h 412"/>
                    <a:gd name="T78" fmla="*/ 201 w 327"/>
                    <a:gd name="T79" fmla="*/ 20 h 412"/>
                    <a:gd name="T80" fmla="*/ 242 w 327"/>
                    <a:gd name="T81" fmla="*/ 29 h 412"/>
                    <a:gd name="T82" fmla="*/ 282 w 327"/>
                    <a:gd name="T83" fmla="*/ 77 h 412"/>
                    <a:gd name="T84" fmla="*/ 319 w 327"/>
                    <a:gd name="T85" fmla="*/ 179 h 412"/>
                    <a:gd name="T86" fmla="*/ 324 w 327"/>
                    <a:gd name="T87" fmla="*/ 288 h 412"/>
                    <a:gd name="T88" fmla="*/ 306 w 327"/>
                    <a:gd name="T89" fmla="*/ 342 h 412"/>
                    <a:gd name="T90" fmla="*/ 267 w 327"/>
                    <a:gd name="T91" fmla="*/ 392 h 412"/>
                    <a:gd name="T92" fmla="*/ 209 w 327"/>
                    <a:gd name="T93" fmla="*/ 409 h 412"/>
                    <a:gd name="T94" fmla="*/ 188 w 327"/>
                    <a:gd name="T95" fmla="*/ 408 h 412"/>
                    <a:gd name="T96" fmla="*/ 129 w 327"/>
                    <a:gd name="T97" fmla="*/ 411 h 412"/>
                    <a:gd name="T98" fmla="*/ 67 w 327"/>
                    <a:gd name="T99" fmla="*/ 384 h 412"/>
                    <a:gd name="T100" fmla="*/ 17 w 327"/>
                    <a:gd name="T101" fmla="*/ 312 h 412"/>
                    <a:gd name="T102" fmla="*/ 0 w 327"/>
                    <a:gd name="T103" fmla="*/ 206 h 412"/>
                    <a:gd name="T104" fmla="*/ 11 w 327"/>
                    <a:gd name="T105" fmla="*/ 140 h 412"/>
                    <a:gd name="T106" fmla="*/ 38 w 327"/>
                    <a:gd name="T107" fmla="*/ 76 h 412"/>
                    <a:gd name="T108" fmla="*/ 92 w 327"/>
                    <a:gd name="T109" fmla="*/ 28 h 412"/>
                    <a:gd name="T110" fmla="*/ 118 w 327"/>
                    <a:gd name="T111" fmla="*/ 16 h 412"/>
                    <a:gd name="T112" fmla="*/ 187 w 327"/>
                    <a:gd name="T113" fmla="*/ 0 h 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27" h="412">
                      <a:moveTo>
                        <a:pt x="29" y="171"/>
                      </a:moveTo>
                      <a:lnTo>
                        <a:pt x="25" y="197"/>
                      </a:lnTo>
                      <a:lnTo>
                        <a:pt x="22" y="225"/>
                      </a:lnTo>
                      <a:lnTo>
                        <a:pt x="22" y="251"/>
                      </a:lnTo>
                      <a:lnTo>
                        <a:pt x="26" y="273"/>
                      </a:lnTo>
                      <a:lnTo>
                        <a:pt x="34" y="292"/>
                      </a:lnTo>
                      <a:lnTo>
                        <a:pt x="47" y="309"/>
                      </a:lnTo>
                      <a:lnTo>
                        <a:pt x="38" y="279"/>
                      </a:lnTo>
                      <a:lnTo>
                        <a:pt x="33" y="243"/>
                      </a:lnTo>
                      <a:lnTo>
                        <a:pt x="29" y="205"/>
                      </a:lnTo>
                      <a:lnTo>
                        <a:pt x="29" y="202"/>
                      </a:lnTo>
                      <a:lnTo>
                        <a:pt x="29" y="200"/>
                      </a:lnTo>
                      <a:lnTo>
                        <a:pt x="27" y="197"/>
                      </a:lnTo>
                      <a:lnTo>
                        <a:pt x="27" y="186"/>
                      </a:lnTo>
                      <a:lnTo>
                        <a:pt x="29" y="175"/>
                      </a:lnTo>
                      <a:lnTo>
                        <a:pt x="29" y="171"/>
                      </a:lnTo>
                      <a:close/>
                      <a:moveTo>
                        <a:pt x="80" y="65"/>
                      </a:moveTo>
                      <a:lnTo>
                        <a:pt x="68" y="81"/>
                      </a:lnTo>
                      <a:lnTo>
                        <a:pt x="58" y="99"/>
                      </a:lnTo>
                      <a:lnTo>
                        <a:pt x="80" y="65"/>
                      </a:lnTo>
                      <a:close/>
                      <a:moveTo>
                        <a:pt x="149" y="37"/>
                      </a:moveTo>
                      <a:lnTo>
                        <a:pt x="149" y="39"/>
                      </a:lnTo>
                      <a:lnTo>
                        <a:pt x="147" y="39"/>
                      </a:lnTo>
                      <a:lnTo>
                        <a:pt x="149" y="39"/>
                      </a:lnTo>
                      <a:lnTo>
                        <a:pt x="149" y="37"/>
                      </a:lnTo>
                      <a:close/>
                      <a:moveTo>
                        <a:pt x="134" y="33"/>
                      </a:moveTo>
                      <a:lnTo>
                        <a:pt x="133" y="35"/>
                      </a:lnTo>
                      <a:lnTo>
                        <a:pt x="121" y="41"/>
                      </a:lnTo>
                      <a:lnTo>
                        <a:pt x="108" y="53"/>
                      </a:lnTo>
                      <a:lnTo>
                        <a:pt x="95" y="69"/>
                      </a:lnTo>
                      <a:lnTo>
                        <a:pt x="81" y="88"/>
                      </a:lnTo>
                      <a:lnTo>
                        <a:pt x="68" y="109"/>
                      </a:lnTo>
                      <a:lnTo>
                        <a:pt x="58" y="131"/>
                      </a:lnTo>
                      <a:lnTo>
                        <a:pt x="48" y="153"/>
                      </a:lnTo>
                      <a:lnTo>
                        <a:pt x="43" y="175"/>
                      </a:lnTo>
                      <a:lnTo>
                        <a:pt x="43" y="201"/>
                      </a:lnTo>
                      <a:lnTo>
                        <a:pt x="44" y="208"/>
                      </a:lnTo>
                      <a:lnTo>
                        <a:pt x="47" y="212"/>
                      </a:lnTo>
                      <a:lnTo>
                        <a:pt x="51" y="215"/>
                      </a:lnTo>
                      <a:lnTo>
                        <a:pt x="56" y="218"/>
                      </a:lnTo>
                      <a:lnTo>
                        <a:pt x="63" y="219"/>
                      </a:lnTo>
                      <a:lnTo>
                        <a:pt x="64" y="221"/>
                      </a:lnTo>
                      <a:lnTo>
                        <a:pt x="67" y="222"/>
                      </a:lnTo>
                      <a:lnTo>
                        <a:pt x="68" y="225"/>
                      </a:lnTo>
                      <a:lnTo>
                        <a:pt x="68" y="227"/>
                      </a:lnTo>
                      <a:lnTo>
                        <a:pt x="67" y="230"/>
                      </a:lnTo>
                      <a:lnTo>
                        <a:pt x="66" y="231"/>
                      </a:lnTo>
                      <a:lnTo>
                        <a:pt x="63" y="233"/>
                      </a:lnTo>
                      <a:lnTo>
                        <a:pt x="60" y="233"/>
                      </a:lnTo>
                      <a:lnTo>
                        <a:pt x="54" y="231"/>
                      </a:lnTo>
                      <a:lnTo>
                        <a:pt x="48" y="229"/>
                      </a:lnTo>
                      <a:lnTo>
                        <a:pt x="44" y="226"/>
                      </a:lnTo>
                      <a:lnTo>
                        <a:pt x="47" y="254"/>
                      </a:lnTo>
                      <a:lnTo>
                        <a:pt x="52" y="283"/>
                      </a:lnTo>
                      <a:lnTo>
                        <a:pt x="62" y="309"/>
                      </a:lnTo>
                      <a:lnTo>
                        <a:pt x="72" y="334"/>
                      </a:lnTo>
                      <a:lnTo>
                        <a:pt x="99" y="353"/>
                      </a:lnTo>
                      <a:lnTo>
                        <a:pt x="125" y="368"/>
                      </a:lnTo>
                      <a:lnTo>
                        <a:pt x="141" y="376"/>
                      </a:lnTo>
                      <a:lnTo>
                        <a:pt x="157" y="379"/>
                      </a:lnTo>
                      <a:lnTo>
                        <a:pt x="172" y="379"/>
                      </a:lnTo>
                      <a:lnTo>
                        <a:pt x="188" y="380"/>
                      </a:lnTo>
                      <a:lnTo>
                        <a:pt x="196" y="378"/>
                      </a:lnTo>
                      <a:lnTo>
                        <a:pt x="205" y="371"/>
                      </a:lnTo>
                      <a:lnTo>
                        <a:pt x="215" y="366"/>
                      </a:lnTo>
                      <a:lnTo>
                        <a:pt x="223" y="361"/>
                      </a:lnTo>
                      <a:lnTo>
                        <a:pt x="245" y="349"/>
                      </a:lnTo>
                      <a:lnTo>
                        <a:pt x="262" y="332"/>
                      </a:lnTo>
                      <a:lnTo>
                        <a:pt x="274" y="312"/>
                      </a:lnTo>
                      <a:lnTo>
                        <a:pt x="282" y="289"/>
                      </a:lnTo>
                      <a:lnTo>
                        <a:pt x="287" y="264"/>
                      </a:lnTo>
                      <a:lnTo>
                        <a:pt x="291" y="237"/>
                      </a:lnTo>
                      <a:lnTo>
                        <a:pt x="291" y="230"/>
                      </a:lnTo>
                      <a:lnTo>
                        <a:pt x="291" y="218"/>
                      </a:lnTo>
                      <a:lnTo>
                        <a:pt x="291" y="206"/>
                      </a:lnTo>
                      <a:lnTo>
                        <a:pt x="291" y="200"/>
                      </a:lnTo>
                      <a:lnTo>
                        <a:pt x="286" y="185"/>
                      </a:lnTo>
                      <a:lnTo>
                        <a:pt x="282" y="169"/>
                      </a:lnTo>
                      <a:lnTo>
                        <a:pt x="277" y="155"/>
                      </a:lnTo>
                      <a:lnTo>
                        <a:pt x="267" y="140"/>
                      </a:lnTo>
                      <a:lnTo>
                        <a:pt x="256" y="127"/>
                      </a:lnTo>
                      <a:lnTo>
                        <a:pt x="242" y="111"/>
                      </a:lnTo>
                      <a:lnTo>
                        <a:pt x="225" y="93"/>
                      </a:lnTo>
                      <a:lnTo>
                        <a:pt x="205" y="76"/>
                      </a:lnTo>
                      <a:lnTo>
                        <a:pt x="186" y="60"/>
                      </a:lnTo>
                      <a:lnTo>
                        <a:pt x="166" y="47"/>
                      </a:lnTo>
                      <a:lnTo>
                        <a:pt x="146" y="56"/>
                      </a:lnTo>
                      <a:lnTo>
                        <a:pt x="124" y="68"/>
                      </a:lnTo>
                      <a:lnTo>
                        <a:pt x="121" y="68"/>
                      </a:lnTo>
                      <a:lnTo>
                        <a:pt x="118" y="68"/>
                      </a:lnTo>
                      <a:lnTo>
                        <a:pt x="117" y="66"/>
                      </a:lnTo>
                      <a:lnTo>
                        <a:pt x="114" y="65"/>
                      </a:lnTo>
                      <a:lnTo>
                        <a:pt x="114" y="62"/>
                      </a:lnTo>
                      <a:lnTo>
                        <a:pt x="114" y="60"/>
                      </a:lnTo>
                      <a:lnTo>
                        <a:pt x="116" y="57"/>
                      </a:lnTo>
                      <a:lnTo>
                        <a:pt x="117" y="56"/>
                      </a:lnTo>
                      <a:lnTo>
                        <a:pt x="125" y="52"/>
                      </a:lnTo>
                      <a:lnTo>
                        <a:pt x="132" y="48"/>
                      </a:lnTo>
                      <a:lnTo>
                        <a:pt x="130" y="45"/>
                      </a:lnTo>
                      <a:lnTo>
                        <a:pt x="130" y="44"/>
                      </a:lnTo>
                      <a:lnTo>
                        <a:pt x="133" y="39"/>
                      </a:lnTo>
                      <a:lnTo>
                        <a:pt x="134" y="33"/>
                      </a:lnTo>
                      <a:close/>
                      <a:moveTo>
                        <a:pt x="166" y="28"/>
                      </a:moveTo>
                      <a:lnTo>
                        <a:pt x="161" y="28"/>
                      </a:lnTo>
                      <a:lnTo>
                        <a:pt x="166" y="31"/>
                      </a:lnTo>
                      <a:lnTo>
                        <a:pt x="172" y="28"/>
                      </a:lnTo>
                      <a:lnTo>
                        <a:pt x="166" y="28"/>
                      </a:lnTo>
                      <a:close/>
                      <a:moveTo>
                        <a:pt x="187" y="0"/>
                      </a:moveTo>
                      <a:lnTo>
                        <a:pt x="209" y="6"/>
                      </a:lnTo>
                      <a:lnTo>
                        <a:pt x="211" y="7"/>
                      </a:lnTo>
                      <a:lnTo>
                        <a:pt x="213" y="10"/>
                      </a:lnTo>
                      <a:lnTo>
                        <a:pt x="213" y="12"/>
                      </a:lnTo>
                      <a:lnTo>
                        <a:pt x="213" y="15"/>
                      </a:lnTo>
                      <a:lnTo>
                        <a:pt x="212" y="16"/>
                      </a:lnTo>
                      <a:lnTo>
                        <a:pt x="209" y="19"/>
                      </a:lnTo>
                      <a:lnTo>
                        <a:pt x="207" y="19"/>
                      </a:lnTo>
                      <a:lnTo>
                        <a:pt x="204" y="19"/>
                      </a:lnTo>
                      <a:lnTo>
                        <a:pt x="188" y="15"/>
                      </a:lnTo>
                      <a:lnTo>
                        <a:pt x="172" y="15"/>
                      </a:lnTo>
                      <a:lnTo>
                        <a:pt x="201" y="20"/>
                      </a:lnTo>
                      <a:lnTo>
                        <a:pt x="215" y="20"/>
                      </a:lnTo>
                      <a:lnTo>
                        <a:pt x="228" y="23"/>
                      </a:lnTo>
                      <a:lnTo>
                        <a:pt x="242" y="29"/>
                      </a:lnTo>
                      <a:lnTo>
                        <a:pt x="256" y="40"/>
                      </a:lnTo>
                      <a:lnTo>
                        <a:pt x="269" y="56"/>
                      </a:lnTo>
                      <a:lnTo>
                        <a:pt x="282" y="77"/>
                      </a:lnTo>
                      <a:lnTo>
                        <a:pt x="295" y="103"/>
                      </a:lnTo>
                      <a:lnTo>
                        <a:pt x="310" y="140"/>
                      </a:lnTo>
                      <a:lnTo>
                        <a:pt x="319" y="179"/>
                      </a:lnTo>
                      <a:lnTo>
                        <a:pt x="323" y="218"/>
                      </a:lnTo>
                      <a:lnTo>
                        <a:pt x="327" y="252"/>
                      </a:lnTo>
                      <a:lnTo>
                        <a:pt x="324" y="288"/>
                      </a:lnTo>
                      <a:lnTo>
                        <a:pt x="314" y="325"/>
                      </a:lnTo>
                      <a:lnTo>
                        <a:pt x="310" y="334"/>
                      </a:lnTo>
                      <a:lnTo>
                        <a:pt x="306" y="342"/>
                      </a:lnTo>
                      <a:lnTo>
                        <a:pt x="295" y="362"/>
                      </a:lnTo>
                      <a:lnTo>
                        <a:pt x="283" y="379"/>
                      </a:lnTo>
                      <a:lnTo>
                        <a:pt x="267" y="392"/>
                      </a:lnTo>
                      <a:lnTo>
                        <a:pt x="250" y="401"/>
                      </a:lnTo>
                      <a:lnTo>
                        <a:pt x="230" y="407"/>
                      </a:lnTo>
                      <a:lnTo>
                        <a:pt x="209" y="409"/>
                      </a:lnTo>
                      <a:lnTo>
                        <a:pt x="200" y="408"/>
                      </a:lnTo>
                      <a:lnTo>
                        <a:pt x="190" y="408"/>
                      </a:lnTo>
                      <a:lnTo>
                        <a:pt x="188" y="408"/>
                      </a:lnTo>
                      <a:lnTo>
                        <a:pt x="170" y="411"/>
                      </a:lnTo>
                      <a:lnTo>
                        <a:pt x="151" y="412"/>
                      </a:lnTo>
                      <a:lnTo>
                        <a:pt x="129" y="411"/>
                      </a:lnTo>
                      <a:lnTo>
                        <a:pt x="106" y="405"/>
                      </a:lnTo>
                      <a:lnTo>
                        <a:pt x="85" y="397"/>
                      </a:lnTo>
                      <a:lnTo>
                        <a:pt x="67" y="384"/>
                      </a:lnTo>
                      <a:lnTo>
                        <a:pt x="50" y="368"/>
                      </a:lnTo>
                      <a:lnTo>
                        <a:pt x="31" y="342"/>
                      </a:lnTo>
                      <a:lnTo>
                        <a:pt x="17" y="312"/>
                      </a:lnTo>
                      <a:lnTo>
                        <a:pt x="7" y="277"/>
                      </a:lnTo>
                      <a:lnTo>
                        <a:pt x="1" y="242"/>
                      </a:lnTo>
                      <a:lnTo>
                        <a:pt x="0" y="206"/>
                      </a:lnTo>
                      <a:lnTo>
                        <a:pt x="4" y="172"/>
                      </a:lnTo>
                      <a:lnTo>
                        <a:pt x="6" y="159"/>
                      </a:lnTo>
                      <a:lnTo>
                        <a:pt x="11" y="140"/>
                      </a:lnTo>
                      <a:lnTo>
                        <a:pt x="18" y="119"/>
                      </a:lnTo>
                      <a:lnTo>
                        <a:pt x="26" y="97"/>
                      </a:lnTo>
                      <a:lnTo>
                        <a:pt x="38" y="76"/>
                      </a:lnTo>
                      <a:lnTo>
                        <a:pt x="52" y="56"/>
                      </a:lnTo>
                      <a:lnTo>
                        <a:pt x="71" y="39"/>
                      </a:lnTo>
                      <a:lnTo>
                        <a:pt x="92" y="28"/>
                      </a:lnTo>
                      <a:lnTo>
                        <a:pt x="95" y="27"/>
                      </a:lnTo>
                      <a:lnTo>
                        <a:pt x="97" y="29"/>
                      </a:lnTo>
                      <a:lnTo>
                        <a:pt x="118" y="16"/>
                      </a:lnTo>
                      <a:lnTo>
                        <a:pt x="141" y="7"/>
                      </a:lnTo>
                      <a:lnTo>
                        <a:pt x="163" y="2"/>
                      </a:lnTo>
                      <a:lnTo>
                        <a:pt x="187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1" name="Freeform 24"/>
                <p:cNvSpPr>
                  <a:spLocks/>
                </p:cNvSpPr>
                <p:nvPr/>
              </p:nvSpPr>
              <p:spPr bwMode="auto">
                <a:xfrm>
                  <a:off x="3261653" y="962135"/>
                  <a:ext cx="57110" cy="15229"/>
                </a:xfrm>
                <a:custGeom>
                  <a:avLst/>
                  <a:gdLst>
                    <a:gd name="T0" fmla="*/ 4 w 151"/>
                    <a:gd name="T1" fmla="*/ 0 h 41"/>
                    <a:gd name="T2" fmla="*/ 47 w 151"/>
                    <a:gd name="T3" fmla="*/ 3 h 41"/>
                    <a:gd name="T4" fmla="*/ 91 w 151"/>
                    <a:gd name="T5" fmla="*/ 3 h 41"/>
                    <a:gd name="T6" fmla="*/ 134 w 151"/>
                    <a:gd name="T7" fmla="*/ 2 h 41"/>
                    <a:gd name="T8" fmla="*/ 138 w 151"/>
                    <a:gd name="T9" fmla="*/ 0 h 41"/>
                    <a:gd name="T10" fmla="*/ 140 w 151"/>
                    <a:gd name="T11" fmla="*/ 2 h 41"/>
                    <a:gd name="T12" fmla="*/ 142 w 151"/>
                    <a:gd name="T13" fmla="*/ 3 h 41"/>
                    <a:gd name="T14" fmla="*/ 142 w 151"/>
                    <a:gd name="T15" fmla="*/ 4 h 41"/>
                    <a:gd name="T16" fmla="*/ 143 w 151"/>
                    <a:gd name="T17" fmla="*/ 8 h 41"/>
                    <a:gd name="T18" fmla="*/ 143 w 151"/>
                    <a:gd name="T19" fmla="*/ 11 h 41"/>
                    <a:gd name="T20" fmla="*/ 142 w 151"/>
                    <a:gd name="T21" fmla="*/ 12 h 41"/>
                    <a:gd name="T22" fmla="*/ 142 w 151"/>
                    <a:gd name="T23" fmla="*/ 13 h 41"/>
                    <a:gd name="T24" fmla="*/ 146 w 151"/>
                    <a:gd name="T25" fmla="*/ 12 h 41"/>
                    <a:gd name="T26" fmla="*/ 148 w 151"/>
                    <a:gd name="T27" fmla="*/ 12 h 41"/>
                    <a:gd name="T28" fmla="*/ 150 w 151"/>
                    <a:gd name="T29" fmla="*/ 13 h 41"/>
                    <a:gd name="T30" fmla="*/ 151 w 151"/>
                    <a:gd name="T31" fmla="*/ 16 h 41"/>
                    <a:gd name="T32" fmla="*/ 151 w 151"/>
                    <a:gd name="T33" fmla="*/ 20 h 41"/>
                    <a:gd name="T34" fmla="*/ 150 w 151"/>
                    <a:gd name="T35" fmla="*/ 23 h 41"/>
                    <a:gd name="T36" fmla="*/ 148 w 151"/>
                    <a:gd name="T37" fmla="*/ 25 h 41"/>
                    <a:gd name="T38" fmla="*/ 124 w 151"/>
                    <a:gd name="T39" fmla="*/ 33 h 41"/>
                    <a:gd name="T40" fmla="*/ 102 w 151"/>
                    <a:gd name="T41" fmla="*/ 35 h 41"/>
                    <a:gd name="T42" fmla="*/ 78 w 151"/>
                    <a:gd name="T43" fmla="*/ 33 h 41"/>
                    <a:gd name="T44" fmla="*/ 56 w 151"/>
                    <a:gd name="T45" fmla="*/ 33 h 41"/>
                    <a:gd name="T46" fmla="*/ 33 w 151"/>
                    <a:gd name="T47" fmla="*/ 35 h 41"/>
                    <a:gd name="T48" fmla="*/ 12 w 151"/>
                    <a:gd name="T49" fmla="*/ 41 h 41"/>
                    <a:gd name="T50" fmla="*/ 11 w 151"/>
                    <a:gd name="T51" fmla="*/ 41 h 41"/>
                    <a:gd name="T52" fmla="*/ 8 w 151"/>
                    <a:gd name="T53" fmla="*/ 41 h 41"/>
                    <a:gd name="T54" fmla="*/ 7 w 151"/>
                    <a:gd name="T55" fmla="*/ 40 h 41"/>
                    <a:gd name="T56" fmla="*/ 7 w 151"/>
                    <a:gd name="T57" fmla="*/ 37 h 41"/>
                    <a:gd name="T58" fmla="*/ 6 w 151"/>
                    <a:gd name="T59" fmla="*/ 33 h 41"/>
                    <a:gd name="T60" fmla="*/ 7 w 151"/>
                    <a:gd name="T61" fmla="*/ 31 h 41"/>
                    <a:gd name="T62" fmla="*/ 10 w 151"/>
                    <a:gd name="T63" fmla="*/ 28 h 41"/>
                    <a:gd name="T64" fmla="*/ 14 w 151"/>
                    <a:gd name="T65" fmla="*/ 27 h 41"/>
                    <a:gd name="T66" fmla="*/ 19 w 151"/>
                    <a:gd name="T67" fmla="*/ 25 h 41"/>
                    <a:gd name="T68" fmla="*/ 11 w 151"/>
                    <a:gd name="T69" fmla="*/ 24 h 41"/>
                    <a:gd name="T70" fmla="*/ 4 w 151"/>
                    <a:gd name="T71" fmla="*/ 24 h 41"/>
                    <a:gd name="T72" fmla="*/ 2 w 151"/>
                    <a:gd name="T73" fmla="*/ 23 h 41"/>
                    <a:gd name="T74" fmla="*/ 0 w 151"/>
                    <a:gd name="T75" fmla="*/ 20 h 41"/>
                    <a:gd name="T76" fmla="*/ 0 w 151"/>
                    <a:gd name="T77" fmla="*/ 16 h 41"/>
                    <a:gd name="T78" fmla="*/ 0 w 151"/>
                    <a:gd name="T79" fmla="*/ 15 h 41"/>
                    <a:gd name="T80" fmla="*/ 0 w 151"/>
                    <a:gd name="T81" fmla="*/ 12 h 41"/>
                    <a:gd name="T82" fmla="*/ 0 w 151"/>
                    <a:gd name="T83" fmla="*/ 9 h 41"/>
                    <a:gd name="T84" fmla="*/ 0 w 151"/>
                    <a:gd name="T85" fmla="*/ 7 h 41"/>
                    <a:gd name="T86" fmla="*/ 0 w 151"/>
                    <a:gd name="T87" fmla="*/ 4 h 41"/>
                    <a:gd name="T88" fmla="*/ 2 w 151"/>
                    <a:gd name="T89" fmla="*/ 2 h 41"/>
                    <a:gd name="T90" fmla="*/ 4 w 151"/>
                    <a:gd name="T91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1" h="41">
                      <a:moveTo>
                        <a:pt x="4" y="0"/>
                      </a:moveTo>
                      <a:lnTo>
                        <a:pt x="47" y="3"/>
                      </a:lnTo>
                      <a:lnTo>
                        <a:pt x="91" y="3"/>
                      </a:lnTo>
                      <a:lnTo>
                        <a:pt x="134" y="2"/>
                      </a:lnTo>
                      <a:lnTo>
                        <a:pt x="138" y="0"/>
                      </a:lnTo>
                      <a:lnTo>
                        <a:pt x="140" y="2"/>
                      </a:lnTo>
                      <a:lnTo>
                        <a:pt x="142" y="3"/>
                      </a:lnTo>
                      <a:lnTo>
                        <a:pt x="142" y="4"/>
                      </a:lnTo>
                      <a:lnTo>
                        <a:pt x="143" y="8"/>
                      </a:lnTo>
                      <a:lnTo>
                        <a:pt x="143" y="11"/>
                      </a:lnTo>
                      <a:lnTo>
                        <a:pt x="142" y="12"/>
                      </a:lnTo>
                      <a:lnTo>
                        <a:pt x="142" y="13"/>
                      </a:lnTo>
                      <a:lnTo>
                        <a:pt x="146" y="12"/>
                      </a:lnTo>
                      <a:lnTo>
                        <a:pt x="148" y="12"/>
                      </a:lnTo>
                      <a:lnTo>
                        <a:pt x="150" y="13"/>
                      </a:lnTo>
                      <a:lnTo>
                        <a:pt x="151" y="16"/>
                      </a:lnTo>
                      <a:lnTo>
                        <a:pt x="151" y="20"/>
                      </a:lnTo>
                      <a:lnTo>
                        <a:pt x="150" y="23"/>
                      </a:lnTo>
                      <a:lnTo>
                        <a:pt x="148" y="25"/>
                      </a:lnTo>
                      <a:lnTo>
                        <a:pt x="124" y="33"/>
                      </a:lnTo>
                      <a:lnTo>
                        <a:pt x="102" y="35"/>
                      </a:lnTo>
                      <a:lnTo>
                        <a:pt x="78" y="33"/>
                      </a:lnTo>
                      <a:lnTo>
                        <a:pt x="56" y="33"/>
                      </a:lnTo>
                      <a:lnTo>
                        <a:pt x="33" y="35"/>
                      </a:lnTo>
                      <a:lnTo>
                        <a:pt x="12" y="41"/>
                      </a:lnTo>
                      <a:lnTo>
                        <a:pt x="11" y="41"/>
                      </a:lnTo>
                      <a:lnTo>
                        <a:pt x="8" y="41"/>
                      </a:lnTo>
                      <a:lnTo>
                        <a:pt x="7" y="40"/>
                      </a:lnTo>
                      <a:lnTo>
                        <a:pt x="7" y="37"/>
                      </a:lnTo>
                      <a:lnTo>
                        <a:pt x="6" y="33"/>
                      </a:lnTo>
                      <a:lnTo>
                        <a:pt x="7" y="31"/>
                      </a:lnTo>
                      <a:lnTo>
                        <a:pt x="10" y="28"/>
                      </a:lnTo>
                      <a:lnTo>
                        <a:pt x="14" y="27"/>
                      </a:lnTo>
                      <a:lnTo>
                        <a:pt x="19" y="25"/>
                      </a:lnTo>
                      <a:lnTo>
                        <a:pt x="11" y="24"/>
                      </a:lnTo>
                      <a:lnTo>
                        <a:pt x="4" y="24"/>
                      </a:lnTo>
                      <a:lnTo>
                        <a:pt x="2" y="23"/>
                      </a:lnTo>
                      <a:lnTo>
                        <a:pt x="0" y="20"/>
                      </a:lnTo>
                      <a:lnTo>
                        <a:pt x="0" y="16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9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2" y="2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2" name="Freeform 25"/>
                <p:cNvSpPr>
                  <a:spLocks noEditPoints="1"/>
                </p:cNvSpPr>
                <p:nvPr/>
              </p:nvSpPr>
              <p:spPr bwMode="auto">
                <a:xfrm>
                  <a:off x="2708830" y="343826"/>
                  <a:ext cx="124880" cy="191889"/>
                </a:xfrm>
                <a:custGeom>
                  <a:avLst/>
                  <a:gdLst>
                    <a:gd name="T0" fmla="*/ 150 w 329"/>
                    <a:gd name="T1" fmla="*/ 487 h 504"/>
                    <a:gd name="T2" fmla="*/ 148 w 329"/>
                    <a:gd name="T3" fmla="*/ 463 h 504"/>
                    <a:gd name="T4" fmla="*/ 62 w 329"/>
                    <a:gd name="T5" fmla="*/ 397 h 504"/>
                    <a:gd name="T6" fmla="*/ 282 w 329"/>
                    <a:gd name="T7" fmla="*/ 297 h 504"/>
                    <a:gd name="T8" fmla="*/ 309 w 329"/>
                    <a:gd name="T9" fmla="*/ 347 h 504"/>
                    <a:gd name="T10" fmla="*/ 284 w 329"/>
                    <a:gd name="T11" fmla="*/ 423 h 504"/>
                    <a:gd name="T12" fmla="*/ 294 w 329"/>
                    <a:gd name="T13" fmla="*/ 280 h 504"/>
                    <a:gd name="T14" fmla="*/ 251 w 329"/>
                    <a:gd name="T15" fmla="*/ 256 h 504"/>
                    <a:gd name="T16" fmla="*/ 123 w 329"/>
                    <a:gd name="T17" fmla="*/ 254 h 504"/>
                    <a:gd name="T18" fmla="*/ 87 w 329"/>
                    <a:gd name="T19" fmla="*/ 320 h 504"/>
                    <a:gd name="T20" fmla="*/ 66 w 329"/>
                    <a:gd name="T21" fmla="*/ 456 h 504"/>
                    <a:gd name="T22" fmla="*/ 96 w 329"/>
                    <a:gd name="T23" fmla="*/ 464 h 504"/>
                    <a:gd name="T24" fmla="*/ 110 w 329"/>
                    <a:gd name="T25" fmla="*/ 463 h 504"/>
                    <a:gd name="T26" fmla="*/ 153 w 329"/>
                    <a:gd name="T27" fmla="*/ 452 h 504"/>
                    <a:gd name="T28" fmla="*/ 259 w 329"/>
                    <a:gd name="T29" fmla="*/ 389 h 504"/>
                    <a:gd name="T30" fmla="*/ 181 w 329"/>
                    <a:gd name="T31" fmla="*/ 262 h 504"/>
                    <a:gd name="T32" fmla="*/ 189 w 329"/>
                    <a:gd name="T33" fmla="*/ 227 h 504"/>
                    <a:gd name="T34" fmla="*/ 270 w 329"/>
                    <a:gd name="T35" fmla="*/ 132 h 504"/>
                    <a:gd name="T36" fmla="*/ 257 w 329"/>
                    <a:gd name="T37" fmla="*/ 111 h 504"/>
                    <a:gd name="T38" fmla="*/ 216 w 329"/>
                    <a:gd name="T39" fmla="*/ 100 h 504"/>
                    <a:gd name="T40" fmla="*/ 245 w 329"/>
                    <a:gd name="T41" fmla="*/ 134 h 504"/>
                    <a:gd name="T42" fmla="*/ 103 w 329"/>
                    <a:gd name="T43" fmla="*/ 70 h 504"/>
                    <a:gd name="T44" fmla="*/ 111 w 329"/>
                    <a:gd name="T45" fmla="*/ 239 h 504"/>
                    <a:gd name="T46" fmla="*/ 244 w 329"/>
                    <a:gd name="T47" fmla="*/ 157 h 504"/>
                    <a:gd name="T48" fmla="*/ 112 w 329"/>
                    <a:gd name="T49" fmla="*/ 70 h 504"/>
                    <a:gd name="T50" fmla="*/ 82 w 329"/>
                    <a:gd name="T51" fmla="*/ 67 h 504"/>
                    <a:gd name="T52" fmla="*/ 73 w 329"/>
                    <a:gd name="T53" fmla="*/ 36 h 504"/>
                    <a:gd name="T54" fmla="*/ 172 w 329"/>
                    <a:gd name="T55" fmla="*/ 33 h 504"/>
                    <a:gd name="T56" fmla="*/ 129 w 329"/>
                    <a:gd name="T57" fmla="*/ 22 h 504"/>
                    <a:gd name="T58" fmla="*/ 161 w 329"/>
                    <a:gd name="T59" fmla="*/ 3 h 504"/>
                    <a:gd name="T60" fmla="*/ 270 w 329"/>
                    <a:gd name="T61" fmla="*/ 80 h 504"/>
                    <a:gd name="T62" fmla="*/ 286 w 329"/>
                    <a:gd name="T63" fmla="*/ 162 h 504"/>
                    <a:gd name="T64" fmla="*/ 248 w 329"/>
                    <a:gd name="T65" fmla="*/ 243 h 504"/>
                    <a:gd name="T66" fmla="*/ 314 w 329"/>
                    <a:gd name="T67" fmla="*/ 289 h 504"/>
                    <a:gd name="T68" fmla="*/ 249 w 329"/>
                    <a:gd name="T69" fmla="*/ 460 h 504"/>
                    <a:gd name="T70" fmla="*/ 79 w 329"/>
                    <a:gd name="T71" fmla="*/ 492 h 504"/>
                    <a:gd name="T72" fmla="*/ 67 w 329"/>
                    <a:gd name="T73" fmla="*/ 495 h 504"/>
                    <a:gd name="T74" fmla="*/ 58 w 329"/>
                    <a:gd name="T75" fmla="*/ 496 h 504"/>
                    <a:gd name="T76" fmla="*/ 55 w 329"/>
                    <a:gd name="T77" fmla="*/ 493 h 504"/>
                    <a:gd name="T78" fmla="*/ 53 w 329"/>
                    <a:gd name="T79" fmla="*/ 495 h 504"/>
                    <a:gd name="T80" fmla="*/ 45 w 329"/>
                    <a:gd name="T81" fmla="*/ 493 h 504"/>
                    <a:gd name="T82" fmla="*/ 41 w 329"/>
                    <a:gd name="T83" fmla="*/ 497 h 504"/>
                    <a:gd name="T84" fmla="*/ 34 w 329"/>
                    <a:gd name="T85" fmla="*/ 491 h 504"/>
                    <a:gd name="T86" fmla="*/ 0 w 329"/>
                    <a:gd name="T87" fmla="*/ 464 h 504"/>
                    <a:gd name="T88" fmla="*/ 37 w 329"/>
                    <a:gd name="T89" fmla="*/ 477 h 504"/>
                    <a:gd name="T90" fmla="*/ 17 w 329"/>
                    <a:gd name="T91" fmla="*/ 456 h 504"/>
                    <a:gd name="T92" fmla="*/ 48 w 329"/>
                    <a:gd name="T93" fmla="*/ 405 h 504"/>
                    <a:gd name="T94" fmla="*/ 51 w 329"/>
                    <a:gd name="T95" fmla="*/ 264 h 504"/>
                    <a:gd name="T96" fmla="*/ 29 w 329"/>
                    <a:gd name="T97" fmla="*/ 249 h 504"/>
                    <a:gd name="T98" fmla="*/ 54 w 329"/>
                    <a:gd name="T99" fmla="*/ 249 h 504"/>
                    <a:gd name="T100" fmla="*/ 67 w 329"/>
                    <a:gd name="T101" fmla="*/ 69 h 504"/>
                    <a:gd name="T102" fmla="*/ 50 w 329"/>
                    <a:gd name="T103" fmla="*/ 53 h 504"/>
                    <a:gd name="T104" fmla="*/ 44 w 329"/>
                    <a:gd name="T105" fmla="*/ 43 h 504"/>
                    <a:gd name="T106" fmla="*/ 77 w 329"/>
                    <a:gd name="T107" fmla="*/ 18 h 504"/>
                    <a:gd name="T108" fmla="*/ 88 w 329"/>
                    <a:gd name="T109" fmla="*/ 3 h 504"/>
                    <a:gd name="T110" fmla="*/ 96 w 329"/>
                    <a:gd name="T111" fmla="*/ 9 h 504"/>
                    <a:gd name="T112" fmla="*/ 103 w 329"/>
                    <a:gd name="T113" fmla="*/ 7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29" h="504">
                      <a:moveTo>
                        <a:pt x="173" y="481"/>
                      </a:moveTo>
                      <a:lnTo>
                        <a:pt x="165" y="483"/>
                      </a:lnTo>
                      <a:lnTo>
                        <a:pt x="156" y="483"/>
                      </a:lnTo>
                      <a:lnTo>
                        <a:pt x="156" y="484"/>
                      </a:lnTo>
                      <a:lnTo>
                        <a:pt x="156" y="484"/>
                      </a:lnTo>
                      <a:lnTo>
                        <a:pt x="144" y="487"/>
                      </a:lnTo>
                      <a:lnTo>
                        <a:pt x="132" y="488"/>
                      </a:lnTo>
                      <a:lnTo>
                        <a:pt x="150" y="487"/>
                      </a:lnTo>
                      <a:lnTo>
                        <a:pt x="168" y="484"/>
                      </a:lnTo>
                      <a:lnTo>
                        <a:pt x="173" y="481"/>
                      </a:lnTo>
                      <a:close/>
                      <a:moveTo>
                        <a:pt x="45" y="475"/>
                      </a:moveTo>
                      <a:lnTo>
                        <a:pt x="45" y="476"/>
                      </a:lnTo>
                      <a:lnTo>
                        <a:pt x="45" y="476"/>
                      </a:lnTo>
                      <a:lnTo>
                        <a:pt x="45" y="475"/>
                      </a:lnTo>
                      <a:close/>
                      <a:moveTo>
                        <a:pt x="154" y="462"/>
                      </a:moveTo>
                      <a:lnTo>
                        <a:pt x="148" y="463"/>
                      </a:lnTo>
                      <a:lnTo>
                        <a:pt x="141" y="466"/>
                      </a:lnTo>
                      <a:lnTo>
                        <a:pt x="148" y="464"/>
                      </a:lnTo>
                      <a:lnTo>
                        <a:pt x="154" y="462"/>
                      </a:lnTo>
                      <a:close/>
                      <a:moveTo>
                        <a:pt x="62" y="397"/>
                      </a:moveTo>
                      <a:lnTo>
                        <a:pt x="53" y="443"/>
                      </a:lnTo>
                      <a:lnTo>
                        <a:pt x="53" y="448"/>
                      </a:lnTo>
                      <a:lnTo>
                        <a:pt x="61" y="406"/>
                      </a:lnTo>
                      <a:lnTo>
                        <a:pt x="62" y="397"/>
                      </a:lnTo>
                      <a:close/>
                      <a:moveTo>
                        <a:pt x="294" y="369"/>
                      </a:moveTo>
                      <a:lnTo>
                        <a:pt x="290" y="378"/>
                      </a:lnTo>
                      <a:lnTo>
                        <a:pt x="288" y="388"/>
                      </a:lnTo>
                      <a:lnTo>
                        <a:pt x="285" y="394"/>
                      </a:lnTo>
                      <a:lnTo>
                        <a:pt x="290" y="382"/>
                      </a:lnTo>
                      <a:lnTo>
                        <a:pt x="294" y="369"/>
                      </a:lnTo>
                      <a:close/>
                      <a:moveTo>
                        <a:pt x="278" y="289"/>
                      </a:moveTo>
                      <a:lnTo>
                        <a:pt x="282" y="297"/>
                      </a:lnTo>
                      <a:lnTo>
                        <a:pt x="293" y="328"/>
                      </a:lnTo>
                      <a:lnTo>
                        <a:pt x="293" y="324"/>
                      </a:lnTo>
                      <a:lnTo>
                        <a:pt x="289" y="305"/>
                      </a:lnTo>
                      <a:lnTo>
                        <a:pt x="278" y="289"/>
                      </a:lnTo>
                      <a:close/>
                      <a:moveTo>
                        <a:pt x="294" y="280"/>
                      </a:moveTo>
                      <a:lnTo>
                        <a:pt x="303" y="302"/>
                      </a:lnTo>
                      <a:lnTo>
                        <a:pt x="307" y="324"/>
                      </a:lnTo>
                      <a:lnTo>
                        <a:pt x="309" y="347"/>
                      </a:lnTo>
                      <a:lnTo>
                        <a:pt x="307" y="364"/>
                      </a:lnTo>
                      <a:lnTo>
                        <a:pt x="302" y="386"/>
                      </a:lnTo>
                      <a:lnTo>
                        <a:pt x="293" y="407"/>
                      </a:lnTo>
                      <a:lnTo>
                        <a:pt x="280" y="425"/>
                      </a:lnTo>
                      <a:lnTo>
                        <a:pt x="263" y="440"/>
                      </a:lnTo>
                      <a:lnTo>
                        <a:pt x="244" y="454"/>
                      </a:lnTo>
                      <a:lnTo>
                        <a:pt x="265" y="440"/>
                      </a:lnTo>
                      <a:lnTo>
                        <a:pt x="284" y="423"/>
                      </a:lnTo>
                      <a:lnTo>
                        <a:pt x="301" y="401"/>
                      </a:lnTo>
                      <a:lnTo>
                        <a:pt x="313" y="377"/>
                      </a:lnTo>
                      <a:lnTo>
                        <a:pt x="319" y="353"/>
                      </a:lnTo>
                      <a:lnTo>
                        <a:pt x="321" y="332"/>
                      </a:lnTo>
                      <a:lnTo>
                        <a:pt x="317" y="311"/>
                      </a:lnTo>
                      <a:lnTo>
                        <a:pt x="307" y="294"/>
                      </a:lnTo>
                      <a:lnTo>
                        <a:pt x="301" y="286"/>
                      </a:lnTo>
                      <a:lnTo>
                        <a:pt x="294" y="280"/>
                      </a:lnTo>
                      <a:close/>
                      <a:moveTo>
                        <a:pt x="243" y="268"/>
                      </a:moveTo>
                      <a:lnTo>
                        <a:pt x="257" y="278"/>
                      </a:lnTo>
                      <a:lnTo>
                        <a:pt x="270" y="290"/>
                      </a:lnTo>
                      <a:lnTo>
                        <a:pt x="265" y="282"/>
                      </a:lnTo>
                      <a:lnTo>
                        <a:pt x="259" y="274"/>
                      </a:lnTo>
                      <a:lnTo>
                        <a:pt x="251" y="270"/>
                      </a:lnTo>
                      <a:lnTo>
                        <a:pt x="243" y="268"/>
                      </a:lnTo>
                      <a:close/>
                      <a:moveTo>
                        <a:pt x="251" y="256"/>
                      </a:moveTo>
                      <a:lnTo>
                        <a:pt x="259" y="262"/>
                      </a:lnTo>
                      <a:lnTo>
                        <a:pt x="265" y="269"/>
                      </a:lnTo>
                      <a:lnTo>
                        <a:pt x="270" y="272"/>
                      </a:lnTo>
                      <a:lnTo>
                        <a:pt x="276" y="276"/>
                      </a:lnTo>
                      <a:lnTo>
                        <a:pt x="278" y="278"/>
                      </a:lnTo>
                      <a:lnTo>
                        <a:pt x="267" y="265"/>
                      </a:lnTo>
                      <a:lnTo>
                        <a:pt x="251" y="256"/>
                      </a:lnTo>
                      <a:close/>
                      <a:moveTo>
                        <a:pt x="123" y="254"/>
                      </a:moveTo>
                      <a:lnTo>
                        <a:pt x="121" y="256"/>
                      </a:lnTo>
                      <a:lnTo>
                        <a:pt x="116" y="256"/>
                      </a:lnTo>
                      <a:lnTo>
                        <a:pt x="90" y="268"/>
                      </a:lnTo>
                      <a:lnTo>
                        <a:pt x="90" y="268"/>
                      </a:lnTo>
                      <a:lnTo>
                        <a:pt x="88" y="278"/>
                      </a:lnTo>
                      <a:lnTo>
                        <a:pt x="88" y="291"/>
                      </a:lnTo>
                      <a:lnTo>
                        <a:pt x="87" y="306"/>
                      </a:lnTo>
                      <a:lnTo>
                        <a:pt x="87" y="320"/>
                      </a:lnTo>
                      <a:lnTo>
                        <a:pt x="87" y="338"/>
                      </a:lnTo>
                      <a:lnTo>
                        <a:pt x="87" y="340"/>
                      </a:lnTo>
                      <a:lnTo>
                        <a:pt x="83" y="377"/>
                      </a:lnTo>
                      <a:lnTo>
                        <a:pt x="75" y="410"/>
                      </a:lnTo>
                      <a:lnTo>
                        <a:pt x="75" y="415"/>
                      </a:lnTo>
                      <a:lnTo>
                        <a:pt x="71" y="430"/>
                      </a:lnTo>
                      <a:lnTo>
                        <a:pt x="70" y="440"/>
                      </a:lnTo>
                      <a:lnTo>
                        <a:pt x="66" y="456"/>
                      </a:lnTo>
                      <a:lnTo>
                        <a:pt x="66" y="458"/>
                      </a:lnTo>
                      <a:lnTo>
                        <a:pt x="66" y="459"/>
                      </a:lnTo>
                      <a:lnTo>
                        <a:pt x="66" y="459"/>
                      </a:lnTo>
                      <a:lnTo>
                        <a:pt x="73" y="460"/>
                      </a:lnTo>
                      <a:lnTo>
                        <a:pt x="79" y="462"/>
                      </a:lnTo>
                      <a:lnTo>
                        <a:pt x="81" y="462"/>
                      </a:lnTo>
                      <a:lnTo>
                        <a:pt x="88" y="463"/>
                      </a:lnTo>
                      <a:lnTo>
                        <a:pt x="96" y="464"/>
                      </a:lnTo>
                      <a:lnTo>
                        <a:pt x="104" y="464"/>
                      </a:lnTo>
                      <a:lnTo>
                        <a:pt x="112" y="466"/>
                      </a:lnTo>
                      <a:lnTo>
                        <a:pt x="119" y="467"/>
                      </a:lnTo>
                      <a:lnTo>
                        <a:pt x="125" y="464"/>
                      </a:lnTo>
                      <a:lnTo>
                        <a:pt x="127" y="463"/>
                      </a:lnTo>
                      <a:lnTo>
                        <a:pt x="131" y="462"/>
                      </a:lnTo>
                      <a:lnTo>
                        <a:pt x="110" y="463"/>
                      </a:lnTo>
                      <a:lnTo>
                        <a:pt x="110" y="463"/>
                      </a:lnTo>
                      <a:lnTo>
                        <a:pt x="107" y="463"/>
                      </a:lnTo>
                      <a:lnTo>
                        <a:pt x="106" y="462"/>
                      </a:lnTo>
                      <a:lnTo>
                        <a:pt x="106" y="459"/>
                      </a:lnTo>
                      <a:lnTo>
                        <a:pt x="106" y="458"/>
                      </a:lnTo>
                      <a:lnTo>
                        <a:pt x="107" y="456"/>
                      </a:lnTo>
                      <a:lnTo>
                        <a:pt x="108" y="455"/>
                      </a:lnTo>
                      <a:lnTo>
                        <a:pt x="132" y="454"/>
                      </a:lnTo>
                      <a:lnTo>
                        <a:pt x="153" y="452"/>
                      </a:lnTo>
                      <a:lnTo>
                        <a:pt x="154" y="452"/>
                      </a:lnTo>
                      <a:lnTo>
                        <a:pt x="157" y="452"/>
                      </a:lnTo>
                      <a:lnTo>
                        <a:pt x="185" y="440"/>
                      </a:lnTo>
                      <a:lnTo>
                        <a:pt x="212" y="427"/>
                      </a:lnTo>
                      <a:lnTo>
                        <a:pt x="237" y="410"/>
                      </a:lnTo>
                      <a:lnTo>
                        <a:pt x="245" y="404"/>
                      </a:lnTo>
                      <a:lnTo>
                        <a:pt x="253" y="396"/>
                      </a:lnTo>
                      <a:lnTo>
                        <a:pt x="259" y="389"/>
                      </a:lnTo>
                      <a:lnTo>
                        <a:pt x="270" y="369"/>
                      </a:lnTo>
                      <a:lnTo>
                        <a:pt x="274" y="349"/>
                      </a:lnTo>
                      <a:lnTo>
                        <a:pt x="270" y="330"/>
                      </a:lnTo>
                      <a:lnTo>
                        <a:pt x="260" y="311"/>
                      </a:lnTo>
                      <a:lnTo>
                        <a:pt x="244" y="295"/>
                      </a:lnTo>
                      <a:lnTo>
                        <a:pt x="224" y="281"/>
                      </a:lnTo>
                      <a:lnTo>
                        <a:pt x="203" y="270"/>
                      </a:lnTo>
                      <a:lnTo>
                        <a:pt x="181" y="262"/>
                      </a:lnTo>
                      <a:lnTo>
                        <a:pt x="160" y="257"/>
                      </a:lnTo>
                      <a:lnTo>
                        <a:pt x="158" y="257"/>
                      </a:lnTo>
                      <a:lnTo>
                        <a:pt x="158" y="257"/>
                      </a:lnTo>
                      <a:lnTo>
                        <a:pt x="140" y="258"/>
                      </a:lnTo>
                      <a:lnTo>
                        <a:pt x="124" y="257"/>
                      </a:lnTo>
                      <a:lnTo>
                        <a:pt x="123" y="257"/>
                      </a:lnTo>
                      <a:lnTo>
                        <a:pt x="123" y="254"/>
                      </a:lnTo>
                      <a:close/>
                      <a:moveTo>
                        <a:pt x="189" y="227"/>
                      </a:moveTo>
                      <a:lnTo>
                        <a:pt x="178" y="232"/>
                      </a:lnTo>
                      <a:lnTo>
                        <a:pt x="190" y="229"/>
                      </a:lnTo>
                      <a:lnTo>
                        <a:pt x="189" y="227"/>
                      </a:lnTo>
                      <a:close/>
                      <a:moveTo>
                        <a:pt x="273" y="117"/>
                      </a:moveTo>
                      <a:lnTo>
                        <a:pt x="272" y="123"/>
                      </a:lnTo>
                      <a:lnTo>
                        <a:pt x="269" y="129"/>
                      </a:lnTo>
                      <a:lnTo>
                        <a:pt x="270" y="131"/>
                      </a:lnTo>
                      <a:lnTo>
                        <a:pt x="270" y="132"/>
                      </a:lnTo>
                      <a:lnTo>
                        <a:pt x="276" y="148"/>
                      </a:lnTo>
                      <a:lnTo>
                        <a:pt x="277" y="162"/>
                      </a:lnTo>
                      <a:lnTo>
                        <a:pt x="280" y="144"/>
                      </a:lnTo>
                      <a:lnTo>
                        <a:pt x="276" y="123"/>
                      </a:lnTo>
                      <a:lnTo>
                        <a:pt x="273" y="117"/>
                      </a:lnTo>
                      <a:close/>
                      <a:moveTo>
                        <a:pt x="255" y="104"/>
                      </a:moveTo>
                      <a:lnTo>
                        <a:pt x="255" y="109"/>
                      </a:lnTo>
                      <a:lnTo>
                        <a:pt x="257" y="111"/>
                      </a:lnTo>
                      <a:lnTo>
                        <a:pt x="257" y="111"/>
                      </a:lnTo>
                      <a:lnTo>
                        <a:pt x="255" y="104"/>
                      </a:lnTo>
                      <a:close/>
                      <a:moveTo>
                        <a:pt x="256" y="94"/>
                      </a:moveTo>
                      <a:lnTo>
                        <a:pt x="257" y="95"/>
                      </a:lnTo>
                      <a:lnTo>
                        <a:pt x="256" y="94"/>
                      </a:lnTo>
                      <a:lnTo>
                        <a:pt x="256" y="94"/>
                      </a:lnTo>
                      <a:close/>
                      <a:moveTo>
                        <a:pt x="202" y="90"/>
                      </a:moveTo>
                      <a:lnTo>
                        <a:pt x="216" y="100"/>
                      </a:lnTo>
                      <a:lnTo>
                        <a:pt x="231" y="115"/>
                      </a:lnTo>
                      <a:lnTo>
                        <a:pt x="241" y="129"/>
                      </a:lnTo>
                      <a:lnTo>
                        <a:pt x="249" y="145"/>
                      </a:lnTo>
                      <a:lnTo>
                        <a:pt x="251" y="141"/>
                      </a:lnTo>
                      <a:lnTo>
                        <a:pt x="249" y="138"/>
                      </a:lnTo>
                      <a:lnTo>
                        <a:pt x="249" y="137"/>
                      </a:lnTo>
                      <a:lnTo>
                        <a:pt x="247" y="136"/>
                      </a:lnTo>
                      <a:lnTo>
                        <a:pt x="245" y="134"/>
                      </a:lnTo>
                      <a:lnTo>
                        <a:pt x="245" y="132"/>
                      </a:lnTo>
                      <a:lnTo>
                        <a:pt x="245" y="132"/>
                      </a:lnTo>
                      <a:lnTo>
                        <a:pt x="245" y="131"/>
                      </a:lnTo>
                      <a:lnTo>
                        <a:pt x="244" y="129"/>
                      </a:lnTo>
                      <a:lnTo>
                        <a:pt x="243" y="127"/>
                      </a:lnTo>
                      <a:lnTo>
                        <a:pt x="224" y="107"/>
                      </a:lnTo>
                      <a:lnTo>
                        <a:pt x="202" y="90"/>
                      </a:lnTo>
                      <a:close/>
                      <a:moveTo>
                        <a:pt x="103" y="70"/>
                      </a:moveTo>
                      <a:lnTo>
                        <a:pt x="102" y="92"/>
                      </a:lnTo>
                      <a:lnTo>
                        <a:pt x="99" y="117"/>
                      </a:lnTo>
                      <a:lnTo>
                        <a:pt x="95" y="177"/>
                      </a:lnTo>
                      <a:lnTo>
                        <a:pt x="91" y="241"/>
                      </a:lnTo>
                      <a:lnTo>
                        <a:pt x="99" y="240"/>
                      </a:lnTo>
                      <a:lnTo>
                        <a:pt x="108" y="240"/>
                      </a:lnTo>
                      <a:lnTo>
                        <a:pt x="108" y="240"/>
                      </a:lnTo>
                      <a:lnTo>
                        <a:pt x="111" y="239"/>
                      </a:lnTo>
                      <a:lnTo>
                        <a:pt x="113" y="239"/>
                      </a:lnTo>
                      <a:lnTo>
                        <a:pt x="139" y="237"/>
                      </a:lnTo>
                      <a:lnTo>
                        <a:pt x="165" y="229"/>
                      </a:lnTo>
                      <a:lnTo>
                        <a:pt x="189" y="218"/>
                      </a:lnTo>
                      <a:lnTo>
                        <a:pt x="212" y="203"/>
                      </a:lnTo>
                      <a:lnTo>
                        <a:pt x="232" y="183"/>
                      </a:lnTo>
                      <a:lnTo>
                        <a:pt x="239" y="170"/>
                      </a:lnTo>
                      <a:lnTo>
                        <a:pt x="244" y="157"/>
                      </a:lnTo>
                      <a:lnTo>
                        <a:pt x="237" y="138"/>
                      </a:lnTo>
                      <a:lnTo>
                        <a:pt x="224" y="120"/>
                      </a:lnTo>
                      <a:lnTo>
                        <a:pt x="203" y="101"/>
                      </a:lnTo>
                      <a:lnTo>
                        <a:pt x="179" y="87"/>
                      </a:lnTo>
                      <a:lnTo>
                        <a:pt x="156" y="78"/>
                      </a:lnTo>
                      <a:lnTo>
                        <a:pt x="132" y="71"/>
                      </a:lnTo>
                      <a:lnTo>
                        <a:pt x="124" y="71"/>
                      </a:lnTo>
                      <a:lnTo>
                        <a:pt x="112" y="70"/>
                      </a:lnTo>
                      <a:lnTo>
                        <a:pt x="103" y="70"/>
                      </a:lnTo>
                      <a:close/>
                      <a:moveTo>
                        <a:pt x="82" y="67"/>
                      </a:moveTo>
                      <a:lnTo>
                        <a:pt x="82" y="67"/>
                      </a:lnTo>
                      <a:lnTo>
                        <a:pt x="82" y="70"/>
                      </a:lnTo>
                      <a:lnTo>
                        <a:pt x="82" y="75"/>
                      </a:lnTo>
                      <a:lnTo>
                        <a:pt x="83" y="67"/>
                      </a:lnTo>
                      <a:lnTo>
                        <a:pt x="82" y="67"/>
                      </a:lnTo>
                      <a:lnTo>
                        <a:pt x="82" y="67"/>
                      </a:lnTo>
                      <a:close/>
                      <a:moveTo>
                        <a:pt x="73" y="36"/>
                      </a:moveTo>
                      <a:lnTo>
                        <a:pt x="67" y="36"/>
                      </a:lnTo>
                      <a:lnTo>
                        <a:pt x="62" y="37"/>
                      </a:lnTo>
                      <a:lnTo>
                        <a:pt x="66" y="37"/>
                      </a:lnTo>
                      <a:lnTo>
                        <a:pt x="71" y="37"/>
                      </a:lnTo>
                      <a:lnTo>
                        <a:pt x="73" y="37"/>
                      </a:lnTo>
                      <a:lnTo>
                        <a:pt x="71" y="37"/>
                      </a:lnTo>
                      <a:lnTo>
                        <a:pt x="73" y="36"/>
                      </a:lnTo>
                      <a:lnTo>
                        <a:pt x="73" y="36"/>
                      </a:lnTo>
                      <a:close/>
                      <a:moveTo>
                        <a:pt x="129" y="30"/>
                      </a:moveTo>
                      <a:lnTo>
                        <a:pt x="104" y="32"/>
                      </a:lnTo>
                      <a:lnTo>
                        <a:pt x="104" y="37"/>
                      </a:lnTo>
                      <a:lnTo>
                        <a:pt x="144" y="36"/>
                      </a:lnTo>
                      <a:lnTo>
                        <a:pt x="168" y="37"/>
                      </a:lnTo>
                      <a:lnTo>
                        <a:pt x="194" y="39"/>
                      </a:lnTo>
                      <a:lnTo>
                        <a:pt x="172" y="33"/>
                      </a:lnTo>
                      <a:lnTo>
                        <a:pt x="153" y="32"/>
                      </a:lnTo>
                      <a:lnTo>
                        <a:pt x="129" y="30"/>
                      </a:lnTo>
                      <a:close/>
                      <a:moveTo>
                        <a:pt x="146" y="12"/>
                      </a:moveTo>
                      <a:lnTo>
                        <a:pt x="123" y="13"/>
                      </a:lnTo>
                      <a:lnTo>
                        <a:pt x="113" y="16"/>
                      </a:lnTo>
                      <a:lnTo>
                        <a:pt x="104" y="20"/>
                      </a:lnTo>
                      <a:lnTo>
                        <a:pt x="104" y="22"/>
                      </a:lnTo>
                      <a:lnTo>
                        <a:pt x="129" y="22"/>
                      </a:lnTo>
                      <a:lnTo>
                        <a:pt x="153" y="22"/>
                      </a:lnTo>
                      <a:lnTo>
                        <a:pt x="173" y="25"/>
                      </a:lnTo>
                      <a:lnTo>
                        <a:pt x="198" y="32"/>
                      </a:lnTo>
                      <a:lnTo>
                        <a:pt x="191" y="28"/>
                      </a:lnTo>
                      <a:lnTo>
                        <a:pt x="170" y="16"/>
                      </a:lnTo>
                      <a:lnTo>
                        <a:pt x="146" y="12"/>
                      </a:lnTo>
                      <a:close/>
                      <a:moveTo>
                        <a:pt x="140" y="0"/>
                      </a:moveTo>
                      <a:lnTo>
                        <a:pt x="161" y="3"/>
                      </a:lnTo>
                      <a:lnTo>
                        <a:pt x="181" y="8"/>
                      </a:lnTo>
                      <a:lnTo>
                        <a:pt x="198" y="18"/>
                      </a:lnTo>
                      <a:lnTo>
                        <a:pt x="216" y="33"/>
                      </a:lnTo>
                      <a:lnTo>
                        <a:pt x="232" y="50"/>
                      </a:lnTo>
                      <a:lnTo>
                        <a:pt x="243" y="54"/>
                      </a:lnTo>
                      <a:lnTo>
                        <a:pt x="255" y="61"/>
                      </a:lnTo>
                      <a:lnTo>
                        <a:pt x="264" y="70"/>
                      </a:lnTo>
                      <a:lnTo>
                        <a:pt x="270" y="80"/>
                      </a:lnTo>
                      <a:lnTo>
                        <a:pt x="273" y="87"/>
                      </a:lnTo>
                      <a:lnTo>
                        <a:pt x="274" y="94"/>
                      </a:lnTo>
                      <a:lnTo>
                        <a:pt x="274" y="100"/>
                      </a:lnTo>
                      <a:lnTo>
                        <a:pt x="278" y="108"/>
                      </a:lnTo>
                      <a:lnTo>
                        <a:pt x="281" y="115"/>
                      </a:lnTo>
                      <a:lnTo>
                        <a:pt x="284" y="120"/>
                      </a:lnTo>
                      <a:lnTo>
                        <a:pt x="288" y="141"/>
                      </a:lnTo>
                      <a:lnTo>
                        <a:pt x="286" y="162"/>
                      </a:lnTo>
                      <a:lnTo>
                        <a:pt x="278" y="181"/>
                      </a:lnTo>
                      <a:lnTo>
                        <a:pt x="276" y="185"/>
                      </a:lnTo>
                      <a:lnTo>
                        <a:pt x="272" y="190"/>
                      </a:lnTo>
                      <a:lnTo>
                        <a:pt x="268" y="194"/>
                      </a:lnTo>
                      <a:lnTo>
                        <a:pt x="259" y="210"/>
                      </a:lnTo>
                      <a:lnTo>
                        <a:pt x="244" y="223"/>
                      </a:lnTo>
                      <a:lnTo>
                        <a:pt x="227" y="235"/>
                      </a:lnTo>
                      <a:lnTo>
                        <a:pt x="248" y="243"/>
                      </a:lnTo>
                      <a:lnTo>
                        <a:pt x="251" y="243"/>
                      </a:lnTo>
                      <a:lnTo>
                        <a:pt x="255" y="244"/>
                      </a:lnTo>
                      <a:lnTo>
                        <a:pt x="256" y="245"/>
                      </a:lnTo>
                      <a:lnTo>
                        <a:pt x="259" y="247"/>
                      </a:lnTo>
                      <a:lnTo>
                        <a:pt x="260" y="248"/>
                      </a:lnTo>
                      <a:lnTo>
                        <a:pt x="282" y="260"/>
                      </a:lnTo>
                      <a:lnTo>
                        <a:pt x="299" y="273"/>
                      </a:lnTo>
                      <a:lnTo>
                        <a:pt x="314" y="289"/>
                      </a:lnTo>
                      <a:lnTo>
                        <a:pt x="325" y="309"/>
                      </a:lnTo>
                      <a:lnTo>
                        <a:pt x="329" y="331"/>
                      </a:lnTo>
                      <a:lnTo>
                        <a:pt x="327" y="355"/>
                      </a:lnTo>
                      <a:lnTo>
                        <a:pt x="321" y="380"/>
                      </a:lnTo>
                      <a:lnTo>
                        <a:pt x="307" y="405"/>
                      </a:lnTo>
                      <a:lnTo>
                        <a:pt x="290" y="429"/>
                      </a:lnTo>
                      <a:lnTo>
                        <a:pt x="270" y="446"/>
                      </a:lnTo>
                      <a:lnTo>
                        <a:pt x="249" y="460"/>
                      </a:lnTo>
                      <a:lnTo>
                        <a:pt x="224" y="472"/>
                      </a:lnTo>
                      <a:lnTo>
                        <a:pt x="198" y="483"/>
                      </a:lnTo>
                      <a:lnTo>
                        <a:pt x="170" y="492"/>
                      </a:lnTo>
                      <a:lnTo>
                        <a:pt x="153" y="495"/>
                      </a:lnTo>
                      <a:lnTo>
                        <a:pt x="133" y="496"/>
                      </a:lnTo>
                      <a:lnTo>
                        <a:pt x="102" y="495"/>
                      </a:lnTo>
                      <a:lnTo>
                        <a:pt x="82" y="493"/>
                      </a:lnTo>
                      <a:lnTo>
                        <a:pt x="79" y="492"/>
                      </a:lnTo>
                      <a:lnTo>
                        <a:pt x="79" y="491"/>
                      </a:lnTo>
                      <a:lnTo>
                        <a:pt x="66" y="491"/>
                      </a:lnTo>
                      <a:lnTo>
                        <a:pt x="66" y="495"/>
                      </a:lnTo>
                      <a:lnTo>
                        <a:pt x="66" y="496"/>
                      </a:lnTo>
                      <a:lnTo>
                        <a:pt x="66" y="496"/>
                      </a:lnTo>
                      <a:lnTo>
                        <a:pt x="67" y="496"/>
                      </a:lnTo>
                      <a:lnTo>
                        <a:pt x="67" y="495"/>
                      </a:lnTo>
                      <a:lnTo>
                        <a:pt x="67" y="495"/>
                      </a:lnTo>
                      <a:lnTo>
                        <a:pt x="67" y="496"/>
                      </a:lnTo>
                      <a:lnTo>
                        <a:pt x="66" y="497"/>
                      </a:lnTo>
                      <a:lnTo>
                        <a:pt x="65" y="500"/>
                      </a:lnTo>
                      <a:lnTo>
                        <a:pt x="63" y="500"/>
                      </a:lnTo>
                      <a:lnTo>
                        <a:pt x="63" y="500"/>
                      </a:lnTo>
                      <a:lnTo>
                        <a:pt x="61" y="500"/>
                      </a:lnTo>
                      <a:lnTo>
                        <a:pt x="59" y="498"/>
                      </a:lnTo>
                      <a:lnTo>
                        <a:pt x="58" y="496"/>
                      </a:lnTo>
                      <a:lnTo>
                        <a:pt x="58" y="495"/>
                      </a:lnTo>
                      <a:lnTo>
                        <a:pt x="58" y="495"/>
                      </a:lnTo>
                      <a:lnTo>
                        <a:pt x="58" y="495"/>
                      </a:lnTo>
                      <a:lnTo>
                        <a:pt x="58" y="496"/>
                      </a:lnTo>
                      <a:lnTo>
                        <a:pt x="58" y="495"/>
                      </a:lnTo>
                      <a:lnTo>
                        <a:pt x="58" y="493"/>
                      </a:lnTo>
                      <a:lnTo>
                        <a:pt x="58" y="492"/>
                      </a:lnTo>
                      <a:lnTo>
                        <a:pt x="55" y="493"/>
                      </a:lnTo>
                      <a:lnTo>
                        <a:pt x="55" y="493"/>
                      </a:lnTo>
                      <a:lnTo>
                        <a:pt x="55" y="493"/>
                      </a:lnTo>
                      <a:lnTo>
                        <a:pt x="54" y="495"/>
                      </a:lnTo>
                      <a:lnTo>
                        <a:pt x="54" y="495"/>
                      </a:lnTo>
                      <a:lnTo>
                        <a:pt x="54" y="493"/>
                      </a:lnTo>
                      <a:lnTo>
                        <a:pt x="54" y="493"/>
                      </a:lnTo>
                      <a:lnTo>
                        <a:pt x="54" y="493"/>
                      </a:lnTo>
                      <a:lnTo>
                        <a:pt x="53" y="495"/>
                      </a:lnTo>
                      <a:lnTo>
                        <a:pt x="53" y="496"/>
                      </a:lnTo>
                      <a:lnTo>
                        <a:pt x="51" y="497"/>
                      </a:lnTo>
                      <a:lnTo>
                        <a:pt x="49" y="498"/>
                      </a:lnTo>
                      <a:lnTo>
                        <a:pt x="48" y="497"/>
                      </a:lnTo>
                      <a:lnTo>
                        <a:pt x="46" y="497"/>
                      </a:lnTo>
                      <a:lnTo>
                        <a:pt x="45" y="495"/>
                      </a:lnTo>
                      <a:lnTo>
                        <a:pt x="45" y="493"/>
                      </a:lnTo>
                      <a:lnTo>
                        <a:pt x="45" y="493"/>
                      </a:lnTo>
                      <a:lnTo>
                        <a:pt x="44" y="493"/>
                      </a:lnTo>
                      <a:lnTo>
                        <a:pt x="44" y="496"/>
                      </a:lnTo>
                      <a:lnTo>
                        <a:pt x="44" y="498"/>
                      </a:lnTo>
                      <a:lnTo>
                        <a:pt x="44" y="501"/>
                      </a:lnTo>
                      <a:lnTo>
                        <a:pt x="42" y="504"/>
                      </a:lnTo>
                      <a:lnTo>
                        <a:pt x="42" y="504"/>
                      </a:lnTo>
                      <a:lnTo>
                        <a:pt x="42" y="496"/>
                      </a:lnTo>
                      <a:lnTo>
                        <a:pt x="41" y="497"/>
                      </a:lnTo>
                      <a:lnTo>
                        <a:pt x="40" y="498"/>
                      </a:lnTo>
                      <a:lnTo>
                        <a:pt x="38" y="498"/>
                      </a:lnTo>
                      <a:lnTo>
                        <a:pt x="37" y="497"/>
                      </a:lnTo>
                      <a:lnTo>
                        <a:pt x="36" y="496"/>
                      </a:lnTo>
                      <a:lnTo>
                        <a:pt x="34" y="495"/>
                      </a:lnTo>
                      <a:lnTo>
                        <a:pt x="34" y="493"/>
                      </a:lnTo>
                      <a:lnTo>
                        <a:pt x="34" y="493"/>
                      </a:lnTo>
                      <a:lnTo>
                        <a:pt x="34" y="491"/>
                      </a:lnTo>
                      <a:lnTo>
                        <a:pt x="34" y="489"/>
                      </a:lnTo>
                      <a:lnTo>
                        <a:pt x="34" y="488"/>
                      </a:lnTo>
                      <a:lnTo>
                        <a:pt x="36" y="487"/>
                      </a:lnTo>
                      <a:lnTo>
                        <a:pt x="36" y="487"/>
                      </a:lnTo>
                      <a:lnTo>
                        <a:pt x="21" y="481"/>
                      </a:lnTo>
                      <a:lnTo>
                        <a:pt x="9" y="475"/>
                      </a:lnTo>
                      <a:lnTo>
                        <a:pt x="0" y="467"/>
                      </a:lnTo>
                      <a:lnTo>
                        <a:pt x="0" y="464"/>
                      </a:lnTo>
                      <a:lnTo>
                        <a:pt x="0" y="463"/>
                      </a:lnTo>
                      <a:lnTo>
                        <a:pt x="0" y="462"/>
                      </a:lnTo>
                      <a:lnTo>
                        <a:pt x="1" y="460"/>
                      </a:lnTo>
                      <a:lnTo>
                        <a:pt x="3" y="460"/>
                      </a:lnTo>
                      <a:lnTo>
                        <a:pt x="5" y="460"/>
                      </a:lnTo>
                      <a:lnTo>
                        <a:pt x="7" y="462"/>
                      </a:lnTo>
                      <a:lnTo>
                        <a:pt x="19" y="471"/>
                      </a:lnTo>
                      <a:lnTo>
                        <a:pt x="37" y="477"/>
                      </a:lnTo>
                      <a:lnTo>
                        <a:pt x="33" y="475"/>
                      </a:lnTo>
                      <a:lnTo>
                        <a:pt x="29" y="469"/>
                      </a:lnTo>
                      <a:lnTo>
                        <a:pt x="28" y="469"/>
                      </a:lnTo>
                      <a:lnTo>
                        <a:pt x="20" y="466"/>
                      </a:lnTo>
                      <a:lnTo>
                        <a:pt x="17" y="464"/>
                      </a:lnTo>
                      <a:lnTo>
                        <a:pt x="16" y="462"/>
                      </a:lnTo>
                      <a:lnTo>
                        <a:pt x="16" y="458"/>
                      </a:lnTo>
                      <a:lnTo>
                        <a:pt x="17" y="456"/>
                      </a:lnTo>
                      <a:lnTo>
                        <a:pt x="20" y="455"/>
                      </a:lnTo>
                      <a:lnTo>
                        <a:pt x="21" y="454"/>
                      </a:lnTo>
                      <a:lnTo>
                        <a:pt x="24" y="454"/>
                      </a:lnTo>
                      <a:lnTo>
                        <a:pt x="30" y="456"/>
                      </a:lnTo>
                      <a:lnTo>
                        <a:pt x="37" y="459"/>
                      </a:lnTo>
                      <a:lnTo>
                        <a:pt x="38" y="460"/>
                      </a:lnTo>
                      <a:lnTo>
                        <a:pt x="46" y="407"/>
                      </a:lnTo>
                      <a:lnTo>
                        <a:pt x="48" y="405"/>
                      </a:lnTo>
                      <a:lnTo>
                        <a:pt x="50" y="360"/>
                      </a:lnTo>
                      <a:lnTo>
                        <a:pt x="55" y="297"/>
                      </a:lnTo>
                      <a:lnTo>
                        <a:pt x="53" y="294"/>
                      </a:lnTo>
                      <a:lnTo>
                        <a:pt x="53" y="291"/>
                      </a:lnTo>
                      <a:lnTo>
                        <a:pt x="55" y="261"/>
                      </a:lnTo>
                      <a:lnTo>
                        <a:pt x="55" y="261"/>
                      </a:lnTo>
                      <a:lnTo>
                        <a:pt x="53" y="262"/>
                      </a:lnTo>
                      <a:lnTo>
                        <a:pt x="51" y="264"/>
                      </a:lnTo>
                      <a:lnTo>
                        <a:pt x="49" y="264"/>
                      </a:lnTo>
                      <a:lnTo>
                        <a:pt x="48" y="262"/>
                      </a:lnTo>
                      <a:lnTo>
                        <a:pt x="46" y="260"/>
                      </a:lnTo>
                      <a:lnTo>
                        <a:pt x="46" y="260"/>
                      </a:lnTo>
                      <a:lnTo>
                        <a:pt x="44" y="260"/>
                      </a:lnTo>
                      <a:lnTo>
                        <a:pt x="44" y="256"/>
                      </a:lnTo>
                      <a:lnTo>
                        <a:pt x="37" y="252"/>
                      </a:lnTo>
                      <a:lnTo>
                        <a:pt x="29" y="249"/>
                      </a:lnTo>
                      <a:lnTo>
                        <a:pt x="28" y="248"/>
                      </a:lnTo>
                      <a:lnTo>
                        <a:pt x="28" y="245"/>
                      </a:lnTo>
                      <a:lnTo>
                        <a:pt x="28" y="244"/>
                      </a:lnTo>
                      <a:lnTo>
                        <a:pt x="29" y="241"/>
                      </a:lnTo>
                      <a:lnTo>
                        <a:pt x="32" y="241"/>
                      </a:lnTo>
                      <a:lnTo>
                        <a:pt x="34" y="241"/>
                      </a:lnTo>
                      <a:lnTo>
                        <a:pt x="44" y="247"/>
                      </a:lnTo>
                      <a:lnTo>
                        <a:pt x="54" y="249"/>
                      </a:lnTo>
                      <a:lnTo>
                        <a:pt x="57" y="249"/>
                      </a:lnTo>
                      <a:lnTo>
                        <a:pt x="57" y="248"/>
                      </a:lnTo>
                      <a:lnTo>
                        <a:pt x="57" y="240"/>
                      </a:lnTo>
                      <a:lnTo>
                        <a:pt x="57" y="239"/>
                      </a:lnTo>
                      <a:lnTo>
                        <a:pt x="58" y="236"/>
                      </a:lnTo>
                      <a:lnTo>
                        <a:pt x="59" y="181"/>
                      </a:lnTo>
                      <a:lnTo>
                        <a:pt x="62" y="125"/>
                      </a:lnTo>
                      <a:lnTo>
                        <a:pt x="67" y="69"/>
                      </a:lnTo>
                      <a:lnTo>
                        <a:pt x="69" y="66"/>
                      </a:lnTo>
                      <a:lnTo>
                        <a:pt x="71" y="66"/>
                      </a:lnTo>
                      <a:lnTo>
                        <a:pt x="63" y="63"/>
                      </a:lnTo>
                      <a:lnTo>
                        <a:pt x="57" y="59"/>
                      </a:lnTo>
                      <a:lnTo>
                        <a:pt x="53" y="55"/>
                      </a:lnTo>
                      <a:lnTo>
                        <a:pt x="53" y="55"/>
                      </a:lnTo>
                      <a:lnTo>
                        <a:pt x="51" y="54"/>
                      </a:lnTo>
                      <a:lnTo>
                        <a:pt x="50" y="53"/>
                      </a:lnTo>
                      <a:lnTo>
                        <a:pt x="50" y="51"/>
                      </a:lnTo>
                      <a:lnTo>
                        <a:pt x="50" y="51"/>
                      </a:lnTo>
                      <a:lnTo>
                        <a:pt x="49" y="47"/>
                      </a:lnTo>
                      <a:lnTo>
                        <a:pt x="50" y="45"/>
                      </a:lnTo>
                      <a:lnTo>
                        <a:pt x="51" y="42"/>
                      </a:lnTo>
                      <a:lnTo>
                        <a:pt x="48" y="43"/>
                      </a:lnTo>
                      <a:lnTo>
                        <a:pt x="46" y="45"/>
                      </a:lnTo>
                      <a:lnTo>
                        <a:pt x="44" y="43"/>
                      </a:lnTo>
                      <a:lnTo>
                        <a:pt x="42" y="42"/>
                      </a:lnTo>
                      <a:lnTo>
                        <a:pt x="41" y="41"/>
                      </a:lnTo>
                      <a:lnTo>
                        <a:pt x="41" y="39"/>
                      </a:lnTo>
                      <a:lnTo>
                        <a:pt x="42" y="38"/>
                      </a:lnTo>
                      <a:lnTo>
                        <a:pt x="44" y="37"/>
                      </a:lnTo>
                      <a:lnTo>
                        <a:pt x="57" y="30"/>
                      </a:lnTo>
                      <a:lnTo>
                        <a:pt x="77" y="26"/>
                      </a:lnTo>
                      <a:lnTo>
                        <a:pt x="77" y="18"/>
                      </a:lnTo>
                      <a:lnTo>
                        <a:pt x="78" y="5"/>
                      </a:lnTo>
                      <a:lnTo>
                        <a:pt x="78" y="4"/>
                      </a:lnTo>
                      <a:lnTo>
                        <a:pt x="81" y="3"/>
                      </a:lnTo>
                      <a:lnTo>
                        <a:pt x="82" y="1"/>
                      </a:lnTo>
                      <a:lnTo>
                        <a:pt x="84" y="3"/>
                      </a:lnTo>
                      <a:lnTo>
                        <a:pt x="86" y="3"/>
                      </a:lnTo>
                      <a:lnTo>
                        <a:pt x="86" y="3"/>
                      </a:lnTo>
                      <a:lnTo>
                        <a:pt x="88" y="3"/>
                      </a:lnTo>
                      <a:lnTo>
                        <a:pt x="90" y="4"/>
                      </a:lnTo>
                      <a:lnTo>
                        <a:pt x="91" y="7"/>
                      </a:lnTo>
                      <a:lnTo>
                        <a:pt x="91" y="14"/>
                      </a:lnTo>
                      <a:lnTo>
                        <a:pt x="91" y="16"/>
                      </a:lnTo>
                      <a:lnTo>
                        <a:pt x="94" y="14"/>
                      </a:lnTo>
                      <a:lnTo>
                        <a:pt x="94" y="13"/>
                      </a:lnTo>
                      <a:lnTo>
                        <a:pt x="94" y="10"/>
                      </a:lnTo>
                      <a:lnTo>
                        <a:pt x="96" y="9"/>
                      </a:lnTo>
                      <a:lnTo>
                        <a:pt x="96" y="9"/>
                      </a:lnTo>
                      <a:lnTo>
                        <a:pt x="96" y="8"/>
                      </a:lnTo>
                      <a:lnTo>
                        <a:pt x="96" y="7"/>
                      </a:lnTo>
                      <a:lnTo>
                        <a:pt x="98" y="5"/>
                      </a:lnTo>
                      <a:lnTo>
                        <a:pt x="100" y="5"/>
                      </a:lnTo>
                      <a:lnTo>
                        <a:pt x="100" y="5"/>
                      </a:lnTo>
                      <a:lnTo>
                        <a:pt x="102" y="5"/>
                      </a:lnTo>
                      <a:lnTo>
                        <a:pt x="103" y="7"/>
                      </a:lnTo>
                      <a:lnTo>
                        <a:pt x="104" y="8"/>
                      </a:lnTo>
                      <a:lnTo>
                        <a:pt x="112" y="5"/>
                      </a:lnTo>
                      <a:lnTo>
                        <a:pt x="120" y="3"/>
                      </a:lnTo>
                      <a:lnTo>
                        <a:pt x="131" y="1"/>
                      </a:lnTo>
                      <a:lnTo>
                        <a:pt x="14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3" name="Freeform 26"/>
                <p:cNvSpPr>
                  <a:spLocks noEditPoints="1"/>
                </p:cNvSpPr>
                <p:nvPr/>
              </p:nvSpPr>
              <p:spPr bwMode="auto">
                <a:xfrm>
                  <a:off x="2847417" y="342303"/>
                  <a:ext cx="92137" cy="190366"/>
                </a:xfrm>
                <a:custGeom>
                  <a:avLst/>
                  <a:gdLst>
                    <a:gd name="T0" fmla="*/ 41 w 242"/>
                    <a:gd name="T1" fmla="*/ 414 h 500"/>
                    <a:gd name="T2" fmla="*/ 168 w 242"/>
                    <a:gd name="T3" fmla="*/ 382 h 500"/>
                    <a:gd name="T4" fmla="*/ 152 w 242"/>
                    <a:gd name="T5" fmla="*/ 252 h 500"/>
                    <a:gd name="T6" fmla="*/ 60 w 242"/>
                    <a:gd name="T7" fmla="*/ 220 h 500"/>
                    <a:gd name="T8" fmla="*/ 69 w 242"/>
                    <a:gd name="T9" fmla="*/ 226 h 500"/>
                    <a:gd name="T10" fmla="*/ 147 w 242"/>
                    <a:gd name="T11" fmla="*/ 207 h 500"/>
                    <a:gd name="T12" fmla="*/ 90 w 242"/>
                    <a:gd name="T13" fmla="*/ 214 h 500"/>
                    <a:gd name="T14" fmla="*/ 109 w 242"/>
                    <a:gd name="T15" fmla="*/ 214 h 500"/>
                    <a:gd name="T16" fmla="*/ 197 w 242"/>
                    <a:gd name="T17" fmla="*/ 212 h 500"/>
                    <a:gd name="T18" fmla="*/ 214 w 242"/>
                    <a:gd name="T19" fmla="*/ 182 h 500"/>
                    <a:gd name="T20" fmla="*/ 221 w 242"/>
                    <a:gd name="T21" fmla="*/ 181 h 500"/>
                    <a:gd name="T22" fmla="*/ 52 w 242"/>
                    <a:gd name="T23" fmla="*/ 169 h 500"/>
                    <a:gd name="T24" fmla="*/ 41 w 242"/>
                    <a:gd name="T25" fmla="*/ 94 h 500"/>
                    <a:gd name="T26" fmla="*/ 27 w 242"/>
                    <a:gd name="T27" fmla="*/ 78 h 500"/>
                    <a:gd name="T28" fmla="*/ 182 w 242"/>
                    <a:gd name="T29" fmla="*/ 74 h 500"/>
                    <a:gd name="T30" fmla="*/ 28 w 242"/>
                    <a:gd name="T31" fmla="*/ 71 h 500"/>
                    <a:gd name="T32" fmla="*/ 58 w 242"/>
                    <a:gd name="T33" fmla="*/ 79 h 500"/>
                    <a:gd name="T34" fmla="*/ 52 w 242"/>
                    <a:gd name="T35" fmla="*/ 198 h 500"/>
                    <a:gd name="T36" fmla="*/ 194 w 242"/>
                    <a:gd name="T37" fmla="*/ 177 h 500"/>
                    <a:gd name="T38" fmla="*/ 185 w 242"/>
                    <a:gd name="T39" fmla="*/ 157 h 500"/>
                    <a:gd name="T40" fmla="*/ 208 w 242"/>
                    <a:gd name="T41" fmla="*/ 144 h 500"/>
                    <a:gd name="T42" fmla="*/ 204 w 242"/>
                    <a:gd name="T43" fmla="*/ 125 h 500"/>
                    <a:gd name="T44" fmla="*/ 139 w 242"/>
                    <a:gd name="T45" fmla="*/ 66 h 500"/>
                    <a:gd name="T46" fmla="*/ 35 w 242"/>
                    <a:gd name="T47" fmla="*/ 47 h 500"/>
                    <a:gd name="T48" fmla="*/ 35 w 242"/>
                    <a:gd name="T49" fmla="*/ 47 h 500"/>
                    <a:gd name="T50" fmla="*/ 68 w 242"/>
                    <a:gd name="T51" fmla="*/ 47 h 500"/>
                    <a:gd name="T52" fmla="*/ 136 w 242"/>
                    <a:gd name="T53" fmla="*/ 21 h 500"/>
                    <a:gd name="T54" fmla="*/ 56 w 242"/>
                    <a:gd name="T55" fmla="*/ 24 h 500"/>
                    <a:gd name="T56" fmla="*/ 109 w 242"/>
                    <a:gd name="T57" fmla="*/ 26 h 500"/>
                    <a:gd name="T58" fmla="*/ 82 w 242"/>
                    <a:gd name="T59" fmla="*/ 20 h 500"/>
                    <a:gd name="T60" fmla="*/ 230 w 242"/>
                    <a:gd name="T61" fmla="*/ 90 h 500"/>
                    <a:gd name="T62" fmla="*/ 222 w 242"/>
                    <a:gd name="T63" fmla="*/ 199 h 500"/>
                    <a:gd name="T64" fmla="*/ 160 w 242"/>
                    <a:gd name="T65" fmla="*/ 247 h 500"/>
                    <a:gd name="T66" fmla="*/ 214 w 242"/>
                    <a:gd name="T67" fmla="*/ 417 h 500"/>
                    <a:gd name="T68" fmla="*/ 226 w 242"/>
                    <a:gd name="T69" fmla="*/ 451 h 500"/>
                    <a:gd name="T70" fmla="*/ 223 w 242"/>
                    <a:gd name="T71" fmla="*/ 466 h 500"/>
                    <a:gd name="T72" fmla="*/ 222 w 242"/>
                    <a:gd name="T73" fmla="*/ 470 h 500"/>
                    <a:gd name="T74" fmla="*/ 213 w 242"/>
                    <a:gd name="T75" fmla="*/ 477 h 500"/>
                    <a:gd name="T76" fmla="*/ 217 w 242"/>
                    <a:gd name="T77" fmla="*/ 499 h 500"/>
                    <a:gd name="T78" fmla="*/ 153 w 242"/>
                    <a:gd name="T79" fmla="*/ 390 h 500"/>
                    <a:gd name="T80" fmla="*/ 118 w 242"/>
                    <a:gd name="T81" fmla="*/ 235 h 500"/>
                    <a:gd name="T82" fmla="*/ 55 w 242"/>
                    <a:gd name="T83" fmla="*/ 281 h 500"/>
                    <a:gd name="T84" fmla="*/ 55 w 242"/>
                    <a:gd name="T85" fmla="*/ 405 h 500"/>
                    <a:gd name="T86" fmla="*/ 53 w 242"/>
                    <a:gd name="T87" fmla="*/ 475 h 500"/>
                    <a:gd name="T88" fmla="*/ 45 w 242"/>
                    <a:gd name="T89" fmla="*/ 476 h 500"/>
                    <a:gd name="T90" fmla="*/ 37 w 242"/>
                    <a:gd name="T91" fmla="*/ 488 h 500"/>
                    <a:gd name="T92" fmla="*/ 27 w 242"/>
                    <a:gd name="T93" fmla="*/ 459 h 500"/>
                    <a:gd name="T94" fmla="*/ 19 w 242"/>
                    <a:gd name="T95" fmla="*/ 470 h 500"/>
                    <a:gd name="T96" fmla="*/ 10 w 242"/>
                    <a:gd name="T97" fmla="*/ 485 h 500"/>
                    <a:gd name="T98" fmla="*/ 10 w 242"/>
                    <a:gd name="T99" fmla="*/ 447 h 500"/>
                    <a:gd name="T100" fmla="*/ 7 w 242"/>
                    <a:gd name="T101" fmla="*/ 369 h 500"/>
                    <a:gd name="T102" fmla="*/ 12 w 242"/>
                    <a:gd name="T103" fmla="*/ 55 h 500"/>
                    <a:gd name="T104" fmla="*/ 11 w 242"/>
                    <a:gd name="T105" fmla="*/ 40 h 500"/>
                    <a:gd name="T106" fmla="*/ 40 w 242"/>
                    <a:gd name="T107" fmla="*/ 14 h 500"/>
                    <a:gd name="T108" fmla="*/ 111 w 242"/>
                    <a:gd name="T109" fmla="*/ 5 h 5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42" h="500">
                      <a:moveTo>
                        <a:pt x="41" y="414"/>
                      </a:moveTo>
                      <a:lnTo>
                        <a:pt x="41" y="448"/>
                      </a:lnTo>
                      <a:lnTo>
                        <a:pt x="41" y="446"/>
                      </a:lnTo>
                      <a:lnTo>
                        <a:pt x="43" y="442"/>
                      </a:lnTo>
                      <a:lnTo>
                        <a:pt x="43" y="438"/>
                      </a:lnTo>
                      <a:lnTo>
                        <a:pt x="43" y="435"/>
                      </a:lnTo>
                      <a:lnTo>
                        <a:pt x="41" y="414"/>
                      </a:lnTo>
                      <a:close/>
                      <a:moveTo>
                        <a:pt x="156" y="359"/>
                      </a:moveTo>
                      <a:lnTo>
                        <a:pt x="157" y="360"/>
                      </a:lnTo>
                      <a:lnTo>
                        <a:pt x="161" y="373"/>
                      </a:lnTo>
                      <a:lnTo>
                        <a:pt x="167" y="386"/>
                      </a:lnTo>
                      <a:lnTo>
                        <a:pt x="172" y="398"/>
                      </a:lnTo>
                      <a:lnTo>
                        <a:pt x="169" y="390"/>
                      </a:lnTo>
                      <a:lnTo>
                        <a:pt x="168" y="382"/>
                      </a:lnTo>
                      <a:lnTo>
                        <a:pt x="167" y="377"/>
                      </a:lnTo>
                      <a:lnTo>
                        <a:pt x="161" y="368"/>
                      </a:lnTo>
                      <a:lnTo>
                        <a:pt x="156" y="359"/>
                      </a:lnTo>
                      <a:close/>
                      <a:moveTo>
                        <a:pt x="150" y="245"/>
                      </a:moveTo>
                      <a:lnTo>
                        <a:pt x="151" y="251"/>
                      </a:lnTo>
                      <a:lnTo>
                        <a:pt x="153" y="258"/>
                      </a:lnTo>
                      <a:lnTo>
                        <a:pt x="152" y="252"/>
                      </a:lnTo>
                      <a:lnTo>
                        <a:pt x="150" y="245"/>
                      </a:lnTo>
                      <a:close/>
                      <a:moveTo>
                        <a:pt x="20" y="228"/>
                      </a:moveTo>
                      <a:lnTo>
                        <a:pt x="20" y="245"/>
                      </a:lnTo>
                      <a:lnTo>
                        <a:pt x="22" y="245"/>
                      </a:lnTo>
                      <a:lnTo>
                        <a:pt x="22" y="228"/>
                      </a:lnTo>
                      <a:lnTo>
                        <a:pt x="20" y="228"/>
                      </a:lnTo>
                      <a:close/>
                      <a:moveTo>
                        <a:pt x="60" y="220"/>
                      </a:moveTo>
                      <a:lnTo>
                        <a:pt x="51" y="220"/>
                      </a:lnTo>
                      <a:lnTo>
                        <a:pt x="51" y="226"/>
                      </a:lnTo>
                      <a:lnTo>
                        <a:pt x="52" y="226"/>
                      </a:lnTo>
                      <a:lnTo>
                        <a:pt x="53" y="226"/>
                      </a:lnTo>
                      <a:lnTo>
                        <a:pt x="55" y="226"/>
                      </a:lnTo>
                      <a:lnTo>
                        <a:pt x="68" y="224"/>
                      </a:lnTo>
                      <a:lnTo>
                        <a:pt x="69" y="226"/>
                      </a:lnTo>
                      <a:lnTo>
                        <a:pt x="68" y="224"/>
                      </a:lnTo>
                      <a:lnTo>
                        <a:pt x="76" y="223"/>
                      </a:lnTo>
                      <a:lnTo>
                        <a:pt x="74" y="223"/>
                      </a:lnTo>
                      <a:lnTo>
                        <a:pt x="73" y="222"/>
                      </a:lnTo>
                      <a:lnTo>
                        <a:pt x="70" y="220"/>
                      </a:lnTo>
                      <a:lnTo>
                        <a:pt x="60" y="220"/>
                      </a:lnTo>
                      <a:close/>
                      <a:moveTo>
                        <a:pt x="147" y="207"/>
                      </a:moveTo>
                      <a:lnTo>
                        <a:pt x="134" y="210"/>
                      </a:lnTo>
                      <a:lnTo>
                        <a:pt x="106" y="211"/>
                      </a:lnTo>
                      <a:lnTo>
                        <a:pt x="81" y="212"/>
                      </a:lnTo>
                      <a:lnTo>
                        <a:pt x="66" y="211"/>
                      </a:lnTo>
                      <a:lnTo>
                        <a:pt x="70" y="212"/>
                      </a:lnTo>
                      <a:lnTo>
                        <a:pt x="77" y="212"/>
                      </a:lnTo>
                      <a:lnTo>
                        <a:pt x="90" y="214"/>
                      </a:lnTo>
                      <a:lnTo>
                        <a:pt x="93" y="214"/>
                      </a:lnTo>
                      <a:lnTo>
                        <a:pt x="93" y="212"/>
                      </a:lnTo>
                      <a:lnTo>
                        <a:pt x="95" y="212"/>
                      </a:lnTo>
                      <a:lnTo>
                        <a:pt x="99" y="212"/>
                      </a:lnTo>
                      <a:lnTo>
                        <a:pt x="105" y="212"/>
                      </a:lnTo>
                      <a:lnTo>
                        <a:pt x="109" y="214"/>
                      </a:lnTo>
                      <a:lnTo>
                        <a:pt x="109" y="214"/>
                      </a:lnTo>
                      <a:lnTo>
                        <a:pt x="115" y="212"/>
                      </a:lnTo>
                      <a:lnTo>
                        <a:pt x="122" y="212"/>
                      </a:lnTo>
                      <a:lnTo>
                        <a:pt x="134" y="211"/>
                      </a:lnTo>
                      <a:lnTo>
                        <a:pt x="147" y="207"/>
                      </a:lnTo>
                      <a:close/>
                      <a:moveTo>
                        <a:pt x="205" y="207"/>
                      </a:moveTo>
                      <a:lnTo>
                        <a:pt x="193" y="214"/>
                      </a:lnTo>
                      <a:lnTo>
                        <a:pt x="197" y="212"/>
                      </a:lnTo>
                      <a:lnTo>
                        <a:pt x="200" y="211"/>
                      </a:lnTo>
                      <a:lnTo>
                        <a:pt x="205" y="207"/>
                      </a:lnTo>
                      <a:close/>
                      <a:moveTo>
                        <a:pt x="222" y="175"/>
                      </a:moveTo>
                      <a:lnTo>
                        <a:pt x="217" y="181"/>
                      </a:lnTo>
                      <a:lnTo>
                        <a:pt x="215" y="181"/>
                      </a:lnTo>
                      <a:lnTo>
                        <a:pt x="214" y="182"/>
                      </a:lnTo>
                      <a:lnTo>
                        <a:pt x="214" y="182"/>
                      </a:lnTo>
                      <a:lnTo>
                        <a:pt x="212" y="189"/>
                      </a:lnTo>
                      <a:lnTo>
                        <a:pt x="208" y="195"/>
                      </a:lnTo>
                      <a:lnTo>
                        <a:pt x="206" y="196"/>
                      </a:lnTo>
                      <a:lnTo>
                        <a:pt x="208" y="195"/>
                      </a:lnTo>
                      <a:lnTo>
                        <a:pt x="214" y="189"/>
                      </a:lnTo>
                      <a:lnTo>
                        <a:pt x="221" y="182"/>
                      </a:lnTo>
                      <a:lnTo>
                        <a:pt x="221" y="181"/>
                      </a:lnTo>
                      <a:lnTo>
                        <a:pt x="222" y="175"/>
                      </a:lnTo>
                      <a:close/>
                      <a:moveTo>
                        <a:pt x="20" y="175"/>
                      </a:moveTo>
                      <a:lnTo>
                        <a:pt x="20" y="220"/>
                      </a:lnTo>
                      <a:lnTo>
                        <a:pt x="22" y="220"/>
                      </a:lnTo>
                      <a:lnTo>
                        <a:pt x="20" y="175"/>
                      </a:lnTo>
                      <a:close/>
                      <a:moveTo>
                        <a:pt x="53" y="98"/>
                      </a:moveTo>
                      <a:lnTo>
                        <a:pt x="52" y="169"/>
                      </a:lnTo>
                      <a:lnTo>
                        <a:pt x="53" y="165"/>
                      </a:lnTo>
                      <a:lnTo>
                        <a:pt x="55" y="161"/>
                      </a:lnTo>
                      <a:lnTo>
                        <a:pt x="57" y="141"/>
                      </a:lnTo>
                      <a:lnTo>
                        <a:pt x="56" y="120"/>
                      </a:lnTo>
                      <a:lnTo>
                        <a:pt x="53" y="98"/>
                      </a:lnTo>
                      <a:close/>
                      <a:moveTo>
                        <a:pt x="44" y="84"/>
                      </a:moveTo>
                      <a:lnTo>
                        <a:pt x="41" y="94"/>
                      </a:lnTo>
                      <a:lnTo>
                        <a:pt x="40" y="98"/>
                      </a:lnTo>
                      <a:lnTo>
                        <a:pt x="41" y="138"/>
                      </a:lnTo>
                      <a:lnTo>
                        <a:pt x="41" y="181"/>
                      </a:lnTo>
                      <a:lnTo>
                        <a:pt x="41" y="181"/>
                      </a:lnTo>
                      <a:lnTo>
                        <a:pt x="43" y="129"/>
                      </a:lnTo>
                      <a:lnTo>
                        <a:pt x="44" y="84"/>
                      </a:lnTo>
                      <a:close/>
                      <a:moveTo>
                        <a:pt x="27" y="78"/>
                      </a:moveTo>
                      <a:lnTo>
                        <a:pt x="28" y="125"/>
                      </a:lnTo>
                      <a:lnTo>
                        <a:pt x="29" y="115"/>
                      </a:lnTo>
                      <a:lnTo>
                        <a:pt x="28" y="79"/>
                      </a:lnTo>
                      <a:lnTo>
                        <a:pt x="27" y="78"/>
                      </a:lnTo>
                      <a:close/>
                      <a:moveTo>
                        <a:pt x="175" y="67"/>
                      </a:moveTo>
                      <a:lnTo>
                        <a:pt x="182" y="74"/>
                      </a:lnTo>
                      <a:lnTo>
                        <a:pt x="182" y="74"/>
                      </a:lnTo>
                      <a:lnTo>
                        <a:pt x="188" y="79"/>
                      </a:lnTo>
                      <a:lnTo>
                        <a:pt x="182" y="74"/>
                      </a:lnTo>
                      <a:lnTo>
                        <a:pt x="177" y="69"/>
                      </a:lnTo>
                      <a:lnTo>
                        <a:pt x="175" y="67"/>
                      </a:lnTo>
                      <a:close/>
                      <a:moveTo>
                        <a:pt x="27" y="65"/>
                      </a:moveTo>
                      <a:lnTo>
                        <a:pt x="27" y="73"/>
                      </a:lnTo>
                      <a:lnTo>
                        <a:pt x="28" y="71"/>
                      </a:lnTo>
                      <a:lnTo>
                        <a:pt x="28" y="67"/>
                      </a:lnTo>
                      <a:lnTo>
                        <a:pt x="27" y="65"/>
                      </a:lnTo>
                      <a:lnTo>
                        <a:pt x="27" y="65"/>
                      </a:lnTo>
                      <a:close/>
                      <a:moveTo>
                        <a:pt x="73" y="57"/>
                      </a:moveTo>
                      <a:lnTo>
                        <a:pt x="62" y="59"/>
                      </a:lnTo>
                      <a:lnTo>
                        <a:pt x="53" y="63"/>
                      </a:lnTo>
                      <a:lnTo>
                        <a:pt x="58" y="79"/>
                      </a:lnTo>
                      <a:lnTo>
                        <a:pt x="62" y="99"/>
                      </a:lnTo>
                      <a:lnTo>
                        <a:pt x="65" y="121"/>
                      </a:lnTo>
                      <a:lnTo>
                        <a:pt x="65" y="144"/>
                      </a:lnTo>
                      <a:lnTo>
                        <a:pt x="62" y="164"/>
                      </a:lnTo>
                      <a:lnTo>
                        <a:pt x="58" y="178"/>
                      </a:lnTo>
                      <a:lnTo>
                        <a:pt x="52" y="189"/>
                      </a:lnTo>
                      <a:lnTo>
                        <a:pt x="52" y="198"/>
                      </a:lnTo>
                      <a:lnTo>
                        <a:pt x="58" y="198"/>
                      </a:lnTo>
                      <a:lnTo>
                        <a:pt x="80" y="198"/>
                      </a:lnTo>
                      <a:lnTo>
                        <a:pt x="105" y="198"/>
                      </a:lnTo>
                      <a:lnTo>
                        <a:pt x="132" y="195"/>
                      </a:lnTo>
                      <a:lnTo>
                        <a:pt x="156" y="191"/>
                      </a:lnTo>
                      <a:lnTo>
                        <a:pt x="176" y="186"/>
                      </a:lnTo>
                      <a:lnTo>
                        <a:pt x="194" y="177"/>
                      </a:lnTo>
                      <a:lnTo>
                        <a:pt x="200" y="169"/>
                      </a:lnTo>
                      <a:lnTo>
                        <a:pt x="204" y="158"/>
                      </a:lnTo>
                      <a:lnTo>
                        <a:pt x="198" y="160"/>
                      </a:lnTo>
                      <a:lnTo>
                        <a:pt x="192" y="161"/>
                      </a:lnTo>
                      <a:lnTo>
                        <a:pt x="190" y="161"/>
                      </a:lnTo>
                      <a:lnTo>
                        <a:pt x="188" y="160"/>
                      </a:lnTo>
                      <a:lnTo>
                        <a:pt x="185" y="157"/>
                      </a:lnTo>
                      <a:lnTo>
                        <a:pt x="184" y="154"/>
                      </a:lnTo>
                      <a:lnTo>
                        <a:pt x="184" y="152"/>
                      </a:lnTo>
                      <a:lnTo>
                        <a:pt x="185" y="149"/>
                      </a:lnTo>
                      <a:lnTo>
                        <a:pt x="188" y="148"/>
                      </a:lnTo>
                      <a:lnTo>
                        <a:pt x="190" y="146"/>
                      </a:lnTo>
                      <a:lnTo>
                        <a:pt x="200" y="145"/>
                      </a:lnTo>
                      <a:lnTo>
                        <a:pt x="208" y="144"/>
                      </a:lnTo>
                      <a:lnTo>
                        <a:pt x="208" y="138"/>
                      </a:lnTo>
                      <a:lnTo>
                        <a:pt x="208" y="133"/>
                      </a:lnTo>
                      <a:lnTo>
                        <a:pt x="208" y="132"/>
                      </a:lnTo>
                      <a:lnTo>
                        <a:pt x="205" y="131"/>
                      </a:lnTo>
                      <a:lnTo>
                        <a:pt x="204" y="128"/>
                      </a:lnTo>
                      <a:lnTo>
                        <a:pt x="204" y="127"/>
                      </a:lnTo>
                      <a:lnTo>
                        <a:pt x="204" y="125"/>
                      </a:lnTo>
                      <a:lnTo>
                        <a:pt x="206" y="123"/>
                      </a:lnTo>
                      <a:lnTo>
                        <a:pt x="206" y="123"/>
                      </a:lnTo>
                      <a:lnTo>
                        <a:pt x="197" y="105"/>
                      </a:lnTo>
                      <a:lnTo>
                        <a:pt x="185" y="91"/>
                      </a:lnTo>
                      <a:lnTo>
                        <a:pt x="171" y="79"/>
                      </a:lnTo>
                      <a:lnTo>
                        <a:pt x="155" y="71"/>
                      </a:lnTo>
                      <a:lnTo>
                        <a:pt x="139" y="66"/>
                      </a:lnTo>
                      <a:lnTo>
                        <a:pt x="123" y="65"/>
                      </a:lnTo>
                      <a:lnTo>
                        <a:pt x="101" y="62"/>
                      </a:lnTo>
                      <a:lnTo>
                        <a:pt x="93" y="61"/>
                      </a:lnTo>
                      <a:lnTo>
                        <a:pt x="91" y="59"/>
                      </a:lnTo>
                      <a:lnTo>
                        <a:pt x="84" y="58"/>
                      </a:lnTo>
                      <a:lnTo>
                        <a:pt x="73" y="57"/>
                      </a:lnTo>
                      <a:close/>
                      <a:moveTo>
                        <a:pt x="35" y="47"/>
                      </a:moveTo>
                      <a:lnTo>
                        <a:pt x="28" y="49"/>
                      </a:lnTo>
                      <a:lnTo>
                        <a:pt x="29" y="50"/>
                      </a:lnTo>
                      <a:lnTo>
                        <a:pt x="32" y="51"/>
                      </a:lnTo>
                      <a:lnTo>
                        <a:pt x="33" y="51"/>
                      </a:lnTo>
                      <a:lnTo>
                        <a:pt x="36" y="50"/>
                      </a:lnTo>
                      <a:lnTo>
                        <a:pt x="35" y="49"/>
                      </a:lnTo>
                      <a:lnTo>
                        <a:pt x="35" y="47"/>
                      </a:lnTo>
                      <a:close/>
                      <a:moveTo>
                        <a:pt x="57" y="46"/>
                      </a:moveTo>
                      <a:lnTo>
                        <a:pt x="44" y="46"/>
                      </a:lnTo>
                      <a:lnTo>
                        <a:pt x="48" y="47"/>
                      </a:lnTo>
                      <a:lnTo>
                        <a:pt x="52" y="47"/>
                      </a:lnTo>
                      <a:lnTo>
                        <a:pt x="58" y="47"/>
                      </a:lnTo>
                      <a:lnTo>
                        <a:pt x="64" y="47"/>
                      </a:lnTo>
                      <a:lnTo>
                        <a:pt x="68" y="47"/>
                      </a:lnTo>
                      <a:lnTo>
                        <a:pt x="70" y="46"/>
                      </a:lnTo>
                      <a:lnTo>
                        <a:pt x="57" y="46"/>
                      </a:lnTo>
                      <a:close/>
                      <a:moveTo>
                        <a:pt x="130" y="37"/>
                      </a:moveTo>
                      <a:lnTo>
                        <a:pt x="140" y="40"/>
                      </a:lnTo>
                      <a:lnTo>
                        <a:pt x="138" y="38"/>
                      </a:lnTo>
                      <a:lnTo>
                        <a:pt x="130" y="37"/>
                      </a:lnTo>
                      <a:close/>
                      <a:moveTo>
                        <a:pt x="136" y="21"/>
                      </a:moveTo>
                      <a:lnTo>
                        <a:pt x="159" y="34"/>
                      </a:lnTo>
                      <a:lnTo>
                        <a:pt x="160" y="36"/>
                      </a:lnTo>
                      <a:lnTo>
                        <a:pt x="165" y="37"/>
                      </a:lnTo>
                      <a:lnTo>
                        <a:pt x="136" y="21"/>
                      </a:lnTo>
                      <a:close/>
                      <a:moveTo>
                        <a:pt x="82" y="20"/>
                      </a:moveTo>
                      <a:lnTo>
                        <a:pt x="69" y="21"/>
                      </a:lnTo>
                      <a:lnTo>
                        <a:pt x="56" y="24"/>
                      </a:lnTo>
                      <a:lnTo>
                        <a:pt x="57" y="24"/>
                      </a:lnTo>
                      <a:lnTo>
                        <a:pt x="58" y="24"/>
                      </a:lnTo>
                      <a:lnTo>
                        <a:pt x="72" y="24"/>
                      </a:lnTo>
                      <a:lnTo>
                        <a:pt x="73" y="24"/>
                      </a:lnTo>
                      <a:lnTo>
                        <a:pt x="86" y="24"/>
                      </a:lnTo>
                      <a:lnTo>
                        <a:pt x="101" y="26"/>
                      </a:lnTo>
                      <a:lnTo>
                        <a:pt x="109" y="26"/>
                      </a:lnTo>
                      <a:lnTo>
                        <a:pt x="117" y="28"/>
                      </a:lnTo>
                      <a:lnTo>
                        <a:pt x="118" y="28"/>
                      </a:lnTo>
                      <a:lnTo>
                        <a:pt x="118" y="28"/>
                      </a:lnTo>
                      <a:lnTo>
                        <a:pt x="113" y="25"/>
                      </a:lnTo>
                      <a:lnTo>
                        <a:pt x="109" y="24"/>
                      </a:lnTo>
                      <a:lnTo>
                        <a:pt x="105" y="22"/>
                      </a:lnTo>
                      <a:lnTo>
                        <a:pt x="82" y="20"/>
                      </a:lnTo>
                      <a:close/>
                      <a:moveTo>
                        <a:pt x="118" y="0"/>
                      </a:moveTo>
                      <a:lnTo>
                        <a:pt x="120" y="0"/>
                      </a:lnTo>
                      <a:lnTo>
                        <a:pt x="148" y="12"/>
                      </a:lnTo>
                      <a:lnTo>
                        <a:pt x="175" y="26"/>
                      </a:lnTo>
                      <a:lnTo>
                        <a:pt x="197" y="45"/>
                      </a:lnTo>
                      <a:lnTo>
                        <a:pt x="215" y="66"/>
                      </a:lnTo>
                      <a:lnTo>
                        <a:pt x="230" y="90"/>
                      </a:lnTo>
                      <a:lnTo>
                        <a:pt x="238" y="116"/>
                      </a:lnTo>
                      <a:lnTo>
                        <a:pt x="242" y="142"/>
                      </a:lnTo>
                      <a:lnTo>
                        <a:pt x="239" y="169"/>
                      </a:lnTo>
                      <a:lnTo>
                        <a:pt x="230" y="195"/>
                      </a:lnTo>
                      <a:lnTo>
                        <a:pt x="229" y="198"/>
                      </a:lnTo>
                      <a:lnTo>
                        <a:pt x="226" y="199"/>
                      </a:lnTo>
                      <a:lnTo>
                        <a:pt x="222" y="199"/>
                      </a:lnTo>
                      <a:lnTo>
                        <a:pt x="217" y="207"/>
                      </a:lnTo>
                      <a:lnTo>
                        <a:pt x="210" y="214"/>
                      </a:lnTo>
                      <a:lnTo>
                        <a:pt x="204" y="219"/>
                      </a:lnTo>
                      <a:lnTo>
                        <a:pt x="193" y="223"/>
                      </a:lnTo>
                      <a:lnTo>
                        <a:pt x="177" y="227"/>
                      </a:lnTo>
                      <a:lnTo>
                        <a:pt x="153" y="231"/>
                      </a:lnTo>
                      <a:lnTo>
                        <a:pt x="160" y="247"/>
                      </a:lnTo>
                      <a:lnTo>
                        <a:pt x="164" y="266"/>
                      </a:lnTo>
                      <a:lnTo>
                        <a:pt x="169" y="289"/>
                      </a:lnTo>
                      <a:lnTo>
                        <a:pt x="172" y="303"/>
                      </a:lnTo>
                      <a:lnTo>
                        <a:pt x="175" y="315"/>
                      </a:lnTo>
                      <a:lnTo>
                        <a:pt x="189" y="346"/>
                      </a:lnTo>
                      <a:lnTo>
                        <a:pt x="204" y="380"/>
                      </a:lnTo>
                      <a:lnTo>
                        <a:pt x="214" y="417"/>
                      </a:lnTo>
                      <a:lnTo>
                        <a:pt x="222" y="429"/>
                      </a:lnTo>
                      <a:lnTo>
                        <a:pt x="229" y="442"/>
                      </a:lnTo>
                      <a:lnTo>
                        <a:pt x="229" y="444"/>
                      </a:lnTo>
                      <a:lnTo>
                        <a:pt x="229" y="447"/>
                      </a:lnTo>
                      <a:lnTo>
                        <a:pt x="227" y="450"/>
                      </a:lnTo>
                      <a:lnTo>
                        <a:pt x="225" y="451"/>
                      </a:lnTo>
                      <a:lnTo>
                        <a:pt x="226" y="451"/>
                      </a:lnTo>
                      <a:lnTo>
                        <a:pt x="226" y="452"/>
                      </a:lnTo>
                      <a:lnTo>
                        <a:pt x="229" y="456"/>
                      </a:lnTo>
                      <a:lnTo>
                        <a:pt x="230" y="460"/>
                      </a:lnTo>
                      <a:lnTo>
                        <a:pt x="231" y="464"/>
                      </a:lnTo>
                      <a:lnTo>
                        <a:pt x="230" y="466"/>
                      </a:lnTo>
                      <a:lnTo>
                        <a:pt x="223" y="467"/>
                      </a:lnTo>
                      <a:lnTo>
                        <a:pt x="223" y="466"/>
                      </a:lnTo>
                      <a:lnTo>
                        <a:pt x="219" y="458"/>
                      </a:lnTo>
                      <a:lnTo>
                        <a:pt x="219" y="459"/>
                      </a:lnTo>
                      <a:lnTo>
                        <a:pt x="219" y="460"/>
                      </a:lnTo>
                      <a:lnTo>
                        <a:pt x="221" y="462"/>
                      </a:lnTo>
                      <a:lnTo>
                        <a:pt x="222" y="466"/>
                      </a:lnTo>
                      <a:lnTo>
                        <a:pt x="222" y="468"/>
                      </a:lnTo>
                      <a:lnTo>
                        <a:pt x="222" y="470"/>
                      </a:lnTo>
                      <a:lnTo>
                        <a:pt x="219" y="471"/>
                      </a:lnTo>
                      <a:lnTo>
                        <a:pt x="219" y="471"/>
                      </a:lnTo>
                      <a:lnTo>
                        <a:pt x="219" y="475"/>
                      </a:lnTo>
                      <a:lnTo>
                        <a:pt x="218" y="476"/>
                      </a:lnTo>
                      <a:lnTo>
                        <a:pt x="217" y="477"/>
                      </a:lnTo>
                      <a:lnTo>
                        <a:pt x="215" y="479"/>
                      </a:lnTo>
                      <a:lnTo>
                        <a:pt x="213" y="477"/>
                      </a:lnTo>
                      <a:lnTo>
                        <a:pt x="212" y="479"/>
                      </a:lnTo>
                      <a:lnTo>
                        <a:pt x="213" y="481"/>
                      </a:lnTo>
                      <a:lnTo>
                        <a:pt x="218" y="489"/>
                      </a:lnTo>
                      <a:lnTo>
                        <a:pt x="219" y="492"/>
                      </a:lnTo>
                      <a:lnTo>
                        <a:pt x="219" y="495"/>
                      </a:lnTo>
                      <a:lnTo>
                        <a:pt x="219" y="497"/>
                      </a:lnTo>
                      <a:lnTo>
                        <a:pt x="217" y="499"/>
                      </a:lnTo>
                      <a:lnTo>
                        <a:pt x="215" y="500"/>
                      </a:lnTo>
                      <a:lnTo>
                        <a:pt x="213" y="500"/>
                      </a:lnTo>
                      <a:lnTo>
                        <a:pt x="210" y="500"/>
                      </a:lnTo>
                      <a:lnTo>
                        <a:pt x="208" y="497"/>
                      </a:lnTo>
                      <a:lnTo>
                        <a:pt x="185" y="464"/>
                      </a:lnTo>
                      <a:lnTo>
                        <a:pt x="168" y="429"/>
                      </a:lnTo>
                      <a:lnTo>
                        <a:pt x="153" y="390"/>
                      </a:lnTo>
                      <a:lnTo>
                        <a:pt x="148" y="379"/>
                      </a:lnTo>
                      <a:lnTo>
                        <a:pt x="142" y="360"/>
                      </a:lnTo>
                      <a:lnTo>
                        <a:pt x="131" y="330"/>
                      </a:lnTo>
                      <a:lnTo>
                        <a:pt x="122" y="299"/>
                      </a:lnTo>
                      <a:lnTo>
                        <a:pt x="117" y="269"/>
                      </a:lnTo>
                      <a:lnTo>
                        <a:pt x="118" y="236"/>
                      </a:lnTo>
                      <a:lnTo>
                        <a:pt x="118" y="235"/>
                      </a:lnTo>
                      <a:lnTo>
                        <a:pt x="94" y="237"/>
                      </a:lnTo>
                      <a:lnTo>
                        <a:pt x="66" y="240"/>
                      </a:lnTo>
                      <a:lnTo>
                        <a:pt x="62" y="241"/>
                      </a:lnTo>
                      <a:lnTo>
                        <a:pt x="58" y="243"/>
                      </a:lnTo>
                      <a:lnTo>
                        <a:pt x="53" y="243"/>
                      </a:lnTo>
                      <a:lnTo>
                        <a:pt x="53" y="260"/>
                      </a:lnTo>
                      <a:lnTo>
                        <a:pt x="55" y="281"/>
                      </a:lnTo>
                      <a:lnTo>
                        <a:pt x="57" y="303"/>
                      </a:lnTo>
                      <a:lnTo>
                        <a:pt x="58" y="320"/>
                      </a:lnTo>
                      <a:lnTo>
                        <a:pt x="60" y="334"/>
                      </a:lnTo>
                      <a:lnTo>
                        <a:pt x="61" y="344"/>
                      </a:lnTo>
                      <a:lnTo>
                        <a:pt x="61" y="352"/>
                      </a:lnTo>
                      <a:lnTo>
                        <a:pt x="60" y="380"/>
                      </a:lnTo>
                      <a:lnTo>
                        <a:pt x="55" y="405"/>
                      </a:lnTo>
                      <a:lnTo>
                        <a:pt x="55" y="406"/>
                      </a:lnTo>
                      <a:lnTo>
                        <a:pt x="52" y="421"/>
                      </a:lnTo>
                      <a:lnTo>
                        <a:pt x="52" y="425"/>
                      </a:lnTo>
                      <a:lnTo>
                        <a:pt x="52" y="431"/>
                      </a:lnTo>
                      <a:lnTo>
                        <a:pt x="52" y="431"/>
                      </a:lnTo>
                      <a:lnTo>
                        <a:pt x="51" y="440"/>
                      </a:lnTo>
                      <a:lnTo>
                        <a:pt x="53" y="475"/>
                      </a:lnTo>
                      <a:lnTo>
                        <a:pt x="53" y="476"/>
                      </a:lnTo>
                      <a:lnTo>
                        <a:pt x="53" y="477"/>
                      </a:lnTo>
                      <a:lnTo>
                        <a:pt x="52" y="479"/>
                      </a:lnTo>
                      <a:lnTo>
                        <a:pt x="51" y="480"/>
                      </a:lnTo>
                      <a:lnTo>
                        <a:pt x="48" y="479"/>
                      </a:lnTo>
                      <a:lnTo>
                        <a:pt x="47" y="477"/>
                      </a:lnTo>
                      <a:lnTo>
                        <a:pt x="45" y="476"/>
                      </a:lnTo>
                      <a:lnTo>
                        <a:pt x="44" y="459"/>
                      </a:lnTo>
                      <a:lnTo>
                        <a:pt x="43" y="459"/>
                      </a:lnTo>
                      <a:lnTo>
                        <a:pt x="40" y="459"/>
                      </a:lnTo>
                      <a:lnTo>
                        <a:pt x="40" y="483"/>
                      </a:lnTo>
                      <a:lnTo>
                        <a:pt x="40" y="485"/>
                      </a:lnTo>
                      <a:lnTo>
                        <a:pt x="37" y="487"/>
                      </a:lnTo>
                      <a:lnTo>
                        <a:pt x="37" y="488"/>
                      </a:lnTo>
                      <a:lnTo>
                        <a:pt x="35" y="489"/>
                      </a:lnTo>
                      <a:lnTo>
                        <a:pt x="35" y="489"/>
                      </a:lnTo>
                      <a:lnTo>
                        <a:pt x="32" y="489"/>
                      </a:lnTo>
                      <a:lnTo>
                        <a:pt x="31" y="488"/>
                      </a:lnTo>
                      <a:lnTo>
                        <a:pt x="29" y="485"/>
                      </a:lnTo>
                      <a:lnTo>
                        <a:pt x="28" y="476"/>
                      </a:lnTo>
                      <a:lnTo>
                        <a:pt x="27" y="459"/>
                      </a:lnTo>
                      <a:lnTo>
                        <a:pt x="26" y="458"/>
                      </a:lnTo>
                      <a:lnTo>
                        <a:pt x="24" y="455"/>
                      </a:lnTo>
                      <a:lnTo>
                        <a:pt x="24" y="454"/>
                      </a:lnTo>
                      <a:lnTo>
                        <a:pt x="23" y="411"/>
                      </a:lnTo>
                      <a:lnTo>
                        <a:pt x="20" y="437"/>
                      </a:lnTo>
                      <a:lnTo>
                        <a:pt x="20" y="443"/>
                      </a:lnTo>
                      <a:lnTo>
                        <a:pt x="19" y="470"/>
                      </a:lnTo>
                      <a:lnTo>
                        <a:pt x="19" y="471"/>
                      </a:lnTo>
                      <a:lnTo>
                        <a:pt x="18" y="472"/>
                      </a:lnTo>
                      <a:lnTo>
                        <a:pt x="15" y="473"/>
                      </a:lnTo>
                      <a:lnTo>
                        <a:pt x="14" y="473"/>
                      </a:lnTo>
                      <a:lnTo>
                        <a:pt x="11" y="483"/>
                      </a:lnTo>
                      <a:lnTo>
                        <a:pt x="11" y="484"/>
                      </a:lnTo>
                      <a:lnTo>
                        <a:pt x="10" y="485"/>
                      </a:lnTo>
                      <a:lnTo>
                        <a:pt x="7" y="485"/>
                      </a:lnTo>
                      <a:lnTo>
                        <a:pt x="6" y="485"/>
                      </a:lnTo>
                      <a:lnTo>
                        <a:pt x="4" y="485"/>
                      </a:lnTo>
                      <a:lnTo>
                        <a:pt x="3" y="484"/>
                      </a:lnTo>
                      <a:lnTo>
                        <a:pt x="3" y="481"/>
                      </a:lnTo>
                      <a:lnTo>
                        <a:pt x="3" y="480"/>
                      </a:lnTo>
                      <a:lnTo>
                        <a:pt x="10" y="447"/>
                      </a:lnTo>
                      <a:lnTo>
                        <a:pt x="7" y="448"/>
                      </a:lnTo>
                      <a:lnTo>
                        <a:pt x="4" y="447"/>
                      </a:lnTo>
                      <a:lnTo>
                        <a:pt x="2" y="446"/>
                      </a:lnTo>
                      <a:lnTo>
                        <a:pt x="0" y="442"/>
                      </a:lnTo>
                      <a:lnTo>
                        <a:pt x="3" y="406"/>
                      </a:lnTo>
                      <a:lnTo>
                        <a:pt x="7" y="371"/>
                      </a:lnTo>
                      <a:lnTo>
                        <a:pt x="7" y="369"/>
                      </a:lnTo>
                      <a:lnTo>
                        <a:pt x="10" y="348"/>
                      </a:lnTo>
                      <a:lnTo>
                        <a:pt x="12" y="327"/>
                      </a:lnTo>
                      <a:lnTo>
                        <a:pt x="12" y="244"/>
                      </a:lnTo>
                      <a:lnTo>
                        <a:pt x="12" y="154"/>
                      </a:lnTo>
                      <a:lnTo>
                        <a:pt x="11" y="58"/>
                      </a:lnTo>
                      <a:lnTo>
                        <a:pt x="11" y="57"/>
                      </a:lnTo>
                      <a:lnTo>
                        <a:pt x="12" y="55"/>
                      </a:lnTo>
                      <a:lnTo>
                        <a:pt x="14" y="54"/>
                      </a:lnTo>
                      <a:lnTo>
                        <a:pt x="14" y="51"/>
                      </a:lnTo>
                      <a:lnTo>
                        <a:pt x="12" y="49"/>
                      </a:lnTo>
                      <a:lnTo>
                        <a:pt x="12" y="45"/>
                      </a:lnTo>
                      <a:lnTo>
                        <a:pt x="11" y="43"/>
                      </a:lnTo>
                      <a:lnTo>
                        <a:pt x="11" y="42"/>
                      </a:lnTo>
                      <a:lnTo>
                        <a:pt x="11" y="40"/>
                      </a:lnTo>
                      <a:lnTo>
                        <a:pt x="12" y="38"/>
                      </a:lnTo>
                      <a:lnTo>
                        <a:pt x="14" y="37"/>
                      </a:lnTo>
                      <a:lnTo>
                        <a:pt x="16" y="36"/>
                      </a:lnTo>
                      <a:lnTo>
                        <a:pt x="16" y="36"/>
                      </a:lnTo>
                      <a:lnTo>
                        <a:pt x="19" y="32"/>
                      </a:lnTo>
                      <a:lnTo>
                        <a:pt x="28" y="22"/>
                      </a:lnTo>
                      <a:lnTo>
                        <a:pt x="40" y="14"/>
                      </a:lnTo>
                      <a:lnTo>
                        <a:pt x="53" y="9"/>
                      </a:lnTo>
                      <a:lnTo>
                        <a:pt x="68" y="7"/>
                      </a:lnTo>
                      <a:lnTo>
                        <a:pt x="82" y="7"/>
                      </a:lnTo>
                      <a:lnTo>
                        <a:pt x="107" y="8"/>
                      </a:lnTo>
                      <a:lnTo>
                        <a:pt x="113" y="11"/>
                      </a:lnTo>
                      <a:lnTo>
                        <a:pt x="111" y="8"/>
                      </a:lnTo>
                      <a:lnTo>
                        <a:pt x="111" y="5"/>
                      </a:lnTo>
                      <a:lnTo>
                        <a:pt x="113" y="3"/>
                      </a:lnTo>
                      <a:lnTo>
                        <a:pt x="115" y="0"/>
                      </a:lnTo>
                      <a:lnTo>
                        <a:pt x="118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4" name="Freeform 27"/>
                <p:cNvSpPr>
                  <a:spLocks noEditPoints="1"/>
                </p:cNvSpPr>
                <p:nvPr/>
              </p:nvSpPr>
              <p:spPr bwMode="auto">
                <a:xfrm>
                  <a:off x="2946407" y="349918"/>
                  <a:ext cx="129449" cy="188843"/>
                </a:xfrm>
                <a:custGeom>
                  <a:avLst/>
                  <a:gdLst>
                    <a:gd name="T0" fmla="*/ 260 w 340"/>
                    <a:gd name="T1" fmla="*/ 440 h 496"/>
                    <a:gd name="T2" fmla="*/ 224 w 340"/>
                    <a:gd name="T3" fmla="*/ 444 h 496"/>
                    <a:gd name="T4" fmla="*/ 166 w 340"/>
                    <a:gd name="T5" fmla="*/ 477 h 496"/>
                    <a:gd name="T6" fmla="*/ 189 w 340"/>
                    <a:gd name="T7" fmla="*/ 473 h 496"/>
                    <a:gd name="T8" fmla="*/ 57 w 340"/>
                    <a:gd name="T9" fmla="*/ 293 h 496"/>
                    <a:gd name="T10" fmla="*/ 25 w 340"/>
                    <a:gd name="T11" fmla="*/ 352 h 496"/>
                    <a:gd name="T12" fmla="*/ 90 w 340"/>
                    <a:gd name="T13" fmla="*/ 446 h 496"/>
                    <a:gd name="T14" fmla="*/ 22 w 340"/>
                    <a:gd name="T15" fmla="*/ 273 h 496"/>
                    <a:gd name="T16" fmla="*/ 29 w 340"/>
                    <a:gd name="T17" fmla="*/ 287 h 496"/>
                    <a:gd name="T18" fmla="*/ 30 w 340"/>
                    <a:gd name="T19" fmla="*/ 187 h 496"/>
                    <a:gd name="T20" fmla="*/ 46 w 340"/>
                    <a:gd name="T21" fmla="*/ 132 h 496"/>
                    <a:gd name="T22" fmla="*/ 301 w 340"/>
                    <a:gd name="T23" fmla="*/ 125 h 496"/>
                    <a:gd name="T24" fmla="*/ 87 w 340"/>
                    <a:gd name="T25" fmla="*/ 105 h 496"/>
                    <a:gd name="T26" fmla="*/ 80 w 340"/>
                    <a:gd name="T27" fmla="*/ 85 h 496"/>
                    <a:gd name="T28" fmla="*/ 59 w 340"/>
                    <a:gd name="T29" fmla="*/ 208 h 496"/>
                    <a:gd name="T30" fmla="*/ 112 w 340"/>
                    <a:gd name="T31" fmla="*/ 74 h 496"/>
                    <a:gd name="T32" fmla="*/ 111 w 340"/>
                    <a:gd name="T33" fmla="*/ 76 h 496"/>
                    <a:gd name="T34" fmla="*/ 132 w 340"/>
                    <a:gd name="T35" fmla="*/ 75 h 496"/>
                    <a:gd name="T36" fmla="*/ 120 w 340"/>
                    <a:gd name="T37" fmla="*/ 82 h 496"/>
                    <a:gd name="T38" fmla="*/ 83 w 340"/>
                    <a:gd name="T39" fmla="*/ 141 h 496"/>
                    <a:gd name="T40" fmla="*/ 90 w 340"/>
                    <a:gd name="T41" fmla="*/ 155 h 496"/>
                    <a:gd name="T42" fmla="*/ 94 w 340"/>
                    <a:gd name="T43" fmla="*/ 167 h 496"/>
                    <a:gd name="T44" fmla="*/ 88 w 340"/>
                    <a:gd name="T45" fmla="*/ 264 h 496"/>
                    <a:gd name="T46" fmla="*/ 166 w 340"/>
                    <a:gd name="T47" fmla="*/ 391 h 496"/>
                    <a:gd name="T48" fmla="*/ 253 w 340"/>
                    <a:gd name="T49" fmla="*/ 390 h 496"/>
                    <a:gd name="T50" fmla="*/ 260 w 340"/>
                    <a:gd name="T51" fmla="*/ 401 h 496"/>
                    <a:gd name="T52" fmla="*/ 162 w 340"/>
                    <a:gd name="T53" fmla="*/ 405 h 496"/>
                    <a:gd name="T54" fmla="*/ 94 w 340"/>
                    <a:gd name="T55" fmla="*/ 329 h 496"/>
                    <a:gd name="T56" fmla="*/ 165 w 340"/>
                    <a:gd name="T57" fmla="*/ 411 h 496"/>
                    <a:gd name="T58" fmla="*/ 261 w 340"/>
                    <a:gd name="T59" fmla="*/ 405 h 496"/>
                    <a:gd name="T60" fmla="*/ 307 w 340"/>
                    <a:gd name="T61" fmla="*/ 287 h 496"/>
                    <a:gd name="T62" fmla="*/ 301 w 340"/>
                    <a:gd name="T63" fmla="*/ 204 h 496"/>
                    <a:gd name="T64" fmla="*/ 281 w 340"/>
                    <a:gd name="T65" fmla="*/ 142 h 496"/>
                    <a:gd name="T66" fmla="*/ 162 w 340"/>
                    <a:gd name="T67" fmla="*/ 66 h 496"/>
                    <a:gd name="T68" fmla="*/ 232 w 340"/>
                    <a:gd name="T69" fmla="*/ 70 h 496"/>
                    <a:gd name="T70" fmla="*/ 103 w 340"/>
                    <a:gd name="T71" fmla="*/ 58 h 496"/>
                    <a:gd name="T72" fmla="*/ 94 w 340"/>
                    <a:gd name="T73" fmla="*/ 68 h 496"/>
                    <a:gd name="T74" fmla="*/ 108 w 340"/>
                    <a:gd name="T75" fmla="*/ 58 h 496"/>
                    <a:gd name="T76" fmla="*/ 282 w 340"/>
                    <a:gd name="T77" fmla="*/ 74 h 496"/>
                    <a:gd name="T78" fmla="*/ 107 w 340"/>
                    <a:gd name="T79" fmla="*/ 42 h 496"/>
                    <a:gd name="T80" fmla="*/ 125 w 340"/>
                    <a:gd name="T81" fmla="*/ 30 h 496"/>
                    <a:gd name="T82" fmla="*/ 198 w 340"/>
                    <a:gd name="T83" fmla="*/ 14 h 496"/>
                    <a:gd name="T84" fmla="*/ 175 w 340"/>
                    <a:gd name="T85" fmla="*/ 10 h 496"/>
                    <a:gd name="T86" fmla="*/ 149 w 340"/>
                    <a:gd name="T87" fmla="*/ 18 h 496"/>
                    <a:gd name="T88" fmla="*/ 208 w 340"/>
                    <a:gd name="T89" fmla="*/ 0 h 496"/>
                    <a:gd name="T90" fmla="*/ 302 w 340"/>
                    <a:gd name="T91" fmla="*/ 70 h 496"/>
                    <a:gd name="T92" fmla="*/ 336 w 340"/>
                    <a:gd name="T93" fmla="*/ 295 h 496"/>
                    <a:gd name="T94" fmla="*/ 317 w 340"/>
                    <a:gd name="T95" fmla="*/ 361 h 496"/>
                    <a:gd name="T96" fmla="*/ 286 w 340"/>
                    <a:gd name="T97" fmla="*/ 428 h 496"/>
                    <a:gd name="T98" fmla="*/ 202 w 340"/>
                    <a:gd name="T99" fmla="*/ 493 h 496"/>
                    <a:gd name="T100" fmla="*/ 49 w 340"/>
                    <a:gd name="T101" fmla="*/ 427 h 496"/>
                    <a:gd name="T102" fmla="*/ 1 w 340"/>
                    <a:gd name="T103" fmla="*/ 256 h 496"/>
                    <a:gd name="T104" fmla="*/ 55 w 340"/>
                    <a:gd name="T105" fmla="*/ 71 h 496"/>
                    <a:gd name="T106" fmla="*/ 103 w 340"/>
                    <a:gd name="T107" fmla="*/ 21 h 496"/>
                    <a:gd name="T108" fmla="*/ 208 w 340"/>
                    <a:gd name="T109" fmla="*/ 0 h 4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40" h="496">
                      <a:moveTo>
                        <a:pt x="259" y="438"/>
                      </a:moveTo>
                      <a:lnTo>
                        <a:pt x="251" y="447"/>
                      </a:lnTo>
                      <a:lnTo>
                        <a:pt x="259" y="442"/>
                      </a:lnTo>
                      <a:lnTo>
                        <a:pt x="259" y="442"/>
                      </a:lnTo>
                      <a:lnTo>
                        <a:pt x="259" y="440"/>
                      </a:lnTo>
                      <a:lnTo>
                        <a:pt x="260" y="440"/>
                      </a:lnTo>
                      <a:lnTo>
                        <a:pt x="259" y="438"/>
                      </a:lnTo>
                      <a:close/>
                      <a:moveTo>
                        <a:pt x="243" y="434"/>
                      </a:moveTo>
                      <a:lnTo>
                        <a:pt x="240" y="434"/>
                      </a:lnTo>
                      <a:lnTo>
                        <a:pt x="222" y="443"/>
                      </a:lnTo>
                      <a:lnTo>
                        <a:pt x="206" y="450"/>
                      </a:lnTo>
                      <a:lnTo>
                        <a:pt x="224" y="444"/>
                      </a:lnTo>
                      <a:lnTo>
                        <a:pt x="243" y="434"/>
                      </a:lnTo>
                      <a:close/>
                      <a:moveTo>
                        <a:pt x="75" y="417"/>
                      </a:moveTo>
                      <a:lnTo>
                        <a:pt x="96" y="439"/>
                      </a:lnTo>
                      <a:lnTo>
                        <a:pt x="119" y="456"/>
                      </a:lnTo>
                      <a:lnTo>
                        <a:pt x="144" y="471"/>
                      </a:lnTo>
                      <a:lnTo>
                        <a:pt x="166" y="477"/>
                      </a:lnTo>
                      <a:lnTo>
                        <a:pt x="186" y="477"/>
                      </a:lnTo>
                      <a:lnTo>
                        <a:pt x="206" y="472"/>
                      </a:lnTo>
                      <a:lnTo>
                        <a:pt x="199" y="473"/>
                      </a:lnTo>
                      <a:lnTo>
                        <a:pt x="195" y="473"/>
                      </a:lnTo>
                      <a:lnTo>
                        <a:pt x="191" y="473"/>
                      </a:lnTo>
                      <a:lnTo>
                        <a:pt x="189" y="473"/>
                      </a:lnTo>
                      <a:lnTo>
                        <a:pt x="187" y="473"/>
                      </a:lnTo>
                      <a:lnTo>
                        <a:pt x="158" y="468"/>
                      </a:lnTo>
                      <a:lnTo>
                        <a:pt x="129" y="457"/>
                      </a:lnTo>
                      <a:lnTo>
                        <a:pt x="102" y="440"/>
                      </a:lnTo>
                      <a:lnTo>
                        <a:pt x="75" y="417"/>
                      </a:lnTo>
                      <a:close/>
                      <a:moveTo>
                        <a:pt x="57" y="293"/>
                      </a:moveTo>
                      <a:lnTo>
                        <a:pt x="57" y="306"/>
                      </a:lnTo>
                      <a:lnTo>
                        <a:pt x="62" y="311"/>
                      </a:lnTo>
                      <a:lnTo>
                        <a:pt x="57" y="293"/>
                      </a:lnTo>
                      <a:close/>
                      <a:moveTo>
                        <a:pt x="15" y="293"/>
                      </a:moveTo>
                      <a:lnTo>
                        <a:pt x="18" y="322"/>
                      </a:lnTo>
                      <a:lnTo>
                        <a:pt x="25" y="352"/>
                      </a:lnTo>
                      <a:lnTo>
                        <a:pt x="36" y="380"/>
                      </a:lnTo>
                      <a:lnTo>
                        <a:pt x="50" y="406"/>
                      </a:lnTo>
                      <a:lnTo>
                        <a:pt x="69" y="430"/>
                      </a:lnTo>
                      <a:lnTo>
                        <a:pt x="90" y="450"/>
                      </a:lnTo>
                      <a:lnTo>
                        <a:pt x="116" y="465"/>
                      </a:lnTo>
                      <a:lnTo>
                        <a:pt x="90" y="446"/>
                      </a:lnTo>
                      <a:lnTo>
                        <a:pt x="67" y="422"/>
                      </a:lnTo>
                      <a:lnTo>
                        <a:pt x="49" y="393"/>
                      </a:lnTo>
                      <a:lnTo>
                        <a:pt x="33" y="362"/>
                      </a:lnTo>
                      <a:lnTo>
                        <a:pt x="22" y="328"/>
                      </a:lnTo>
                      <a:lnTo>
                        <a:pt x="15" y="293"/>
                      </a:lnTo>
                      <a:close/>
                      <a:moveTo>
                        <a:pt x="22" y="273"/>
                      </a:moveTo>
                      <a:lnTo>
                        <a:pt x="22" y="278"/>
                      </a:lnTo>
                      <a:lnTo>
                        <a:pt x="22" y="282"/>
                      </a:lnTo>
                      <a:lnTo>
                        <a:pt x="28" y="314"/>
                      </a:lnTo>
                      <a:lnTo>
                        <a:pt x="36" y="343"/>
                      </a:lnTo>
                      <a:lnTo>
                        <a:pt x="32" y="316"/>
                      </a:lnTo>
                      <a:lnTo>
                        <a:pt x="29" y="287"/>
                      </a:lnTo>
                      <a:lnTo>
                        <a:pt x="25" y="279"/>
                      </a:lnTo>
                      <a:lnTo>
                        <a:pt x="22" y="273"/>
                      </a:lnTo>
                      <a:close/>
                      <a:moveTo>
                        <a:pt x="51" y="109"/>
                      </a:moveTo>
                      <a:lnTo>
                        <a:pt x="44" y="129"/>
                      </a:lnTo>
                      <a:lnTo>
                        <a:pt x="36" y="158"/>
                      </a:lnTo>
                      <a:lnTo>
                        <a:pt x="30" y="187"/>
                      </a:lnTo>
                      <a:lnTo>
                        <a:pt x="26" y="212"/>
                      </a:lnTo>
                      <a:lnTo>
                        <a:pt x="34" y="204"/>
                      </a:lnTo>
                      <a:lnTo>
                        <a:pt x="34" y="204"/>
                      </a:lnTo>
                      <a:lnTo>
                        <a:pt x="38" y="176"/>
                      </a:lnTo>
                      <a:lnTo>
                        <a:pt x="42" y="151"/>
                      </a:lnTo>
                      <a:lnTo>
                        <a:pt x="46" y="132"/>
                      </a:lnTo>
                      <a:lnTo>
                        <a:pt x="51" y="109"/>
                      </a:lnTo>
                      <a:close/>
                      <a:moveTo>
                        <a:pt x="290" y="101"/>
                      </a:moveTo>
                      <a:lnTo>
                        <a:pt x="289" y="104"/>
                      </a:lnTo>
                      <a:lnTo>
                        <a:pt x="289" y="104"/>
                      </a:lnTo>
                      <a:lnTo>
                        <a:pt x="289" y="105"/>
                      </a:lnTo>
                      <a:lnTo>
                        <a:pt x="301" y="125"/>
                      </a:lnTo>
                      <a:lnTo>
                        <a:pt x="311" y="149"/>
                      </a:lnTo>
                      <a:lnTo>
                        <a:pt x="311" y="147"/>
                      </a:lnTo>
                      <a:lnTo>
                        <a:pt x="301" y="124"/>
                      </a:lnTo>
                      <a:lnTo>
                        <a:pt x="290" y="101"/>
                      </a:lnTo>
                      <a:close/>
                      <a:moveTo>
                        <a:pt x="92" y="96"/>
                      </a:moveTo>
                      <a:lnTo>
                        <a:pt x="87" y="105"/>
                      </a:lnTo>
                      <a:lnTo>
                        <a:pt x="83" y="116"/>
                      </a:lnTo>
                      <a:lnTo>
                        <a:pt x="88" y="105"/>
                      </a:lnTo>
                      <a:lnTo>
                        <a:pt x="94" y="96"/>
                      </a:lnTo>
                      <a:lnTo>
                        <a:pt x="92" y="96"/>
                      </a:lnTo>
                      <a:close/>
                      <a:moveTo>
                        <a:pt x="87" y="78"/>
                      </a:moveTo>
                      <a:lnTo>
                        <a:pt x="80" y="85"/>
                      </a:lnTo>
                      <a:lnTo>
                        <a:pt x="74" y="97"/>
                      </a:lnTo>
                      <a:lnTo>
                        <a:pt x="69" y="115"/>
                      </a:lnTo>
                      <a:lnTo>
                        <a:pt x="65" y="132"/>
                      </a:lnTo>
                      <a:lnTo>
                        <a:pt x="61" y="150"/>
                      </a:lnTo>
                      <a:lnTo>
                        <a:pt x="59" y="178"/>
                      </a:lnTo>
                      <a:lnTo>
                        <a:pt x="59" y="208"/>
                      </a:lnTo>
                      <a:lnTo>
                        <a:pt x="61" y="195"/>
                      </a:lnTo>
                      <a:lnTo>
                        <a:pt x="62" y="158"/>
                      </a:lnTo>
                      <a:lnTo>
                        <a:pt x="66" y="126"/>
                      </a:lnTo>
                      <a:lnTo>
                        <a:pt x="74" y="100"/>
                      </a:lnTo>
                      <a:lnTo>
                        <a:pt x="87" y="78"/>
                      </a:lnTo>
                      <a:close/>
                      <a:moveTo>
                        <a:pt x="112" y="74"/>
                      </a:moveTo>
                      <a:lnTo>
                        <a:pt x="110" y="76"/>
                      </a:lnTo>
                      <a:lnTo>
                        <a:pt x="108" y="76"/>
                      </a:lnTo>
                      <a:lnTo>
                        <a:pt x="103" y="82"/>
                      </a:lnTo>
                      <a:lnTo>
                        <a:pt x="103" y="83"/>
                      </a:lnTo>
                      <a:lnTo>
                        <a:pt x="102" y="84"/>
                      </a:lnTo>
                      <a:lnTo>
                        <a:pt x="111" y="76"/>
                      </a:lnTo>
                      <a:lnTo>
                        <a:pt x="112" y="74"/>
                      </a:lnTo>
                      <a:close/>
                      <a:moveTo>
                        <a:pt x="157" y="66"/>
                      </a:moveTo>
                      <a:lnTo>
                        <a:pt x="156" y="67"/>
                      </a:lnTo>
                      <a:lnTo>
                        <a:pt x="135" y="71"/>
                      </a:lnTo>
                      <a:lnTo>
                        <a:pt x="135" y="72"/>
                      </a:lnTo>
                      <a:lnTo>
                        <a:pt x="132" y="75"/>
                      </a:lnTo>
                      <a:lnTo>
                        <a:pt x="131" y="78"/>
                      </a:lnTo>
                      <a:lnTo>
                        <a:pt x="129" y="80"/>
                      </a:lnTo>
                      <a:lnTo>
                        <a:pt x="127" y="82"/>
                      </a:lnTo>
                      <a:lnTo>
                        <a:pt x="125" y="83"/>
                      </a:lnTo>
                      <a:lnTo>
                        <a:pt x="121" y="83"/>
                      </a:lnTo>
                      <a:lnTo>
                        <a:pt x="120" y="82"/>
                      </a:lnTo>
                      <a:lnTo>
                        <a:pt x="119" y="80"/>
                      </a:lnTo>
                      <a:lnTo>
                        <a:pt x="116" y="83"/>
                      </a:lnTo>
                      <a:lnTo>
                        <a:pt x="104" y="99"/>
                      </a:lnTo>
                      <a:lnTo>
                        <a:pt x="92" y="117"/>
                      </a:lnTo>
                      <a:lnTo>
                        <a:pt x="92" y="117"/>
                      </a:lnTo>
                      <a:lnTo>
                        <a:pt x="83" y="141"/>
                      </a:lnTo>
                      <a:lnTo>
                        <a:pt x="75" y="169"/>
                      </a:lnTo>
                      <a:lnTo>
                        <a:pt x="75" y="170"/>
                      </a:lnTo>
                      <a:lnTo>
                        <a:pt x="79" y="162"/>
                      </a:lnTo>
                      <a:lnTo>
                        <a:pt x="84" y="157"/>
                      </a:lnTo>
                      <a:lnTo>
                        <a:pt x="87" y="155"/>
                      </a:lnTo>
                      <a:lnTo>
                        <a:pt x="90" y="155"/>
                      </a:lnTo>
                      <a:lnTo>
                        <a:pt x="92" y="157"/>
                      </a:lnTo>
                      <a:lnTo>
                        <a:pt x="95" y="158"/>
                      </a:lnTo>
                      <a:lnTo>
                        <a:pt x="96" y="161"/>
                      </a:lnTo>
                      <a:lnTo>
                        <a:pt x="96" y="163"/>
                      </a:lnTo>
                      <a:lnTo>
                        <a:pt x="95" y="166"/>
                      </a:lnTo>
                      <a:lnTo>
                        <a:pt x="94" y="167"/>
                      </a:lnTo>
                      <a:lnTo>
                        <a:pt x="87" y="176"/>
                      </a:lnTo>
                      <a:lnTo>
                        <a:pt x="83" y="190"/>
                      </a:lnTo>
                      <a:lnTo>
                        <a:pt x="82" y="207"/>
                      </a:lnTo>
                      <a:lnTo>
                        <a:pt x="82" y="224"/>
                      </a:lnTo>
                      <a:lnTo>
                        <a:pt x="84" y="244"/>
                      </a:lnTo>
                      <a:lnTo>
                        <a:pt x="88" y="264"/>
                      </a:lnTo>
                      <a:lnTo>
                        <a:pt x="94" y="282"/>
                      </a:lnTo>
                      <a:lnTo>
                        <a:pt x="104" y="311"/>
                      </a:lnTo>
                      <a:lnTo>
                        <a:pt x="116" y="339"/>
                      </a:lnTo>
                      <a:lnTo>
                        <a:pt x="131" y="362"/>
                      </a:lnTo>
                      <a:lnTo>
                        <a:pt x="148" y="381"/>
                      </a:lnTo>
                      <a:lnTo>
                        <a:pt x="166" y="391"/>
                      </a:lnTo>
                      <a:lnTo>
                        <a:pt x="182" y="398"/>
                      </a:lnTo>
                      <a:lnTo>
                        <a:pt x="199" y="401"/>
                      </a:lnTo>
                      <a:lnTo>
                        <a:pt x="215" y="402"/>
                      </a:lnTo>
                      <a:lnTo>
                        <a:pt x="234" y="399"/>
                      </a:lnTo>
                      <a:lnTo>
                        <a:pt x="251" y="390"/>
                      </a:lnTo>
                      <a:lnTo>
                        <a:pt x="253" y="390"/>
                      </a:lnTo>
                      <a:lnTo>
                        <a:pt x="256" y="390"/>
                      </a:lnTo>
                      <a:lnTo>
                        <a:pt x="259" y="390"/>
                      </a:lnTo>
                      <a:lnTo>
                        <a:pt x="260" y="393"/>
                      </a:lnTo>
                      <a:lnTo>
                        <a:pt x="261" y="395"/>
                      </a:lnTo>
                      <a:lnTo>
                        <a:pt x="261" y="398"/>
                      </a:lnTo>
                      <a:lnTo>
                        <a:pt x="260" y="401"/>
                      </a:lnTo>
                      <a:lnTo>
                        <a:pt x="259" y="402"/>
                      </a:lnTo>
                      <a:lnTo>
                        <a:pt x="239" y="413"/>
                      </a:lnTo>
                      <a:lnTo>
                        <a:pt x="219" y="415"/>
                      </a:lnTo>
                      <a:lnTo>
                        <a:pt x="199" y="415"/>
                      </a:lnTo>
                      <a:lnTo>
                        <a:pt x="181" y="411"/>
                      </a:lnTo>
                      <a:lnTo>
                        <a:pt x="162" y="405"/>
                      </a:lnTo>
                      <a:lnTo>
                        <a:pt x="144" y="394"/>
                      </a:lnTo>
                      <a:lnTo>
                        <a:pt x="127" y="377"/>
                      </a:lnTo>
                      <a:lnTo>
                        <a:pt x="111" y="356"/>
                      </a:lnTo>
                      <a:lnTo>
                        <a:pt x="98" y="331"/>
                      </a:lnTo>
                      <a:lnTo>
                        <a:pt x="87" y="306"/>
                      </a:lnTo>
                      <a:lnTo>
                        <a:pt x="94" y="329"/>
                      </a:lnTo>
                      <a:lnTo>
                        <a:pt x="103" y="352"/>
                      </a:lnTo>
                      <a:lnTo>
                        <a:pt x="108" y="361"/>
                      </a:lnTo>
                      <a:lnTo>
                        <a:pt x="112" y="370"/>
                      </a:lnTo>
                      <a:lnTo>
                        <a:pt x="115" y="374"/>
                      </a:lnTo>
                      <a:lnTo>
                        <a:pt x="140" y="395"/>
                      </a:lnTo>
                      <a:lnTo>
                        <a:pt x="165" y="411"/>
                      </a:lnTo>
                      <a:lnTo>
                        <a:pt x="187" y="420"/>
                      </a:lnTo>
                      <a:lnTo>
                        <a:pt x="211" y="424"/>
                      </a:lnTo>
                      <a:lnTo>
                        <a:pt x="234" y="422"/>
                      </a:lnTo>
                      <a:lnTo>
                        <a:pt x="245" y="414"/>
                      </a:lnTo>
                      <a:lnTo>
                        <a:pt x="259" y="406"/>
                      </a:lnTo>
                      <a:lnTo>
                        <a:pt x="261" y="405"/>
                      </a:lnTo>
                      <a:lnTo>
                        <a:pt x="265" y="406"/>
                      </a:lnTo>
                      <a:lnTo>
                        <a:pt x="269" y="402"/>
                      </a:lnTo>
                      <a:lnTo>
                        <a:pt x="280" y="378"/>
                      </a:lnTo>
                      <a:lnTo>
                        <a:pt x="290" y="351"/>
                      </a:lnTo>
                      <a:lnTo>
                        <a:pt x="299" y="319"/>
                      </a:lnTo>
                      <a:lnTo>
                        <a:pt x="307" y="287"/>
                      </a:lnTo>
                      <a:lnTo>
                        <a:pt x="313" y="257"/>
                      </a:lnTo>
                      <a:lnTo>
                        <a:pt x="314" y="256"/>
                      </a:lnTo>
                      <a:lnTo>
                        <a:pt x="315" y="246"/>
                      </a:lnTo>
                      <a:lnTo>
                        <a:pt x="306" y="202"/>
                      </a:lnTo>
                      <a:lnTo>
                        <a:pt x="305" y="203"/>
                      </a:lnTo>
                      <a:lnTo>
                        <a:pt x="301" y="204"/>
                      </a:lnTo>
                      <a:lnTo>
                        <a:pt x="298" y="203"/>
                      </a:lnTo>
                      <a:lnTo>
                        <a:pt x="297" y="202"/>
                      </a:lnTo>
                      <a:lnTo>
                        <a:pt x="294" y="199"/>
                      </a:lnTo>
                      <a:lnTo>
                        <a:pt x="294" y="196"/>
                      </a:lnTo>
                      <a:lnTo>
                        <a:pt x="292" y="169"/>
                      </a:lnTo>
                      <a:lnTo>
                        <a:pt x="281" y="142"/>
                      </a:lnTo>
                      <a:lnTo>
                        <a:pt x="265" y="118"/>
                      </a:lnTo>
                      <a:lnTo>
                        <a:pt x="244" y="99"/>
                      </a:lnTo>
                      <a:lnTo>
                        <a:pt x="220" y="83"/>
                      </a:lnTo>
                      <a:lnTo>
                        <a:pt x="194" y="72"/>
                      </a:lnTo>
                      <a:lnTo>
                        <a:pt x="168" y="66"/>
                      </a:lnTo>
                      <a:lnTo>
                        <a:pt x="162" y="66"/>
                      </a:lnTo>
                      <a:lnTo>
                        <a:pt x="157" y="66"/>
                      </a:lnTo>
                      <a:close/>
                      <a:moveTo>
                        <a:pt x="206" y="62"/>
                      </a:moveTo>
                      <a:lnTo>
                        <a:pt x="227" y="71"/>
                      </a:lnTo>
                      <a:lnTo>
                        <a:pt x="245" y="83"/>
                      </a:lnTo>
                      <a:lnTo>
                        <a:pt x="239" y="76"/>
                      </a:lnTo>
                      <a:lnTo>
                        <a:pt x="232" y="70"/>
                      </a:lnTo>
                      <a:lnTo>
                        <a:pt x="206" y="62"/>
                      </a:lnTo>
                      <a:close/>
                      <a:moveTo>
                        <a:pt x="117" y="53"/>
                      </a:moveTo>
                      <a:lnTo>
                        <a:pt x="112" y="54"/>
                      </a:lnTo>
                      <a:lnTo>
                        <a:pt x="107" y="55"/>
                      </a:lnTo>
                      <a:lnTo>
                        <a:pt x="104" y="56"/>
                      </a:lnTo>
                      <a:lnTo>
                        <a:pt x="103" y="58"/>
                      </a:lnTo>
                      <a:lnTo>
                        <a:pt x="100" y="59"/>
                      </a:lnTo>
                      <a:lnTo>
                        <a:pt x="99" y="59"/>
                      </a:lnTo>
                      <a:lnTo>
                        <a:pt x="98" y="59"/>
                      </a:lnTo>
                      <a:lnTo>
                        <a:pt x="90" y="63"/>
                      </a:lnTo>
                      <a:lnTo>
                        <a:pt x="92" y="66"/>
                      </a:lnTo>
                      <a:lnTo>
                        <a:pt x="94" y="68"/>
                      </a:lnTo>
                      <a:lnTo>
                        <a:pt x="95" y="70"/>
                      </a:lnTo>
                      <a:lnTo>
                        <a:pt x="96" y="67"/>
                      </a:lnTo>
                      <a:lnTo>
                        <a:pt x="98" y="67"/>
                      </a:lnTo>
                      <a:lnTo>
                        <a:pt x="98" y="67"/>
                      </a:lnTo>
                      <a:lnTo>
                        <a:pt x="100" y="64"/>
                      </a:lnTo>
                      <a:lnTo>
                        <a:pt x="108" y="58"/>
                      </a:lnTo>
                      <a:lnTo>
                        <a:pt x="117" y="53"/>
                      </a:lnTo>
                      <a:close/>
                      <a:moveTo>
                        <a:pt x="251" y="43"/>
                      </a:moveTo>
                      <a:lnTo>
                        <a:pt x="257" y="49"/>
                      </a:lnTo>
                      <a:lnTo>
                        <a:pt x="264" y="55"/>
                      </a:lnTo>
                      <a:lnTo>
                        <a:pt x="284" y="76"/>
                      </a:lnTo>
                      <a:lnTo>
                        <a:pt x="282" y="74"/>
                      </a:lnTo>
                      <a:lnTo>
                        <a:pt x="282" y="74"/>
                      </a:lnTo>
                      <a:lnTo>
                        <a:pt x="274" y="64"/>
                      </a:lnTo>
                      <a:lnTo>
                        <a:pt x="265" y="55"/>
                      </a:lnTo>
                      <a:lnTo>
                        <a:pt x="257" y="49"/>
                      </a:lnTo>
                      <a:lnTo>
                        <a:pt x="251" y="43"/>
                      </a:lnTo>
                      <a:close/>
                      <a:moveTo>
                        <a:pt x="107" y="42"/>
                      </a:moveTo>
                      <a:lnTo>
                        <a:pt x="98" y="49"/>
                      </a:lnTo>
                      <a:lnTo>
                        <a:pt x="103" y="47"/>
                      </a:lnTo>
                      <a:lnTo>
                        <a:pt x="108" y="42"/>
                      </a:lnTo>
                      <a:lnTo>
                        <a:pt x="107" y="42"/>
                      </a:lnTo>
                      <a:close/>
                      <a:moveTo>
                        <a:pt x="129" y="30"/>
                      </a:moveTo>
                      <a:lnTo>
                        <a:pt x="125" y="30"/>
                      </a:lnTo>
                      <a:lnTo>
                        <a:pt x="123" y="31"/>
                      </a:lnTo>
                      <a:lnTo>
                        <a:pt x="123" y="31"/>
                      </a:lnTo>
                      <a:lnTo>
                        <a:pt x="127" y="31"/>
                      </a:lnTo>
                      <a:lnTo>
                        <a:pt x="129" y="30"/>
                      </a:lnTo>
                      <a:close/>
                      <a:moveTo>
                        <a:pt x="203" y="14"/>
                      </a:moveTo>
                      <a:lnTo>
                        <a:pt x="198" y="14"/>
                      </a:lnTo>
                      <a:lnTo>
                        <a:pt x="194" y="16"/>
                      </a:lnTo>
                      <a:lnTo>
                        <a:pt x="190" y="17"/>
                      </a:lnTo>
                      <a:lnTo>
                        <a:pt x="215" y="20"/>
                      </a:lnTo>
                      <a:lnTo>
                        <a:pt x="237" y="26"/>
                      </a:lnTo>
                      <a:lnTo>
                        <a:pt x="203" y="14"/>
                      </a:lnTo>
                      <a:close/>
                      <a:moveTo>
                        <a:pt x="175" y="10"/>
                      </a:moveTo>
                      <a:lnTo>
                        <a:pt x="168" y="10"/>
                      </a:lnTo>
                      <a:lnTo>
                        <a:pt x="158" y="10"/>
                      </a:lnTo>
                      <a:lnTo>
                        <a:pt x="148" y="13"/>
                      </a:lnTo>
                      <a:lnTo>
                        <a:pt x="149" y="14"/>
                      </a:lnTo>
                      <a:lnTo>
                        <a:pt x="149" y="17"/>
                      </a:lnTo>
                      <a:lnTo>
                        <a:pt x="149" y="18"/>
                      </a:lnTo>
                      <a:lnTo>
                        <a:pt x="148" y="20"/>
                      </a:lnTo>
                      <a:lnTo>
                        <a:pt x="149" y="22"/>
                      </a:lnTo>
                      <a:lnTo>
                        <a:pt x="172" y="18"/>
                      </a:lnTo>
                      <a:lnTo>
                        <a:pt x="173" y="16"/>
                      </a:lnTo>
                      <a:lnTo>
                        <a:pt x="175" y="10"/>
                      </a:lnTo>
                      <a:close/>
                      <a:moveTo>
                        <a:pt x="208" y="0"/>
                      </a:moveTo>
                      <a:lnTo>
                        <a:pt x="227" y="1"/>
                      </a:lnTo>
                      <a:lnTo>
                        <a:pt x="241" y="6"/>
                      </a:lnTo>
                      <a:lnTo>
                        <a:pt x="259" y="18"/>
                      </a:lnTo>
                      <a:lnTo>
                        <a:pt x="272" y="33"/>
                      </a:lnTo>
                      <a:lnTo>
                        <a:pt x="282" y="47"/>
                      </a:lnTo>
                      <a:lnTo>
                        <a:pt x="302" y="70"/>
                      </a:lnTo>
                      <a:lnTo>
                        <a:pt x="315" y="95"/>
                      </a:lnTo>
                      <a:lnTo>
                        <a:pt x="326" y="122"/>
                      </a:lnTo>
                      <a:lnTo>
                        <a:pt x="330" y="155"/>
                      </a:lnTo>
                      <a:lnTo>
                        <a:pt x="339" y="202"/>
                      </a:lnTo>
                      <a:lnTo>
                        <a:pt x="340" y="249"/>
                      </a:lnTo>
                      <a:lnTo>
                        <a:pt x="336" y="295"/>
                      </a:lnTo>
                      <a:lnTo>
                        <a:pt x="334" y="310"/>
                      </a:lnTo>
                      <a:lnTo>
                        <a:pt x="330" y="326"/>
                      </a:lnTo>
                      <a:lnTo>
                        <a:pt x="327" y="339"/>
                      </a:lnTo>
                      <a:lnTo>
                        <a:pt x="322" y="352"/>
                      </a:lnTo>
                      <a:lnTo>
                        <a:pt x="319" y="361"/>
                      </a:lnTo>
                      <a:lnTo>
                        <a:pt x="317" y="361"/>
                      </a:lnTo>
                      <a:lnTo>
                        <a:pt x="319" y="362"/>
                      </a:lnTo>
                      <a:lnTo>
                        <a:pt x="318" y="362"/>
                      </a:lnTo>
                      <a:lnTo>
                        <a:pt x="317" y="369"/>
                      </a:lnTo>
                      <a:lnTo>
                        <a:pt x="309" y="391"/>
                      </a:lnTo>
                      <a:lnTo>
                        <a:pt x="298" y="411"/>
                      </a:lnTo>
                      <a:lnTo>
                        <a:pt x="286" y="428"/>
                      </a:lnTo>
                      <a:lnTo>
                        <a:pt x="285" y="428"/>
                      </a:lnTo>
                      <a:lnTo>
                        <a:pt x="278" y="436"/>
                      </a:lnTo>
                      <a:lnTo>
                        <a:pt x="260" y="461"/>
                      </a:lnTo>
                      <a:lnTo>
                        <a:pt x="237" y="480"/>
                      </a:lnTo>
                      <a:lnTo>
                        <a:pt x="220" y="488"/>
                      </a:lnTo>
                      <a:lnTo>
                        <a:pt x="202" y="493"/>
                      </a:lnTo>
                      <a:lnTo>
                        <a:pt x="181" y="496"/>
                      </a:lnTo>
                      <a:lnTo>
                        <a:pt x="152" y="492"/>
                      </a:lnTo>
                      <a:lnTo>
                        <a:pt x="121" y="482"/>
                      </a:lnTo>
                      <a:lnTo>
                        <a:pt x="94" y="468"/>
                      </a:lnTo>
                      <a:lnTo>
                        <a:pt x="69" y="450"/>
                      </a:lnTo>
                      <a:lnTo>
                        <a:pt x="49" y="427"/>
                      </a:lnTo>
                      <a:lnTo>
                        <a:pt x="32" y="402"/>
                      </a:lnTo>
                      <a:lnTo>
                        <a:pt x="20" y="374"/>
                      </a:lnTo>
                      <a:lnTo>
                        <a:pt x="9" y="345"/>
                      </a:lnTo>
                      <a:lnTo>
                        <a:pt x="4" y="316"/>
                      </a:lnTo>
                      <a:lnTo>
                        <a:pt x="0" y="286"/>
                      </a:lnTo>
                      <a:lnTo>
                        <a:pt x="1" y="256"/>
                      </a:lnTo>
                      <a:lnTo>
                        <a:pt x="3" y="232"/>
                      </a:lnTo>
                      <a:lnTo>
                        <a:pt x="8" y="203"/>
                      </a:lnTo>
                      <a:lnTo>
                        <a:pt x="16" y="170"/>
                      </a:lnTo>
                      <a:lnTo>
                        <a:pt x="26" y="136"/>
                      </a:lnTo>
                      <a:lnTo>
                        <a:pt x="40" y="101"/>
                      </a:lnTo>
                      <a:lnTo>
                        <a:pt x="55" y="71"/>
                      </a:lnTo>
                      <a:lnTo>
                        <a:pt x="55" y="68"/>
                      </a:lnTo>
                      <a:lnTo>
                        <a:pt x="57" y="67"/>
                      </a:lnTo>
                      <a:lnTo>
                        <a:pt x="57" y="64"/>
                      </a:lnTo>
                      <a:lnTo>
                        <a:pt x="57" y="63"/>
                      </a:lnTo>
                      <a:lnTo>
                        <a:pt x="79" y="39"/>
                      </a:lnTo>
                      <a:lnTo>
                        <a:pt x="103" y="21"/>
                      </a:lnTo>
                      <a:lnTo>
                        <a:pt x="129" y="9"/>
                      </a:lnTo>
                      <a:lnTo>
                        <a:pt x="158" y="2"/>
                      </a:lnTo>
                      <a:lnTo>
                        <a:pt x="190" y="2"/>
                      </a:lnTo>
                      <a:lnTo>
                        <a:pt x="195" y="1"/>
                      </a:lnTo>
                      <a:lnTo>
                        <a:pt x="202" y="0"/>
                      </a:lnTo>
                      <a:lnTo>
                        <a:pt x="208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5" name="Freeform 28"/>
                <p:cNvSpPr>
                  <a:spLocks noEditPoints="1"/>
                </p:cNvSpPr>
                <p:nvPr/>
              </p:nvSpPr>
              <p:spPr bwMode="auto">
                <a:xfrm>
                  <a:off x="3416992" y="354486"/>
                  <a:ext cx="129449" cy="187320"/>
                </a:xfrm>
                <a:custGeom>
                  <a:avLst/>
                  <a:gdLst>
                    <a:gd name="T0" fmla="*/ 161 w 341"/>
                    <a:gd name="T1" fmla="*/ 436 h 494"/>
                    <a:gd name="T2" fmla="*/ 215 w 341"/>
                    <a:gd name="T3" fmla="*/ 434 h 494"/>
                    <a:gd name="T4" fmla="*/ 250 w 341"/>
                    <a:gd name="T5" fmla="*/ 429 h 494"/>
                    <a:gd name="T6" fmla="*/ 244 w 341"/>
                    <a:gd name="T7" fmla="*/ 441 h 494"/>
                    <a:gd name="T8" fmla="*/ 205 w 341"/>
                    <a:gd name="T9" fmla="*/ 389 h 494"/>
                    <a:gd name="T10" fmla="*/ 82 w 341"/>
                    <a:gd name="T11" fmla="*/ 393 h 494"/>
                    <a:gd name="T12" fmla="*/ 80 w 341"/>
                    <a:gd name="T13" fmla="*/ 389 h 494"/>
                    <a:gd name="T14" fmla="*/ 47 w 341"/>
                    <a:gd name="T15" fmla="*/ 283 h 494"/>
                    <a:gd name="T16" fmla="*/ 328 w 341"/>
                    <a:gd name="T17" fmla="*/ 288 h 494"/>
                    <a:gd name="T18" fmla="*/ 61 w 341"/>
                    <a:gd name="T19" fmla="*/ 247 h 494"/>
                    <a:gd name="T20" fmla="*/ 69 w 341"/>
                    <a:gd name="T21" fmla="*/ 326 h 494"/>
                    <a:gd name="T22" fmla="*/ 111 w 341"/>
                    <a:gd name="T23" fmla="*/ 401 h 494"/>
                    <a:gd name="T24" fmla="*/ 78 w 341"/>
                    <a:gd name="T25" fmla="*/ 347 h 494"/>
                    <a:gd name="T26" fmla="*/ 64 w 341"/>
                    <a:gd name="T27" fmla="*/ 236 h 494"/>
                    <a:gd name="T28" fmla="*/ 15 w 341"/>
                    <a:gd name="T29" fmla="*/ 247 h 494"/>
                    <a:gd name="T30" fmla="*/ 52 w 341"/>
                    <a:gd name="T31" fmla="*/ 399 h 494"/>
                    <a:gd name="T32" fmla="*/ 18 w 341"/>
                    <a:gd name="T33" fmla="*/ 259 h 494"/>
                    <a:gd name="T34" fmla="*/ 267 w 341"/>
                    <a:gd name="T35" fmla="*/ 99 h 494"/>
                    <a:gd name="T36" fmla="*/ 313 w 341"/>
                    <a:gd name="T37" fmla="*/ 222 h 494"/>
                    <a:gd name="T38" fmla="*/ 309 w 341"/>
                    <a:gd name="T39" fmla="*/ 198 h 494"/>
                    <a:gd name="T40" fmla="*/ 292 w 341"/>
                    <a:gd name="T41" fmla="*/ 78 h 494"/>
                    <a:gd name="T42" fmla="*/ 157 w 341"/>
                    <a:gd name="T43" fmla="*/ 48 h 494"/>
                    <a:gd name="T44" fmla="*/ 157 w 341"/>
                    <a:gd name="T45" fmla="*/ 56 h 494"/>
                    <a:gd name="T46" fmla="*/ 131 w 341"/>
                    <a:gd name="T47" fmla="*/ 68 h 494"/>
                    <a:gd name="T48" fmla="*/ 136 w 341"/>
                    <a:gd name="T49" fmla="*/ 75 h 494"/>
                    <a:gd name="T50" fmla="*/ 144 w 341"/>
                    <a:gd name="T51" fmla="*/ 82 h 494"/>
                    <a:gd name="T52" fmla="*/ 135 w 341"/>
                    <a:gd name="T53" fmla="*/ 91 h 494"/>
                    <a:gd name="T54" fmla="*/ 85 w 341"/>
                    <a:gd name="T55" fmla="*/ 157 h 494"/>
                    <a:gd name="T56" fmla="*/ 77 w 341"/>
                    <a:gd name="T57" fmla="*/ 251 h 494"/>
                    <a:gd name="T58" fmla="*/ 122 w 341"/>
                    <a:gd name="T59" fmla="*/ 389 h 494"/>
                    <a:gd name="T60" fmla="*/ 190 w 341"/>
                    <a:gd name="T61" fmla="*/ 408 h 494"/>
                    <a:gd name="T62" fmla="*/ 198 w 341"/>
                    <a:gd name="T63" fmla="*/ 392 h 494"/>
                    <a:gd name="T64" fmla="*/ 206 w 341"/>
                    <a:gd name="T65" fmla="*/ 387 h 494"/>
                    <a:gd name="T66" fmla="*/ 209 w 341"/>
                    <a:gd name="T67" fmla="*/ 405 h 494"/>
                    <a:gd name="T68" fmla="*/ 225 w 341"/>
                    <a:gd name="T69" fmla="*/ 418 h 494"/>
                    <a:gd name="T70" fmla="*/ 281 w 341"/>
                    <a:gd name="T71" fmla="*/ 349 h 494"/>
                    <a:gd name="T72" fmla="*/ 299 w 341"/>
                    <a:gd name="T73" fmla="*/ 226 h 494"/>
                    <a:gd name="T74" fmla="*/ 247 w 341"/>
                    <a:gd name="T75" fmla="*/ 93 h 494"/>
                    <a:gd name="T76" fmla="*/ 134 w 341"/>
                    <a:gd name="T77" fmla="*/ 43 h 494"/>
                    <a:gd name="T78" fmla="*/ 142 w 341"/>
                    <a:gd name="T79" fmla="*/ 28 h 494"/>
                    <a:gd name="T80" fmla="*/ 144 w 341"/>
                    <a:gd name="T81" fmla="*/ 33 h 494"/>
                    <a:gd name="T82" fmla="*/ 172 w 341"/>
                    <a:gd name="T83" fmla="*/ 29 h 494"/>
                    <a:gd name="T84" fmla="*/ 218 w 341"/>
                    <a:gd name="T85" fmla="*/ 40 h 494"/>
                    <a:gd name="T86" fmla="*/ 237 w 341"/>
                    <a:gd name="T87" fmla="*/ 46 h 494"/>
                    <a:gd name="T88" fmla="*/ 314 w 341"/>
                    <a:gd name="T89" fmla="*/ 145 h 494"/>
                    <a:gd name="T90" fmla="*/ 240 w 341"/>
                    <a:gd name="T91" fmla="*/ 37 h 494"/>
                    <a:gd name="T92" fmla="*/ 146 w 341"/>
                    <a:gd name="T93" fmla="*/ 2 h 494"/>
                    <a:gd name="T94" fmla="*/ 157 w 341"/>
                    <a:gd name="T95" fmla="*/ 6 h 494"/>
                    <a:gd name="T96" fmla="*/ 254 w 341"/>
                    <a:gd name="T97" fmla="*/ 23 h 494"/>
                    <a:gd name="T98" fmla="*/ 338 w 341"/>
                    <a:gd name="T99" fmla="*/ 153 h 494"/>
                    <a:gd name="T100" fmla="*/ 335 w 341"/>
                    <a:gd name="T101" fmla="*/ 292 h 494"/>
                    <a:gd name="T102" fmla="*/ 309 w 341"/>
                    <a:gd name="T103" fmla="*/ 381 h 494"/>
                    <a:gd name="T104" fmla="*/ 272 w 341"/>
                    <a:gd name="T105" fmla="*/ 437 h 494"/>
                    <a:gd name="T106" fmla="*/ 185 w 341"/>
                    <a:gd name="T107" fmla="*/ 494 h 494"/>
                    <a:gd name="T108" fmla="*/ 123 w 341"/>
                    <a:gd name="T109" fmla="*/ 474 h 494"/>
                    <a:gd name="T110" fmla="*/ 32 w 341"/>
                    <a:gd name="T111" fmla="*/ 392 h 494"/>
                    <a:gd name="T112" fmla="*/ 2 w 341"/>
                    <a:gd name="T113" fmla="*/ 246 h 494"/>
                    <a:gd name="T114" fmla="*/ 33 w 341"/>
                    <a:gd name="T115" fmla="*/ 106 h 494"/>
                    <a:gd name="T116" fmla="*/ 68 w 341"/>
                    <a:gd name="T117" fmla="*/ 28 h 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41" h="494">
                      <a:moveTo>
                        <a:pt x="178" y="430"/>
                      </a:moveTo>
                      <a:lnTo>
                        <a:pt x="172" y="433"/>
                      </a:lnTo>
                      <a:lnTo>
                        <a:pt x="167" y="436"/>
                      </a:lnTo>
                      <a:lnTo>
                        <a:pt x="163" y="436"/>
                      </a:lnTo>
                      <a:lnTo>
                        <a:pt x="161" y="436"/>
                      </a:lnTo>
                      <a:lnTo>
                        <a:pt x="157" y="436"/>
                      </a:lnTo>
                      <a:lnTo>
                        <a:pt x="181" y="441"/>
                      </a:lnTo>
                      <a:lnTo>
                        <a:pt x="206" y="441"/>
                      </a:lnTo>
                      <a:lnTo>
                        <a:pt x="230" y="432"/>
                      </a:lnTo>
                      <a:lnTo>
                        <a:pt x="215" y="434"/>
                      </a:lnTo>
                      <a:lnTo>
                        <a:pt x="197" y="433"/>
                      </a:lnTo>
                      <a:lnTo>
                        <a:pt x="178" y="430"/>
                      </a:lnTo>
                      <a:close/>
                      <a:moveTo>
                        <a:pt x="276" y="400"/>
                      </a:moveTo>
                      <a:lnTo>
                        <a:pt x="263" y="416"/>
                      </a:lnTo>
                      <a:lnTo>
                        <a:pt x="250" y="429"/>
                      </a:lnTo>
                      <a:lnTo>
                        <a:pt x="234" y="440"/>
                      </a:lnTo>
                      <a:lnTo>
                        <a:pt x="217" y="447"/>
                      </a:lnTo>
                      <a:lnTo>
                        <a:pt x="229" y="446"/>
                      </a:lnTo>
                      <a:lnTo>
                        <a:pt x="239" y="443"/>
                      </a:lnTo>
                      <a:lnTo>
                        <a:pt x="244" y="441"/>
                      </a:lnTo>
                      <a:lnTo>
                        <a:pt x="250" y="437"/>
                      </a:lnTo>
                      <a:lnTo>
                        <a:pt x="256" y="433"/>
                      </a:lnTo>
                      <a:lnTo>
                        <a:pt x="267" y="417"/>
                      </a:lnTo>
                      <a:lnTo>
                        <a:pt x="276" y="400"/>
                      </a:lnTo>
                      <a:close/>
                      <a:moveTo>
                        <a:pt x="205" y="389"/>
                      </a:moveTo>
                      <a:lnTo>
                        <a:pt x="205" y="389"/>
                      </a:lnTo>
                      <a:lnTo>
                        <a:pt x="205" y="389"/>
                      </a:lnTo>
                      <a:lnTo>
                        <a:pt x="205" y="389"/>
                      </a:lnTo>
                      <a:close/>
                      <a:moveTo>
                        <a:pt x="80" y="389"/>
                      </a:moveTo>
                      <a:lnTo>
                        <a:pt x="82" y="393"/>
                      </a:lnTo>
                      <a:lnTo>
                        <a:pt x="97" y="407"/>
                      </a:lnTo>
                      <a:lnTo>
                        <a:pt x="113" y="418"/>
                      </a:lnTo>
                      <a:lnTo>
                        <a:pt x="103" y="412"/>
                      </a:lnTo>
                      <a:lnTo>
                        <a:pt x="90" y="400"/>
                      </a:lnTo>
                      <a:lnTo>
                        <a:pt x="80" y="389"/>
                      </a:lnTo>
                      <a:close/>
                      <a:moveTo>
                        <a:pt x="47" y="283"/>
                      </a:moveTo>
                      <a:lnTo>
                        <a:pt x="48" y="304"/>
                      </a:lnTo>
                      <a:lnTo>
                        <a:pt x="51" y="325"/>
                      </a:lnTo>
                      <a:lnTo>
                        <a:pt x="49" y="298"/>
                      </a:lnTo>
                      <a:lnTo>
                        <a:pt x="47" y="283"/>
                      </a:lnTo>
                      <a:close/>
                      <a:moveTo>
                        <a:pt x="330" y="267"/>
                      </a:moveTo>
                      <a:lnTo>
                        <a:pt x="330" y="268"/>
                      </a:lnTo>
                      <a:lnTo>
                        <a:pt x="329" y="275"/>
                      </a:lnTo>
                      <a:lnTo>
                        <a:pt x="328" y="283"/>
                      </a:lnTo>
                      <a:lnTo>
                        <a:pt x="328" y="288"/>
                      </a:lnTo>
                      <a:lnTo>
                        <a:pt x="328" y="284"/>
                      </a:lnTo>
                      <a:lnTo>
                        <a:pt x="330" y="267"/>
                      </a:lnTo>
                      <a:close/>
                      <a:moveTo>
                        <a:pt x="64" y="230"/>
                      </a:moveTo>
                      <a:lnTo>
                        <a:pt x="62" y="238"/>
                      </a:lnTo>
                      <a:lnTo>
                        <a:pt x="61" y="247"/>
                      </a:lnTo>
                      <a:lnTo>
                        <a:pt x="60" y="256"/>
                      </a:lnTo>
                      <a:lnTo>
                        <a:pt x="58" y="268"/>
                      </a:lnTo>
                      <a:lnTo>
                        <a:pt x="62" y="296"/>
                      </a:lnTo>
                      <a:lnTo>
                        <a:pt x="64" y="304"/>
                      </a:lnTo>
                      <a:lnTo>
                        <a:pt x="69" y="326"/>
                      </a:lnTo>
                      <a:lnTo>
                        <a:pt x="74" y="347"/>
                      </a:lnTo>
                      <a:lnTo>
                        <a:pt x="82" y="367"/>
                      </a:lnTo>
                      <a:lnTo>
                        <a:pt x="94" y="384"/>
                      </a:lnTo>
                      <a:lnTo>
                        <a:pt x="111" y="400"/>
                      </a:lnTo>
                      <a:lnTo>
                        <a:pt x="111" y="401"/>
                      </a:lnTo>
                      <a:lnTo>
                        <a:pt x="115" y="403"/>
                      </a:lnTo>
                      <a:lnTo>
                        <a:pt x="119" y="405"/>
                      </a:lnTo>
                      <a:lnTo>
                        <a:pt x="111" y="399"/>
                      </a:lnTo>
                      <a:lnTo>
                        <a:pt x="93" y="375"/>
                      </a:lnTo>
                      <a:lnTo>
                        <a:pt x="78" y="347"/>
                      </a:lnTo>
                      <a:lnTo>
                        <a:pt x="69" y="318"/>
                      </a:lnTo>
                      <a:lnTo>
                        <a:pt x="64" y="285"/>
                      </a:lnTo>
                      <a:lnTo>
                        <a:pt x="64" y="250"/>
                      </a:lnTo>
                      <a:lnTo>
                        <a:pt x="64" y="243"/>
                      </a:lnTo>
                      <a:lnTo>
                        <a:pt x="64" y="236"/>
                      </a:lnTo>
                      <a:lnTo>
                        <a:pt x="64" y="230"/>
                      </a:lnTo>
                      <a:close/>
                      <a:moveTo>
                        <a:pt x="32" y="155"/>
                      </a:moveTo>
                      <a:lnTo>
                        <a:pt x="24" y="188"/>
                      </a:lnTo>
                      <a:lnTo>
                        <a:pt x="18" y="219"/>
                      </a:lnTo>
                      <a:lnTo>
                        <a:pt x="15" y="247"/>
                      </a:lnTo>
                      <a:lnTo>
                        <a:pt x="15" y="276"/>
                      </a:lnTo>
                      <a:lnTo>
                        <a:pt x="18" y="306"/>
                      </a:lnTo>
                      <a:lnTo>
                        <a:pt x="25" y="338"/>
                      </a:lnTo>
                      <a:lnTo>
                        <a:pt x="36" y="370"/>
                      </a:lnTo>
                      <a:lnTo>
                        <a:pt x="52" y="399"/>
                      </a:lnTo>
                      <a:lnTo>
                        <a:pt x="36" y="364"/>
                      </a:lnTo>
                      <a:lnTo>
                        <a:pt x="24" y="327"/>
                      </a:lnTo>
                      <a:lnTo>
                        <a:pt x="18" y="288"/>
                      </a:lnTo>
                      <a:lnTo>
                        <a:pt x="18" y="276"/>
                      </a:lnTo>
                      <a:lnTo>
                        <a:pt x="18" y="259"/>
                      </a:lnTo>
                      <a:lnTo>
                        <a:pt x="19" y="236"/>
                      </a:lnTo>
                      <a:lnTo>
                        <a:pt x="23" y="210"/>
                      </a:lnTo>
                      <a:lnTo>
                        <a:pt x="27" y="184"/>
                      </a:lnTo>
                      <a:lnTo>
                        <a:pt x="32" y="155"/>
                      </a:lnTo>
                      <a:close/>
                      <a:moveTo>
                        <a:pt x="267" y="99"/>
                      </a:moveTo>
                      <a:lnTo>
                        <a:pt x="272" y="108"/>
                      </a:lnTo>
                      <a:lnTo>
                        <a:pt x="285" y="136"/>
                      </a:lnTo>
                      <a:lnTo>
                        <a:pt x="297" y="164"/>
                      </a:lnTo>
                      <a:lnTo>
                        <a:pt x="306" y="193"/>
                      </a:lnTo>
                      <a:lnTo>
                        <a:pt x="313" y="222"/>
                      </a:lnTo>
                      <a:lnTo>
                        <a:pt x="314" y="252"/>
                      </a:lnTo>
                      <a:lnTo>
                        <a:pt x="316" y="246"/>
                      </a:lnTo>
                      <a:lnTo>
                        <a:pt x="316" y="240"/>
                      </a:lnTo>
                      <a:lnTo>
                        <a:pt x="316" y="238"/>
                      </a:lnTo>
                      <a:lnTo>
                        <a:pt x="309" y="198"/>
                      </a:lnTo>
                      <a:lnTo>
                        <a:pt x="299" y="161"/>
                      </a:lnTo>
                      <a:lnTo>
                        <a:pt x="284" y="128"/>
                      </a:lnTo>
                      <a:lnTo>
                        <a:pt x="267" y="99"/>
                      </a:lnTo>
                      <a:close/>
                      <a:moveTo>
                        <a:pt x="275" y="56"/>
                      </a:moveTo>
                      <a:lnTo>
                        <a:pt x="292" y="78"/>
                      </a:lnTo>
                      <a:lnTo>
                        <a:pt x="306" y="103"/>
                      </a:lnTo>
                      <a:lnTo>
                        <a:pt x="292" y="78"/>
                      </a:lnTo>
                      <a:lnTo>
                        <a:pt x="275" y="56"/>
                      </a:lnTo>
                      <a:close/>
                      <a:moveTo>
                        <a:pt x="173" y="46"/>
                      </a:moveTo>
                      <a:lnTo>
                        <a:pt x="157" y="48"/>
                      </a:lnTo>
                      <a:lnTo>
                        <a:pt x="160" y="49"/>
                      </a:lnTo>
                      <a:lnTo>
                        <a:pt x="160" y="52"/>
                      </a:lnTo>
                      <a:lnTo>
                        <a:pt x="160" y="53"/>
                      </a:lnTo>
                      <a:lnTo>
                        <a:pt x="159" y="54"/>
                      </a:lnTo>
                      <a:lnTo>
                        <a:pt x="157" y="56"/>
                      </a:lnTo>
                      <a:lnTo>
                        <a:pt x="156" y="57"/>
                      </a:lnTo>
                      <a:lnTo>
                        <a:pt x="135" y="61"/>
                      </a:lnTo>
                      <a:lnTo>
                        <a:pt x="135" y="62"/>
                      </a:lnTo>
                      <a:lnTo>
                        <a:pt x="132" y="65"/>
                      </a:lnTo>
                      <a:lnTo>
                        <a:pt x="131" y="68"/>
                      </a:lnTo>
                      <a:lnTo>
                        <a:pt x="130" y="70"/>
                      </a:lnTo>
                      <a:lnTo>
                        <a:pt x="128" y="72"/>
                      </a:lnTo>
                      <a:lnTo>
                        <a:pt x="132" y="73"/>
                      </a:lnTo>
                      <a:lnTo>
                        <a:pt x="134" y="74"/>
                      </a:lnTo>
                      <a:lnTo>
                        <a:pt x="136" y="75"/>
                      </a:lnTo>
                      <a:lnTo>
                        <a:pt x="136" y="78"/>
                      </a:lnTo>
                      <a:lnTo>
                        <a:pt x="139" y="78"/>
                      </a:lnTo>
                      <a:lnTo>
                        <a:pt x="142" y="78"/>
                      </a:lnTo>
                      <a:lnTo>
                        <a:pt x="143" y="79"/>
                      </a:lnTo>
                      <a:lnTo>
                        <a:pt x="144" y="82"/>
                      </a:lnTo>
                      <a:lnTo>
                        <a:pt x="146" y="85"/>
                      </a:lnTo>
                      <a:lnTo>
                        <a:pt x="144" y="89"/>
                      </a:lnTo>
                      <a:lnTo>
                        <a:pt x="142" y="90"/>
                      </a:lnTo>
                      <a:lnTo>
                        <a:pt x="138" y="91"/>
                      </a:lnTo>
                      <a:lnTo>
                        <a:pt x="135" y="91"/>
                      </a:lnTo>
                      <a:lnTo>
                        <a:pt x="122" y="94"/>
                      </a:lnTo>
                      <a:lnTo>
                        <a:pt x="111" y="101"/>
                      </a:lnTo>
                      <a:lnTo>
                        <a:pt x="99" y="115"/>
                      </a:lnTo>
                      <a:lnTo>
                        <a:pt x="91" y="135"/>
                      </a:lnTo>
                      <a:lnTo>
                        <a:pt x="85" y="157"/>
                      </a:lnTo>
                      <a:lnTo>
                        <a:pt x="81" y="181"/>
                      </a:lnTo>
                      <a:lnTo>
                        <a:pt x="80" y="205"/>
                      </a:lnTo>
                      <a:lnTo>
                        <a:pt x="78" y="226"/>
                      </a:lnTo>
                      <a:lnTo>
                        <a:pt x="77" y="243"/>
                      </a:lnTo>
                      <a:lnTo>
                        <a:pt x="77" y="251"/>
                      </a:lnTo>
                      <a:lnTo>
                        <a:pt x="78" y="284"/>
                      </a:lnTo>
                      <a:lnTo>
                        <a:pt x="82" y="314"/>
                      </a:lnTo>
                      <a:lnTo>
                        <a:pt x="91" y="342"/>
                      </a:lnTo>
                      <a:lnTo>
                        <a:pt x="105" y="367"/>
                      </a:lnTo>
                      <a:lnTo>
                        <a:pt x="122" y="389"/>
                      </a:lnTo>
                      <a:lnTo>
                        <a:pt x="135" y="400"/>
                      </a:lnTo>
                      <a:lnTo>
                        <a:pt x="155" y="409"/>
                      </a:lnTo>
                      <a:lnTo>
                        <a:pt x="177" y="416"/>
                      </a:lnTo>
                      <a:lnTo>
                        <a:pt x="184" y="412"/>
                      </a:lnTo>
                      <a:lnTo>
                        <a:pt x="190" y="408"/>
                      </a:lnTo>
                      <a:lnTo>
                        <a:pt x="194" y="403"/>
                      </a:lnTo>
                      <a:lnTo>
                        <a:pt x="197" y="400"/>
                      </a:lnTo>
                      <a:lnTo>
                        <a:pt x="197" y="397"/>
                      </a:lnTo>
                      <a:lnTo>
                        <a:pt x="198" y="395"/>
                      </a:lnTo>
                      <a:lnTo>
                        <a:pt x="198" y="392"/>
                      </a:lnTo>
                      <a:lnTo>
                        <a:pt x="200" y="389"/>
                      </a:lnTo>
                      <a:lnTo>
                        <a:pt x="201" y="388"/>
                      </a:lnTo>
                      <a:lnTo>
                        <a:pt x="204" y="387"/>
                      </a:lnTo>
                      <a:lnTo>
                        <a:pt x="205" y="387"/>
                      </a:lnTo>
                      <a:lnTo>
                        <a:pt x="206" y="387"/>
                      </a:lnTo>
                      <a:lnTo>
                        <a:pt x="209" y="388"/>
                      </a:lnTo>
                      <a:lnTo>
                        <a:pt x="210" y="391"/>
                      </a:lnTo>
                      <a:lnTo>
                        <a:pt x="211" y="393"/>
                      </a:lnTo>
                      <a:lnTo>
                        <a:pt x="211" y="399"/>
                      </a:lnTo>
                      <a:lnTo>
                        <a:pt x="209" y="405"/>
                      </a:lnTo>
                      <a:lnTo>
                        <a:pt x="205" y="412"/>
                      </a:lnTo>
                      <a:lnTo>
                        <a:pt x="202" y="416"/>
                      </a:lnTo>
                      <a:lnTo>
                        <a:pt x="197" y="420"/>
                      </a:lnTo>
                      <a:lnTo>
                        <a:pt x="213" y="420"/>
                      </a:lnTo>
                      <a:lnTo>
                        <a:pt x="225" y="418"/>
                      </a:lnTo>
                      <a:lnTo>
                        <a:pt x="235" y="414"/>
                      </a:lnTo>
                      <a:lnTo>
                        <a:pt x="251" y="404"/>
                      </a:lnTo>
                      <a:lnTo>
                        <a:pt x="263" y="388"/>
                      </a:lnTo>
                      <a:lnTo>
                        <a:pt x="273" y="370"/>
                      </a:lnTo>
                      <a:lnTo>
                        <a:pt x="281" y="349"/>
                      </a:lnTo>
                      <a:lnTo>
                        <a:pt x="288" y="327"/>
                      </a:lnTo>
                      <a:lnTo>
                        <a:pt x="293" y="306"/>
                      </a:lnTo>
                      <a:lnTo>
                        <a:pt x="297" y="288"/>
                      </a:lnTo>
                      <a:lnTo>
                        <a:pt x="301" y="256"/>
                      </a:lnTo>
                      <a:lnTo>
                        <a:pt x="299" y="226"/>
                      </a:lnTo>
                      <a:lnTo>
                        <a:pt x="293" y="198"/>
                      </a:lnTo>
                      <a:lnTo>
                        <a:pt x="284" y="169"/>
                      </a:lnTo>
                      <a:lnTo>
                        <a:pt x="272" y="141"/>
                      </a:lnTo>
                      <a:lnTo>
                        <a:pt x="259" y="114"/>
                      </a:lnTo>
                      <a:lnTo>
                        <a:pt x="247" y="93"/>
                      </a:lnTo>
                      <a:lnTo>
                        <a:pt x="230" y="72"/>
                      </a:lnTo>
                      <a:lnTo>
                        <a:pt x="210" y="53"/>
                      </a:lnTo>
                      <a:lnTo>
                        <a:pt x="192" y="48"/>
                      </a:lnTo>
                      <a:lnTo>
                        <a:pt x="173" y="46"/>
                      </a:lnTo>
                      <a:close/>
                      <a:moveTo>
                        <a:pt x="134" y="43"/>
                      </a:moveTo>
                      <a:lnTo>
                        <a:pt x="130" y="43"/>
                      </a:lnTo>
                      <a:lnTo>
                        <a:pt x="130" y="45"/>
                      </a:lnTo>
                      <a:lnTo>
                        <a:pt x="134" y="43"/>
                      </a:lnTo>
                      <a:close/>
                      <a:moveTo>
                        <a:pt x="171" y="25"/>
                      </a:moveTo>
                      <a:lnTo>
                        <a:pt x="142" y="28"/>
                      </a:lnTo>
                      <a:lnTo>
                        <a:pt x="130" y="29"/>
                      </a:lnTo>
                      <a:lnTo>
                        <a:pt x="123" y="33"/>
                      </a:lnTo>
                      <a:lnTo>
                        <a:pt x="130" y="33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52" y="33"/>
                      </a:lnTo>
                      <a:lnTo>
                        <a:pt x="153" y="33"/>
                      </a:lnTo>
                      <a:lnTo>
                        <a:pt x="160" y="32"/>
                      </a:lnTo>
                      <a:lnTo>
                        <a:pt x="165" y="31"/>
                      </a:lnTo>
                      <a:lnTo>
                        <a:pt x="172" y="29"/>
                      </a:lnTo>
                      <a:lnTo>
                        <a:pt x="178" y="29"/>
                      </a:lnTo>
                      <a:lnTo>
                        <a:pt x="171" y="25"/>
                      </a:lnTo>
                      <a:close/>
                      <a:moveTo>
                        <a:pt x="198" y="25"/>
                      </a:moveTo>
                      <a:lnTo>
                        <a:pt x="208" y="32"/>
                      </a:lnTo>
                      <a:lnTo>
                        <a:pt x="218" y="40"/>
                      </a:lnTo>
                      <a:lnTo>
                        <a:pt x="218" y="40"/>
                      </a:lnTo>
                      <a:lnTo>
                        <a:pt x="218" y="40"/>
                      </a:lnTo>
                      <a:lnTo>
                        <a:pt x="218" y="40"/>
                      </a:lnTo>
                      <a:lnTo>
                        <a:pt x="219" y="41"/>
                      </a:lnTo>
                      <a:lnTo>
                        <a:pt x="237" y="46"/>
                      </a:lnTo>
                      <a:lnTo>
                        <a:pt x="251" y="54"/>
                      </a:lnTo>
                      <a:lnTo>
                        <a:pt x="271" y="72"/>
                      </a:lnTo>
                      <a:lnTo>
                        <a:pt x="289" y="93"/>
                      </a:lnTo>
                      <a:lnTo>
                        <a:pt x="303" y="118"/>
                      </a:lnTo>
                      <a:lnTo>
                        <a:pt x="314" y="145"/>
                      </a:lnTo>
                      <a:lnTo>
                        <a:pt x="304" y="119"/>
                      </a:lnTo>
                      <a:lnTo>
                        <a:pt x="291" y="93"/>
                      </a:lnTo>
                      <a:lnTo>
                        <a:pt x="276" y="70"/>
                      </a:lnTo>
                      <a:lnTo>
                        <a:pt x="259" y="52"/>
                      </a:lnTo>
                      <a:lnTo>
                        <a:pt x="240" y="37"/>
                      </a:lnTo>
                      <a:lnTo>
                        <a:pt x="221" y="29"/>
                      </a:lnTo>
                      <a:lnTo>
                        <a:pt x="198" y="25"/>
                      </a:lnTo>
                      <a:close/>
                      <a:moveTo>
                        <a:pt x="122" y="0"/>
                      </a:moveTo>
                      <a:lnTo>
                        <a:pt x="144" y="2"/>
                      </a:lnTo>
                      <a:lnTo>
                        <a:pt x="146" y="2"/>
                      </a:lnTo>
                      <a:lnTo>
                        <a:pt x="148" y="3"/>
                      </a:lnTo>
                      <a:lnTo>
                        <a:pt x="149" y="3"/>
                      </a:lnTo>
                      <a:lnTo>
                        <a:pt x="151" y="3"/>
                      </a:lnTo>
                      <a:lnTo>
                        <a:pt x="155" y="4"/>
                      </a:lnTo>
                      <a:lnTo>
                        <a:pt x="157" y="6"/>
                      </a:lnTo>
                      <a:lnTo>
                        <a:pt x="159" y="4"/>
                      </a:lnTo>
                      <a:lnTo>
                        <a:pt x="164" y="4"/>
                      </a:lnTo>
                      <a:lnTo>
                        <a:pt x="194" y="4"/>
                      </a:lnTo>
                      <a:lnTo>
                        <a:pt x="223" y="11"/>
                      </a:lnTo>
                      <a:lnTo>
                        <a:pt x="254" y="23"/>
                      </a:lnTo>
                      <a:lnTo>
                        <a:pt x="281" y="43"/>
                      </a:lnTo>
                      <a:lnTo>
                        <a:pt x="304" y="65"/>
                      </a:lnTo>
                      <a:lnTo>
                        <a:pt x="321" y="90"/>
                      </a:lnTo>
                      <a:lnTo>
                        <a:pt x="333" y="120"/>
                      </a:lnTo>
                      <a:lnTo>
                        <a:pt x="338" y="153"/>
                      </a:lnTo>
                      <a:lnTo>
                        <a:pt x="339" y="192"/>
                      </a:lnTo>
                      <a:lnTo>
                        <a:pt x="341" y="223"/>
                      </a:lnTo>
                      <a:lnTo>
                        <a:pt x="341" y="255"/>
                      </a:lnTo>
                      <a:lnTo>
                        <a:pt x="337" y="285"/>
                      </a:lnTo>
                      <a:lnTo>
                        <a:pt x="335" y="292"/>
                      </a:lnTo>
                      <a:lnTo>
                        <a:pt x="333" y="304"/>
                      </a:lnTo>
                      <a:lnTo>
                        <a:pt x="329" y="319"/>
                      </a:lnTo>
                      <a:lnTo>
                        <a:pt x="324" y="338"/>
                      </a:lnTo>
                      <a:lnTo>
                        <a:pt x="317" y="359"/>
                      </a:lnTo>
                      <a:lnTo>
                        <a:pt x="309" y="381"/>
                      </a:lnTo>
                      <a:lnTo>
                        <a:pt x="299" y="401"/>
                      </a:lnTo>
                      <a:lnTo>
                        <a:pt x="287" y="418"/>
                      </a:lnTo>
                      <a:lnTo>
                        <a:pt x="285" y="418"/>
                      </a:lnTo>
                      <a:lnTo>
                        <a:pt x="279" y="426"/>
                      </a:lnTo>
                      <a:lnTo>
                        <a:pt x="272" y="437"/>
                      </a:lnTo>
                      <a:lnTo>
                        <a:pt x="264" y="446"/>
                      </a:lnTo>
                      <a:lnTo>
                        <a:pt x="244" y="469"/>
                      </a:lnTo>
                      <a:lnTo>
                        <a:pt x="223" y="484"/>
                      </a:lnTo>
                      <a:lnTo>
                        <a:pt x="205" y="491"/>
                      </a:lnTo>
                      <a:lnTo>
                        <a:pt x="185" y="494"/>
                      </a:lnTo>
                      <a:lnTo>
                        <a:pt x="165" y="492"/>
                      </a:lnTo>
                      <a:lnTo>
                        <a:pt x="146" y="486"/>
                      </a:lnTo>
                      <a:lnTo>
                        <a:pt x="135" y="480"/>
                      </a:lnTo>
                      <a:lnTo>
                        <a:pt x="124" y="474"/>
                      </a:lnTo>
                      <a:lnTo>
                        <a:pt x="123" y="474"/>
                      </a:lnTo>
                      <a:lnTo>
                        <a:pt x="122" y="472"/>
                      </a:lnTo>
                      <a:lnTo>
                        <a:pt x="94" y="458"/>
                      </a:lnTo>
                      <a:lnTo>
                        <a:pt x="69" y="440"/>
                      </a:lnTo>
                      <a:lnTo>
                        <a:pt x="49" y="417"/>
                      </a:lnTo>
                      <a:lnTo>
                        <a:pt x="32" y="392"/>
                      </a:lnTo>
                      <a:lnTo>
                        <a:pt x="19" y="364"/>
                      </a:lnTo>
                      <a:lnTo>
                        <a:pt x="10" y="335"/>
                      </a:lnTo>
                      <a:lnTo>
                        <a:pt x="4" y="306"/>
                      </a:lnTo>
                      <a:lnTo>
                        <a:pt x="0" y="276"/>
                      </a:lnTo>
                      <a:lnTo>
                        <a:pt x="2" y="246"/>
                      </a:lnTo>
                      <a:lnTo>
                        <a:pt x="3" y="225"/>
                      </a:lnTo>
                      <a:lnTo>
                        <a:pt x="7" y="198"/>
                      </a:lnTo>
                      <a:lnTo>
                        <a:pt x="14" y="169"/>
                      </a:lnTo>
                      <a:lnTo>
                        <a:pt x="23" y="137"/>
                      </a:lnTo>
                      <a:lnTo>
                        <a:pt x="33" y="106"/>
                      </a:lnTo>
                      <a:lnTo>
                        <a:pt x="47" y="77"/>
                      </a:lnTo>
                      <a:lnTo>
                        <a:pt x="45" y="74"/>
                      </a:lnTo>
                      <a:lnTo>
                        <a:pt x="45" y="70"/>
                      </a:lnTo>
                      <a:lnTo>
                        <a:pt x="56" y="46"/>
                      </a:lnTo>
                      <a:lnTo>
                        <a:pt x="68" y="28"/>
                      </a:lnTo>
                      <a:lnTo>
                        <a:pt x="84" y="13"/>
                      </a:lnTo>
                      <a:lnTo>
                        <a:pt x="101" y="4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6" name="Freeform 29"/>
                <p:cNvSpPr>
                  <a:spLocks noEditPoints="1"/>
                </p:cNvSpPr>
                <p:nvPr/>
              </p:nvSpPr>
              <p:spPr bwMode="auto">
                <a:xfrm>
                  <a:off x="3196929" y="355248"/>
                  <a:ext cx="114981" cy="186559"/>
                </a:xfrm>
                <a:custGeom>
                  <a:avLst/>
                  <a:gdLst>
                    <a:gd name="T0" fmla="*/ 151 w 300"/>
                    <a:gd name="T1" fmla="*/ 280 h 489"/>
                    <a:gd name="T2" fmla="*/ 135 w 300"/>
                    <a:gd name="T3" fmla="*/ 115 h 489"/>
                    <a:gd name="T4" fmla="*/ 135 w 300"/>
                    <a:gd name="T5" fmla="*/ 115 h 489"/>
                    <a:gd name="T6" fmla="*/ 135 w 300"/>
                    <a:gd name="T7" fmla="*/ 103 h 489"/>
                    <a:gd name="T8" fmla="*/ 99 w 300"/>
                    <a:gd name="T9" fmla="*/ 4 h 489"/>
                    <a:gd name="T10" fmla="*/ 150 w 300"/>
                    <a:gd name="T11" fmla="*/ 16 h 489"/>
                    <a:gd name="T12" fmla="*/ 170 w 300"/>
                    <a:gd name="T13" fmla="*/ 16 h 489"/>
                    <a:gd name="T14" fmla="*/ 279 w 300"/>
                    <a:gd name="T15" fmla="*/ 21 h 489"/>
                    <a:gd name="T16" fmla="*/ 287 w 300"/>
                    <a:gd name="T17" fmla="*/ 30 h 489"/>
                    <a:gd name="T18" fmla="*/ 298 w 300"/>
                    <a:gd name="T19" fmla="*/ 37 h 489"/>
                    <a:gd name="T20" fmla="*/ 294 w 300"/>
                    <a:gd name="T21" fmla="*/ 47 h 489"/>
                    <a:gd name="T22" fmla="*/ 294 w 300"/>
                    <a:gd name="T23" fmla="*/ 53 h 489"/>
                    <a:gd name="T24" fmla="*/ 298 w 300"/>
                    <a:gd name="T25" fmla="*/ 63 h 489"/>
                    <a:gd name="T26" fmla="*/ 298 w 300"/>
                    <a:gd name="T27" fmla="*/ 75 h 489"/>
                    <a:gd name="T28" fmla="*/ 262 w 300"/>
                    <a:gd name="T29" fmla="*/ 74 h 489"/>
                    <a:gd name="T30" fmla="*/ 168 w 300"/>
                    <a:gd name="T31" fmla="*/ 103 h 489"/>
                    <a:gd name="T32" fmla="*/ 178 w 300"/>
                    <a:gd name="T33" fmla="*/ 261 h 489"/>
                    <a:gd name="T34" fmla="*/ 171 w 300"/>
                    <a:gd name="T35" fmla="*/ 397 h 489"/>
                    <a:gd name="T36" fmla="*/ 168 w 300"/>
                    <a:gd name="T37" fmla="*/ 464 h 489"/>
                    <a:gd name="T38" fmla="*/ 146 w 300"/>
                    <a:gd name="T39" fmla="*/ 489 h 489"/>
                    <a:gd name="T40" fmla="*/ 139 w 300"/>
                    <a:gd name="T41" fmla="*/ 483 h 489"/>
                    <a:gd name="T42" fmla="*/ 151 w 300"/>
                    <a:gd name="T43" fmla="*/ 475 h 489"/>
                    <a:gd name="T44" fmla="*/ 158 w 300"/>
                    <a:gd name="T45" fmla="*/ 447 h 489"/>
                    <a:gd name="T46" fmla="*/ 159 w 300"/>
                    <a:gd name="T47" fmla="*/ 434 h 489"/>
                    <a:gd name="T48" fmla="*/ 162 w 300"/>
                    <a:gd name="T49" fmla="*/ 225 h 489"/>
                    <a:gd name="T50" fmla="*/ 157 w 300"/>
                    <a:gd name="T51" fmla="*/ 365 h 489"/>
                    <a:gd name="T52" fmla="*/ 153 w 300"/>
                    <a:gd name="T53" fmla="*/ 439 h 489"/>
                    <a:gd name="T54" fmla="*/ 149 w 300"/>
                    <a:gd name="T55" fmla="*/ 448 h 489"/>
                    <a:gd name="T56" fmla="*/ 147 w 300"/>
                    <a:gd name="T57" fmla="*/ 459 h 489"/>
                    <a:gd name="T58" fmla="*/ 141 w 300"/>
                    <a:gd name="T59" fmla="*/ 468 h 489"/>
                    <a:gd name="T60" fmla="*/ 135 w 300"/>
                    <a:gd name="T61" fmla="*/ 466 h 489"/>
                    <a:gd name="T62" fmla="*/ 132 w 300"/>
                    <a:gd name="T63" fmla="*/ 454 h 489"/>
                    <a:gd name="T64" fmla="*/ 128 w 300"/>
                    <a:gd name="T65" fmla="*/ 422 h 489"/>
                    <a:gd name="T66" fmla="*/ 130 w 300"/>
                    <a:gd name="T67" fmla="*/ 293 h 489"/>
                    <a:gd name="T68" fmla="*/ 125 w 300"/>
                    <a:gd name="T69" fmla="*/ 335 h 489"/>
                    <a:gd name="T70" fmla="*/ 126 w 300"/>
                    <a:gd name="T71" fmla="*/ 404 h 489"/>
                    <a:gd name="T72" fmla="*/ 124 w 300"/>
                    <a:gd name="T73" fmla="*/ 447 h 489"/>
                    <a:gd name="T74" fmla="*/ 116 w 300"/>
                    <a:gd name="T75" fmla="*/ 402 h 489"/>
                    <a:gd name="T76" fmla="*/ 105 w 300"/>
                    <a:gd name="T77" fmla="*/ 326 h 489"/>
                    <a:gd name="T78" fmla="*/ 110 w 300"/>
                    <a:gd name="T79" fmla="*/ 187 h 489"/>
                    <a:gd name="T80" fmla="*/ 99 w 300"/>
                    <a:gd name="T81" fmla="*/ 75 h 489"/>
                    <a:gd name="T82" fmla="*/ 13 w 300"/>
                    <a:gd name="T83" fmla="*/ 70 h 489"/>
                    <a:gd name="T84" fmla="*/ 10 w 300"/>
                    <a:gd name="T85" fmla="*/ 61 h 489"/>
                    <a:gd name="T86" fmla="*/ 17 w 300"/>
                    <a:gd name="T87" fmla="*/ 54 h 489"/>
                    <a:gd name="T88" fmla="*/ 5 w 300"/>
                    <a:gd name="T89" fmla="*/ 50 h 489"/>
                    <a:gd name="T90" fmla="*/ 0 w 300"/>
                    <a:gd name="T91" fmla="*/ 42 h 489"/>
                    <a:gd name="T92" fmla="*/ 8 w 300"/>
                    <a:gd name="T93" fmla="*/ 34 h 489"/>
                    <a:gd name="T94" fmla="*/ 14 w 300"/>
                    <a:gd name="T95" fmla="*/ 28 h 489"/>
                    <a:gd name="T96" fmla="*/ 11 w 300"/>
                    <a:gd name="T97" fmla="*/ 20 h 489"/>
                    <a:gd name="T98" fmla="*/ 22 w 300"/>
                    <a:gd name="T99" fmla="*/ 14 h 489"/>
                    <a:gd name="T100" fmla="*/ 73 w 300"/>
                    <a:gd name="T101" fmla="*/ 1 h 4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300" h="489">
                      <a:moveTo>
                        <a:pt x="155" y="161"/>
                      </a:moveTo>
                      <a:lnTo>
                        <a:pt x="154" y="196"/>
                      </a:lnTo>
                      <a:lnTo>
                        <a:pt x="153" y="236"/>
                      </a:lnTo>
                      <a:lnTo>
                        <a:pt x="151" y="280"/>
                      </a:lnTo>
                      <a:lnTo>
                        <a:pt x="154" y="223"/>
                      </a:lnTo>
                      <a:lnTo>
                        <a:pt x="155" y="163"/>
                      </a:lnTo>
                      <a:lnTo>
                        <a:pt x="155" y="161"/>
                      </a:lnTo>
                      <a:close/>
                      <a:moveTo>
                        <a:pt x="135" y="115"/>
                      </a:moveTo>
                      <a:lnTo>
                        <a:pt x="134" y="115"/>
                      </a:lnTo>
                      <a:lnTo>
                        <a:pt x="134" y="170"/>
                      </a:lnTo>
                      <a:lnTo>
                        <a:pt x="137" y="224"/>
                      </a:lnTo>
                      <a:lnTo>
                        <a:pt x="135" y="115"/>
                      </a:lnTo>
                      <a:close/>
                      <a:moveTo>
                        <a:pt x="137" y="75"/>
                      </a:moveTo>
                      <a:lnTo>
                        <a:pt x="137" y="75"/>
                      </a:lnTo>
                      <a:lnTo>
                        <a:pt x="135" y="102"/>
                      </a:lnTo>
                      <a:lnTo>
                        <a:pt x="135" y="103"/>
                      </a:lnTo>
                      <a:lnTo>
                        <a:pt x="137" y="104"/>
                      </a:lnTo>
                      <a:lnTo>
                        <a:pt x="137" y="75"/>
                      </a:lnTo>
                      <a:close/>
                      <a:moveTo>
                        <a:pt x="81" y="0"/>
                      </a:moveTo>
                      <a:lnTo>
                        <a:pt x="99" y="4"/>
                      </a:lnTo>
                      <a:lnTo>
                        <a:pt x="116" y="8"/>
                      </a:lnTo>
                      <a:lnTo>
                        <a:pt x="117" y="8"/>
                      </a:lnTo>
                      <a:lnTo>
                        <a:pt x="146" y="16"/>
                      </a:lnTo>
                      <a:lnTo>
                        <a:pt x="150" y="16"/>
                      </a:lnTo>
                      <a:lnTo>
                        <a:pt x="155" y="16"/>
                      </a:lnTo>
                      <a:lnTo>
                        <a:pt x="162" y="16"/>
                      </a:lnTo>
                      <a:lnTo>
                        <a:pt x="163" y="16"/>
                      </a:lnTo>
                      <a:lnTo>
                        <a:pt x="170" y="16"/>
                      </a:lnTo>
                      <a:lnTo>
                        <a:pt x="186" y="17"/>
                      </a:lnTo>
                      <a:lnTo>
                        <a:pt x="203" y="21"/>
                      </a:lnTo>
                      <a:lnTo>
                        <a:pt x="244" y="21"/>
                      </a:lnTo>
                      <a:lnTo>
                        <a:pt x="279" y="21"/>
                      </a:lnTo>
                      <a:lnTo>
                        <a:pt x="283" y="22"/>
                      </a:lnTo>
                      <a:lnTo>
                        <a:pt x="286" y="24"/>
                      </a:lnTo>
                      <a:lnTo>
                        <a:pt x="287" y="28"/>
                      </a:lnTo>
                      <a:lnTo>
                        <a:pt x="287" y="30"/>
                      </a:lnTo>
                      <a:lnTo>
                        <a:pt x="286" y="32"/>
                      </a:lnTo>
                      <a:lnTo>
                        <a:pt x="294" y="34"/>
                      </a:lnTo>
                      <a:lnTo>
                        <a:pt x="296" y="36"/>
                      </a:lnTo>
                      <a:lnTo>
                        <a:pt x="298" y="37"/>
                      </a:lnTo>
                      <a:lnTo>
                        <a:pt x="299" y="40"/>
                      </a:lnTo>
                      <a:lnTo>
                        <a:pt x="298" y="42"/>
                      </a:lnTo>
                      <a:lnTo>
                        <a:pt x="296" y="45"/>
                      </a:lnTo>
                      <a:lnTo>
                        <a:pt x="294" y="47"/>
                      </a:lnTo>
                      <a:lnTo>
                        <a:pt x="291" y="47"/>
                      </a:lnTo>
                      <a:lnTo>
                        <a:pt x="291" y="49"/>
                      </a:lnTo>
                      <a:lnTo>
                        <a:pt x="290" y="51"/>
                      </a:lnTo>
                      <a:lnTo>
                        <a:pt x="294" y="53"/>
                      </a:lnTo>
                      <a:lnTo>
                        <a:pt x="295" y="55"/>
                      </a:lnTo>
                      <a:lnTo>
                        <a:pt x="296" y="59"/>
                      </a:lnTo>
                      <a:lnTo>
                        <a:pt x="295" y="62"/>
                      </a:lnTo>
                      <a:lnTo>
                        <a:pt x="298" y="63"/>
                      </a:lnTo>
                      <a:lnTo>
                        <a:pt x="300" y="66"/>
                      </a:lnTo>
                      <a:lnTo>
                        <a:pt x="300" y="70"/>
                      </a:lnTo>
                      <a:lnTo>
                        <a:pt x="299" y="72"/>
                      </a:lnTo>
                      <a:lnTo>
                        <a:pt x="298" y="75"/>
                      </a:lnTo>
                      <a:lnTo>
                        <a:pt x="294" y="76"/>
                      </a:lnTo>
                      <a:lnTo>
                        <a:pt x="294" y="74"/>
                      </a:lnTo>
                      <a:lnTo>
                        <a:pt x="294" y="76"/>
                      </a:lnTo>
                      <a:lnTo>
                        <a:pt x="262" y="74"/>
                      </a:lnTo>
                      <a:lnTo>
                        <a:pt x="225" y="74"/>
                      </a:lnTo>
                      <a:lnTo>
                        <a:pt x="197" y="74"/>
                      </a:lnTo>
                      <a:lnTo>
                        <a:pt x="168" y="74"/>
                      </a:lnTo>
                      <a:lnTo>
                        <a:pt x="168" y="103"/>
                      </a:lnTo>
                      <a:lnTo>
                        <a:pt x="167" y="134"/>
                      </a:lnTo>
                      <a:lnTo>
                        <a:pt x="168" y="169"/>
                      </a:lnTo>
                      <a:lnTo>
                        <a:pt x="175" y="215"/>
                      </a:lnTo>
                      <a:lnTo>
                        <a:pt x="178" y="261"/>
                      </a:lnTo>
                      <a:lnTo>
                        <a:pt x="178" y="309"/>
                      </a:lnTo>
                      <a:lnTo>
                        <a:pt x="176" y="335"/>
                      </a:lnTo>
                      <a:lnTo>
                        <a:pt x="174" y="364"/>
                      </a:lnTo>
                      <a:lnTo>
                        <a:pt x="171" y="397"/>
                      </a:lnTo>
                      <a:lnTo>
                        <a:pt x="170" y="434"/>
                      </a:lnTo>
                      <a:lnTo>
                        <a:pt x="170" y="442"/>
                      </a:lnTo>
                      <a:lnTo>
                        <a:pt x="170" y="452"/>
                      </a:lnTo>
                      <a:lnTo>
                        <a:pt x="168" y="464"/>
                      </a:lnTo>
                      <a:lnTo>
                        <a:pt x="165" y="475"/>
                      </a:lnTo>
                      <a:lnTo>
                        <a:pt x="158" y="484"/>
                      </a:lnTo>
                      <a:lnTo>
                        <a:pt x="147" y="489"/>
                      </a:lnTo>
                      <a:lnTo>
                        <a:pt x="146" y="489"/>
                      </a:lnTo>
                      <a:lnTo>
                        <a:pt x="143" y="489"/>
                      </a:lnTo>
                      <a:lnTo>
                        <a:pt x="141" y="488"/>
                      </a:lnTo>
                      <a:lnTo>
                        <a:pt x="141" y="485"/>
                      </a:lnTo>
                      <a:lnTo>
                        <a:pt x="139" y="483"/>
                      </a:lnTo>
                      <a:lnTo>
                        <a:pt x="141" y="481"/>
                      </a:lnTo>
                      <a:lnTo>
                        <a:pt x="142" y="480"/>
                      </a:lnTo>
                      <a:lnTo>
                        <a:pt x="145" y="479"/>
                      </a:lnTo>
                      <a:lnTo>
                        <a:pt x="151" y="475"/>
                      </a:lnTo>
                      <a:lnTo>
                        <a:pt x="155" y="468"/>
                      </a:lnTo>
                      <a:lnTo>
                        <a:pt x="158" y="459"/>
                      </a:lnTo>
                      <a:lnTo>
                        <a:pt x="158" y="447"/>
                      </a:lnTo>
                      <a:lnTo>
                        <a:pt x="158" y="447"/>
                      </a:lnTo>
                      <a:lnTo>
                        <a:pt x="158" y="446"/>
                      </a:lnTo>
                      <a:lnTo>
                        <a:pt x="158" y="443"/>
                      </a:lnTo>
                      <a:lnTo>
                        <a:pt x="159" y="439"/>
                      </a:lnTo>
                      <a:lnTo>
                        <a:pt x="159" y="434"/>
                      </a:lnTo>
                      <a:lnTo>
                        <a:pt x="159" y="407"/>
                      </a:lnTo>
                      <a:lnTo>
                        <a:pt x="162" y="384"/>
                      </a:lnTo>
                      <a:lnTo>
                        <a:pt x="162" y="307"/>
                      </a:lnTo>
                      <a:lnTo>
                        <a:pt x="162" y="225"/>
                      </a:lnTo>
                      <a:lnTo>
                        <a:pt x="162" y="219"/>
                      </a:lnTo>
                      <a:lnTo>
                        <a:pt x="158" y="290"/>
                      </a:lnTo>
                      <a:lnTo>
                        <a:pt x="158" y="295"/>
                      </a:lnTo>
                      <a:lnTo>
                        <a:pt x="157" y="365"/>
                      </a:lnTo>
                      <a:lnTo>
                        <a:pt x="157" y="371"/>
                      </a:lnTo>
                      <a:lnTo>
                        <a:pt x="157" y="435"/>
                      </a:lnTo>
                      <a:lnTo>
                        <a:pt x="157" y="437"/>
                      </a:lnTo>
                      <a:lnTo>
                        <a:pt x="153" y="439"/>
                      </a:lnTo>
                      <a:lnTo>
                        <a:pt x="151" y="439"/>
                      </a:lnTo>
                      <a:lnTo>
                        <a:pt x="149" y="438"/>
                      </a:lnTo>
                      <a:lnTo>
                        <a:pt x="149" y="444"/>
                      </a:lnTo>
                      <a:lnTo>
                        <a:pt x="149" y="448"/>
                      </a:lnTo>
                      <a:lnTo>
                        <a:pt x="149" y="452"/>
                      </a:lnTo>
                      <a:lnTo>
                        <a:pt x="149" y="454"/>
                      </a:lnTo>
                      <a:lnTo>
                        <a:pt x="147" y="456"/>
                      </a:lnTo>
                      <a:lnTo>
                        <a:pt x="147" y="459"/>
                      </a:lnTo>
                      <a:lnTo>
                        <a:pt x="147" y="462"/>
                      </a:lnTo>
                      <a:lnTo>
                        <a:pt x="146" y="464"/>
                      </a:lnTo>
                      <a:lnTo>
                        <a:pt x="143" y="467"/>
                      </a:lnTo>
                      <a:lnTo>
                        <a:pt x="141" y="468"/>
                      </a:lnTo>
                      <a:lnTo>
                        <a:pt x="141" y="466"/>
                      </a:lnTo>
                      <a:lnTo>
                        <a:pt x="139" y="468"/>
                      </a:lnTo>
                      <a:lnTo>
                        <a:pt x="137" y="467"/>
                      </a:lnTo>
                      <a:lnTo>
                        <a:pt x="135" y="466"/>
                      </a:lnTo>
                      <a:lnTo>
                        <a:pt x="134" y="463"/>
                      </a:lnTo>
                      <a:lnTo>
                        <a:pt x="134" y="460"/>
                      </a:lnTo>
                      <a:lnTo>
                        <a:pt x="134" y="454"/>
                      </a:lnTo>
                      <a:lnTo>
                        <a:pt x="132" y="454"/>
                      </a:lnTo>
                      <a:lnTo>
                        <a:pt x="130" y="454"/>
                      </a:lnTo>
                      <a:lnTo>
                        <a:pt x="128" y="452"/>
                      </a:lnTo>
                      <a:lnTo>
                        <a:pt x="128" y="450"/>
                      </a:lnTo>
                      <a:lnTo>
                        <a:pt x="128" y="422"/>
                      </a:lnTo>
                      <a:lnTo>
                        <a:pt x="129" y="392"/>
                      </a:lnTo>
                      <a:lnTo>
                        <a:pt x="129" y="389"/>
                      </a:lnTo>
                      <a:lnTo>
                        <a:pt x="130" y="340"/>
                      </a:lnTo>
                      <a:lnTo>
                        <a:pt x="130" y="293"/>
                      </a:lnTo>
                      <a:lnTo>
                        <a:pt x="129" y="261"/>
                      </a:lnTo>
                      <a:lnTo>
                        <a:pt x="128" y="232"/>
                      </a:lnTo>
                      <a:lnTo>
                        <a:pt x="128" y="276"/>
                      </a:lnTo>
                      <a:lnTo>
                        <a:pt x="125" y="335"/>
                      </a:lnTo>
                      <a:lnTo>
                        <a:pt x="124" y="389"/>
                      </a:lnTo>
                      <a:lnTo>
                        <a:pt x="125" y="393"/>
                      </a:lnTo>
                      <a:lnTo>
                        <a:pt x="126" y="401"/>
                      </a:lnTo>
                      <a:lnTo>
                        <a:pt x="126" y="404"/>
                      </a:lnTo>
                      <a:lnTo>
                        <a:pt x="124" y="405"/>
                      </a:lnTo>
                      <a:lnTo>
                        <a:pt x="124" y="418"/>
                      </a:lnTo>
                      <a:lnTo>
                        <a:pt x="124" y="446"/>
                      </a:lnTo>
                      <a:lnTo>
                        <a:pt x="124" y="447"/>
                      </a:lnTo>
                      <a:lnTo>
                        <a:pt x="114" y="447"/>
                      </a:lnTo>
                      <a:lnTo>
                        <a:pt x="114" y="435"/>
                      </a:lnTo>
                      <a:lnTo>
                        <a:pt x="116" y="413"/>
                      </a:lnTo>
                      <a:lnTo>
                        <a:pt x="116" y="402"/>
                      </a:lnTo>
                      <a:lnTo>
                        <a:pt x="116" y="402"/>
                      </a:lnTo>
                      <a:lnTo>
                        <a:pt x="112" y="380"/>
                      </a:lnTo>
                      <a:lnTo>
                        <a:pt x="108" y="359"/>
                      </a:lnTo>
                      <a:lnTo>
                        <a:pt x="105" y="326"/>
                      </a:lnTo>
                      <a:lnTo>
                        <a:pt x="108" y="293"/>
                      </a:lnTo>
                      <a:lnTo>
                        <a:pt x="110" y="258"/>
                      </a:lnTo>
                      <a:lnTo>
                        <a:pt x="110" y="223"/>
                      </a:lnTo>
                      <a:lnTo>
                        <a:pt x="110" y="187"/>
                      </a:lnTo>
                      <a:lnTo>
                        <a:pt x="114" y="150"/>
                      </a:lnTo>
                      <a:lnTo>
                        <a:pt x="122" y="115"/>
                      </a:lnTo>
                      <a:lnTo>
                        <a:pt x="121" y="75"/>
                      </a:lnTo>
                      <a:lnTo>
                        <a:pt x="99" y="75"/>
                      </a:lnTo>
                      <a:lnTo>
                        <a:pt x="68" y="75"/>
                      </a:lnTo>
                      <a:lnTo>
                        <a:pt x="40" y="74"/>
                      </a:lnTo>
                      <a:lnTo>
                        <a:pt x="15" y="71"/>
                      </a:lnTo>
                      <a:lnTo>
                        <a:pt x="13" y="70"/>
                      </a:lnTo>
                      <a:lnTo>
                        <a:pt x="10" y="69"/>
                      </a:lnTo>
                      <a:lnTo>
                        <a:pt x="9" y="66"/>
                      </a:lnTo>
                      <a:lnTo>
                        <a:pt x="9" y="63"/>
                      </a:lnTo>
                      <a:lnTo>
                        <a:pt x="10" y="61"/>
                      </a:lnTo>
                      <a:lnTo>
                        <a:pt x="13" y="58"/>
                      </a:lnTo>
                      <a:lnTo>
                        <a:pt x="17" y="58"/>
                      </a:lnTo>
                      <a:lnTo>
                        <a:pt x="19" y="58"/>
                      </a:lnTo>
                      <a:lnTo>
                        <a:pt x="17" y="54"/>
                      </a:lnTo>
                      <a:lnTo>
                        <a:pt x="17" y="54"/>
                      </a:lnTo>
                      <a:lnTo>
                        <a:pt x="11" y="54"/>
                      </a:lnTo>
                      <a:lnTo>
                        <a:pt x="8" y="53"/>
                      </a:lnTo>
                      <a:lnTo>
                        <a:pt x="5" y="50"/>
                      </a:lnTo>
                      <a:lnTo>
                        <a:pt x="4" y="49"/>
                      </a:lnTo>
                      <a:lnTo>
                        <a:pt x="1" y="47"/>
                      </a:lnTo>
                      <a:lnTo>
                        <a:pt x="0" y="45"/>
                      </a:lnTo>
                      <a:lnTo>
                        <a:pt x="0" y="42"/>
                      </a:lnTo>
                      <a:lnTo>
                        <a:pt x="1" y="38"/>
                      </a:lnTo>
                      <a:lnTo>
                        <a:pt x="4" y="37"/>
                      </a:lnTo>
                      <a:lnTo>
                        <a:pt x="8" y="36"/>
                      </a:lnTo>
                      <a:lnTo>
                        <a:pt x="8" y="34"/>
                      </a:lnTo>
                      <a:lnTo>
                        <a:pt x="8" y="30"/>
                      </a:lnTo>
                      <a:lnTo>
                        <a:pt x="10" y="28"/>
                      </a:lnTo>
                      <a:lnTo>
                        <a:pt x="14" y="28"/>
                      </a:lnTo>
                      <a:lnTo>
                        <a:pt x="14" y="28"/>
                      </a:lnTo>
                      <a:lnTo>
                        <a:pt x="14" y="26"/>
                      </a:lnTo>
                      <a:lnTo>
                        <a:pt x="13" y="25"/>
                      </a:lnTo>
                      <a:lnTo>
                        <a:pt x="11" y="22"/>
                      </a:lnTo>
                      <a:lnTo>
                        <a:pt x="11" y="20"/>
                      </a:lnTo>
                      <a:lnTo>
                        <a:pt x="13" y="18"/>
                      </a:lnTo>
                      <a:lnTo>
                        <a:pt x="14" y="17"/>
                      </a:lnTo>
                      <a:lnTo>
                        <a:pt x="14" y="14"/>
                      </a:lnTo>
                      <a:lnTo>
                        <a:pt x="22" y="14"/>
                      </a:lnTo>
                      <a:lnTo>
                        <a:pt x="34" y="10"/>
                      </a:lnTo>
                      <a:lnTo>
                        <a:pt x="47" y="7"/>
                      </a:lnTo>
                      <a:lnTo>
                        <a:pt x="62" y="4"/>
                      </a:lnTo>
                      <a:lnTo>
                        <a:pt x="73" y="1"/>
                      </a:lnTo>
                      <a:lnTo>
                        <a:pt x="8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7" name="Freeform 30"/>
                <p:cNvSpPr>
                  <a:spLocks noEditPoints="1"/>
                </p:cNvSpPr>
                <p:nvPr/>
              </p:nvSpPr>
              <p:spPr bwMode="auto">
                <a:xfrm>
                  <a:off x="3551009" y="362101"/>
                  <a:ext cx="131733" cy="164476"/>
                </a:xfrm>
                <a:custGeom>
                  <a:avLst/>
                  <a:gdLst>
                    <a:gd name="T0" fmla="*/ 44 w 345"/>
                    <a:gd name="T1" fmla="*/ 193 h 433"/>
                    <a:gd name="T2" fmla="*/ 74 w 345"/>
                    <a:gd name="T3" fmla="*/ 71 h 433"/>
                    <a:gd name="T4" fmla="*/ 74 w 345"/>
                    <a:gd name="T5" fmla="*/ 164 h 433"/>
                    <a:gd name="T6" fmla="*/ 75 w 345"/>
                    <a:gd name="T7" fmla="*/ 71 h 433"/>
                    <a:gd name="T8" fmla="*/ 141 w 345"/>
                    <a:gd name="T9" fmla="*/ 29 h 433"/>
                    <a:gd name="T10" fmla="*/ 174 w 345"/>
                    <a:gd name="T11" fmla="*/ 17 h 433"/>
                    <a:gd name="T12" fmla="*/ 274 w 345"/>
                    <a:gd name="T13" fmla="*/ 15 h 433"/>
                    <a:gd name="T14" fmla="*/ 320 w 345"/>
                    <a:gd name="T15" fmla="*/ 12 h 433"/>
                    <a:gd name="T16" fmla="*/ 322 w 345"/>
                    <a:gd name="T17" fmla="*/ 20 h 433"/>
                    <a:gd name="T18" fmla="*/ 328 w 345"/>
                    <a:gd name="T19" fmla="*/ 30 h 433"/>
                    <a:gd name="T20" fmla="*/ 345 w 345"/>
                    <a:gd name="T21" fmla="*/ 34 h 433"/>
                    <a:gd name="T22" fmla="*/ 340 w 345"/>
                    <a:gd name="T23" fmla="*/ 34 h 433"/>
                    <a:gd name="T24" fmla="*/ 345 w 345"/>
                    <a:gd name="T25" fmla="*/ 42 h 433"/>
                    <a:gd name="T26" fmla="*/ 335 w 345"/>
                    <a:gd name="T27" fmla="*/ 49 h 433"/>
                    <a:gd name="T28" fmla="*/ 337 w 345"/>
                    <a:gd name="T29" fmla="*/ 53 h 433"/>
                    <a:gd name="T30" fmla="*/ 343 w 345"/>
                    <a:gd name="T31" fmla="*/ 65 h 433"/>
                    <a:gd name="T32" fmla="*/ 336 w 345"/>
                    <a:gd name="T33" fmla="*/ 73 h 433"/>
                    <a:gd name="T34" fmla="*/ 204 w 345"/>
                    <a:gd name="T35" fmla="*/ 73 h 433"/>
                    <a:gd name="T36" fmla="*/ 85 w 345"/>
                    <a:gd name="T37" fmla="*/ 119 h 433"/>
                    <a:gd name="T38" fmla="*/ 196 w 345"/>
                    <a:gd name="T39" fmla="*/ 170 h 433"/>
                    <a:gd name="T40" fmla="*/ 295 w 345"/>
                    <a:gd name="T41" fmla="*/ 178 h 433"/>
                    <a:gd name="T42" fmla="*/ 324 w 345"/>
                    <a:gd name="T43" fmla="*/ 182 h 433"/>
                    <a:gd name="T44" fmla="*/ 333 w 345"/>
                    <a:gd name="T45" fmla="*/ 193 h 433"/>
                    <a:gd name="T46" fmla="*/ 332 w 345"/>
                    <a:gd name="T47" fmla="*/ 205 h 433"/>
                    <a:gd name="T48" fmla="*/ 333 w 345"/>
                    <a:gd name="T49" fmla="*/ 214 h 433"/>
                    <a:gd name="T50" fmla="*/ 339 w 345"/>
                    <a:gd name="T51" fmla="*/ 227 h 433"/>
                    <a:gd name="T52" fmla="*/ 299 w 345"/>
                    <a:gd name="T53" fmla="*/ 232 h 433"/>
                    <a:gd name="T54" fmla="*/ 182 w 345"/>
                    <a:gd name="T55" fmla="*/ 237 h 433"/>
                    <a:gd name="T56" fmla="*/ 223 w 345"/>
                    <a:gd name="T57" fmla="*/ 239 h 433"/>
                    <a:gd name="T58" fmla="*/ 223 w 345"/>
                    <a:gd name="T59" fmla="*/ 249 h 433"/>
                    <a:gd name="T60" fmla="*/ 151 w 345"/>
                    <a:gd name="T61" fmla="*/ 244 h 433"/>
                    <a:gd name="T62" fmla="*/ 109 w 345"/>
                    <a:gd name="T63" fmla="*/ 236 h 433"/>
                    <a:gd name="T64" fmla="*/ 83 w 345"/>
                    <a:gd name="T65" fmla="*/ 273 h 433"/>
                    <a:gd name="T66" fmla="*/ 79 w 345"/>
                    <a:gd name="T67" fmla="*/ 334 h 433"/>
                    <a:gd name="T68" fmla="*/ 79 w 345"/>
                    <a:gd name="T69" fmla="*/ 363 h 433"/>
                    <a:gd name="T70" fmla="*/ 93 w 345"/>
                    <a:gd name="T71" fmla="*/ 418 h 433"/>
                    <a:gd name="T72" fmla="*/ 96 w 345"/>
                    <a:gd name="T73" fmla="*/ 430 h 433"/>
                    <a:gd name="T74" fmla="*/ 80 w 345"/>
                    <a:gd name="T75" fmla="*/ 426 h 433"/>
                    <a:gd name="T76" fmla="*/ 71 w 345"/>
                    <a:gd name="T77" fmla="*/ 420 h 433"/>
                    <a:gd name="T78" fmla="*/ 67 w 345"/>
                    <a:gd name="T79" fmla="*/ 430 h 433"/>
                    <a:gd name="T80" fmla="*/ 66 w 345"/>
                    <a:gd name="T81" fmla="*/ 365 h 433"/>
                    <a:gd name="T82" fmla="*/ 64 w 345"/>
                    <a:gd name="T83" fmla="*/ 335 h 433"/>
                    <a:gd name="T84" fmla="*/ 63 w 345"/>
                    <a:gd name="T85" fmla="*/ 373 h 433"/>
                    <a:gd name="T86" fmla="*/ 51 w 345"/>
                    <a:gd name="T87" fmla="*/ 418 h 433"/>
                    <a:gd name="T88" fmla="*/ 46 w 345"/>
                    <a:gd name="T89" fmla="*/ 425 h 433"/>
                    <a:gd name="T90" fmla="*/ 42 w 345"/>
                    <a:gd name="T91" fmla="*/ 387 h 433"/>
                    <a:gd name="T92" fmla="*/ 46 w 345"/>
                    <a:gd name="T93" fmla="*/ 257 h 433"/>
                    <a:gd name="T94" fmla="*/ 43 w 345"/>
                    <a:gd name="T95" fmla="*/ 237 h 433"/>
                    <a:gd name="T96" fmla="*/ 14 w 345"/>
                    <a:gd name="T97" fmla="*/ 208 h 433"/>
                    <a:gd name="T98" fmla="*/ 14 w 345"/>
                    <a:gd name="T99" fmla="*/ 193 h 433"/>
                    <a:gd name="T100" fmla="*/ 34 w 345"/>
                    <a:gd name="T101" fmla="*/ 178 h 433"/>
                    <a:gd name="T102" fmla="*/ 47 w 345"/>
                    <a:gd name="T103" fmla="*/ 178 h 433"/>
                    <a:gd name="T104" fmla="*/ 48 w 345"/>
                    <a:gd name="T105" fmla="*/ 82 h 433"/>
                    <a:gd name="T106" fmla="*/ 34 w 345"/>
                    <a:gd name="T107" fmla="*/ 45 h 433"/>
                    <a:gd name="T108" fmla="*/ 47 w 345"/>
                    <a:gd name="T109" fmla="*/ 36 h 433"/>
                    <a:gd name="T110" fmla="*/ 9 w 345"/>
                    <a:gd name="T111" fmla="*/ 33 h 433"/>
                    <a:gd name="T112" fmla="*/ 0 w 345"/>
                    <a:gd name="T113" fmla="*/ 25 h 433"/>
                    <a:gd name="T114" fmla="*/ 35 w 345"/>
                    <a:gd name="T115" fmla="*/ 16 h 433"/>
                    <a:gd name="T116" fmla="*/ 42 w 345"/>
                    <a:gd name="T117" fmla="*/ 11 h 433"/>
                    <a:gd name="T118" fmla="*/ 47 w 345"/>
                    <a:gd name="T119" fmla="*/ 0 h 433"/>
                    <a:gd name="T120" fmla="*/ 74 w 345"/>
                    <a:gd name="T121" fmla="*/ 4 h 433"/>
                    <a:gd name="T122" fmla="*/ 113 w 345"/>
                    <a:gd name="T123" fmla="*/ 3 h 433"/>
                    <a:gd name="T124" fmla="*/ 246 w 345"/>
                    <a:gd name="T125" fmla="*/ 1 h 4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45" h="433">
                      <a:moveTo>
                        <a:pt x="39" y="190"/>
                      </a:moveTo>
                      <a:lnTo>
                        <a:pt x="38" y="191"/>
                      </a:lnTo>
                      <a:lnTo>
                        <a:pt x="42" y="193"/>
                      </a:lnTo>
                      <a:lnTo>
                        <a:pt x="44" y="193"/>
                      </a:lnTo>
                      <a:lnTo>
                        <a:pt x="44" y="193"/>
                      </a:lnTo>
                      <a:lnTo>
                        <a:pt x="44" y="191"/>
                      </a:lnTo>
                      <a:lnTo>
                        <a:pt x="44" y="191"/>
                      </a:lnTo>
                      <a:lnTo>
                        <a:pt x="44" y="191"/>
                      </a:lnTo>
                      <a:lnTo>
                        <a:pt x="39" y="190"/>
                      </a:lnTo>
                      <a:close/>
                      <a:moveTo>
                        <a:pt x="74" y="71"/>
                      </a:moveTo>
                      <a:lnTo>
                        <a:pt x="72" y="111"/>
                      </a:lnTo>
                      <a:lnTo>
                        <a:pt x="72" y="152"/>
                      </a:lnTo>
                      <a:lnTo>
                        <a:pt x="72" y="162"/>
                      </a:lnTo>
                      <a:lnTo>
                        <a:pt x="72" y="164"/>
                      </a:lnTo>
                      <a:lnTo>
                        <a:pt x="74" y="164"/>
                      </a:lnTo>
                      <a:lnTo>
                        <a:pt x="74" y="164"/>
                      </a:lnTo>
                      <a:lnTo>
                        <a:pt x="74" y="162"/>
                      </a:lnTo>
                      <a:lnTo>
                        <a:pt x="74" y="137"/>
                      </a:lnTo>
                      <a:lnTo>
                        <a:pt x="74" y="104"/>
                      </a:lnTo>
                      <a:lnTo>
                        <a:pt x="75" y="71"/>
                      </a:lnTo>
                      <a:lnTo>
                        <a:pt x="74" y="71"/>
                      </a:lnTo>
                      <a:close/>
                      <a:moveTo>
                        <a:pt x="125" y="29"/>
                      </a:moveTo>
                      <a:lnTo>
                        <a:pt x="126" y="29"/>
                      </a:lnTo>
                      <a:lnTo>
                        <a:pt x="134" y="29"/>
                      </a:lnTo>
                      <a:lnTo>
                        <a:pt x="141" y="29"/>
                      </a:lnTo>
                      <a:lnTo>
                        <a:pt x="125" y="29"/>
                      </a:lnTo>
                      <a:close/>
                      <a:moveTo>
                        <a:pt x="274" y="15"/>
                      </a:moveTo>
                      <a:lnTo>
                        <a:pt x="249" y="16"/>
                      </a:lnTo>
                      <a:lnTo>
                        <a:pt x="224" y="17"/>
                      </a:lnTo>
                      <a:lnTo>
                        <a:pt x="174" y="17"/>
                      </a:lnTo>
                      <a:lnTo>
                        <a:pt x="228" y="19"/>
                      </a:lnTo>
                      <a:lnTo>
                        <a:pt x="283" y="20"/>
                      </a:lnTo>
                      <a:lnTo>
                        <a:pt x="308" y="20"/>
                      </a:lnTo>
                      <a:lnTo>
                        <a:pt x="292" y="16"/>
                      </a:lnTo>
                      <a:lnTo>
                        <a:pt x="274" y="15"/>
                      </a:lnTo>
                      <a:close/>
                      <a:moveTo>
                        <a:pt x="274" y="0"/>
                      </a:moveTo>
                      <a:lnTo>
                        <a:pt x="291" y="1"/>
                      </a:lnTo>
                      <a:lnTo>
                        <a:pt x="306" y="4"/>
                      </a:lnTo>
                      <a:lnTo>
                        <a:pt x="319" y="9"/>
                      </a:lnTo>
                      <a:lnTo>
                        <a:pt x="320" y="12"/>
                      </a:lnTo>
                      <a:lnTo>
                        <a:pt x="322" y="13"/>
                      </a:lnTo>
                      <a:lnTo>
                        <a:pt x="323" y="17"/>
                      </a:lnTo>
                      <a:lnTo>
                        <a:pt x="322" y="19"/>
                      </a:lnTo>
                      <a:lnTo>
                        <a:pt x="322" y="20"/>
                      </a:lnTo>
                      <a:lnTo>
                        <a:pt x="322" y="20"/>
                      </a:lnTo>
                      <a:lnTo>
                        <a:pt x="325" y="20"/>
                      </a:lnTo>
                      <a:lnTo>
                        <a:pt x="328" y="23"/>
                      </a:lnTo>
                      <a:lnTo>
                        <a:pt x="329" y="26"/>
                      </a:lnTo>
                      <a:lnTo>
                        <a:pt x="329" y="29"/>
                      </a:lnTo>
                      <a:lnTo>
                        <a:pt x="328" y="30"/>
                      </a:lnTo>
                      <a:lnTo>
                        <a:pt x="336" y="32"/>
                      </a:lnTo>
                      <a:lnTo>
                        <a:pt x="337" y="33"/>
                      </a:lnTo>
                      <a:lnTo>
                        <a:pt x="339" y="34"/>
                      </a:lnTo>
                      <a:lnTo>
                        <a:pt x="343" y="34"/>
                      </a:lnTo>
                      <a:lnTo>
                        <a:pt x="345" y="34"/>
                      </a:lnTo>
                      <a:lnTo>
                        <a:pt x="345" y="34"/>
                      </a:lnTo>
                      <a:lnTo>
                        <a:pt x="344" y="34"/>
                      </a:lnTo>
                      <a:lnTo>
                        <a:pt x="343" y="34"/>
                      </a:lnTo>
                      <a:lnTo>
                        <a:pt x="341" y="34"/>
                      </a:lnTo>
                      <a:lnTo>
                        <a:pt x="340" y="34"/>
                      </a:lnTo>
                      <a:lnTo>
                        <a:pt x="339" y="36"/>
                      </a:lnTo>
                      <a:lnTo>
                        <a:pt x="339" y="36"/>
                      </a:lnTo>
                      <a:lnTo>
                        <a:pt x="343" y="36"/>
                      </a:lnTo>
                      <a:lnTo>
                        <a:pt x="344" y="38"/>
                      </a:lnTo>
                      <a:lnTo>
                        <a:pt x="345" y="42"/>
                      </a:lnTo>
                      <a:lnTo>
                        <a:pt x="344" y="46"/>
                      </a:lnTo>
                      <a:lnTo>
                        <a:pt x="341" y="48"/>
                      </a:lnTo>
                      <a:lnTo>
                        <a:pt x="339" y="49"/>
                      </a:lnTo>
                      <a:lnTo>
                        <a:pt x="336" y="49"/>
                      </a:lnTo>
                      <a:lnTo>
                        <a:pt x="335" y="49"/>
                      </a:lnTo>
                      <a:lnTo>
                        <a:pt x="335" y="49"/>
                      </a:lnTo>
                      <a:lnTo>
                        <a:pt x="333" y="49"/>
                      </a:lnTo>
                      <a:lnTo>
                        <a:pt x="332" y="50"/>
                      </a:lnTo>
                      <a:lnTo>
                        <a:pt x="335" y="52"/>
                      </a:lnTo>
                      <a:lnTo>
                        <a:pt x="337" y="53"/>
                      </a:lnTo>
                      <a:lnTo>
                        <a:pt x="339" y="55"/>
                      </a:lnTo>
                      <a:lnTo>
                        <a:pt x="339" y="58"/>
                      </a:lnTo>
                      <a:lnTo>
                        <a:pt x="337" y="61"/>
                      </a:lnTo>
                      <a:lnTo>
                        <a:pt x="340" y="62"/>
                      </a:lnTo>
                      <a:lnTo>
                        <a:pt x="343" y="65"/>
                      </a:lnTo>
                      <a:lnTo>
                        <a:pt x="343" y="69"/>
                      </a:lnTo>
                      <a:lnTo>
                        <a:pt x="341" y="71"/>
                      </a:lnTo>
                      <a:lnTo>
                        <a:pt x="340" y="74"/>
                      </a:lnTo>
                      <a:lnTo>
                        <a:pt x="336" y="75"/>
                      </a:lnTo>
                      <a:lnTo>
                        <a:pt x="336" y="73"/>
                      </a:lnTo>
                      <a:lnTo>
                        <a:pt x="336" y="74"/>
                      </a:lnTo>
                      <a:lnTo>
                        <a:pt x="303" y="73"/>
                      </a:lnTo>
                      <a:lnTo>
                        <a:pt x="266" y="71"/>
                      </a:lnTo>
                      <a:lnTo>
                        <a:pt x="234" y="73"/>
                      </a:lnTo>
                      <a:lnTo>
                        <a:pt x="204" y="73"/>
                      </a:lnTo>
                      <a:lnTo>
                        <a:pt x="172" y="74"/>
                      </a:lnTo>
                      <a:lnTo>
                        <a:pt x="142" y="74"/>
                      </a:lnTo>
                      <a:lnTo>
                        <a:pt x="114" y="74"/>
                      </a:lnTo>
                      <a:lnTo>
                        <a:pt x="89" y="73"/>
                      </a:lnTo>
                      <a:lnTo>
                        <a:pt x="85" y="119"/>
                      </a:lnTo>
                      <a:lnTo>
                        <a:pt x="85" y="161"/>
                      </a:lnTo>
                      <a:lnTo>
                        <a:pt x="110" y="160"/>
                      </a:lnTo>
                      <a:lnTo>
                        <a:pt x="149" y="162"/>
                      </a:lnTo>
                      <a:lnTo>
                        <a:pt x="184" y="169"/>
                      </a:lnTo>
                      <a:lnTo>
                        <a:pt x="196" y="170"/>
                      </a:lnTo>
                      <a:lnTo>
                        <a:pt x="217" y="173"/>
                      </a:lnTo>
                      <a:lnTo>
                        <a:pt x="238" y="173"/>
                      </a:lnTo>
                      <a:lnTo>
                        <a:pt x="258" y="173"/>
                      </a:lnTo>
                      <a:lnTo>
                        <a:pt x="277" y="174"/>
                      </a:lnTo>
                      <a:lnTo>
                        <a:pt x="295" y="178"/>
                      </a:lnTo>
                      <a:lnTo>
                        <a:pt x="295" y="179"/>
                      </a:lnTo>
                      <a:lnTo>
                        <a:pt x="299" y="179"/>
                      </a:lnTo>
                      <a:lnTo>
                        <a:pt x="318" y="178"/>
                      </a:lnTo>
                      <a:lnTo>
                        <a:pt x="322" y="179"/>
                      </a:lnTo>
                      <a:lnTo>
                        <a:pt x="324" y="182"/>
                      </a:lnTo>
                      <a:lnTo>
                        <a:pt x="325" y="185"/>
                      </a:lnTo>
                      <a:lnTo>
                        <a:pt x="324" y="187"/>
                      </a:lnTo>
                      <a:lnTo>
                        <a:pt x="323" y="190"/>
                      </a:lnTo>
                      <a:lnTo>
                        <a:pt x="331" y="191"/>
                      </a:lnTo>
                      <a:lnTo>
                        <a:pt x="333" y="193"/>
                      </a:lnTo>
                      <a:lnTo>
                        <a:pt x="336" y="195"/>
                      </a:lnTo>
                      <a:lnTo>
                        <a:pt x="336" y="198"/>
                      </a:lnTo>
                      <a:lnTo>
                        <a:pt x="336" y="201"/>
                      </a:lnTo>
                      <a:lnTo>
                        <a:pt x="335" y="203"/>
                      </a:lnTo>
                      <a:lnTo>
                        <a:pt x="332" y="205"/>
                      </a:lnTo>
                      <a:lnTo>
                        <a:pt x="329" y="205"/>
                      </a:lnTo>
                      <a:lnTo>
                        <a:pt x="329" y="206"/>
                      </a:lnTo>
                      <a:lnTo>
                        <a:pt x="328" y="210"/>
                      </a:lnTo>
                      <a:lnTo>
                        <a:pt x="331" y="211"/>
                      </a:lnTo>
                      <a:lnTo>
                        <a:pt x="333" y="214"/>
                      </a:lnTo>
                      <a:lnTo>
                        <a:pt x="335" y="216"/>
                      </a:lnTo>
                      <a:lnTo>
                        <a:pt x="333" y="220"/>
                      </a:lnTo>
                      <a:lnTo>
                        <a:pt x="336" y="222"/>
                      </a:lnTo>
                      <a:lnTo>
                        <a:pt x="339" y="224"/>
                      </a:lnTo>
                      <a:lnTo>
                        <a:pt x="339" y="227"/>
                      </a:lnTo>
                      <a:lnTo>
                        <a:pt x="337" y="231"/>
                      </a:lnTo>
                      <a:lnTo>
                        <a:pt x="335" y="234"/>
                      </a:lnTo>
                      <a:lnTo>
                        <a:pt x="332" y="234"/>
                      </a:lnTo>
                      <a:lnTo>
                        <a:pt x="331" y="234"/>
                      </a:lnTo>
                      <a:lnTo>
                        <a:pt x="299" y="232"/>
                      </a:lnTo>
                      <a:lnTo>
                        <a:pt x="262" y="231"/>
                      </a:lnTo>
                      <a:lnTo>
                        <a:pt x="200" y="232"/>
                      </a:lnTo>
                      <a:lnTo>
                        <a:pt x="200" y="232"/>
                      </a:lnTo>
                      <a:lnTo>
                        <a:pt x="162" y="232"/>
                      </a:lnTo>
                      <a:lnTo>
                        <a:pt x="182" y="237"/>
                      </a:lnTo>
                      <a:lnTo>
                        <a:pt x="201" y="240"/>
                      </a:lnTo>
                      <a:lnTo>
                        <a:pt x="209" y="239"/>
                      </a:lnTo>
                      <a:lnTo>
                        <a:pt x="217" y="237"/>
                      </a:lnTo>
                      <a:lnTo>
                        <a:pt x="220" y="237"/>
                      </a:lnTo>
                      <a:lnTo>
                        <a:pt x="223" y="239"/>
                      </a:lnTo>
                      <a:lnTo>
                        <a:pt x="224" y="240"/>
                      </a:lnTo>
                      <a:lnTo>
                        <a:pt x="225" y="243"/>
                      </a:lnTo>
                      <a:lnTo>
                        <a:pt x="225" y="245"/>
                      </a:lnTo>
                      <a:lnTo>
                        <a:pt x="225" y="248"/>
                      </a:lnTo>
                      <a:lnTo>
                        <a:pt x="223" y="249"/>
                      </a:lnTo>
                      <a:lnTo>
                        <a:pt x="220" y="251"/>
                      </a:lnTo>
                      <a:lnTo>
                        <a:pt x="211" y="253"/>
                      </a:lnTo>
                      <a:lnTo>
                        <a:pt x="201" y="253"/>
                      </a:lnTo>
                      <a:lnTo>
                        <a:pt x="176" y="251"/>
                      </a:lnTo>
                      <a:lnTo>
                        <a:pt x="151" y="244"/>
                      </a:lnTo>
                      <a:lnTo>
                        <a:pt x="133" y="239"/>
                      </a:lnTo>
                      <a:lnTo>
                        <a:pt x="117" y="236"/>
                      </a:lnTo>
                      <a:lnTo>
                        <a:pt x="114" y="236"/>
                      </a:lnTo>
                      <a:lnTo>
                        <a:pt x="112" y="236"/>
                      </a:lnTo>
                      <a:lnTo>
                        <a:pt x="109" y="236"/>
                      </a:lnTo>
                      <a:lnTo>
                        <a:pt x="109" y="236"/>
                      </a:lnTo>
                      <a:lnTo>
                        <a:pt x="106" y="237"/>
                      </a:lnTo>
                      <a:lnTo>
                        <a:pt x="97" y="240"/>
                      </a:lnTo>
                      <a:lnTo>
                        <a:pt x="84" y="241"/>
                      </a:lnTo>
                      <a:lnTo>
                        <a:pt x="83" y="273"/>
                      </a:lnTo>
                      <a:lnTo>
                        <a:pt x="81" y="301"/>
                      </a:lnTo>
                      <a:lnTo>
                        <a:pt x="79" y="326"/>
                      </a:lnTo>
                      <a:lnTo>
                        <a:pt x="79" y="331"/>
                      </a:lnTo>
                      <a:lnTo>
                        <a:pt x="79" y="332"/>
                      </a:lnTo>
                      <a:lnTo>
                        <a:pt x="79" y="334"/>
                      </a:lnTo>
                      <a:lnTo>
                        <a:pt x="79" y="338"/>
                      </a:lnTo>
                      <a:lnTo>
                        <a:pt x="79" y="344"/>
                      </a:lnTo>
                      <a:lnTo>
                        <a:pt x="79" y="350"/>
                      </a:lnTo>
                      <a:lnTo>
                        <a:pt x="79" y="351"/>
                      </a:lnTo>
                      <a:lnTo>
                        <a:pt x="79" y="363"/>
                      </a:lnTo>
                      <a:lnTo>
                        <a:pt x="80" y="376"/>
                      </a:lnTo>
                      <a:lnTo>
                        <a:pt x="81" y="390"/>
                      </a:lnTo>
                      <a:lnTo>
                        <a:pt x="84" y="404"/>
                      </a:lnTo>
                      <a:lnTo>
                        <a:pt x="88" y="413"/>
                      </a:lnTo>
                      <a:lnTo>
                        <a:pt x="93" y="418"/>
                      </a:lnTo>
                      <a:lnTo>
                        <a:pt x="96" y="420"/>
                      </a:lnTo>
                      <a:lnTo>
                        <a:pt x="97" y="422"/>
                      </a:lnTo>
                      <a:lnTo>
                        <a:pt x="99" y="425"/>
                      </a:lnTo>
                      <a:lnTo>
                        <a:pt x="97" y="427"/>
                      </a:lnTo>
                      <a:lnTo>
                        <a:pt x="96" y="430"/>
                      </a:lnTo>
                      <a:lnTo>
                        <a:pt x="93" y="431"/>
                      </a:lnTo>
                      <a:lnTo>
                        <a:pt x="91" y="433"/>
                      </a:lnTo>
                      <a:lnTo>
                        <a:pt x="89" y="431"/>
                      </a:lnTo>
                      <a:lnTo>
                        <a:pt x="84" y="430"/>
                      </a:lnTo>
                      <a:lnTo>
                        <a:pt x="80" y="426"/>
                      </a:lnTo>
                      <a:lnTo>
                        <a:pt x="76" y="422"/>
                      </a:lnTo>
                      <a:lnTo>
                        <a:pt x="74" y="417"/>
                      </a:lnTo>
                      <a:lnTo>
                        <a:pt x="72" y="420"/>
                      </a:lnTo>
                      <a:lnTo>
                        <a:pt x="72" y="420"/>
                      </a:lnTo>
                      <a:lnTo>
                        <a:pt x="71" y="420"/>
                      </a:lnTo>
                      <a:lnTo>
                        <a:pt x="71" y="422"/>
                      </a:lnTo>
                      <a:lnTo>
                        <a:pt x="71" y="426"/>
                      </a:lnTo>
                      <a:lnTo>
                        <a:pt x="71" y="429"/>
                      </a:lnTo>
                      <a:lnTo>
                        <a:pt x="70" y="430"/>
                      </a:lnTo>
                      <a:lnTo>
                        <a:pt x="67" y="430"/>
                      </a:lnTo>
                      <a:lnTo>
                        <a:pt x="64" y="430"/>
                      </a:lnTo>
                      <a:lnTo>
                        <a:pt x="63" y="429"/>
                      </a:lnTo>
                      <a:lnTo>
                        <a:pt x="63" y="426"/>
                      </a:lnTo>
                      <a:lnTo>
                        <a:pt x="63" y="398"/>
                      </a:lnTo>
                      <a:lnTo>
                        <a:pt x="66" y="365"/>
                      </a:lnTo>
                      <a:lnTo>
                        <a:pt x="66" y="364"/>
                      </a:lnTo>
                      <a:lnTo>
                        <a:pt x="66" y="351"/>
                      </a:lnTo>
                      <a:lnTo>
                        <a:pt x="66" y="344"/>
                      </a:lnTo>
                      <a:lnTo>
                        <a:pt x="64" y="339"/>
                      </a:lnTo>
                      <a:lnTo>
                        <a:pt x="64" y="335"/>
                      </a:lnTo>
                      <a:lnTo>
                        <a:pt x="64" y="334"/>
                      </a:lnTo>
                      <a:lnTo>
                        <a:pt x="64" y="336"/>
                      </a:lnTo>
                      <a:lnTo>
                        <a:pt x="63" y="355"/>
                      </a:lnTo>
                      <a:lnTo>
                        <a:pt x="63" y="373"/>
                      </a:lnTo>
                      <a:lnTo>
                        <a:pt x="63" y="373"/>
                      </a:lnTo>
                      <a:lnTo>
                        <a:pt x="63" y="394"/>
                      </a:lnTo>
                      <a:lnTo>
                        <a:pt x="60" y="417"/>
                      </a:lnTo>
                      <a:lnTo>
                        <a:pt x="60" y="418"/>
                      </a:lnTo>
                      <a:lnTo>
                        <a:pt x="51" y="420"/>
                      </a:lnTo>
                      <a:lnTo>
                        <a:pt x="51" y="418"/>
                      </a:lnTo>
                      <a:lnTo>
                        <a:pt x="50" y="417"/>
                      </a:lnTo>
                      <a:lnTo>
                        <a:pt x="50" y="420"/>
                      </a:lnTo>
                      <a:lnTo>
                        <a:pt x="50" y="422"/>
                      </a:lnTo>
                      <a:lnTo>
                        <a:pt x="47" y="423"/>
                      </a:lnTo>
                      <a:lnTo>
                        <a:pt x="46" y="425"/>
                      </a:lnTo>
                      <a:lnTo>
                        <a:pt x="43" y="423"/>
                      </a:lnTo>
                      <a:lnTo>
                        <a:pt x="42" y="422"/>
                      </a:lnTo>
                      <a:lnTo>
                        <a:pt x="41" y="420"/>
                      </a:lnTo>
                      <a:lnTo>
                        <a:pt x="41" y="406"/>
                      </a:lnTo>
                      <a:lnTo>
                        <a:pt x="42" y="387"/>
                      </a:lnTo>
                      <a:lnTo>
                        <a:pt x="42" y="361"/>
                      </a:lnTo>
                      <a:lnTo>
                        <a:pt x="43" y="334"/>
                      </a:lnTo>
                      <a:lnTo>
                        <a:pt x="44" y="306"/>
                      </a:lnTo>
                      <a:lnTo>
                        <a:pt x="44" y="280"/>
                      </a:lnTo>
                      <a:lnTo>
                        <a:pt x="46" y="257"/>
                      </a:lnTo>
                      <a:lnTo>
                        <a:pt x="46" y="253"/>
                      </a:lnTo>
                      <a:lnTo>
                        <a:pt x="46" y="252"/>
                      </a:lnTo>
                      <a:lnTo>
                        <a:pt x="44" y="245"/>
                      </a:lnTo>
                      <a:lnTo>
                        <a:pt x="43" y="241"/>
                      </a:lnTo>
                      <a:lnTo>
                        <a:pt x="43" y="237"/>
                      </a:lnTo>
                      <a:lnTo>
                        <a:pt x="43" y="236"/>
                      </a:lnTo>
                      <a:lnTo>
                        <a:pt x="37" y="232"/>
                      </a:lnTo>
                      <a:lnTo>
                        <a:pt x="27" y="227"/>
                      </a:lnTo>
                      <a:lnTo>
                        <a:pt x="19" y="219"/>
                      </a:lnTo>
                      <a:lnTo>
                        <a:pt x="14" y="208"/>
                      </a:lnTo>
                      <a:lnTo>
                        <a:pt x="14" y="207"/>
                      </a:lnTo>
                      <a:lnTo>
                        <a:pt x="17" y="199"/>
                      </a:lnTo>
                      <a:lnTo>
                        <a:pt x="17" y="199"/>
                      </a:lnTo>
                      <a:lnTo>
                        <a:pt x="19" y="198"/>
                      </a:lnTo>
                      <a:lnTo>
                        <a:pt x="14" y="193"/>
                      </a:lnTo>
                      <a:lnTo>
                        <a:pt x="13" y="193"/>
                      </a:lnTo>
                      <a:lnTo>
                        <a:pt x="14" y="182"/>
                      </a:lnTo>
                      <a:lnTo>
                        <a:pt x="15" y="182"/>
                      </a:lnTo>
                      <a:lnTo>
                        <a:pt x="25" y="179"/>
                      </a:lnTo>
                      <a:lnTo>
                        <a:pt x="34" y="178"/>
                      </a:lnTo>
                      <a:lnTo>
                        <a:pt x="35" y="178"/>
                      </a:lnTo>
                      <a:lnTo>
                        <a:pt x="38" y="177"/>
                      </a:lnTo>
                      <a:lnTo>
                        <a:pt x="39" y="177"/>
                      </a:lnTo>
                      <a:lnTo>
                        <a:pt x="42" y="177"/>
                      </a:lnTo>
                      <a:lnTo>
                        <a:pt x="47" y="178"/>
                      </a:lnTo>
                      <a:lnTo>
                        <a:pt x="47" y="178"/>
                      </a:lnTo>
                      <a:lnTo>
                        <a:pt x="48" y="161"/>
                      </a:lnTo>
                      <a:lnTo>
                        <a:pt x="48" y="156"/>
                      </a:lnTo>
                      <a:lnTo>
                        <a:pt x="48" y="116"/>
                      </a:lnTo>
                      <a:lnTo>
                        <a:pt x="48" y="82"/>
                      </a:lnTo>
                      <a:lnTo>
                        <a:pt x="50" y="52"/>
                      </a:lnTo>
                      <a:lnTo>
                        <a:pt x="48" y="49"/>
                      </a:lnTo>
                      <a:lnTo>
                        <a:pt x="41" y="49"/>
                      </a:lnTo>
                      <a:lnTo>
                        <a:pt x="37" y="48"/>
                      </a:lnTo>
                      <a:lnTo>
                        <a:pt x="34" y="45"/>
                      </a:lnTo>
                      <a:lnTo>
                        <a:pt x="33" y="42"/>
                      </a:lnTo>
                      <a:lnTo>
                        <a:pt x="34" y="38"/>
                      </a:lnTo>
                      <a:lnTo>
                        <a:pt x="37" y="36"/>
                      </a:lnTo>
                      <a:lnTo>
                        <a:pt x="41" y="36"/>
                      </a:lnTo>
                      <a:lnTo>
                        <a:pt x="47" y="36"/>
                      </a:lnTo>
                      <a:lnTo>
                        <a:pt x="50" y="34"/>
                      </a:lnTo>
                      <a:lnTo>
                        <a:pt x="48" y="33"/>
                      </a:lnTo>
                      <a:lnTo>
                        <a:pt x="50" y="30"/>
                      </a:lnTo>
                      <a:lnTo>
                        <a:pt x="26" y="30"/>
                      </a:lnTo>
                      <a:lnTo>
                        <a:pt x="9" y="33"/>
                      </a:lnTo>
                      <a:lnTo>
                        <a:pt x="5" y="33"/>
                      </a:lnTo>
                      <a:lnTo>
                        <a:pt x="2" y="32"/>
                      </a:lnTo>
                      <a:lnTo>
                        <a:pt x="1" y="30"/>
                      </a:lnTo>
                      <a:lnTo>
                        <a:pt x="0" y="28"/>
                      </a:lnTo>
                      <a:lnTo>
                        <a:pt x="0" y="25"/>
                      </a:lnTo>
                      <a:lnTo>
                        <a:pt x="1" y="23"/>
                      </a:lnTo>
                      <a:lnTo>
                        <a:pt x="2" y="21"/>
                      </a:lnTo>
                      <a:lnTo>
                        <a:pt x="5" y="20"/>
                      </a:lnTo>
                      <a:lnTo>
                        <a:pt x="19" y="17"/>
                      </a:lnTo>
                      <a:lnTo>
                        <a:pt x="35" y="16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7" y="15"/>
                      </a:lnTo>
                      <a:lnTo>
                        <a:pt x="44" y="13"/>
                      </a:lnTo>
                      <a:lnTo>
                        <a:pt x="42" y="11"/>
                      </a:lnTo>
                      <a:lnTo>
                        <a:pt x="42" y="8"/>
                      </a:lnTo>
                      <a:lnTo>
                        <a:pt x="42" y="5"/>
                      </a:lnTo>
                      <a:lnTo>
                        <a:pt x="43" y="4"/>
                      </a:lnTo>
                      <a:lnTo>
                        <a:pt x="44" y="1"/>
                      </a:lnTo>
                      <a:lnTo>
                        <a:pt x="47" y="0"/>
                      </a:lnTo>
                      <a:lnTo>
                        <a:pt x="50" y="1"/>
                      </a:lnTo>
                      <a:lnTo>
                        <a:pt x="52" y="1"/>
                      </a:lnTo>
                      <a:lnTo>
                        <a:pt x="55" y="3"/>
                      </a:lnTo>
                      <a:lnTo>
                        <a:pt x="62" y="4"/>
                      </a:lnTo>
                      <a:lnTo>
                        <a:pt x="74" y="4"/>
                      </a:lnTo>
                      <a:lnTo>
                        <a:pt x="87" y="4"/>
                      </a:lnTo>
                      <a:lnTo>
                        <a:pt x="100" y="3"/>
                      </a:lnTo>
                      <a:lnTo>
                        <a:pt x="101" y="3"/>
                      </a:lnTo>
                      <a:lnTo>
                        <a:pt x="108" y="3"/>
                      </a:lnTo>
                      <a:lnTo>
                        <a:pt x="113" y="3"/>
                      </a:lnTo>
                      <a:lnTo>
                        <a:pt x="118" y="3"/>
                      </a:lnTo>
                      <a:lnTo>
                        <a:pt x="158" y="3"/>
                      </a:lnTo>
                      <a:lnTo>
                        <a:pt x="168" y="3"/>
                      </a:lnTo>
                      <a:lnTo>
                        <a:pt x="224" y="3"/>
                      </a:lnTo>
                      <a:lnTo>
                        <a:pt x="246" y="1"/>
                      </a:lnTo>
                      <a:lnTo>
                        <a:pt x="274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8" name="Freeform 31"/>
                <p:cNvSpPr>
                  <a:spLocks noEditPoints="1"/>
                </p:cNvSpPr>
                <p:nvPr/>
              </p:nvSpPr>
              <p:spPr bwMode="auto">
                <a:xfrm>
                  <a:off x="3293635" y="362101"/>
                  <a:ext cx="120311" cy="174375"/>
                </a:xfrm>
                <a:custGeom>
                  <a:avLst/>
                  <a:gdLst>
                    <a:gd name="T0" fmla="*/ 136 w 316"/>
                    <a:gd name="T1" fmla="*/ 448 h 458"/>
                    <a:gd name="T2" fmla="*/ 113 w 316"/>
                    <a:gd name="T3" fmla="*/ 448 h 458"/>
                    <a:gd name="T4" fmla="*/ 121 w 316"/>
                    <a:gd name="T5" fmla="*/ 415 h 458"/>
                    <a:gd name="T6" fmla="*/ 90 w 316"/>
                    <a:gd name="T7" fmla="*/ 419 h 458"/>
                    <a:gd name="T8" fmla="*/ 78 w 316"/>
                    <a:gd name="T9" fmla="*/ 409 h 458"/>
                    <a:gd name="T10" fmla="*/ 50 w 316"/>
                    <a:gd name="T11" fmla="*/ 396 h 458"/>
                    <a:gd name="T12" fmla="*/ 28 w 316"/>
                    <a:gd name="T13" fmla="*/ 375 h 458"/>
                    <a:gd name="T14" fmla="*/ 36 w 316"/>
                    <a:gd name="T15" fmla="*/ 383 h 458"/>
                    <a:gd name="T16" fmla="*/ 248 w 316"/>
                    <a:gd name="T17" fmla="*/ 404 h 458"/>
                    <a:gd name="T18" fmla="*/ 268 w 316"/>
                    <a:gd name="T19" fmla="*/ 375 h 458"/>
                    <a:gd name="T20" fmla="*/ 208 w 316"/>
                    <a:gd name="T21" fmla="*/ 243 h 458"/>
                    <a:gd name="T22" fmla="*/ 219 w 316"/>
                    <a:gd name="T23" fmla="*/ 242 h 458"/>
                    <a:gd name="T24" fmla="*/ 171 w 316"/>
                    <a:gd name="T25" fmla="*/ 219 h 458"/>
                    <a:gd name="T26" fmla="*/ 252 w 316"/>
                    <a:gd name="T27" fmla="*/ 251 h 458"/>
                    <a:gd name="T28" fmla="*/ 133 w 316"/>
                    <a:gd name="T29" fmla="*/ 196 h 458"/>
                    <a:gd name="T30" fmla="*/ 150 w 316"/>
                    <a:gd name="T31" fmla="*/ 193 h 458"/>
                    <a:gd name="T32" fmla="*/ 111 w 316"/>
                    <a:gd name="T33" fmla="*/ 155 h 458"/>
                    <a:gd name="T34" fmla="*/ 105 w 316"/>
                    <a:gd name="T35" fmla="*/ 142 h 458"/>
                    <a:gd name="T36" fmla="*/ 105 w 316"/>
                    <a:gd name="T37" fmla="*/ 113 h 458"/>
                    <a:gd name="T38" fmla="*/ 91 w 316"/>
                    <a:gd name="T39" fmla="*/ 90 h 458"/>
                    <a:gd name="T40" fmla="*/ 91 w 316"/>
                    <a:gd name="T41" fmla="*/ 132 h 458"/>
                    <a:gd name="T42" fmla="*/ 91 w 316"/>
                    <a:gd name="T43" fmla="*/ 110 h 458"/>
                    <a:gd name="T44" fmla="*/ 105 w 316"/>
                    <a:gd name="T45" fmla="*/ 90 h 458"/>
                    <a:gd name="T46" fmla="*/ 120 w 316"/>
                    <a:gd name="T47" fmla="*/ 72 h 458"/>
                    <a:gd name="T48" fmla="*/ 187 w 316"/>
                    <a:gd name="T49" fmla="*/ 14 h 458"/>
                    <a:gd name="T50" fmla="*/ 190 w 316"/>
                    <a:gd name="T51" fmla="*/ 16 h 458"/>
                    <a:gd name="T52" fmla="*/ 210 w 316"/>
                    <a:gd name="T53" fmla="*/ 11 h 458"/>
                    <a:gd name="T54" fmla="*/ 307 w 316"/>
                    <a:gd name="T55" fmla="*/ 25 h 458"/>
                    <a:gd name="T56" fmla="*/ 313 w 316"/>
                    <a:gd name="T57" fmla="*/ 43 h 458"/>
                    <a:gd name="T58" fmla="*/ 303 w 316"/>
                    <a:gd name="T59" fmla="*/ 36 h 458"/>
                    <a:gd name="T60" fmla="*/ 306 w 316"/>
                    <a:gd name="T61" fmla="*/ 47 h 458"/>
                    <a:gd name="T62" fmla="*/ 291 w 316"/>
                    <a:gd name="T63" fmla="*/ 45 h 458"/>
                    <a:gd name="T64" fmla="*/ 290 w 316"/>
                    <a:gd name="T65" fmla="*/ 65 h 458"/>
                    <a:gd name="T66" fmla="*/ 280 w 316"/>
                    <a:gd name="T67" fmla="*/ 69 h 458"/>
                    <a:gd name="T68" fmla="*/ 266 w 316"/>
                    <a:gd name="T69" fmla="*/ 58 h 458"/>
                    <a:gd name="T70" fmla="*/ 174 w 316"/>
                    <a:gd name="T71" fmla="*/ 62 h 458"/>
                    <a:gd name="T72" fmla="*/ 127 w 316"/>
                    <a:gd name="T73" fmla="*/ 122 h 458"/>
                    <a:gd name="T74" fmla="*/ 161 w 316"/>
                    <a:gd name="T75" fmla="*/ 175 h 458"/>
                    <a:gd name="T76" fmla="*/ 266 w 316"/>
                    <a:gd name="T77" fmla="*/ 252 h 458"/>
                    <a:gd name="T78" fmla="*/ 293 w 316"/>
                    <a:gd name="T79" fmla="*/ 368 h 458"/>
                    <a:gd name="T80" fmla="*/ 211 w 316"/>
                    <a:gd name="T81" fmla="*/ 445 h 458"/>
                    <a:gd name="T82" fmla="*/ 83 w 316"/>
                    <a:gd name="T83" fmla="*/ 449 h 458"/>
                    <a:gd name="T84" fmla="*/ 1 w 316"/>
                    <a:gd name="T85" fmla="*/ 392 h 458"/>
                    <a:gd name="T86" fmla="*/ 9 w 316"/>
                    <a:gd name="T87" fmla="*/ 386 h 458"/>
                    <a:gd name="T88" fmla="*/ 54 w 316"/>
                    <a:gd name="T89" fmla="*/ 424 h 458"/>
                    <a:gd name="T90" fmla="*/ 3 w 316"/>
                    <a:gd name="T91" fmla="*/ 349 h 458"/>
                    <a:gd name="T92" fmla="*/ 5 w 316"/>
                    <a:gd name="T93" fmla="*/ 305 h 458"/>
                    <a:gd name="T94" fmla="*/ 17 w 316"/>
                    <a:gd name="T95" fmla="*/ 363 h 458"/>
                    <a:gd name="T96" fmla="*/ 20 w 316"/>
                    <a:gd name="T97" fmla="*/ 346 h 458"/>
                    <a:gd name="T98" fmla="*/ 28 w 316"/>
                    <a:gd name="T99" fmla="*/ 345 h 458"/>
                    <a:gd name="T100" fmla="*/ 38 w 316"/>
                    <a:gd name="T101" fmla="*/ 366 h 458"/>
                    <a:gd name="T102" fmla="*/ 24 w 316"/>
                    <a:gd name="T103" fmla="*/ 324 h 458"/>
                    <a:gd name="T104" fmla="*/ 29 w 316"/>
                    <a:gd name="T105" fmla="*/ 312 h 458"/>
                    <a:gd name="T106" fmla="*/ 34 w 316"/>
                    <a:gd name="T107" fmla="*/ 326 h 458"/>
                    <a:gd name="T108" fmla="*/ 54 w 316"/>
                    <a:gd name="T109" fmla="*/ 349 h 458"/>
                    <a:gd name="T110" fmla="*/ 59 w 316"/>
                    <a:gd name="T111" fmla="*/ 357 h 458"/>
                    <a:gd name="T112" fmla="*/ 109 w 316"/>
                    <a:gd name="T113" fmla="*/ 407 h 458"/>
                    <a:gd name="T114" fmla="*/ 245 w 316"/>
                    <a:gd name="T115" fmla="*/ 347 h 458"/>
                    <a:gd name="T116" fmla="*/ 222 w 316"/>
                    <a:gd name="T117" fmla="*/ 277 h 458"/>
                    <a:gd name="T118" fmla="*/ 146 w 316"/>
                    <a:gd name="T119" fmla="*/ 215 h 458"/>
                    <a:gd name="T120" fmla="*/ 78 w 316"/>
                    <a:gd name="T121" fmla="*/ 138 h 458"/>
                    <a:gd name="T122" fmla="*/ 138 w 316"/>
                    <a:gd name="T123" fmla="*/ 23 h 4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16" h="458">
                      <a:moveTo>
                        <a:pt x="141" y="448"/>
                      </a:moveTo>
                      <a:lnTo>
                        <a:pt x="140" y="448"/>
                      </a:lnTo>
                      <a:lnTo>
                        <a:pt x="138" y="448"/>
                      </a:lnTo>
                      <a:lnTo>
                        <a:pt x="138" y="448"/>
                      </a:lnTo>
                      <a:lnTo>
                        <a:pt x="137" y="448"/>
                      </a:lnTo>
                      <a:lnTo>
                        <a:pt x="136" y="448"/>
                      </a:lnTo>
                      <a:lnTo>
                        <a:pt x="134" y="448"/>
                      </a:lnTo>
                      <a:lnTo>
                        <a:pt x="133" y="448"/>
                      </a:lnTo>
                      <a:lnTo>
                        <a:pt x="133" y="448"/>
                      </a:lnTo>
                      <a:lnTo>
                        <a:pt x="129" y="448"/>
                      </a:lnTo>
                      <a:lnTo>
                        <a:pt x="121" y="448"/>
                      </a:lnTo>
                      <a:lnTo>
                        <a:pt x="113" y="448"/>
                      </a:lnTo>
                      <a:lnTo>
                        <a:pt x="130" y="449"/>
                      </a:lnTo>
                      <a:lnTo>
                        <a:pt x="148" y="448"/>
                      </a:lnTo>
                      <a:lnTo>
                        <a:pt x="141" y="448"/>
                      </a:lnTo>
                      <a:close/>
                      <a:moveTo>
                        <a:pt x="121" y="415"/>
                      </a:moveTo>
                      <a:lnTo>
                        <a:pt x="121" y="415"/>
                      </a:lnTo>
                      <a:lnTo>
                        <a:pt x="121" y="415"/>
                      </a:lnTo>
                      <a:lnTo>
                        <a:pt x="121" y="415"/>
                      </a:lnTo>
                      <a:close/>
                      <a:moveTo>
                        <a:pt x="78" y="409"/>
                      </a:moveTo>
                      <a:lnTo>
                        <a:pt x="78" y="413"/>
                      </a:lnTo>
                      <a:lnTo>
                        <a:pt x="82" y="415"/>
                      </a:lnTo>
                      <a:lnTo>
                        <a:pt x="87" y="417"/>
                      </a:lnTo>
                      <a:lnTo>
                        <a:pt x="90" y="419"/>
                      </a:lnTo>
                      <a:lnTo>
                        <a:pt x="99" y="421"/>
                      </a:lnTo>
                      <a:lnTo>
                        <a:pt x="108" y="425"/>
                      </a:lnTo>
                      <a:lnTo>
                        <a:pt x="105" y="420"/>
                      </a:lnTo>
                      <a:lnTo>
                        <a:pt x="95" y="416"/>
                      </a:lnTo>
                      <a:lnTo>
                        <a:pt x="84" y="411"/>
                      </a:lnTo>
                      <a:lnTo>
                        <a:pt x="78" y="409"/>
                      </a:lnTo>
                      <a:close/>
                      <a:moveTo>
                        <a:pt x="65" y="403"/>
                      </a:moveTo>
                      <a:lnTo>
                        <a:pt x="66" y="407"/>
                      </a:lnTo>
                      <a:lnTo>
                        <a:pt x="67" y="408"/>
                      </a:lnTo>
                      <a:lnTo>
                        <a:pt x="68" y="405"/>
                      </a:lnTo>
                      <a:lnTo>
                        <a:pt x="65" y="403"/>
                      </a:lnTo>
                      <a:close/>
                      <a:moveTo>
                        <a:pt x="50" y="396"/>
                      </a:moveTo>
                      <a:lnTo>
                        <a:pt x="51" y="399"/>
                      </a:lnTo>
                      <a:lnTo>
                        <a:pt x="55" y="401"/>
                      </a:lnTo>
                      <a:lnTo>
                        <a:pt x="55" y="399"/>
                      </a:lnTo>
                      <a:lnTo>
                        <a:pt x="50" y="396"/>
                      </a:lnTo>
                      <a:close/>
                      <a:moveTo>
                        <a:pt x="29" y="372"/>
                      </a:moveTo>
                      <a:lnTo>
                        <a:pt x="28" y="375"/>
                      </a:lnTo>
                      <a:lnTo>
                        <a:pt x="29" y="376"/>
                      </a:lnTo>
                      <a:lnTo>
                        <a:pt x="32" y="382"/>
                      </a:lnTo>
                      <a:lnTo>
                        <a:pt x="36" y="387"/>
                      </a:lnTo>
                      <a:lnTo>
                        <a:pt x="41" y="392"/>
                      </a:lnTo>
                      <a:lnTo>
                        <a:pt x="41" y="388"/>
                      </a:lnTo>
                      <a:lnTo>
                        <a:pt x="36" y="383"/>
                      </a:lnTo>
                      <a:lnTo>
                        <a:pt x="32" y="378"/>
                      </a:lnTo>
                      <a:lnTo>
                        <a:pt x="29" y="372"/>
                      </a:lnTo>
                      <a:close/>
                      <a:moveTo>
                        <a:pt x="268" y="355"/>
                      </a:moveTo>
                      <a:lnTo>
                        <a:pt x="265" y="367"/>
                      </a:lnTo>
                      <a:lnTo>
                        <a:pt x="258" y="387"/>
                      </a:lnTo>
                      <a:lnTo>
                        <a:pt x="248" y="404"/>
                      </a:lnTo>
                      <a:lnTo>
                        <a:pt x="248" y="404"/>
                      </a:lnTo>
                      <a:lnTo>
                        <a:pt x="254" y="397"/>
                      </a:lnTo>
                      <a:lnTo>
                        <a:pt x="260" y="391"/>
                      </a:lnTo>
                      <a:lnTo>
                        <a:pt x="264" y="384"/>
                      </a:lnTo>
                      <a:lnTo>
                        <a:pt x="266" y="379"/>
                      </a:lnTo>
                      <a:lnTo>
                        <a:pt x="268" y="375"/>
                      </a:lnTo>
                      <a:lnTo>
                        <a:pt x="268" y="366"/>
                      </a:lnTo>
                      <a:lnTo>
                        <a:pt x="268" y="355"/>
                      </a:lnTo>
                      <a:close/>
                      <a:moveTo>
                        <a:pt x="192" y="227"/>
                      </a:moveTo>
                      <a:lnTo>
                        <a:pt x="199" y="234"/>
                      </a:lnTo>
                      <a:lnTo>
                        <a:pt x="206" y="242"/>
                      </a:lnTo>
                      <a:lnTo>
                        <a:pt x="208" y="243"/>
                      </a:lnTo>
                      <a:lnTo>
                        <a:pt x="218" y="248"/>
                      </a:lnTo>
                      <a:lnTo>
                        <a:pt x="224" y="255"/>
                      </a:lnTo>
                      <a:lnTo>
                        <a:pt x="231" y="260"/>
                      </a:lnTo>
                      <a:lnTo>
                        <a:pt x="227" y="252"/>
                      </a:lnTo>
                      <a:lnTo>
                        <a:pt x="222" y="244"/>
                      </a:lnTo>
                      <a:lnTo>
                        <a:pt x="219" y="242"/>
                      </a:lnTo>
                      <a:lnTo>
                        <a:pt x="218" y="239"/>
                      </a:lnTo>
                      <a:lnTo>
                        <a:pt x="214" y="238"/>
                      </a:lnTo>
                      <a:lnTo>
                        <a:pt x="192" y="227"/>
                      </a:lnTo>
                      <a:close/>
                      <a:moveTo>
                        <a:pt x="163" y="213"/>
                      </a:moveTo>
                      <a:lnTo>
                        <a:pt x="166" y="217"/>
                      </a:lnTo>
                      <a:lnTo>
                        <a:pt x="171" y="219"/>
                      </a:lnTo>
                      <a:lnTo>
                        <a:pt x="163" y="213"/>
                      </a:lnTo>
                      <a:close/>
                      <a:moveTo>
                        <a:pt x="187" y="200"/>
                      </a:moveTo>
                      <a:lnTo>
                        <a:pt x="203" y="213"/>
                      </a:lnTo>
                      <a:lnTo>
                        <a:pt x="218" y="226"/>
                      </a:lnTo>
                      <a:lnTo>
                        <a:pt x="236" y="238"/>
                      </a:lnTo>
                      <a:lnTo>
                        <a:pt x="252" y="251"/>
                      </a:lnTo>
                      <a:lnTo>
                        <a:pt x="237" y="236"/>
                      </a:lnTo>
                      <a:lnTo>
                        <a:pt x="224" y="223"/>
                      </a:lnTo>
                      <a:lnTo>
                        <a:pt x="207" y="211"/>
                      </a:lnTo>
                      <a:lnTo>
                        <a:pt x="187" y="200"/>
                      </a:lnTo>
                      <a:close/>
                      <a:moveTo>
                        <a:pt x="121" y="186"/>
                      </a:moveTo>
                      <a:lnTo>
                        <a:pt x="133" y="196"/>
                      </a:lnTo>
                      <a:lnTo>
                        <a:pt x="132" y="193"/>
                      </a:lnTo>
                      <a:lnTo>
                        <a:pt x="121" y="186"/>
                      </a:lnTo>
                      <a:close/>
                      <a:moveTo>
                        <a:pt x="137" y="173"/>
                      </a:moveTo>
                      <a:lnTo>
                        <a:pt x="141" y="181"/>
                      </a:lnTo>
                      <a:lnTo>
                        <a:pt x="145" y="189"/>
                      </a:lnTo>
                      <a:lnTo>
                        <a:pt x="150" y="193"/>
                      </a:lnTo>
                      <a:lnTo>
                        <a:pt x="152" y="194"/>
                      </a:lnTo>
                      <a:lnTo>
                        <a:pt x="156" y="196"/>
                      </a:lnTo>
                      <a:lnTo>
                        <a:pt x="183" y="207"/>
                      </a:lnTo>
                      <a:lnTo>
                        <a:pt x="165" y="194"/>
                      </a:lnTo>
                      <a:lnTo>
                        <a:pt x="137" y="173"/>
                      </a:lnTo>
                      <a:close/>
                      <a:moveTo>
                        <a:pt x="111" y="155"/>
                      </a:moveTo>
                      <a:lnTo>
                        <a:pt x="115" y="160"/>
                      </a:lnTo>
                      <a:lnTo>
                        <a:pt x="119" y="165"/>
                      </a:lnTo>
                      <a:lnTo>
                        <a:pt x="116" y="157"/>
                      </a:lnTo>
                      <a:lnTo>
                        <a:pt x="113" y="156"/>
                      </a:lnTo>
                      <a:lnTo>
                        <a:pt x="111" y="155"/>
                      </a:lnTo>
                      <a:close/>
                      <a:moveTo>
                        <a:pt x="105" y="142"/>
                      </a:moveTo>
                      <a:lnTo>
                        <a:pt x="108" y="149"/>
                      </a:lnTo>
                      <a:lnTo>
                        <a:pt x="108" y="147"/>
                      </a:lnTo>
                      <a:lnTo>
                        <a:pt x="108" y="145"/>
                      </a:lnTo>
                      <a:lnTo>
                        <a:pt x="105" y="142"/>
                      </a:lnTo>
                      <a:close/>
                      <a:moveTo>
                        <a:pt x="108" y="106"/>
                      </a:moveTo>
                      <a:lnTo>
                        <a:pt x="105" y="113"/>
                      </a:lnTo>
                      <a:lnTo>
                        <a:pt x="103" y="118"/>
                      </a:lnTo>
                      <a:lnTo>
                        <a:pt x="104" y="124"/>
                      </a:lnTo>
                      <a:lnTo>
                        <a:pt x="108" y="130"/>
                      </a:lnTo>
                      <a:lnTo>
                        <a:pt x="107" y="119"/>
                      </a:lnTo>
                      <a:lnTo>
                        <a:pt x="108" y="106"/>
                      </a:lnTo>
                      <a:close/>
                      <a:moveTo>
                        <a:pt x="91" y="90"/>
                      </a:moveTo>
                      <a:lnTo>
                        <a:pt x="86" y="110"/>
                      </a:lnTo>
                      <a:lnTo>
                        <a:pt x="86" y="128"/>
                      </a:lnTo>
                      <a:lnTo>
                        <a:pt x="88" y="145"/>
                      </a:lnTo>
                      <a:lnTo>
                        <a:pt x="96" y="160"/>
                      </a:lnTo>
                      <a:lnTo>
                        <a:pt x="91" y="145"/>
                      </a:lnTo>
                      <a:lnTo>
                        <a:pt x="91" y="132"/>
                      </a:lnTo>
                      <a:lnTo>
                        <a:pt x="91" y="130"/>
                      </a:lnTo>
                      <a:lnTo>
                        <a:pt x="91" y="130"/>
                      </a:lnTo>
                      <a:lnTo>
                        <a:pt x="90" y="123"/>
                      </a:lnTo>
                      <a:lnTo>
                        <a:pt x="90" y="118"/>
                      </a:lnTo>
                      <a:lnTo>
                        <a:pt x="91" y="113"/>
                      </a:lnTo>
                      <a:lnTo>
                        <a:pt x="91" y="110"/>
                      </a:lnTo>
                      <a:lnTo>
                        <a:pt x="90" y="99"/>
                      </a:lnTo>
                      <a:lnTo>
                        <a:pt x="91" y="90"/>
                      </a:lnTo>
                      <a:close/>
                      <a:moveTo>
                        <a:pt x="120" y="64"/>
                      </a:moveTo>
                      <a:lnTo>
                        <a:pt x="113" y="73"/>
                      </a:lnTo>
                      <a:lnTo>
                        <a:pt x="108" y="82"/>
                      </a:lnTo>
                      <a:lnTo>
                        <a:pt x="105" y="90"/>
                      </a:lnTo>
                      <a:lnTo>
                        <a:pt x="103" y="98"/>
                      </a:lnTo>
                      <a:lnTo>
                        <a:pt x="109" y="89"/>
                      </a:lnTo>
                      <a:lnTo>
                        <a:pt x="117" y="80"/>
                      </a:lnTo>
                      <a:lnTo>
                        <a:pt x="119" y="77"/>
                      </a:lnTo>
                      <a:lnTo>
                        <a:pt x="121" y="73"/>
                      </a:lnTo>
                      <a:lnTo>
                        <a:pt x="120" y="72"/>
                      </a:lnTo>
                      <a:lnTo>
                        <a:pt x="120" y="68"/>
                      </a:lnTo>
                      <a:lnTo>
                        <a:pt x="120" y="64"/>
                      </a:lnTo>
                      <a:close/>
                      <a:moveTo>
                        <a:pt x="210" y="11"/>
                      </a:moveTo>
                      <a:lnTo>
                        <a:pt x="198" y="11"/>
                      </a:lnTo>
                      <a:lnTo>
                        <a:pt x="187" y="14"/>
                      </a:lnTo>
                      <a:lnTo>
                        <a:pt x="187" y="14"/>
                      </a:lnTo>
                      <a:lnTo>
                        <a:pt x="177" y="18"/>
                      </a:lnTo>
                      <a:lnTo>
                        <a:pt x="167" y="22"/>
                      </a:lnTo>
                      <a:lnTo>
                        <a:pt x="174" y="19"/>
                      </a:lnTo>
                      <a:lnTo>
                        <a:pt x="181" y="19"/>
                      </a:lnTo>
                      <a:lnTo>
                        <a:pt x="183" y="19"/>
                      </a:lnTo>
                      <a:lnTo>
                        <a:pt x="190" y="16"/>
                      </a:lnTo>
                      <a:lnTo>
                        <a:pt x="195" y="15"/>
                      </a:lnTo>
                      <a:lnTo>
                        <a:pt x="203" y="14"/>
                      </a:lnTo>
                      <a:lnTo>
                        <a:pt x="212" y="14"/>
                      </a:lnTo>
                      <a:lnTo>
                        <a:pt x="225" y="12"/>
                      </a:lnTo>
                      <a:lnTo>
                        <a:pt x="218" y="11"/>
                      </a:lnTo>
                      <a:lnTo>
                        <a:pt x="210" y="11"/>
                      </a:lnTo>
                      <a:close/>
                      <a:moveTo>
                        <a:pt x="218" y="0"/>
                      </a:moveTo>
                      <a:lnTo>
                        <a:pt x="240" y="3"/>
                      </a:lnTo>
                      <a:lnTo>
                        <a:pt x="261" y="12"/>
                      </a:lnTo>
                      <a:lnTo>
                        <a:pt x="280" y="14"/>
                      </a:lnTo>
                      <a:lnTo>
                        <a:pt x="294" y="18"/>
                      </a:lnTo>
                      <a:lnTo>
                        <a:pt x="307" y="25"/>
                      </a:lnTo>
                      <a:lnTo>
                        <a:pt x="315" y="36"/>
                      </a:lnTo>
                      <a:lnTo>
                        <a:pt x="316" y="37"/>
                      </a:lnTo>
                      <a:lnTo>
                        <a:pt x="316" y="39"/>
                      </a:lnTo>
                      <a:lnTo>
                        <a:pt x="315" y="40"/>
                      </a:lnTo>
                      <a:lnTo>
                        <a:pt x="314" y="41"/>
                      </a:lnTo>
                      <a:lnTo>
                        <a:pt x="313" y="43"/>
                      </a:lnTo>
                      <a:lnTo>
                        <a:pt x="310" y="41"/>
                      </a:lnTo>
                      <a:lnTo>
                        <a:pt x="309" y="40"/>
                      </a:lnTo>
                      <a:lnTo>
                        <a:pt x="306" y="37"/>
                      </a:lnTo>
                      <a:lnTo>
                        <a:pt x="303" y="33"/>
                      </a:lnTo>
                      <a:lnTo>
                        <a:pt x="303" y="33"/>
                      </a:lnTo>
                      <a:lnTo>
                        <a:pt x="303" y="36"/>
                      </a:lnTo>
                      <a:lnTo>
                        <a:pt x="302" y="37"/>
                      </a:lnTo>
                      <a:lnTo>
                        <a:pt x="301" y="40"/>
                      </a:lnTo>
                      <a:lnTo>
                        <a:pt x="303" y="41"/>
                      </a:lnTo>
                      <a:lnTo>
                        <a:pt x="305" y="43"/>
                      </a:lnTo>
                      <a:lnTo>
                        <a:pt x="306" y="45"/>
                      </a:lnTo>
                      <a:lnTo>
                        <a:pt x="306" y="47"/>
                      </a:lnTo>
                      <a:lnTo>
                        <a:pt x="303" y="49"/>
                      </a:lnTo>
                      <a:lnTo>
                        <a:pt x="302" y="49"/>
                      </a:lnTo>
                      <a:lnTo>
                        <a:pt x="299" y="49"/>
                      </a:lnTo>
                      <a:lnTo>
                        <a:pt x="295" y="47"/>
                      </a:lnTo>
                      <a:lnTo>
                        <a:pt x="293" y="45"/>
                      </a:lnTo>
                      <a:lnTo>
                        <a:pt x="291" y="45"/>
                      </a:lnTo>
                      <a:lnTo>
                        <a:pt x="285" y="47"/>
                      </a:lnTo>
                      <a:lnTo>
                        <a:pt x="278" y="45"/>
                      </a:lnTo>
                      <a:lnTo>
                        <a:pt x="270" y="45"/>
                      </a:lnTo>
                      <a:lnTo>
                        <a:pt x="280" y="51"/>
                      </a:lnTo>
                      <a:lnTo>
                        <a:pt x="286" y="58"/>
                      </a:lnTo>
                      <a:lnTo>
                        <a:pt x="290" y="65"/>
                      </a:lnTo>
                      <a:lnTo>
                        <a:pt x="290" y="72"/>
                      </a:lnTo>
                      <a:lnTo>
                        <a:pt x="290" y="78"/>
                      </a:lnTo>
                      <a:lnTo>
                        <a:pt x="280" y="77"/>
                      </a:lnTo>
                      <a:lnTo>
                        <a:pt x="280" y="73"/>
                      </a:lnTo>
                      <a:lnTo>
                        <a:pt x="280" y="70"/>
                      </a:lnTo>
                      <a:lnTo>
                        <a:pt x="280" y="69"/>
                      </a:lnTo>
                      <a:lnTo>
                        <a:pt x="278" y="66"/>
                      </a:lnTo>
                      <a:lnTo>
                        <a:pt x="276" y="62"/>
                      </a:lnTo>
                      <a:lnTo>
                        <a:pt x="272" y="60"/>
                      </a:lnTo>
                      <a:lnTo>
                        <a:pt x="270" y="58"/>
                      </a:lnTo>
                      <a:lnTo>
                        <a:pt x="269" y="57"/>
                      </a:lnTo>
                      <a:lnTo>
                        <a:pt x="266" y="58"/>
                      </a:lnTo>
                      <a:lnTo>
                        <a:pt x="262" y="58"/>
                      </a:lnTo>
                      <a:lnTo>
                        <a:pt x="256" y="57"/>
                      </a:lnTo>
                      <a:lnTo>
                        <a:pt x="239" y="56"/>
                      </a:lnTo>
                      <a:lnTo>
                        <a:pt x="219" y="54"/>
                      </a:lnTo>
                      <a:lnTo>
                        <a:pt x="194" y="56"/>
                      </a:lnTo>
                      <a:lnTo>
                        <a:pt x="174" y="62"/>
                      </a:lnTo>
                      <a:lnTo>
                        <a:pt x="157" y="73"/>
                      </a:lnTo>
                      <a:lnTo>
                        <a:pt x="153" y="77"/>
                      </a:lnTo>
                      <a:lnTo>
                        <a:pt x="148" y="85"/>
                      </a:lnTo>
                      <a:lnTo>
                        <a:pt x="141" y="97"/>
                      </a:lnTo>
                      <a:lnTo>
                        <a:pt x="133" y="109"/>
                      </a:lnTo>
                      <a:lnTo>
                        <a:pt x="127" y="122"/>
                      </a:lnTo>
                      <a:lnTo>
                        <a:pt x="125" y="130"/>
                      </a:lnTo>
                      <a:lnTo>
                        <a:pt x="127" y="138"/>
                      </a:lnTo>
                      <a:lnTo>
                        <a:pt x="127" y="143"/>
                      </a:lnTo>
                      <a:lnTo>
                        <a:pt x="129" y="149"/>
                      </a:lnTo>
                      <a:lnTo>
                        <a:pt x="142" y="163"/>
                      </a:lnTo>
                      <a:lnTo>
                        <a:pt x="161" y="175"/>
                      </a:lnTo>
                      <a:lnTo>
                        <a:pt x="182" y="185"/>
                      </a:lnTo>
                      <a:lnTo>
                        <a:pt x="182" y="185"/>
                      </a:lnTo>
                      <a:lnTo>
                        <a:pt x="208" y="198"/>
                      </a:lnTo>
                      <a:lnTo>
                        <a:pt x="231" y="215"/>
                      </a:lnTo>
                      <a:lnTo>
                        <a:pt x="249" y="233"/>
                      </a:lnTo>
                      <a:lnTo>
                        <a:pt x="266" y="252"/>
                      </a:lnTo>
                      <a:lnTo>
                        <a:pt x="281" y="273"/>
                      </a:lnTo>
                      <a:lnTo>
                        <a:pt x="291" y="297"/>
                      </a:lnTo>
                      <a:lnTo>
                        <a:pt x="297" y="321"/>
                      </a:lnTo>
                      <a:lnTo>
                        <a:pt x="298" y="345"/>
                      </a:lnTo>
                      <a:lnTo>
                        <a:pt x="293" y="367"/>
                      </a:lnTo>
                      <a:lnTo>
                        <a:pt x="293" y="368"/>
                      </a:lnTo>
                      <a:lnTo>
                        <a:pt x="293" y="371"/>
                      </a:lnTo>
                      <a:lnTo>
                        <a:pt x="286" y="395"/>
                      </a:lnTo>
                      <a:lnTo>
                        <a:pt x="273" y="413"/>
                      </a:lnTo>
                      <a:lnTo>
                        <a:pt x="256" y="428"/>
                      </a:lnTo>
                      <a:lnTo>
                        <a:pt x="233" y="437"/>
                      </a:lnTo>
                      <a:lnTo>
                        <a:pt x="211" y="445"/>
                      </a:lnTo>
                      <a:lnTo>
                        <a:pt x="186" y="449"/>
                      </a:lnTo>
                      <a:lnTo>
                        <a:pt x="158" y="455"/>
                      </a:lnTo>
                      <a:lnTo>
                        <a:pt x="133" y="458"/>
                      </a:lnTo>
                      <a:lnTo>
                        <a:pt x="112" y="457"/>
                      </a:lnTo>
                      <a:lnTo>
                        <a:pt x="94" y="453"/>
                      </a:lnTo>
                      <a:lnTo>
                        <a:pt x="83" y="449"/>
                      </a:lnTo>
                      <a:lnTo>
                        <a:pt x="74" y="442"/>
                      </a:lnTo>
                      <a:lnTo>
                        <a:pt x="57" y="438"/>
                      </a:lnTo>
                      <a:lnTo>
                        <a:pt x="39" y="432"/>
                      </a:lnTo>
                      <a:lnTo>
                        <a:pt x="24" y="422"/>
                      </a:lnTo>
                      <a:lnTo>
                        <a:pt x="10" y="409"/>
                      </a:lnTo>
                      <a:lnTo>
                        <a:pt x="1" y="392"/>
                      </a:lnTo>
                      <a:lnTo>
                        <a:pt x="1" y="389"/>
                      </a:lnTo>
                      <a:lnTo>
                        <a:pt x="1" y="388"/>
                      </a:lnTo>
                      <a:lnTo>
                        <a:pt x="3" y="386"/>
                      </a:lnTo>
                      <a:lnTo>
                        <a:pt x="4" y="384"/>
                      </a:lnTo>
                      <a:lnTo>
                        <a:pt x="6" y="384"/>
                      </a:lnTo>
                      <a:lnTo>
                        <a:pt x="9" y="386"/>
                      </a:lnTo>
                      <a:lnTo>
                        <a:pt x="10" y="388"/>
                      </a:lnTo>
                      <a:lnTo>
                        <a:pt x="21" y="404"/>
                      </a:lnTo>
                      <a:lnTo>
                        <a:pt x="36" y="417"/>
                      </a:lnTo>
                      <a:lnTo>
                        <a:pt x="55" y="426"/>
                      </a:lnTo>
                      <a:lnTo>
                        <a:pt x="54" y="424"/>
                      </a:lnTo>
                      <a:lnTo>
                        <a:pt x="54" y="424"/>
                      </a:lnTo>
                      <a:lnTo>
                        <a:pt x="38" y="419"/>
                      </a:lnTo>
                      <a:lnTo>
                        <a:pt x="26" y="408"/>
                      </a:lnTo>
                      <a:lnTo>
                        <a:pt x="17" y="396"/>
                      </a:lnTo>
                      <a:lnTo>
                        <a:pt x="10" y="380"/>
                      </a:lnTo>
                      <a:lnTo>
                        <a:pt x="6" y="364"/>
                      </a:lnTo>
                      <a:lnTo>
                        <a:pt x="3" y="349"/>
                      </a:lnTo>
                      <a:lnTo>
                        <a:pt x="1" y="333"/>
                      </a:lnTo>
                      <a:lnTo>
                        <a:pt x="0" y="320"/>
                      </a:lnTo>
                      <a:lnTo>
                        <a:pt x="0" y="310"/>
                      </a:lnTo>
                      <a:lnTo>
                        <a:pt x="1" y="308"/>
                      </a:lnTo>
                      <a:lnTo>
                        <a:pt x="3" y="305"/>
                      </a:lnTo>
                      <a:lnTo>
                        <a:pt x="5" y="305"/>
                      </a:lnTo>
                      <a:lnTo>
                        <a:pt x="8" y="305"/>
                      </a:lnTo>
                      <a:lnTo>
                        <a:pt x="10" y="308"/>
                      </a:lnTo>
                      <a:lnTo>
                        <a:pt x="12" y="310"/>
                      </a:lnTo>
                      <a:lnTo>
                        <a:pt x="12" y="325"/>
                      </a:lnTo>
                      <a:lnTo>
                        <a:pt x="13" y="343"/>
                      </a:lnTo>
                      <a:lnTo>
                        <a:pt x="17" y="363"/>
                      </a:lnTo>
                      <a:lnTo>
                        <a:pt x="17" y="362"/>
                      </a:lnTo>
                      <a:lnTo>
                        <a:pt x="20" y="359"/>
                      </a:lnTo>
                      <a:lnTo>
                        <a:pt x="22" y="358"/>
                      </a:lnTo>
                      <a:lnTo>
                        <a:pt x="21" y="354"/>
                      </a:lnTo>
                      <a:lnTo>
                        <a:pt x="20" y="349"/>
                      </a:lnTo>
                      <a:lnTo>
                        <a:pt x="20" y="346"/>
                      </a:lnTo>
                      <a:lnTo>
                        <a:pt x="20" y="345"/>
                      </a:lnTo>
                      <a:lnTo>
                        <a:pt x="21" y="343"/>
                      </a:lnTo>
                      <a:lnTo>
                        <a:pt x="24" y="343"/>
                      </a:lnTo>
                      <a:lnTo>
                        <a:pt x="24" y="343"/>
                      </a:lnTo>
                      <a:lnTo>
                        <a:pt x="26" y="343"/>
                      </a:lnTo>
                      <a:lnTo>
                        <a:pt x="28" y="345"/>
                      </a:lnTo>
                      <a:lnTo>
                        <a:pt x="28" y="347"/>
                      </a:lnTo>
                      <a:lnTo>
                        <a:pt x="32" y="360"/>
                      </a:lnTo>
                      <a:lnTo>
                        <a:pt x="38" y="372"/>
                      </a:lnTo>
                      <a:lnTo>
                        <a:pt x="39" y="374"/>
                      </a:lnTo>
                      <a:lnTo>
                        <a:pt x="38" y="370"/>
                      </a:lnTo>
                      <a:lnTo>
                        <a:pt x="38" y="366"/>
                      </a:lnTo>
                      <a:lnTo>
                        <a:pt x="38" y="362"/>
                      </a:lnTo>
                      <a:lnTo>
                        <a:pt x="41" y="357"/>
                      </a:lnTo>
                      <a:lnTo>
                        <a:pt x="29" y="345"/>
                      </a:lnTo>
                      <a:lnTo>
                        <a:pt x="24" y="334"/>
                      </a:lnTo>
                      <a:lnTo>
                        <a:pt x="24" y="325"/>
                      </a:lnTo>
                      <a:lnTo>
                        <a:pt x="24" y="324"/>
                      </a:lnTo>
                      <a:lnTo>
                        <a:pt x="24" y="322"/>
                      </a:lnTo>
                      <a:lnTo>
                        <a:pt x="25" y="320"/>
                      </a:lnTo>
                      <a:lnTo>
                        <a:pt x="26" y="317"/>
                      </a:lnTo>
                      <a:lnTo>
                        <a:pt x="26" y="314"/>
                      </a:lnTo>
                      <a:lnTo>
                        <a:pt x="28" y="313"/>
                      </a:lnTo>
                      <a:lnTo>
                        <a:pt x="29" y="312"/>
                      </a:lnTo>
                      <a:lnTo>
                        <a:pt x="30" y="313"/>
                      </a:lnTo>
                      <a:lnTo>
                        <a:pt x="32" y="316"/>
                      </a:lnTo>
                      <a:lnTo>
                        <a:pt x="33" y="318"/>
                      </a:lnTo>
                      <a:lnTo>
                        <a:pt x="33" y="321"/>
                      </a:lnTo>
                      <a:lnTo>
                        <a:pt x="33" y="324"/>
                      </a:lnTo>
                      <a:lnTo>
                        <a:pt x="34" y="326"/>
                      </a:lnTo>
                      <a:lnTo>
                        <a:pt x="34" y="326"/>
                      </a:lnTo>
                      <a:lnTo>
                        <a:pt x="34" y="333"/>
                      </a:lnTo>
                      <a:lnTo>
                        <a:pt x="39" y="341"/>
                      </a:lnTo>
                      <a:lnTo>
                        <a:pt x="49" y="350"/>
                      </a:lnTo>
                      <a:lnTo>
                        <a:pt x="51" y="349"/>
                      </a:lnTo>
                      <a:lnTo>
                        <a:pt x="54" y="349"/>
                      </a:lnTo>
                      <a:lnTo>
                        <a:pt x="55" y="347"/>
                      </a:lnTo>
                      <a:lnTo>
                        <a:pt x="58" y="349"/>
                      </a:lnTo>
                      <a:lnTo>
                        <a:pt x="59" y="350"/>
                      </a:lnTo>
                      <a:lnTo>
                        <a:pt x="61" y="353"/>
                      </a:lnTo>
                      <a:lnTo>
                        <a:pt x="61" y="354"/>
                      </a:lnTo>
                      <a:lnTo>
                        <a:pt x="59" y="357"/>
                      </a:lnTo>
                      <a:lnTo>
                        <a:pt x="58" y="358"/>
                      </a:lnTo>
                      <a:lnTo>
                        <a:pt x="72" y="370"/>
                      </a:lnTo>
                      <a:lnTo>
                        <a:pt x="92" y="387"/>
                      </a:lnTo>
                      <a:lnTo>
                        <a:pt x="108" y="404"/>
                      </a:lnTo>
                      <a:lnTo>
                        <a:pt x="109" y="407"/>
                      </a:lnTo>
                      <a:lnTo>
                        <a:pt x="109" y="407"/>
                      </a:lnTo>
                      <a:lnTo>
                        <a:pt x="134" y="408"/>
                      </a:lnTo>
                      <a:lnTo>
                        <a:pt x="161" y="407"/>
                      </a:lnTo>
                      <a:lnTo>
                        <a:pt x="186" y="395"/>
                      </a:lnTo>
                      <a:lnTo>
                        <a:pt x="210" y="379"/>
                      </a:lnTo>
                      <a:lnTo>
                        <a:pt x="229" y="363"/>
                      </a:lnTo>
                      <a:lnTo>
                        <a:pt x="245" y="347"/>
                      </a:lnTo>
                      <a:lnTo>
                        <a:pt x="248" y="335"/>
                      </a:lnTo>
                      <a:lnTo>
                        <a:pt x="248" y="322"/>
                      </a:lnTo>
                      <a:lnTo>
                        <a:pt x="240" y="302"/>
                      </a:lnTo>
                      <a:lnTo>
                        <a:pt x="227" y="283"/>
                      </a:lnTo>
                      <a:lnTo>
                        <a:pt x="227" y="281"/>
                      </a:lnTo>
                      <a:lnTo>
                        <a:pt x="222" y="277"/>
                      </a:lnTo>
                      <a:lnTo>
                        <a:pt x="215" y="275"/>
                      </a:lnTo>
                      <a:lnTo>
                        <a:pt x="215" y="273"/>
                      </a:lnTo>
                      <a:lnTo>
                        <a:pt x="206" y="268"/>
                      </a:lnTo>
                      <a:lnTo>
                        <a:pt x="196" y="262"/>
                      </a:lnTo>
                      <a:lnTo>
                        <a:pt x="170" y="240"/>
                      </a:lnTo>
                      <a:lnTo>
                        <a:pt x="146" y="215"/>
                      </a:lnTo>
                      <a:lnTo>
                        <a:pt x="132" y="205"/>
                      </a:lnTo>
                      <a:lnTo>
                        <a:pt x="117" y="194"/>
                      </a:lnTo>
                      <a:lnTo>
                        <a:pt x="103" y="182"/>
                      </a:lnTo>
                      <a:lnTo>
                        <a:pt x="92" y="169"/>
                      </a:lnTo>
                      <a:lnTo>
                        <a:pt x="83" y="155"/>
                      </a:lnTo>
                      <a:lnTo>
                        <a:pt x="78" y="138"/>
                      </a:lnTo>
                      <a:lnTo>
                        <a:pt x="76" y="119"/>
                      </a:lnTo>
                      <a:lnTo>
                        <a:pt x="79" y="98"/>
                      </a:lnTo>
                      <a:lnTo>
                        <a:pt x="87" y="74"/>
                      </a:lnTo>
                      <a:lnTo>
                        <a:pt x="100" y="54"/>
                      </a:lnTo>
                      <a:lnTo>
                        <a:pt x="117" y="37"/>
                      </a:lnTo>
                      <a:lnTo>
                        <a:pt x="138" y="23"/>
                      </a:lnTo>
                      <a:lnTo>
                        <a:pt x="160" y="12"/>
                      </a:lnTo>
                      <a:lnTo>
                        <a:pt x="181" y="4"/>
                      </a:lnTo>
                      <a:lnTo>
                        <a:pt x="196" y="2"/>
                      </a:lnTo>
                      <a:lnTo>
                        <a:pt x="214" y="0"/>
                      </a:lnTo>
                      <a:lnTo>
                        <a:pt x="218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9" name="Freeform 32"/>
                <p:cNvSpPr>
                  <a:spLocks noEditPoints="1"/>
                </p:cNvSpPr>
                <p:nvPr/>
              </p:nvSpPr>
              <p:spPr bwMode="auto">
                <a:xfrm>
                  <a:off x="3691119" y="349918"/>
                  <a:ext cx="122596" cy="177421"/>
                </a:xfrm>
                <a:custGeom>
                  <a:avLst/>
                  <a:gdLst>
                    <a:gd name="T0" fmla="*/ 56 w 324"/>
                    <a:gd name="T1" fmla="*/ 376 h 465"/>
                    <a:gd name="T2" fmla="*/ 62 w 324"/>
                    <a:gd name="T3" fmla="*/ 316 h 465"/>
                    <a:gd name="T4" fmla="*/ 44 w 324"/>
                    <a:gd name="T5" fmla="*/ 84 h 465"/>
                    <a:gd name="T6" fmla="*/ 70 w 324"/>
                    <a:gd name="T7" fmla="*/ 0 h 465"/>
                    <a:gd name="T8" fmla="*/ 73 w 324"/>
                    <a:gd name="T9" fmla="*/ 10 h 465"/>
                    <a:gd name="T10" fmla="*/ 72 w 324"/>
                    <a:gd name="T11" fmla="*/ 25 h 465"/>
                    <a:gd name="T12" fmla="*/ 151 w 324"/>
                    <a:gd name="T13" fmla="*/ 30 h 465"/>
                    <a:gd name="T14" fmla="*/ 302 w 324"/>
                    <a:gd name="T15" fmla="*/ 33 h 465"/>
                    <a:gd name="T16" fmla="*/ 309 w 324"/>
                    <a:gd name="T17" fmla="*/ 42 h 465"/>
                    <a:gd name="T18" fmla="*/ 321 w 324"/>
                    <a:gd name="T19" fmla="*/ 50 h 465"/>
                    <a:gd name="T20" fmla="*/ 317 w 324"/>
                    <a:gd name="T21" fmla="*/ 59 h 465"/>
                    <a:gd name="T22" fmla="*/ 316 w 324"/>
                    <a:gd name="T23" fmla="*/ 64 h 465"/>
                    <a:gd name="T24" fmla="*/ 318 w 324"/>
                    <a:gd name="T25" fmla="*/ 75 h 465"/>
                    <a:gd name="T26" fmla="*/ 322 w 324"/>
                    <a:gd name="T27" fmla="*/ 85 h 465"/>
                    <a:gd name="T28" fmla="*/ 284 w 324"/>
                    <a:gd name="T29" fmla="*/ 87 h 465"/>
                    <a:gd name="T30" fmla="*/ 126 w 324"/>
                    <a:gd name="T31" fmla="*/ 88 h 465"/>
                    <a:gd name="T32" fmla="*/ 65 w 324"/>
                    <a:gd name="T33" fmla="*/ 187 h 465"/>
                    <a:gd name="T34" fmla="*/ 259 w 324"/>
                    <a:gd name="T35" fmla="*/ 194 h 465"/>
                    <a:gd name="T36" fmla="*/ 305 w 324"/>
                    <a:gd name="T37" fmla="*/ 199 h 465"/>
                    <a:gd name="T38" fmla="*/ 314 w 324"/>
                    <a:gd name="T39" fmla="*/ 207 h 465"/>
                    <a:gd name="T40" fmla="*/ 316 w 324"/>
                    <a:gd name="T41" fmla="*/ 216 h 465"/>
                    <a:gd name="T42" fmla="*/ 309 w 324"/>
                    <a:gd name="T43" fmla="*/ 223 h 465"/>
                    <a:gd name="T44" fmla="*/ 314 w 324"/>
                    <a:gd name="T45" fmla="*/ 231 h 465"/>
                    <a:gd name="T46" fmla="*/ 320 w 324"/>
                    <a:gd name="T47" fmla="*/ 241 h 465"/>
                    <a:gd name="T48" fmla="*/ 312 w 324"/>
                    <a:gd name="T49" fmla="*/ 245 h 465"/>
                    <a:gd name="T50" fmla="*/ 302 w 324"/>
                    <a:gd name="T51" fmla="*/ 250 h 465"/>
                    <a:gd name="T52" fmla="*/ 308 w 324"/>
                    <a:gd name="T53" fmla="*/ 260 h 465"/>
                    <a:gd name="T54" fmla="*/ 299 w 324"/>
                    <a:gd name="T55" fmla="*/ 264 h 465"/>
                    <a:gd name="T56" fmla="*/ 213 w 324"/>
                    <a:gd name="T57" fmla="*/ 257 h 465"/>
                    <a:gd name="T58" fmla="*/ 122 w 324"/>
                    <a:gd name="T59" fmla="*/ 250 h 465"/>
                    <a:gd name="T60" fmla="*/ 73 w 324"/>
                    <a:gd name="T61" fmla="*/ 246 h 465"/>
                    <a:gd name="T62" fmla="*/ 74 w 324"/>
                    <a:gd name="T63" fmla="*/ 370 h 465"/>
                    <a:gd name="T64" fmla="*/ 65 w 324"/>
                    <a:gd name="T65" fmla="*/ 453 h 465"/>
                    <a:gd name="T66" fmla="*/ 53 w 324"/>
                    <a:gd name="T67" fmla="*/ 453 h 465"/>
                    <a:gd name="T68" fmla="*/ 52 w 324"/>
                    <a:gd name="T69" fmla="*/ 438 h 465"/>
                    <a:gd name="T70" fmla="*/ 50 w 324"/>
                    <a:gd name="T71" fmla="*/ 443 h 465"/>
                    <a:gd name="T72" fmla="*/ 44 w 324"/>
                    <a:gd name="T73" fmla="*/ 442 h 465"/>
                    <a:gd name="T74" fmla="*/ 44 w 324"/>
                    <a:gd name="T75" fmla="*/ 465 h 465"/>
                    <a:gd name="T76" fmla="*/ 31 w 324"/>
                    <a:gd name="T77" fmla="*/ 455 h 465"/>
                    <a:gd name="T78" fmla="*/ 29 w 324"/>
                    <a:gd name="T79" fmla="*/ 444 h 465"/>
                    <a:gd name="T80" fmla="*/ 25 w 324"/>
                    <a:gd name="T81" fmla="*/ 438 h 465"/>
                    <a:gd name="T82" fmla="*/ 21 w 324"/>
                    <a:gd name="T83" fmla="*/ 420 h 465"/>
                    <a:gd name="T84" fmla="*/ 24 w 324"/>
                    <a:gd name="T85" fmla="*/ 320 h 465"/>
                    <a:gd name="T86" fmla="*/ 27 w 324"/>
                    <a:gd name="T87" fmla="*/ 260 h 465"/>
                    <a:gd name="T88" fmla="*/ 21 w 324"/>
                    <a:gd name="T89" fmla="*/ 235 h 465"/>
                    <a:gd name="T90" fmla="*/ 15 w 324"/>
                    <a:gd name="T91" fmla="*/ 227 h 465"/>
                    <a:gd name="T92" fmla="*/ 21 w 324"/>
                    <a:gd name="T93" fmla="*/ 220 h 465"/>
                    <a:gd name="T94" fmla="*/ 19 w 324"/>
                    <a:gd name="T95" fmla="*/ 211 h 465"/>
                    <a:gd name="T96" fmla="*/ 25 w 324"/>
                    <a:gd name="T97" fmla="*/ 203 h 465"/>
                    <a:gd name="T98" fmla="*/ 12 w 324"/>
                    <a:gd name="T99" fmla="*/ 208 h 465"/>
                    <a:gd name="T100" fmla="*/ 3 w 324"/>
                    <a:gd name="T101" fmla="*/ 207 h 465"/>
                    <a:gd name="T102" fmla="*/ 0 w 324"/>
                    <a:gd name="T103" fmla="*/ 199 h 465"/>
                    <a:gd name="T104" fmla="*/ 15 w 324"/>
                    <a:gd name="T105" fmla="*/ 190 h 465"/>
                    <a:gd name="T106" fmla="*/ 29 w 324"/>
                    <a:gd name="T107" fmla="*/ 130 h 465"/>
                    <a:gd name="T108" fmla="*/ 25 w 324"/>
                    <a:gd name="T109" fmla="*/ 60 h 465"/>
                    <a:gd name="T110" fmla="*/ 23 w 324"/>
                    <a:gd name="T111" fmla="*/ 53 h 465"/>
                    <a:gd name="T112" fmla="*/ 27 w 324"/>
                    <a:gd name="T113" fmla="*/ 17 h 465"/>
                    <a:gd name="T114" fmla="*/ 43 w 324"/>
                    <a:gd name="T115" fmla="*/ 23 h 465"/>
                    <a:gd name="T116" fmla="*/ 54 w 324"/>
                    <a:gd name="T117" fmla="*/ 27 h 465"/>
                    <a:gd name="T118" fmla="*/ 65 w 324"/>
                    <a:gd name="T119" fmla="*/ 0 h 4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24" h="465">
                      <a:moveTo>
                        <a:pt x="62" y="316"/>
                      </a:moveTo>
                      <a:lnTo>
                        <a:pt x="60" y="340"/>
                      </a:lnTo>
                      <a:lnTo>
                        <a:pt x="56" y="372"/>
                      </a:lnTo>
                      <a:lnTo>
                        <a:pt x="56" y="376"/>
                      </a:lnTo>
                      <a:lnTo>
                        <a:pt x="56" y="382"/>
                      </a:lnTo>
                      <a:lnTo>
                        <a:pt x="57" y="395"/>
                      </a:lnTo>
                      <a:lnTo>
                        <a:pt x="60" y="369"/>
                      </a:lnTo>
                      <a:lnTo>
                        <a:pt x="62" y="316"/>
                      </a:lnTo>
                      <a:close/>
                      <a:moveTo>
                        <a:pt x="43" y="84"/>
                      </a:moveTo>
                      <a:lnTo>
                        <a:pt x="43" y="91"/>
                      </a:lnTo>
                      <a:lnTo>
                        <a:pt x="44" y="96"/>
                      </a:lnTo>
                      <a:lnTo>
                        <a:pt x="44" y="84"/>
                      </a:lnTo>
                      <a:lnTo>
                        <a:pt x="44" y="84"/>
                      </a:lnTo>
                      <a:lnTo>
                        <a:pt x="43" y="84"/>
                      </a:lnTo>
                      <a:close/>
                      <a:moveTo>
                        <a:pt x="68" y="0"/>
                      </a:moveTo>
                      <a:lnTo>
                        <a:pt x="70" y="0"/>
                      </a:lnTo>
                      <a:lnTo>
                        <a:pt x="72" y="2"/>
                      </a:lnTo>
                      <a:lnTo>
                        <a:pt x="73" y="5"/>
                      </a:lnTo>
                      <a:lnTo>
                        <a:pt x="73" y="8"/>
                      </a:lnTo>
                      <a:lnTo>
                        <a:pt x="73" y="10"/>
                      </a:lnTo>
                      <a:lnTo>
                        <a:pt x="70" y="16"/>
                      </a:lnTo>
                      <a:lnTo>
                        <a:pt x="68" y="23"/>
                      </a:lnTo>
                      <a:lnTo>
                        <a:pt x="70" y="23"/>
                      </a:lnTo>
                      <a:lnTo>
                        <a:pt x="72" y="25"/>
                      </a:lnTo>
                      <a:lnTo>
                        <a:pt x="72" y="26"/>
                      </a:lnTo>
                      <a:lnTo>
                        <a:pt x="73" y="27"/>
                      </a:lnTo>
                      <a:lnTo>
                        <a:pt x="110" y="29"/>
                      </a:lnTo>
                      <a:lnTo>
                        <a:pt x="151" y="30"/>
                      </a:lnTo>
                      <a:lnTo>
                        <a:pt x="153" y="30"/>
                      </a:lnTo>
                      <a:lnTo>
                        <a:pt x="207" y="33"/>
                      </a:lnTo>
                      <a:lnTo>
                        <a:pt x="263" y="34"/>
                      </a:lnTo>
                      <a:lnTo>
                        <a:pt x="302" y="33"/>
                      </a:lnTo>
                      <a:lnTo>
                        <a:pt x="306" y="34"/>
                      </a:lnTo>
                      <a:lnTo>
                        <a:pt x="309" y="37"/>
                      </a:lnTo>
                      <a:lnTo>
                        <a:pt x="310" y="39"/>
                      </a:lnTo>
                      <a:lnTo>
                        <a:pt x="309" y="42"/>
                      </a:lnTo>
                      <a:lnTo>
                        <a:pt x="308" y="45"/>
                      </a:lnTo>
                      <a:lnTo>
                        <a:pt x="316" y="46"/>
                      </a:lnTo>
                      <a:lnTo>
                        <a:pt x="318" y="47"/>
                      </a:lnTo>
                      <a:lnTo>
                        <a:pt x="321" y="50"/>
                      </a:lnTo>
                      <a:lnTo>
                        <a:pt x="321" y="53"/>
                      </a:lnTo>
                      <a:lnTo>
                        <a:pt x="321" y="55"/>
                      </a:lnTo>
                      <a:lnTo>
                        <a:pt x="320" y="58"/>
                      </a:lnTo>
                      <a:lnTo>
                        <a:pt x="317" y="59"/>
                      </a:lnTo>
                      <a:lnTo>
                        <a:pt x="314" y="60"/>
                      </a:lnTo>
                      <a:lnTo>
                        <a:pt x="314" y="60"/>
                      </a:lnTo>
                      <a:lnTo>
                        <a:pt x="313" y="64"/>
                      </a:lnTo>
                      <a:lnTo>
                        <a:pt x="316" y="64"/>
                      </a:lnTo>
                      <a:lnTo>
                        <a:pt x="317" y="66"/>
                      </a:lnTo>
                      <a:lnTo>
                        <a:pt x="318" y="68"/>
                      </a:lnTo>
                      <a:lnTo>
                        <a:pt x="318" y="71"/>
                      </a:lnTo>
                      <a:lnTo>
                        <a:pt x="318" y="75"/>
                      </a:lnTo>
                      <a:lnTo>
                        <a:pt x="321" y="76"/>
                      </a:lnTo>
                      <a:lnTo>
                        <a:pt x="324" y="79"/>
                      </a:lnTo>
                      <a:lnTo>
                        <a:pt x="324" y="82"/>
                      </a:lnTo>
                      <a:lnTo>
                        <a:pt x="322" y="85"/>
                      </a:lnTo>
                      <a:lnTo>
                        <a:pt x="320" y="88"/>
                      </a:lnTo>
                      <a:lnTo>
                        <a:pt x="317" y="88"/>
                      </a:lnTo>
                      <a:lnTo>
                        <a:pt x="316" y="88"/>
                      </a:lnTo>
                      <a:lnTo>
                        <a:pt x="284" y="87"/>
                      </a:lnTo>
                      <a:lnTo>
                        <a:pt x="247" y="85"/>
                      </a:lnTo>
                      <a:lnTo>
                        <a:pt x="185" y="87"/>
                      </a:lnTo>
                      <a:lnTo>
                        <a:pt x="156" y="87"/>
                      </a:lnTo>
                      <a:lnTo>
                        <a:pt x="126" y="88"/>
                      </a:lnTo>
                      <a:lnTo>
                        <a:pt x="97" y="87"/>
                      </a:lnTo>
                      <a:lnTo>
                        <a:pt x="70" y="87"/>
                      </a:lnTo>
                      <a:lnTo>
                        <a:pt x="66" y="134"/>
                      </a:lnTo>
                      <a:lnTo>
                        <a:pt x="65" y="187"/>
                      </a:lnTo>
                      <a:lnTo>
                        <a:pt x="109" y="188"/>
                      </a:lnTo>
                      <a:lnTo>
                        <a:pt x="147" y="190"/>
                      </a:lnTo>
                      <a:lnTo>
                        <a:pt x="202" y="192"/>
                      </a:lnTo>
                      <a:lnTo>
                        <a:pt x="259" y="194"/>
                      </a:lnTo>
                      <a:lnTo>
                        <a:pt x="299" y="192"/>
                      </a:lnTo>
                      <a:lnTo>
                        <a:pt x="301" y="194"/>
                      </a:lnTo>
                      <a:lnTo>
                        <a:pt x="304" y="195"/>
                      </a:lnTo>
                      <a:lnTo>
                        <a:pt x="305" y="199"/>
                      </a:lnTo>
                      <a:lnTo>
                        <a:pt x="305" y="202"/>
                      </a:lnTo>
                      <a:lnTo>
                        <a:pt x="304" y="204"/>
                      </a:lnTo>
                      <a:lnTo>
                        <a:pt x="312" y="206"/>
                      </a:lnTo>
                      <a:lnTo>
                        <a:pt x="314" y="207"/>
                      </a:lnTo>
                      <a:lnTo>
                        <a:pt x="316" y="208"/>
                      </a:lnTo>
                      <a:lnTo>
                        <a:pt x="317" y="211"/>
                      </a:lnTo>
                      <a:lnTo>
                        <a:pt x="317" y="213"/>
                      </a:lnTo>
                      <a:lnTo>
                        <a:pt x="316" y="216"/>
                      </a:lnTo>
                      <a:lnTo>
                        <a:pt x="313" y="219"/>
                      </a:lnTo>
                      <a:lnTo>
                        <a:pt x="309" y="219"/>
                      </a:lnTo>
                      <a:lnTo>
                        <a:pt x="309" y="220"/>
                      </a:lnTo>
                      <a:lnTo>
                        <a:pt x="309" y="223"/>
                      </a:lnTo>
                      <a:lnTo>
                        <a:pt x="310" y="224"/>
                      </a:lnTo>
                      <a:lnTo>
                        <a:pt x="313" y="225"/>
                      </a:lnTo>
                      <a:lnTo>
                        <a:pt x="314" y="228"/>
                      </a:lnTo>
                      <a:lnTo>
                        <a:pt x="314" y="231"/>
                      </a:lnTo>
                      <a:lnTo>
                        <a:pt x="313" y="233"/>
                      </a:lnTo>
                      <a:lnTo>
                        <a:pt x="317" y="236"/>
                      </a:lnTo>
                      <a:lnTo>
                        <a:pt x="318" y="238"/>
                      </a:lnTo>
                      <a:lnTo>
                        <a:pt x="320" y="241"/>
                      </a:lnTo>
                      <a:lnTo>
                        <a:pt x="318" y="245"/>
                      </a:lnTo>
                      <a:lnTo>
                        <a:pt x="316" y="246"/>
                      </a:lnTo>
                      <a:lnTo>
                        <a:pt x="312" y="248"/>
                      </a:lnTo>
                      <a:lnTo>
                        <a:pt x="312" y="245"/>
                      </a:lnTo>
                      <a:lnTo>
                        <a:pt x="312" y="248"/>
                      </a:lnTo>
                      <a:lnTo>
                        <a:pt x="285" y="246"/>
                      </a:lnTo>
                      <a:lnTo>
                        <a:pt x="295" y="248"/>
                      </a:lnTo>
                      <a:lnTo>
                        <a:pt x="302" y="250"/>
                      </a:lnTo>
                      <a:lnTo>
                        <a:pt x="305" y="252"/>
                      </a:lnTo>
                      <a:lnTo>
                        <a:pt x="306" y="254"/>
                      </a:lnTo>
                      <a:lnTo>
                        <a:pt x="308" y="257"/>
                      </a:lnTo>
                      <a:lnTo>
                        <a:pt x="308" y="260"/>
                      </a:lnTo>
                      <a:lnTo>
                        <a:pt x="305" y="261"/>
                      </a:lnTo>
                      <a:lnTo>
                        <a:pt x="304" y="264"/>
                      </a:lnTo>
                      <a:lnTo>
                        <a:pt x="301" y="264"/>
                      </a:lnTo>
                      <a:lnTo>
                        <a:pt x="299" y="264"/>
                      </a:lnTo>
                      <a:lnTo>
                        <a:pt x="279" y="258"/>
                      </a:lnTo>
                      <a:lnTo>
                        <a:pt x="259" y="257"/>
                      </a:lnTo>
                      <a:lnTo>
                        <a:pt x="240" y="256"/>
                      </a:lnTo>
                      <a:lnTo>
                        <a:pt x="213" y="257"/>
                      </a:lnTo>
                      <a:lnTo>
                        <a:pt x="184" y="257"/>
                      </a:lnTo>
                      <a:lnTo>
                        <a:pt x="157" y="256"/>
                      </a:lnTo>
                      <a:lnTo>
                        <a:pt x="136" y="253"/>
                      </a:lnTo>
                      <a:lnTo>
                        <a:pt x="122" y="250"/>
                      </a:lnTo>
                      <a:lnTo>
                        <a:pt x="107" y="248"/>
                      </a:lnTo>
                      <a:lnTo>
                        <a:pt x="103" y="248"/>
                      </a:lnTo>
                      <a:lnTo>
                        <a:pt x="99" y="246"/>
                      </a:lnTo>
                      <a:lnTo>
                        <a:pt x="73" y="246"/>
                      </a:lnTo>
                      <a:lnTo>
                        <a:pt x="74" y="249"/>
                      </a:lnTo>
                      <a:lnTo>
                        <a:pt x="74" y="253"/>
                      </a:lnTo>
                      <a:lnTo>
                        <a:pt x="76" y="311"/>
                      </a:lnTo>
                      <a:lnTo>
                        <a:pt x="74" y="370"/>
                      </a:lnTo>
                      <a:lnTo>
                        <a:pt x="70" y="403"/>
                      </a:lnTo>
                      <a:lnTo>
                        <a:pt x="68" y="427"/>
                      </a:lnTo>
                      <a:lnTo>
                        <a:pt x="66" y="450"/>
                      </a:lnTo>
                      <a:lnTo>
                        <a:pt x="65" y="453"/>
                      </a:lnTo>
                      <a:lnTo>
                        <a:pt x="62" y="455"/>
                      </a:lnTo>
                      <a:lnTo>
                        <a:pt x="60" y="456"/>
                      </a:lnTo>
                      <a:lnTo>
                        <a:pt x="56" y="455"/>
                      </a:lnTo>
                      <a:lnTo>
                        <a:pt x="53" y="453"/>
                      </a:lnTo>
                      <a:lnTo>
                        <a:pt x="52" y="450"/>
                      </a:lnTo>
                      <a:lnTo>
                        <a:pt x="53" y="438"/>
                      </a:lnTo>
                      <a:lnTo>
                        <a:pt x="53" y="438"/>
                      </a:lnTo>
                      <a:lnTo>
                        <a:pt x="52" y="438"/>
                      </a:lnTo>
                      <a:lnTo>
                        <a:pt x="52" y="439"/>
                      </a:lnTo>
                      <a:lnTo>
                        <a:pt x="52" y="440"/>
                      </a:lnTo>
                      <a:lnTo>
                        <a:pt x="52" y="442"/>
                      </a:lnTo>
                      <a:lnTo>
                        <a:pt x="50" y="443"/>
                      </a:lnTo>
                      <a:lnTo>
                        <a:pt x="49" y="444"/>
                      </a:lnTo>
                      <a:lnTo>
                        <a:pt x="47" y="444"/>
                      </a:lnTo>
                      <a:lnTo>
                        <a:pt x="45" y="443"/>
                      </a:lnTo>
                      <a:lnTo>
                        <a:pt x="44" y="442"/>
                      </a:lnTo>
                      <a:lnTo>
                        <a:pt x="44" y="451"/>
                      </a:lnTo>
                      <a:lnTo>
                        <a:pt x="44" y="455"/>
                      </a:lnTo>
                      <a:lnTo>
                        <a:pt x="44" y="464"/>
                      </a:lnTo>
                      <a:lnTo>
                        <a:pt x="44" y="465"/>
                      </a:lnTo>
                      <a:lnTo>
                        <a:pt x="29" y="464"/>
                      </a:lnTo>
                      <a:lnTo>
                        <a:pt x="29" y="460"/>
                      </a:lnTo>
                      <a:lnTo>
                        <a:pt x="29" y="457"/>
                      </a:lnTo>
                      <a:lnTo>
                        <a:pt x="31" y="455"/>
                      </a:lnTo>
                      <a:lnTo>
                        <a:pt x="31" y="451"/>
                      </a:lnTo>
                      <a:lnTo>
                        <a:pt x="31" y="448"/>
                      </a:lnTo>
                      <a:lnTo>
                        <a:pt x="31" y="447"/>
                      </a:lnTo>
                      <a:lnTo>
                        <a:pt x="29" y="444"/>
                      </a:lnTo>
                      <a:lnTo>
                        <a:pt x="29" y="442"/>
                      </a:lnTo>
                      <a:lnTo>
                        <a:pt x="29" y="436"/>
                      </a:lnTo>
                      <a:lnTo>
                        <a:pt x="28" y="438"/>
                      </a:lnTo>
                      <a:lnTo>
                        <a:pt x="25" y="438"/>
                      </a:lnTo>
                      <a:lnTo>
                        <a:pt x="24" y="438"/>
                      </a:lnTo>
                      <a:lnTo>
                        <a:pt x="23" y="436"/>
                      </a:lnTo>
                      <a:lnTo>
                        <a:pt x="21" y="434"/>
                      </a:lnTo>
                      <a:lnTo>
                        <a:pt x="21" y="420"/>
                      </a:lnTo>
                      <a:lnTo>
                        <a:pt x="23" y="399"/>
                      </a:lnTo>
                      <a:lnTo>
                        <a:pt x="23" y="376"/>
                      </a:lnTo>
                      <a:lnTo>
                        <a:pt x="24" y="348"/>
                      </a:lnTo>
                      <a:lnTo>
                        <a:pt x="24" y="320"/>
                      </a:lnTo>
                      <a:lnTo>
                        <a:pt x="25" y="294"/>
                      </a:lnTo>
                      <a:lnTo>
                        <a:pt x="27" y="270"/>
                      </a:lnTo>
                      <a:lnTo>
                        <a:pt x="27" y="265"/>
                      </a:lnTo>
                      <a:lnTo>
                        <a:pt x="27" y="260"/>
                      </a:lnTo>
                      <a:lnTo>
                        <a:pt x="25" y="246"/>
                      </a:lnTo>
                      <a:lnTo>
                        <a:pt x="27" y="233"/>
                      </a:lnTo>
                      <a:lnTo>
                        <a:pt x="24" y="235"/>
                      </a:lnTo>
                      <a:lnTo>
                        <a:pt x="21" y="235"/>
                      </a:lnTo>
                      <a:lnTo>
                        <a:pt x="19" y="233"/>
                      </a:lnTo>
                      <a:lnTo>
                        <a:pt x="16" y="232"/>
                      </a:lnTo>
                      <a:lnTo>
                        <a:pt x="15" y="229"/>
                      </a:lnTo>
                      <a:lnTo>
                        <a:pt x="15" y="227"/>
                      </a:lnTo>
                      <a:lnTo>
                        <a:pt x="16" y="224"/>
                      </a:lnTo>
                      <a:lnTo>
                        <a:pt x="18" y="221"/>
                      </a:lnTo>
                      <a:lnTo>
                        <a:pt x="20" y="220"/>
                      </a:lnTo>
                      <a:lnTo>
                        <a:pt x="21" y="220"/>
                      </a:lnTo>
                      <a:lnTo>
                        <a:pt x="19" y="219"/>
                      </a:lnTo>
                      <a:lnTo>
                        <a:pt x="19" y="216"/>
                      </a:lnTo>
                      <a:lnTo>
                        <a:pt x="18" y="213"/>
                      </a:lnTo>
                      <a:lnTo>
                        <a:pt x="19" y="211"/>
                      </a:lnTo>
                      <a:lnTo>
                        <a:pt x="21" y="208"/>
                      </a:lnTo>
                      <a:lnTo>
                        <a:pt x="25" y="208"/>
                      </a:lnTo>
                      <a:lnTo>
                        <a:pt x="25" y="206"/>
                      </a:lnTo>
                      <a:lnTo>
                        <a:pt x="25" y="203"/>
                      </a:lnTo>
                      <a:lnTo>
                        <a:pt x="21" y="203"/>
                      </a:lnTo>
                      <a:lnTo>
                        <a:pt x="16" y="203"/>
                      </a:lnTo>
                      <a:lnTo>
                        <a:pt x="15" y="207"/>
                      </a:lnTo>
                      <a:lnTo>
                        <a:pt x="12" y="208"/>
                      </a:lnTo>
                      <a:lnTo>
                        <a:pt x="10" y="208"/>
                      </a:lnTo>
                      <a:lnTo>
                        <a:pt x="7" y="208"/>
                      </a:lnTo>
                      <a:lnTo>
                        <a:pt x="6" y="208"/>
                      </a:lnTo>
                      <a:lnTo>
                        <a:pt x="3" y="207"/>
                      </a:lnTo>
                      <a:lnTo>
                        <a:pt x="2" y="204"/>
                      </a:lnTo>
                      <a:lnTo>
                        <a:pt x="0" y="202"/>
                      </a:lnTo>
                      <a:lnTo>
                        <a:pt x="0" y="200"/>
                      </a:lnTo>
                      <a:lnTo>
                        <a:pt x="0" y="199"/>
                      </a:lnTo>
                      <a:lnTo>
                        <a:pt x="0" y="198"/>
                      </a:lnTo>
                      <a:lnTo>
                        <a:pt x="2" y="195"/>
                      </a:lnTo>
                      <a:lnTo>
                        <a:pt x="4" y="194"/>
                      </a:lnTo>
                      <a:lnTo>
                        <a:pt x="15" y="190"/>
                      </a:lnTo>
                      <a:lnTo>
                        <a:pt x="28" y="190"/>
                      </a:lnTo>
                      <a:lnTo>
                        <a:pt x="28" y="180"/>
                      </a:lnTo>
                      <a:lnTo>
                        <a:pt x="28" y="170"/>
                      </a:lnTo>
                      <a:lnTo>
                        <a:pt x="29" y="130"/>
                      </a:lnTo>
                      <a:lnTo>
                        <a:pt x="29" y="96"/>
                      </a:lnTo>
                      <a:lnTo>
                        <a:pt x="29" y="89"/>
                      </a:lnTo>
                      <a:lnTo>
                        <a:pt x="28" y="62"/>
                      </a:lnTo>
                      <a:lnTo>
                        <a:pt x="25" y="60"/>
                      </a:lnTo>
                      <a:lnTo>
                        <a:pt x="24" y="59"/>
                      </a:lnTo>
                      <a:lnTo>
                        <a:pt x="23" y="56"/>
                      </a:lnTo>
                      <a:lnTo>
                        <a:pt x="23" y="54"/>
                      </a:lnTo>
                      <a:lnTo>
                        <a:pt x="23" y="53"/>
                      </a:lnTo>
                      <a:lnTo>
                        <a:pt x="25" y="50"/>
                      </a:lnTo>
                      <a:lnTo>
                        <a:pt x="27" y="49"/>
                      </a:lnTo>
                      <a:lnTo>
                        <a:pt x="27" y="18"/>
                      </a:lnTo>
                      <a:lnTo>
                        <a:pt x="27" y="17"/>
                      </a:lnTo>
                      <a:lnTo>
                        <a:pt x="40" y="17"/>
                      </a:lnTo>
                      <a:lnTo>
                        <a:pt x="40" y="18"/>
                      </a:lnTo>
                      <a:lnTo>
                        <a:pt x="41" y="21"/>
                      </a:lnTo>
                      <a:lnTo>
                        <a:pt x="43" y="23"/>
                      </a:lnTo>
                      <a:lnTo>
                        <a:pt x="44" y="27"/>
                      </a:lnTo>
                      <a:lnTo>
                        <a:pt x="45" y="27"/>
                      </a:lnTo>
                      <a:lnTo>
                        <a:pt x="52" y="27"/>
                      </a:lnTo>
                      <a:lnTo>
                        <a:pt x="54" y="27"/>
                      </a:lnTo>
                      <a:lnTo>
                        <a:pt x="56" y="16"/>
                      </a:lnTo>
                      <a:lnTo>
                        <a:pt x="61" y="4"/>
                      </a:lnTo>
                      <a:lnTo>
                        <a:pt x="62" y="1"/>
                      </a:lnTo>
                      <a:lnTo>
                        <a:pt x="65" y="0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0" name="Freeform 33"/>
                <p:cNvSpPr>
                  <a:spLocks noEditPoints="1"/>
                </p:cNvSpPr>
                <p:nvPr/>
              </p:nvSpPr>
              <p:spPr bwMode="auto">
                <a:xfrm>
                  <a:off x="3822852" y="354486"/>
                  <a:ext cx="114220" cy="169045"/>
                </a:xfrm>
                <a:custGeom>
                  <a:avLst/>
                  <a:gdLst>
                    <a:gd name="T0" fmla="*/ 57 w 300"/>
                    <a:gd name="T1" fmla="*/ 434 h 445"/>
                    <a:gd name="T2" fmla="*/ 116 w 300"/>
                    <a:gd name="T3" fmla="*/ 366 h 445"/>
                    <a:gd name="T4" fmla="*/ 52 w 300"/>
                    <a:gd name="T5" fmla="*/ 342 h 445"/>
                    <a:gd name="T6" fmla="*/ 56 w 300"/>
                    <a:gd name="T7" fmla="*/ 288 h 445"/>
                    <a:gd name="T8" fmla="*/ 61 w 300"/>
                    <a:gd name="T9" fmla="*/ 174 h 445"/>
                    <a:gd name="T10" fmla="*/ 60 w 300"/>
                    <a:gd name="T11" fmla="*/ 127 h 445"/>
                    <a:gd name="T12" fmla="*/ 52 w 300"/>
                    <a:gd name="T13" fmla="*/ 89 h 445"/>
                    <a:gd name="T14" fmla="*/ 52 w 300"/>
                    <a:gd name="T15" fmla="*/ 74 h 445"/>
                    <a:gd name="T16" fmla="*/ 78 w 300"/>
                    <a:gd name="T17" fmla="*/ 11 h 445"/>
                    <a:gd name="T18" fmla="*/ 78 w 300"/>
                    <a:gd name="T19" fmla="*/ 11 h 445"/>
                    <a:gd name="T20" fmla="*/ 111 w 300"/>
                    <a:gd name="T21" fmla="*/ 19 h 445"/>
                    <a:gd name="T22" fmla="*/ 281 w 300"/>
                    <a:gd name="T23" fmla="*/ 23 h 445"/>
                    <a:gd name="T24" fmla="*/ 287 w 300"/>
                    <a:gd name="T25" fmla="*/ 35 h 445"/>
                    <a:gd name="T26" fmla="*/ 297 w 300"/>
                    <a:gd name="T27" fmla="*/ 45 h 445"/>
                    <a:gd name="T28" fmla="*/ 292 w 300"/>
                    <a:gd name="T29" fmla="*/ 50 h 445"/>
                    <a:gd name="T30" fmla="*/ 296 w 300"/>
                    <a:gd name="T31" fmla="*/ 61 h 445"/>
                    <a:gd name="T32" fmla="*/ 298 w 300"/>
                    <a:gd name="T33" fmla="*/ 75 h 445"/>
                    <a:gd name="T34" fmla="*/ 232 w 300"/>
                    <a:gd name="T35" fmla="*/ 75 h 445"/>
                    <a:gd name="T36" fmla="*/ 76 w 300"/>
                    <a:gd name="T37" fmla="*/ 77 h 445"/>
                    <a:gd name="T38" fmla="*/ 193 w 300"/>
                    <a:gd name="T39" fmla="*/ 182 h 445"/>
                    <a:gd name="T40" fmla="*/ 284 w 300"/>
                    <a:gd name="T41" fmla="*/ 189 h 445"/>
                    <a:gd name="T42" fmla="*/ 293 w 300"/>
                    <a:gd name="T43" fmla="*/ 198 h 445"/>
                    <a:gd name="T44" fmla="*/ 288 w 300"/>
                    <a:gd name="T45" fmla="*/ 209 h 445"/>
                    <a:gd name="T46" fmla="*/ 292 w 300"/>
                    <a:gd name="T47" fmla="*/ 218 h 445"/>
                    <a:gd name="T48" fmla="*/ 296 w 300"/>
                    <a:gd name="T49" fmla="*/ 228 h 445"/>
                    <a:gd name="T50" fmla="*/ 289 w 300"/>
                    <a:gd name="T51" fmla="*/ 238 h 445"/>
                    <a:gd name="T52" fmla="*/ 120 w 300"/>
                    <a:gd name="T53" fmla="*/ 236 h 445"/>
                    <a:gd name="T54" fmla="*/ 66 w 300"/>
                    <a:gd name="T55" fmla="*/ 330 h 445"/>
                    <a:gd name="T56" fmla="*/ 194 w 300"/>
                    <a:gd name="T57" fmla="*/ 356 h 445"/>
                    <a:gd name="T58" fmla="*/ 284 w 300"/>
                    <a:gd name="T59" fmla="*/ 363 h 445"/>
                    <a:gd name="T60" fmla="*/ 293 w 300"/>
                    <a:gd name="T61" fmla="*/ 372 h 445"/>
                    <a:gd name="T62" fmla="*/ 288 w 300"/>
                    <a:gd name="T63" fmla="*/ 383 h 445"/>
                    <a:gd name="T64" fmla="*/ 292 w 300"/>
                    <a:gd name="T65" fmla="*/ 391 h 445"/>
                    <a:gd name="T66" fmla="*/ 285 w 300"/>
                    <a:gd name="T67" fmla="*/ 401 h 445"/>
                    <a:gd name="T68" fmla="*/ 283 w 300"/>
                    <a:gd name="T69" fmla="*/ 416 h 445"/>
                    <a:gd name="T70" fmla="*/ 277 w 300"/>
                    <a:gd name="T71" fmla="*/ 426 h 445"/>
                    <a:gd name="T72" fmla="*/ 101 w 300"/>
                    <a:gd name="T73" fmla="*/ 421 h 445"/>
                    <a:gd name="T74" fmla="*/ 61 w 300"/>
                    <a:gd name="T75" fmla="*/ 424 h 445"/>
                    <a:gd name="T76" fmla="*/ 58 w 300"/>
                    <a:gd name="T77" fmla="*/ 433 h 445"/>
                    <a:gd name="T78" fmla="*/ 57 w 300"/>
                    <a:gd name="T79" fmla="*/ 442 h 445"/>
                    <a:gd name="T80" fmla="*/ 48 w 300"/>
                    <a:gd name="T81" fmla="*/ 440 h 445"/>
                    <a:gd name="T82" fmla="*/ 43 w 300"/>
                    <a:gd name="T83" fmla="*/ 426 h 445"/>
                    <a:gd name="T84" fmla="*/ 32 w 300"/>
                    <a:gd name="T85" fmla="*/ 396 h 445"/>
                    <a:gd name="T86" fmla="*/ 14 w 300"/>
                    <a:gd name="T87" fmla="*/ 408 h 445"/>
                    <a:gd name="T88" fmla="*/ 7 w 300"/>
                    <a:gd name="T89" fmla="*/ 414 h 445"/>
                    <a:gd name="T90" fmla="*/ 2 w 300"/>
                    <a:gd name="T91" fmla="*/ 403 h 445"/>
                    <a:gd name="T92" fmla="*/ 14 w 300"/>
                    <a:gd name="T93" fmla="*/ 392 h 445"/>
                    <a:gd name="T94" fmla="*/ 19 w 300"/>
                    <a:gd name="T95" fmla="*/ 338 h 445"/>
                    <a:gd name="T96" fmla="*/ 15 w 300"/>
                    <a:gd name="T97" fmla="*/ 230 h 445"/>
                    <a:gd name="T98" fmla="*/ 16 w 300"/>
                    <a:gd name="T99" fmla="*/ 178 h 445"/>
                    <a:gd name="T100" fmla="*/ 17 w 300"/>
                    <a:gd name="T101" fmla="*/ 79 h 445"/>
                    <a:gd name="T102" fmla="*/ 33 w 300"/>
                    <a:gd name="T103" fmla="*/ 7 h 445"/>
                    <a:gd name="T104" fmla="*/ 43 w 300"/>
                    <a:gd name="T105" fmla="*/ 20 h 445"/>
                    <a:gd name="T106" fmla="*/ 58 w 300"/>
                    <a:gd name="T107" fmla="*/ 17 h 445"/>
                    <a:gd name="T108" fmla="*/ 66 w 300"/>
                    <a:gd name="T109" fmla="*/ 11 h 445"/>
                    <a:gd name="T110" fmla="*/ 66 w 300"/>
                    <a:gd name="T111" fmla="*/ 10 h 4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00" h="445">
                      <a:moveTo>
                        <a:pt x="57" y="434"/>
                      </a:moveTo>
                      <a:lnTo>
                        <a:pt x="56" y="434"/>
                      </a:lnTo>
                      <a:lnTo>
                        <a:pt x="56" y="436"/>
                      </a:lnTo>
                      <a:lnTo>
                        <a:pt x="56" y="436"/>
                      </a:lnTo>
                      <a:lnTo>
                        <a:pt x="57" y="434"/>
                      </a:lnTo>
                      <a:lnTo>
                        <a:pt x="57" y="434"/>
                      </a:lnTo>
                      <a:close/>
                      <a:moveTo>
                        <a:pt x="106" y="366"/>
                      </a:moveTo>
                      <a:lnTo>
                        <a:pt x="106" y="366"/>
                      </a:lnTo>
                      <a:lnTo>
                        <a:pt x="112" y="366"/>
                      </a:lnTo>
                      <a:lnTo>
                        <a:pt x="116" y="366"/>
                      </a:lnTo>
                      <a:lnTo>
                        <a:pt x="106" y="366"/>
                      </a:lnTo>
                      <a:close/>
                      <a:moveTo>
                        <a:pt x="56" y="288"/>
                      </a:moveTo>
                      <a:lnTo>
                        <a:pt x="53" y="341"/>
                      </a:lnTo>
                      <a:lnTo>
                        <a:pt x="52" y="342"/>
                      </a:lnTo>
                      <a:lnTo>
                        <a:pt x="52" y="342"/>
                      </a:lnTo>
                      <a:lnTo>
                        <a:pt x="53" y="350"/>
                      </a:lnTo>
                      <a:lnTo>
                        <a:pt x="54" y="350"/>
                      </a:lnTo>
                      <a:lnTo>
                        <a:pt x="54" y="350"/>
                      </a:lnTo>
                      <a:lnTo>
                        <a:pt x="56" y="317"/>
                      </a:lnTo>
                      <a:lnTo>
                        <a:pt x="56" y="288"/>
                      </a:lnTo>
                      <a:close/>
                      <a:moveTo>
                        <a:pt x="60" y="157"/>
                      </a:moveTo>
                      <a:lnTo>
                        <a:pt x="60" y="174"/>
                      </a:lnTo>
                      <a:lnTo>
                        <a:pt x="60" y="176"/>
                      </a:lnTo>
                      <a:lnTo>
                        <a:pt x="61" y="176"/>
                      </a:lnTo>
                      <a:lnTo>
                        <a:pt x="61" y="174"/>
                      </a:lnTo>
                      <a:lnTo>
                        <a:pt x="61" y="165"/>
                      </a:lnTo>
                      <a:lnTo>
                        <a:pt x="61" y="160"/>
                      </a:lnTo>
                      <a:lnTo>
                        <a:pt x="60" y="157"/>
                      </a:lnTo>
                      <a:close/>
                      <a:moveTo>
                        <a:pt x="61" y="74"/>
                      </a:moveTo>
                      <a:lnTo>
                        <a:pt x="60" y="127"/>
                      </a:lnTo>
                      <a:lnTo>
                        <a:pt x="62" y="75"/>
                      </a:lnTo>
                      <a:lnTo>
                        <a:pt x="61" y="74"/>
                      </a:lnTo>
                      <a:close/>
                      <a:moveTo>
                        <a:pt x="52" y="74"/>
                      </a:moveTo>
                      <a:lnTo>
                        <a:pt x="52" y="82"/>
                      </a:lnTo>
                      <a:lnTo>
                        <a:pt x="52" y="89"/>
                      </a:lnTo>
                      <a:lnTo>
                        <a:pt x="52" y="95"/>
                      </a:lnTo>
                      <a:lnTo>
                        <a:pt x="52" y="97"/>
                      </a:lnTo>
                      <a:lnTo>
                        <a:pt x="53" y="74"/>
                      </a:lnTo>
                      <a:lnTo>
                        <a:pt x="52" y="74"/>
                      </a:lnTo>
                      <a:lnTo>
                        <a:pt x="52" y="74"/>
                      </a:lnTo>
                      <a:close/>
                      <a:moveTo>
                        <a:pt x="73" y="0"/>
                      </a:moveTo>
                      <a:lnTo>
                        <a:pt x="76" y="2"/>
                      </a:lnTo>
                      <a:lnTo>
                        <a:pt x="78" y="4"/>
                      </a:lnTo>
                      <a:lnTo>
                        <a:pt x="78" y="7"/>
                      </a:lnTo>
                      <a:lnTo>
                        <a:pt x="78" y="11"/>
                      </a:lnTo>
                      <a:lnTo>
                        <a:pt x="78" y="12"/>
                      </a:lnTo>
                      <a:lnTo>
                        <a:pt x="78" y="12"/>
                      </a:lnTo>
                      <a:lnTo>
                        <a:pt x="78" y="12"/>
                      </a:lnTo>
                      <a:lnTo>
                        <a:pt x="78" y="12"/>
                      </a:lnTo>
                      <a:lnTo>
                        <a:pt x="78" y="11"/>
                      </a:lnTo>
                      <a:lnTo>
                        <a:pt x="78" y="12"/>
                      </a:lnTo>
                      <a:lnTo>
                        <a:pt x="78" y="12"/>
                      </a:lnTo>
                      <a:lnTo>
                        <a:pt x="77" y="15"/>
                      </a:lnTo>
                      <a:lnTo>
                        <a:pt x="78" y="17"/>
                      </a:lnTo>
                      <a:lnTo>
                        <a:pt x="111" y="19"/>
                      </a:lnTo>
                      <a:lnTo>
                        <a:pt x="148" y="20"/>
                      </a:lnTo>
                      <a:lnTo>
                        <a:pt x="149" y="20"/>
                      </a:lnTo>
                      <a:lnTo>
                        <a:pt x="198" y="23"/>
                      </a:lnTo>
                      <a:lnTo>
                        <a:pt x="246" y="24"/>
                      </a:lnTo>
                      <a:lnTo>
                        <a:pt x="281" y="23"/>
                      </a:lnTo>
                      <a:lnTo>
                        <a:pt x="284" y="24"/>
                      </a:lnTo>
                      <a:lnTo>
                        <a:pt x="287" y="27"/>
                      </a:lnTo>
                      <a:lnTo>
                        <a:pt x="288" y="29"/>
                      </a:lnTo>
                      <a:lnTo>
                        <a:pt x="288" y="32"/>
                      </a:lnTo>
                      <a:lnTo>
                        <a:pt x="287" y="35"/>
                      </a:lnTo>
                      <a:lnTo>
                        <a:pt x="293" y="36"/>
                      </a:lnTo>
                      <a:lnTo>
                        <a:pt x="296" y="37"/>
                      </a:lnTo>
                      <a:lnTo>
                        <a:pt x="297" y="40"/>
                      </a:lnTo>
                      <a:lnTo>
                        <a:pt x="298" y="43"/>
                      </a:lnTo>
                      <a:lnTo>
                        <a:pt x="297" y="45"/>
                      </a:lnTo>
                      <a:lnTo>
                        <a:pt x="297" y="48"/>
                      </a:lnTo>
                      <a:lnTo>
                        <a:pt x="294" y="49"/>
                      </a:lnTo>
                      <a:lnTo>
                        <a:pt x="292" y="50"/>
                      </a:lnTo>
                      <a:lnTo>
                        <a:pt x="292" y="50"/>
                      </a:lnTo>
                      <a:lnTo>
                        <a:pt x="292" y="50"/>
                      </a:lnTo>
                      <a:lnTo>
                        <a:pt x="291" y="54"/>
                      </a:lnTo>
                      <a:lnTo>
                        <a:pt x="293" y="54"/>
                      </a:lnTo>
                      <a:lnTo>
                        <a:pt x="294" y="56"/>
                      </a:lnTo>
                      <a:lnTo>
                        <a:pt x="296" y="58"/>
                      </a:lnTo>
                      <a:lnTo>
                        <a:pt x="296" y="61"/>
                      </a:lnTo>
                      <a:lnTo>
                        <a:pt x="294" y="65"/>
                      </a:lnTo>
                      <a:lnTo>
                        <a:pt x="297" y="66"/>
                      </a:lnTo>
                      <a:lnTo>
                        <a:pt x="300" y="69"/>
                      </a:lnTo>
                      <a:lnTo>
                        <a:pt x="300" y="72"/>
                      </a:lnTo>
                      <a:lnTo>
                        <a:pt x="298" y="75"/>
                      </a:lnTo>
                      <a:lnTo>
                        <a:pt x="297" y="78"/>
                      </a:lnTo>
                      <a:lnTo>
                        <a:pt x="293" y="78"/>
                      </a:lnTo>
                      <a:lnTo>
                        <a:pt x="293" y="78"/>
                      </a:lnTo>
                      <a:lnTo>
                        <a:pt x="265" y="77"/>
                      </a:lnTo>
                      <a:lnTo>
                        <a:pt x="232" y="75"/>
                      </a:lnTo>
                      <a:lnTo>
                        <a:pt x="177" y="77"/>
                      </a:lnTo>
                      <a:lnTo>
                        <a:pt x="152" y="77"/>
                      </a:lnTo>
                      <a:lnTo>
                        <a:pt x="124" y="78"/>
                      </a:lnTo>
                      <a:lnTo>
                        <a:pt x="99" y="77"/>
                      </a:lnTo>
                      <a:lnTo>
                        <a:pt x="76" y="77"/>
                      </a:lnTo>
                      <a:lnTo>
                        <a:pt x="73" y="127"/>
                      </a:lnTo>
                      <a:lnTo>
                        <a:pt x="72" y="177"/>
                      </a:lnTo>
                      <a:lnTo>
                        <a:pt x="110" y="178"/>
                      </a:lnTo>
                      <a:lnTo>
                        <a:pt x="144" y="180"/>
                      </a:lnTo>
                      <a:lnTo>
                        <a:pt x="193" y="182"/>
                      </a:lnTo>
                      <a:lnTo>
                        <a:pt x="243" y="184"/>
                      </a:lnTo>
                      <a:lnTo>
                        <a:pt x="277" y="182"/>
                      </a:lnTo>
                      <a:lnTo>
                        <a:pt x="281" y="184"/>
                      </a:lnTo>
                      <a:lnTo>
                        <a:pt x="283" y="185"/>
                      </a:lnTo>
                      <a:lnTo>
                        <a:pt x="284" y="189"/>
                      </a:lnTo>
                      <a:lnTo>
                        <a:pt x="284" y="192"/>
                      </a:lnTo>
                      <a:lnTo>
                        <a:pt x="283" y="194"/>
                      </a:lnTo>
                      <a:lnTo>
                        <a:pt x="289" y="196"/>
                      </a:lnTo>
                      <a:lnTo>
                        <a:pt x="292" y="197"/>
                      </a:lnTo>
                      <a:lnTo>
                        <a:pt x="293" y="198"/>
                      </a:lnTo>
                      <a:lnTo>
                        <a:pt x="294" y="201"/>
                      </a:lnTo>
                      <a:lnTo>
                        <a:pt x="294" y="203"/>
                      </a:lnTo>
                      <a:lnTo>
                        <a:pt x="293" y="206"/>
                      </a:lnTo>
                      <a:lnTo>
                        <a:pt x="291" y="209"/>
                      </a:lnTo>
                      <a:lnTo>
                        <a:pt x="288" y="209"/>
                      </a:lnTo>
                      <a:lnTo>
                        <a:pt x="288" y="210"/>
                      </a:lnTo>
                      <a:lnTo>
                        <a:pt x="287" y="213"/>
                      </a:lnTo>
                      <a:lnTo>
                        <a:pt x="289" y="214"/>
                      </a:lnTo>
                      <a:lnTo>
                        <a:pt x="291" y="215"/>
                      </a:lnTo>
                      <a:lnTo>
                        <a:pt x="292" y="218"/>
                      </a:lnTo>
                      <a:lnTo>
                        <a:pt x="292" y="221"/>
                      </a:lnTo>
                      <a:lnTo>
                        <a:pt x="291" y="223"/>
                      </a:lnTo>
                      <a:lnTo>
                        <a:pt x="293" y="225"/>
                      </a:lnTo>
                      <a:lnTo>
                        <a:pt x="294" y="226"/>
                      </a:lnTo>
                      <a:lnTo>
                        <a:pt x="296" y="228"/>
                      </a:lnTo>
                      <a:lnTo>
                        <a:pt x="296" y="231"/>
                      </a:lnTo>
                      <a:lnTo>
                        <a:pt x="294" y="235"/>
                      </a:lnTo>
                      <a:lnTo>
                        <a:pt x="293" y="236"/>
                      </a:lnTo>
                      <a:lnTo>
                        <a:pt x="291" y="238"/>
                      </a:lnTo>
                      <a:lnTo>
                        <a:pt x="289" y="238"/>
                      </a:lnTo>
                      <a:lnTo>
                        <a:pt x="262" y="235"/>
                      </a:lnTo>
                      <a:lnTo>
                        <a:pt x="229" y="235"/>
                      </a:lnTo>
                      <a:lnTo>
                        <a:pt x="176" y="236"/>
                      </a:lnTo>
                      <a:lnTo>
                        <a:pt x="173" y="236"/>
                      </a:lnTo>
                      <a:lnTo>
                        <a:pt x="120" y="236"/>
                      </a:lnTo>
                      <a:lnTo>
                        <a:pt x="94" y="236"/>
                      </a:lnTo>
                      <a:lnTo>
                        <a:pt x="72" y="235"/>
                      </a:lnTo>
                      <a:lnTo>
                        <a:pt x="70" y="264"/>
                      </a:lnTo>
                      <a:lnTo>
                        <a:pt x="69" y="296"/>
                      </a:lnTo>
                      <a:lnTo>
                        <a:pt x="66" y="330"/>
                      </a:lnTo>
                      <a:lnTo>
                        <a:pt x="64" y="350"/>
                      </a:lnTo>
                      <a:lnTo>
                        <a:pt x="102" y="351"/>
                      </a:lnTo>
                      <a:lnTo>
                        <a:pt x="144" y="354"/>
                      </a:lnTo>
                      <a:lnTo>
                        <a:pt x="145" y="354"/>
                      </a:lnTo>
                      <a:lnTo>
                        <a:pt x="194" y="356"/>
                      </a:lnTo>
                      <a:lnTo>
                        <a:pt x="244" y="358"/>
                      </a:lnTo>
                      <a:lnTo>
                        <a:pt x="277" y="356"/>
                      </a:lnTo>
                      <a:lnTo>
                        <a:pt x="281" y="358"/>
                      </a:lnTo>
                      <a:lnTo>
                        <a:pt x="283" y="360"/>
                      </a:lnTo>
                      <a:lnTo>
                        <a:pt x="284" y="363"/>
                      </a:lnTo>
                      <a:lnTo>
                        <a:pt x="284" y="366"/>
                      </a:lnTo>
                      <a:lnTo>
                        <a:pt x="283" y="368"/>
                      </a:lnTo>
                      <a:lnTo>
                        <a:pt x="289" y="370"/>
                      </a:lnTo>
                      <a:lnTo>
                        <a:pt x="292" y="371"/>
                      </a:lnTo>
                      <a:lnTo>
                        <a:pt x="293" y="372"/>
                      </a:lnTo>
                      <a:lnTo>
                        <a:pt x="294" y="375"/>
                      </a:lnTo>
                      <a:lnTo>
                        <a:pt x="294" y="378"/>
                      </a:lnTo>
                      <a:lnTo>
                        <a:pt x="293" y="380"/>
                      </a:lnTo>
                      <a:lnTo>
                        <a:pt x="291" y="383"/>
                      </a:lnTo>
                      <a:lnTo>
                        <a:pt x="288" y="383"/>
                      </a:lnTo>
                      <a:lnTo>
                        <a:pt x="288" y="383"/>
                      </a:lnTo>
                      <a:lnTo>
                        <a:pt x="288" y="384"/>
                      </a:lnTo>
                      <a:lnTo>
                        <a:pt x="287" y="387"/>
                      </a:lnTo>
                      <a:lnTo>
                        <a:pt x="289" y="388"/>
                      </a:lnTo>
                      <a:lnTo>
                        <a:pt x="292" y="391"/>
                      </a:lnTo>
                      <a:lnTo>
                        <a:pt x="292" y="395"/>
                      </a:lnTo>
                      <a:lnTo>
                        <a:pt x="291" y="399"/>
                      </a:lnTo>
                      <a:lnTo>
                        <a:pt x="289" y="400"/>
                      </a:lnTo>
                      <a:lnTo>
                        <a:pt x="287" y="401"/>
                      </a:lnTo>
                      <a:lnTo>
                        <a:pt x="285" y="401"/>
                      </a:lnTo>
                      <a:lnTo>
                        <a:pt x="251" y="413"/>
                      </a:lnTo>
                      <a:lnTo>
                        <a:pt x="277" y="413"/>
                      </a:lnTo>
                      <a:lnTo>
                        <a:pt x="277" y="413"/>
                      </a:lnTo>
                      <a:lnTo>
                        <a:pt x="280" y="414"/>
                      </a:lnTo>
                      <a:lnTo>
                        <a:pt x="283" y="416"/>
                      </a:lnTo>
                      <a:lnTo>
                        <a:pt x="284" y="420"/>
                      </a:lnTo>
                      <a:lnTo>
                        <a:pt x="283" y="422"/>
                      </a:lnTo>
                      <a:lnTo>
                        <a:pt x="281" y="425"/>
                      </a:lnTo>
                      <a:lnTo>
                        <a:pt x="280" y="426"/>
                      </a:lnTo>
                      <a:lnTo>
                        <a:pt x="277" y="426"/>
                      </a:lnTo>
                      <a:lnTo>
                        <a:pt x="251" y="428"/>
                      </a:lnTo>
                      <a:lnTo>
                        <a:pt x="197" y="426"/>
                      </a:lnTo>
                      <a:lnTo>
                        <a:pt x="144" y="422"/>
                      </a:lnTo>
                      <a:lnTo>
                        <a:pt x="141" y="422"/>
                      </a:lnTo>
                      <a:lnTo>
                        <a:pt x="101" y="421"/>
                      </a:lnTo>
                      <a:lnTo>
                        <a:pt x="98" y="421"/>
                      </a:lnTo>
                      <a:lnTo>
                        <a:pt x="61" y="420"/>
                      </a:lnTo>
                      <a:lnTo>
                        <a:pt x="61" y="420"/>
                      </a:lnTo>
                      <a:lnTo>
                        <a:pt x="61" y="422"/>
                      </a:lnTo>
                      <a:lnTo>
                        <a:pt x="61" y="424"/>
                      </a:lnTo>
                      <a:lnTo>
                        <a:pt x="60" y="424"/>
                      </a:lnTo>
                      <a:lnTo>
                        <a:pt x="60" y="425"/>
                      </a:lnTo>
                      <a:lnTo>
                        <a:pt x="60" y="430"/>
                      </a:lnTo>
                      <a:lnTo>
                        <a:pt x="60" y="432"/>
                      </a:lnTo>
                      <a:lnTo>
                        <a:pt x="58" y="433"/>
                      </a:lnTo>
                      <a:lnTo>
                        <a:pt x="58" y="433"/>
                      </a:lnTo>
                      <a:lnTo>
                        <a:pt x="58" y="434"/>
                      </a:lnTo>
                      <a:lnTo>
                        <a:pt x="60" y="437"/>
                      </a:lnTo>
                      <a:lnTo>
                        <a:pt x="58" y="440"/>
                      </a:lnTo>
                      <a:lnTo>
                        <a:pt x="57" y="442"/>
                      </a:lnTo>
                      <a:lnTo>
                        <a:pt x="56" y="443"/>
                      </a:lnTo>
                      <a:lnTo>
                        <a:pt x="53" y="445"/>
                      </a:lnTo>
                      <a:lnTo>
                        <a:pt x="50" y="443"/>
                      </a:lnTo>
                      <a:lnTo>
                        <a:pt x="49" y="442"/>
                      </a:lnTo>
                      <a:lnTo>
                        <a:pt x="48" y="440"/>
                      </a:lnTo>
                      <a:lnTo>
                        <a:pt x="46" y="436"/>
                      </a:lnTo>
                      <a:lnTo>
                        <a:pt x="45" y="433"/>
                      </a:lnTo>
                      <a:lnTo>
                        <a:pt x="44" y="432"/>
                      </a:lnTo>
                      <a:lnTo>
                        <a:pt x="43" y="429"/>
                      </a:lnTo>
                      <a:lnTo>
                        <a:pt x="43" y="426"/>
                      </a:lnTo>
                      <a:lnTo>
                        <a:pt x="43" y="422"/>
                      </a:lnTo>
                      <a:lnTo>
                        <a:pt x="43" y="421"/>
                      </a:lnTo>
                      <a:lnTo>
                        <a:pt x="39" y="409"/>
                      </a:lnTo>
                      <a:lnTo>
                        <a:pt x="37" y="395"/>
                      </a:lnTo>
                      <a:lnTo>
                        <a:pt x="32" y="396"/>
                      </a:lnTo>
                      <a:lnTo>
                        <a:pt x="29" y="399"/>
                      </a:lnTo>
                      <a:lnTo>
                        <a:pt x="28" y="404"/>
                      </a:lnTo>
                      <a:lnTo>
                        <a:pt x="28" y="405"/>
                      </a:lnTo>
                      <a:lnTo>
                        <a:pt x="17" y="405"/>
                      </a:lnTo>
                      <a:lnTo>
                        <a:pt x="14" y="408"/>
                      </a:lnTo>
                      <a:lnTo>
                        <a:pt x="14" y="410"/>
                      </a:lnTo>
                      <a:lnTo>
                        <a:pt x="14" y="412"/>
                      </a:lnTo>
                      <a:lnTo>
                        <a:pt x="11" y="413"/>
                      </a:lnTo>
                      <a:lnTo>
                        <a:pt x="8" y="414"/>
                      </a:lnTo>
                      <a:lnTo>
                        <a:pt x="7" y="414"/>
                      </a:lnTo>
                      <a:lnTo>
                        <a:pt x="4" y="413"/>
                      </a:lnTo>
                      <a:lnTo>
                        <a:pt x="2" y="410"/>
                      </a:lnTo>
                      <a:lnTo>
                        <a:pt x="2" y="408"/>
                      </a:lnTo>
                      <a:lnTo>
                        <a:pt x="0" y="405"/>
                      </a:lnTo>
                      <a:lnTo>
                        <a:pt x="2" y="403"/>
                      </a:lnTo>
                      <a:lnTo>
                        <a:pt x="3" y="400"/>
                      </a:lnTo>
                      <a:lnTo>
                        <a:pt x="6" y="397"/>
                      </a:lnTo>
                      <a:lnTo>
                        <a:pt x="8" y="395"/>
                      </a:lnTo>
                      <a:lnTo>
                        <a:pt x="12" y="392"/>
                      </a:lnTo>
                      <a:lnTo>
                        <a:pt x="14" y="392"/>
                      </a:lnTo>
                      <a:lnTo>
                        <a:pt x="16" y="389"/>
                      </a:lnTo>
                      <a:lnTo>
                        <a:pt x="16" y="389"/>
                      </a:lnTo>
                      <a:lnTo>
                        <a:pt x="16" y="389"/>
                      </a:lnTo>
                      <a:lnTo>
                        <a:pt x="17" y="363"/>
                      </a:lnTo>
                      <a:lnTo>
                        <a:pt x="19" y="338"/>
                      </a:lnTo>
                      <a:lnTo>
                        <a:pt x="19" y="300"/>
                      </a:lnTo>
                      <a:lnTo>
                        <a:pt x="17" y="263"/>
                      </a:lnTo>
                      <a:lnTo>
                        <a:pt x="16" y="257"/>
                      </a:lnTo>
                      <a:lnTo>
                        <a:pt x="16" y="231"/>
                      </a:lnTo>
                      <a:lnTo>
                        <a:pt x="15" y="230"/>
                      </a:lnTo>
                      <a:lnTo>
                        <a:pt x="14" y="227"/>
                      </a:lnTo>
                      <a:lnTo>
                        <a:pt x="15" y="225"/>
                      </a:lnTo>
                      <a:lnTo>
                        <a:pt x="15" y="223"/>
                      </a:lnTo>
                      <a:lnTo>
                        <a:pt x="15" y="222"/>
                      </a:lnTo>
                      <a:lnTo>
                        <a:pt x="16" y="178"/>
                      </a:lnTo>
                      <a:lnTo>
                        <a:pt x="20" y="130"/>
                      </a:lnTo>
                      <a:lnTo>
                        <a:pt x="20" y="123"/>
                      </a:lnTo>
                      <a:lnTo>
                        <a:pt x="21" y="118"/>
                      </a:lnTo>
                      <a:lnTo>
                        <a:pt x="20" y="115"/>
                      </a:lnTo>
                      <a:lnTo>
                        <a:pt x="17" y="79"/>
                      </a:lnTo>
                      <a:lnTo>
                        <a:pt x="17" y="44"/>
                      </a:lnTo>
                      <a:lnTo>
                        <a:pt x="24" y="10"/>
                      </a:lnTo>
                      <a:lnTo>
                        <a:pt x="24" y="10"/>
                      </a:lnTo>
                      <a:lnTo>
                        <a:pt x="32" y="6"/>
                      </a:lnTo>
                      <a:lnTo>
                        <a:pt x="33" y="7"/>
                      </a:lnTo>
                      <a:lnTo>
                        <a:pt x="36" y="10"/>
                      </a:lnTo>
                      <a:lnTo>
                        <a:pt x="39" y="13"/>
                      </a:lnTo>
                      <a:lnTo>
                        <a:pt x="40" y="16"/>
                      </a:lnTo>
                      <a:lnTo>
                        <a:pt x="40" y="20"/>
                      </a:lnTo>
                      <a:lnTo>
                        <a:pt x="43" y="20"/>
                      </a:lnTo>
                      <a:lnTo>
                        <a:pt x="45" y="21"/>
                      </a:lnTo>
                      <a:lnTo>
                        <a:pt x="46" y="25"/>
                      </a:lnTo>
                      <a:lnTo>
                        <a:pt x="46" y="17"/>
                      </a:lnTo>
                      <a:lnTo>
                        <a:pt x="54" y="17"/>
                      </a:lnTo>
                      <a:lnTo>
                        <a:pt x="58" y="17"/>
                      </a:lnTo>
                      <a:lnTo>
                        <a:pt x="62" y="17"/>
                      </a:lnTo>
                      <a:lnTo>
                        <a:pt x="65" y="17"/>
                      </a:lnTo>
                      <a:lnTo>
                        <a:pt x="65" y="13"/>
                      </a:lnTo>
                      <a:lnTo>
                        <a:pt x="65" y="11"/>
                      </a:lnTo>
                      <a:lnTo>
                        <a:pt x="66" y="11"/>
                      </a:lnTo>
                      <a:lnTo>
                        <a:pt x="66" y="11"/>
                      </a:lnTo>
                      <a:lnTo>
                        <a:pt x="66" y="11"/>
                      </a:lnTo>
                      <a:lnTo>
                        <a:pt x="66" y="11"/>
                      </a:lnTo>
                      <a:lnTo>
                        <a:pt x="66" y="11"/>
                      </a:lnTo>
                      <a:lnTo>
                        <a:pt x="66" y="10"/>
                      </a:lnTo>
                      <a:lnTo>
                        <a:pt x="66" y="7"/>
                      </a:lnTo>
                      <a:lnTo>
                        <a:pt x="68" y="4"/>
                      </a:lnTo>
                      <a:lnTo>
                        <a:pt x="69" y="2"/>
                      </a:lnTo>
                      <a:lnTo>
                        <a:pt x="73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" name="Freeform 34"/>
                <p:cNvSpPr>
                  <a:spLocks noEditPoints="1"/>
                </p:cNvSpPr>
                <p:nvPr/>
              </p:nvSpPr>
              <p:spPr bwMode="auto">
                <a:xfrm>
                  <a:off x="3953824" y="343065"/>
                  <a:ext cx="103559" cy="192651"/>
                </a:xfrm>
                <a:custGeom>
                  <a:avLst/>
                  <a:gdLst>
                    <a:gd name="T0" fmla="*/ 180 w 270"/>
                    <a:gd name="T1" fmla="*/ 370 h 505"/>
                    <a:gd name="T2" fmla="*/ 38 w 270"/>
                    <a:gd name="T3" fmla="*/ 289 h 505"/>
                    <a:gd name="T4" fmla="*/ 19 w 270"/>
                    <a:gd name="T5" fmla="*/ 227 h 505"/>
                    <a:gd name="T6" fmla="*/ 234 w 270"/>
                    <a:gd name="T7" fmla="*/ 160 h 505"/>
                    <a:gd name="T8" fmla="*/ 234 w 270"/>
                    <a:gd name="T9" fmla="*/ 160 h 505"/>
                    <a:gd name="T10" fmla="*/ 256 w 270"/>
                    <a:gd name="T11" fmla="*/ 145 h 505"/>
                    <a:gd name="T12" fmla="*/ 249 w 270"/>
                    <a:gd name="T13" fmla="*/ 137 h 505"/>
                    <a:gd name="T14" fmla="*/ 203 w 270"/>
                    <a:gd name="T15" fmla="*/ 68 h 505"/>
                    <a:gd name="T16" fmla="*/ 213 w 270"/>
                    <a:gd name="T17" fmla="*/ 75 h 505"/>
                    <a:gd name="T18" fmla="*/ 190 w 270"/>
                    <a:gd name="T19" fmla="*/ 73 h 505"/>
                    <a:gd name="T20" fmla="*/ 63 w 270"/>
                    <a:gd name="T21" fmla="*/ 60 h 505"/>
                    <a:gd name="T22" fmla="*/ 44 w 270"/>
                    <a:gd name="T23" fmla="*/ 104 h 505"/>
                    <a:gd name="T24" fmla="*/ 56 w 270"/>
                    <a:gd name="T25" fmla="*/ 65 h 505"/>
                    <a:gd name="T26" fmla="*/ 66 w 270"/>
                    <a:gd name="T27" fmla="*/ 66 h 505"/>
                    <a:gd name="T28" fmla="*/ 68 w 270"/>
                    <a:gd name="T29" fmla="*/ 223 h 505"/>
                    <a:gd name="T30" fmla="*/ 72 w 270"/>
                    <a:gd name="T31" fmla="*/ 219 h 505"/>
                    <a:gd name="T32" fmla="*/ 81 w 270"/>
                    <a:gd name="T33" fmla="*/ 214 h 505"/>
                    <a:gd name="T34" fmla="*/ 109 w 270"/>
                    <a:gd name="T35" fmla="*/ 211 h 505"/>
                    <a:gd name="T36" fmla="*/ 130 w 270"/>
                    <a:gd name="T37" fmla="*/ 213 h 505"/>
                    <a:gd name="T38" fmla="*/ 142 w 270"/>
                    <a:gd name="T39" fmla="*/ 213 h 505"/>
                    <a:gd name="T40" fmla="*/ 190 w 270"/>
                    <a:gd name="T41" fmla="*/ 189 h 505"/>
                    <a:gd name="T42" fmla="*/ 204 w 270"/>
                    <a:gd name="T43" fmla="*/ 126 h 505"/>
                    <a:gd name="T44" fmla="*/ 125 w 270"/>
                    <a:gd name="T45" fmla="*/ 66 h 505"/>
                    <a:gd name="T46" fmla="*/ 87 w 270"/>
                    <a:gd name="T47" fmla="*/ 58 h 505"/>
                    <a:gd name="T48" fmla="*/ 55 w 270"/>
                    <a:gd name="T49" fmla="*/ 46 h 505"/>
                    <a:gd name="T50" fmla="*/ 161 w 270"/>
                    <a:gd name="T51" fmla="*/ 42 h 505"/>
                    <a:gd name="T52" fmla="*/ 114 w 270"/>
                    <a:gd name="T53" fmla="*/ 0 h 505"/>
                    <a:gd name="T54" fmla="*/ 194 w 270"/>
                    <a:gd name="T55" fmla="*/ 46 h 505"/>
                    <a:gd name="T56" fmla="*/ 236 w 270"/>
                    <a:gd name="T57" fmla="*/ 68 h 505"/>
                    <a:gd name="T58" fmla="*/ 240 w 270"/>
                    <a:gd name="T59" fmla="*/ 94 h 505"/>
                    <a:gd name="T60" fmla="*/ 270 w 270"/>
                    <a:gd name="T61" fmla="*/ 136 h 505"/>
                    <a:gd name="T62" fmla="*/ 227 w 270"/>
                    <a:gd name="T63" fmla="*/ 205 h 505"/>
                    <a:gd name="T64" fmla="*/ 174 w 270"/>
                    <a:gd name="T65" fmla="*/ 236 h 505"/>
                    <a:gd name="T66" fmla="*/ 194 w 270"/>
                    <a:gd name="T67" fmla="*/ 279 h 505"/>
                    <a:gd name="T68" fmla="*/ 242 w 270"/>
                    <a:gd name="T69" fmla="*/ 399 h 505"/>
                    <a:gd name="T70" fmla="*/ 256 w 270"/>
                    <a:gd name="T71" fmla="*/ 449 h 505"/>
                    <a:gd name="T72" fmla="*/ 259 w 270"/>
                    <a:gd name="T73" fmla="*/ 480 h 505"/>
                    <a:gd name="T74" fmla="*/ 245 w 270"/>
                    <a:gd name="T75" fmla="*/ 479 h 505"/>
                    <a:gd name="T76" fmla="*/ 238 w 270"/>
                    <a:gd name="T77" fmla="*/ 465 h 505"/>
                    <a:gd name="T78" fmla="*/ 213 w 270"/>
                    <a:gd name="T79" fmla="*/ 482 h 505"/>
                    <a:gd name="T80" fmla="*/ 187 w 270"/>
                    <a:gd name="T81" fmla="*/ 437 h 505"/>
                    <a:gd name="T82" fmla="*/ 162 w 270"/>
                    <a:gd name="T83" fmla="*/ 337 h 505"/>
                    <a:gd name="T84" fmla="*/ 130 w 270"/>
                    <a:gd name="T85" fmla="*/ 259 h 505"/>
                    <a:gd name="T86" fmla="*/ 72 w 270"/>
                    <a:gd name="T87" fmla="*/ 317 h 505"/>
                    <a:gd name="T88" fmla="*/ 63 w 270"/>
                    <a:gd name="T89" fmla="*/ 451 h 505"/>
                    <a:gd name="T90" fmla="*/ 52 w 270"/>
                    <a:gd name="T91" fmla="*/ 501 h 505"/>
                    <a:gd name="T92" fmla="*/ 39 w 270"/>
                    <a:gd name="T93" fmla="*/ 501 h 505"/>
                    <a:gd name="T94" fmla="*/ 41 w 270"/>
                    <a:gd name="T95" fmla="*/ 500 h 505"/>
                    <a:gd name="T96" fmla="*/ 41 w 270"/>
                    <a:gd name="T97" fmla="*/ 484 h 505"/>
                    <a:gd name="T98" fmla="*/ 31 w 270"/>
                    <a:gd name="T99" fmla="*/ 488 h 505"/>
                    <a:gd name="T100" fmla="*/ 26 w 270"/>
                    <a:gd name="T101" fmla="*/ 479 h 505"/>
                    <a:gd name="T102" fmla="*/ 22 w 270"/>
                    <a:gd name="T103" fmla="*/ 482 h 505"/>
                    <a:gd name="T104" fmla="*/ 21 w 270"/>
                    <a:gd name="T105" fmla="*/ 483 h 505"/>
                    <a:gd name="T106" fmla="*/ 21 w 270"/>
                    <a:gd name="T107" fmla="*/ 496 h 505"/>
                    <a:gd name="T108" fmla="*/ 19 w 270"/>
                    <a:gd name="T109" fmla="*/ 490 h 505"/>
                    <a:gd name="T110" fmla="*/ 14 w 270"/>
                    <a:gd name="T111" fmla="*/ 471 h 505"/>
                    <a:gd name="T112" fmla="*/ 5 w 270"/>
                    <a:gd name="T113" fmla="*/ 484 h 505"/>
                    <a:gd name="T114" fmla="*/ 5 w 270"/>
                    <a:gd name="T115" fmla="*/ 457 h 505"/>
                    <a:gd name="T116" fmla="*/ 8 w 270"/>
                    <a:gd name="T117" fmla="*/ 57 h 505"/>
                    <a:gd name="T118" fmla="*/ 15 w 270"/>
                    <a:gd name="T119" fmla="*/ 50 h 505"/>
                    <a:gd name="T120" fmla="*/ 10 w 270"/>
                    <a:gd name="T121" fmla="*/ 44 h 505"/>
                    <a:gd name="T122" fmla="*/ 11 w 270"/>
                    <a:gd name="T123" fmla="*/ 36 h 505"/>
                    <a:gd name="T124" fmla="*/ 63 w 270"/>
                    <a:gd name="T125" fmla="*/ 10 h 5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70" h="505">
                      <a:moveTo>
                        <a:pt x="180" y="370"/>
                      </a:moveTo>
                      <a:lnTo>
                        <a:pt x="186" y="381"/>
                      </a:lnTo>
                      <a:lnTo>
                        <a:pt x="184" y="378"/>
                      </a:lnTo>
                      <a:lnTo>
                        <a:pt x="184" y="376"/>
                      </a:lnTo>
                      <a:lnTo>
                        <a:pt x="182" y="371"/>
                      </a:lnTo>
                      <a:lnTo>
                        <a:pt x="180" y="370"/>
                      </a:lnTo>
                      <a:close/>
                      <a:moveTo>
                        <a:pt x="38" y="263"/>
                      </a:moveTo>
                      <a:lnTo>
                        <a:pt x="37" y="284"/>
                      </a:lnTo>
                      <a:lnTo>
                        <a:pt x="35" y="359"/>
                      </a:lnTo>
                      <a:lnTo>
                        <a:pt x="35" y="355"/>
                      </a:lnTo>
                      <a:lnTo>
                        <a:pt x="35" y="354"/>
                      </a:lnTo>
                      <a:lnTo>
                        <a:pt x="38" y="289"/>
                      </a:lnTo>
                      <a:lnTo>
                        <a:pt x="38" y="269"/>
                      </a:lnTo>
                      <a:lnTo>
                        <a:pt x="38" y="263"/>
                      </a:lnTo>
                      <a:close/>
                      <a:moveTo>
                        <a:pt x="18" y="227"/>
                      </a:moveTo>
                      <a:lnTo>
                        <a:pt x="18" y="322"/>
                      </a:lnTo>
                      <a:lnTo>
                        <a:pt x="19" y="272"/>
                      </a:lnTo>
                      <a:lnTo>
                        <a:pt x="19" y="227"/>
                      </a:lnTo>
                      <a:lnTo>
                        <a:pt x="18" y="227"/>
                      </a:lnTo>
                      <a:close/>
                      <a:moveTo>
                        <a:pt x="18" y="176"/>
                      </a:moveTo>
                      <a:lnTo>
                        <a:pt x="18" y="219"/>
                      </a:lnTo>
                      <a:lnTo>
                        <a:pt x="19" y="219"/>
                      </a:lnTo>
                      <a:lnTo>
                        <a:pt x="18" y="176"/>
                      </a:lnTo>
                      <a:close/>
                      <a:moveTo>
                        <a:pt x="234" y="160"/>
                      </a:moveTo>
                      <a:lnTo>
                        <a:pt x="232" y="168"/>
                      </a:lnTo>
                      <a:lnTo>
                        <a:pt x="230" y="172"/>
                      </a:lnTo>
                      <a:lnTo>
                        <a:pt x="228" y="177"/>
                      </a:lnTo>
                      <a:lnTo>
                        <a:pt x="233" y="173"/>
                      </a:lnTo>
                      <a:lnTo>
                        <a:pt x="233" y="166"/>
                      </a:lnTo>
                      <a:lnTo>
                        <a:pt x="234" y="160"/>
                      </a:lnTo>
                      <a:close/>
                      <a:moveTo>
                        <a:pt x="249" y="137"/>
                      </a:moveTo>
                      <a:lnTo>
                        <a:pt x="249" y="147"/>
                      </a:lnTo>
                      <a:lnTo>
                        <a:pt x="249" y="156"/>
                      </a:lnTo>
                      <a:lnTo>
                        <a:pt x="252" y="152"/>
                      </a:lnTo>
                      <a:lnTo>
                        <a:pt x="254" y="148"/>
                      </a:lnTo>
                      <a:lnTo>
                        <a:pt x="256" y="145"/>
                      </a:lnTo>
                      <a:lnTo>
                        <a:pt x="257" y="143"/>
                      </a:lnTo>
                      <a:lnTo>
                        <a:pt x="257" y="141"/>
                      </a:lnTo>
                      <a:lnTo>
                        <a:pt x="257" y="140"/>
                      </a:lnTo>
                      <a:lnTo>
                        <a:pt x="256" y="140"/>
                      </a:lnTo>
                      <a:lnTo>
                        <a:pt x="253" y="139"/>
                      </a:lnTo>
                      <a:lnTo>
                        <a:pt x="249" y="137"/>
                      </a:lnTo>
                      <a:close/>
                      <a:moveTo>
                        <a:pt x="26" y="77"/>
                      </a:moveTo>
                      <a:lnTo>
                        <a:pt x="26" y="124"/>
                      </a:lnTo>
                      <a:lnTo>
                        <a:pt x="27" y="114"/>
                      </a:lnTo>
                      <a:lnTo>
                        <a:pt x="26" y="78"/>
                      </a:lnTo>
                      <a:lnTo>
                        <a:pt x="26" y="77"/>
                      </a:lnTo>
                      <a:close/>
                      <a:moveTo>
                        <a:pt x="203" y="68"/>
                      </a:moveTo>
                      <a:lnTo>
                        <a:pt x="216" y="82"/>
                      </a:lnTo>
                      <a:lnTo>
                        <a:pt x="227" y="97"/>
                      </a:lnTo>
                      <a:lnTo>
                        <a:pt x="224" y="91"/>
                      </a:lnTo>
                      <a:lnTo>
                        <a:pt x="223" y="87"/>
                      </a:lnTo>
                      <a:lnTo>
                        <a:pt x="219" y="81"/>
                      </a:lnTo>
                      <a:lnTo>
                        <a:pt x="213" y="75"/>
                      </a:lnTo>
                      <a:lnTo>
                        <a:pt x="208" y="70"/>
                      </a:lnTo>
                      <a:lnTo>
                        <a:pt x="204" y="68"/>
                      </a:lnTo>
                      <a:lnTo>
                        <a:pt x="203" y="68"/>
                      </a:lnTo>
                      <a:close/>
                      <a:moveTo>
                        <a:pt x="182" y="66"/>
                      </a:moveTo>
                      <a:lnTo>
                        <a:pt x="188" y="73"/>
                      </a:lnTo>
                      <a:lnTo>
                        <a:pt x="190" y="73"/>
                      </a:lnTo>
                      <a:lnTo>
                        <a:pt x="195" y="78"/>
                      </a:lnTo>
                      <a:lnTo>
                        <a:pt x="190" y="73"/>
                      </a:lnTo>
                      <a:lnTo>
                        <a:pt x="183" y="68"/>
                      </a:lnTo>
                      <a:lnTo>
                        <a:pt x="182" y="66"/>
                      </a:lnTo>
                      <a:close/>
                      <a:moveTo>
                        <a:pt x="73" y="57"/>
                      </a:moveTo>
                      <a:lnTo>
                        <a:pt x="63" y="60"/>
                      </a:lnTo>
                      <a:lnTo>
                        <a:pt x="56" y="62"/>
                      </a:lnTo>
                      <a:lnTo>
                        <a:pt x="52" y="66"/>
                      </a:lnTo>
                      <a:lnTo>
                        <a:pt x="48" y="72"/>
                      </a:lnTo>
                      <a:lnTo>
                        <a:pt x="47" y="78"/>
                      </a:lnTo>
                      <a:lnTo>
                        <a:pt x="46" y="91"/>
                      </a:lnTo>
                      <a:lnTo>
                        <a:pt x="44" y="104"/>
                      </a:lnTo>
                      <a:lnTo>
                        <a:pt x="50" y="83"/>
                      </a:lnTo>
                      <a:lnTo>
                        <a:pt x="51" y="82"/>
                      </a:lnTo>
                      <a:lnTo>
                        <a:pt x="54" y="81"/>
                      </a:lnTo>
                      <a:lnTo>
                        <a:pt x="54" y="77"/>
                      </a:lnTo>
                      <a:lnTo>
                        <a:pt x="55" y="70"/>
                      </a:lnTo>
                      <a:lnTo>
                        <a:pt x="56" y="65"/>
                      </a:lnTo>
                      <a:lnTo>
                        <a:pt x="58" y="62"/>
                      </a:lnTo>
                      <a:lnTo>
                        <a:pt x="60" y="61"/>
                      </a:lnTo>
                      <a:lnTo>
                        <a:pt x="63" y="61"/>
                      </a:lnTo>
                      <a:lnTo>
                        <a:pt x="64" y="62"/>
                      </a:lnTo>
                      <a:lnTo>
                        <a:pt x="66" y="65"/>
                      </a:lnTo>
                      <a:lnTo>
                        <a:pt x="66" y="66"/>
                      </a:lnTo>
                      <a:lnTo>
                        <a:pt x="58" y="101"/>
                      </a:lnTo>
                      <a:lnTo>
                        <a:pt x="54" y="136"/>
                      </a:lnTo>
                      <a:lnTo>
                        <a:pt x="52" y="173"/>
                      </a:lnTo>
                      <a:lnTo>
                        <a:pt x="52" y="209"/>
                      </a:lnTo>
                      <a:lnTo>
                        <a:pt x="54" y="225"/>
                      </a:lnTo>
                      <a:lnTo>
                        <a:pt x="68" y="223"/>
                      </a:lnTo>
                      <a:lnTo>
                        <a:pt x="70" y="225"/>
                      </a:lnTo>
                      <a:lnTo>
                        <a:pt x="68" y="223"/>
                      </a:lnTo>
                      <a:lnTo>
                        <a:pt x="76" y="222"/>
                      </a:lnTo>
                      <a:lnTo>
                        <a:pt x="75" y="222"/>
                      </a:lnTo>
                      <a:lnTo>
                        <a:pt x="73" y="221"/>
                      </a:lnTo>
                      <a:lnTo>
                        <a:pt x="72" y="219"/>
                      </a:lnTo>
                      <a:lnTo>
                        <a:pt x="72" y="217"/>
                      </a:lnTo>
                      <a:lnTo>
                        <a:pt x="73" y="215"/>
                      </a:lnTo>
                      <a:lnTo>
                        <a:pt x="75" y="214"/>
                      </a:lnTo>
                      <a:lnTo>
                        <a:pt x="76" y="213"/>
                      </a:lnTo>
                      <a:lnTo>
                        <a:pt x="79" y="214"/>
                      </a:lnTo>
                      <a:lnTo>
                        <a:pt x="81" y="214"/>
                      </a:lnTo>
                      <a:lnTo>
                        <a:pt x="85" y="214"/>
                      </a:lnTo>
                      <a:lnTo>
                        <a:pt x="89" y="213"/>
                      </a:lnTo>
                      <a:lnTo>
                        <a:pt x="93" y="213"/>
                      </a:lnTo>
                      <a:lnTo>
                        <a:pt x="99" y="211"/>
                      </a:lnTo>
                      <a:lnTo>
                        <a:pt x="101" y="211"/>
                      </a:lnTo>
                      <a:lnTo>
                        <a:pt x="109" y="211"/>
                      </a:lnTo>
                      <a:lnTo>
                        <a:pt x="116" y="213"/>
                      </a:lnTo>
                      <a:lnTo>
                        <a:pt x="122" y="215"/>
                      </a:lnTo>
                      <a:lnTo>
                        <a:pt x="125" y="215"/>
                      </a:lnTo>
                      <a:lnTo>
                        <a:pt x="126" y="214"/>
                      </a:lnTo>
                      <a:lnTo>
                        <a:pt x="129" y="213"/>
                      </a:lnTo>
                      <a:lnTo>
                        <a:pt x="130" y="213"/>
                      </a:lnTo>
                      <a:lnTo>
                        <a:pt x="133" y="213"/>
                      </a:lnTo>
                      <a:lnTo>
                        <a:pt x="134" y="215"/>
                      </a:lnTo>
                      <a:lnTo>
                        <a:pt x="134" y="215"/>
                      </a:lnTo>
                      <a:lnTo>
                        <a:pt x="139" y="215"/>
                      </a:lnTo>
                      <a:lnTo>
                        <a:pt x="139" y="215"/>
                      </a:lnTo>
                      <a:lnTo>
                        <a:pt x="142" y="213"/>
                      </a:lnTo>
                      <a:lnTo>
                        <a:pt x="145" y="211"/>
                      </a:lnTo>
                      <a:lnTo>
                        <a:pt x="149" y="211"/>
                      </a:lnTo>
                      <a:lnTo>
                        <a:pt x="149" y="211"/>
                      </a:lnTo>
                      <a:lnTo>
                        <a:pt x="150" y="211"/>
                      </a:lnTo>
                      <a:lnTo>
                        <a:pt x="171" y="201"/>
                      </a:lnTo>
                      <a:lnTo>
                        <a:pt x="190" y="189"/>
                      </a:lnTo>
                      <a:lnTo>
                        <a:pt x="205" y="173"/>
                      </a:lnTo>
                      <a:lnTo>
                        <a:pt x="212" y="165"/>
                      </a:lnTo>
                      <a:lnTo>
                        <a:pt x="217" y="156"/>
                      </a:lnTo>
                      <a:lnTo>
                        <a:pt x="217" y="156"/>
                      </a:lnTo>
                      <a:lnTo>
                        <a:pt x="212" y="141"/>
                      </a:lnTo>
                      <a:lnTo>
                        <a:pt x="204" y="126"/>
                      </a:lnTo>
                      <a:lnTo>
                        <a:pt x="194" y="111"/>
                      </a:lnTo>
                      <a:lnTo>
                        <a:pt x="182" y="99"/>
                      </a:lnTo>
                      <a:lnTo>
                        <a:pt x="172" y="91"/>
                      </a:lnTo>
                      <a:lnTo>
                        <a:pt x="159" y="83"/>
                      </a:lnTo>
                      <a:lnTo>
                        <a:pt x="143" y="74"/>
                      </a:lnTo>
                      <a:lnTo>
                        <a:pt x="125" y="66"/>
                      </a:lnTo>
                      <a:lnTo>
                        <a:pt x="105" y="61"/>
                      </a:lnTo>
                      <a:lnTo>
                        <a:pt x="104" y="61"/>
                      </a:lnTo>
                      <a:lnTo>
                        <a:pt x="96" y="60"/>
                      </a:lnTo>
                      <a:lnTo>
                        <a:pt x="93" y="58"/>
                      </a:lnTo>
                      <a:lnTo>
                        <a:pt x="89" y="58"/>
                      </a:lnTo>
                      <a:lnTo>
                        <a:pt x="87" y="58"/>
                      </a:lnTo>
                      <a:lnTo>
                        <a:pt x="73" y="57"/>
                      </a:lnTo>
                      <a:close/>
                      <a:moveTo>
                        <a:pt x="54" y="45"/>
                      </a:moveTo>
                      <a:lnTo>
                        <a:pt x="43" y="45"/>
                      </a:lnTo>
                      <a:lnTo>
                        <a:pt x="47" y="46"/>
                      </a:lnTo>
                      <a:lnTo>
                        <a:pt x="51" y="46"/>
                      </a:lnTo>
                      <a:lnTo>
                        <a:pt x="55" y="46"/>
                      </a:lnTo>
                      <a:lnTo>
                        <a:pt x="59" y="46"/>
                      </a:lnTo>
                      <a:lnTo>
                        <a:pt x="64" y="45"/>
                      </a:lnTo>
                      <a:lnTo>
                        <a:pt x="54" y="45"/>
                      </a:lnTo>
                      <a:close/>
                      <a:moveTo>
                        <a:pt x="134" y="36"/>
                      </a:moveTo>
                      <a:lnTo>
                        <a:pt x="158" y="42"/>
                      </a:lnTo>
                      <a:lnTo>
                        <a:pt x="161" y="42"/>
                      </a:lnTo>
                      <a:lnTo>
                        <a:pt x="159" y="42"/>
                      </a:lnTo>
                      <a:lnTo>
                        <a:pt x="157" y="40"/>
                      </a:lnTo>
                      <a:lnTo>
                        <a:pt x="145" y="37"/>
                      </a:lnTo>
                      <a:lnTo>
                        <a:pt x="134" y="36"/>
                      </a:lnTo>
                      <a:close/>
                      <a:moveTo>
                        <a:pt x="105" y="0"/>
                      </a:moveTo>
                      <a:lnTo>
                        <a:pt x="114" y="0"/>
                      </a:lnTo>
                      <a:lnTo>
                        <a:pt x="130" y="4"/>
                      </a:lnTo>
                      <a:lnTo>
                        <a:pt x="143" y="12"/>
                      </a:lnTo>
                      <a:lnTo>
                        <a:pt x="155" y="20"/>
                      </a:lnTo>
                      <a:lnTo>
                        <a:pt x="167" y="31"/>
                      </a:lnTo>
                      <a:lnTo>
                        <a:pt x="176" y="39"/>
                      </a:lnTo>
                      <a:lnTo>
                        <a:pt x="194" y="46"/>
                      </a:lnTo>
                      <a:lnTo>
                        <a:pt x="208" y="54"/>
                      </a:lnTo>
                      <a:lnTo>
                        <a:pt x="208" y="54"/>
                      </a:lnTo>
                      <a:lnTo>
                        <a:pt x="209" y="56"/>
                      </a:lnTo>
                      <a:lnTo>
                        <a:pt x="223" y="60"/>
                      </a:lnTo>
                      <a:lnTo>
                        <a:pt x="233" y="65"/>
                      </a:lnTo>
                      <a:lnTo>
                        <a:pt x="236" y="68"/>
                      </a:lnTo>
                      <a:lnTo>
                        <a:pt x="236" y="70"/>
                      </a:lnTo>
                      <a:lnTo>
                        <a:pt x="236" y="73"/>
                      </a:lnTo>
                      <a:lnTo>
                        <a:pt x="234" y="75"/>
                      </a:lnTo>
                      <a:lnTo>
                        <a:pt x="233" y="77"/>
                      </a:lnTo>
                      <a:lnTo>
                        <a:pt x="230" y="78"/>
                      </a:lnTo>
                      <a:lnTo>
                        <a:pt x="240" y="94"/>
                      </a:lnTo>
                      <a:lnTo>
                        <a:pt x="246" y="114"/>
                      </a:lnTo>
                      <a:lnTo>
                        <a:pt x="248" y="124"/>
                      </a:lnTo>
                      <a:lnTo>
                        <a:pt x="249" y="124"/>
                      </a:lnTo>
                      <a:lnTo>
                        <a:pt x="259" y="126"/>
                      </a:lnTo>
                      <a:lnTo>
                        <a:pt x="266" y="131"/>
                      </a:lnTo>
                      <a:lnTo>
                        <a:pt x="270" y="136"/>
                      </a:lnTo>
                      <a:lnTo>
                        <a:pt x="270" y="145"/>
                      </a:lnTo>
                      <a:lnTo>
                        <a:pt x="266" y="156"/>
                      </a:lnTo>
                      <a:lnTo>
                        <a:pt x="258" y="168"/>
                      </a:lnTo>
                      <a:lnTo>
                        <a:pt x="248" y="178"/>
                      </a:lnTo>
                      <a:lnTo>
                        <a:pt x="237" y="188"/>
                      </a:lnTo>
                      <a:lnTo>
                        <a:pt x="227" y="205"/>
                      </a:lnTo>
                      <a:lnTo>
                        <a:pt x="211" y="218"/>
                      </a:lnTo>
                      <a:lnTo>
                        <a:pt x="203" y="222"/>
                      </a:lnTo>
                      <a:lnTo>
                        <a:pt x="190" y="225"/>
                      </a:lnTo>
                      <a:lnTo>
                        <a:pt x="171" y="228"/>
                      </a:lnTo>
                      <a:lnTo>
                        <a:pt x="172" y="230"/>
                      </a:lnTo>
                      <a:lnTo>
                        <a:pt x="174" y="236"/>
                      </a:lnTo>
                      <a:lnTo>
                        <a:pt x="176" y="239"/>
                      </a:lnTo>
                      <a:lnTo>
                        <a:pt x="176" y="240"/>
                      </a:lnTo>
                      <a:lnTo>
                        <a:pt x="176" y="240"/>
                      </a:lnTo>
                      <a:lnTo>
                        <a:pt x="179" y="246"/>
                      </a:lnTo>
                      <a:lnTo>
                        <a:pt x="183" y="255"/>
                      </a:lnTo>
                      <a:lnTo>
                        <a:pt x="194" y="279"/>
                      </a:lnTo>
                      <a:lnTo>
                        <a:pt x="203" y="304"/>
                      </a:lnTo>
                      <a:lnTo>
                        <a:pt x="204" y="306"/>
                      </a:lnTo>
                      <a:lnTo>
                        <a:pt x="217" y="330"/>
                      </a:lnTo>
                      <a:lnTo>
                        <a:pt x="229" y="354"/>
                      </a:lnTo>
                      <a:lnTo>
                        <a:pt x="238" y="378"/>
                      </a:lnTo>
                      <a:lnTo>
                        <a:pt x="242" y="399"/>
                      </a:lnTo>
                      <a:lnTo>
                        <a:pt x="242" y="401"/>
                      </a:lnTo>
                      <a:lnTo>
                        <a:pt x="242" y="403"/>
                      </a:lnTo>
                      <a:lnTo>
                        <a:pt x="250" y="426"/>
                      </a:lnTo>
                      <a:lnTo>
                        <a:pt x="253" y="446"/>
                      </a:lnTo>
                      <a:lnTo>
                        <a:pt x="254" y="447"/>
                      </a:lnTo>
                      <a:lnTo>
                        <a:pt x="256" y="449"/>
                      </a:lnTo>
                      <a:lnTo>
                        <a:pt x="259" y="457"/>
                      </a:lnTo>
                      <a:lnTo>
                        <a:pt x="263" y="465"/>
                      </a:lnTo>
                      <a:lnTo>
                        <a:pt x="265" y="474"/>
                      </a:lnTo>
                      <a:lnTo>
                        <a:pt x="263" y="476"/>
                      </a:lnTo>
                      <a:lnTo>
                        <a:pt x="262" y="479"/>
                      </a:lnTo>
                      <a:lnTo>
                        <a:pt x="259" y="480"/>
                      </a:lnTo>
                      <a:lnTo>
                        <a:pt x="257" y="480"/>
                      </a:lnTo>
                      <a:lnTo>
                        <a:pt x="254" y="480"/>
                      </a:lnTo>
                      <a:lnTo>
                        <a:pt x="252" y="478"/>
                      </a:lnTo>
                      <a:lnTo>
                        <a:pt x="250" y="475"/>
                      </a:lnTo>
                      <a:lnTo>
                        <a:pt x="248" y="478"/>
                      </a:lnTo>
                      <a:lnTo>
                        <a:pt x="245" y="479"/>
                      </a:lnTo>
                      <a:lnTo>
                        <a:pt x="242" y="479"/>
                      </a:lnTo>
                      <a:lnTo>
                        <a:pt x="240" y="478"/>
                      </a:lnTo>
                      <a:lnTo>
                        <a:pt x="237" y="475"/>
                      </a:lnTo>
                      <a:lnTo>
                        <a:pt x="237" y="472"/>
                      </a:lnTo>
                      <a:lnTo>
                        <a:pt x="237" y="470"/>
                      </a:lnTo>
                      <a:lnTo>
                        <a:pt x="238" y="465"/>
                      </a:lnTo>
                      <a:lnTo>
                        <a:pt x="233" y="466"/>
                      </a:lnTo>
                      <a:lnTo>
                        <a:pt x="220" y="478"/>
                      </a:lnTo>
                      <a:lnTo>
                        <a:pt x="219" y="478"/>
                      </a:lnTo>
                      <a:lnTo>
                        <a:pt x="217" y="479"/>
                      </a:lnTo>
                      <a:lnTo>
                        <a:pt x="216" y="480"/>
                      </a:lnTo>
                      <a:lnTo>
                        <a:pt x="213" y="482"/>
                      </a:lnTo>
                      <a:lnTo>
                        <a:pt x="212" y="482"/>
                      </a:lnTo>
                      <a:lnTo>
                        <a:pt x="209" y="482"/>
                      </a:lnTo>
                      <a:lnTo>
                        <a:pt x="207" y="482"/>
                      </a:lnTo>
                      <a:lnTo>
                        <a:pt x="205" y="479"/>
                      </a:lnTo>
                      <a:lnTo>
                        <a:pt x="195" y="459"/>
                      </a:lnTo>
                      <a:lnTo>
                        <a:pt x="187" y="437"/>
                      </a:lnTo>
                      <a:lnTo>
                        <a:pt x="180" y="413"/>
                      </a:lnTo>
                      <a:lnTo>
                        <a:pt x="175" y="389"/>
                      </a:lnTo>
                      <a:lnTo>
                        <a:pt x="170" y="366"/>
                      </a:lnTo>
                      <a:lnTo>
                        <a:pt x="168" y="362"/>
                      </a:lnTo>
                      <a:lnTo>
                        <a:pt x="165" y="347"/>
                      </a:lnTo>
                      <a:lnTo>
                        <a:pt x="162" y="337"/>
                      </a:lnTo>
                      <a:lnTo>
                        <a:pt x="161" y="333"/>
                      </a:lnTo>
                      <a:lnTo>
                        <a:pt x="161" y="330"/>
                      </a:lnTo>
                      <a:lnTo>
                        <a:pt x="153" y="313"/>
                      </a:lnTo>
                      <a:lnTo>
                        <a:pt x="145" y="297"/>
                      </a:lnTo>
                      <a:lnTo>
                        <a:pt x="137" y="279"/>
                      </a:lnTo>
                      <a:lnTo>
                        <a:pt x="130" y="259"/>
                      </a:lnTo>
                      <a:lnTo>
                        <a:pt x="100" y="260"/>
                      </a:lnTo>
                      <a:lnTo>
                        <a:pt x="72" y="256"/>
                      </a:lnTo>
                      <a:lnTo>
                        <a:pt x="70" y="273"/>
                      </a:lnTo>
                      <a:lnTo>
                        <a:pt x="70" y="294"/>
                      </a:lnTo>
                      <a:lnTo>
                        <a:pt x="72" y="317"/>
                      </a:lnTo>
                      <a:lnTo>
                        <a:pt x="72" y="317"/>
                      </a:lnTo>
                      <a:lnTo>
                        <a:pt x="73" y="337"/>
                      </a:lnTo>
                      <a:lnTo>
                        <a:pt x="75" y="352"/>
                      </a:lnTo>
                      <a:lnTo>
                        <a:pt x="71" y="384"/>
                      </a:lnTo>
                      <a:lnTo>
                        <a:pt x="67" y="414"/>
                      </a:lnTo>
                      <a:lnTo>
                        <a:pt x="67" y="420"/>
                      </a:lnTo>
                      <a:lnTo>
                        <a:pt x="63" y="451"/>
                      </a:lnTo>
                      <a:lnTo>
                        <a:pt x="62" y="465"/>
                      </a:lnTo>
                      <a:lnTo>
                        <a:pt x="62" y="467"/>
                      </a:lnTo>
                      <a:lnTo>
                        <a:pt x="60" y="478"/>
                      </a:lnTo>
                      <a:lnTo>
                        <a:pt x="59" y="484"/>
                      </a:lnTo>
                      <a:lnTo>
                        <a:pt x="56" y="492"/>
                      </a:lnTo>
                      <a:lnTo>
                        <a:pt x="52" y="501"/>
                      </a:lnTo>
                      <a:lnTo>
                        <a:pt x="51" y="504"/>
                      </a:lnTo>
                      <a:lnTo>
                        <a:pt x="48" y="505"/>
                      </a:lnTo>
                      <a:lnTo>
                        <a:pt x="46" y="505"/>
                      </a:lnTo>
                      <a:lnTo>
                        <a:pt x="43" y="505"/>
                      </a:lnTo>
                      <a:lnTo>
                        <a:pt x="41" y="504"/>
                      </a:lnTo>
                      <a:lnTo>
                        <a:pt x="39" y="501"/>
                      </a:lnTo>
                      <a:lnTo>
                        <a:pt x="39" y="499"/>
                      </a:lnTo>
                      <a:lnTo>
                        <a:pt x="39" y="496"/>
                      </a:lnTo>
                      <a:lnTo>
                        <a:pt x="39" y="496"/>
                      </a:lnTo>
                      <a:lnTo>
                        <a:pt x="41" y="496"/>
                      </a:lnTo>
                      <a:lnTo>
                        <a:pt x="41" y="499"/>
                      </a:lnTo>
                      <a:lnTo>
                        <a:pt x="41" y="500"/>
                      </a:lnTo>
                      <a:lnTo>
                        <a:pt x="42" y="500"/>
                      </a:lnTo>
                      <a:lnTo>
                        <a:pt x="42" y="500"/>
                      </a:lnTo>
                      <a:lnTo>
                        <a:pt x="42" y="498"/>
                      </a:lnTo>
                      <a:lnTo>
                        <a:pt x="42" y="494"/>
                      </a:lnTo>
                      <a:lnTo>
                        <a:pt x="41" y="490"/>
                      </a:lnTo>
                      <a:lnTo>
                        <a:pt x="41" y="484"/>
                      </a:lnTo>
                      <a:lnTo>
                        <a:pt x="38" y="484"/>
                      </a:lnTo>
                      <a:lnTo>
                        <a:pt x="37" y="486"/>
                      </a:lnTo>
                      <a:lnTo>
                        <a:pt x="35" y="487"/>
                      </a:lnTo>
                      <a:lnTo>
                        <a:pt x="34" y="488"/>
                      </a:lnTo>
                      <a:lnTo>
                        <a:pt x="33" y="488"/>
                      </a:lnTo>
                      <a:lnTo>
                        <a:pt x="31" y="488"/>
                      </a:lnTo>
                      <a:lnTo>
                        <a:pt x="30" y="487"/>
                      </a:lnTo>
                      <a:lnTo>
                        <a:pt x="29" y="484"/>
                      </a:lnTo>
                      <a:lnTo>
                        <a:pt x="29" y="484"/>
                      </a:lnTo>
                      <a:lnTo>
                        <a:pt x="29" y="484"/>
                      </a:lnTo>
                      <a:lnTo>
                        <a:pt x="27" y="483"/>
                      </a:lnTo>
                      <a:lnTo>
                        <a:pt x="26" y="479"/>
                      </a:lnTo>
                      <a:lnTo>
                        <a:pt x="26" y="480"/>
                      </a:lnTo>
                      <a:lnTo>
                        <a:pt x="26" y="483"/>
                      </a:lnTo>
                      <a:lnTo>
                        <a:pt x="26" y="486"/>
                      </a:lnTo>
                      <a:lnTo>
                        <a:pt x="26" y="486"/>
                      </a:lnTo>
                      <a:lnTo>
                        <a:pt x="23" y="484"/>
                      </a:lnTo>
                      <a:lnTo>
                        <a:pt x="22" y="482"/>
                      </a:lnTo>
                      <a:lnTo>
                        <a:pt x="22" y="480"/>
                      </a:lnTo>
                      <a:lnTo>
                        <a:pt x="22" y="478"/>
                      </a:lnTo>
                      <a:lnTo>
                        <a:pt x="22" y="476"/>
                      </a:lnTo>
                      <a:lnTo>
                        <a:pt x="21" y="478"/>
                      </a:lnTo>
                      <a:lnTo>
                        <a:pt x="21" y="480"/>
                      </a:lnTo>
                      <a:lnTo>
                        <a:pt x="21" y="483"/>
                      </a:lnTo>
                      <a:lnTo>
                        <a:pt x="21" y="487"/>
                      </a:lnTo>
                      <a:lnTo>
                        <a:pt x="21" y="490"/>
                      </a:lnTo>
                      <a:lnTo>
                        <a:pt x="21" y="494"/>
                      </a:lnTo>
                      <a:lnTo>
                        <a:pt x="21" y="495"/>
                      </a:lnTo>
                      <a:lnTo>
                        <a:pt x="21" y="496"/>
                      </a:lnTo>
                      <a:lnTo>
                        <a:pt x="21" y="496"/>
                      </a:lnTo>
                      <a:lnTo>
                        <a:pt x="21" y="494"/>
                      </a:lnTo>
                      <a:lnTo>
                        <a:pt x="21" y="496"/>
                      </a:lnTo>
                      <a:lnTo>
                        <a:pt x="21" y="495"/>
                      </a:lnTo>
                      <a:lnTo>
                        <a:pt x="19" y="494"/>
                      </a:lnTo>
                      <a:lnTo>
                        <a:pt x="19" y="492"/>
                      </a:lnTo>
                      <a:lnTo>
                        <a:pt x="19" y="490"/>
                      </a:lnTo>
                      <a:lnTo>
                        <a:pt x="18" y="488"/>
                      </a:lnTo>
                      <a:lnTo>
                        <a:pt x="18" y="488"/>
                      </a:lnTo>
                      <a:lnTo>
                        <a:pt x="18" y="491"/>
                      </a:lnTo>
                      <a:lnTo>
                        <a:pt x="17" y="469"/>
                      </a:lnTo>
                      <a:lnTo>
                        <a:pt x="17" y="470"/>
                      </a:lnTo>
                      <a:lnTo>
                        <a:pt x="14" y="471"/>
                      </a:lnTo>
                      <a:lnTo>
                        <a:pt x="13" y="472"/>
                      </a:lnTo>
                      <a:lnTo>
                        <a:pt x="10" y="472"/>
                      </a:lnTo>
                      <a:lnTo>
                        <a:pt x="9" y="482"/>
                      </a:lnTo>
                      <a:lnTo>
                        <a:pt x="8" y="483"/>
                      </a:lnTo>
                      <a:lnTo>
                        <a:pt x="6" y="484"/>
                      </a:lnTo>
                      <a:lnTo>
                        <a:pt x="5" y="484"/>
                      </a:lnTo>
                      <a:lnTo>
                        <a:pt x="4" y="484"/>
                      </a:lnTo>
                      <a:lnTo>
                        <a:pt x="2" y="484"/>
                      </a:lnTo>
                      <a:lnTo>
                        <a:pt x="1" y="483"/>
                      </a:lnTo>
                      <a:lnTo>
                        <a:pt x="0" y="480"/>
                      </a:lnTo>
                      <a:lnTo>
                        <a:pt x="0" y="479"/>
                      </a:lnTo>
                      <a:lnTo>
                        <a:pt x="5" y="457"/>
                      </a:lnTo>
                      <a:lnTo>
                        <a:pt x="9" y="433"/>
                      </a:lnTo>
                      <a:lnTo>
                        <a:pt x="9" y="371"/>
                      </a:lnTo>
                      <a:lnTo>
                        <a:pt x="10" y="302"/>
                      </a:lnTo>
                      <a:lnTo>
                        <a:pt x="10" y="227"/>
                      </a:lnTo>
                      <a:lnTo>
                        <a:pt x="9" y="145"/>
                      </a:lnTo>
                      <a:lnTo>
                        <a:pt x="8" y="57"/>
                      </a:lnTo>
                      <a:lnTo>
                        <a:pt x="9" y="56"/>
                      </a:lnTo>
                      <a:lnTo>
                        <a:pt x="10" y="53"/>
                      </a:lnTo>
                      <a:lnTo>
                        <a:pt x="13" y="53"/>
                      </a:lnTo>
                      <a:lnTo>
                        <a:pt x="14" y="53"/>
                      </a:lnTo>
                      <a:lnTo>
                        <a:pt x="15" y="54"/>
                      </a:lnTo>
                      <a:lnTo>
                        <a:pt x="15" y="50"/>
                      </a:lnTo>
                      <a:lnTo>
                        <a:pt x="14" y="50"/>
                      </a:lnTo>
                      <a:lnTo>
                        <a:pt x="11" y="50"/>
                      </a:lnTo>
                      <a:lnTo>
                        <a:pt x="10" y="48"/>
                      </a:lnTo>
                      <a:lnTo>
                        <a:pt x="10" y="46"/>
                      </a:lnTo>
                      <a:lnTo>
                        <a:pt x="10" y="45"/>
                      </a:lnTo>
                      <a:lnTo>
                        <a:pt x="10" y="44"/>
                      </a:lnTo>
                      <a:lnTo>
                        <a:pt x="9" y="42"/>
                      </a:lnTo>
                      <a:lnTo>
                        <a:pt x="8" y="41"/>
                      </a:lnTo>
                      <a:lnTo>
                        <a:pt x="8" y="40"/>
                      </a:lnTo>
                      <a:lnTo>
                        <a:pt x="9" y="39"/>
                      </a:lnTo>
                      <a:lnTo>
                        <a:pt x="9" y="37"/>
                      </a:lnTo>
                      <a:lnTo>
                        <a:pt x="11" y="36"/>
                      </a:lnTo>
                      <a:lnTo>
                        <a:pt x="14" y="35"/>
                      </a:lnTo>
                      <a:lnTo>
                        <a:pt x="18" y="33"/>
                      </a:lnTo>
                      <a:lnTo>
                        <a:pt x="22" y="32"/>
                      </a:lnTo>
                      <a:lnTo>
                        <a:pt x="25" y="31"/>
                      </a:lnTo>
                      <a:lnTo>
                        <a:pt x="42" y="19"/>
                      </a:lnTo>
                      <a:lnTo>
                        <a:pt x="63" y="10"/>
                      </a:lnTo>
                      <a:lnTo>
                        <a:pt x="84" y="3"/>
                      </a:lnTo>
                      <a:lnTo>
                        <a:pt x="105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" name="Freeform 35"/>
                <p:cNvSpPr>
                  <a:spLocks noEditPoints="1"/>
                </p:cNvSpPr>
                <p:nvPr/>
              </p:nvSpPr>
              <p:spPr bwMode="auto">
                <a:xfrm>
                  <a:off x="3068242" y="358294"/>
                  <a:ext cx="124119" cy="175137"/>
                </a:xfrm>
                <a:custGeom>
                  <a:avLst/>
                  <a:gdLst>
                    <a:gd name="T0" fmla="*/ 165 w 324"/>
                    <a:gd name="T1" fmla="*/ 343 h 460"/>
                    <a:gd name="T2" fmla="*/ 167 w 324"/>
                    <a:gd name="T3" fmla="*/ 243 h 460"/>
                    <a:gd name="T4" fmla="*/ 162 w 324"/>
                    <a:gd name="T5" fmla="*/ 215 h 460"/>
                    <a:gd name="T6" fmla="*/ 163 w 324"/>
                    <a:gd name="T7" fmla="*/ 154 h 460"/>
                    <a:gd name="T8" fmla="*/ 142 w 324"/>
                    <a:gd name="T9" fmla="*/ 119 h 460"/>
                    <a:gd name="T10" fmla="*/ 145 w 324"/>
                    <a:gd name="T11" fmla="*/ 70 h 460"/>
                    <a:gd name="T12" fmla="*/ 95 w 324"/>
                    <a:gd name="T13" fmla="*/ 4 h 460"/>
                    <a:gd name="T14" fmla="*/ 137 w 324"/>
                    <a:gd name="T15" fmla="*/ 10 h 460"/>
                    <a:gd name="T16" fmla="*/ 287 w 324"/>
                    <a:gd name="T17" fmla="*/ 13 h 460"/>
                    <a:gd name="T18" fmla="*/ 294 w 324"/>
                    <a:gd name="T19" fmla="*/ 22 h 460"/>
                    <a:gd name="T20" fmla="*/ 306 w 324"/>
                    <a:gd name="T21" fmla="*/ 29 h 460"/>
                    <a:gd name="T22" fmla="*/ 302 w 324"/>
                    <a:gd name="T23" fmla="*/ 39 h 460"/>
                    <a:gd name="T24" fmla="*/ 301 w 324"/>
                    <a:gd name="T25" fmla="*/ 45 h 460"/>
                    <a:gd name="T26" fmla="*/ 311 w 324"/>
                    <a:gd name="T27" fmla="*/ 55 h 460"/>
                    <a:gd name="T28" fmla="*/ 324 w 324"/>
                    <a:gd name="T29" fmla="*/ 63 h 460"/>
                    <a:gd name="T30" fmla="*/ 313 w 324"/>
                    <a:gd name="T31" fmla="*/ 67 h 460"/>
                    <a:gd name="T32" fmla="*/ 302 w 324"/>
                    <a:gd name="T33" fmla="*/ 66 h 460"/>
                    <a:gd name="T34" fmla="*/ 248 w 324"/>
                    <a:gd name="T35" fmla="*/ 66 h 460"/>
                    <a:gd name="T36" fmla="*/ 222 w 324"/>
                    <a:gd name="T37" fmla="*/ 67 h 460"/>
                    <a:gd name="T38" fmla="*/ 287 w 324"/>
                    <a:gd name="T39" fmla="*/ 76 h 460"/>
                    <a:gd name="T40" fmla="*/ 285 w 324"/>
                    <a:gd name="T41" fmla="*/ 86 h 460"/>
                    <a:gd name="T42" fmla="*/ 220 w 324"/>
                    <a:gd name="T43" fmla="*/ 78 h 460"/>
                    <a:gd name="T44" fmla="*/ 182 w 324"/>
                    <a:gd name="T45" fmla="*/ 191 h 460"/>
                    <a:gd name="T46" fmla="*/ 185 w 324"/>
                    <a:gd name="T47" fmla="*/ 303 h 460"/>
                    <a:gd name="T48" fmla="*/ 194 w 324"/>
                    <a:gd name="T49" fmla="*/ 380 h 460"/>
                    <a:gd name="T50" fmla="*/ 189 w 324"/>
                    <a:gd name="T51" fmla="*/ 384 h 460"/>
                    <a:gd name="T52" fmla="*/ 178 w 324"/>
                    <a:gd name="T53" fmla="*/ 347 h 460"/>
                    <a:gd name="T54" fmla="*/ 171 w 324"/>
                    <a:gd name="T55" fmla="*/ 442 h 460"/>
                    <a:gd name="T56" fmla="*/ 166 w 324"/>
                    <a:gd name="T57" fmla="*/ 439 h 460"/>
                    <a:gd name="T58" fmla="*/ 163 w 324"/>
                    <a:gd name="T59" fmla="*/ 413 h 460"/>
                    <a:gd name="T60" fmla="*/ 160 w 324"/>
                    <a:gd name="T61" fmla="*/ 431 h 460"/>
                    <a:gd name="T62" fmla="*/ 157 w 324"/>
                    <a:gd name="T63" fmla="*/ 440 h 460"/>
                    <a:gd name="T64" fmla="*/ 156 w 324"/>
                    <a:gd name="T65" fmla="*/ 451 h 460"/>
                    <a:gd name="T66" fmla="*/ 148 w 324"/>
                    <a:gd name="T67" fmla="*/ 460 h 460"/>
                    <a:gd name="T68" fmla="*/ 141 w 324"/>
                    <a:gd name="T69" fmla="*/ 455 h 460"/>
                    <a:gd name="T70" fmla="*/ 137 w 324"/>
                    <a:gd name="T71" fmla="*/ 446 h 460"/>
                    <a:gd name="T72" fmla="*/ 137 w 324"/>
                    <a:gd name="T73" fmla="*/ 384 h 460"/>
                    <a:gd name="T74" fmla="*/ 137 w 324"/>
                    <a:gd name="T75" fmla="*/ 254 h 460"/>
                    <a:gd name="T76" fmla="*/ 132 w 324"/>
                    <a:gd name="T77" fmla="*/ 355 h 460"/>
                    <a:gd name="T78" fmla="*/ 123 w 324"/>
                    <a:gd name="T79" fmla="*/ 427 h 460"/>
                    <a:gd name="T80" fmla="*/ 119 w 324"/>
                    <a:gd name="T81" fmla="*/ 417 h 460"/>
                    <a:gd name="T82" fmla="*/ 116 w 324"/>
                    <a:gd name="T83" fmla="*/ 244 h 460"/>
                    <a:gd name="T84" fmla="*/ 113 w 324"/>
                    <a:gd name="T85" fmla="*/ 182 h 460"/>
                    <a:gd name="T86" fmla="*/ 113 w 324"/>
                    <a:gd name="T87" fmla="*/ 100 h 460"/>
                    <a:gd name="T88" fmla="*/ 127 w 324"/>
                    <a:gd name="T89" fmla="*/ 97 h 460"/>
                    <a:gd name="T90" fmla="*/ 124 w 324"/>
                    <a:gd name="T91" fmla="*/ 104 h 460"/>
                    <a:gd name="T92" fmla="*/ 121 w 324"/>
                    <a:gd name="T93" fmla="*/ 123 h 460"/>
                    <a:gd name="T94" fmla="*/ 124 w 324"/>
                    <a:gd name="T95" fmla="*/ 181 h 460"/>
                    <a:gd name="T96" fmla="*/ 127 w 324"/>
                    <a:gd name="T97" fmla="*/ 250 h 460"/>
                    <a:gd name="T98" fmla="*/ 78 w 324"/>
                    <a:gd name="T99" fmla="*/ 67 h 460"/>
                    <a:gd name="T100" fmla="*/ 18 w 324"/>
                    <a:gd name="T101" fmla="*/ 61 h 460"/>
                    <a:gd name="T102" fmla="*/ 21 w 324"/>
                    <a:gd name="T103" fmla="*/ 50 h 460"/>
                    <a:gd name="T104" fmla="*/ 24 w 324"/>
                    <a:gd name="T105" fmla="*/ 46 h 460"/>
                    <a:gd name="T106" fmla="*/ 10 w 324"/>
                    <a:gd name="T107" fmla="*/ 41 h 460"/>
                    <a:gd name="T108" fmla="*/ 9 w 324"/>
                    <a:gd name="T109" fmla="*/ 30 h 460"/>
                    <a:gd name="T110" fmla="*/ 16 w 324"/>
                    <a:gd name="T111" fmla="*/ 22 h 460"/>
                    <a:gd name="T112" fmla="*/ 22 w 324"/>
                    <a:gd name="T113" fmla="*/ 14 h 460"/>
                    <a:gd name="T114" fmla="*/ 9 w 324"/>
                    <a:gd name="T115" fmla="*/ 24 h 460"/>
                    <a:gd name="T116" fmla="*/ 0 w 324"/>
                    <a:gd name="T117" fmla="*/ 18 h 460"/>
                    <a:gd name="T118" fmla="*/ 33 w 324"/>
                    <a:gd name="T119" fmla="*/ 1 h 4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24" h="460">
                      <a:moveTo>
                        <a:pt x="167" y="243"/>
                      </a:moveTo>
                      <a:lnTo>
                        <a:pt x="166" y="274"/>
                      </a:lnTo>
                      <a:lnTo>
                        <a:pt x="166" y="287"/>
                      </a:lnTo>
                      <a:lnTo>
                        <a:pt x="165" y="343"/>
                      </a:lnTo>
                      <a:lnTo>
                        <a:pt x="167" y="299"/>
                      </a:lnTo>
                      <a:lnTo>
                        <a:pt x="170" y="253"/>
                      </a:lnTo>
                      <a:lnTo>
                        <a:pt x="169" y="248"/>
                      </a:lnTo>
                      <a:lnTo>
                        <a:pt x="167" y="243"/>
                      </a:lnTo>
                      <a:close/>
                      <a:moveTo>
                        <a:pt x="161" y="212"/>
                      </a:moveTo>
                      <a:lnTo>
                        <a:pt x="160" y="273"/>
                      </a:lnTo>
                      <a:lnTo>
                        <a:pt x="160" y="268"/>
                      </a:lnTo>
                      <a:lnTo>
                        <a:pt x="162" y="215"/>
                      </a:lnTo>
                      <a:lnTo>
                        <a:pt x="161" y="212"/>
                      </a:lnTo>
                      <a:close/>
                      <a:moveTo>
                        <a:pt x="163" y="141"/>
                      </a:moveTo>
                      <a:lnTo>
                        <a:pt x="163" y="148"/>
                      </a:lnTo>
                      <a:lnTo>
                        <a:pt x="163" y="154"/>
                      </a:lnTo>
                      <a:lnTo>
                        <a:pt x="163" y="162"/>
                      </a:lnTo>
                      <a:lnTo>
                        <a:pt x="163" y="141"/>
                      </a:lnTo>
                      <a:close/>
                      <a:moveTo>
                        <a:pt x="144" y="70"/>
                      </a:moveTo>
                      <a:lnTo>
                        <a:pt x="142" y="119"/>
                      </a:lnTo>
                      <a:lnTo>
                        <a:pt x="142" y="167"/>
                      </a:lnTo>
                      <a:lnTo>
                        <a:pt x="144" y="215"/>
                      </a:lnTo>
                      <a:lnTo>
                        <a:pt x="144" y="141"/>
                      </a:lnTo>
                      <a:lnTo>
                        <a:pt x="145" y="70"/>
                      </a:lnTo>
                      <a:lnTo>
                        <a:pt x="144" y="70"/>
                      </a:lnTo>
                      <a:close/>
                      <a:moveTo>
                        <a:pt x="51" y="0"/>
                      </a:moveTo>
                      <a:lnTo>
                        <a:pt x="72" y="1"/>
                      </a:lnTo>
                      <a:lnTo>
                        <a:pt x="95" y="4"/>
                      </a:lnTo>
                      <a:lnTo>
                        <a:pt x="113" y="6"/>
                      </a:lnTo>
                      <a:lnTo>
                        <a:pt x="128" y="9"/>
                      </a:lnTo>
                      <a:lnTo>
                        <a:pt x="130" y="10"/>
                      </a:lnTo>
                      <a:lnTo>
                        <a:pt x="137" y="10"/>
                      </a:lnTo>
                      <a:lnTo>
                        <a:pt x="137" y="10"/>
                      </a:lnTo>
                      <a:lnTo>
                        <a:pt x="192" y="13"/>
                      </a:lnTo>
                      <a:lnTo>
                        <a:pt x="248" y="13"/>
                      </a:lnTo>
                      <a:lnTo>
                        <a:pt x="287" y="13"/>
                      </a:lnTo>
                      <a:lnTo>
                        <a:pt x="291" y="14"/>
                      </a:lnTo>
                      <a:lnTo>
                        <a:pt x="294" y="16"/>
                      </a:lnTo>
                      <a:lnTo>
                        <a:pt x="295" y="20"/>
                      </a:lnTo>
                      <a:lnTo>
                        <a:pt x="294" y="22"/>
                      </a:lnTo>
                      <a:lnTo>
                        <a:pt x="293" y="24"/>
                      </a:lnTo>
                      <a:lnTo>
                        <a:pt x="302" y="26"/>
                      </a:lnTo>
                      <a:lnTo>
                        <a:pt x="303" y="28"/>
                      </a:lnTo>
                      <a:lnTo>
                        <a:pt x="306" y="29"/>
                      </a:lnTo>
                      <a:lnTo>
                        <a:pt x="306" y="32"/>
                      </a:lnTo>
                      <a:lnTo>
                        <a:pt x="306" y="34"/>
                      </a:lnTo>
                      <a:lnTo>
                        <a:pt x="305" y="37"/>
                      </a:lnTo>
                      <a:lnTo>
                        <a:pt x="302" y="39"/>
                      </a:lnTo>
                      <a:lnTo>
                        <a:pt x="299" y="39"/>
                      </a:lnTo>
                      <a:lnTo>
                        <a:pt x="299" y="41"/>
                      </a:lnTo>
                      <a:lnTo>
                        <a:pt x="298" y="43"/>
                      </a:lnTo>
                      <a:lnTo>
                        <a:pt x="301" y="45"/>
                      </a:lnTo>
                      <a:lnTo>
                        <a:pt x="303" y="47"/>
                      </a:lnTo>
                      <a:lnTo>
                        <a:pt x="305" y="51"/>
                      </a:lnTo>
                      <a:lnTo>
                        <a:pt x="303" y="54"/>
                      </a:lnTo>
                      <a:lnTo>
                        <a:pt x="311" y="55"/>
                      </a:lnTo>
                      <a:lnTo>
                        <a:pt x="319" y="57"/>
                      </a:lnTo>
                      <a:lnTo>
                        <a:pt x="322" y="58"/>
                      </a:lnTo>
                      <a:lnTo>
                        <a:pt x="324" y="61"/>
                      </a:lnTo>
                      <a:lnTo>
                        <a:pt x="324" y="63"/>
                      </a:lnTo>
                      <a:lnTo>
                        <a:pt x="323" y="66"/>
                      </a:lnTo>
                      <a:lnTo>
                        <a:pt x="320" y="67"/>
                      </a:lnTo>
                      <a:lnTo>
                        <a:pt x="318" y="67"/>
                      </a:lnTo>
                      <a:lnTo>
                        <a:pt x="313" y="67"/>
                      </a:lnTo>
                      <a:lnTo>
                        <a:pt x="307" y="66"/>
                      </a:lnTo>
                      <a:lnTo>
                        <a:pt x="305" y="67"/>
                      </a:lnTo>
                      <a:lnTo>
                        <a:pt x="302" y="68"/>
                      </a:lnTo>
                      <a:lnTo>
                        <a:pt x="302" y="66"/>
                      </a:lnTo>
                      <a:lnTo>
                        <a:pt x="301" y="68"/>
                      </a:lnTo>
                      <a:lnTo>
                        <a:pt x="281" y="67"/>
                      </a:lnTo>
                      <a:lnTo>
                        <a:pt x="258" y="66"/>
                      </a:lnTo>
                      <a:lnTo>
                        <a:pt x="248" y="66"/>
                      </a:lnTo>
                      <a:lnTo>
                        <a:pt x="237" y="66"/>
                      </a:lnTo>
                      <a:lnTo>
                        <a:pt x="233" y="66"/>
                      </a:lnTo>
                      <a:lnTo>
                        <a:pt x="208" y="66"/>
                      </a:lnTo>
                      <a:lnTo>
                        <a:pt x="222" y="67"/>
                      </a:lnTo>
                      <a:lnTo>
                        <a:pt x="222" y="67"/>
                      </a:lnTo>
                      <a:lnTo>
                        <a:pt x="253" y="70"/>
                      </a:lnTo>
                      <a:lnTo>
                        <a:pt x="285" y="75"/>
                      </a:lnTo>
                      <a:lnTo>
                        <a:pt x="287" y="76"/>
                      </a:lnTo>
                      <a:lnTo>
                        <a:pt x="289" y="79"/>
                      </a:lnTo>
                      <a:lnTo>
                        <a:pt x="289" y="82"/>
                      </a:lnTo>
                      <a:lnTo>
                        <a:pt x="287" y="84"/>
                      </a:lnTo>
                      <a:lnTo>
                        <a:pt x="285" y="86"/>
                      </a:lnTo>
                      <a:lnTo>
                        <a:pt x="282" y="86"/>
                      </a:lnTo>
                      <a:lnTo>
                        <a:pt x="252" y="80"/>
                      </a:lnTo>
                      <a:lnTo>
                        <a:pt x="222" y="78"/>
                      </a:lnTo>
                      <a:lnTo>
                        <a:pt x="220" y="78"/>
                      </a:lnTo>
                      <a:lnTo>
                        <a:pt x="181" y="74"/>
                      </a:lnTo>
                      <a:lnTo>
                        <a:pt x="181" y="75"/>
                      </a:lnTo>
                      <a:lnTo>
                        <a:pt x="182" y="133"/>
                      </a:lnTo>
                      <a:lnTo>
                        <a:pt x="182" y="191"/>
                      </a:lnTo>
                      <a:lnTo>
                        <a:pt x="181" y="253"/>
                      </a:lnTo>
                      <a:lnTo>
                        <a:pt x="181" y="253"/>
                      </a:lnTo>
                      <a:lnTo>
                        <a:pt x="181" y="256"/>
                      </a:lnTo>
                      <a:lnTo>
                        <a:pt x="185" y="303"/>
                      </a:lnTo>
                      <a:lnTo>
                        <a:pt x="185" y="303"/>
                      </a:lnTo>
                      <a:lnTo>
                        <a:pt x="187" y="341"/>
                      </a:lnTo>
                      <a:lnTo>
                        <a:pt x="194" y="377"/>
                      </a:lnTo>
                      <a:lnTo>
                        <a:pt x="194" y="380"/>
                      </a:lnTo>
                      <a:lnTo>
                        <a:pt x="192" y="381"/>
                      </a:lnTo>
                      <a:lnTo>
                        <a:pt x="191" y="384"/>
                      </a:lnTo>
                      <a:lnTo>
                        <a:pt x="190" y="384"/>
                      </a:lnTo>
                      <a:lnTo>
                        <a:pt x="189" y="384"/>
                      </a:lnTo>
                      <a:lnTo>
                        <a:pt x="186" y="384"/>
                      </a:lnTo>
                      <a:lnTo>
                        <a:pt x="183" y="382"/>
                      </a:lnTo>
                      <a:lnTo>
                        <a:pt x="183" y="380"/>
                      </a:lnTo>
                      <a:lnTo>
                        <a:pt x="178" y="347"/>
                      </a:lnTo>
                      <a:lnTo>
                        <a:pt x="175" y="396"/>
                      </a:lnTo>
                      <a:lnTo>
                        <a:pt x="173" y="439"/>
                      </a:lnTo>
                      <a:lnTo>
                        <a:pt x="173" y="440"/>
                      </a:lnTo>
                      <a:lnTo>
                        <a:pt x="171" y="442"/>
                      </a:lnTo>
                      <a:lnTo>
                        <a:pt x="170" y="442"/>
                      </a:lnTo>
                      <a:lnTo>
                        <a:pt x="167" y="442"/>
                      </a:lnTo>
                      <a:lnTo>
                        <a:pt x="167" y="440"/>
                      </a:lnTo>
                      <a:lnTo>
                        <a:pt x="166" y="439"/>
                      </a:lnTo>
                      <a:lnTo>
                        <a:pt x="166" y="438"/>
                      </a:lnTo>
                      <a:lnTo>
                        <a:pt x="167" y="411"/>
                      </a:lnTo>
                      <a:lnTo>
                        <a:pt x="166" y="413"/>
                      </a:lnTo>
                      <a:lnTo>
                        <a:pt x="163" y="413"/>
                      </a:lnTo>
                      <a:lnTo>
                        <a:pt x="163" y="418"/>
                      </a:lnTo>
                      <a:lnTo>
                        <a:pt x="163" y="427"/>
                      </a:lnTo>
                      <a:lnTo>
                        <a:pt x="163" y="429"/>
                      </a:lnTo>
                      <a:lnTo>
                        <a:pt x="160" y="431"/>
                      </a:lnTo>
                      <a:lnTo>
                        <a:pt x="160" y="431"/>
                      </a:lnTo>
                      <a:lnTo>
                        <a:pt x="157" y="430"/>
                      </a:lnTo>
                      <a:lnTo>
                        <a:pt x="157" y="436"/>
                      </a:lnTo>
                      <a:lnTo>
                        <a:pt x="157" y="440"/>
                      </a:lnTo>
                      <a:lnTo>
                        <a:pt x="157" y="444"/>
                      </a:lnTo>
                      <a:lnTo>
                        <a:pt x="156" y="447"/>
                      </a:lnTo>
                      <a:lnTo>
                        <a:pt x="156" y="448"/>
                      </a:lnTo>
                      <a:lnTo>
                        <a:pt x="156" y="451"/>
                      </a:lnTo>
                      <a:lnTo>
                        <a:pt x="156" y="454"/>
                      </a:lnTo>
                      <a:lnTo>
                        <a:pt x="154" y="456"/>
                      </a:lnTo>
                      <a:lnTo>
                        <a:pt x="152" y="459"/>
                      </a:lnTo>
                      <a:lnTo>
                        <a:pt x="148" y="460"/>
                      </a:lnTo>
                      <a:lnTo>
                        <a:pt x="148" y="460"/>
                      </a:lnTo>
                      <a:lnTo>
                        <a:pt x="145" y="459"/>
                      </a:lnTo>
                      <a:lnTo>
                        <a:pt x="142" y="458"/>
                      </a:lnTo>
                      <a:lnTo>
                        <a:pt x="141" y="455"/>
                      </a:lnTo>
                      <a:lnTo>
                        <a:pt x="141" y="452"/>
                      </a:lnTo>
                      <a:lnTo>
                        <a:pt x="142" y="446"/>
                      </a:lnTo>
                      <a:lnTo>
                        <a:pt x="140" y="446"/>
                      </a:lnTo>
                      <a:lnTo>
                        <a:pt x="137" y="446"/>
                      </a:lnTo>
                      <a:lnTo>
                        <a:pt x="136" y="444"/>
                      </a:lnTo>
                      <a:lnTo>
                        <a:pt x="136" y="442"/>
                      </a:lnTo>
                      <a:lnTo>
                        <a:pt x="136" y="414"/>
                      </a:lnTo>
                      <a:lnTo>
                        <a:pt x="137" y="384"/>
                      </a:lnTo>
                      <a:lnTo>
                        <a:pt x="137" y="381"/>
                      </a:lnTo>
                      <a:lnTo>
                        <a:pt x="138" y="330"/>
                      </a:lnTo>
                      <a:lnTo>
                        <a:pt x="138" y="285"/>
                      </a:lnTo>
                      <a:lnTo>
                        <a:pt x="137" y="254"/>
                      </a:lnTo>
                      <a:lnTo>
                        <a:pt x="136" y="224"/>
                      </a:lnTo>
                      <a:lnTo>
                        <a:pt x="134" y="268"/>
                      </a:lnTo>
                      <a:lnTo>
                        <a:pt x="134" y="272"/>
                      </a:lnTo>
                      <a:lnTo>
                        <a:pt x="132" y="355"/>
                      </a:lnTo>
                      <a:lnTo>
                        <a:pt x="132" y="438"/>
                      </a:lnTo>
                      <a:lnTo>
                        <a:pt x="132" y="439"/>
                      </a:lnTo>
                      <a:lnTo>
                        <a:pt x="123" y="439"/>
                      </a:lnTo>
                      <a:lnTo>
                        <a:pt x="123" y="427"/>
                      </a:lnTo>
                      <a:lnTo>
                        <a:pt x="123" y="422"/>
                      </a:lnTo>
                      <a:lnTo>
                        <a:pt x="123" y="419"/>
                      </a:lnTo>
                      <a:lnTo>
                        <a:pt x="121" y="418"/>
                      </a:lnTo>
                      <a:lnTo>
                        <a:pt x="119" y="417"/>
                      </a:lnTo>
                      <a:lnTo>
                        <a:pt x="119" y="414"/>
                      </a:lnTo>
                      <a:lnTo>
                        <a:pt x="115" y="352"/>
                      </a:lnTo>
                      <a:lnTo>
                        <a:pt x="116" y="291"/>
                      </a:lnTo>
                      <a:lnTo>
                        <a:pt x="116" y="244"/>
                      </a:lnTo>
                      <a:lnTo>
                        <a:pt x="115" y="196"/>
                      </a:lnTo>
                      <a:lnTo>
                        <a:pt x="115" y="194"/>
                      </a:lnTo>
                      <a:lnTo>
                        <a:pt x="113" y="188"/>
                      </a:lnTo>
                      <a:lnTo>
                        <a:pt x="113" y="182"/>
                      </a:lnTo>
                      <a:lnTo>
                        <a:pt x="111" y="153"/>
                      </a:lnTo>
                      <a:lnTo>
                        <a:pt x="109" y="130"/>
                      </a:lnTo>
                      <a:lnTo>
                        <a:pt x="111" y="112"/>
                      </a:lnTo>
                      <a:lnTo>
                        <a:pt x="113" y="100"/>
                      </a:lnTo>
                      <a:lnTo>
                        <a:pt x="120" y="95"/>
                      </a:lnTo>
                      <a:lnTo>
                        <a:pt x="123" y="94"/>
                      </a:lnTo>
                      <a:lnTo>
                        <a:pt x="125" y="95"/>
                      </a:lnTo>
                      <a:lnTo>
                        <a:pt x="127" y="97"/>
                      </a:lnTo>
                      <a:lnTo>
                        <a:pt x="128" y="99"/>
                      </a:lnTo>
                      <a:lnTo>
                        <a:pt x="127" y="101"/>
                      </a:lnTo>
                      <a:lnTo>
                        <a:pt x="127" y="103"/>
                      </a:lnTo>
                      <a:lnTo>
                        <a:pt x="124" y="104"/>
                      </a:lnTo>
                      <a:lnTo>
                        <a:pt x="123" y="105"/>
                      </a:lnTo>
                      <a:lnTo>
                        <a:pt x="123" y="108"/>
                      </a:lnTo>
                      <a:lnTo>
                        <a:pt x="121" y="113"/>
                      </a:lnTo>
                      <a:lnTo>
                        <a:pt x="121" y="123"/>
                      </a:lnTo>
                      <a:lnTo>
                        <a:pt x="121" y="137"/>
                      </a:lnTo>
                      <a:lnTo>
                        <a:pt x="123" y="155"/>
                      </a:lnTo>
                      <a:lnTo>
                        <a:pt x="124" y="181"/>
                      </a:lnTo>
                      <a:lnTo>
                        <a:pt x="124" y="181"/>
                      </a:lnTo>
                      <a:lnTo>
                        <a:pt x="125" y="187"/>
                      </a:lnTo>
                      <a:lnTo>
                        <a:pt x="125" y="192"/>
                      </a:lnTo>
                      <a:lnTo>
                        <a:pt x="125" y="196"/>
                      </a:lnTo>
                      <a:lnTo>
                        <a:pt x="127" y="250"/>
                      </a:lnTo>
                      <a:lnTo>
                        <a:pt x="129" y="159"/>
                      </a:lnTo>
                      <a:lnTo>
                        <a:pt x="129" y="70"/>
                      </a:lnTo>
                      <a:lnTo>
                        <a:pt x="123" y="70"/>
                      </a:lnTo>
                      <a:lnTo>
                        <a:pt x="78" y="67"/>
                      </a:lnTo>
                      <a:lnTo>
                        <a:pt x="49" y="66"/>
                      </a:lnTo>
                      <a:lnTo>
                        <a:pt x="24" y="63"/>
                      </a:lnTo>
                      <a:lnTo>
                        <a:pt x="21" y="62"/>
                      </a:lnTo>
                      <a:lnTo>
                        <a:pt x="18" y="61"/>
                      </a:lnTo>
                      <a:lnTo>
                        <a:pt x="17" y="58"/>
                      </a:lnTo>
                      <a:lnTo>
                        <a:pt x="17" y="55"/>
                      </a:lnTo>
                      <a:lnTo>
                        <a:pt x="18" y="53"/>
                      </a:lnTo>
                      <a:lnTo>
                        <a:pt x="21" y="50"/>
                      </a:lnTo>
                      <a:lnTo>
                        <a:pt x="25" y="50"/>
                      </a:lnTo>
                      <a:lnTo>
                        <a:pt x="26" y="50"/>
                      </a:lnTo>
                      <a:lnTo>
                        <a:pt x="24" y="46"/>
                      </a:lnTo>
                      <a:lnTo>
                        <a:pt x="24" y="46"/>
                      </a:lnTo>
                      <a:lnTo>
                        <a:pt x="20" y="46"/>
                      </a:lnTo>
                      <a:lnTo>
                        <a:pt x="16" y="45"/>
                      </a:lnTo>
                      <a:lnTo>
                        <a:pt x="13" y="42"/>
                      </a:lnTo>
                      <a:lnTo>
                        <a:pt x="10" y="41"/>
                      </a:lnTo>
                      <a:lnTo>
                        <a:pt x="9" y="39"/>
                      </a:lnTo>
                      <a:lnTo>
                        <a:pt x="8" y="37"/>
                      </a:lnTo>
                      <a:lnTo>
                        <a:pt x="8" y="34"/>
                      </a:lnTo>
                      <a:lnTo>
                        <a:pt x="9" y="30"/>
                      </a:lnTo>
                      <a:lnTo>
                        <a:pt x="12" y="29"/>
                      </a:lnTo>
                      <a:lnTo>
                        <a:pt x="14" y="28"/>
                      </a:lnTo>
                      <a:lnTo>
                        <a:pt x="14" y="26"/>
                      </a:lnTo>
                      <a:lnTo>
                        <a:pt x="16" y="22"/>
                      </a:lnTo>
                      <a:lnTo>
                        <a:pt x="18" y="20"/>
                      </a:lnTo>
                      <a:lnTo>
                        <a:pt x="22" y="20"/>
                      </a:lnTo>
                      <a:lnTo>
                        <a:pt x="22" y="20"/>
                      </a:lnTo>
                      <a:lnTo>
                        <a:pt x="22" y="14"/>
                      </a:lnTo>
                      <a:lnTo>
                        <a:pt x="17" y="16"/>
                      </a:lnTo>
                      <a:lnTo>
                        <a:pt x="13" y="18"/>
                      </a:lnTo>
                      <a:lnTo>
                        <a:pt x="10" y="21"/>
                      </a:lnTo>
                      <a:lnTo>
                        <a:pt x="9" y="24"/>
                      </a:lnTo>
                      <a:lnTo>
                        <a:pt x="6" y="24"/>
                      </a:lnTo>
                      <a:lnTo>
                        <a:pt x="4" y="24"/>
                      </a:lnTo>
                      <a:lnTo>
                        <a:pt x="1" y="21"/>
                      </a:lnTo>
                      <a:lnTo>
                        <a:pt x="0" y="18"/>
                      </a:lnTo>
                      <a:lnTo>
                        <a:pt x="1" y="16"/>
                      </a:lnTo>
                      <a:lnTo>
                        <a:pt x="8" y="9"/>
                      </a:lnTo>
                      <a:lnTo>
                        <a:pt x="18" y="4"/>
                      </a:lnTo>
                      <a:lnTo>
                        <a:pt x="33" y="1"/>
                      </a:lnTo>
                      <a:lnTo>
                        <a:pt x="5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sp>
          <p:nvSpPr>
            <p:cNvPr id="41" name="Rectangle 85"/>
            <p:cNvSpPr/>
            <p:nvPr/>
          </p:nvSpPr>
          <p:spPr>
            <a:xfrm>
              <a:off x="8618038" y="3846272"/>
              <a:ext cx="529200" cy="529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 86"/>
            <p:cNvSpPr/>
            <p:nvPr/>
          </p:nvSpPr>
          <p:spPr>
            <a:xfrm>
              <a:off x="7672494" y="4611063"/>
              <a:ext cx="529200" cy="529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0" y="-4434"/>
            <a:ext cx="1045028" cy="6862434"/>
            <a:chOff x="-29958" y="-4434"/>
            <a:chExt cx="1074986" cy="7050212"/>
          </a:xfrm>
          <a:solidFill>
            <a:srgbClr val="9BB3C0"/>
          </a:solidFill>
        </p:grpSpPr>
        <p:sp>
          <p:nvSpPr>
            <p:cNvPr id="75" name="Rätvinklig triangel 3"/>
            <p:cNvSpPr/>
            <p:nvPr/>
          </p:nvSpPr>
          <p:spPr>
            <a:xfrm rot="5400000">
              <a:off x="-3017571" y="2983179"/>
              <a:ext cx="7050212" cy="1074986"/>
            </a:xfrm>
            <a:custGeom>
              <a:avLst/>
              <a:gdLst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942392">
                  <a:moveTo>
                    <a:pt x="0" y="942392"/>
                  </a:moveTo>
                  <a:lnTo>
                    <a:pt x="0" y="0"/>
                  </a:lnTo>
                  <a:cubicBezTo>
                    <a:pt x="2221202" y="320012"/>
                    <a:pt x="8044025" y="814873"/>
                    <a:pt x="12192000" y="942392"/>
                  </a:cubicBezTo>
                  <a:lnTo>
                    <a:pt x="0" y="9423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  <p:sp>
          <p:nvSpPr>
            <p:cNvPr id="76" name="Rätvinklig triangel 3"/>
            <p:cNvSpPr/>
            <p:nvPr/>
          </p:nvSpPr>
          <p:spPr>
            <a:xfrm rot="5400000">
              <a:off x="-3136897" y="3102505"/>
              <a:ext cx="7050212" cy="836334"/>
            </a:xfrm>
            <a:custGeom>
              <a:avLst/>
              <a:gdLst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942392">
                  <a:moveTo>
                    <a:pt x="0" y="942392"/>
                  </a:moveTo>
                  <a:lnTo>
                    <a:pt x="0" y="0"/>
                  </a:lnTo>
                  <a:cubicBezTo>
                    <a:pt x="2221202" y="320012"/>
                    <a:pt x="8044025" y="814873"/>
                    <a:pt x="12192000" y="942392"/>
                  </a:cubicBezTo>
                  <a:lnTo>
                    <a:pt x="0" y="942392"/>
                  </a:lnTo>
                  <a:close/>
                </a:path>
              </a:pathLst>
            </a:custGeom>
            <a:solidFill>
              <a:srgbClr val="5C7F92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765871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Rubrik för ny sek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478" y="2508531"/>
            <a:ext cx="7886700" cy="1432290"/>
          </a:xfrm>
        </p:spPr>
        <p:txBody>
          <a:bodyPr/>
          <a:lstStyle>
            <a:lvl1pPr algn="ctr">
              <a:defRPr sz="5400" b="1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-1" y="5839641"/>
            <a:ext cx="7729887" cy="1022400"/>
            <a:chOff x="-1" y="5839641"/>
            <a:chExt cx="7729887" cy="1022400"/>
          </a:xfrm>
        </p:grpSpPr>
        <p:sp>
          <p:nvSpPr>
            <p:cNvPr id="4" name="Rätvinklig triangel 3"/>
            <p:cNvSpPr/>
            <p:nvPr/>
          </p:nvSpPr>
          <p:spPr>
            <a:xfrm rot="10800000" flipH="1" flipV="1">
              <a:off x="3" y="5839641"/>
              <a:ext cx="7684533" cy="1022396"/>
            </a:xfrm>
            <a:custGeom>
              <a:avLst/>
              <a:gdLst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942392">
                  <a:moveTo>
                    <a:pt x="0" y="942392"/>
                  </a:moveTo>
                  <a:lnTo>
                    <a:pt x="0" y="0"/>
                  </a:lnTo>
                  <a:cubicBezTo>
                    <a:pt x="5193004" y="873967"/>
                    <a:pt x="8044025" y="814873"/>
                    <a:pt x="12192000" y="942392"/>
                  </a:cubicBezTo>
                  <a:lnTo>
                    <a:pt x="0" y="942392"/>
                  </a:lnTo>
                  <a:close/>
                </a:path>
              </a:pathLst>
            </a:custGeom>
            <a:solidFill>
              <a:srgbClr val="CAD5DC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  <p:sp>
          <p:nvSpPr>
            <p:cNvPr id="5" name="Rätvinklig triangel 3"/>
            <p:cNvSpPr/>
            <p:nvPr/>
          </p:nvSpPr>
          <p:spPr>
            <a:xfrm rot="10800000" flipH="1" flipV="1">
              <a:off x="-1" y="6040115"/>
              <a:ext cx="7729887" cy="821926"/>
            </a:xfrm>
            <a:custGeom>
              <a:avLst/>
              <a:gdLst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942392">
                  <a:moveTo>
                    <a:pt x="0" y="942392"/>
                  </a:moveTo>
                  <a:lnTo>
                    <a:pt x="0" y="0"/>
                  </a:lnTo>
                  <a:cubicBezTo>
                    <a:pt x="5193004" y="873967"/>
                    <a:pt x="8044025" y="814873"/>
                    <a:pt x="12192000" y="942392"/>
                  </a:cubicBezTo>
                  <a:lnTo>
                    <a:pt x="0" y="942392"/>
                  </a:lnTo>
                  <a:close/>
                </a:path>
              </a:pathLst>
            </a:custGeom>
            <a:solidFill>
              <a:srgbClr val="9BB3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298054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478" y="1667933"/>
            <a:ext cx="7886700" cy="4028860"/>
          </a:xfrm>
        </p:spPr>
        <p:txBody>
          <a:bodyPr/>
          <a:lstStyle>
            <a:lvl1pPr>
              <a:lnSpc>
                <a:spcPts val="2880"/>
              </a:lnSpc>
              <a:buClr>
                <a:srgbClr val="2E3F49"/>
              </a:buClr>
              <a:defRPr/>
            </a:lvl1pPr>
            <a:lvl2pPr>
              <a:lnSpc>
                <a:spcPts val="2880"/>
              </a:lnSpc>
              <a:buClr>
                <a:srgbClr val="2E3F49"/>
              </a:buClr>
              <a:defRPr/>
            </a:lvl2pPr>
            <a:lvl3pPr>
              <a:lnSpc>
                <a:spcPts val="2880"/>
              </a:lnSpc>
              <a:buClr>
                <a:srgbClr val="2E3F49"/>
              </a:buCl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1" y="5839641"/>
            <a:ext cx="7729887" cy="1022400"/>
            <a:chOff x="-1" y="5839641"/>
            <a:chExt cx="7729887" cy="1022400"/>
          </a:xfrm>
        </p:grpSpPr>
        <p:sp>
          <p:nvSpPr>
            <p:cNvPr id="5" name="Rätvinklig triangel 3"/>
            <p:cNvSpPr/>
            <p:nvPr/>
          </p:nvSpPr>
          <p:spPr>
            <a:xfrm rot="10800000" flipH="1" flipV="1">
              <a:off x="3" y="5839641"/>
              <a:ext cx="7684533" cy="1022396"/>
            </a:xfrm>
            <a:custGeom>
              <a:avLst/>
              <a:gdLst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942392">
                  <a:moveTo>
                    <a:pt x="0" y="942392"/>
                  </a:moveTo>
                  <a:lnTo>
                    <a:pt x="0" y="0"/>
                  </a:lnTo>
                  <a:cubicBezTo>
                    <a:pt x="5193004" y="873967"/>
                    <a:pt x="8044025" y="814873"/>
                    <a:pt x="12192000" y="942392"/>
                  </a:cubicBezTo>
                  <a:lnTo>
                    <a:pt x="0" y="942392"/>
                  </a:lnTo>
                  <a:close/>
                </a:path>
              </a:pathLst>
            </a:custGeom>
            <a:solidFill>
              <a:srgbClr val="CAD5DC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  <p:sp>
          <p:nvSpPr>
            <p:cNvPr id="6" name="Rätvinklig triangel 3"/>
            <p:cNvSpPr/>
            <p:nvPr/>
          </p:nvSpPr>
          <p:spPr>
            <a:xfrm rot="10800000" flipH="1" flipV="1">
              <a:off x="-1" y="6040115"/>
              <a:ext cx="7729887" cy="821926"/>
            </a:xfrm>
            <a:custGeom>
              <a:avLst/>
              <a:gdLst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942392">
                  <a:moveTo>
                    <a:pt x="0" y="942392"/>
                  </a:moveTo>
                  <a:lnTo>
                    <a:pt x="0" y="0"/>
                  </a:lnTo>
                  <a:cubicBezTo>
                    <a:pt x="5193004" y="873967"/>
                    <a:pt x="8044025" y="814873"/>
                    <a:pt x="12192000" y="942392"/>
                  </a:cubicBezTo>
                  <a:lnTo>
                    <a:pt x="0" y="942392"/>
                  </a:lnTo>
                  <a:close/>
                </a:path>
              </a:pathLst>
            </a:custGeom>
            <a:solidFill>
              <a:srgbClr val="9BB3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415685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Rubrik enb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-1" y="5839641"/>
            <a:ext cx="7729887" cy="1022400"/>
            <a:chOff x="-1" y="5839641"/>
            <a:chExt cx="7729887" cy="1022400"/>
          </a:xfrm>
        </p:grpSpPr>
        <p:sp>
          <p:nvSpPr>
            <p:cNvPr id="4" name="Rätvinklig triangel 3"/>
            <p:cNvSpPr/>
            <p:nvPr/>
          </p:nvSpPr>
          <p:spPr>
            <a:xfrm rot="10800000" flipH="1" flipV="1">
              <a:off x="3" y="5839641"/>
              <a:ext cx="7684533" cy="1022396"/>
            </a:xfrm>
            <a:custGeom>
              <a:avLst/>
              <a:gdLst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942392">
                  <a:moveTo>
                    <a:pt x="0" y="942392"/>
                  </a:moveTo>
                  <a:lnTo>
                    <a:pt x="0" y="0"/>
                  </a:lnTo>
                  <a:cubicBezTo>
                    <a:pt x="5193004" y="873967"/>
                    <a:pt x="8044025" y="814873"/>
                    <a:pt x="12192000" y="942392"/>
                  </a:cubicBezTo>
                  <a:lnTo>
                    <a:pt x="0" y="942392"/>
                  </a:lnTo>
                  <a:close/>
                </a:path>
              </a:pathLst>
            </a:custGeom>
            <a:solidFill>
              <a:srgbClr val="CAD5DC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  <p:sp>
          <p:nvSpPr>
            <p:cNvPr id="5" name="Rätvinklig triangel 3"/>
            <p:cNvSpPr/>
            <p:nvPr/>
          </p:nvSpPr>
          <p:spPr>
            <a:xfrm rot="10800000" flipH="1" flipV="1">
              <a:off x="-1" y="6040115"/>
              <a:ext cx="7729887" cy="821926"/>
            </a:xfrm>
            <a:custGeom>
              <a:avLst/>
              <a:gdLst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942392">
                  <a:moveTo>
                    <a:pt x="0" y="942392"/>
                  </a:moveTo>
                  <a:lnTo>
                    <a:pt x="0" y="0"/>
                  </a:lnTo>
                  <a:cubicBezTo>
                    <a:pt x="5193004" y="873967"/>
                    <a:pt x="8044025" y="814873"/>
                    <a:pt x="12192000" y="942392"/>
                  </a:cubicBezTo>
                  <a:lnTo>
                    <a:pt x="0" y="942392"/>
                  </a:lnTo>
                  <a:close/>
                </a:path>
              </a:pathLst>
            </a:custGeom>
            <a:solidFill>
              <a:srgbClr val="9BB3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15398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an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" y="5839641"/>
            <a:ext cx="7729887" cy="1022400"/>
            <a:chOff x="-1" y="5839641"/>
            <a:chExt cx="7729887" cy="1022400"/>
          </a:xfrm>
        </p:grpSpPr>
        <p:sp>
          <p:nvSpPr>
            <p:cNvPr id="3" name="Rätvinklig triangel 3"/>
            <p:cNvSpPr/>
            <p:nvPr/>
          </p:nvSpPr>
          <p:spPr>
            <a:xfrm rot="10800000" flipH="1" flipV="1">
              <a:off x="3" y="5839641"/>
              <a:ext cx="7684533" cy="1022396"/>
            </a:xfrm>
            <a:custGeom>
              <a:avLst/>
              <a:gdLst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942392">
                  <a:moveTo>
                    <a:pt x="0" y="942392"/>
                  </a:moveTo>
                  <a:lnTo>
                    <a:pt x="0" y="0"/>
                  </a:lnTo>
                  <a:cubicBezTo>
                    <a:pt x="5193004" y="873967"/>
                    <a:pt x="8044025" y="814873"/>
                    <a:pt x="12192000" y="942392"/>
                  </a:cubicBezTo>
                  <a:lnTo>
                    <a:pt x="0" y="942392"/>
                  </a:lnTo>
                  <a:close/>
                </a:path>
              </a:pathLst>
            </a:custGeom>
            <a:solidFill>
              <a:srgbClr val="CAD5DC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  <p:sp>
          <p:nvSpPr>
            <p:cNvPr id="4" name="Rätvinklig triangel 3"/>
            <p:cNvSpPr/>
            <p:nvPr/>
          </p:nvSpPr>
          <p:spPr>
            <a:xfrm rot="10800000" flipH="1" flipV="1">
              <a:off x="-1" y="6040115"/>
              <a:ext cx="7729887" cy="821926"/>
            </a:xfrm>
            <a:custGeom>
              <a:avLst/>
              <a:gdLst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942392">
                  <a:moveTo>
                    <a:pt x="0" y="942392"/>
                  </a:moveTo>
                  <a:lnTo>
                    <a:pt x="0" y="0"/>
                  </a:lnTo>
                  <a:cubicBezTo>
                    <a:pt x="5193004" y="873967"/>
                    <a:pt x="8044025" y="814873"/>
                    <a:pt x="12192000" y="942392"/>
                  </a:cubicBezTo>
                  <a:lnTo>
                    <a:pt x="0" y="942392"/>
                  </a:lnTo>
                  <a:close/>
                </a:path>
              </a:pathLst>
            </a:custGeom>
            <a:solidFill>
              <a:srgbClr val="9BB3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598762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Rubrik för ny sektion, alterna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478" y="2508531"/>
            <a:ext cx="7886700" cy="1432290"/>
          </a:xfrm>
        </p:spPr>
        <p:txBody>
          <a:bodyPr/>
          <a:lstStyle>
            <a:lvl1pPr algn="ctr">
              <a:defRPr sz="5400" b="1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" name="Group 1"/>
          <p:cNvGrpSpPr/>
          <p:nvPr/>
        </p:nvGrpSpPr>
        <p:grpSpPr>
          <a:xfrm rot="16200000" flipV="1">
            <a:off x="-2917800" y="2921244"/>
            <a:ext cx="6858001" cy="1022400"/>
            <a:chOff x="0" y="5834445"/>
            <a:chExt cx="9197964" cy="1023559"/>
          </a:xfrm>
          <a:solidFill>
            <a:srgbClr val="CAD5DC"/>
          </a:solidFill>
        </p:grpSpPr>
        <p:sp>
          <p:nvSpPr>
            <p:cNvPr id="7" name="Rätvinklig triangel 3"/>
            <p:cNvSpPr/>
            <p:nvPr/>
          </p:nvSpPr>
          <p:spPr>
            <a:xfrm>
              <a:off x="5" y="5834445"/>
              <a:ext cx="9143996" cy="1023555"/>
            </a:xfrm>
            <a:custGeom>
              <a:avLst/>
              <a:gdLst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942392">
                  <a:moveTo>
                    <a:pt x="0" y="942392"/>
                  </a:moveTo>
                  <a:lnTo>
                    <a:pt x="0" y="0"/>
                  </a:lnTo>
                  <a:cubicBezTo>
                    <a:pt x="5193004" y="873967"/>
                    <a:pt x="8044025" y="814873"/>
                    <a:pt x="12192000" y="942392"/>
                  </a:cubicBezTo>
                  <a:lnTo>
                    <a:pt x="0" y="9423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  <p:sp>
          <p:nvSpPr>
            <p:cNvPr id="8" name="Rätvinklig triangel 3"/>
            <p:cNvSpPr/>
            <p:nvPr/>
          </p:nvSpPr>
          <p:spPr>
            <a:xfrm>
              <a:off x="0" y="6035146"/>
              <a:ext cx="9197964" cy="822858"/>
            </a:xfrm>
            <a:custGeom>
              <a:avLst/>
              <a:gdLst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942392">
                  <a:moveTo>
                    <a:pt x="0" y="942392"/>
                  </a:moveTo>
                  <a:lnTo>
                    <a:pt x="0" y="0"/>
                  </a:lnTo>
                  <a:cubicBezTo>
                    <a:pt x="5193004" y="873967"/>
                    <a:pt x="8044025" y="814873"/>
                    <a:pt x="12192000" y="942392"/>
                  </a:cubicBezTo>
                  <a:lnTo>
                    <a:pt x="0" y="942392"/>
                  </a:lnTo>
                  <a:close/>
                </a:path>
              </a:pathLst>
            </a:custGeom>
            <a:solidFill>
              <a:srgbClr val="9BB3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4059906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, alterna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478" y="1667933"/>
            <a:ext cx="7886700" cy="4036952"/>
          </a:xfrm>
        </p:spPr>
        <p:txBody>
          <a:bodyPr/>
          <a:lstStyle>
            <a:lvl1pPr>
              <a:lnSpc>
                <a:spcPts val="2880"/>
              </a:lnSpc>
              <a:buClr>
                <a:srgbClr val="2E3F49"/>
              </a:buClr>
              <a:defRPr/>
            </a:lvl1pPr>
            <a:lvl2pPr>
              <a:lnSpc>
                <a:spcPts val="2880"/>
              </a:lnSpc>
              <a:buClr>
                <a:srgbClr val="2E3F49"/>
              </a:buClr>
              <a:defRPr/>
            </a:lvl2pPr>
            <a:lvl3pPr>
              <a:lnSpc>
                <a:spcPts val="2880"/>
              </a:lnSpc>
              <a:buClr>
                <a:srgbClr val="2E3F49"/>
              </a:buCl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grpSp>
        <p:nvGrpSpPr>
          <p:cNvPr id="7" name="Group 1"/>
          <p:cNvGrpSpPr/>
          <p:nvPr/>
        </p:nvGrpSpPr>
        <p:grpSpPr>
          <a:xfrm rot="16200000" flipV="1">
            <a:off x="-2917800" y="2921244"/>
            <a:ext cx="6858001" cy="1022400"/>
            <a:chOff x="0" y="5834445"/>
            <a:chExt cx="9197964" cy="1023559"/>
          </a:xfrm>
          <a:solidFill>
            <a:srgbClr val="CAD5DC"/>
          </a:solidFill>
        </p:grpSpPr>
        <p:sp>
          <p:nvSpPr>
            <p:cNvPr id="8" name="Rätvinklig triangel 3"/>
            <p:cNvSpPr/>
            <p:nvPr/>
          </p:nvSpPr>
          <p:spPr>
            <a:xfrm>
              <a:off x="5" y="5834445"/>
              <a:ext cx="9143996" cy="1023555"/>
            </a:xfrm>
            <a:custGeom>
              <a:avLst/>
              <a:gdLst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942392">
                  <a:moveTo>
                    <a:pt x="0" y="942392"/>
                  </a:moveTo>
                  <a:lnTo>
                    <a:pt x="0" y="0"/>
                  </a:lnTo>
                  <a:cubicBezTo>
                    <a:pt x="5193004" y="873967"/>
                    <a:pt x="8044025" y="814873"/>
                    <a:pt x="12192000" y="942392"/>
                  </a:cubicBezTo>
                  <a:lnTo>
                    <a:pt x="0" y="9423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  <p:sp>
          <p:nvSpPr>
            <p:cNvPr id="9" name="Rätvinklig triangel 3"/>
            <p:cNvSpPr/>
            <p:nvPr/>
          </p:nvSpPr>
          <p:spPr>
            <a:xfrm>
              <a:off x="0" y="6035146"/>
              <a:ext cx="9197964" cy="822858"/>
            </a:xfrm>
            <a:custGeom>
              <a:avLst/>
              <a:gdLst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942392">
                  <a:moveTo>
                    <a:pt x="0" y="942392"/>
                  </a:moveTo>
                  <a:lnTo>
                    <a:pt x="0" y="0"/>
                  </a:lnTo>
                  <a:cubicBezTo>
                    <a:pt x="5193004" y="873967"/>
                    <a:pt x="8044025" y="814873"/>
                    <a:pt x="12192000" y="942392"/>
                  </a:cubicBezTo>
                  <a:lnTo>
                    <a:pt x="0" y="942392"/>
                  </a:lnTo>
                  <a:close/>
                </a:path>
              </a:pathLst>
            </a:custGeom>
            <a:solidFill>
              <a:srgbClr val="9BB3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144995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Rubrik enbart, alterna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" name="Group 1"/>
          <p:cNvGrpSpPr/>
          <p:nvPr/>
        </p:nvGrpSpPr>
        <p:grpSpPr>
          <a:xfrm rot="16200000" flipV="1">
            <a:off x="-2917800" y="2921244"/>
            <a:ext cx="6858001" cy="1022400"/>
            <a:chOff x="0" y="5834445"/>
            <a:chExt cx="9197964" cy="1023559"/>
          </a:xfrm>
          <a:solidFill>
            <a:srgbClr val="CAD5DC"/>
          </a:solidFill>
        </p:grpSpPr>
        <p:sp>
          <p:nvSpPr>
            <p:cNvPr id="7" name="Rätvinklig triangel 3"/>
            <p:cNvSpPr/>
            <p:nvPr/>
          </p:nvSpPr>
          <p:spPr>
            <a:xfrm>
              <a:off x="5" y="5834445"/>
              <a:ext cx="9143996" cy="1023555"/>
            </a:xfrm>
            <a:custGeom>
              <a:avLst/>
              <a:gdLst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942392">
                  <a:moveTo>
                    <a:pt x="0" y="942392"/>
                  </a:moveTo>
                  <a:lnTo>
                    <a:pt x="0" y="0"/>
                  </a:lnTo>
                  <a:cubicBezTo>
                    <a:pt x="5193004" y="873967"/>
                    <a:pt x="8044025" y="814873"/>
                    <a:pt x="12192000" y="942392"/>
                  </a:cubicBezTo>
                  <a:lnTo>
                    <a:pt x="0" y="9423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  <p:sp>
          <p:nvSpPr>
            <p:cNvPr id="8" name="Rätvinklig triangel 3"/>
            <p:cNvSpPr/>
            <p:nvPr/>
          </p:nvSpPr>
          <p:spPr>
            <a:xfrm>
              <a:off x="0" y="6035146"/>
              <a:ext cx="9197964" cy="822858"/>
            </a:xfrm>
            <a:custGeom>
              <a:avLst/>
              <a:gdLst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942392">
                  <a:moveTo>
                    <a:pt x="0" y="942392"/>
                  </a:moveTo>
                  <a:lnTo>
                    <a:pt x="0" y="0"/>
                  </a:lnTo>
                  <a:cubicBezTo>
                    <a:pt x="5193004" y="873967"/>
                    <a:pt x="8044025" y="814873"/>
                    <a:pt x="12192000" y="942392"/>
                  </a:cubicBezTo>
                  <a:lnTo>
                    <a:pt x="0" y="942392"/>
                  </a:lnTo>
                  <a:close/>
                </a:path>
              </a:pathLst>
            </a:custGeom>
            <a:solidFill>
              <a:srgbClr val="9BB3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329450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an rubrik, alterna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"/>
          <p:cNvGrpSpPr/>
          <p:nvPr/>
        </p:nvGrpSpPr>
        <p:grpSpPr>
          <a:xfrm rot="16200000" flipV="1">
            <a:off x="-2917800" y="2921244"/>
            <a:ext cx="6858001" cy="1022400"/>
            <a:chOff x="0" y="5834445"/>
            <a:chExt cx="9197964" cy="1023559"/>
          </a:xfrm>
          <a:solidFill>
            <a:srgbClr val="CAD5DC"/>
          </a:solidFill>
        </p:grpSpPr>
        <p:sp>
          <p:nvSpPr>
            <p:cNvPr id="6" name="Rätvinklig triangel 3"/>
            <p:cNvSpPr/>
            <p:nvPr/>
          </p:nvSpPr>
          <p:spPr>
            <a:xfrm>
              <a:off x="5" y="5834445"/>
              <a:ext cx="9143996" cy="1023555"/>
            </a:xfrm>
            <a:custGeom>
              <a:avLst/>
              <a:gdLst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942392">
                  <a:moveTo>
                    <a:pt x="0" y="942392"/>
                  </a:moveTo>
                  <a:lnTo>
                    <a:pt x="0" y="0"/>
                  </a:lnTo>
                  <a:cubicBezTo>
                    <a:pt x="5193004" y="873967"/>
                    <a:pt x="8044025" y="814873"/>
                    <a:pt x="12192000" y="942392"/>
                  </a:cubicBezTo>
                  <a:lnTo>
                    <a:pt x="0" y="9423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  <p:sp>
          <p:nvSpPr>
            <p:cNvPr id="7" name="Rätvinklig triangel 3"/>
            <p:cNvSpPr/>
            <p:nvPr/>
          </p:nvSpPr>
          <p:spPr>
            <a:xfrm>
              <a:off x="0" y="6035146"/>
              <a:ext cx="9197964" cy="822858"/>
            </a:xfrm>
            <a:custGeom>
              <a:avLst/>
              <a:gdLst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  <a:gd name="connsiteX0" fmla="*/ 0 w 12192000"/>
                <a:gd name="connsiteY0" fmla="*/ 942392 h 942392"/>
                <a:gd name="connsiteX1" fmla="*/ 0 w 12192000"/>
                <a:gd name="connsiteY1" fmla="*/ 0 h 942392"/>
                <a:gd name="connsiteX2" fmla="*/ 12192000 w 12192000"/>
                <a:gd name="connsiteY2" fmla="*/ 942392 h 942392"/>
                <a:gd name="connsiteX3" fmla="*/ 0 w 12192000"/>
                <a:gd name="connsiteY3" fmla="*/ 942392 h 94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942392">
                  <a:moveTo>
                    <a:pt x="0" y="942392"/>
                  </a:moveTo>
                  <a:lnTo>
                    <a:pt x="0" y="0"/>
                  </a:lnTo>
                  <a:cubicBezTo>
                    <a:pt x="5193004" y="873967"/>
                    <a:pt x="8044025" y="814873"/>
                    <a:pt x="12192000" y="942392"/>
                  </a:cubicBezTo>
                  <a:lnTo>
                    <a:pt x="0" y="942392"/>
                  </a:lnTo>
                  <a:close/>
                </a:path>
              </a:pathLst>
            </a:custGeom>
            <a:solidFill>
              <a:srgbClr val="9BB3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583842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9570" y="219471"/>
            <a:ext cx="7886700" cy="12209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478" y="1667933"/>
            <a:ext cx="7886700" cy="4085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 	bakgrundstexten</a:t>
            </a:r>
          </a:p>
          <a:p>
            <a:pPr lvl="1"/>
            <a:r>
              <a:rPr lang="sv-SE"/>
              <a:t> Nivå två</a:t>
            </a:r>
          </a:p>
          <a:p>
            <a:pPr lvl="2"/>
            <a:r>
              <a:rPr lang="sv-SE"/>
              <a:t> Nivå tre</a:t>
            </a:r>
          </a:p>
          <a:p>
            <a:pPr lvl="3"/>
            <a:r>
              <a:rPr lang="sv-SE"/>
              <a:t> Nivå fyra</a:t>
            </a:r>
          </a:p>
        </p:txBody>
      </p:sp>
      <p:grpSp>
        <p:nvGrpSpPr>
          <p:cNvPr id="4" name="Grupp 5"/>
          <p:cNvGrpSpPr>
            <a:grpSpLocks noChangeAspect="1"/>
          </p:cNvGrpSpPr>
          <p:nvPr/>
        </p:nvGrpSpPr>
        <p:grpSpPr>
          <a:xfrm>
            <a:off x="7533426" y="5777155"/>
            <a:ext cx="1603157" cy="1080000"/>
            <a:chOff x="6796511" y="3556649"/>
            <a:chExt cx="2350724" cy="1583614"/>
          </a:xfrm>
        </p:grpSpPr>
        <p:grpSp>
          <p:nvGrpSpPr>
            <p:cNvPr id="5" name="Group 54"/>
            <p:cNvGrpSpPr>
              <a:grpSpLocks noChangeAspect="1"/>
            </p:cNvGrpSpPr>
            <p:nvPr/>
          </p:nvGrpSpPr>
          <p:grpSpPr>
            <a:xfrm>
              <a:off x="6796511" y="3556649"/>
              <a:ext cx="1818000" cy="1273854"/>
              <a:chOff x="467544" y="475464"/>
              <a:chExt cx="1656184" cy="1160471"/>
            </a:xfrm>
          </p:grpSpPr>
          <p:sp>
            <p:nvSpPr>
              <p:cNvPr id="8" name="Freeform 7"/>
              <p:cNvSpPr>
                <a:spLocks/>
              </p:cNvSpPr>
              <p:nvPr/>
            </p:nvSpPr>
            <p:spPr bwMode="auto">
              <a:xfrm>
                <a:off x="467544" y="475464"/>
                <a:ext cx="1656184" cy="1160471"/>
              </a:xfrm>
              <a:custGeom>
                <a:avLst/>
                <a:gdLst>
                  <a:gd name="T0" fmla="*/ 3910 w 4349"/>
                  <a:gd name="T1" fmla="*/ 0 h 3050"/>
                  <a:gd name="T2" fmla="*/ 4027 w 4349"/>
                  <a:gd name="T3" fmla="*/ 16 h 3050"/>
                  <a:gd name="T4" fmla="*/ 4132 w 4349"/>
                  <a:gd name="T5" fmla="*/ 60 h 3050"/>
                  <a:gd name="T6" fmla="*/ 4220 w 4349"/>
                  <a:gd name="T7" fmla="*/ 128 h 3050"/>
                  <a:gd name="T8" fmla="*/ 4289 w 4349"/>
                  <a:gd name="T9" fmla="*/ 217 h 3050"/>
                  <a:gd name="T10" fmla="*/ 4334 w 4349"/>
                  <a:gd name="T11" fmla="*/ 322 h 3050"/>
                  <a:gd name="T12" fmla="*/ 4349 w 4349"/>
                  <a:gd name="T13" fmla="*/ 438 h 3050"/>
                  <a:gd name="T14" fmla="*/ 4345 w 4349"/>
                  <a:gd name="T15" fmla="*/ 2137 h 3050"/>
                  <a:gd name="T16" fmla="*/ 4315 w 4349"/>
                  <a:gd name="T17" fmla="*/ 2248 h 3050"/>
                  <a:gd name="T18" fmla="*/ 4258 w 4349"/>
                  <a:gd name="T19" fmla="*/ 2345 h 3050"/>
                  <a:gd name="T20" fmla="*/ 4179 w 4349"/>
                  <a:gd name="T21" fmla="*/ 2425 h 3050"/>
                  <a:gd name="T22" fmla="*/ 4082 w 4349"/>
                  <a:gd name="T23" fmla="*/ 2481 h 3050"/>
                  <a:gd name="T24" fmla="*/ 3971 w 4349"/>
                  <a:gd name="T25" fmla="*/ 2512 h 3050"/>
                  <a:gd name="T26" fmla="*/ 955 w 4349"/>
                  <a:gd name="T27" fmla="*/ 2516 h 3050"/>
                  <a:gd name="T28" fmla="*/ 892 w 4349"/>
                  <a:gd name="T29" fmla="*/ 2604 h 3050"/>
                  <a:gd name="T30" fmla="*/ 856 w 4349"/>
                  <a:gd name="T31" fmla="*/ 2691 h 3050"/>
                  <a:gd name="T32" fmla="*/ 844 w 4349"/>
                  <a:gd name="T33" fmla="*/ 2777 h 3050"/>
                  <a:gd name="T34" fmla="*/ 848 w 4349"/>
                  <a:gd name="T35" fmla="*/ 2854 h 3050"/>
                  <a:gd name="T36" fmla="*/ 863 w 4349"/>
                  <a:gd name="T37" fmla="*/ 2924 h 3050"/>
                  <a:gd name="T38" fmla="*/ 880 w 4349"/>
                  <a:gd name="T39" fmla="*/ 2981 h 3050"/>
                  <a:gd name="T40" fmla="*/ 894 w 4349"/>
                  <a:gd name="T41" fmla="*/ 3023 h 3050"/>
                  <a:gd name="T42" fmla="*/ 901 w 4349"/>
                  <a:gd name="T43" fmla="*/ 3046 h 3050"/>
                  <a:gd name="T44" fmla="*/ 889 w 4349"/>
                  <a:gd name="T45" fmla="*/ 3050 h 3050"/>
                  <a:gd name="T46" fmla="*/ 856 w 4349"/>
                  <a:gd name="T47" fmla="*/ 3040 h 3050"/>
                  <a:gd name="T48" fmla="*/ 810 w 4349"/>
                  <a:gd name="T49" fmla="*/ 3015 h 3050"/>
                  <a:gd name="T50" fmla="*/ 752 w 4349"/>
                  <a:gd name="T51" fmla="*/ 2972 h 3050"/>
                  <a:gd name="T52" fmla="*/ 689 w 4349"/>
                  <a:gd name="T53" fmla="*/ 2907 h 3050"/>
                  <a:gd name="T54" fmla="*/ 624 w 4349"/>
                  <a:gd name="T55" fmla="*/ 2820 h 3050"/>
                  <a:gd name="T56" fmla="*/ 565 w 4349"/>
                  <a:gd name="T57" fmla="*/ 2705 h 3050"/>
                  <a:gd name="T58" fmla="*/ 525 w 4349"/>
                  <a:gd name="T59" fmla="*/ 2604 h 3050"/>
                  <a:gd name="T60" fmla="*/ 505 w 4349"/>
                  <a:gd name="T61" fmla="*/ 2556 h 3050"/>
                  <a:gd name="T62" fmla="*/ 491 w 4349"/>
                  <a:gd name="T63" fmla="*/ 2530 h 3050"/>
                  <a:gd name="T64" fmla="*/ 480 w 4349"/>
                  <a:gd name="T65" fmla="*/ 2519 h 3050"/>
                  <a:gd name="T66" fmla="*/ 471 w 4349"/>
                  <a:gd name="T67" fmla="*/ 2517 h 3050"/>
                  <a:gd name="T68" fmla="*/ 460 w 4349"/>
                  <a:gd name="T69" fmla="*/ 2516 h 3050"/>
                  <a:gd name="T70" fmla="*/ 379 w 4349"/>
                  <a:gd name="T71" fmla="*/ 2512 h 3050"/>
                  <a:gd name="T72" fmla="*/ 268 w 4349"/>
                  <a:gd name="T73" fmla="*/ 2481 h 3050"/>
                  <a:gd name="T74" fmla="*/ 170 w 4349"/>
                  <a:gd name="T75" fmla="*/ 2425 h 3050"/>
                  <a:gd name="T76" fmla="*/ 91 w 4349"/>
                  <a:gd name="T77" fmla="*/ 2345 h 3050"/>
                  <a:gd name="T78" fmla="*/ 34 w 4349"/>
                  <a:gd name="T79" fmla="*/ 2248 h 3050"/>
                  <a:gd name="T80" fmla="*/ 4 w 4349"/>
                  <a:gd name="T81" fmla="*/ 2137 h 3050"/>
                  <a:gd name="T82" fmla="*/ 0 w 4349"/>
                  <a:gd name="T83" fmla="*/ 438 h 3050"/>
                  <a:gd name="T84" fmla="*/ 16 w 4349"/>
                  <a:gd name="T85" fmla="*/ 322 h 3050"/>
                  <a:gd name="T86" fmla="*/ 59 w 4349"/>
                  <a:gd name="T87" fmla="*/ 217 h 3050"/>
                  <a:gd name="T88" fmla="*/ 128 w 4349"/>
                  <a:gd name="T89" fmla="*/ 128 h 3050"/>
                  <a:gd name="T90" fmla="*/ 218 w 4349"/>
                  <a:gd name="T91" fmla="*/ 60 h 3050"/>
                  <a:gd name="T92" fmla="*/ 322 w 4349"/>
                  <a:gd name="T93" fmla="*/ 16 h 3050"/>
                  <a:gd name="T94" fmla="*/ 438 w 4349"/>
                  <a:gd name="T95" fmla="*/ 0 h 3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349" h="3050">
                    <a:moveTo>
                      <a:pt x="438" y="0"/>
                    </a:moveTo>
                    <a:lnTo>
                      <a:pt x="3910" y="0"/>
                    </a:lnTo>
                    <a:lnTo>
                      <a:pt x="3971" y="4"/>
                    </a:lnTo>
                    <a:lnTo>
                      <a:pt x="4027" y="16"/>
                    </a:lnTo>
                    <a:lnTo>
                      <a:pt x="4082" y="35"/>
                    </a:lnTo>
                    <a:lnTo>
                      <a:pt x="4132" y="60"/>
                    </a:lnTo>
                    <a:lnTo>
                      <a:pt x="4179" y="91"/>
                    </a:lnTo>
                    <a:lnTo>
                      <a:pt x="4220" y="128"/>
                    </a:lnTo>
                    <a:lnTo>
                      <a:pt x="4258" y="170"/>
                    </a:lnTo>
                    <a:lnTo>
                      <a:pt x="4289" y="217"/>
                    </a:lnTo>
                    <a:lnTo>
                      <a:pt x="4315" y="268"/>
                    </a:lnTo>
                    <a:lnTo>
                      <a:pt x="4334" y="322"/>
                    </a:lnTo>
                    <a:lnTo>
                      <a:pt x="4345" y="379"/>
                    </a:lnTo>
                    <a:lnTo>
                      <a:pt x="4349" y="438"/>
                    </a:lnTo>
                    <a:lnTo>
                      <a:pt x="4349" y="2078"/>
                    </a:lnTo>
                    <a:lnTo>
                      <a:pt x="4345" y="2137"/>
                    </a:lnTo>
                    <a:lnTo>
                      <a:pt x="4334" y="2194"/>
                    </a:lnTo>
                    <a:lnTo>
                      <a:pt x="4315" y="2248"/>
                    </a:lnTo>
                    <a:lnTo>
                      <a:pt x="4289" y="2299"/>
                    </a:lnTo>
                    <a:lnTo>
                      <a:pt x="4258" y="2345"/>
                    </a:lnTo>
                    <a:lnTo>
                      <a:pt x="4220" y="2388"/>
                    </a:lnTo>
                    <a:lnTo>
                      <a:pt x="4179" y="2425"/>
                    </a:lnTo>
                    <a:lnTo>
                      <a:pt x="4132" y="2456"/>
                    </a:lnTo>
                    <a:lnTo>
                      <a:pt x="4082" y="2481"/>
                    </a:lnTo>
                    <a:lnTo>
                      <a:pt x="4027" y="2500"/>
                    </a:lnTo>
                    <a:lnTo>
                      <a:pt x="3971" y="2512"/>
                    </a:lnTo>
                    <a:lnTo>
                      <a:pt x="3910" y="2516"/>
                    </a:lnTo>
                    <a:lnTo>
                      <a:pt x="955" y="2516"/>
                    </a:lnTo>
                    <a:lnTo>
                      <a:pt x="919" y="2559"/>
                    </a:lnTo>
                    <a:lnTo>
                      <a:pt x="892" y="2604"/>
                    </a:lnTo>
                    <a:lnTo>
                      <a:pt x="871" y="2647"/>
                    </a:lnTo>
                    <a:lnTo>
                      <a:pt x="856" y="2691"/>
                    </a:lnTo>
                    <a:lnTo>
                      <a:pt x="848" y="2734"/>
                    </a:lnTo>
                    <a:lnTo>
                      <a:pt x="844" y="2777"/>
                    </a:lnTo>
                    <a:lnTo>
                      <a:pt x="844" y="2816"/>
                    </a:lnTo>
                    <a:lnTo>
                      <a:pt x="848" y="2854"/>
                    </a:lnTo>
                    <a:lnTo>
                      <a:pt x="855" y="2890"/>
                    </a:lnTo>
                    <a:lnTo>
                      <a:pt x="863" y="2924"/>
                    </a:lnTo>
                    <a:lnTo>
                      <a:pt x="871" y="2955"/>
                    </a:lnTo>
                    <a:lnTo>
                      <a:pt x="880" y="2981"/>
                    </a:lnTo>
                    <a:lnTo>
                      <a:pt x="888" y="3004"/>
                    </a:lnTo>
                    <a:lnTo>
                      <a:pt x="894" y="3023"/>
                    </a:lnTo>
                    <a:lnTo>
                      <a:pt x="900" y="3036"/>
                    </a:lnTo>
                    <a:lnTo>
                      <a:pt x="901" y="3046"/>
                    </a:lnTo>
                    <a:lnTo>
                      <a:pt x="898" y="3050"/>
                    </a:lnTo>
                    <a:lnTo>
                      <a:pt x="889" y="3050"/>
                    </a:lnTo>
                    <a:lnTo>
                      <a:pt x="875" y="3047"/>
                    </a:lnTo>
                    <a:lnTo>
                      <a:pt x="856" y="3040"/>
                    </a:lnTo>
                    <a:lnTo>
                      <a:pt x="835" y="3030"/>
                    </a:lnTo>
                    <a:lnTo>
                      <a:pt x="810" y="3015"/>
                    </a:lnTo>
                    <a:lnTo>
                      <a:pt x="782" y="2996"/>
                    </a:lnTo>
                    <a:lnTo>
                      <a:pt x="752" y="2972"/>
                    </a:lnTo>
                    <a:lnTo>
                      <a:pt x="720" y="2943"/>
                    </a:lnTo>
                    <a:lnTo>
                      <a:pt x="689" y="2907"/>
                    </a:lnTo>
                    <a:lnTo>
                      <a:pt x="656" y="2866"/>
                    </a:lnTo>
                    <a:lnTo>
                      <a:pt x="624" y="2820"/>
                    </a:lnTo>
                    <a:lnTo>
                      <a:pt x="594" y="2766"/>
                    </a:lnTo>
                    <a:lnTo>
                      <a:pt x="565" y="2705"/>
                    </a:lnTo>
                    <a:lnTo>
                      <a:pt x="537" y="2637"/>
                    </a:lnTo>
                    <a:lnTo>
                      <a:pt x="525" y="2604"/>
                    </a:lnTo>
                    <a:lnTo>
                      <a:pt x="514" y="2577"/>
                    </a:lnTo>
                    <a:lnTo>
                      <a:pt x="505" y="2556"/>
                    </a:lnTo>
                    <a:lnTo>
                      <a:pt x="497" y="2542"/>
                    </a:lnTo>
                    <a:lnTo>
                      <a:pt x="491" y="2530"/>
                    </a:lnTo>
                    <a:lnTo>
                      <a:pt x="485" y="2523"/>
                    </a:lnTo>
                    <a:lnTo>
                      <a:pt x="480" y="2519"/>
                    </a:lnTo>
                    <a:lnTo>
                      <a:pt x="476" y="2517"/>
                    </a:lnTo>
                    <a:lnTo>
                      <a:pt x="471" y="2517"/>
                    </a:lnTo>
                    <a:lnTo>
                      <a:pt x="466" y="2517"/>
                    </a:lnTo>
                    <a:lnTo>
                      <a:pt x="460" y="2516"/>
                    </a:lnTo>
                    <a:lnTo>
                      <a:pt x="438" y="2516"/>
                    </a:lnTo>
                    <a:lnTo>
                      <a:pt x="379" y="2512"/>
                    </a:lnTo>
                    <a:lnTo>
                      <a:pt x="322" y="2500"/>
                    </a:lnTo>
                    <a:lnTo>
                      <a:pt x="268" y="2481"/>
                    </a:lnTo>
                    <a:lnTo>
                      <a:pt x="218" y="2456"/>
                    </a:lnTo>
                    <a:lnTo>
                      <a:pt x="170" y="2425"/>
                    </a:lnTo>
                    <a:lnTo>
                      <a:pt x="128" y="2388"/>
                    </a:lnTo>
                    <a:lnTo>
                      <a:pt x="91" y="2345"/>
                    </a:lnTo>
                    <a:lnTo>
                      <a:pt x="59" y="2299"/>
                    </a:lnTo>
                    <a:lnTo>
                      <a:pt x="34" y="2248"/>
                    </a:lnTo>
                    <a:lnTo>
                      <a:pt x="16" y="2194"/>
                    </a:lnTo>
                    <a:lnTo>
                      <a:pt x="4" y="2137"/>
                    </a:lnTo>
                    <a:lnTo>
                      <a:pt x="0" y="2078"/>
                    </a:lnTo>
                    <a:lnTo>
                      <a:pt x="0" y="438"/>
                    </a:lnTo>
                    <a:lnTo>
                      <a:pt x="4" y="379"/>
                    </a:lnTo>
                    <a:lnTo>
                      <a:pt x="16" y="322"/>
                    </a:lnTo>
                    <a:lnTo>
                      <a:pt x="34" y="268"/>
                    </a:lnTo>
                    <a:lnTo>
                      <a:pt x="59" y="217"/>
                    </a:lnTo>
                    <a:lnTo>
                      <a:pt x="91" y="170"/>
                    </a:lnTo>
                    <a:lnTo>
                      <a:pt x="128" y="128"/>
                    </a:lnTo>
                    <a:lnTo>
                      <a:pt x="170" y="91"/>
                    </a:lnTo>
                    <a:lnTo>
                      <a:pt x="218" y="60"/>
                    </a:lnTo>
                    <a:lnTo>
                      <a:pt x="268" y="35"/>
                    </a:lnTo>
                    <a:lnTo>
                      <a:pt x="322" y="16"/>
                    </a:lnTo>
                    <a:lnTo>
                      <a:pt x="379" y="4"/>
                    </a:lnTo>
                    <a:lnTo>
                      <a:pt x="438" y="0"/>
                    </a:lnTo>
                    <a:close/>
                  </a:path>
                </a:pathLst>
              </a:custGeom>
              <a:solidFill>
                <a:srgbClr val="5C7F9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9" name="Group 56"/>
              <p:cNvGrpSpPr/>
              <p:nvPr/>
            </p:nvGrpSpPr>
            <p:grpSpPr>
              <a:xfrm>
                <a:off x="581764" y="601867"/>
                <a:ext cx="1387387" cy="706639"/>
                <a:chOff x="2669996" y="342303"/>
                <a:chExt cx="1387387" cy="706639"/>
              </a:xfrm>
              <a:solidFill>
                <a:schemeClr val="bg1"/>
              </a:solidFill>
            </p:grpSpPr>
            <p:sp>
              <p:nvSpPr>
                <p:cNvPr id="10" name="Freeform 8"/>
                <p:cNvSpPr>
                  <a:spLocks/>
                </p:cNvSpPr>
                <p:nvPr/>
              </p:nvSpPr>
              <p:spPr bwMode="auto">
                <a:xfrm>
                  <a:off x="2669996" y="589017"/>
                  <a:ext cx="157623" cy="236816"/>
                </a:xfrm>
                <a:custGeom>
                  <a:avLst/>
                  <a:gdLst>
                    <a:gd name="T0" fmla="*/ 282 w 414"/>
                    <a:gd name="T1" fmla="*/ 0 h 623"/>
                    <a:gd name="T2" fmla="*/ 414 w 414"/>
                    <a:gd name="T3" fmla="*/ 0 h 623"/>
                    <a:gd name="T4" fmla="*/ 414 w 414"/>
                    <a:gd name="T5" fmla="*/ 410 h 623"/>
                    <a:gd name="T6" fmla="*/ 413 w 414"/>
                    <a:gd name="T7" fmla="*/ 450 h 623"/>
                    <a:gd name="T8" fmla="*/ 405 w 414"/>
                    <a:gd name="T9" fmla="*/ 486 h 623"/>
                    <a:gd name="T10" fmla="*/ 394 w 414"/>
                    <a:gd name="T11" fmla="*/ 519 h 623"/>
                    <a:gd name="T12" fmla="*/ 378 w 414"/>
                    <a:gd name="T13" fmla="*/ 545 h 623"/>
                    <a:gd name="T14" fmla="*/ 359 w 414"/>
                    <a:gd name="T15" fmla="*/ 569 h 623"/>
                    <a:gd name="T16" fmla="*/ 335 w 414"/>
                    <a:gd name="T17" fmla="*/ 589 h 623"/>
                    <a:gd name="T18" fmla="*/ 307 w 414"/>
                    <a:gd name="T19" fmla="*/ 603 h 623"/>
                    <a:gd name="T20" fmla="*/ 277 w 414"/>
                    <a:gd name="T21" fmla="*/ 614 h 623"/>
                    <a:gd name="T22" fmla="*/ 243 w 414"/>
                    <a:gd name="T23" fmla="*/ 620 h 623"/>
                    <a:gd name="T24" fmla="*/ 206 w 414"/>
                    <a:gd name="T25" fmla="*/ 623 h 623"/>
                    <a:gd name="T26" fmla="*/ 163 w 414"/>
                    <a:gd name="T27" fmla="*/ 619 h 623"/>
                    <a:gd name="T28" fmla="*/ 122 w 414"/>
                    <a:gd name="T29" fmla="*/ 608 h 623"/>
                    <a:gd name="T30" fmla="*/ 87 w 414"/>
                    <a:gd name="T31" fmla="*/ 591 h 623"/>
                    <a:gd name="T32" fmla="*/ 54 w 414"/>
                    <a:gd name="T33" fmla="*/ 567 h 623"/>
                    <a:gd name="T34" fmla="*/ 25 w 414"/>
                    <a:gd name="T35" fmla="*/ 538 h 623"/>
                    <a:gd name="T36" fmla="*/ 0 w 414"/>
                    <a:gd name="T37" fmla="*/ 503 h 623"/>
                    <a:gd name="T38" fmla="*/ 99 w 414"/>
                    <a:gd name="T39" fmla="*/ 438 h 623"/>
                    <a:gd name="T40" fmla="*/ 115 w 414"/>
                    <a:gd name="T41" fmla="*/ 461 h 623"/>
                    <a:gd name="T42" fmla="*/ 132 w 414"/>
                    <a:gd name="T43" fmla="*/ 480 h 623"/>
                    <a:gd name="T44" fmla="*/ 151 w 414"/>
                    <a:gd name="T45" fmla="*/ 495 h 623"/>
                    <a:gd name="T46" fmla="*/ 174 w 414"/>
                    <a:gd name="T47" fmla="*/ 504 h 623"/>
                    <a:gd name="T48" fmla="*/ 199 w 414"/>
                    <a:gd name="T49" fmla="*/ 507 h 623"/>
                    <a:gd name="T50" fmla="*/ 224 w 414"/>
                    <a:gd name="T51" fmla="*/ 504 h 623"/>
                    <a:gd name="T52" fmla="*/ 244 w 414"/>
                    <a:gd name="T53" fmla="*/ 495 h 623"/>
                    <a:gd name="T54" fmla="*/ 261 w 414"/>
                    <a:gd name="T55" fmla="*/ 480 h 623"/>
                    <a:gd name="T56" fmla="*/ 273 w 414"/>
                    <a:gd name="T57" fmla="*/ 462 h 623"/>
                    <a:gd name="T58" fmla="*/ 281 w 414"/>
                    <a:gd name="T59" fmla="*/ 437 h 623"/>
                    <a:gd name="T60" fmla="*/ 282 w 414"/>
                    <a:gd name="T61" fmla="*/ 408 h 623"/>
                    <a:gd name="T62" fmla="*/ 282 w 414"/>
                    <a:gd name="T63" fmla="*/ 0 h 6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14" h="623">
                      <a:moveTo>
                        <a:pt x="282" y="0"/>
                      </a:moveTo>
                      <a:lnTo>
                        <a:pt x="414" y="0"/>
                      </a:lnTo>
                      <a:lnTo>
                        <a:pt x="414" y="410"/>
                      </a:lnTo>
                      <a:lnTo>
                        <a:pt x="413" y="450"/>
                      </a:lnTo>
                      <a:lnTo>
                        <a:pt x="405" y="486"/>
                      </a:lnTo>
                      <a:lnTo>
                        <a:pt x="394" y="519"/>
                      </a:lnTo>
                      <a:lnTo>
                        <a:pt x="378" y="545"/>
                      </a:lnTo>
                      <a:lnTo>
                        <a:pt x="359" y="569"/>
                      </a:lnTo>
                      <a:lnTo>
                        <a:pt x="335" y="589"/>
                      </a:lnTo>
                      <a:lnTo>
                        <a:pt x="307" y="603"/>
                      </a:lnTo>
                      <a:lnTo>
                        <a:pt x="277" y="614"/>
                      </a:lnTo>
                      <a:lnTo>
                        <a:pt x="243" y="620"/>
                      </a:lnTo>
                      <a:lnTo>
                        <a:pt x="206" y="623"/>
                      </a:lnTo>
                      <a:lnTo>
                        <a:pt x="163" y="619"/>
                      </a:lnTo>
                      <a:lnTo>
                        <a:pt x="122" y="608"/>
                      </a:lnTo>
                      <a:lnTo>
                        <a:pt x="87" y="591"/>
                      </a:lnTo>
                      <a:lnTo>
                        <a:pt x="54" y="567"/>
                      </a:lnTo>
                      <a:lnTo>
                        <a:pt x="25" y="538"/>
                      </a:lnTo>
                      <a:lnTo>
                        <a:pt x="0" y="503"/>
                      </a:lnTo>
                      <a:lnTo>
                        <a:pt x="99" y="438"/>
                      </a:lnTo>
                      <a:lnTo>
                        <a:pt x="115" y="461"/>
                      </a:lnTo>
                      <a:lnTo>
                        <a:pt x="132" y="480"/>
                      </a:lnTo>
                      <a:lnTo>
                        <a:pt x="151" y="495"/>
                      </a:lnTo>
                      <a:lnTo>
                        <a:pt x="174" y="504"/>
                      </a:lnTo>
                      <a:lnTo>
                        <a:pt x="199" y="507"/>
                      </a:lnTo>
                      <a:lnTo>
                        <a:pt x="224" y="504"/>
                      </a:lnTo>
                      <a:lnTo>
                        <a:pt x="244" y="495"/>
                      </a:lnTo>
                      <a:lnTo>
                        <a:pt x="261" y="480"/>
                      </a:lnTo>
                      <a:lnTo>
                        <a:pt x="273" y="462"/>
                      </a:lnTo>
                      <a:lnTo>
                        <a:pt x="281" y="437"/>
                      </a:lnTo>
                      <a:lnTo>
                        <a:pt x="282" y="408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" name="Freeform 9"/>
                <p:cNvSpPr>
                  <a:spLocks noEditPoints="1"/>
                </p:cNvSpPr>
                <p:nvPr/>
              </p:nvSpPr>
              <p:spPr bwMode="auto">
                <a:xfrm>
                  <a:off x="2866453" y="584449"/>
                  <a:ext cx="241384" cy="241384"/>
                </a:xfrm>
                <a:custGeom>
                  <a:avLst/>
                  <a:gdLst>
                    <a:gd name="T0" fmla="*/ 283 w 635"/>
                    <a:gd name="T1" fmla="*/ 114 h 633"/>
                    <a:gd name="T2" fmla="*/ 222 w 635"/>
                    <a:gd name="T3" fmla="*/ 137 h 633"/>
                    <a:gd name="T4" fmla="*/ 176 w 635"/>
                    <a:gd name="T5" fmla="*/ 179 h 633"/>
                    <a:gd name="T6" fmla="*/ 145 w 635"/>
                    <a:gd name="T7" fmla="*/ 240 h 633"/>
                    <a:gd name="T8" fmla="*/ 135 w 635"/>
                    <a:gd name="T9" fmla="*/ 315 h 633"/>
                    <a:gd name="T10" fmla="*/ 145 w 635"/>
                    <a:gd name="T11" fmla="*/ 391 h 633"/>
                    <a:gd name="T12" fmla="*/ 176 w 635"/>
                    <a:gd name="T13" fmla="*/ 452 h 633"/>
                    <a:gd name="T14" fmla="*/ 223 w 635"/>
                    <a:gd name="T15" fmla="*/ 496 h 633"/>
                    <a:gd name="T16" fmla="*/ 284 w 635"/>
                    <a:gd name="T17" fmla="*/ 518 h 633"/>
                    <a:gd name="T18" fmla="*/ 352 w 635"/>
                    <a:gd name="T19" fmla="*/ 518 h 633"/>
                    <a:gd name="T20" fmla="*/ 413 w 635"/>
                    <a:gd name="T21" fmla="*/ 496 h 633"/>
                    <a:gd name="T22" fmla="*/ 459 w 635"/>
                    <a:gd name="T23" fmla="*/ 452 h 633"/>
                    <a:gd name="T24" fmla="*/ 490 w 635"/>
                    <a:gd name="T25" fmla="*/ 391 h 633"/>
                    <a:gd name="T26" fmla="*/ 502 w 635"/>
                    <a:gd name="T27" fmla="*/ 315 h 633"/>
                    <a:gd name="T28" fmla="*/ 491 w 635"/>
                    <a:gd name="T29" fmla="*/ 240 h 633"/>
                    <a:gd name="T30" fmla="*/ 461 w 635"/>
                    <a:gd name="T31" fmla="*/ 179 h 633"/>
                    <a:gd name="T32" fmla="*/ 413 w 635"/>
                    <a:gd name="T33" fmla="*/ 137 h 633"/>
                    <a:gd name="T34" fmla="*/ 352 w 635"/>
                    <a:gd name="T35" fmla="*/ 114 h 633"/>
                    <a:gd name="T36" fmla="*/ 318 w 635"/>
                    <a:gd name="T37" fmla="*/ 0 h 633"/>
                    <a:gd name="T38" fmla="*/ 413 w 635"/>
                    <a:gd name="T39" fmla="*/ 13 h 633"/>
                    <a:gd name="T40" fmla="*/ 495 w 635"/>
                    <a:gd name="T41" fmla="*/ 49 h 633"/>
                    <a:gd name="T42" fmla="*/ 561 w 635"/>
                    <a:gd name="T43" fmla="*/ 104 h 633"/>
                    <a:gd name="T44" fmla="*/ 607 w 635"/>
                    <a:gd name="T45" fmla="*/ 178 h 633"/>
                    <a:gd name="T46" fmla="*/ 632 w 635"/>
                    <a:gd name="T47" fmla="*/ 266 h 633"/>
                    <a:gd name="T48" fmla="*/ 632 w 635"/>
                    <a:gd name="T49" fmla="*/ 364 h 633"/>
                    <a:gd name="T50" fmla="*/ 607 w 635"/>
                    <a:gd name="T51" fmla="*/ 453 h 633"/>
                    <a:gd name="T52" fmla="*/ 561 w 635"/>
                    <a:gd name="T53" fmla="*/ 527 h 633"/>
                    <a:gd name="T54" fmla="*/ 495 w 635"/>
                    <a:gd name="T55" fmla="*/ 584 h 633"/>
                    <a:gd name="T56" fmla="*/ 413 w 635"/>
                    <a:gd name="T57" fmla="*/ 620 h 633"/>
                    <a:gd name="T58" fmla="*/ 318 w 635"/>
                    <a:gd name="T59" fmla="*/ 633 h 633"/>
                    <a:gd name="T60" fmla="*/ 222 w 635"/>
                    <a:gd name="T61" fmla="*/ 620 h 633"/>
                    <a:gd name="T62" fmla="*/ 140 w 635"/>
                    <a:gd name="T63" fmla="*/ 584 h 633"/>
                    <a:gd name="T64" fmla="*/ 75 w 635"/>
                    <a:gd name="T65" fmla="*/ 527 h 633"/>
                    <a:gd name="T66" fmla="*/ 28 w 635"/>
                    <a:gd name="T67" fmla="*/ 453 h 633"/>
                    <a:gd name="T68" fmla="*/ 4 w 635"/>
                    <a:gd name="T69" fmla="*/ 364 h 633"/>
                    <a:gd name="T70" fmla="*/ 4 w 635"/>
                    <a:gd name="T71" fmla="*/ 266 h 633"/>
                    <a:gd name="T72" fmla="*/ 28 w 635"/>
                    <a:gd name="T73" fmla="*/ 178 h 633"/>
                    <a:gd name="T74" fmla="*/ 75 w 635"/>
                    <a:gd name="T75" fmla="*/ 104 h 633"/>
                    <a:gd name="T76" fmla="*/ 140 w 635"/>
                    <a:gd name="T77" fmla="*/ 49 h 633"/>
                    <a:gd name="T78" fmla="*/ 222 w 635"/>
                    <a:gd name="T79" fmla="*/ 13 h 633"/>
                    <a:gd name="T80" fmla="*/ 318 w 635"/>
                    <a:gd name="T81" fmla="*/ 0 h 6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35" h="633">
                      <a:moveTo>
                        <a:pt x="318" y="112"/>
                      </a:moveTo>
                      <a:lnTo>
                        <a:pt x="283" y="114"/>
                      </a:lnTo>
                      <a:lnTo>
                        <a:pt x="251" y="122"/>
                      </a:lnTo>
                      <a:lnTo>
                        <a:pt x="222" y="137"/>
                      </a:lnTo>
                      <a:lnTo>
                        <a:pt x="197" y="155"/>
                      </a:lnTo>
                      <a:lnTo>
                        <a:pt x="176" y="179"/>
                      </a:lnTo>
                      <a:lnTo>
                        <a:pt x="159" y="208"/>
                      </a:lnTo>
                      <a:lnTo>
                        <a:pt x="145" y="240"/>
                      </a:lnTo>
                      <a:lnTo>
                        <a:pt x="137" y="275"/>
                      </a:lnTo>
                      <a:lnTo>
                        <a:pt x="135" y="315"/>
                      </a:lnTo>
                      <a:lnTo>
                        <a:pt x="137" y="354"/>
                      </a:lnTo>
                      <a:lnTo>
                        <a:pt x="145" y="391"/>
                      </a:lnTo>
                      <a:lnTo>
                        <a:pt x="159" y="423"/>
                      </a:lnTo>
                      <a:lnTo>
                        <a:pt x="176" y="452"/>
                      </a:lnTo>
                      <a:lnTo>
                        <a:pt x="198" y="476"/>
                      </a:lnTo>
                      <a:lnTo>
                        <a:pt x="223" y="496"/>
                      </a:lnTo>
                      <a:lnTo>
                        <a:pt x="251" y="509"/>
                      </a:lnTo>
                      <a:lnTo>
                        <a:pt x="284" y="518"/>
                      </a:lnTo>
                      <a:lnTo>
                        <a:pt x="318" y="521"/>
                      </a:lnTo>
                      <a:lnTo>
                        <a:pt x="352" y="518"/>
                      </a:lnTo>
                      <a:lnTo>
                        <a:pt x="384" y="509"/>
                      </a:lnTo>
                      <a:lnTo>
                        <a:pt x="413" y="496"/>
                      </a:lnTo>
                      <a:lnTo>
                        <a:pt x="438" y="476"/>
                      </a:lnTo>
                      <a:lnTo>
                        <a:pt x="459" y="452"/>
                      </a:lnTo>
                      <a:lnTo>
                        <a:pt x="478" y="423"/>
                      </a:lnTo>
                      <a:lnTo>
                        <a:pt x="490" y="391"/>
                      </a:lnTo>
                      <a:lnTo>
                        <a:pt x="499" y="354"/>
                      </a:lnTo>
                      <a:lnTo>
                        <a:pt x="502" y="315"/>
                      </a:lnTo>
                      <a:lnTo>
                        <a:pt x="499" y="275"/>
                      </a:lnTo>
                      <a:lnTo>
                        <a:pt x="491" y="240"/>
                      </a:lnTo>
                      <a:lnTo>
                        <a:pt x="478" y="208"/>
                      </a:lnTo>
                      <a:lnTo>
                        <a:pt x="461" y="179"/>
                      </a:lnTo>
                      <a:lnTo>
                        <a:pt x="438" y="155"/>
                      </a:lnTo>
                      <a:lnTo>
                        <a:pt x="413" y="137"/>
                      </a:lnTo>
                      <a:lnTo>
                        <a:pt x="384" y="122"/>
                      </a:lnTo>
                      <a:lnTo>
                        <a:pt x="352" y="114"/>
                      </a:lnTo>
                      <a:lnTo>
                        <a:pt x="318" y="112"/>
                      </a:lnTo>
                      <a:close/>
                      <a:moveTo>
                        <a:pt x="318" y="0"/>
                      </a:moveTo>
                      <a:lnTo>
                        <a:pt x="367" y="4"/>
                      </a:lnTo>
                      <a:lnTo>
                        <a:pt x="413" y="13"/>
                      </a:lnTo>
                      <a:lnTo>
                        <a:pt x="455" y="27"/>
                      </a:lnTo>
                      <a:lnTo>
                        <a:pt x="495" y="49"/>
                      </a:lnTo>
                      <a:lnTo>
                        <a:pt x="531" y="74"/>
                      </a:lnTo>
                      <a:lnTo>
                        <a:pt x="561" y="104"/>
                      </a:lnTo>
                      <a:lnTo>
                        <a:pt x="586" y="140"/>
                      </a:lnTo>
                      <a:lnTo>
                        <a:pt x="607" y="178"/>
                      </a:lnTo>
                      <a:lnTo>
                        <a:pt x="622" y="220"/>
                      </a:lnTo>
                      <a:lnTo>
                        <a:pt x="632" y="266"/>
                      </a:lnTo>
                      <a:lnTo>
                        <a:pt x="635" y="315"/>
                      </a:lnTo>
                      <a:lnTo>
                        <a:pt x="632" y="364"/>
                      </a:lnTo>
                      <a:lnTo>
                        <a:pt x="622" y="410"/>
                      </a:lnTo>
                      <a:lnTo>
                        <a:pt x="607" y="453"/>
                      </a:lnTo>
                      <a:lnTo>
                        <a:pt x="586" y="492"/>
                      </a:lnTo>
                      <a:lnTo>
                        <a:pt x="561" y="527"/>
                      </a:lnTo>
                      <a:lnTo>
                        <a:pt x="531" y="558"/>
                      </a:lnTo>
                      <a:lnTo>
                        <a:pt x="495" y="584"/>
                      </a:lnTo>
                      <a:lnTo>
                        <a:pt x="455" y="605"/>
                      </a:lnTo>
                      <a:lnTo>
                        <a:pt x="413" y="620"/>
                      </a:lnTo>
                      <a:lnTo>
                        <a:pt x="367" y="630"/>
                      </a:lnTo>
                      <a:lnTo>
                        <a:pt x="318" y="633"/>
                      </a:lnTo>
                      <a:lnTo>
                        <a:pt x="268" y="630"/>
                      </a:lnTo>
                      <a:lnTo>
                        <a:pt x="222" y="620"/>
                      </a:lnTo>
                      <a:lnTo>
                        <a:pt x="180" y="605"/>
                      </a:lnTo>
                      <a:lnTo>
                        <a:pt x="140" y="584"/>
                      </a:lnTo>
                      <a:lnTo>
                        <a:pt x="106" y="558"/>
                      </a:lnTo>
                      <a:lnTo>
                        <a:pt x="75" y="527"/>
                      </a:lnTo>
                      <a:lnTo>
                        <a:pt x="49" y="492"/>
                      </a:lnTo>
                      <a:lnTo>
                        <a:pt x="28" y="453"/>
                      </a:lnTo>
                      <a:lnTo>
                        <a:pt x="13" y="410"/>
                      </a:lnTo>
                      <a:lnTo>
                        <a:pt x="4" y="364"/>
                      </a:lnTo>
                      <a:lnTo>
                        <a:pt x="0" y="315"/>
                      </a:lnTo>
                      <a:lnTo>
                        <a:pt x="4" y="266"/>
                      </a:lnTo>
                      <a:lnTo>
                        <a:pt x="13" y="220"/>
                      </a:lnTo>
                      <a:lnTo>
                        <a:pt x="28" y="178"/>
                      </a:lnTo>
                      <a:lnTo>
                        <a:pt x="49" y="140"/>
                      </a:lnTo>
                      <a:lnTo>
                        <a:pt x="75" y="104"/>
                      </a:lnTo>
                      <a:lnTo>
                        <a:pt x="106" y="74"/>
                      </a:lnTo>
                      <a:lnTo>
                        <a:pt x="140" y="49"/>
                      </a:lnTo>
                      <a:lnTo>
                        <a:pt x="180" y="27"/>
                      </a:lnTo>
                      <a:lnTo>
                        <a:pt x="222" y="13"/>
                      </a:lnTo>
                      <a:lnTo>
                        <a:pt x="268" y="4"/>
                      </a:lnTo>
                      <a:lnTo>
                        <a:pt x="318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" name="Freeform 10"/>
                <p:cNvSpPr>
                  <a:spLocks/>
                </p:cNvSpPr>
                <p:nvPr/>
              </p:nvSpPr>
              <p:spPr bwMode="auto">
                <a:xfrm>
                  <a:off x="3143626" y="589017"/>
                  <a:ext cx="196458" cy="236816"/>
                </a:xfrm>
                <a:custGeom>
                  <a:avLst/>
                  <a:gdLst>
                    <a:gd name="T0" fmla="*/ 0 w 516"/>
                    <a:gd name="T1" fmla="*/ 0 h 623"/>
                    <a:gd name="T2" fmla="*/ 134 w 516"/>
                    <a:gd name="T3" fmla="*/ 0 h 623"/>
                    <a:gd name="T4" fmla="*/ 134 w 516"/>
                    <a:gd name="T5" fmla="*/ 380 h 623"/>
                    <a:gd name="T6" fmla="*/ 136 w 516"/>
                    <a:gd name="T7" fmla="*/ 409 h 623"/>
                    <a:gd name="T8" fmla="*/ 143 w 516"/>
                    <a:gd name="T9" fmla="*/ 436 h 623"/>
                    <a:gd name="T10" fmla="*/ 153 w 516"/>
                    <a:gd name="T11" fmla="*/ 458 h 623"/>
                    <a:gd name="T12" fmla="*/ 168 w 516"/>
                    <a:gd name="T13" fmla="*/ 476 h 623"/>
                    <a:gd name="T14" fmla="*/ 186 w 516"/>
                    <a:gd name="T15" fmla="*/ 491 h 623"/>
                    <a:gd name="T16" fmla="*/ 208 w 516"/>
                    <a:gd name="T17" fmla="*/ 501 h 623"/>
                    <a:gd name="T18" fmla="*/ 231 w 516"/>
                    <a:gd name="T19" fmla="*/ 508 h 623"/>
                    <a:gd name="T20" fmla="*/ 259 w 516"/>
                    <a:gd name="T21" fmla="*/ 511 h 623"/>
                    <a:gd name="T22" fmla="*/ 285 w 516"/>
                    <a:gd name="T23" fmla="*/ 508 h 623"/>
                    <a:gd name="T24" fmla="*/ 309 w 516"/>
                    <a:gd name="T25" fmla="*/ 501 h 623"/>
                    <a:gd name="T26" fmla="*/ 330 w 516"/>
                    <a:gd name="T27" fmla="*/ 491 h 623"/>
                    <a:gd name="T28" fmla="*/ 349 w 516"/>
                    <a:gd name="T29" fmla="*/ 476 h 623"/>
                    <a:gd name="T30" fmla="*/ 363 w 516"/>
                    <a:gd name="T31" fmla="*/ 458 h 623"/>
                    <a:gd name="T32" fmla="*/ 374 w 516"/>
                    <a:gd name="T33" fmla="*/ 436 h 623"/>
                    <a:gd name="T34" fmla="*/ 382 w 516"/>
                    <a:gd name="T35" fmla="*/ 409 h 623"/>
                    <a:gd name="T36" fmla="*/ 383 w 516"/>
                    <a:gd name="T37" fmla="*/ 380 h 623"/>
                    <a:gd name="T38" fmla="*/ 383 w 516"/>
                    <a:gd name="T39" fmla="*/ 0 h 623"/>
                    <a:gd name="T40" fmla="*/ 516 w 516"/>
                    <a:gd name="T41" fmla="*/ 0 h 623"/>
                    <a:gd name="T42" fmla="*/ 516 w 516"/>
                    <a:gd name="T43" fmla="*/ 380 h 623"/>
                    <a:gd name="T44" fmla="*/ 514 w 516"/>
                    <a:gd name="T45" fmla="*/ 422 h 623"/>
                    <a:gd name="T46" fmla="*/ 506 w 516"/>
                    <a:gd name="T47" fmla="*/ 461 h 623"/>
                    <a:gd name="T48" fmla="*/ 494 w 516"/>
                    <a:gd name="T49" fmla="*/ 495 h 623"/>
                    <a:gd name="T50" fmla="*/ 477 w 516"/>
                    <a:gd name="T51" fmla="*/ 525 h 623"/>
                    <a:gd name="T52" fmla="*/ 456 w 516"/>
                    <a:gd name="T53" fmla="*/ 552 h 623"/>
                    <a:gd name="T54" fmla="*/ 431 w 516"/>
                    <a:gd name="T55" fmla="*/ 573 h 623"/>
                    <a:gd name="T56" fmla="*/ 403 w 516"/>
                    <a:gd name="T57" fmla="*/ 591 h 623"/>
                    <a:gd name="T58" fmla="*/ 371 w 516"/>
                    <a:gd name="T59" fmla="*/ 604 h 623"/>
                    <a:gd name="T60" fmla="*/ 336 w 516"/>
                    <a:gd name="T61" fmla="*/ 615 h 623"/>
                    <a:gd name="T62" fmla="*/ 299 w 516"/>
                    <a:gd name="T63" fmla="*/ 620 h 623"/>
                    <a:gd name="T64" fmla="*/ 259 w 516"/>
                    <a:gd name="T65" fmla="*/ 623 h 623"/>
                    <a:gd name="T66" fmla="*/ 218 w 516"/>
                    <a:gd name="T67" fmla="*/ 620 h 623"/>
                    <a:gd name="T68" fmla="*/ 181 w 516"/>
                    <a:gd name="T69" fmla="*/ 615 h 623"/>
                    <a:gd name="T70" fmla="*/ 147 w 516"/>
                    <a:gd name="T71" fmla="*/ 604 h 623"/>
                    <a:gd name="T72" fmla="*/ 114 w 516"/>
                    <a:gd name="T73" fmla="*/ 591 h 623"/>
                    <a:gd name="T74" fmla="*/ 86 w 516"/>
                    <a:gd name="T75" fmla="*/ 573 h 623"/>
                    <a:gd name="T76" fmla="*/ 61 w 516"/>
                    <a:gd name="T77" fmla="*/ 552 h 623"/>
                    <a:gd name="T78" fmla="*/ 40 w 516"/>
                    <a:gd name="T79" fmla="*/ 525 h 623"/>
                    <a:gd name="T80" fmla="*/ 23 w 516"/>
                    <a:gd name="T81" fmla="*/ 495 h 623"/>
                    <a:gd name="T82" fmla="*/ 11 w 516"/>
                    <a:gd name="T83" fmla="*/ 461 h 623"/>
                    <a:gd name="T84" fmla="*/ 3 w 516"/>
                    <a:gd name="T85" fmla="*/ 422 h 623"/>
                    <a:gd name="T86" fmla="*/ 0 w 516"/>
                    <a:gd name="T87" fmla="*/ 380 h 623"/>
                    <a:gd name="T88" fmla="*/ 0 w 516"/>
                    <a:gd name="T89" fmla="*/ 0 h 6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516" h="623">
                      <a:moveTo>
                        <a:pt x="0" y="0"/>
                      </a:moveTo>
                      <a:lnTo>
                        <a:pt x="134" y="0"/>
                      </a:lnTo>
                      <a:lnTo>
                        <a:pt x="134" y="380"/>
                      </a:lnTo>
                      <a:lnTo>
                        <a:pt x="136" y="409"/>
                      </a:lnTo>
                      <a:lnTo>
                        <a:pt x="143" y="436"/>
                      </a:lnTo>
                      <a:lnTo>
                        <a:pt x="153" y="458"/>
                      </a:lnTo>
                      <a:lnTo>
                        <a:pt x="168" y="476"/>
                      </a:lnTo>
                      <a:lnTo>
                        <a:pt x="186" y="491"/>
                      </a:lnTo>
                      <a:lnTo>
                        <a:pt x="208" y="501"/>
                      </a:lnTo>
                      <a:lnTo>
                        <a:pt x="231" y="508"/>
                      </a:lnTo>
                      <a:lnTo>
                        <a:pt x="259" y="511"/>
                      </a:lnTo>
                      <a:lnTo>
                        <a:pt x="285" y="508"/>
                      </a:lnTo>
                      <a:lnTo>
                        <a:pt x="309" y="501"/>
                      </a:lnTo>
                      <a:lnTo>
                        <a:pt x="330" y="491"/>
                      </a:lnTo>
                      <a:lnTo>
                        <a:pt x="349" y="476"/>
                      </a:lnTo>
                      <a:lnTo>
                        <a:pt x="363" y="458"/>
                      </a:lnTo>
                      <a:lnTo>
                        <a:pt x="374" y="436"/>
                      </a:lnTo>
                      <a:lnTo>
                        <a:pt x="382" y="409"/>
                      </a:lnTo>
                      <a:lnTo>
                        <a:pt x="383" y="380"/>
                      </a:lnTo>
                      <a:lnTo>
                        <a:pt x="383" y="0"/>
                      </a:lnTo>
                      <a:lnTo>
                        <a:pt x="516" y="0"/>
                      </a:lnTo>
                      <a:lnTo>
                        <a:pt x="516" y="380"/>
                      </a:lnTo>
                      <a:lnTo>
                        <a:pt x="514" y="422"/>
                      </a:lnTo>
                      <a:lnTo>
                        <a:pt x="506" y="461"/>
                      </a:lnTo>
                      <a:lnTo>
                        <a:pt x="494" y="495"/>
                      </a:lnTo>
                      <a:lnTo>
                        <a:pt x="477" y="525"/>
                      </a:lnTo>
                      <a:lnTo>
                        <a:pt x="456" y="552"/>
                      </a:lnTo>
                      <a:lnTo>
                        <a:pt x="431" y="573"/>
                      </a:lnTo>
                      <a:lnTo>
                        <a:pt x="403" y="591"/>
                      </a:lnTo>
                      <a:lnTo>
                        <a:pt x="371" y="604"/>
                      </a:lnTo>
                      <a:lnTo>
                        <a:pt x="336" y="615"/>
                      </a:lnTo>
                      <a:lnTo>
                        <a:pt x="299" y="620"/>
                      </a:lnTo>
                      <a:lnTo>
                        <a:pt x="259" y="623"/>
                      </a:lnTo>
                      <a:lnTo>
                        <a:pt x="218" y="620"/>
                      </a:lnTo>
                      <a:lnTo>
                        <a:pt x="181" y="615"/>
                      </a:lnTo>
                      <a:lnTo>
                        <a:pt x="147" y="604"/>
                      </a:lnTo>
                      <a:lnTo>
                        <a:pt x="114" y="591"/>
                      </a:lnTo>
                      <a:lnTo>
                        <a:pt x="86" y="573"/>
                      </a:lnTo>
                      <a:lnTo>
                        <a:pt x="61" y="552"/>
                      </a:lnTo>
                      <a:lnTo>
                        <a:pt x="40" y="525"/>
                      </a:lnTo>
                      <a:lnTo>
                        <a:pt x="23" y="495"/>
                      </a:lnTo>
                      <a:lnTo>
                        <a:pt x="11" y="461"/>
                      </a:lnTo>
                      <a:lnTo>
                        <a:pt x="3" y="422"/>
                      </a:lnTo>
                      <a:lnTo>
                        <a:pt x="0" y="38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" name="Freeform 11"/>
                <p:cNvSpPr>
                  <a:spLocks noEditPoints="1"/>
                </p:cNvSpPr>
                <p:nvPr/>
              </p:nvSpPr>
              <p:spPr bwMode="auto">
                <a:xfrm>
                  <a:off x="3390340" y="589017"/>
                  <a:ext cx="194174" cy="233008"/>
                </a:xfrm>
                <a:custGeom>
                  <a:avLst/>
                  <a:gdLst>
                    <a:gd name="T0" fmla="*/ 134 w 510"/>
                    <a:gd name="T1" fmla="*/ 107 h 612"/>
                    <a:gd name="T2" fmla="*/ 134 w 510"/>
                    <a:gd name="T3" fmla="*/ 288 h 612"/>
                    <a:gd name="T4" fmla="*/ 268 w 510"/>
                    <a:gd name="T5" fmla="*/ 288 h 612"/>
                    <a:gd name="T6" fmla="*/ 296 w 510"/>
                    <a:gd name="T7" fmla="*/ 285 h 612"/>
                    <a:gd name="T8" fmla="*/ 320 w 510"/>
                    <a:gd name="T9" fmla="*/ 279 h 612"/>
                    <a:gd name="T10" fmla="*/ 338 w 510"/>
                    <a:gd name="T11" fmla="*/ 268 h 612"/>
                    <a:gd name="T12" fmla="*/ 353 w 510"/>
                    <a:gd name="T13" fmla="*/ 253 h 612"/>
                    <a:gd name="T14" fmla="*/ 363 w 510"/>
                    <a:gd name="T15" fmla="*/ 236 h 612"/>
                    <a:gd name="T16" fmla="*/ 370 w 510"/>
                    <a:gd name="T17" fmla="*/ 218 h 612"/>
                    <a:gd name="T18" fmla="*/ 373 w 510"/>
                    <a:gd name="T19" fmla="*/ 197 h 612"/>
                    <a:gd name="T20" fmla="*/ 370 w 510"/>
                    <a:gd name="T21" fmla="*/ 174 h 612"/>
                    <a:gd name="T22" fmla="*/ 363 w 510"/>
                    <a:gd name="T23" fmla="*/ 156 h 612"/>
                    <a:gd name="T24" fmla="*/ 353 w 510"/>
                    <a:gd name="T25" fmla="*/ 139 h 612"/>
                    <a:gd name="T26" fmla="*/ 338 w 510"/>
                    <a:gd name="T27" fmla="*/ 126 h 612"/>
                    <a:gd name="T28" fmla="*/ 320 w 510"/>
                    <a:gd name="T29" fmla="*/ 115 h 612"/>
                    <a:gd name="T30" fmla="*/ 296 w 510"/>
                    <a:gd name="T31" fmla="*/ 108 h 612"/>
                    <a:gd name="T32" fmla="*/ 268 w 510"/>
                    <a:gd name="T33" fmla="*/ 107 h 612"/>
                    <a:gd name="T34" fmla="*/ 134 w 510"/>
                    <a:gd name="T35" fmla="*/ 107 h 612"/>
                    <a:gd name="T36" fmla="*/ 0 w 510"/>
                    <a:gd name="T37" fmla="*/ 0 h 612"/>
                    <a:gd name="T38" fmla="*/ 270 w 510"/>
                    <a:gd name="T39" fmla="*/ 0 h 612"/>
                    <a:gd name="T40" fmla="*/ 314 w 510"/>
                    <a:gd name="T41" fmla="*/ 3 h 612"/>
                    <a:gd name="T42" fmla="*/ 354 w 510"/>
                    <a:gd name="T43" fmla="*/ 9 h 612"/>
                    <a:gd name="T44" fmla="*/ 388 w 510"/>
                    <a:gd name="T45" fmla="*/ 20 h 612"/>
                    <a:gd name="T46" fmla="*/ 417 w 510"/>
                    <a:gd name="T47" fmla="*/ 35 h 612"/>
                    <a:gd name="T48" fmla="*/ 442 w 510"/>
                    <a:gd name="T49" fmla="*/ 52 h 612"/>
                    <a:gd name="T50" fmla="*/ 462 w 510"/>
                    <a:gd name="T51" fmla="*/ 71 h 612"/>
                    <a:gd name="T52" fmla="*/ 478 w 510"/>
                    <a:gd name="T53" fmla="*/ 93 h 612"/>
                    <a:gd name="T54" fmla="*/ 490 w 510"/>
                    <a:gd name="T55" fmla="*/ 116 h 612"/>
                    <a:gd name="T56" fmla="*/ 499 w 510"/>
                    <a:gd name="T57" fmla="*/ 141 h 612"/>
                    <a:gd name="T58" fmla="*/ 503 w 510"/>
                    <a:gd name="T59" fmla="*/ 168 h 612"/>
                    <a:gd name="T60" fmla="*/ 504 w 510"/>
                    <a:gd name="T61" fmla="*/ 194 h 612"/>
                    <a:gd name="T62" fmla="*/ 503 w 510"/>
                    <a:gd name="T63" fmla="*/ 224 h 612"/>
                    <a:gd name="T64" fmla="*/ 497 w 510"/>
                    <a:gd name="T65" fmla="*/ 253 h 612"/>
                    <a:gd name="T66" fmla="*/ 485 w 510"/>
                    <a:gd name="T67" fmla="*/ 281 h 612"/>
                    <a:gd name="T68" fmla="*/ 469 w 510"/>
                    <a:gd name="T69" fmla="*/ 306 h 612"/>
                    <a:gd name="T70" fmla="*/ 449 w 510"/>
                    <a:gd name="T71" fmla="*/ 329 h 612"/>
                    <a:gd name="T72" fmla="*/ 423 w 510"/>
                    <a:gd name="T73" fmla="*/ 347 h 612"/>
                    <a:gd name="T74" fmla="*/ 394 w 510"/>
                    <a:gd name="T75" fmla="*/ 363 h 612"/>
                    <a:gd name="T76" fmla="*/ 510 w 510"/>
                    <a:gd name="T77" fmla="*/ 612 h 612"/>
                    <a:gd name="T78" fmla="*/ 367 w 510"/>
                    <a:gd name="T79" fmla="*/ 612 h 612"/>
                    <a:gd name="T80" fmla="*/ 274 w 510"/>
                    <a:gd name="T81" fmla="*/ 384 h 612"/>
                    <a:gd name="T82" fmla="*/ 134 w 510"/>
                    <a:gd name="T83" fmla="*/ 384 h 612"/>
                    <a:gd name="T84" fmla="*/ 134 w 510"/>
                    <a:gd name="T85" fmla="*/ 612 h 612"/>
                    <a:gd name="T86" fmla="*/ 0 w 510"/>
                    <a:gd name="T87" fmla="*/ 612 h 612"/>
                    <a:gd name="T88" fmla="*/ 0 w 510"/>
                    <a:gd name="T89" fmla="*/ 0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510" h="612">
                      <a:moveTo>
                        <a:pt x="134" y="107"/>
                      </a:moveTo>
                      <a:lnTo>
                        <a:pt x="134" y="288"/>
                      </a:lnTo>
                      <a:lnTo>
                        <a:pt x="268" y="288"/>
                      </a:lnTo>
                      <a:lnTo>
                        <a:pt x="296" y="285"/>
                      </a:lnTo>
                      <a:lnTo>
                        <a:pt x="320" y="279"/>
                      </a:lnTo>
                      <a:lnTo>
                        <a:pt x="338" y="268"/>
                      </a:lnTo>
                      <a:lnTo>
                        <a:pt x="353" y="253"/>
                      </a:lnTo>
                      <a:lnTo>
                        <a:pt x="363" y="236"/>
                      </a:lnTo>
                      <a:lnTo>
                        <a:pt x="370" y="218"/>
                      </a:lnTo>
                      <a:lnTo>
                        <a:pt x="373" y="197"/>
                      </a:lnTo>
                      <a:lnTo>
                        <a:pt x="370" y="174"/>
                      </a:lnTo>
                      <a:lnTo>
                        <a:pt x="363" y="156"/>
                      </a:lnTo>
                      <a:lnTo>
                        <a:pt x="353" y="139"/>
                      </a:lnTo>
                      <a:lnTo>
                        <a:pt x="338" y="126"/>
                      </a:lnTo>
                      <a:lnTo>
                        <a:pt x="320" y="115"/>
                      </a:lnTo>
                      <a:lnTo>
                        <a:pt x="296" y="108"/>
                      </a:lnTo>
                      <a:lnTo>
                        <a:pt x="268" y="107"/>
                      </a:lnTo>
                      <a:lnTo>
                        <a:pt x="134" y="107"/>
                      </a:lnTo>
                      <a:close/>
                      <a:moveTo>
                        <a:pt x="0" y="0"/>
                      </a:moveTo>
                      <a:lnTo>
                        <a:pt x="270" y="0"/>
                      </a:lnTo>
                      <a:lnTo>
                        <a:pt x="314" y="3"/>
                      </a:lnTo>
                      <a:lnTo>
                        <a:pt x="354" y="9"/>
                      </a:lnTo>
                      <a:lnTo>
                        <a:pt x="388" y="20"/>
                      </a:lnTo>
                      <a:lnTo>
                        <a:pt x="417" y="35"/>
                      </a:lnTo>
                      <a:lnTo>
                        <a:pt x="442" y="52"/>
                      </a:lnTo>
                      <a:lnTo>
                        <a:pt x="462" y="71"/>
                      </a:lnTo>
                      <a:lnTo>
                        <a:pt x="478" y="93"/>
                      </a:lnTo>
                      <a:lnTo>
                        <a:pt x="490" y="116"/>
                      </a:lnTo>
                      <a:lnTo>
                        <a:pt x="499" y="141"/>
                      </a:lnTo>
                      <a:lnTo>
                        <a:pt x="503" y="168"/>
                      </a:lnTo>
                      <a:lnTo>
                        <a:pt x="504" y="194"/>
                      </a:lnTo>
                      <a:lnTo>
                        <a:pt x="503" y="224"/>
                      </a:lnTo>
                      <a:lnTo>
                        <a:pt x="497" y="253"/>
                      </a:lnTo>
                      <a:lnTo>
                        <a:pt x="485" y="281"/>
                      </a:lnTo>
                      <a:lnTo>
                        <a:pt x="469" y="306"/>
                      </a:lnTo>
                      <a:lnTo>
                        <a:pt x="449" y="329"/>
                      </a:lnTo>
                      <a:lnTo>
                        <a:pt x="423" y="347"/>
                      </a:lnTo>
                      <a:lnTo>
                        <a:pt x="394" y="363"/>
                      </a:lnTo>
                      <a:lnTo>
                        <a:pt x="510" y="612"/>
                      </a:lnTo>
                      <a:lnTo>
                        <a:pt x="367" y="612"/>
                      </a:lnTo>
                      <a:lnTo>
                        <a:pt x="274" y="384"/>
                      </a:lnTo>
                      <a:lnTo>
                        <a:pt x="134" y="384"/>
                      </a:lnTo>
                      <a:lnTo>
                        <a:pt x="134" y="612"/>
                      </a:lnTo>
                      <a:lnTo>
                        <a:pt x="0" y="6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" name="Freeform 12"/>
                <p:cNvSpPr>
                  <a:spLocks/>
                </p:cNvSpPr>
                <p:nvPr/>
              </p:nvSpPr>
              <p:spPr bwMode="auto">
                <a:xfrm>
                  <a:off x="3623348" y="589017"/>
                  <a:ext cx="171330" cy="233008"/>
                </a:xfrm>
                <a:custGeom>
                  <a:avLst/>
                  <a:gdLst>
                    <a:gd name="T0" fmla="*/ 0 w 449"/>
                    <a:gd name="T1" fmla="*/ 0 h 612"/>
                    <a:gd name="T2" fmla="*/ 445 w 449"/>
                    <a:gd name="T3" fmla="*/ 0 h 612"/>
                    <a:gd name="T4" fmla="*/ 445 w 449"/>
                    <a:gd name="T5" fmla="*/ 116 h 612"/>
                    <a:gd name="T6" fmla="*/ 132 w 449"/>
                    <a:gd name="T7" fmla="*/ 116 h 612"/>
                    <a:gd name="T8" fmla="*/ 132 w 449"/>
                    <a:gd name="T9" fmla="*/ 251 h 612"/>
                    <a:gd name="T10" fmla="*/ 411 w 449"/>
                    <a:gd name="T11" fmla="*/ 251 h 612"/>
                    <a:gd name="T12" fmla="*/ 411 w 449"/>
                    <a:gd name="T13" fmla="*/ 352 h 612"/>
                    <a:gd name="T14" fmla="*/ 132 w 449"/>
                    <a:gd name="T15" fmla="*/ 352 h 612"/>
                    <a:gd name="T16" fmla="*/ 132 w 449"/>
                    <a:gd name="T17" fmla="*/ 497 h 612"/>
                    <a:gd name="T18" fmla="*/ 449 w 449"/>
                    <a:gd name="T19" fmla="*/ 497 h 612"/>
                    <a:gd name="T20" fmla="*/ 449 w 449"/>
                    <a:gd name="T21" fmla="*/ 612 h 612"/>
                    <a:gd name="T22" fmla="*/ 0 w 449"/>
                    <a:gd name="T23" fmla="*/ 612 h 612"/>
                    <a:gd name="T24" fmla="*/ 0 w 449"/>
                    <a:gd name="T25" fmla="*/ 0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49" h="612">
                      <a:moveTo>
                        <a:pt x="0" y="0"/>
                      </a:moveTo>
                      <a:lnTo>
                        <a:pt x="445" y="0"/>
                      </a:lnTo>
                      <a:lnTo>
                        <a:pt x="445" y="116"/>
                      </a:lnTo>
                      <a:lnTo>
                        <a:pt x="132" y="116"/>
                      </a:lnTo>
                      <a:lnTo>
                        <a:pt x="132" y="251"/>
                      </a:lnTo>
                      <a:lnTo>
                        <a:pt x="411" y="251"/>
                      </a:lnTo>
                      <a:lnTo>
                        <a:pt x="411" y="352"/>
                      </a:lnTo>
                      <a:lnTo>
                        <a:pt x="132" y="352"/>
                      </a:lnTo>
                      <a:lnTo>
                        <a:pt x="132" y="497"/>
                      </a:lnTo>
                      <a:lnTo>
                        <a:pt x="449" y="497"/>
                      </a:lnTo>
                      <a:lnTo>
                        <a:pt x="449" y="612"/>
                      </a:lnTo>
                      <a:lnTo>
                        <a:pt x="0" y="6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" name="Freeform 13"/>
                <p:cNvSpPr>
                  <a:spLocks/>
                </p:cNvSpPr>
                <p:nvPr/>
              </p:nvSpPr>
              <p:spPr bwMode="auto">
                <a:xfrm>
                  <a:off x="3838081" y="589017"/>
                  <a:ext cx="199504" cy="233008"/>
                </a:xfrm>
                <a:custGeom>
                  <a:avLst/>
                  <a:gdLst>
                    <a:gd name="T0" fmla="*/ 0 w 524"/>
                    <a:gd name="T1" fmla="*/ 0 h 612"/>
                    <a:gd name="T2" fmla="*/ 125 w 524"/>
                    <a:gd name="T3" fmla="*/ 0 h 612"/>
                    <a:gd name="T4" fmla="*/ 398 w 524"/>
                    <a:gd name="T5" fmla="*/ 404 h 612"/>
                    <a:gd name="T6" fmla="*/ 398 w 524"/>
                    <a:gd name="T7" fmla="*/ 0 h 612"/>
                    <a:gd name="T8" fmla="*/ 524 w 524"/>
                    <a:gd name="T9" fmla="*/ 0 h 612"/>
                    <a:gd name="T10" fmla="*/ 524 w 524"/>
                    <a:gd name="T11" fmla="*/ 612 h 612"/>
                    <a:gd name="T12" fmla="*/ 398 w 524"/>
                    <a:gd name="T13" fmla="*/ 612 h 612"/>
                    <a:gd name="T14" fmla="*/ 125 w 524"/>
                    <a:gd name="T15" fmla="*/ 211 h 612"/>
                    <a:gd name="T16" fmla="*/ 125 w 524"/>
                    <a:gd name="T17" fmla="*/ 612 h 612"/>
                    <a:gd name="T18" fmla="*/ 0 w 524"/>
                    <a:gd name="T19" fmla="*/ 612 h 612"/>
                    <a:gd name="T20" fmla="*/ 0 w 524"/>
                    <a:gd name="T21" fmla="*/ 0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24" h="612">
                      <a:moveTo>
                        <a:pt x="0" y="0"/>
                      </a:moveTo>
                      <a:lnTo>
                        <a:pt x="125" y="0"/>
                      </a:lnTo>
                      <a:lnTo>
                        <a:pt x="398" y="404"/>
                      </a:lnTo>
                      <a:lnTo>
                        <a:pt x="398" y="0"/>
                      </a:lnTo>
                      <a:lnTo>
                        <a:pt x="524" y="0"/>
                      </a:lnTo>
                      <a:lnTo>
                        <a:pt x="524" y="612"/>
                      </a:lnTo>
                      <a:lnTo>
                        <a:pt x="398" y="612"/>
                      </a:lnTo>
                      <a:lnTo>
                        <a:pt x="125" y="211"/>
                      </a:lnTo>
                      <a:lnTo>
                        <a:pt x="125" y="612"/>
                      </a:lnTo>
                      <a:lnTo>
                        <a:pt x="0" y="6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" name="Freeform 14"/>
                <p:cNvSpPr>
                  <a:spLocks noEditPoints="1"/>
                </p:cNvSpPr>
                <p:nvPr/>
              </p:nvSpPr>
              <p:spPr bwMode="auto">
                <a:xfrm>
                  <a:off x="2957829" y="888273"/>
                  <a:ext cx="121834" cy="155339"/>
                </a:xfrm>
                <a:custGeom>
                  <a:avLst/>
                  <a:gdLst>
                    <a:gd name="T0" fmla="*/ 120 w 321"/>
                    <a:gd name="T1" fmla="*/ 376 h 409"/>
                    <a:gd name="T2" fmla="*/ 101 w 321"/>
                    <a:gd name="T3" fmla="*/ 375 h 409"/>
                    <a:gd name="T4" fmla="*/ 20 w 321"/>
                    <a:gd name="T5" fmla="*/ 238 h 409"/>
                    <a:gd name="T6" fmla="*/ 33 w 321"/>
                    <a:gd name="T7" fmla="*/ 288 h 409"/>
                    <a:gd name="T8" fmla="*/ 25 w 321"/>
                    <a:gd name="T9" fmla="*/ 256 h 409"/>
                    <a:gd name="T10" fmla="*/ 49 w 321"/>
                    <a:gd name="T11" fmla="*/ 103 h 409"/>
                    <a:gd name="T12" fmla="*/ 39 w 321"/>
                    <a:gd name="T13" fmla="*/ 136 h 409"/>
                    <a:gd name="T14" fmla="*/ 68 w 321"/>
                    <a:gd name="T15" fmla="*/ 77 h 409"/>
                    <a:gd name="T16" fmla="*/ 68 w 321"/>
                    <a:gd name="T17" fmla="*/ 77 h 409"/>
                    <a:gd name="T18" fmla="*/ 111 w 321"/>
                    <a:gd name="T19" fmla="*/ 52 h 409"/>
                    <a:gd name="T20" fmla="*/ 103 w 321"/>
                    <a:gd name="T21" fmla="*/ 54 h 409"/>
                    <a:gd name="T22" fmla="*/ 62 w 321"/>
                    <a:gd name="T23" fmla="*/ 115 h 409"/>
                    <a:gd name="T24" fmla="*/ 58 w 321"/>
                    <a:gd name="T25" fmla="*/ 205 h 409"/>
                    <a:gd name="T26" fmla="*/ 69 w 321"/>
                    <a:gd name="T27" fmla="*/ 209 h 409"/>
                    <a:gd name="T28" fmla="*/ 72 w 321"/>
                    <a:gd name="T29" fmla="*/ 215 h 409"/>
                    <a:gd name="T30" fmla="*/ 66 w 321"/>
                    <a:gd name="T31" fmla="*/ 221 h 409"/>
                    <a:gd name="T32" fmla="*/ 61 w 321"/>
                    <a:gd name="T33" fmla="*/ 219 h 409"/>
                    <a:gd name="T34" fmla="*/ 95 w 321"/>
                    <a:gd name="T35" fmla="*/ 333 h 409"/>
                    <a:gd name="T36" fmla="*/ 126 w 321"/>
                    <a:gd name="T37" fmla="*/ 363 h 409"/>
                    <a:gd name="T38" fmla="*/ 181 w 321"/>
                    <a:gd name="T39" fmla="*/ 342 h 409"/>
                    <a:gd name="T40" fmla="*/ 238 w 321"/>
                    <a:gd name="T41" fmla="*/ 265 h 409"/>
                    <a:gd name="T42" fmla="*/ 251 w 321"/>
                    <a:gd name="T43" fmla="*/ 169 h 409"/>
                    <a:gd name="T44" fmla="*/ 225 w 321"/>
                    <a:gd name="T45" fmla="*/ 99 h 409"/>
                    <a:gd name="T46" fmla="*/ 186 w 321"/>
                    <a:gd name="T47" fmla="*/ 62 h 409"/>
                    <a:gd name="T48" fmla="*/ 140 w 321"/>
                    <a:gd name="T49" fmla="*/ 40 h 409"/>
                    <a:gd name="T50" fmla="*/ 70 w 321"/>
                    <a:gd name="T51" fmla="*/ 53 h 409"/>
                    <a:gd name="T52" fmla="*/ 74 w 321"/>
                    <a:gd name="T53" fmla="*/ 58 h 409"/>
                    <a:gd name="T54" fmla="*/ 77 w 321"/>
                    <a:gd name="T55" fmla="*/ 62 h 409"/>
                    <a:gd name="T56" fmla="*/ 202 w 321"/>
                    <a:gd name="T57" fmla="*/ 23 h 409"/>
                    <a:gd name="T58" fmla="*/ 239 w 321"/>
                    <a:gd name="T59" fmla="*/ 57 h 409"/>
                    <a:gd name="T60" fmla="*/ 275 w 321"/>
                    <a:gd name="T61" fmla="*/ 105 h 409"/>
                    <a:gd name="T62" fmla="*/ 297 w 321"/>
                    <a:gd name="T63" fmla="*/ 202 h 409"/>
                    <a:gd name="T64" fmla="*/ 301 w 321"/>
                    <a:gd name="T65" fmla="*/ 239 h 409"/>
                    <a:gd name="T66" fmla="*/ 300 w 321"/>
                    <a:gd name="T67" fmla="*/ 141 h 409"/>
                    <a:gd name="T68" fmla="*/ 254 w 321"/>
                    <a:gd name="T69" fmla="*/ 60 h 409"/>
                    <a:gd name="T70" fmla="*/ 202 w 321"/>
                    <a:gd name="T71" fmla="*/ 23 h 409"/>
                    <a:gd name="T72" fmla="*/ 194 w 321"/>
                    <a:gd name="T73" fmla="*/ 6 h 409"/>
                    <a:gd name="T74" fmla="*/ 264 w 321"/>
                    <a:gd name="T75" fmla="*/ 50 h 409"/>
                    <a:gd name="T76" fmla="*/ 313 w 321"/>
                    <a:gd name="T77" fmla="*/ 138 h 409"/>
                    <a:gd name="T78" fmla="*/ 314 w 321"/>
                    <a:gd name="T79" fmla="*/ 246 h 409"/>
                    <a:gd name="T80" fmla="*/ 269 w 321"/>
                    <a:gd name="T81" fmla="*/ 349 h 409"/>
                    <a:gd name="T82" fmla="*/ 230 w 321"/>
                    <a:gd name="T83" fmla="*/ 388 h 409"/>
                    <a:gd name="T84" fmla="*/ 219 w 321"/>
                    <a:gd name="T85" fmla="*/ 393 h 409"/>
                    <a:gd name="T86" fmla="*/ 215 w 321"/>
                    <a:gd name="T87" fmla="*/ 388 h 409"/>
                    <a:gd name="T88" fmla="*/ 176 w 321"/>
                    <a:gd name="T89" fmla="*/ 400 h 409"/>
                    <a:gd name="T90" fmla="*/ 128 w 321"/>
                    <a:gd name="T91" fmla="*/ 397 h 409"/>
                    <a:gd name="T92" fmla="*/ 130 w 321"/>
                    <a:gd name="T93" fmla="*/ 407 h 409"/>
                    <a:gd name="T94" fmla="*/ 123 w 321"/>
                    <a:gd name="T95" fmla="*/ 409 h 409"/>
                    <a:gd name="T96" fmla="*/ 74 w 321"/>
                    <a:gd name="T97" fmla="*/ 383 h 409"/>
                    <a:gd name="T98" fmla="*/ 53 w 321"/>
                    <a:gd name="T99" fmla="*/ 356 h 409"/>
                    <a:gd name="T100" fmla="*/ 40 w 321"/>
                    <a:gd name="T101" fmla="*/ 346 h 409"/>
                    <a:gd name="T102" fmla="*/ 6 w 321"/>
                    <a:gd name="T103" fmla="*/ 292 h 409"/>
                    <a:gd name="T104" fmla="*/ 0 w 321"/>
                    <a:gd name="T105" fmla="*/ 225 h 409"/>
                    <a:gd name="T106" fmla="*/ 7 w 321"/>
                    <a:gd name="T107" fmla="*/ 160 h 409"/>
                    <a:gd name="T108" fmla="*/ 21 w 321"/>
                    <a:gd name="T109" fmla="*/ 107 h 409"/>
                    <a:gd name="T110" fmla="*/ 56 w 321"/>
                    <a:gd name="T111" fmla="*/ 44 h 409"/>
                    <a:gd name="T112" fmla="*/ 95 w 321"/>
                    <a:gd name="T113" fmla="*/ 16 h 409"/>
                    <a:gd name="T114" fmla="*/ 127 w 321"/>
                    <a:gd name="T115" fmla="*/ 6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21" h="409">
                      <a:moveTo>
                        <a:pt x="101" y="375"/>
                      </a:moveTo>
                      <a:lnTo>
                        <a:pt x="127" y="383"/>
                      </a:lnTo>
                      <a:lnTo>
                        <a:pt x="120" y="376"/>
                      </a:lnTo>
                      <a:lnTo>
                        <a:pt x="119" y="376"/>
                      </a:lnTo>
                      <a:lnTo>
                        <a:pt x="110" y="376"/>
                      </a:lnTo>
                      <a:lnTo>
                        <a:pt x="101" y="375"/>
                      </a:lnTo>
                      <a:close/>
                      <a:moveTo>
                        <a:pt x="17" y="198"/>
                      </a:moveTo>
                      <a:lnTo>
                        <a:pt x="17" y="202"/>
                      </a:lnTo>
                      <a:lnTo>
                        <a:pt x="20" y="238"/>
                      </a:lnTo>
                      <a:lnTo>
                        <a:pt x="27" y="273"/>
                      </a:lnTo>
                      <a:lnTo>
                        <a:pt x="39" y="306"/>
                      </a:lnTo>
                      <a:lnTo>
                        <a:pt x="33" y="288"/>
                      </a:lnTo>
                      <a:lnTo>
                        <a:pt x="29" y="271"/>
                      </a:lnTo>
                      <a:lnTo>
                        <a:pt x="28" y="263"/>
                      </a:lnTo>
                      <a:lnTo>
                        <a:pt x="25" y="256"/>
                      </a:lnTo>
                      <a:lnTo>
                        <a:pt x="20" y="229"/>
                      </a:lnTo>
                      <a:lnTo>
                        <a:pt x="17" y="198"/>
                      </a:lnTo>
                      <a:close/>
                      <a:moveTo>
                        <a:pt x="49" y="103"/>
                      </a:moveTo>
                      <a:lnTo>
                        <a:pt x="39" y="131"/>
                      </a:lnTo>
                      <a:lnTo>
                        <a:pt x="33" y="160"/>
                      </a:lnTo>
                      <a:lnTo>
                        <a:pt x="39" y="136"/>
                      </a:lnTo>
                      <a:lnTo>
                        <a:pt x="49" y="111"/>
                      </a:lnTo>
                      <a:lnTo>
                        <a:pt x="49" y="103"/>
                      </a:lnTo>
                      <a:close/>
                      <a:moveTo>
                        <a:pt x="68" y="77"/>
                      </a:moveTo>
                      <a:lnTo>
                        <a:pt x="66" y="78"/>
                      </a:lnTo>
                      <a:lnTo>
                        <a:pt x="66" y="79"/>
                      </a:lnTo>
                      <a:lnTo>
                        <a:pt x="68" y="77"/>
                      </a:lnTo>
                      <a:close/>
                      <a:moveTo>
                        <a:pt x="140" y="40"/>
                      </a:moveTo>
                      <a:lnTo>
                        <a:pt x="126" y="43"/>
                      </a:lnTo>
                      <a:lnTo>
                        <a:pt x="111" y="52"/>
                      </a:lnTo>
                      <a:lnTo>
                        <a:pt x="109" y="54"/>
                      </a:lnTo>
                      <a:lnTo>
                        <a:pt x="106" y="54"/>
                      </a:lnTo>
                      <a:lnTo>
                        <a:pt x="103" y="54"/>
                      </a:lnTo>
                      <a:lnTo>
                        <a:pt x="102" y="53"/>
                      </a:lnTo>
                      <a:lnTo>
                        <a:pt x="81" y="82"/>
                      </a:lnTo>
                      <a:lnTo>
                        <a:pt x="62" y="115"/>
                      </a:lnTo>
                      <a:lnTo>
                        <a:pt x="61" y="128"/>
                      </a:lnTo>
                      <a:lnTo>
                        <a:pt x="57" y="168"/>
                      </a:lnTo>
                      <a:lnTo>
                        <a:pt x="58" y="205"/>
                      </a:lnTo>
                      <a:lnTo>
                        <a:pt x="62" y="206"/>
                      </a:lnTo>
                      <a:lnTo>
                        <a:pt x="66" y="207"/>
                      </a:lnTo>
                      <a:lnTo>
                        <a:pt x="69" y="209"/>
                      </a:lnTo>
                      <a:lnTo>
                        <a:pt x="70" y="210"/>
                      </a:lnTo>
                      <a:lnTo>
                        <a:pt x="72" y="213"/>
                      </a:lnTo>
                      <a:lnTo>
                        <a:pt x="72" y="215"/>
                      </a:lnTo>
                      <a:lnTo>
                        <a:pt x="70" y="218"/>
                      </a:lnTo>
                      <a:lnTo>
                        <a:pt x="69" y="219"/>
                      </a:lnTo>
                      <a:lnTo>
                        <a:pt x="66" y="221"/>
                      </a:lnTo>
                      <a:lnTo>
                        <a:pt x="64" y="221"/>
                      </a:lnTo>
                      <a:lnTo>
                        <a:pt x="62" y="221"/>
                      </a:lnTo>
                      <a:lnTo>
                        <a:pt x="61" y="219"/>
                      </a:lnTo>
                      <a:lnTo>
                        <a:pt x="72" y="271"/>
                      </a:lnTo>
                      <a:lnTo>
                        <a:pt x="87" y="317"/>
                      </a:lnTo>
                      <a:lnTo>
                        <a:pt x="95" y="333"/>
                      </a:lnTo>
                      <a:lnTo>
                        <a:pt x="106" y="345"/>
                      </a:lnTo>
                      <a:lnTo>
                        <a:pt x="118" y="356"/>
                      </a:lnTo>
                      <a:lnTo>
                        <a:pt x="126" y="363"/>
                      </a:lnTo>
                      <a:lnTo>
                        <a:pt x="142" y="360"/>
                      </a:lnTo>
                      <a:lnTo>
                        <a:pt x="155" y="356"/>
                      </a:lnTo>
                      <a:lnTo>
                        <a:pt x="181" y="342"/>
                      </a:lnTo>
                      <a:lnTo>
                        <a:pt x="204" y="322"/>
                      </a:lnTo>
                      <a:lnTo>
                        <a:pt x="223" y="296"/>
                      </a:lnTo>
                      <a:lnTo>
                        <a:pt x="238" y="265"/>
                      </a:lnTo>
                      <a:lnTo>
                        <a:pt x="247" y="234"/>
                      </a:lnTo>
                      <a:lnTo>
                        <a:pt x="251" y="200"/>
                      </a:lnTo>
                      <a:lnTo>
                        <a:pt x="251" y="169"/>
                      </a:lnTo>
                      <a:lnTo>
                        <a:pt x="247" y="143"/>
                      </a:lnTo>
                      <a:lnTo>
                        <a:pt x="238" y="120"/>
                      </a:lnTo>
                      <a:lnTo>
                        <a:pt x="225" y="99"/>
                      </a:lnTo>
                      <a:lnTo>
                        <a:pt x="205" y="79"/>
                      </a:lnTo>
                      <a:lnTo>
                        <a:pt x="204" y="77"/>
                      </a:lnTo>
                      <a:lnTo>
                        <a:pt x="186" y="62"/>
                      </a:lnTo>
                      <a:lnTo>
                        <a:pt x="171" y="50"/>
                      </a:lnTo>
                      <a:lnTo>
                        <a:pt x="155" y="43"/>
                      </a:lnTo>
                      <a:lnTo>
                        <a:pt x="140" y="40"/>
                      </a:lnTo>
                      <a:close/>
                      <a:moveTo>
                        <a:pt x="106" y="27"/>
                      </a:moveTo>
                      <a:lnTo>
                        <a:pt x="87" y="37"/>
                      </a:lnTo>
                      <a:lnTo>
                        <a:pt x="70" y="53"/>
                      </a:lnTo>
                      <a:lnTo>
                        <a:pt x="73" y="56"/>
                      </a:lnTo>
                      <a:lnTo>
                        <a:pt x="73" y="58"/>
                      </a:lnTo>
                      <a:lnTo>
                        <a:pt x="74" y="58"/>
                      </a:lnTo>
                      <a:lnTo>
                        <a:pt x="76" y="58"/>
                      </a:lnTo>
                      <a:lnTo>
                        <a:pt x="77" y="61"/>
                      </a:lnTo>
                      <a:lnTo>
                        <a:pt x="77" y="62"/>
                      </a:lnTo>
                      <a:lnTo>
                        <a:pt x="91" y="44"/>
                      </a:lnTo>
                      <a:lnTo>
                        <a:pt x="106" y="27"/>
                      </a:lnTo>
                      <a:close/>
                      <a:moveTo>
                        <a:pt x="202" y="23"/>
                      </a:moveTo>
                      <a:lnTo>
                        <a:pt x="211" y="33"/>
                      </a:lnTo>
                      <a:lnTo>
                        <a:pt x="226" y="45"/>
                      </a:lnTo>
                      <a:lnTo>
                        <a:pt x="239" y="57"/>
                      </a:lnTo>
                      <a:lnTo>
                        <a:pt x="250" y="70"/>
                      </a:lnTo>
                      <a:lnTo>
                        <a:pt x="258" y="79"/>
                      </a:lnTo>
                      <a:lnTo>
                        <a:pt x="275" y="105"/>
                      </a:lnTo>
                      <a:lnTo>
                        <a:pt x="287" y="135"/>
                      </a:lnTo>
                      <a:lnTo>
                        <a:pt x="295" y="168"/>
                      </a:lnTo>
                      <a:lnTo>
                        <a:pt x="297" y="202"/>
                      </a:lnTo>
                      <a:lnTo>
                        <a:pt x="296" y="242"/>
                      </a:lnTo>
                      <a:lnTo>
                        <a:pt x="293" y="275"/>
                      </a:lnTo>
                      <a:lnTo>
                        <a:pt x="301" y="239"/>
                      </a:lnTo>
                      <a:lnTo>
                        <a:pt x="306" y="200"/>
                      </a:lnTo>
                      <a:lnTo>
                        <a:pt x="306" y="170"/>
                      </a:lnTo>
                      <a:lnTo>
                        <a:pt x="300" y="141"/>
                      </a:lnTo>
                      <a:lnTo>
                        <a:pt x="288" y="112"/>
                      </a:lnTo>
                      <a:lnTo>
                        <a:pt x="272" y="85"/>
                      </a:lnTo>
                      <a:lnTo>
                        <a:pt x="254" y="60"/>
                      </a:lnTo>
                      <a:lnTo>
                        <a:pt x="233" y="40"/>
                      </a:lnTo>
                      <a:lnTo>
                        <a:pt x="218" y="31"/>
                      </a:lnTo>
                      <a:lnTo>
                        <a:pt x="202" y="23"/>
                      </a:lnTo>
                      <a:close/>
                      <a:moveTo>
                        <a:pt x="149" y="0"/>
                      </a:moveTo>
                      <a:lnTo>
                        <a:pt x="171" y="3"/>
                      </a:lnTo>
                      <a:lnTo>
                        <a:pt x="194" y="6"/>
                      </a:lnTo>
                      <a:lnTo>
                        <a:pt x="218" y="14"/>
                      </a:lnTo>
                      <a:lnTo>
                        <a:pt x="240" y="28"/>
                      </a:lnTo>
                      <a:lnTo>
                        <a:pt x="264" y="50"/>
                      </a:lnTo>
                      <a:lnTo>
                        <a:pt x="284" y="77"/>
                      </a:lnTo>
                      <a:lnTo>
                        <a:pt x="301" y="107"/>
                      </a:lnTo>
                      <a:lnTo>
                        <a:pt x="313" y="138"/>
                      </a:lnTo>
                      <a:lnTo>
                        <a:pt x="320" y="169"/>
                      </a:lnTo>
                      <a:lnTo>
                        <a:pt x="321" y="201"/>
                      </a:lnTo>
                      <a:lnTo>
                        <a:pt x="314" y="246"/>
                      </a:lnTo>
                      <a:lnTo>
                        <a:pt x="304" y="287"/>
                      </a:lnTo>
                      <a:lnTo>
                        <a:pt x="289" y="320"/>
                      </a:lnTo>
                      <a:lnTo>
                        <a:pt x="269" y="349"/>
                      </a:lnTo>
                      <a:lnTo>
                        <a:pt x="247" y="370"/>
                      </a:lnTo>
                      <a:lnTo>
                        <a:pt x="238" y="380"/>
                      </a:lnTo>
                      <a:lnTo>
                        <a:pt x="230" y="388"/>
                      </a:lnTo>
                      <a:lnTo>
                        <a:pt x="225" y="393"/>
                      </a:lnTo>
                      <a:lnTo>
                        <a:pt x="222" y="393"/>
                      </a:lnTo>
                      <a:lnTo>
                        <a:pt x="219" y="393"/>
                      </a:lnTo>
                      <a:lnTo>
                        <a:pt x="217" y="392"/>
                      </a:lnTo>
                      <a:lnTo>
                        <a:pt x="215" y="389"/>
                      </a:lnTo>
                      <a:lnTo>
                        <a:pt x="215" y="388"/>
                      </a:lnTo>
                      <a:lnTo>
                        <a:pt x="198" y="395"/>
                      </a:lnTo>
                      <a:lnTo>
                        <a:pt x="178" y="397"/>
                      </a:lnTo>
                      <a:lnTo>
                        <a:pt x="176" y="400"/>
                      </a:lnTo>
                      <a:lnTo>
                        <a:pt x="172" y="399"/>
                      </a:lnTo>
                      <a:lnTo>
                        <a:pt x="155" y="400"/>
                      </a:lnTo>
                      <a:lnTo>
                        <a:pt x="128" y="397"/>
                      </a:lnTo>
                      <a:lnTo>
                        <a:pt x="130" y="400"/>
                      </a:lnTo>
                      <a:lnTo>
                        <a:pt x="131" y="403"/>
                      </a:lnTo>
                      <a:lnTo>
                        <a:pt x="130" y="407"/>
                      </a:lnTo>
                      <a:lnTo>
                        <a:pt x="127" y="409"/>
                      </a:lnTo>
                      <a:lnTo>
                        <a:pt x="124" y="409"/>
                      </a:lnTo>
                      <a:lnTo>
                        <a:pt x="123" y="409"/>
                      </a:lnTo>
                      <a:lnTo>
                        <a:pt x="105" y="405"/>
                      </a:lnTo>
                      <a:lnTo>
                        <a:pt x="89" y="396"/>
                      </a:lnTo>
                      <a:lnTo>
                        <a:pt x="74" y="383"/>
                      </a:lnTo>
                      <a:lnTo>
                        <a:pt x="64" y="367"/>
                      </a:lnTo>
                      <a:lnTo>
                        <a:pt x="58" y="362"/>
                      </a:lnTo>
                      <a:lnTo>
                        <a:pt x="53" y="356"/>
                      </a:lnTo>
                      <a:lnTo>
                        <a:pt x="52" y="355"/>
                      </a:lnTo>
                      <a:lnTo>
                        <a:pt x="45" y="351"/>
                      </a:lnTo>
                      <a:lnTo>
                        <a:pt x="40" y="346"/>
                      </a:lnTo>
                      <a:lnTo>
                        <a:pt x="24" y="330"/>
                      </a:lnTo>
                      <a:lnTo>
                        <a:pt x="14" y="313"/>
                      </a:lnTo>
                      <a:lnTo>
                        <a:pt x="6" y="292"/>
                      </a:lnTo>
                      <a:lnTo>
                        <a:pt x="2" y="271"/>
                      </a:lnTo>
                      <a:lnTo>
                        <a:pt x="0" y="247"/>
                      </a:lnTo>
                      <a:lnTo>
                        <a:pt x="0" y="225"/>
                      </a:lnTo>
                      <a:lnTo>
                        <a:pt x="3" y="201"/>
                      </a:lnTo>
                      <a:lnTo>
                        <a:pt x="4" y="180"/>
                      </a:lnTo>
                      <a:lnTo>
                        <a:pt x="7" y="160"/>
                      </a:lnTo>
                      <a:lnTo>
                        <a:pt x="10" y="147"/>
                      </a:lnTo>
                      <a:lnTo>
                        <a:pt x="15" y="128"/>
                      </a:lnTo>
                      <a:lnTo>
                        <a:pt x="21" y="107"/>
                      </a:lnTo>
                      <a:lnTo>
                        <a:pt x="29" y="85"/>
                      </a:lnTo>
                      <a:lnTo>
                        <a:pt x="41" y="64"/>
                      </a:lnTo>
                      <a:lnTo>
                        <a:pt x="56" y="44"/>
                      </a:lnTo>
                      <a:lnTo>
                        <a:pt x="74" y="27"/>
                      </a:lnTo>
                      <a:lnTo>
                        <a:pt x="95" y="16"/>
                      </a:lnTo>
                      <a:lnTo>
                        <a:pt x="95" y="16"/>
                      </a:lnTo>
                      <a:lnTo>
                        <a:pt x="110" y="11"/>
                      </a:lnTo>
                      <a:lnTo>
                        <a:pt x="126" y="8"/>
                      </a:lnTo>
                      <a:lnTo>
                        <a:pt x="127" y="6"/>
                      </a:lnTo>
                      <a:lnTo>
                        <a:pt x="128" y="6"/>
                      </a:lnTo>
                      <a:lnTo>
                        <a:pt x="149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7" name="Freeform 15"/>
                <p:cNvSpPr>
                  <a:spLocks/>
                </p:cNvSpPr>
                <p:nvPr/>
              </p:nvSpPr>
              <p:spPr bwMode="auto">
                <a:xfrm>
                  <a:off x="2828380" y="882942"/>
                  <a:ext cx="104321" cy="157623"/>
                </a:xfrm>
                <a:custGeom>
                  <a:avLst/>
                  <a:gdLst>
                    <a:gd name="T0" fmla="*/ 194 w 273"/>
                    <a:gd name="T1" fmla="*/ 8 h 414"/>
                    <a:gd name="T2" fmla="*/ 250 w 273"/>
                    <a:gd name="T3" fmla="*/ 46 h 414"/>
                    <a:gd name="T4" fmla="*/ 273 w 273"/>
                    <a:gd name="T5" fmla="*/ 110 h 414"/>
                    <a:gd name="T6" fmla="*/ 252 w 273"/>
                    <a:gd name="T7" fmla="*/ 170 h 414"/>
                    <a:gd name="T8" fmla="*/ 194 w 273"/>
                    <a:gd name="T9" fmla="*/ 240 h 414"/>
                    <a:gd name="T10" fmla="*/ 122 w 273"/>
                    <a:gd name="T11" fmla="*/ 315 h 414"/>
                    <a:gd name="T12" fmla="*/ 68 w 273"/>
                    <a:gd name="T13" fmla="*/ 368 h 414"/>
                    <a:gd name="T14" fmla="*/ 140 w 273"/>
                    <a:gd name="T15" fmla="*/ 366 h 414"/>
                    <a:gd name="T16" fmla="*/ 202 w 273"/>
                    <a:gd name="T17" fmla="*/ 368 h 414"/>
                    <a:gd name="T18" fmla="*/ 242 w 273"/>
                    <a:gd name="T19" fmla="*/ 364 h 414"/>
                    <a:gd name="T20" fmla="*/ 250 w 273"/>
                    <a:gd name="T21" fmla="*/ 360 h 414"/>
                    <a:gd name="T22" fmla="*/ 262 w 273"/>
                    <a:gd name="T23" fmla="*/ 360 h 414"/>
                    <a:gd name="T24" fmla="*/ 268 w 273"/>
                    <a:gd name="T25" fmla="*/ 371 h 414"/>
                    <a:gd name="T26" fmla="*/ 264 w 273"/>
                    <a:gd name="T27" fmla="*/ 381 h 414"/>
                    <a:gd name="T28" fmla="*/ 252 w 273"/>
                    <a:gd name="T29" fmla="*/ 392 h 414"/>
                    <a:gd name="T30" fmla="*/ 251 w 273"/>
                    <a:gd name="T31" fmla="*/ 396 h 414"/>
                    <a:gd name="T32" fmla="*/ 246 w 273"/>
                    <a:gd name="T33" fmla="*/ 406 h 414"/>
                    <a:gd name="T34" fmla="*/ 227 w 273"/>
                    <a:gd name="T35" fmla="*/ 410 h 414"/>
                    <a:gd name="T36" fmla="*/ 218 w 273"/>
                    <a:gd name="T37" fmla="*/ 410 h 414"/>
                    <a:gd name="T38" fmla="*/ 203 w 273"/>
                    <a:gd name="T39" fmla="*/ 410 h 414"/>
                    <a:gd name="T40" fmla="*/ 198 w 273"/>
                    <a:gd name="T41" fmla="*/ 410 h 414"/>
                    <a:gd name="T42" fmla="*/ 193 w 273"/>
                    <a:gd name="T43" fmla="*/ 410 h 414"/>
                    <a:gd name="T44" fmla="*/ 182 w 273"/>
                    <a:gd name="T45" fmla="*/ 410 h 414"/>
                    <a:gd name="T46" fmla="*/ 86 w 273"/>
                    <a:gd name="T47" fmla="*/ 410 h 414"/>
                    <a:gd name="T48" fmla="*/ 62 w 273"/>
                    <a:gd name="T49" fmla="*/ 413 h 414"/>
                    <a:gd name="T50" fmla="*/ 20 w 273"/>
                    <a:gd name="T51" fmla="*/ 410 h 414"/>
                    <a:gd name="T52" fmla="*/ 12 w 273"/>
                    <a:gd name="T53" fmla="*/ 405 h 414"/>
                    <a:gd name="T54" fmla="*/ 11 w 273"/>
                    <a:gd name="T55" fmla="*/ 397 h 414"/>
                    <a:gd name="T56" fmla="*/ 8 w 273"/>
                    <a:gd name="T57" fmla="*/ 392 h 414"/>
                    <a:gd name="T58" fmla="*/ 28 w 273"/>
                    <a:gd name="T59" fmla="*/ 346 h 414"/>
                    <a:gd name="T60" fmla="*/ 102 w 273"/>
                    <a:gd name="T61" fmla="*/ 286 h 414"/>
                    <a:gd name="T62" fmla="*/ 161 w 273"/>
                    <a:gd name="T63" fmla="*/ 214 h 414"/>
                    <a:gd name="T64" fmla="*/ 202 w 273"/>
                    <a:gd name="T65" fmla="*/ 147 h 414"/>
                    <a:gd name="T66" fmla="*/ 203 w 273"/>
                    <a:gd name="T67" fmla="*/ 83 h 414"/>
                    <a:gd name="T68" fmla="*/ 172 w 273"/>
                    <a:gd name="T69" fmla="*/ 45 h 414"/>
                    <a:gd name="T70" fmla="*/ 131 w 273"/>
                    <a:gd name="T71" fmla="*/ 44 h 414"/>
                    <a:gd name="T72" fmla="*/ 89 w 273"/>
                    <a:gd name="T73" fmla="*/ 65 h 414"/>
                    <a:gd name="T74" fmla="*/ 77 w 273"/>
                    <a:gd name="T75" fmla="*/ 75 h 414"/>
                    <a:gd name="T76" fmla="*/ 66 w 273"/>
                    <a:gd name="T77" fmla="*/ 85 h 414"/>
                    <a:gd name="T78" fmla="*/ 54 w 273"/>
                    <a:gd name="T79" fmla="*/ 82 h 414"/>
                    <a:gd name="T80" fmla="*/ 49 w 273"/>
                    <a:gd name="T81" fmla="*/ 70 h 414"/>
                    <a:gd name="T82" fmla="*/ 57 w 273"/>
                    <a:gd name="T83" fmla="*/ 58 h 414"/>
                    <a:gd name="T84" fmla="*/ 73 w 273"/>
                    <a:gd name="T85" fmla="*/ 28 h 414"/>
                    <a:gd name="T86" fmla="*/ 131 w 273"/>
                    <a:gd name="T87" fmla="*/ 3 h 4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73" h="414">
                      <a:moveTo>
                        <a:pt x="152" y="0"/>
                      </a:moveTo>
                      <a:lnTo>
                        <a:pt x="173" y="1"/>
                      </a:lnTo>
                      <a:lnTo>
                        <a:pt x="194" y="8"/>
                      </a:lnTo>
                      <a:lnTo>
                        <a:pt x="215" y="17"/>
                      </a:lnTo>
                      <a:lnTo>
                        <a:pt x="234" y="30"/>
                      </a:lnTo>
                      <a:lnTo>
                        <a:pt x="250" y="46"/>
                      </a:lnTo>
                      <a:lnTo>
                        <a:pt x="262" y="65"/>
                      </a:lnTo>
                      <a:lnTo>
                        <a:pt x="271" y="86"/>
                      </a:lnTo>
                      <a:lnTo>
                        <a:pt x="273" y="110"/>
                      </a:lnTo>
                      <a:lnTo>
                        <a:pt x="271" y="133"/>
                      </a:lnTo>
                      <a:lnTo>
                        <a:pt x="264" y="151"/>
                      </a:lnTo>
                      <a:lnTo>
                        <a:pt x="252" y="170"/>
                      </a:lnTo>
                      <a:lnTo>
                        <a:pt x="236" y="191"/>
                      </a:lnTo>
                      <a:lnTo>
                        <a:pt x="217" y="216"/>
                      </a:lnTo>
                      <a:lnTo>
                        <a:pt x="194" y="240"/>
                      </a:lnTo>
                      <a:lnTo>
                        <a:pt x="170" y="267"/>
                      </a:lnTo>
                      <a:lnTo>
                        <a:pt x="145" y="292"/>
                      </a:lnTo>
                      <a:lnTo>
                        <a:pt x="122" y="315"/>
                      </a:lnTo>
                      <a:lnTo>
                        <a:pt x="99" y="336"/>
                      </a:lnTo>
                      <a:lnTo>
                        <a:pt x="78" y="356"/>
                      </a:lnTo>
                      <a:lnTo>
                        <a:pt x="68" y="368"/>
                      </a:lnTo>
                      <a:lnTo>
                        <a:pt x="97" y="368"/>
                      </a:lnTo>
                      <a:lnTo>
                        <a:pt x="99" y="368"/>
                      </a:lnTo>
                      <a:lnTo>
                        <a:pt x="140" y="366"/>
                      </a:lnTo>
                      <a:lnTo>
                        <a:pt x="159" y="367"/>
                      </a:lnTo>
                      <a:lnTo>
                        <a:pt x="176" y="369"/>
                      </a:lnTo>
                      <a:lnTo>
                        <a:pt x="202" y="368"/>
                      </a:lnTo>
                      <a:lnTo>
                        <a:pt x="222" y="367"/>
                      </a:lnTo>
                      <a:lnTo>
                        <a:pt x="234" y="366"/>
                      </a:lnTo>
                      <a:lnTo>
                        <a:pt x="242" y="364"/>
                      </a:lnTo>
                      <a:lnTo>
                        <a:pt x="246" y="363"/>
                      </a:lnTo>
                      <a:lnTo>
                        <a:pt x="247" y="362"/>
                      </a:lnTo>
                      <a:lnTo>
                        <a:pt x="250" y="360"/>
                      </a:lnTo>
                      <a:lnTo>
                        <a:pt x="254" y="359"/>
                      </a:lnTo>
                      <a:lnTo>
                        <a:pt x="258" y="359"/>
                      </a:lnTo>
                      <a:lnTo>
                        <a:pt x="262" y="360"/>
                      </a:lnTo>
                      <a:lnTo>
                        <a:pt x="265" y="363"/>
                      </a:lnTo>
                      <a:lnTo>
                        <a:pt x="267" y="367"/>
                      </a:lnTo>
                      <a:lnTo>
                        <a:pt x="268" y="371"/>
                      </a:lnTo>
                      <a:lnTo>
                        <a:pt x="268" y="375"/>
                      </a:lnTo>
                      <a:lnTo>
                        <a:pt x="267" y="379"/>
                      </a:lnTo>
                      <a:lnTo>
                        <a:pt x="264" y="381"/>
                      </a:lnTo>
                      <a:lnTo>
                        <a:pt x="259" y="385"/>
                      </a:lnTo>
                      <a:lnTo>
                        <a:pt x="254" y="388"/>
                      </a:lnTo>
                      <a:lnTo>
                        <a:pt x="252" y="392"/>
                      </a:lnTo>
                      <a:lnTo>
                        <a:pt x="252" y="393"/>
                      </a:lnTo>
                      <a:lnTo>
                        <a:pt x="251" y="395"/>
                      </a:lnTo>
                      <a:lnTo>
                        <a:pt x="251" y="396"/>
                      </a:lnTo>
                      <a:lnTo>
                        <a:pt x="251" y="400"/>
                      </a:lnTo>
                      <a:lnTo>
                        <a:pt x="251" y="402"/>
                      </a:lnTo>
                      <a:lnTo>
                        <a:pt x="246" y="406"/>
                      </a:lnTo>
                      <a:lnTo>
                        <a:pt x="238" y="409"/>
                      </a:lnTo>
                      <a:lnTo>
                        <a:pt x="231" y="410"/>
                      </a:lnTo>
                      <a:lnTo>
                        <a:pt x="227" y="410"/>
                      </a:lnTo>
                      <a:lnTo>
                        <a:pt x="226" y="410"/>
                      </a:lnTo>
                      <a:lnTo>
                        <a:pt x="222" y="410"/>
                      </a:lnTo>
                      <a:lnTo>
                        <a:pt x="218" y="410"/>
                      </a:lnTo>
                      <a:lnTo>
                        <a:pt x="213" y="410"/>
                      </a:lnTo>
                      <a:lnTo>
                        <a:pt x="209" y="410"/>
                      </a:lnTo>
                      <a:lnTo>
                        <a:pt x="203" y="410"/>
                      </a:lnTo>
                      <a:lnTo>
                        <a:pt x="201" y="410"/>
                      </a:lnTo>
                      <a:lnTo>
                        <a:pt x="200" y="410"/>
                      </a:lnTo>
                      <a:lnTo>
                        <a:pt x="198" y="410"/>
                      </a:lnTo>
                      <a:lnTo>
                        <a:pt x="197" y="409"/>
                      </a:lnTo>
                      <a:lnTo>
                        <a:pt x="196" y="409"/>
                      </a:lnTo>
                      <a:lnTo>
                        <a:pt x="193" y="410"/>
                      </a:lnTo>
                      <a:lnTo>
                        <a:pt x="190" y="410"/>
                      </a:lnTo>
                      <a:lnTo>
                        <a:pt x="186" y="410"/>
                      </a:lnTo>
                      <a:lnTo>
                        <a:pt x="182" y="410"/>
                      </a:lnTo>
                      <a:lnTo>
                        <a:pt x="180" y="410"/>
                      </a:lnTo>
                      <a:lnTo>
                        <a:pt x="140" y="410"/>
                      </a:lnTo>
                      <a:lnTo>
                        <a:pt x="86" y="410"/>
                      </a:lnTo>
                      <a:lnTo>
                        <a:pt x="81" y="412"/>
                      </a:lnTo>
                      <a:lnTo>
                        <a:pt x="76" y="412"/>
                      </a:lnTo>
                      <a:lnTo>
                        <a:pt x="62" y="413"/>
                      </a:lnTo>
                      <a:lnTo>
                        <a:pt x="49" y="414"/>
                      </a:lnTo>
                      <a:lnTo>
                        <a:pt x="39" y="414"/>
                      </a:lnTo>
                      <a:lnTo>
                        <a:pt x="20" y="410"/>
                      </a:lnTo>
                      <a:lnTo>
                        <a:pt x="16" y="409"/>
                      </a:lnTo>
                      <a:lnTo>
                        <a:pt x="14" y="408"/>
                      </a:lnTo>
                      <a:lnTo>
                        <a:pt x="12" y="405"/>
                      </a:lnTo>
                      <a:lnTo>
                        <a:pt x="11" y="402"/>
                      </a:lnTo>
                      <a:lnTo>
                        <a:pt x="11" y="400"/>
                      </a:lnTo>
                      <a:lnTo>
                        <a:pt x="11" y="397"/>
                      </a:lnTo>
                      <a:lnTo>
                        <a:pt x="11" y="395"/>
                      </a:lnTo>
                      <a:lnTo>
                        <a:pt x="11" y="392"/>
                      </a:lnTo>
                      <a:lnTo>
                        <a:pt x="8" y="392"/>
                      </a:lnTo>
                      <a:lnTo>
                        <a:pt x="0" y="372"/>
                      </a:lnTo>
                      <a:lnTo>
                        <a:pt x="3" y="369"/>
                      </a:lnTo>
                      <a:lnTo>
                        <a:pt x="28" y="346"/>
                      </a:lnTo>
                      <a:lnTo>
                        <a:pt x="54" y="323"/>
                      </a:lnTo>
                      <a:lnTo>
                        <a:pt x="83" y="300"/>
                      </a:lnTo>
                      <a:lnTo>
                        <a:pt x="102" y="286"/>
                      </a:lnTo>
                      <a:lnTo>
                        <a:pt x="122" y="261"/>
                      </a:lnTo>
                      <a:lnTo>
                        <a:pt x="141" y="238"/>
                      </a:lnTo>
                      <a:lnTo>
                        <a:pt x="161" y="214"/>
                      </a:lnTo>
                      <a:lnTo>
                        <a:pt x="180" y="190"/>
                      </a:lnTo>
                      <a:lnTo>
                        <a:pt x="196" y="165"/>
                      </a:lnTo>
                      <a:lnTo>
                        <a:pt x="202" y="147"/>
                      </a:lnTo>
                      <a:lnTo>
                        <a:pt x="206" y="125"/>
                      </a:lnTo>
                      <a:lnTo>
                        <a:pt x="207" y="104"/>
                      </a:lnTo>
                      <a:lnTo>
                        <a:pt x="203" y="83"/>
                      </a:lnTo>
                      <a:lnTo>
                        <a:pt x="197" y="65"/>
                      </a:lnTo>
                      <a:lnTo>
                        <a:pt x="186" y="53"/>
                      </a:lnTo>
                      <a:lnTo>
                        <a:pt x="172" y="45"/>
                      </a:lnTo>
                      <a:lnTo>
                        <a:pt x="155" y="40"/>
                      </a:lnTo>
                      <a:lnTo>
                        <a:pt x="152" y="40"/>
                      </a:lnTo>
                      <a:lnTo>
                        <a:pt x="131" y="44"/>
                      </a:lnTo>
                      <a:lnTo>
                        <a:pt x="110" y="52"/>
                      </a:lnTo>
                      <a:lnTo>
                        <a:pt x="89" y="65"/>
                      </a:lnTo>
                      <a:lnTo>
                        <a:pt x="89" y="65"/>
                      </a:lnTo>
                      <a:lnTo>
                        <a:pt x="86" y="69"/>
                      </a:lnTo>
                      <a:lnTo>
                        <a:pt x="82" y="71"/>
                      </a:lnTo>
                      <a:lnTo>
                        <a:pt x="77" y="75"/>
                      </a:lnTo>
                      <a:lnTo>
                        <a:pt x="73" y="79"/>
                      </a:lnTo>
                      <a:lnTo>
                        <a:pt x="70" y="82"/>
                      </a:lnTo>
                      <a:lnTo>
                        <a:pt x="66" y="85"/>
                      </a:lnTo>
                      <a:lnTo>
                        <a:pt x="62" y="85"/>
                      </a:lnTo>
                      <a:lnTo>
                        <a:pt x="58" y="83"/>
                      </a:lnTo>
                      <a:lnTo>
                        <a:pt x="54" y="82"/>
                      </a:lnTo>
                      <a:lnTo>
                        <a:pt x="52" y="78"/>
                      </a:lnTo>
                      <a:lnTo>
                        <a:pt x="50" y="74"/>
                      </a:lnTo>
                      <a:lnTo>
                        <a:pt x="49" y="70"/>
                      </a:lnTo>
                      <a:lnTo>
                        <a:pt x="50" y="66"/>
                      </a:lnTo>
                      <a:lnTo>
                        <a:pt x="53" y="63"/>
                      </a:lnTo>
                      <a:lnTo>
                        <a:pt x="57" y="58"/>
                      </a:lnTo>
                      <a:lnTo>
                        <a:pt x="54" y="42"/>
                      </a:lnTo>
                      <a:lnTo>
                        <a:pt x="57" y="40"/>
                      </a:lnTo>
                      <a:lnTo>
                        <a:pt x="73" y="28"/>
                      </a:lnTo>
                      <a:lnTo>
                        <a:pt x="93" y="20"/>
                      </a:lnTo>
                      <a:lnTo>
                        <a:pt x="111" y="9"/>
                      </a:lnTo>
                      <a:lnTo>
                        <a:pt x="131" y="3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" name="Freeform 16"/>
                <p:cNvSpPr>
                  <a:spLocks/>
                </p:cNvSpPr>
                <p:nvPr/>
              </p:nvSpPr>
              <p:spPr bwMode="auto">
                <a:xfrm>
                  <a:off x="3554055" y="882942"/>
                  <a:ext cx="104321" cy="157623"/>
                </a:xfrm>
                <a:custGeom>
                  <a:avLst/>
                  <a:gdLst>
                    <a:gd name="T0" fmla="*/ 193 w 273"/>
                    <a:gd name="T1" fmla="*/ 8 h 414"/>
                    <a:gd name="T2" fmla="*/ 248 w 273"/>
                    <a:gd name="T3" fmla="*/ 46 h 414"/>
                    <a:gd name="T4" fmla="*/ 273 w 273"/>
                    <a:gd name="T5" fmla="*/ 110 h 414"/>
                    <a:gd name="T6" fmla="*/ 252 w 273"/>
                    <a:gd name="T7" fmla="*/ 170 h 414"/>
                    <a:gd name="T8" fmla="*/ 193 w 273"/>
                    <a:gd name="T9" fmla="*/ 240 h 414"/>
                    <a:gd name="T10" fmla="*/ 121 w 273"/>
                    <a:gd name="T11" fmla="*/ 315 h 414"/>
                    <a:gd name="T12" fmla="*/ 67 w 273"/>
                    <a:gd name="T13" fmla="*/ 368 h 414"/>
                    <a:gd name="T14" fmla="*/ 138 w 273"/>
                    <a:gd name="T15" fmla="*/ 366 h 414"/>
                    <a:gd name="T16" fmla="*/ 201 w 273"/>
                    <a:gd name="T17" fmla="*/ 368 h 414"/>
                    <a:gd name="T18" fmla="*/ 241 w 273"/>
                    <a:gd name="T19" fmla="*/ 364 h 414"/>
                    <a:gd name="T20" fmla="*/ 249 w 273"/>
                    <a:gd name="T21" fmla="*/ 360 h 414"/>
                    <a:gd name="T22" fmla="*/ 261 w 273"/>
                    <a:gd name="T23" fmla="*/ 360 h 414"/>
                    <a:gd name="T24" fmla="*/ 267 w 273"/>
                    <a:gd name="T25" fmla="*/ 371 h 414"/>
                    <a:gd name="T26" fmla="*/ 263 w 273"/>
                    <a:gd name="T27" fmla="*/ 381 h 414"/>
                    <a:gd name="T28" fmla="*/ 252 w 273"/>
                    <a:gd name="T29" fmla="*/ 391 h 414"/>
                    <a:gd name="T30" fmla="*/ 250 w 273"/>
                    <a:gd name="T31" fmla="*/ 395 h 414"/>
                    <a:gd name="T32" fmla="*/ 249 w 273"/>
                    <a:gd name="T33" fmla="*/ 402 h 414"/>
                    <a:gd name="T34" fmla="*/ 230 w 273"/>
                    <a:gd name="T35" fmla="*/ 410 h 414"/>
                    <a:gd name="T36" fmla="*/ 221 w 273"/>
                    <a:gd name="T37" fmla="*/ 410 h 414"/>
                    <a:gd name="T38" fmla="*/ 207 w 273"/>
                    <a:gd name="T39" fmla="*/ 410 h 414"/>
                    <a:gd name="T40" fmla="*/ 199 w 273"/>
                    <a:gd name="T41" fmla="*/ 410 h 414"/>
                    <a:gd name="T42" fmla="*/ 195 w 273"/>
                    <a:gd name="T43" fmla="*/ 409 h 414"/>
                    <a:gd name="T44" fmla="*/ 186 w 273"/>
                    <a:gd name="T45" fmla="*/ 410 h 414"/>
                    <a:gd name="T46" fmla="*/ 139 w 273"/>
                    <a:gd name="T47" fmla="*/ 410 h 414"/>
                    <a:gd name="T48" fmla="*/ 73 w 273"/>
                    <a:gd name="T49" fmla="*/ 412 h 414"/>
                    <a:gd name="T50" fmla="*/ 38 w 273"/>
                    <a:gd name="T51" fmla="*/ 414 h 414"/>
                    <a:gd name="T52" fmla="*/ 13 w 273"/>
                    <a:gd name="T53" fmla="*/ 408 h 414"/>
                    <a:gd name="T54" fmla="*/ 10 w 273"/>
                    <a:gd name="T55" fmla="*/ 400 h 414"/>
                    <a:gd name="T56" fmla="*/ 10 w 273"/>
                    <a:gd name="T57" fmla="*/ 392 h 414"/>
                    <a:gd name="T58" fmla="*/ 2 w 273"/>
                    <a:gd name="T59" fmla="*/ 369 h 414"/>
                    <a:gd name="T60" fmla="*/ 83 w 273"/>
                    <a:gd name="T61" fmla="*/ 300 h 414"/>
                    <a:gd name="T62" fmla="*/ 141 w 273"/>
                    <a:gd name="T63" fmla="*/ 238 h 414"/>
                    <a:gd name="T64" fmla="*/ 193 w 273"/>
                    <a:gd name="T65" fmla="*/ 165 h 414"/>
                    <a:gd name="T66" fmla="*/ 205 w 273"/>
                    <a:gd name="T67" fmla="*/ 104 h 414"/>
                    <a:gd name="T68" fmla="*/ 186 w 273"/>
                    <a:gd name="T69" fmla="*/ 53 h 414"/>
                    <a:gd name="T70" fmla="*/ 151 w 273"/>
                    <a:gd name="T71" fmla="*/ 40 h 414"/>
                    <a:gd name="T72" fmla="*/ 88 w 273"/>
                    <a:gd name="T73" fmla="*/ 65 h 414"/>
                    <a:gd name="T74" fmla="*/ 84 w 273"/>
                    <a:gd name="T75" fmla="*/ 70 h 414"/>
                    <a:gd name="T76" fmla="*/ 72 w 273"/>
                    <a:gd name="T77" fmla="*/ 79 h 414"/>
                    <a:gd name="T78" fmla="*/ 62 w 273"/>
                    <a:gd name="T79" fmla="*/ 85 h 414"/>
                    <a:gd name="T80" fmla="*/ 51 w 273"/>
                    <a:gd name="T81" fmla="*/ 78 h 414"/>
                    <a:gd name="T82" fmla="*/ 50 w 273"/>
                    <a:gd name="T83" fmla="*/ 66 h 414"/>
                    <a:gd name="T84" fmla="*/ 52 w 273"/>
                    <a:gd name="T85" fmla="*/ 42 h 414"/>
                    <a:gd name="T86" fmla="*/ 92 w 273"/>
                    <a:gd name="T87" fmla="*/ 20 h 414"/>
                    <a:gd name="T88" fmla="*/ 151 w 273"/>
                    <a:gd name="T89" fmla="*/ 0 h 4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73" h="414">
                      <a:moveTo>
                        <a:pt x="151" y="0"/>
                      </a:moveTo>
                      <a:lnTo>
                        <a:pt x="172" y="1"/>
                      </a:lnTo>
                      <a:lnTo>
                        <a:pt x="193" y="8"/>
                      </a:lnTo>
                      <a:lnTo>
                        <a:pt x="213" y="17"/>
                      </a:lnTo>
                      <a:lnTo>
                        <a:pt x="232" y="30"/>
                      </a:lnTo>
                      <a:lnTo>
                        <a:pt x="248" y="46"/>
                      </a:lnTo>
                      <a:lnTo>
                        <a:pt x="261" y="65"/>
                      </a:lnTo>
                      <a:lnTo>
                        <a:pt x="269" y="86"/>
                      </a:lnTo>
                      <a:lnTo>
                        <a:pt x="273" y="110"/>
                      </a:lnTo>
                      <a:lnTo>
                        <a:pt x="270" y="133"/>
                      </a:lnTo>
                      <a:lnTo>
                        <a:pt x="263" y="151"/>
                      </a:lnTo>
                      <a:lnTo>
                        <a:pt x="252" y="170"/>
                      </a:lnTo>
                      <a:lnTo>
                        <a:pt x="236" y="191"/>
                      </a:lnTo>
                      <a:lnTo>
                        <a:pt x="216" y="216"/>
                      </a:lnTo>
                      <a:lnTo>
                        <a:pt x="193" y="240"/>
                      </a:lnTo>
                      <a:lnTo>
                        <a:pt x="170" y="267"/>
                      </a:lnTo>
                      <a:lnTo>
                        <a:pt x="145" y="292"/>
                      </a:lnTo>
                      <a:lnTo>
                        <a:pt x="121" y="315"/>
                      </a:lnTo>
                      <a:lnTo>
                        <a:pt x="98" y="336"/>
                      </a:lnTo>
                      <a:lnTo>
                        <a:pt x="77" y="356"/>
                      </a:lnTo>
                      <a:lnTo>
                        <a:pt x="67" y="368"/>
                      </a:lnTo>
                      <a:lnTo>
                        <a:pt x="96" y="368"/>
                      </a:lnTo>
                      <a:lnTo>
                        <a:pt x="98" y="368"/>
                      </a:lnTo>
                      <a:lnTo>
                        <a:pt x="138" y="366"/>
                      </a:lnTo>
                      <a:lnTo>
                        <a:pt x="158" y="367"/>
                      </a:lnTo>
                      <a:lnTo>
                        <a:pt x="175" y="369"/>
                      </a:lnTo>
                      <a:lnTo>
                        <a:pt x="201" y="368"/>
                      </a:lnTo>
                      <a:lnTo>
                        <a:pt x="220" y="367"/>
                      </a:lnTo>
                      <a:lnTo>
                        <a:pt x="233" y="366"/>
                      </a:lnTo>
                      <a:lnTo>
                        <a:pt x="241" y="364"/>
                      </a:lnTo>
                      <a:lnTo>
                        <a:pt x="245" y="363"/>
                      </a:lnTo>
                      <a:lnTo>
                        <a:pt x="246" y="362"/>
                      </a:lnTo>
                      <a:lnTo>
                        <a:pt x="249" y="360"/>
                      </a:lnTo>
                      <a:lnTo>
                        <a:pt x="253" y="359"/>
                      </a:lnTo>
                      <a:lnTo>
                        <a:pt x="257" y="359"/>
                      </a:lnTo>
                      <a:lnTo>
                        <a:pt x="261" y="360"/>
                      </a:lnTo>
                      <a:lnTo>
                        <a:pt x="265" y="363"/>
                      </a:lnTo>
                      <a:lnTo>
                        <a:pt x="266" y="367"/>
                      </a:lnTo>
                      <a:lnTo>
                        <a:pt x="267" y="371"/>
                      </a:lnTo>
                      <a:lnTo>
                        <a:pt x="267" y="375"/>
                      </a:lnTo>
                      <a:lnTo>
                        <a:pt x="266" y="379"/>
                      </a:lnTo>
                      <a:lnTo>
                        <a:pt x="263" y="381"/>
                      </a:lnTo>
                      <a:lnTo>
                        <a:pt x="258" y="385"/>
                      </a:lnTo>
                      <a:lnTo>
                        <a:pt x="253" y="388"/>
                      </a:lnTo>
                      <a:lnTo>
                        <a:pt x="252" y="391"/>
                      </a:lnTo>
                      <a:lnTo>
                        <a:pt x="250" y="392"/>
                      </a:lnTo>
                      <a:lnTo>
                        <a:pt x="250" y="393"/>
                      </a:lnTo>
                      <a:lnTo>
                        <a:pt x="250" y="395"/>
                      </a:lnTo>
                      <a:lnTo>
                        <a:pt x="250" y="396"/>
                      </a:lnTo>
                      <a:lnTo>
                        <a:pt x="250" y="400"/>
                      </a:lnTo>
                      <a:lnTo>
                        <a:pt x="249" y="402"/>
                      </a:lnTo>
                      <a:lnTo>
                        <a:pt x="245" y="406"/>
                      </a:lnTo>
                      <a:lnTo>
                        <a:pt x="237" y="409"/>
                      </a:lnTo>
                      <a:lnTo>
                        <a:pt x="230" y="410"/>
                      </a:lnTo>
                      <a:lnTo>
                        <a:pt x="226" y="410"/>
                      </a:lnTo>
                      <a:lnTo>
                        <a:pt x="225" y="410"/>
                      </a:lnTo>
                      <a:lnTo>
                        <a:pt x="221" y="410"/>
                      </a:lnTo>
                      <a:lnTo>
                        <a:pt x="217" y="410"/>
                      </a:lnTo>
                      <a:lnTo>
                        <a:pt x="212" y="410"/>
                      </a:lnTo>
                      <a:lnTo>
                        <a:pt x="207" y="410"/>
                      </a:lnTo>
                      <a:lnTo>
                        <a:pt x="203" y="410"/>
                      </a:lnTo>
                      <a:lnTo>
                        <a:pt x="200" y="410"/>
                      </a:lnTo>
                      <a:lnTo>
                        <a:pt x="199" y="410"/>
                      </a:lnTo>
                      <a:lnTo>
                        <a:pt x="197" y="410"/>
                      </a:lnTo>
                      <a:lnTo>
                        <a:pt x="196" y="409"/>
                      </a:lnTo>
                      <a:lnTo>
                        <a:pt x="195" y="409"/>
                      </a:lnTo>
                      <a:lnTo>
                        <a:pt x="192" y="410"/>
                      </a:lnTo>
                      <a:lnTo>
                        <a:pt x="190" y="410"/>
                      </a:lnTo>
                      <a:lnTo>
                        <a:pt x="186" y="410"/>
                      </a:lnTo>
                      <a:lnTo>
                        <a:pt x="182" y="410"/>
                      </a:lnTo>
                      <a:lnTo>
                        <a:pt x="178" y="410"/>
                      </a:lnTo>
                      <a:lnTo>
                        <a:pt x="139" y="410"/>
                      </a:lnTo>
                      <a:lnTo>
                        <a:pt x="85" y="410"/>
                      </a:lnTo>
                      <a:lnTo>
                        <a:pt x="80" y="412"/>
                      </a:lnTo>
                      <a:lnTo>
                        <a:pt x="73" y="412"/>
                      </a:lnTo>
                      <a:lnTo>
                        <a:pt x="62" y="413"/>
                      </a:lnTo>
                      <a:lnTo>
                        <a:pt x="48" y="414"/>
                      </a:lnTo>
                      <a:lnTo>
                        <a:pt x="38" y="414"/>
                      </a:lnTo>
                      <a:lnTo>
                        <a:pt x="18" y="410"/>
                      </a:lnTo>
                      <a:lnTo>
                        <a:pt x="15" y="409"/>
                      </a:lnTo>
                      <a:lnTo>
                        <a:pt x="13" y="408"/>
                      </a:lnTo>
                      <a:lnTo>
                        <a:pt x="11" y="405"/>
                      </a:lnTo>
                      <a:lnTo>
                        <a:pt x="10" y="402"/>
                      </a:lnTo>
                      <a:lnTo>
                        <a:pt x="10" y="400"/>
                      </a:lnTo>
                      <a:lnTo>
                        <a:pt x="10" y="397"/>
                      </a:lnTo>
                      <a:lnTo>
                        <a:pt x="10" y="395"/>
                      </a:lnTo>
                      <a:lnTo>
                        <a:pt x="10" y="392"/>
                      </a:lnTo>
                      <a:lnTo>
                        <a:pt x="7" y="392"/>
                      </a:lnTo>
                      <a:lnTo>
                        <a:pt x="0" y="372"/>
                      </a:lnTo>
                      <a:lnTo>
                        <a:pt x="2" y="369"/>
                      </a:lnTo>
                      <a:lnTo>
                        <a:pt x="26" y="346"/>
                      </a:lnTo>
                      <a:lnTo>
                        <a:pt x="54" y="323"/>
                      </a:lnTo>
                      <a:lnTo>
                        <a:pt x="83" y="300"/>
                      </a:lnTo>
                      <a:lnTo>
                        <a:pt x="101" y="286"/>
                      </a:lnTo>
                      <a:lnTo>
                        <a:pt x="120" y="261"/>
                      </a:lnTo>
                      <a:lnTo>
                        <a:pt x="141" y="238"/>
                      </a:lnTo>
                      <a:lnTo>
                        <a:pt x="160" y="214"/>
                      </a:lnTo>
                      <a:lnTo>
                        <a:pt x="179" y="190"/>
                      </a:lnTo>
                      <a:lnTo>
                        <a:pt x="193" y="165"/>
                      </a:lnTo>
                      <a:lnTo>
                        <a:pt x="201" y="147"/>
                      </a:lnTo>
                      <a:lnTo>
                        <a:pt x="205" y="125"/>
                      </a:lnTo>
                      <a:lnTo>
                        <a:pt x="205" y="104"/>
                      </a:lnTo>
                      <a:lnTo>
                        <a:pt x="203" y="83"/>
                      </a:lnTo>
                      <a:lnTo>
                        <a:pt x="196" y="65"/>
                      </a:lnTo>
                      <a:lnTo>
                        <a:pt x="186" y="53"/>
                      </a:lnTo>
                      <a:lnTo>
                        <a:pt x="171" y="45"/>
                      </a:lnTo>
                      <a:lnTo>
                        <a:pt x="153" y="40"/>
                      </a:lnTo>
                      <a:lnTo>
                        <a:pt x="151" y="40"/>
                      </a:lnTo>
                      <a:lnTo>
                        <a:pt x="130" y="44"/>
                      </a:lnTo>
                      <a:lnTo>
                        <a:pt x="109" y="52"/>
                      </a:lnTo>
                      <a:lnTo>
                        <a:pt x="88" y="65"/>
                      </a:lnTo>
                      <a:lnTo>
                        <a:pt x="88" y="65"/>
                      </a:lnTo>
                      <a:lnTo>
                        <a:pt x="87" y="67"/>
                      </a:lnTo>
                      <a:lnTo>
                        <a:pt x="84" y="70"/>
                      </a:lnTo>
                      <a:lnTo>
                        <a:pt x="80" y="71"/>
                      </a:lnTo>
                      <a:lnTo>
                        <a:pt x="76" y="75"/>
                      </a:lnTo>
                      <a:lnTo>
                        <a:pt x="72" y="79"/>
                      </a:lnTo>
                      <a:lnTo>
                        <a:pt x="69" y="82"/>
                      </a:lnTo>
                      <a:lnTo>
                        <a:pt x="66" y="85"/>
                      </a:lnTo>
                      <a:lnTo>
                        <a:pt x="62" y="85"/>
                      </a:lnTo>
                      <a:lnTo>
                        <a:pt x="58" y="83"/>
                      </a:lnTo>
                      <a:lnTo>
                        <a:pt x="54" y="82"/>
                      </a:lnTo>
                      <a:lnTo>
                        <a:pt x="51" y="78"/>
                      </a:lnTo>
                      <a:lnTo>
                        <a:pt x="50" y="74"/>
                      </a:lnTo>
                      <a:lnTo>
                        <a:pt x="48" y="70"/>
                      </a:lnTo>
                      <a:lnTo>
                        <a:pt x="50" y="66"/>
                      </a:lnTo>
                      <a:lnTo>
                        <a:pt x="51" y="63"/>
                      </a:lnTo>
                      <a:lnTo>
                        <a:pt x="56" y="58"/>
                      </a:lnTo>
                      <a:lnTo>
                        <a:pt x="52" y="42"/>
                      </a:lnTo>
                      <a:lnTo>
                        <a:pt x="55" y="40"/>
                      </a:lnTo>
                      <a:lnTo>
                        <a:pt x="72" y="28"/>
                      </a:lnTo>
                      <a:lnTo>
                        <a:pt x="92" y="20"/>
                      </a:lnTo>
                      <a:lnTo>
                        <a:pt x="110" y="9"/>
                      </a:lnTo>
                      <a:lnTo>
                        <a:pt x="130" y="3"/>
                      </a:lnTo>
                      <a:lnTo>
                        <a:pt x="15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9" name="Freeform 17"/>
                <p:cNvSpPr>
                  <a:spLocks noEditPoints="1"/>
                </p:cNvSpPr>
                <p:nvPr/>
              </p:nvSpPr>
              <p:spPr bwMode="auto">
                <a:xfrm>
                  <a:off x="3444404" y="886750"/>
                  <a:ext cx="38835" cy="157623"/>
                </a:xfrm>
                <a:custGeom>
                  <a:avLst/>
                  <a:gdLst>
                    <a:gd name="T0" fmla="*/ 63 w 101"/>
                    <a:gd name="T1" fmla="*/ 136 h 416"/>
                    <a:gd name="T2" fmla="*/ 58 w 101"/>
                    <a:gd name="T3" fmla="*/ 207 h 416"/>
                    <a:gd name="T4" fmla="*/ 66 w 101"/>
                    <a:gd name="T5" fmla="*/ 160 h 416"/>
                    <a:gd name="T6" fmla="*/ 96 w 101"/>
                    <a:gd name="T7" fmla="*/ 0 h 416"/>
                    <a:gd name="T8" fmla="*/ 101 w 101"/>
                    <a:gd name="T9" fmla="*/ 16 h 416"/>
                    <a:gd name="T10" fmla="*/ 100 w 101"/>
                    <a:gd name="T11" fmla="*/ 53 h 416"/>
                    <a:gd name="T12" fmla="*/ 97 w 101"/>
                    <a:gd name="T13" fmla="*/ 105 h 416"/>
                    <a:gd name="T14" fmla="*/ 91 w 101"/>
                    <a:gd name="T15" fmla="*/ 160 h 416"/>
                    <a:gd name="T16" fmla="*/ 85 w 101"/>
                    <a:gd name="T17" fmla="*/ 210 h 416"/>
                    <a:gd name="T18" fmla="*/ 80 w 101"/>
                    <a:gd name="T19" fmla="*/ 250 h 416"/>
                    <a:gd name="T20" fmla="*/ 79 w 101"/>
                    <a:gd name="T21" fmla="*/ 298 h 416"/>
                    <a:gd name="T22" fmla="*/ 79 w 101"/>
                    <a:gd name="T23" fmla="*/ 350 h 416"/>
                    <a:gd name="T24" fmla="*/ 79 w 101"/>
                    <a:gd name="T25" fmla="*/ 392 h 416"/>
                    <a:gd name="T26" fmla="*/ 75 w 101"/>
                    <a:gd name="T27" fmla="*/ 411 h 416"/>
                    <a:gd name="T28" fmla="*/ 66 w 101"/>
                    <a:gd name="T29" fmla="*/ 415 h 416"/>
                    <a:gd name="T30" fmla="*/ 59 w 101"/>
                    <a:gd name="T31" fmla="*/ 416 h 416"/>
                    <a:gd name="T32" fmla="*/ 54 w 101"/>
                    <a:gd name="T33" fmla="*/ 416 h 416"/>
                    <a:gd name="T34" fmla="*/ 48 w 101"/>
                    <a:gd name="T35" fmla="*/ 416 h 416"/>
                    <a:gd name="T36" fmla="*/ 46 w 101"/>
                    <a:gd name="T37" fmla="*/ 412 h 416"/>
                    <a:gd name="T38" fmla="*/ 42 w 101"/>
                    <a:gd name="T39" fmla="*/ 411 h 416"/>
                    <a:gd name="T40" fmla="*/ 29 w 101"/>
                    <a:gd name="T41" fmla="*/ 409 h 416"/>
                    <a:gd name="T42" fmla="*/ 27 w 101"/>
                    <a:gd name="T43" fmla="*/ 388 h 416"/>
                    <a:gd name="T44" fmla="*/ 27 w 101"/>
                    <a:gd name="T45" fmla="*/ 388 h 416"/>
                    <a:gd name="T46" fmla="*/ 30 w 101"/>
                    <a:gd name="T47" fmla="*/ 283 h 416"/>
                    <a:gd name="T48" fmla="*/ 35 w 101"/>
                    <a:gd name="T49" fmla="*/ 209 h 416"/>
                    <a:gd name="T50" fmla="*/ 41 w 101"/>
                    <a:gd name="T51" fmla="*/ 165 h 416"/>
                    <a:gd name="T52" fmla="*/ 46 w 101"/>
                    <a:gd name="T53" fmla="*/ 128 h 416"/>
                    <a:gd name="T54" fmla="*/ 51 w 101"/>
                    <a:gd name="T55" fmla="*/ 98 h 416"/>
                    <a:gd name="T56" fmla="*/ 59 w 101"/>
                    <a:gd name="T57" fmla="*/ 65 h 416"/>
                    <a:gd name="T58" fmla="*/ 55 w 101"/>
                    <a:gd name="T59" fmla="*/ 51 h 416"/>
                    <a:gd name="T60" fmla="*/ 41 w 101"/>
                    <a:gd name="T61" fmla="*/ 66 h 416"/>
                    <a:gd name="T62" fmla="*/ 25 w 101"/>
                    <a:gd name="T63" fmla="*/ 86 h 416"/>
                    <a:gd name="T64" fmla="*/ 17 w 101"/>
                    <a:gd name="T65" fmla="*/ 93 h 416"/>
                    <a:gd name="T66" fmla="*/ 15 w 101"/>
                    <a:gd name="T67" fmla="*/ 91 h 416"/>
                    <a:gd name="T68" fmla="*/ 13 w 101"/>
                    <a:gd name="T69" fmla="*/ 87 h 416"/>
                    <a:gd name="T70" fmla="*/ 13 w 101"/>
                    <a:gd name="T71" fmla="*/ 83 h 416"/>
                    <a:gd name="T72" fmla="*/ 13 w 101"/>
                    <a:gd name="T73" fmla="*/ 81 h 416"/>
                    <a:gd name="T74" fmla="*/ 14 w 101"/>
                    <a:gd name="T75" fmla="*/ 76 h 416"/>
                    <a:gd name="T76" fmla="*/ 15 w 101"/>
                    <a:gd name="T77" fmla="*/ 69 h 416"/>
                    <a:gd name="T78" fmla="*/ 15 w 101"/>
                    <a:gd name="T79" fmla="*/ 66 h 416"/>
                    <a:gd name="T80" fmla="*/ 13 w 101"/>
                    <a:gd name="T81" fmla="*/ 72 h 416"/>
                    <a:gd name="T82" fmla="*/ 6 w 101"/>
                    <a:gd name="T83" fmla="*/ 73 h 416"/>
                    <a:gd name="T84" fmla="*/ 2 w 101"/>
                    <a:gd name="T85" fmla="*/ 69 h 416"/>
                    <a:gd name="T86" fmla="*/ 2 w 101"/>
                    <a:gd name="T87" fmla="*/ 66 h 416"/>
                    <a:gd name="T88" fmla="*/ 1 w 101"/>
                    <a:gd name="T89" fmla="*/ 65 h 416"/>
                    <a:gd name="T90" fmla="*/ 1 w 101"/>
                    <a:gd name="T91" fmla="*/ 60 h 416"/>
                    <a:gd name="T92" fmla="*/ 4 w 101"/>
                    <a:gd name="T93" fmla="*/ 56 h 416"/>
                    <a:gd name="T94" fmla="*/ 13 w 101"/>
                    <a:gd name="T95" fmla="*/ 45 h 416"/>
                    <a:gd name="T96" fmla="*/ 39 w 101"/>
                    <a:gd name="T97" fmla="*/ 25 h 416"/>
                    <a:gd name="T98" fmla="*/ 64 w 101"/>
                    <a:gd name="T99" fmla="*/ 12 h 416"/>
                    <a:gd name="T100" fmla="*/ 74 w 101"/>
                    <a:gd name="T101" fmla="*/ 8 h 416"/>
                    <a:gd name="T102" fmla="*/ 87 w 101"/>
                    <a:gd name="T103" fmla="*/ 2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01" h="416">
                      <a:moveTo>
                        <a:pt x="70" y="101"/>
                      </a:moveTo>
                      <a:lnTo>
                        <a:pt x="63" y="136"/>
                      </a:lnTo>
                      <a:lnTo>
                        <a:pt x="60" y="172"/>
                      </a:lnTo>
                      <a:lnTo>
                        <a:pt x="58" y="207"/>
                      </a:lnTo>
                      <a:lnTo>
                        <a:pt x="58" y="219"/>
                      </a:lnTo>
                      <a:lnTo>
                        <a:pt x="66" y="160"/>
                      </a:lnTo>
                      <a:lnTo>
                        <a:pt x="70" y="101"/>
                      </a:lnTo>
                      <a:close/>
                      <a:moveTo>
                        <a:pt x="96" y="0"/>
                      </a:moveTo>
                      <a:lnTo>
                        <a:pt x="99" y="4"/>
                      </a:lnTo>
                      <a:lnTo>
                        <a:pt x="101" y="16"/>
                      </a:lnTo>
                      <a:lnTo>
                        <a:pt x="101" y="32"/>
                      </a:lnTo>
                      <a:lnTo>
                        <a:pt x="100" y="53"/>
                      </a:lnTo>
                      <a:lnTo>
                        <a:pt x="99" y="78"/>
                      </a:lnTo>
                      <a:lnTo>
                        <a:pt x="97" y="105"/>
                      </a:lnTo>
                      <a:lnTo>
                        <a:pt x="95" y="132"/>
                      </a:lnTo>
                      <a:lnTo>
                        <a:pt x="91" y="160"/>
                      </a:lnTo>
                      <a:lnTo>
                        <a:pt x="88" y="186"/>
                      </a:lnTo>
                      <a:lnTo>
                        <a:pt x="85" y="210"/>
                      </a:lnTo>
                      <a:lnTo>
                        <a:pt x="83" y="230"/>
                      </a:lnTo>
                      <a:lnTo>
                        <a:pt x="80" y="250"/>
                      </a:lnTo>
                      <a:lnTo>
                        <a:pt x="80" y="272"/>
                      </a:lnTo>
                      <a:lnTo>
                        <a:pt x="79" y="298"/>
                      </a:lnTo>
                      <a:lnTo>
                        <a:pt x="79" y="325"/>
                      </a:lnTo>
                      <a:lnTo>
                        <a:pt x="79" y="350"/>
                      </a:lnTo>
                      <a:lnTo>
                        <a:pt x="79" y="372"/>
                      </a:lnTo>
                      <a:lnTo>
                        <a:pt x="79" y="392"/>
                      </a:lnTo>
                      <a:lnTo>
                        <a:pt x="77" y="405"/>
                      </a:lnTo>
                      <a:lnTo>
                        <a:pt x="75" y="411"/>
                      </a:lnTo>
                      <a:lnTo>
                        <a:pt x="71" y="413"/>
                      </a:lnTo>
                      <a:lnTo>
                        <a:pt x="66" y="415"/>
                      </a:lnTo>
                      <a:lnTo>
                        <a:pt x="62" y="416"/>
                      </a:lnTo>
                      <a:lnTo>
                        <a:pt x="59" y="416"/>
                      </a:lnTo>
                      <a:lnTo>
                        <a:pt x="56" y="416"/>
                      </a:lnTo>
                      <a:lnTo>
                        <a:pt x="54" y="416"/>
                      </a:lnTo>
                      <a:lnTo>
                        <a:pt x="51" y="416"/>
                      </a:lnTo>
                      <a:lnTo>
                        <a:pt x="48" y="416"/>
                      </a:lnTo>
                      <a:lnTo>
                        <a:pt x="47" y="415"/>
                      </a:lnTo>
                      <a:lnTo>
                        <a:pt x="46" y="412"/>
                      </a:lnTo>
                      <a:lnTo>
                        <a:pt x="43" y="411"/>
                      </a:lnTo>
                      <a:lnTo>
                        <a:pt x="42" y="411"/>
                      </a:lnTo>
                      <a:lnTo>
                        <a:pt x="42" y="411"/>
                      </a:lnTo>
                      <a:lnTo>
                        <a:pt x="29" y="409"/>
                      </a:lnTo>
                      <a:lnTo>
                        <a:pt x="27" y="399"/>
                      </a:lnTo>
                      <a:lnTo>
                        <a:pt x="27" y="388"/>
                      </a:lnTo>
                      <a:lnTo>
                        <a:pt x="27" y="388"/>
                      </a:lnTo>
                      <a:lnTo>
                        <a:pt x="27" y="388"/>
                      </a:lnTo>
                      <a:lnTo>
                        <a:pt x="27" y="333"/>
                      </a:lnTo>
                      <a:lnTo>
                        <a:pt x="30" y="283"/>
                      </a:lnTo>
                      <a:lnTo>
                        <a:pt x="34" y="233"/>
                      </a:lnTo>
                      <a:lnTo>
                        <a:pt x="35" y="209"/>
                      </a:lnTo>
                      <a:lnTo>
                        <a:pt x="38" y="188"/>
                      </a:lnTo>
                      <a:lnTo>
                        <a:pt x="41" y="165"/>
                      </a:lnTo>
                      <a:lnTo>
                        <a:pt x="44" y="140"/>
                      </a:lnTo>
                      <a:lnTo>
                        <a:pt x="46" y="128"/>
                      </a:lnTo>
                      <a:lnTo>
                        <a:pt x="48" y="112"/>
                      </a:lnTo>
                      <a:lnTo>
                        <a:pt x="51" y="98"/>
                      </a:lnTo>
                      <a:lnTo>
                        <a:pt x="54" y="86"/>
                      </a:lnTo>
                      <a:lnTo>
                        <a:pt x="59" y="65"/>
                      </a:lnTo>
                      <a:lnTo>
                        <a:pt x="63" y="45"/>
                      </a:lnTo>
                      <a:lnTo>
                        <a:pt x="55" y="51"/>
                      </a:lnTo>
                      <a:lnTo>
                        <a:pt x="48" y="57"/>
                      </a:lnTo>
                      <a:lnTo>
                        <a:pt x="41" y="66"/>
                      </a:lnTo>
                      <a:lnTo>
                        <a:pt x="33" y="76"/>
                      </a:lnTo>
                      <a:lnTo>
                        <a:pt x="25" y="86"/>
                      </a:lnTo>
                      <a:lnTo>
                        <a:pt x="18" y="93"/>
                      </a:lnTo>
                      <a:lnTo>
                        <a:pt x="17" y="93"/>
                      </a:lnTo>
                      <a:lnTo>
                        <a:pt x="17" y="93"/>
                      </a:lnTo>
                      <a:lnTo>
                        <a:pt x="15" y="91"/>
                      </a:lnTo>
                      <a:lnTo>
                        <a:pt x="14" y="89"/>
                      </a:lnTo>
                      <a:lnTo>
                        <a:pt x="13" y="87"/>
                      </a:lnTo>
                      <a:lnTo>
                        <a:pt x="13" y="85"/>
                      </a:lnTo>
                      <a:lnTo>
                        <a:pt x="13" y="83"/>
                      </a:lnTo>
                      <a:lnTo>
                        <a:pt x="13" y="81"/>
                      </a:lnTo>
                      <a:lnTo>
                        <a:pt x="13" y="81"/>
                      </a:lnTo>
                      <a:lnTo>
                        <a:pt x="13" y="78"/>
                      </a:lnTo>
                      <a:lnTo>
                        <a:pt x="14" y="76"/>
                      </a:lnTo>
                      <a:lnTo>
                        <a:pt x="14" y="72"/>
                      </a:lnTo>
                      <a:lnTo>
                        <a:pt x="15" y="69"/>
                      </a:lnTo>
                      <a:lnTo>
                        <a:pt x="15" y="66"/>
                      </a:lnTo>
                      <a:lnTo>
                        <a:pt x="15" y="66"/>
                      </a:lnTo>
                      <a:lnTo>
                        <a:pt x="14" y="69"/>
                      </a:lnTo>
                      <a:lnTo>
                        <a:pt x="13" y="72"/>
                      </a:lnTo>
                      <a:lnTo>
                        <a:pt x="10" y="73"/>
                      </a:lnTo>
                      <a:lnTo>
                        <a:pt x="6" y="73"/>
                      </a:lnTo>
                      <a:lnTo>
                        <a:pt x="5" y="72"/>
                      </a:lnTo>
                      <a:lnTo>
                        <a:pt x="2" y="69"/>
                      </a:lnTo>
                      <a:lnTo>
                        <a:pt x="2" y="66"/>
                      </a:lnTo>
                      <a:lnTo>
                        <a:pt x="2" y="66"/>
                      </a:lnTo>
                      <a:lnTo>
                        <a:pt x="1" y="66"/>
                      </a:lnTo>
                      <a:lnTo>
                        <a:pt x="1" y="65"/>
                      </a:lnTo>
                      <a:lnTo>
                        <a:pt x="0" y="62"/>
                      </a:lnTo>
                      <a:lnTo>
                        <a:pt x="1" y="60"/>
                      </a:lnTo>
                      <a:lnTo>
                        <a:pt x="2" y="58"/>
                      </a:lnTo>
                      <a:lnTo>
                        <a:pt x="4" y="56"/>
                      </a:lnTo>
                      <a:lnTo>
                        <a:pt x="5" y="56"/>
                      </a:lnTo>
                      <a:lnTo>
                        <a:pt x="13" y="45"/>
                      </a:lnTo>
                      <a:lnTo>
                        <a:pt x="25" y="35"/>
                      </a:lnTo>
                      <a:lnTo>
                        <a:pt x="39" y="25"/>
                      </a:lnTo>
                      <a:lnTo>
                        <a:pt x="52" y="18"/>
                      </a:lnTo>
                      <a:lnTo>
                        <a:pt x="64" y="12"/>
                      </a:lnTo>
                      <a:lnTo>
                        <a:pt x="71" y="10"/>
                      </a:lnTo>
                      <a:lnTo>
                        <a:pt x="74" y="8"/>
                      </a:lnTo>
                      <a:lnTo>
                        <a:pt x="79" y="4"/>
                      </a:lnTo>
                      <a:lnTo>
                        <a:pt x="87" y="2"/>
                      </a:lnTo>
                      <a:lnTo>
                        <a:pt x="96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" name="Freeform 18"/>
                <p:cNvSpPr>
                  <a:spLocks noEditPoints="1"/>
                </p:cNvSpPr>
                <p:nvPr/>
              </p:nvSpPr>
              <p:spPr bwMode="auto">
                <a:xfrm>
                  <a:off x="3863211" y="886750"/>
                  <a:ext cx="38835" cy="157623"/>
                </a:xfrm>
                <a:custGeom>
                  <a:avLst/>
                  <a:gdLst>
                    <a:gd name="T0" fmla="*/ 63 w 101"/>
                    <a:gd name="T1" fmla="*/ 136 h 416"/>
                    <a:gd name="T2" fmla="*/ 58 w 101"/>
                    <a:gd name="T3" fmla="*/ 207 h 416"/>
                    <a:gd name="T4" fmla="*/ 64 w 101"/>
                    <a:gd name="T5" fmla="*/ 160 h 416"/>
                    <a:gd name="T6" fmla="*/ 96 w 101"/>
                    <a:gd name="T7" fmla="*/ 0 h 416"/>
                    <a:gd name="T8" fmla="*/ 101 w 101"/>
                    <a:gd name="T9" fmla="*/ 16 h 416"/>
                    <a:gd name="T10" fmla="*/ 100 w 101"/>
                    <a:gd name="T11" fmla="*/ 53 h 416"/>
                    <a:gd name="T12" fmla="*/ 97 w 101"/>
                    <a:gd name="T13" fmla="*/ 105 h 416"/>
                    <a:gd name="T14" fmla="*/ 91 w 101"/>
                    <a:gd name="T15" fmla="*/ 160 h 416"/>
                    <a:gd name="T16" fmla="*/ 86 w 101"/>
                    <a:gd name="T17" fmla="*/ 210 h 416"/>
                    <a:gd name="T18" fmla="*/ 80 w 101"/>
                    <a:gd name="T19" fmla="*/ 250 h 416"/>
                    <a:gd name="T20" fmla="*/ 79 w 101"/>
                    <a:gd name="T21" fmla="*/ 298 h 416"/>
                    <a:gd name="T22" fmla="*/ 79 w 101"/>
                    <a:gd name="T23" fmla="*/ 350 h 416"/>
                    <a:gd name="T24" fmla="*/ 78 w 101"/>
                    <a:gd name="T25" fmla="*/ 392 h 416"/>
                    <a:gd name="T26" fmla="*/ 75 w 101"/>
                    <a:gd name="T27" fmla="*/ 411 h 416"/>
                    <a:gd name="T28" fmla="*/ 66 w 101"/>
                    <a:gd name="T29" fmla="*/ 415 h 416"/>
                    <a:gd name="T30" fmla="*/ 59 w 101"/>
                    <a:gd name="T31" fmla="*/ 416 h 416"/>
                    <a:gd name="T32" fmla="*/ 54 w 101"/>
                    <a:gd name="T33" fmla="*/ 416 h 416"/>
                    <a:gd name="T34" fmla="*/ 49 w 101"/>
                    <a:gd name="T35" fmla="*/ 416 h 416"/>
                    <a:gd name="T36" fmla="*/ 45 w 101"/>
                    <a:gd name="T37" fmla="*/ 412 h 416"/>
                    <a:gd name="T38" fmla="*/ 42 w 101"/>
                    <a:gd name="T39" fmla="*/ 411 h 416"/>
                    <a:gd name="T40" fmla="*/ 29 w 101"/>
                    <a:gd name="T41" fmla="*/ 409 h 416"/>
                    <a:gd name="T42" fmla="*/ 28 w 101"/>
                    <a:gd name="T43" fmla="*/ 388 h 416"/>
                    <a:gd name="T44" fmla="*/ 28 w 101"/>
                    <a:gd name="T45" fmla="*/ 388 h 416"/>
                    <a:gd name="T46" fmla="*/ 30 w 101"/>
                    <a:gd name="T47" fmla="*/ 283 h 416"/>
                    <a:gd name="T48" fmla="*/ 35 w 101"/>
                    <a:gd name="T49" fmla="*/ 209 h 416"/>
                    <a:gd name="T50" fmla="*/ 41 w 101"/>
                    <a:gd name="T51" fmla="*/ 165 h 416"/>
                    <a:gd name="T52" fmla="*/ 46 w 101"/>
                    <a:gd name="T53" fmla="*/ 128 h 416"/>
                    <a:gd name="T54" fmla="*/ 51 w 101"/>
                    <a:gd name="T55" fmla="*/ 98 h 416"/>
                    <a:gd name="T56" fmla="*/ 59 w 101"/>
                    <a:gd name="T57" fmla="*/ 65 h 416"/>
                    <a:gd name="T58" fmla="*/ 55 w 101"/>
                    <a:gd name="T59" fmla="*/ 51 h 416"/>
                    <a:gd name="T60" fmla="*/ 41 w 101"/>
                    <a:gd name="T61" fmla="*/ 66 h 416"/>
                    <a:gd name="T62" fmla="*/ 25 w 101"/>
                    <a:gd name="T63" fmla="*/ 86 h 416"/>
                    <a:gd name="T64" fmla="*/ 17 w 101"/>
                    <a:gd name="T65" fmla="*/ 93 h 416"/>
                    <a:gd name="T66" fmla="*/ 16 w 101"/>
                    <a:gd name="T67" fmla="*/ 91 h 416"/>
                    <a:gd name="T68" fmla="*/ 13 w 101"/>
                    <a:gd name="T69" fmla="*/ 87 h 416"/>
                    <a:gd name="T70" fmla="*/ 13 w 101"/>
                    <a:gd name="T71" fmla="*/ 83 h 416"/>
                    <a:gd name="T72" fmla="*/ 13 w 101"/>
                    <a:gd name="T73" fmla="*/ 81 h 416"/>
                    <a:gd name="T74" fmla="*/ 14 w 101"/>
                    <a:gd name="T75" fmla="*/ 76 h 416"/>
                    <a:gd name="T76" fmla="*/ 16 w 101"/>
                    <a:gd name="T77" fmla="*/ 69 h 416"/>
                    <a:gd name="T78" fmla="*/ 16 w 101"/>
                    <a:gd name="T79" fmla="*/ 66 h 416"/>
                    <a:gd name="T80" fmla="*/ 13 w 101"/>
                    <a:gd name="T81" fmla="*/ 72 h 416"/>
                    <a:gd name="T82" fmla="*/ 6 w 101"/>
                    <a:gd name="T83" fmla="*/ 73 h 416"/>
                    <a:gd name="T84" fmla="*/ 2 w 101"/>
                    <a:gd name="T85" fmla="*/ 69 h 416"/>
                    <a:gd name="T86" fmla="*/ 2 w 101"/>
                    <a:gd name="T87" fmla="*/ 66 h 416"/>
                    <a:gd name="T88" fmla="*/ 1 w 101"/>
                    <a:gd name="T89" fmla="*/ 65 h 416"/>
                    <a:gd name="T90" fmla="*/ 0 w 101"/>
                    <a:gd name="T91" fmla="*/ 60 h 416"/>
                    <a:gd name="T92" fmla="*/ 4 w 101"/>
                    <a:gd name="T93" fmla="*/ 56 h 416"/>
                    <a:gd name="T94" fmla="*/ 13 w 101"/>
                    <a:gd name="T95" fmla="*/ 45 h 416"/>
                    <a:gd name="T96" fmla="*/ 39 w 101"/>
                    <a:gd name="T97" fmla="*/ 25 h 416"/>
                    <a:gd name="T98" fmla="*/ 64 w 101"/>
                    <a:gd name="T99" fmla="*/ 12 h 416"/>
                    <a:gd name="T100" fmla="*/ 72 w 101"/>
                    <a:gd name="T101" fmla="*/ 8 h 416"/>
                    <a:gd name="T102" fmla="*/ 87 w 101"/>
                    <a:gd name="T103" fmla="*/ 2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01" h="416">
                      <a:moveTo>
                        <a:pt x="70" y="101"/>
                      </a:moveTo>
                      <a:lnTo>
                        <a:pt x="63" y="136"/>
                      </a:lnTo>
                      <a:lnTo>
                        <a:pt x="61" y="172"/>
                      </a:lnTo>
                      <a:lnTo>
                        <a:pt x="58" y="207"/>
                      </a:lnTo>
                      <a:lnTo>
                        <a:pt x="58" y="219"/>
                      </a:lnTo>
                      <a:lnTo>
                        <a:pt x="64" y="160"/>
                      </a:lnTo>
                      <a:lnTo>
                        <a:pt x="70" y="101"/>
                      </a:lnTo>
                      <a:close/>
                      <a:moveTo>
                        <a:pt x="96" y="0"/>
                      </a:moveTo>
                      <a:lnTo>
                        <a:pt x="99" y="4"/>
                      </a:lnTo>
                      <a:lnTo>
                        <a:pt x="101" y="16"/>
                      </a:lnTo>
                      <a:lnTo>
                        <a:pt x="101" y="32"/>
                      </a:lnTo>
                      <a:lnTo>
                        <a:pt x="100" y="53"/>
                      </a:lnTo>
                      <a:lnTo>
                        <a:pt x="99" y="78"/>
                      </a:lnTo>
                      <a:lnTo>
                        <a:pt x="97" y="105"/>
                      </a:lnTo>
                      <a:lnTo>
                        <a:pt x="95" y="132"/>
                      </a:lnTo>
                      <a:lnTo>
                        <a:pt x="91" y="160"/>
                      </a:lnTo>
                      <a:lnTo>
                        <a:pt x="88" y="186"/>
                      </a:lnTo>
                      <a:lnTo>
                        <a:pt x="86" y="210"/>
                      </a:lnTo>
                      <a:lnTo>
                        <a:pt x="83" y="230"/>
                      </a:lnTo>
                      <a:lnTo>
                        <a:pt x="80" y="250"/>
                      </a:lnTo>
                      <a:lnTo>
                        <a:pt x="80" y="272"/>
                      </a:lnTo>
                      <a:lnTo>
                        <a:pt x="79" y="298"/>
                      </a:lnTo>
                      <a:lnTo>
                        <a:pt x="79" y="325"/>
                      </a:lnTo>
                      <a:lnTo>
                        <a:pt x="79" y="350"/>
                      </a:lnTo>
                      <a:lnTo>
                        <a:pt x="79" y="372"/>
                      </a:lnTo>
                      <a:lnTo>
                        <a:pt x="78" y="392"/>
                      </a:lnTo>
                      <a:lnTo>
                        <a:pt x="78" y="405"/>
                      </a:lnTo>
                      <a:lnTo>
                        <a:pt x="75" y="411"/>
                      </a:lnTo>
                      <a:lnTo>
                        <a:pt x="71" y="413"/>
                      </a:lnTo>
                      <a:lnTo>
                        <a:pt x="66" y="415"/>
                      </a:lnTo>
                      <a:lnTo>
                        <a:pt x="62" y="416"/>
                      </a:lnTo>
                      <a:lnTo>
                        <a:pt x="59" y="416"/>
                      </a:lnTo>
                      <a:lnTo>
                        <a:pt x="57" y="416"/>
                      </a:lnTo>
                      <a:lnTo>
                        <a:pt x="54" y="416"/>
                      </a:lnTo>
                      <a:lnTo>
                        <a:pt x="50" y="416"/>
                      </a:lnTo>
                      <a:lnTo>
                        <a:pt x="49" y="416"/>
                      </a:lnTo>
                      <a:lnTo>
                        <a:pt x="47" y="415"/>
                      </a:lnTo>
                      <a:lnTo>
                        <a:pt x="45" y="412"/>
                      </a:lnTo>
                      <a:lnTo>
                        <a:pt x="43" y="411"/>
                      </a:lnTo>
                      <a:lnTo>
                        <a:pt x="42" y="411"/>
                      </a:lnTo>
                      <a:lnTo>
                        <a:pt x="42" y="411"/>
                      </a:lnTo>
                      <a:lnTo>
                        <a:pt x="29" y="409"/>
                      </a:lnTo>
                      <a:lnTo>
                        <a:pt x="28" y="399"/>
                      </a:lnTo>
                      <a:lnTo>
                        <a:pt x="28" y="388"/>
                      </a:lnTo>
                      <a:lnTo>
                        <a:pt x="28" y="388"/>
                      </a:lnTo>
                      <a:lnTo>
                        <a:pt x="28" y="388"/>
                      </a:lnTo>
                      <a:lnTo>
                        <a:pt x="28" y="333"/>
                      </a:lnTo>
                      <a:lnTo>
                        <a:pt x="30" y="283"/>
                      </a:lnTo>
                      <a:lnTo>
                        <a:pt x="34" y="233"/>
                      </a:lnTo>
                      <a:lnTo>
                        <a:pt x="35" y="209"/>
                      </a:lnTo>
                      <a:lnTo>
                        <a:pt x="38" y="188"/>
                      </a:lnTo>
                      <a:lnTo>
                        <a:pt x="41" y="165"/>
                      </a:lnTo>
                      <a:lnTo>
                        <a:pt x="45" y="140"/>
                      </a:lnTo>
                      <a:lnTo>
                        <a:pt x="46" y="128"/>
                      </a:lnTo>
                      <a:lnTo>
                        <a:pt x="49" y="112"/>
                      </a:lnTo>
                      <a:lnTo>
                        <a:pt x="51" y="98"/>
                      </a:lnTo>
                      <a:lnTo>
                        <a:pt x="54" y="86"/>
                      </a:lnTo>
                      <a:lnTo>
                        <a:pt x="59" y="65"/>
                      </a:lnTo>
                      <a:lnTo>
                        <a:pt x="63" y="45"/>
                      </a:lnTo>
                      <a:lnTo>
                        <a:pt x="55" y="51"/>
                      </a:lnTo>
                      <a:lnTo>
                        <a:pt x="49" y="57"/>
                      </a:lnTo>
                      <a:lnTo>
                        <a:pt x="41" y="66"/>
                      </a:lnTo>
                      <a:lnTo>
                        <a:pt x="33" y="76"/>
                      </a:lnTo>
                      <a:lnTo>
                        <a:pt x="25" y="86"/>
                      </a:lnTo>
                      <a:lnTo>
                        <a:pt x="18" y="93"/>
                      </a:lnTo>
                      <a:lnTo>
                        <a:pt x="17" y="93"/>
                      </a:lnTo>
                      <a:lnTo>
                        <a:pt x="17" y="93"/>
                      </a:lnTo>
                      <a:lnTo>
                        <a:pt x="16" y="91"/>
                      </a:lnTo>
                      <a:lnTo>
                        <a:pt x="14" y="89"/>
                      </a:lnTo>
                      <a:lnTo>
                        <a:pt x="13" y="87"/>
                      </a:lnTo>
                      <a:lnTo>
                        <a:pt x="12" y="85"/>
                      </a:lnTo>
                      <a:lnTo>
                        <a:pt x="13" y="83"/>
                      </a:lnTo>
                      <a:lnTo>
                        <a:pt x="13" y="81"/>
                      </a:lnTo>
                      <a:lnTo>
                        <a:pt x="13" y="81"/>
                      </a:lnTo>
                      <a:lnTo>
                        <a:pt x="13" y="78"/>
                      </a:lnTo>
                      <a:lnTo>
                        <a:pt x="14" y="76"/>
                      </a:lnTo>
                      <a:lnTo>
                        <a:pt x="14" y="72"/>
                      </a:lnTo>
                      <a:lnTo>
                        <a:pt x="16" y="69"/>
                      </a:lnTo>
                      <a:lnTo>
                        <a:pt x="16" y="66"/>
                      </a:lnTo>
                      <a:lnTo>
                        <a:pt x="16" y="66"/>
                      </a:lnTo>
                      <a:lnTo>
                        <a:pt x="14" y="69"/>
                      </a:lnTo>
                      <a:lnTo>
                        <a:pt x="13" y="72"/>
                      </a:lnTo>
                      <a:lnTo>
                        <a:pt x="9" y="73"/>
                      </a:lnTo>
                      <a:lnTo>
                        <a:pt x="6" y="73"/>
                      </a:lnTo>
                      <a:lnTo>
                        <a:pt x="5" y="72"/>
                      </a:lnTo>
                      <a:lnTo>
                        <a:pt x="2" y="69"/>
                      </a:lnTo>
                      <a:lnTo>
                        <a:pt x="2" y="66"/>
                      </a:lnTo>
                      <a:lnTo>
                        <a:pt x="2" y="66"/>
                      </a:lnTo>
                      <a:lnTo>
                        <a:pt x="1" y="66"/>
                      </a:lnTo>
                      <a:lnTo>
                        <a:pt x="1" y="65"/>
                      </a:lnTo>
                      <a:lnTo>
                        <a:pt x="0" y="62"/>
                      </a:lnTo>
                      <a:lnTo>
                        <a:pt x="0" y="60"/>
                      </a:lnTo>
                      <a:lnTo>
                        <a:pt x="1" y="58"/>
                      </a:lnTo>
                      <a:lnTo>
                        <a:pt x="4" y="56"/>
                      </a:lnTo>
                      <a:lnTo>
                        <a:pt x="5" y="56"/>
                      </a:lnTo>
                      <a:lnTo>
                        <a:pt x="13" y="45"/>
                      </a:lnTo>
                      <a:lnTo>
                        <a:pt x="25" y="35"/>
                      </a:lnTo>
                      <a:lnTo>
                        <a:pt x="39" y="25"/>
                      </a:lnTo>
                      <a:lnTo>
                        <a:pt x="53" y="18"/>
                      </a:lnTo>
                      <a:lnTo>
                        <a:pt x="64" y="12"/>
                      </a:lnTo>
                      <a:lnTo>
                        <a:pt x="71" y="10"/>
                      </a:lnTo>
                      <a:lnTo>
                        <a:pt x="72" y="8"/>
                      </a:lnTo>
                      <a:lnTo>
                        <a:pt x="79" y="4"/>
                      </a:lnTo>
                      <a:lnTo>
                        <a:pt x="87" y="2"/>
                      </a:lnTo>
                      <a:lnTo>
                        <a:pt x="96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" name="Freeform 19"/>
                <p:cNvSpPr>
                  <a:spLocks noEditPoints="1"/>
                </p:cNvSpPr>
                <p:nvPr/>
              </p:nvSpPr>
              <p:spPr bwMode="auto">
                <a:xfrm>
                  <a:off x="3317240" y="886750"/>
                  <a:ext cx="103559" cy="157623"/>
                </a:xfrm>
                <a:custGeom>
                  <a:avLst/>
                  <a:gdLst>
                    <a:gd name="T0" fmla="*/ 33 w 272"/>
                    <a:gd name="T1" fmla="*/ 381 h 413"/>
                    <a:gd name="T2" fmla="*/ 45 w 272"/>
                    <a:gd name="T3" fmla="*/ 339 h 413"/>
                    <a:gd name="T4" fmla="*/ 21 w 272"/>
                    <a:gd name="T5" fmla="*/ 362 h 413"/>
                    <a:gd name="T6" fmla="*/ 203 w 272"/>
                    <a:gd name="T7" fmla="*/ 60 h 413"/>
                    <a:gd name="T8" fmla="*/ 218 w 272"/>
                    <a:gd name="T9" fmla="*/ 100 h 413"/>
                    <a:gd name="T10" fmla="*/ 206 w 272"/>
                    <a:gd name="T11" fmla="*/ 163 h 413"/>
                    <a:gd name="T12" fmla="*/ 224 w 272"/>
                    <a:gd name="T13" fmla="*/ 109 h 413"/>
                    <a:gd name="T14" fmla="*/ 203 w 272"/>
                    <a:gd name="T15" fmla="*/ 60 h 413"/>
                    <a:gd name="T16" fmla="*/ 170 w 272"/>
                    <a:gd name="T17" fmla="*/ 41 h 413"/>
                    <a:gd name="T18" fmla="*/ 157 w 272"/>
                    <a:gd name="T19" fmla="*/ 0 h 413"/>
                    <a:gd name="T20" fmla="*/ 215 w 272"/>
                    <a:gd name="T21" fmla="*/ 29 h 413"/>
                    <a:gd name="T22" fmla="*/ 248 w 272"/>
                    <a:gd name="T23" fmla="*/ 95 h 413"/>
                    <a:gd name="T24" fmla="*/ 235 w 272"/>
                    <a:gd name="T25" fmla="*/ 145 h 413"/>
                    <a:gd name="T26" fmla="*/ 174 w 272"/>
                    <a:gd name="T27" fmla="*/ 242 h 413"/>
                    <a:gd name="T28" fmla="*/ 91 w 272"/>
                    <a:gd name="T29" fmla="*/ 364 h 413"/>
                    <a:gd name="T30" fmla="*/ 183 w 272"/>
                    <a:gd name="T31" fmla="*/ 364 h 413"/>
                    <a:gd name="T32" fmla="*/ 231 w 272"/>
                    <a:gd name="T33" fmla="*/ 356 h 413"/>
                    <a:gd name="T34" fmla="*/ 239 w 272"/>
                    <a:gd name="T35" fmla="*/ 355 h 413"/>
                    <a:gd name="T36" fmla="*/ 243 w 272"/>
                    <a:gd name="T37" fmla="*/ 361 h 413"/>
                    <a:gd name="T38" fmla="*/ 237 w 272"/>
                    <a:gd name="T39" fmla="*/ 369 h 413"/>
                    <a:gd name="T40" fmla="*/ 265 w 272"/>
                    <a:gd name="T41" fmla="*/ 372 h 413"/>
                    <a:gd name="T42" fmla="*/ 272 w 272"/>
                    <a:gd name="T43" fmla="*/ 378 h 413"/>
                    <a:gd name="T44" fmla="*/ 265 w 272"/>
                    <a:gd name="T45" fmla="*/ 386 h 413"/>
                    <a:gd name="T46" fmla="*/ 257 w 272"/>
                    <a:gd name="T47" fmla="*/ 386 h 413"/>
                    <a:gd name="T48" fmla="*/ 269 w 272"/>
                    <a:gd name="T49" fmla="*/ 390 h 413"/>
                    <a:gd name="T50" fmla="*/ 265 w 272"/>
                    <a:gd name="T51" fmla="*/ 401 h 413"/>
                    <a:gd name="T52" fmla="*/ 258 w 272"/>
                    <a:gd name="T53" fmla="*/ 401 h 413"/>
                    <a:gd name="T54" fmla="*/ 220 w 272"/>
                    <a:gd name="T55" fmla="*/ 403 h 413"/>
                    <a:gd name="T56" fmla="*/ 167 w 272"/>
                    <a:gd name="T57" fmla="*/ 410 h 413"/>
                    <a:gd name="T58" fmla="*/ 107 w 272"/>
                    <a:gd name="T59" fmla="*/ 410 h 413"/>
                    <a:gd name="T60" fmla="*/ 32 w 272"/>
                    <a:gd name="T61" fmla="*/ 413 h 413"/>
                    <a:gd name="T62" fmla="*/ 25 w 272"/>
                    <a:gd name="T63" fmla="*/ 394 h 413"/>
                    <a:gd name="T64" fmla="*/ 13 w 272"/>
                    <a:gd name="T65" fmla="*/ 381 h 413"/>
                    <a:gd name="T66" fmla="*/ 10 w 272"/>
                    <a:gd name="T67" fmla="*/ 376 h 413"/>
                    <a:gd name="T68" fmla="*/ 8 w 272"/>
                    <a:gd name="T69" fmla="*/ 368 h 413"/>
                    <a:gd name="T70" fmla="*/ 43 w 272"/>
                    <a:gd name="T71" fmla="*/ 333 h 413"/>
                    <a:gd name="T72" fmla="*/ 84 w 272"/>
                    <a:gd name="T73" fmla="*/ 294 h 413"/>
                    <a:gd name="T74" fmla="*/ 150 w 272"/>
                    <a:gd name="T75" fmla="*/ 194 h 413"/>
                    <a:gd name="T76" fmla="*/ 174 w 272"/>
                    <a:gd name="T77" fmla="*/ 159 h 413"/>
                    <a:gd name="T78" fmla="*/ 194 w 272"/>
                    <a:gd name="T79" fmla="*/ 108 h 413"/>
                    <a:gd name="T80" fmla="*/ 167 w 272"/>
                    <a:gd name="T81" fmla="*/ 56 h 413"/>
                    <a:gd name="T82" fmla="*/ 124 w 272"/>
                    <a:gd name="T83" fmla="*/ 41 h 413"/>
                    <a:gd name="T84" fmla="*/ 68 w 272"/>
                    <a:gd name="T85" fmla="*/ 49 h 413"/>
                    <a:gd name="T86" fmla="*/ 55 w 272"/>
                    <a:gd name="T87" fmla="*/ 58 h 413"/>
                    <a:gd name="T88" fmla="*/ 58 w 272"/>
                    <a:gd name="T89" fmla="*/ 66 h 413"/>
                    <a:gd name="T90" fmla="*/ 51 w 272"/>
                    <a:gd name="T91" fmla="*/ 71 h 413"/>
                    <a:gd name="T92" fmla="*/ 45 w 272"/>
                    <a:gd name="T93" fmla="*/ 67 h 413"/>
                    <a:gd name="T94" fmla="*/ 41 w 272"/>
                    <a:gd name="T95" fmla="*/ 63 h 413"/>
                    <a:gd name="T96" fmla="*/ 34 w 272"/>
                    <a:gd name="T97" fmla="*/ 67 h 413"/>
                    <a:gd name="T98" fmla="*/ 28 w 272"/>
                    <a:gd name="T99" fmla="*/ 64 h 413"/>
                    <a:gd name="T100" fmla="*/ 26 w 272"/>
                    <a:gd name="T101" fmla="*/ 56 h 413"/>
                    <a:gd name="T102" fmla="*/ 38 w 272"/>
                    <a:gd name="T103" fmla="*/ 38 h 413"/>
                    <a:gd name="T104" fmla="*/ 41 w 272"/>
                    <a:gd name="T105" fmla="*/ 30 h 413"/>
                    <a:gd name="T106" fmla="*/ 46 w 272"/>
                    <a:gd name="T107" fmla="*/ 26 h 413"/>
                    <a:gd name="T108" fmla="*/ 71 w 272"/>
                    <a:gd name="T109" fmla="*/ 16 h 413"/>
                    <a:gd name="T110" fmla="*/ 136 w 272"/>
                    <a:gd name="T111" fmla="*/ 0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72" h="413">
                      <a:moveTo>
                        <a:pt x="34" y="377"/>
                      </a:moveTo>
                      <a:lnTo>
                        <a:pt x="30" y="381"/>
                      </a:lnTo>
                      <a:lnTo>
                        <a:pt x="33" y="381"/>
                      </a:lnTo>
                      <a:lnTo>
                        <a:pt x="37" y="377"/>
                      </a:lnTo>
                      <a:lnTo>
                        <a:pt x="34" y="377"/>
                      </a:lnTo>
                      <a:close/>
                      <a:moveTo>
                        <a:pt x="45" y="339"/>
                      </a:moveTo>
                      <a:lnTo>
                        <a:pt x="42" y="341"/>
                      </a:lnTo>
                      <a:lnTo>
                        <a:pt x="30" y="353"/>
                      </a:lnTo>
                      <a:lnTo>
                        <a:pt x="21" y="362"/>
                      </a:lnTo>
                      <a:lnTo>
                        <a:pt x="28" y="362"/>
                      </a:lnTo>
                      <a:lnTo>
                        <a:pt x="45" y="339"/>
                      </a:lnTo>
                      <a:close/>
                      <a:moveTo>
                        <a:pt x="203" y="60"/>
                      </a:moveTo>
                      <a:lnTo>
                        <a:pt x="210" y="74"/>
                      </a:lnTo>
                      <a:lnTo>
                        <a:pt x="215" y="88"/>
                      </a:lnTo>
                      <a:lnTo>
                        <a:pt x="218" y="100"/>
                      </a:lnTo>
                      <a:lnTo>
                        <a:pt x="218" y="120"/>
                      </a:lnTo>
                      <a:lnTo>
                        <a:pt x="212" y="141"/>
                      </a:lnTo>
                      <a:lnTo>
                        <a:pt x="206" y="163"/>
                      </a:lnTo>
                      <a:lnTo>
                        <a:pt x="214" y="153"/>
                      </a:lnTo>
                      <a:lnTo>
                        <a:pt x="222" y="130"/>
                      </a:lnTo>
                      <a:lnTo>
                        <a:pt x="224" y="109"/>
                      </a:lnTo>
                      <a:lnTo>
                        <a:pt x="223" y="91"/>
                      </a:lnTo>
                      <a:lnTo>
                        <a:pt x="215" y="75"/>
                      </a:lnTo>
                      <a:lnTo>
                        <a:pt x="203" y="60"/>
                      </a:lnTo>
                      <a:close/>
                      <a:moveTo>
                        <a:pt x="167" y="39"/>
                      </a:moveTo>
                      <a:lnTo>
                        <a:pt x="173" y="43"/>
                      </a:lnTo>
                      <a:lnTo>
                        <a:pt x="170" y="41"/>
                      </a:lnTo>
                      <a:lnTo>
                        <a:pt x="167" y="39"/>
                      </a:lnTo>
                      <a:close/>
                      <a:moveTo>
                        <a:pt x="136" y="0"/>
                      </a:moveTo>
                      <a:lnTo>
                        <a:pt x="157" y="0"/>
                      </a:lnTo>
                      <a:lnTo>
                        <a:pt x="173" y="2"/>
                      </a:lnTo>
                      <a:lnTo>
                        <a:pt x="195" y="14"/>
                      </a:lnTo>
                      <a:lnTo>
                        <a:pt x="215" y="29"/>
                      </a:lnTo>
                      <a:lnTo>
                        <a:pt x="231" y="47"/>
                      </a:lnTo>
                      <a:lnTo>
                        <a:pt x="243" y="70"/>
                      </a:lnTo>
                      <a:lnTo>
                        <a:pt x="248" y="95"/>
                      </a:lnTo>
                      <a:lnTo>
                        <a:pt x="245" y="121"/>
                      </a:lnTo>
                      <a:lnTo>
                        <a:pt x="241" y="132"/>
                      </a:lnTo>
                      <a:lnTo>
                        <a:pt x="235" y="145"/>
                      </a:lnTo>
                      <a:lnTo>
                        <a:pt x="225" y="158"/>
                      </a:lnTo>
                      <a:lnTo>
                        <a:pt x="212" y="183"/>
                      </a:lnTo>
                      <a:lnTo>
                        <a:pt x="174" y="242"/>
                      </a:lnTo>
                      <a:lnTo>
                        <a:pt x="130" y="300"/>
                      </a:lnTo>
                      <a:lnTo>
                        <a:pt x="112" y="332"/>
                      </a:lnTo>
                      <a:lnTo>
                        <a:pt x="91" y="364"/>
                      </a:lnTo>
                      <a:lnTo>
                        <a:pt x="125" y="365"/>
                      </a:lnTo>
                      <a:lnTo>
                        <a:pt x="156" y="365"/>
                      </a:lnTo>
                      <a:lnTo>
                        <a:pt x="183" y="364"/>
                      </a:lnTo>
                      <a:lnTo>
                        <a:pt x="206" y="362"/>
                      </a:lnTo>
                      <a:lnTo>
                        <a:pt x="223" y="360"/>
                      </a:lnTo>
                      <a:lnTo>
                        <a:pt x="231" y="356"/>
                      </a:lnTo>
                      <a:lnTo>
                        <a:pt x="233" y="355"/>
                      </a:lnTo>
                      <a:lnTo>
                        <a:pt x="236" y="355"/>
                      </a:lnTo>
                      <a:lnTo>
                        <a:pt x="239" y="355"/>
                      </a:lnTo>
                      <a:lnTo>
                        <a:pt x="241" y="357"/>
                      </a:lnTo>
                      <a:lnTo>
                        <a:pt x="243" y="358"/>
                      </a:lnTo>
                      <a:lnTo>
                        <a:pt x="243" y="361"/>
                      </a:lnTo>
                      <a:lnTo>
                        <a:pt x="243" y="364"/>
                      </a:lnTo>
                      <a:lnTo>
                        <a:pt x="240" y="366"/>
                      </a:lnTo>
                      <a:lnTo>
                        <a:pt x="237" y="369"/>
                      </a:lnTo>
                      <a:lnTo>
                        <a:pt x="232" y="370"/>
                      </a:lnTo>
                      <a:lnTo>
                        <a:pt x="225" y="373"/>
                      </a:lnTo>
                      <a:lnTo>
                        <a:pt x="265" y="372"/>
                      </a:lnTo>
                      <a:lnTo>
                        <a:pt x="269" y="373"/>
                      </a:lnTo>
                      <a:lnTo>
                        <a:pt x="272" y="376"/>
                      </a:lnTo>
                      <a:lnTo>
                        <a:pt x="272" y="378"/>
                      </a:lnTo>
                      <a:lnTo>
                        <a:pt x="272" y="382"/>
                      </a:lnTo>
                      <a:lnTo>
                        <a:pt x="269" y="385"/>
                      </a:lnTo>
                      <a:lnTo>
                        <a:pt x="265" y="386"/>
                      </a:lnTo>
                      <a:lnTo>
                        <a:pt x="257" y="386"/>
                      </a:lnTo>
                      <a:lnTo>
                        <a:pt x="251" y="386"/>
                      </a:lnTo>
                      <a:lnTo>
                        <a:pt x="257" y="386"/>
                      </a:lnTo>
                      <a:lnTo>
                        <a:pt x="262" y="387"/>
                      </a:lnTo>
                      <a:lnTo>
                        <a:pt x="266" y="389"/>
                      </a:lnTo>
                      <a:lnTo>
                        <a:pt x="269" y="390"/>
                      </a:lnTo>
                      <a:lnTo>
                        <a:pt x="269" y="397"/>
                      </a:lnTo>
                      <a:lnTo>
                        <a:pt x="268" y="399"/>
                      </a:lnTo>
                      <a:lnTo>
                        <a:pt x="265" y="401"/>
                      </a:lnTo>
                      <a:lnTo>
                        <a:pt x="262" y="402"/>
                      </a:lnTo>
                      <a:lnTo>
                        <a:pt x="260" y="401"/>
                      </a:lnTo>
                      <a:lnTo>
                        <a:pt x="258" y="401"/>
                      </a:lnTo>
                      <a:lnTo>
                        <a:pt x="251" y="401"/>
                      </a:lnTo>
                      <a:lnTo>
                        <a:pt x="237" y="402"/>
                      </a:lnTo>
                      <a:lnTo>
                        <a:pt x="220" y="403"/>
                      </a:lnTo>
                      <a:lnTo>
                        <a:pt x="202" y="406"/>
                      </a:lnTo>
                      <a:lnTo>
                        <a:pt x="183" y="409"/>
                      </a:lnTo>
                      <a:lnTo>
                        <a:pt x="167" y="410"/>
                      </a:lnTo>
                      <a:lnTo>
                        <a:pt x="156" y="411"/>
                      </a:lnTo>
                      <a:lnTo>
                        <a:pt x="132" y="411"/>
                      </a:lnTo>
                      <a:lnTo>
                        <a:pt x="107" y="410"/>
                      </a:lnTo>
                      <a:lnTo>
                        <a:pt x="80" y="410"/>
                      </a:lnTo>
                      <a:lnTo>
                        <a:pt x="55" y="410"/>
                      </a:lnTo>
                      <a:lnTo>
                        <a:pt x="32" y="413"/>
                      </a:lnTo>
                      <a:lnTo>
                        <a:pt x="26" y="401"/>
                      </a:lnTo>
                      <a:lnTo>
                        <a:pt x="28" y="399"/>
                      </a:lnTo>
                      <a:lnTo>
                        <a:pt x="25" y="394"/>
                      </a:lnTo>
                      <a:lnTo>
                        <a:pt x="20" y="393"/>
                      </a:lnTo>
                      <a:lnTo>
                        <a:pt x="16" y="393"/>
                      </a:lnTo>
                      <a:lnTo>
                        <a:pt x="13" y="381"/>
                      </a:lnTo>
                      <a:lnTo>
                        <a:pt x="14" y="378"/>
                      </a:lnTo>
                      <a:lnTo>
                        <a:pt x="17" y="376"/>
                      </a:lnTo>
                      <a:lnTo>
                        <a:pt x="10" y="376"/>
                      </a:lnTo>
                      <a:lnTo>
                        <a:pt x="5" y="376"/>
                      </a:lnTo>
                      <a:lnTo>
                        <a:pt x="0" y="376"/>
                      </a:lnTo>
                      <a:lnTo>
                        <a:pt x="8" y="368"/>
                      </a:lnTo>
                      <a:lnTo>
                        <a:pt x="18" y="357"/>
                      </a:lnTo>
                      <a:lnTo>
                        <a:pt x="33" y="344"/>
                      </a:lnTo>
                      <a:lnTo>
                        <a:pt x="43" y="333"/>
                      </a:lnTo>
                      <a:lnTo>
                        <a:pt x="57" y="322"/>
                      </a:lnTo>
                      <a:lnTo>
                        <a:pt x="70" y="307"/>
                      </a:lnTo>
                      <a:lnTo>
                        <a:pt x="84" y="294"/>
                      </a:lnTo>
                      <a:lnTo>
                        <a:pt x="98" y="281"/>
                      </a:lnTo>
                      <a:lnTo>
                        <a:pt x="133" y="224"/>
                      </a:lnTo>
                      <a:lnTo>
                        <a:pt x="150" y="194"/>
                      </a:lnTo>
                      <a:lnTo>
                        <a:pt x="157" y="186"/>
                      </a:lnTo>
                      <a:lnTo>
                        <a:pt x="162" y="176"/>
                      </a:lnTo>
                      <a:lnTo>
                        <a:pt x="174" y="159"/>
                      </a:lnTo>
                      <a:lnTo>
                        <a:pt x="183" y="143"/>
                      </a:lnTo>
                      <a:lnTo>
                        <a:pt x="190" y="126"/>
                      </a:lnTo>
                      <a:lnTo>
                        <a:pt x="194" y="108"/>
                      </a:lnTo>
                      <a:lnTo>
                        <a:pt x="190" y="89"/>
                      </a:lnTo>
                      <a:lnTo>
                        <a:pt x="181" y="72"/>
                      </a:lnTo>
                      <a:lnTo>
                        <a:pt x="167" y="56"/>
                      </a:lnTo>
                      <a:lnTo>
                        <a:pt x="153" y="46"/>
                      </a:lnTo>
                      <a:lnTo>
                        <a:pt x="140" y="42"/>
                      </a:lnTo>
                      <a:lnTo>
                        <a:pt x="124" y="41"/>
                      </a:lnTo>
                      <a:lnTo>
                        <a:pt x="104" y="42"/>
                      </a:lnTo>
                      <a:lnTo>
                        <a:pt x="86" y="45"/>
                      </a:lnTo>
                      <a:lnTo>
                        <a:pt x="68" y="49"/>
                      </a:lnTo>
                      <a:lnTo>
                        <a:pt x="55" y="52"/>
                      </a:lnTo>
                      <a:lnTo>
                        <a:pt x="55" y="55"/>
                      </a:lnTo>
                      <a:lnTo>
                        <a:pt x="55" y="58"/>
                      </a:lnTo>
                      <a:lnTo>
                        <a:pt x="57" y="60"/>
                      </a:lnTo>
                      <a:lnTo>
                        <a:pt x="58" y="63"/>
                      </a:lnTo>
                      <a:lnTo>
                        <a:pt x="58" y="66"/>
                      </a:lnTo>
                      <a:lnTo>
                        <a:pt x="57" y="68"/>
                      </a:lnTo>
                      <a:lnTo>
                        <a:pt x="54" y="70"/>
                      </a:lnTo>
                      <a:lnTo>
                        <a:pt x="51" y="71"/>
                      </a:lnTo>
                      <a:lnTo>
                        <a:pt x="49" y="71"/>
                      </a:lnTo>
                      <a:lnTo>
                        <a:pt x="46" y="70"/>
                      </a:lnTo>
                      <a:lnTo>
                        <a:pt x="45" y="67"/>
                      </a:lnTo>
                      <a:lnTo>
                        <a:pt x="43" y="64"/>
                      </a:lnTo>
                      <a:lnTo>
                        <a:pt x="42" y="62"/>
                      </a:lnTo>
                      <a:lnTo>
                        <a:pt x="41" y="63"/>
                      </a:lnTo>
                      <a:lnTo>
                        <a:pt x="39" y="64"/>
                      </a:lnTo>
                      <a:lnTo>
                        <a:pt x="37" y="66"/>
                      </a:lnTo>
                      <a:lnTo>
                        <a:pt x="34" y="67"/>
                      </a:lnTo>
                      <a:lnTo>
                        <a:pt x="32" y="67"/>
                      </a:lnTo>
                      <a:lnTo>
                        <a:pt x="29" y="66"/>
                      </a:lnTo>
                      <a:lnTo>
                        <a:pt x="28" y="64"/>
                      </a:lnTo>
                      <a:lnTo>
                        <a:pt x="26" y="62"/>
                      </a:lnTo>
                      <a:lnTo>
                        <a:pt x="26" y="59"/>
                      </a:lnTo>
                      <a:lnTo>
                        <a:pt x="26" y="56"/>
                      </a:lnTo>
                      <a:lnTo>
                        <a:pt x="33" y="47"/>
                      </a:lnTo>
                      <a:lnTo>
                        <a:pt x="39" y="39"/>
                      </a:lnTo>
                      <a:lnTo>
                        <a:pt x="38" y="38"/>
                      </a:lnTo>
                      <a:lnTo>
                        <a:pt x="38" y="34"/>
                      </a:lnTo>
                      <a:lnTo>
                        <a:pt x="39" y="31"/>
                      </a:lnTo>
                      <a:lnTo>
                        <a:pt x="41" y="30"/>
                      </a:lnTo>
                      <a:lnTo>
                        <a:pt x="42" y="29"/>
                      </a:lnTo>
                      <a:lnTo>
                        <a:pt x="43" y="27"/>
                      </a:lnTo>
                      <a:lnTo>
                        <a:pt x="46" y="26"/>
                      </a:lnTo>
                      <a:lnTo>
                        <a:pt x="50" y="26"/>
                      </a:lnTo>
                      <a:lnTo>
                        <a:pt x="54" y="25"/>
                      </a:lnTo>
                      <a:lnTo>
                        <a:pt x="71" y="16"/>
                      </a:lnTo>
                      <a:lnTo>
                        <a:pt x="91" y="8"/>
                      </a:lnTo>
                      <a:lnTo>
                        <a:pt x="113" y="2"/>
                      </a:lnTo>
                      <a:lnTo>
                        <a:pt x="136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" name="Freeform 20"/>
                <p:cNvSpPr>
                  <a:spLocks noEditPoints="1"/>
                </p:cNvSpPr>
                <p:nvPr/>
              </p:nvSpPr>
              <p:spPr bwMode="auto">
                <a:xfrm>
                  <a:off x="3932503" y="877612"/>
                  <a:ext cx="102036" cy="171330"/>
                </a:xfrm>
                <a:custGeom>
                  <a:avLst/>
                  <a:gdLst>
                    <a:gd name="T0" fmla="*/ 214 w 268"/>
                    <a:gd name="T1" fmla="*/ 182 h 451"/>
                    <a:gd name="T2" fmla="*/ 218 w 268"/>
                    <a:gd name="T3" fmla="*/ 179 h 451"/>
                    <a:gd name="T4" fmla="*/ 223 w 268"/>
                    <a:gd name="T5" fmla="*/ 149 h 451"/>
                    <a:gd name="T6" fmla="*/ 245 w 268"/>
                    <a:gd name="T7" fmla="*/ 66 h 451"/>
                    <a:gd name="T8" fmla="*/ 245 w 268"/>
                    <a:gd name="T9" fmla="*/ 81 h 451"/>
                    <a:gd name="T10" fmla="*/ 178 w 268"/>
                    <a:gd name="T11" fmla="*/ 27 h 451"/>
                    <a:gd name="T12" fmla="*/ 109 w 268"/>
                    <a:gd name="T13" fmla="*/ 47 h 451"/>
                    <a:gd name="T14" fmla="*/ 46 w 268"/>
                    <a:gd name="T15" fmla="*/ 116 h 451"/>
                    <a:gd name="T16" fmla="*/ 42 w 268"/>
                    <a:gd name="T17" fmla="*/ 159 h 451"/>
                    <a:gd name="T18" fmla="*/ 62 w 268"/>
                    <a:gd name="T19" fmla="*/ 179 h 451"/>
                    <a:gd name="T20" fmla="*/ 124 w 268"/>
                    <a:gd name="T21" fmla="*/ 194 h 451"/>
                    <a:gd name="T22" fmla="*/ 194 w 268"/>
                    <a:gd name="T23" fmla="*/ 171 h 451"/>
                    <a:gd name="T24" fmla="*/ 202 w 268"/>
                    <a:gd name="T25" fmla="*/ 138 h 451"/>
                    <a:gd name="T26" fmla="*/ 219 w 268"/>
                    <a:gd name="T27" fmla="*/ 41 h 451"/>
                    <a:gd name="T28" fmla="*/ 225 w 268"/>
                    <a:gd name="T29" fmla="*/ 31 h 451"/>
                    <a:gd name="T30" fmla="*/ 216 w 268"/>
                    <a:gd name="T31" fmla="*/ 29 h 451"/>
                    <a:gd name="T32" fmla="*/ 210 w 268"/>
                    <a:gd name="T33" fmla="*/ 30 h 451"/>
                    <a:gd name="T34" fmla="*/ 216 w 268"/>
                    <a:gd name="T35" fmla="*/ 0 h 451"/>
                    <a:gd name="T36" fmla="*/ 243 w 268"/>
                    <a:gd name="T37" fmla="*/ 5 h 451"/>
                    <a:gd name="T38" fmla="*/ 243 w 268"/>
                    <a:gd name="T39" fmla="*/ 13 h 451"/>
                    <a:gd name="T40" fmla="*/ 236 w 268"/>
                    <a:gd name="T41" fmla="*/ 15 h 451"/>
                    <a:gd name="T42" fmla="*/ 222 w 268"/>
                    <a:gd name="T43" fmla="*/ 15 h 451"/>
                    <a:gd name="T44" fmla="*/ 236 w 268"/>
                    <a:gd name="T45" fmla="*/ 22 h 451"/>
                    <a:gd name="T46" fmla="*/ 249 w 268"/>
                    <a:gd name="T47" fmla="*/ 33 h 451"/>
                    <a:gd name="T48" fmla="*/ 260 w 268"/>
                    <a:gd name="T49" fmla="*/ 60 h 451"/>
                    <a:gd name="T50" fmla="*/ 268 w 268"/>
                    <a:gd name="T51" fmla="*/ 101 h 451"/>
                    <a:gd name="T52" fmla="*/ 249 w 268"/>
                    <a:gd name="T53" fmla="*/ 155 h 451"/>
                    <a:gd name="T54" fmla="*/ 229 w 268"/>
                    <a:gd name="T55" fmla="*/ 262 h 451"/>
                    <a:gd name="T56" fmla="*/ 206 w 268"/>
                    <a:gd name="T57" fmla="*/ 419 h 451"/>
                    <a:gd name="T58" fmla="*/ 200 w 268"/>
                    <a:gd name="T59" fmla="*/ 426 h 451"/>
                    <a:gd name="T60" fmla="*/ 203 w 268"/>
                    <a:gd name="T61" fmla="*/ 428 h 451"/>
                    <a:gd name="T62" fmla="*/ 203 w 268"/>
                    <a:gd name="T63" fmla="*/ 436 h 451"/>
                    <a:gd name="T64" fmla="*/ 198 w 268"/>
                    <a:gd name="T65" fmla="*/ 440 h 451"/>
                    <a:gd name="T66" fmla="*/ 186 w 268"/>
                    <a:gd name="T67" fmla="*/ 441 h 451"/>
                    <a:gd name="T68" fmla="*/ 162 w 268"/>
                    <a:gd name="T69" fmla="*/ 441 h 451"/>
                    <a:gd name="T70" fmla="*/ 158 w 268"/>
                    <a:gd name="T71" fmla="*/ 451 h 451"/>
                    <a:gd name="T72" fmla="*/ 149 w 268"/>
                    <a:gd name="T73" fmla="*/ 441 h 451"/>
                    <a:gd name="T74" fmla="*/ 156 w 268"/>
                    <a:gd name="T75" fmla="*/ 418 h 451"/>
                    <a:gd name="T76" fmla="*/ 166 w 268"/>
                    <a:gd name="T77" fmla="*/ 365 h 451"/>
                    <a:gd name="T78" fmla="*/ 182 w 268"/>
                    <a:gd name="T79" fmla="*/ 285 h 451"/>
                    <a:gd name="T80" fmla="*/ 196 w 268"/>
                    <a:gd name="T81" fmla="*/ 194 h 451"/>
                    <a:gd name="T82" fmla="*/ 175 w 268"/>
                    <a:gd name="T83" fmla="*/ 211 h 451"/>
                    <a:gd name="T84" fmla="*/ 121 w 268"/>
                    <a:gd name="T85" fmla="*/ 230 h 451"/>
                    <a:gd name="T86" fmla="*/ 65 w 268"/>
                    <a:gd name="T87" fmla="*/ 209 h 451"/>
                    <a:gd name="T88" fmla="*/ 39 w 268"/>
                    <a:gd name="T89" fmla="*/ 186 h 451"/>
                    <a:gd name="T90" fmla="*/ 12 w 268"/>
                    <a:gd name="T91" fmla="*/ 153 h 451"/>
                    <a:gd name="T92" fmla="*/ 0 w 268"/>
                    <a:gd name="T93" fmla="*/ 101 h 451"/>
                    <a:gd name="T94" fmla="*/ 25 w 268"/>
                    <a:gd name="T95" fmla="*/ 58 h 451"/>
                    <a:gd name="T96" fmla="*/ 101 w 268"/>
                    <a:gd name="T97" fmla="*/ 15 h 451"/>
                    <a:gd name="T98" fmla="*/ 191 w 268"/>
                    <a:gd name="T99" fmla="*/ 0 h 4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268" h="451">
                      <a:moveTo>
                        <a:pt x="218" y="179"/>
                      </a:moveTo>
                      <a:lnTo>
                        <a:pt x="216" y="180"/>
                      </a:lnTo>
                      <a:lnTo>
                        <a:pt x="214" y="182"/>
                      </a:lnTo>
                      <a:lnTo>
                        <a:pt x="208" y="234"/>
                      </a:lnTo>
                      <a:lnTo>
                        <a:pt x="211" y="219"/>
                      </a:lnTo>
                      <a:lnTo>
                        <a:pt x="218" y="179"/>
                      </a:lnTo>
                      <a:close/>
                      <a:moveTo>
                        <a:pt x="224" y="145"/>
                      </a:moveTo>
                      <a:lnTo>
                        <a:pt x="222" y="150"/>
                      </a:lnTo>
                      <a:lnTo>
                        <a:pt x="223" y="149"/>
                      </a:lnTo>
                      <a:lnTo>
                        <a:pt x="224" y="145"/>
                      </a:lnTo>
                      <a:close/>
                      <a:moveTo>
                        <a:pt x="247" y="64"/>
                      </a:moveTo>
                      <a:lnTo>
                        <a:pt x="245" y="66"/>
                      </a:lnTo>
                      <a:lnTo>
                        <a:pt x="244" y="66"/>
                      </a:lnTo>
                      <a:lnTo>
                        <a:pt x="243" y="100"/>
                      </a:lnTo>
                      <a:lnTo>
                        <a:pt x="245" y="81"/>
                      </a:lnTo>
                      <a:lnTo>
                        <a:pt x="247" y="64"/>
                      </a:lnTo>
                      <a:close/>
                      <a:moveTo>
                        <a:pt x="191" y="26"/>
                      </a:moveTo>
                      <a:lnTo>
                        <a:pt x="178" y="27"/>
                      </a:lnTo>
                      <a:lnTo>
                        <a:pt x="169" y="29"/>
                      </a:lnTo>
                      <a:lnTo>
                        <a:pt x="137" y="35"/>
                      </a:lnTo>
                      <a:lnTo>
                        <a:pt x="109" y="47"/>
                      </a:lnTo>
                      <a:lnTo>
                        <a:pt x="84" y="66"/>
                      </a:lnTo>
                      <a:lnTo>
                        <a:pt x="63" y="88"/>
                      </a:lnTo>
                      <a:lnTo>
                        <a:pt x="46" y="116"/>
                      </a:lnTo>
                      <a:lnTo>
                        <a:pt x="41" y="132"/>
                      </a:lnTo>
                      <a:lnTo>
                        <a:pt x="39" y="146"/>
                      </a:lnTo>
                      <a:lnTo>
                        <a:pt x="42" y="159"/>
                      </a:lnTo>
                      <a:lnTo>
                        <a:pt x="49" y="172"/>
                      </a:lnTo>
                      <a:lnTo>
                        <a:pt x="55" y="176"/>
                      </a:lnTo>
                      <a:lnTo>
                        <a:pt x="62" y="179"/>
                      </a:lnTo>
                      <a:lnTo>
                        <a:pt x="82" y="187"/>
                      </a:lnTo>
                      <a:lnTo>
                        <a:pt x="103" y="192"/>
                      </a:lnTo>
                      <a:lnTo>
                        <a:pt x="124" y="194"/>
                      </a:lnTo>
                      <a:lnTo>
                        <a:pt x="149" y="190"/>
                      </a:lnTo>
                      <a:lnTo>
                        <a:pt x="173" y="182"/>
                      </a:lnTo>
                      <a:lnTo>
                        <a:pt x="194" y="171"/>
                      </a:lnTo>
                      <a:lnTo>
                        <a:pt x="198" y="167"/>
                      </a:lnTo>
                      <a:lnTo>
                        <a:pt x="200" y="163"/>
                      </a:lnTo>
                      <a:lnTo>
                        <a:pt x="202" y="138"/>
                      </a:lnTo>
                      <a:lnTo>
                        <a:pt x="206" y="105"/>
                      </a:lnTo>
                      <a:lnTo>
                        <a:pt x="211" y="72"/>
                      </a:lnTo>
                      <a:lnTo>
                        <a:pt x="219" y="41"/>
                      </a:lnTo>
                      <a:lnTo>
                        <a:pt x="229" y="38"/>
                      </a:lnTo>
                      <a:lnTo>
                        <a:pt x="228" y="34"/>
                      </a:lnTo>
                      <a:lnTo>
                        <a:pt x="225" y="31"/>
                      </a:lnTo>
                      <a:lnTo>
                        <a:pt x="222" y="29"/>
                      </a:lnTo>
                      <a:lnTo>
                        <a:pt x="219" y="29"/>
                      </a:lnTo>
                      <a:lnTo>
                        <a:pt x="216" y="29"/>
                      </a:lnTo>
                      <a:lnTo>
                        <a:pt x="215" y="30"/>
                      </a:lnTo>
                      <a:lnTo>
                        <a:pt x="212" y="30"/>
                      </a:lnTo>
                      <a:lnTo>
                        <a:pt x="210" y="30"/>
                      </a:lnTo>
                      <a:lnTo>
                        <a:pt x="200" y="27"/>
                      </a:lnTo>
                      <a:lnTo>
                        <a:pt x="191" y="26"/>
                      </a:lnTo>
                      <a:close/>
                      <a:moveTo>
                        <a:pt x="216" y="0"/>
                      </a:moveTo>
                      <a:lnTo>
                        <a:pt x="239" y="2"/>
                      </a:lnTo>
                      <a:lnTo>
                        <a:pt x="241" y="4"/>
                      </a:lnTo>
                      <a:lnTo>
                        <a:pt x="243" y="5"/>
                      </a:lnTo>
                      <a:lnTo>
                        <a:pt x="244" y="8"/>
                      </a:lnTo>
                      <a:lnTo>
                        <a:pt x="244" y="10"/>
                      </a:lnTo>
                      <a:lnTo>
                        <a:pt x="243" y="13"/>
                      </a:lnTo>
                      <a:lnTo>
                        <a:pt x="241" y="15"/>
                      </a:lnTo>
                      <a:lnTo>
                        <a:pt x="239" y="15"/>
                      </a:lnTo>
                      <a:lnTo>
                        <a:pt x="236" y="15"/>
                      </a:lnTo>
                      <a:lnTo>
                        <a:pt x="225" y="14"/>
                      </a:lnTo>
                      <a:lnTo>
                        <a:pt x="215" y="14"/>
                      </a:lnTo>
                      <a:lnTo>
                        <a:pt x="222" y="15"/>
                      </a:lnTo>
                      <a:lnTo>
                        <a:pt x="227" y="17"/>
                      </a:lnTo>
                      <a:lnTo>
                        <a:pt x="232" y="19"/>
                      </a:lnTo>
                      <a:lnTo>
                        <a:pt x="236" y="22"/>
                      </a:lnTo>
                      <a:lnTo>
                        <a:pt x="239" y="26"/>
                      </a:lnTo>
                      <a:lnTo>
                        <a:pt x="241" y="25"/>
                      </a:lnTo>
                      <a:lnTo>
                        <a:pt x="249" y="33"/>
                      </a:lnTo>
                      <a:lnTo>
                        <a:pt x="256" y="43"/>
                      </a:lnTo>
                      <a:lnTo>
                        <a:pt x="260" y="58"/>
                      </a:lnTo>
                      <a:lnTo>
                        <a:pt x="260" y="60"/>
                      </a:lnTo>
                      <a:lnTo>
                        <a:pt x="260" y="63"/>
                      </a:lnTo>
                      <a:lnTo>
                        <a:pt x="265" y="83"/>
                      </a:lnTo>
                      <a:lnTo>
                        <a:pt x="268" y="101"/>
                      </a:lnTo>
                      <a:lnTo>
                        <a:pt x="266" y="120"/>
                      </a:lnTo>
                      <a:lnTo>
                        <a:pt x="261" y="138"/>
                      </a:lnTo>
                      <a:lnTo>
                        <a:pt x="249" y="155"/>
                      </a:lnTo>
                      <a:lnTo>
                        <a:pt x="248" y="157"/>
                      </a:lnTo>
                      <a:lnTo>
                        <a:pt x="237" y="221"/>
                      </a:lnTo>
                      <a:lnTo>
                        <a:pt x="229" y="262"/>
                      </a:lnTo>
                      <a:lnTo>
                        <a:pt x="223" y="302"/>
                      </a:lnTo>
                      <a:lnTo>
                        <a:pt x="215" y="360"/>
                      </a:lnTo>
                      <a:lnTo>
                        <a:pt x="206" y="419"/>
                      </a:lnTo>
                      <a:lnTo>
                        <a:pt x="204" y="422"/>
                      </a:lnTo>
                      <a:lnTo>
                        <a:pt x="203" y="423"/>
                      </a:lnTo>
                      <a:lnTo>
                        <a:pt x="200" y="426"/>
                      </a:lnTo>
                      <a:lnTo>
                        <a:pt x="200" y="426"/>
                      </a:lnTo>
                      <a:lnTo>
                        <a:pt x="202" y="426"/>
                      </a:lnTo>
                      <a:lnTo>
                        <a:pt x="203" y="428"/>
                      </a:lnTo>
                      <a:lnTo>
                        <a:pt x="204" y="431"/>
                      </a:lnTo>
                      <a:lnTo>
                        <a:pt x="203" y="434"/>
                      </a:lnTo>
                      <a:lnTo>
                        <a:pt x="203" y="436"/>
                      </a:lnTo>
                      <a:lnTo>
                        <a:pt x="203" y="438"/>
                      </a:lnTo>
                      <a:lnTo>
                        <a:pt x="200" y="439"/>
                      </a:lnTo>
                      <a:lnTo>
                        <a:pt x="198" y="440"/>
                      </a:lnTo>
                      <a:lnTo>
                        <a:pt x="194" y="440"/>
                      </a:lnTo>
                      <a:lnTo>
                        <a:pt x="190" y="441"/>
                      </a:lnTo>
                      <a:lnTo>
                        <a:pt x="186" y="441"/>
                      </a:lnTo>
                      <a:lnTo>
                        <a:pt x="185" y="441"/>
                      </a:lnTo>
                      <a:lnTo>
                        <a:pt x="165" y="438"/>
                      </a:lnTo>
                      <a:lnTo>
                        <a:pt x="162" y="441"/>
                      </a:lnTo>
                      <a:lnTo>
                        <a:pt x="161" y="447"/>
                      </a:lnTo>
                      <a:lnTo>
                        <a:pt x="160" y="449"/>
                      </a:lnTo>
                      <a:lnTo>
                        <a:pt x="158" y="451"/>
                      </a:lnTo>
                      <a:lnTo>
                        <a:pt x="154" y="438"/>
                      </a:lnTo>
                      <a:lnTo>
                        <a:pt x="156" y="444"/>
                      </a:lnTo>
                      <a:lnTo>
                        <a:pt x="149" y="441"/>
                      </a:lnTo>
                      <a:lnTo>
                        <a:pt x="150" y="438"/>
                      </a:lnTo>
                      <a:lnTo>
                        <a:pt x="153" y="430"/>
                      </a:lnTo>
                      <a:lnTo>
                        <a:pt x="156" y="418"/>
                      </a:lnTo>
                      <a:lnTo>
                        <a:pt x="160" y="403"/>
                      </a:lnTo>
                      <a:lnTo>
                        <a:pt x="161" y="383"/>
                      </a:lnTo>
                      <a:lnTo>
                        <a:pt x="166" y="365"/>
                      </a:lnTo>
                      <a:lnTo>
                        <a:pt x="173" y="345"/>
                      </a:lnTo>
                      <a:lnTo>
                        <a:pt x="177" y="327"/>
                      </a:lnTo>
                      <a:lnTo>
                        <a:pt x="182" y="285"/>
                      </a:lnTo>
                      <a:lnTo>
                        <a:pt x="187" y="245"/>
                      </a:lnTo>
                      <a:lnTo>
                        <a:pt x="194" y="205"/>
                      </a:lnTo>
                      <a:lnTo>
                        <a:pt x="196" y="194"/>
                      </a:lnTo>
                      <a:lnTo>
                        <a:pt x="194" y="194"/>
                      </a:lnTo>
                      <a:lnTo>
                        <a:pt x="191" y="197"/>
                      </a:lnTo>
                      <a:lnTo>
                        <a:pt x="175" y="211"/>
                      </a:lnTo>
                      <a:lnTo>
                        <a:pt x="158" y="221"/>
                      </a:lnTo>
                      <a:lnTo>
                        <a:pt x="140" y="228"/>
                      </a:lnTo>
                      <a:lnTo>
                        <a:pt x="121" y="230"/>
                      </a:lnTo>
                      <a:lnTo>
                        <a:pt x="101" y="229"/>
                      </a:lnTo>
                      <a:lnTo>
                        <a:pt x="83" y="223"/>
                      </a:lnTo>
                      <a:lnTo>
                        <a:pt x="65" y="209"/>
                      </a:lnTo>
                      <a:lnTo>
                        <a:pt x="55" y="200"/>
                      </a:lnTo>
                      <a:lnTo>
                        <a:pt x="46" y="191"/>
                      </a:lnTo>
                      <a:lnTo>
                        <a:pt x="39" y="186"/>
                      </a:lnTo>
                      <a:lnTo>
                        <a:pt x="32" y="179"/>
                      </a:lnTo>
                      <a:lnTo>
                        <a:pt x="26" y="172"/>
                      </a:lnTo>
                      <a:lnTo>
                        <a:pt x="12" y="153"/>
                      </a:lnTo>
                      <a:lnTo>
                        <a:pt x="3" y="133"/>
                      </a:lnTo>
                      <a:lnTo>
                        <a:pt x="0" y="116"/>
                      </a:lnTo>
                      <a:lnTo>
                        <a:pt x="0" y="101"/>
                      </a:lnTo>
                      <a:lnTo>
                        <a:pt x="4" y="88"/>
                      </a:lnTo>
                      <a:lnTo>
                        <a:pt x="9" y="76"/>
                      </a:lnTo>
                      <a:lnTo>
                        <a:pt x="25" y="58"/>
                      </a:lnTo>
                      <a:lnTo>
                        <a:pt x="47" y="41"/>
                      </a:lnTo>
                      <a:lnTo>
                        <a:pt x="72" y="27"/>
                      </a:lnTo>
                      <a:lnTo>
                        <a:pt x="101" y="15"/>
                      </a:lnTo>
                      <a:lnTo>
                        <a:pt x="132" y="8"/>
                      </a:lnTo>
                      <a:lnTo>
                        <a:pt x="162" y="2"/>
                      </a:lnTo>
                      <a:lnTo>
                        <a:pt x="191" y="0"/>
                      </a:lnTo>
                      <a:lnTo>
                        <a:pt x="216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" name="Freeform 21"/>
                <p:cNvSpPr>
                  <a:spLocks noEditPoints="1"/>
                </p:cNvSpPr>
                <p:nvPr/>
              </p:nvSpPr>
              <p:spPr bwMode="auto">
                <a:xfrm>
                  <a:off x="3099461" y="889034"/>
                  <a:ext cx="129449" cy="157623"/>
                </a:xfrm>
                <a:custGeom>
                  <a:avLst/>
                  <a:gdLst>
                    <a:gd name="T0" fmla="*/ 110 w 341"/>
                    <a:gd name="T1" fmla="*/ 377 h 414"/>
                    <a:gd name="T2" fmla="*/ 256 w 341"/>
                    <a:gd name="T3" fmla="*/ 357 h 414"/>
                    <a:gd name="T4" fmla="*/ 151 w 341"/>
                    <a:gd name="T5" fmla="*/ 397 h 414"/>
                    <a:gd name="T6" fmla="*/ 142 w 341"/>
                    <a:gd name="T7" fmla="*/ 397 h 414"/>
                    <a:gd name="T8" fmla="*/ 161 w 341"/>
                    <a:gd name="T9" fmla="*/ 400 h 414"/>
                    <a:gd name="T10" fmla="*/ 244 w 341"/>
                    <a:gd name="T11" fmla="*/ 372 h 414"/>
                    <a:gd name="T12" fmla="*/ 65 w 341"/>
                    <a:gd name="T13" fmla="*/ 309 h 414"/>
                    <a:gd name="T14" fmla="*/ 82 w 341"/>
                    <a:gd name="T15" fmla="*/ 357 h 414"/>
                    <a:gd name="T16" fmla="*/ 97 w 341"/>
                    <a:gd name="T17" fmla="*/ 363 h 414"/>
                    <a:gd name="T18" fmla="*/ 73 w 341"/>
                    <a:gd name="T19" fmla="*/ 326 h 414"/>
                    <a:gd name="T20" fmla="*/ 306 w 341"/>
                    <a:gd name="T21" fmla="*/ 301 h 414"/>
                    <a:gd name="T22" fmla="*/ 309 w 341"/>
                    <a:gd name="T23" fmla="*/ 307 h 414"/>
                    <a:gd name="T24" fmla="*/ 296 w 341"/>
                    <a:gd name="T25" fmla="*/ 148 h 414"/>
                    <a:gd name="T26" fmla="*/ 302 w 341"/>
                    <a:gd name="T27" fmla="*/ 204 h 414"/>
                    <a:gd name="T28" fmla="*/ 296 w 341"/>
                    <a:gd name="T29" fmla="*/ 146 h 414"/>
                    <a:gd name="T30" fmla="*/ 60 w 341"/>
                    <a:gd name="T31" fmla="*/ 57 h 414"/>
                    <a:gd name="T32" fmla="*/ 163 w 341"/>
                    <a:gd name="T33" fmla="*/ 33 h 414"/>
                    <a:gd name="T34" fmla="*/ 153 w 341"/>
                    <a:gd name="T35" fmla="*/ 37 h 414"/>
                    <a:gd name="T36" fmla="*/ 101 w 341"/>
                    <a:gd name="T37" fmla="*/ 69 h 414"/>
                    <a:gd name="T38" fmla="*/ 91 w 341"/>
                    <a:gd name="T39" fmla="*/ 73 h 414"/>
                    <a:gd name="T40" fmla="*/ 89 w 341"/>
                    <a:gd name="T41" fmla="*/ 63 h 414"/>
                    <a:gd name="T42" fmla="*/ 49 w 341"/>
                    <a:gd name="T43" fmla="*/ 146 h 414"/>
                    <a:gd name="T44" fmla="*/ 62 w 341"/>
                    <a:gd name="T45" fmla="*/ 204 h 414"/>
                    <a:gd name="T46" fmla="*/ 69 w 341"/>
                    <a:gd name="T47" fmla="*/ 212 h 414"/>
                    <a:gd name="T48" fmla="*/ 61 w 341"/>
                    <a:gd name="T49" fmla="*/ 218 h 414"/>
                    <a:gd name="T50" fmla="*/ 57 w 341"/>
                    <a:gd name="T51" fmla="*/ 235 h 414"/>
                    <a:gd name="T52" fmla="*/ 107 w 341"/>
                    <a:gd name="T53" fmla="*/ 352 h 414"/>
                    <a:gd name="T54" fmla="*/ 139 w 341"/>
                    <a:gd name="T55" fmla="*/ 382 h 414"/>
                    <a:gd name="T56" fmla="*/ 143 w 341"/>
                    <a:gd name="T57" fmla="*/ 375 h 414"/>
                    <a:gd name="T58" fmla="*/ 153 w 341"/>
                    <a:gd name="T59" fmla="*/ 377 h 414"/>
                    <a:gd name="T60" fmla="*/ 210 w 341"/>
                    <a:gd name="T61" fmla="*/ 372 h 414"/>
                    <a:gd name="T62" fmla="*/ 238 w 341"/>
                    <a:gd name="T63" fmla="*/ 351 h 414"/>
                    <a:gd name="T64" fmla="*/ 267 w 341"/>
                    <a:gd name="T65" fmla="*/ 322 h 414"/>
                    <a:gd name="T66" fmla="*/ 287 w 341"/>
                    <a:gd name="T67" fmla="*/ 198 h 414"/>
                    <a:gd name="T68" fmla="*/ 277 w 341"/>
                    <a:gd name="T69" fmla="*/ 113 h 414"/>
                    <a:gd name="T70" fmla="*/ 193 w 341"/>
                    <a:gd name="T71" fmla="*/ 38 h 414"/>
                    <a:gd name="T72" fmla="*/ 181 w 341"/>
                    <a:gd name="T73" fmla="*/ 0 h 414"/>
                    <a:gd name="T74" fmla="*/ 243 w 341"/>
                    <a:gd name="T75" fmla="*/ 20 h 414"/>
                    <a:gd name="T76" fmla="*/ 281 w 341"/>
                    <a:gd name="T77" fmla="*/ 50 h 414"/>
                    <a:gd name="T78" fmla="*/ 317 w 341"/>
                    <a:gd name="T79" fmla="*/ 112 h 414"/>
                    <a:gd name="T80" fmla="*/ 331 w 341"/>
                    <a:gd name="T81" fmla="*/ 174 h 414"/>
                    <a:gd name="T82" fmla="*/ 341 w 341"/>
                    <a:gd name="T83" fmla="*/ 244 h 414"/>
                    <a:gd name="T84" fmla="*/ 308 w 341"/>
                    <a:gd name="T85" fmla="*/ 334 h 414"/>
                    <a:gd name="T86" fmla="*/ 247 w 341"/>
                    <a:gd name="T87" fmla="*/ 396 h 414"/>
                    <a:gd name="T88" fmla="*/ 207 w 341"/>
                    <a:gd name="T89" fmla="*/ 405 h 414"/>
                    <a:gd name="T90" fmla="*/ 102 w 341"/>
                    <a:gd name="T91" fmla="*/ 402 h 414"/>
                    <a:gd name="T92" fmla="*/ 57 w 341"/>
                    <a:gd name="T93" fmla="*/ 360 h 414"/>
                    <a:gd name="T94" fmla="*/ 7 w 341"/>
                    <a:gd name="T95" fmla="*/ 262 h 414"/>
                    <a:gd name="T96" fmla="*/ 7 w 341"/>
                    <a:gd name="T97" fmla="*/ 144 h 414"/>
                    <a:gd name="T98" fmla="*/ 39 w 341"/>
                    <a:gd name="T99" fmla="*/ 61 h 414"/>
                    <a:gd name="T100" fmla="*/ 94 w 341"/>
                    <a:gd name="T101" fmla="*/ 13 h 414"/>
                    <a:gd name="T102" fmla="*/ 101 w 341"/>
                    <a:gd name="T103" fmla="*/ 9 h 414"/>
                    <a:gd name="T104" fmla="*/ 109 w 341"/>
                    <a:gd name="T105" fmla="*/ 14 h 414"/>
                    <a:gd name="T106" fmla="*/ 122 w 341"/>
                    <a:gd name="T107" fmla="*/ 9 h 4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341" h="414">
                      <a:moveTo>
                        <a:pt x="103" y="369"/>
                      </a:moveTo>
                      <a:lnTo>
                        <a:pt x="103" y="372"/>
                      </a:lnTo>
                      <a:lnTo>
                        <a:pt x="102" y="373"/>
                      </a:lnTo>
                      <a:lnTo>
                        <a:pt x="110" y="377"/>
                      </a:lnTo>
                      <a:lnTo>
                        <a:pt x="103" y="369"/>
                      </a:lnTo>
                      <a:close/>
                      <a:moveTo>
                        <a:pt x="266" y="351"/>
                      </a:moveTo>
                      <a:lnTo>
                        <a:pt x="260" y="353"/>
                      </a:lnTo>
                      <a:lnTo>
                        <a:pt x="256" y="357"/>
                      </a:lnTo>
                      <a:lnTo>
                        <a:pt x="236" y="372"/>
                      </a:lnTo>
                      <a:lnTo>
                        <a:pt x="215" y="384"/>
                      </a:lnTo>
                      <a:lnTo>
                        <a:pt x="185" y="393"/>
                      </a:lnTo>
                      <a:lnTo>
                        <a:pt x="151" y="397"/>
                      </a:lnTo>
                      <a:lnTo>
                        <a:pt x="145" y="397"/>
                      </a:lnTo>
                      <a:lnTo>
                        <a:pt x="144" y="397"/>
                      </a:lnTo>
                      <a:lnTo>
                        <a:pt x="144" y="397"/>
                      </a:lnTo>
                      <a:lnTo>
                        <a:pt x="142" y="397"/>
                      </a:lnTo>
                      <a:lnTo>
                        <a:pt x="139" y="397"/>
                      </a:lnTo>
                      <a:lnTo>
                        <a:pt x="115" y="393"/>
                      </a:lnTo>
                      <a:lnTo>
                        <a:pt x="138" y="398"/>
                      </a:lnTo>
                      <a:lnTo>
                        <a:pt x="161" y="400"/>
                      </a:lnTo>
                      <a:lnTo>
                        <a:pt x="185" y="397"/>
                      </a:lnTo>
                      <a:lnTo>
                        <a:pt x="211" y="389"/>
                      </a:lnTo>
                      <a:lnTo>
                        <a:pt x="236" y="377"/>
                      </a:lnTo>
                      <a:lnTo>
                        <a:pt x="244" y="372"/>
                      </a:lnTo>
                      <a:lnTo>
                        <a:pt x="252" y="367"/>
                      </a:lnTo>
                      <a:lnTo>
                        <a:pt x="252" y="367"/>
                      </a:lnTo>
                      <a:lnTo>
                        <a:pt x="266" y="351"/>
                      </a:lnTo>
                      <a:close/>
                      <a:moveTo>
                        <a:pt x="65" y="309"/>
                      </a:moveTo>
                      <a:lnTo>
                        <a:pt x="73" y="338"/>
                      </a:lnTo>
                      <a:lnTo>
                        <a:pt x="74" y="340"/>
                      </a:lnTo>
                      <a:lnTo>
                        <a:pt x="78" y="351"/>
                      </a:lnTo>
                      <a:lnTo>
                        <a:pt x="82" y="357"/>
                      </a:lnTo>
                      <a:lnTo>
                        <a:pt x="89" y="361"/>
                      </a:lnTo>
                      <a:lnTo>
                        <a:pt x="97" y="363"/>
                      </a:lnTo>
                      <a:lnTo>
                        <a:pt x="97" y="363"/>
                      </a:lnTo>
                      <a:lnTo>
                        <a:pt x="97" y="363"/>
                      </a:lnTo>
                      <a:lnTo>
                        <a:pt x="98" y="363"/>
                      </a:lnTo>
                      <a:lnTo>
                        <a:pt x="90" y="352"/>
                      </a:lnTo>
                      <a:lnTo>
                        <a:pt x="82" y="342"/>
                      </a:lnTo>
                      <a:lnTo>
                        <a:pt x="73" y="326"/>
                      </a:lnTo>
                      <a:lnTo>
                        <a:pt x="65" y="309"/>
                      </a:lnTo>
                      <a:close/>
                      <a:moveTo>
                        <a:pt x="326" y="262"/>
                      </a:moveTo>
                      <a:lnTo>
                        <a:pt x="316" y="282"/>
                      </a:lnTo>
                      <a:lnTo>
                        <a:pt x="306" y="301"/>
                      </a:lnTo>
                      <a:lnTo>
                        <a:pt x="298" y="320"/>
                      </a:lnTo>
                      <a:lnTo>
                        <a:pt x="296" y="324"/>
                      </a:lnTo>
                      <a:lnTo>
                        <a:pt x="295" y="328"/>
                      </a:lnTo>
                      <a:lnTo>
                        <a:pt x="309" y="307"/>
                      </a:lnTo>
                      <a:lnTo>
                        <a:pt x="320" y="285"/>
                      </a:lnTo>
                      <a:lnTo>
                        <a:pt x="326" y="262"/>
                      </a:lnTo>
                      <a:close/>
                      <a:moveTo>
                        <a:pt x="296" y="146"/>
                      </a:moveTo>
                      <a:lnTo>
                        <a:pt x="296" y="148"/>
                      </a:lnTo>
                      <a:lnTo>
                        <a:pt x="298" y="165"/>
                      </a:lnTo>
                      <a:lnTo>
                        <a:pt x="300" y="187"/>
                      </a:lnTo>
                      <a:lnTo>
                        <a:pt x="301" y="212"/>
                      </a:lnTo>
                      <a:lnTo>
                        <a:pt x="302" y="204"/>
                      </a:lnTo>
                      <a:lnTo>
                        <a:pt x="304" y="197"/>
                      </a:lnTo>
                      <a:lnTo>
                        <a:pt x="304" y="177"/>
                      </a:lnTo>
                      <a:lnTo>
                        <a:pt x="301" y="157"/>
                      </a:lnTo>
                      <a:lnTo>
                        <a:pt x="296" y="146"/>
                      </a:lnTo>
                      <a:close/>
                      <a:moveTo>
                        <a:pt x="70" y="44"/>
                      </a:moveTo>
                      <a:lnTo>
                        <a:pt x="64" y="50"/>
                      </a:lnTo>
                      <a:lnTo>
                        <a:pt x="58" y="57"/>
                      </a:lnTo>
                      <a:lnTo>
                        <a:pt x="60" y="57"/>
                      </a:lnTo>
                      <a:lnTo>
                        <a:pt x="70" y="44"/>
                      </a:lnTo>
                      <a:close/>
                      <a:moveTo>
                        <a:pt x="161" y="26"/>
                      </a:moveTo>
                      <a:lnTo>
                        <a:pt x="163" y="30"/>
                      </a:lnTo>
                      <a:lnTo>
                        <a:pt x="163" y="33"/>
                      </a:lnTo>
                      <a:lnTo>
                        <a:pt x="160" y="36"/>
                      </a:lnTo>
                      <a:lnTo>
                        <a:pt x="159" y="37"/>
                      </a:lnTo>
                      <a:lnTo>
                        <a:pt x="156" y="37"/>
                      </a:lnTo>
                      <a:lnTo>
                        <a:pt x="153" y="37"/>
                      </a:lnTo>
                      <a:lnTo>
                        <a:pt x="140" y="32"/>
                      </a:lnTo>
                      <a:lnTo>
                        <a:pt x="128" y="30"/>
                      </a:lnTo>
                      <a:lnTo>
                        <a:pt x="114" y="47"/>
                      </a:lnTo>
                      <a:lnTo>
                        <a:pt x="101" y="69"/>
                      </a:lnTo>
                      <a:lnTo>
                        <a:pt x="99" y="71"/>
                      </a:lnTo>
                      <a:lnTo>
                        <a:pt x="97" y="73"/>
                      </a:lnTo>
                      <a:lnTo>
                        <a:pt x="94" y="73"/>
                      </a:lnTo>
                      <a:lnTo>
                        <a:pt x="91" y="73"/>
                      </a:lnTo>
                      <a:lnTo>
                        <a:pt x="89" y="71"/>
                      </a:lnTo>
                      <a:lnTo>
                        <a:pt x="87" y="69"/>
                      </a:lnTo>
                      <a:lnTo>
                        <a:pt x="87" y="66"/>
                      </a:lnTo>
                      <a:lnTo>
                        <a:pt x="89" y="63"/>
                      </a:lnTo>
                      <a:lnTo>
                        <a:pt x="89" y="62"/>
                      </a:lnTo>
                      <a:lnTo>
                        <a:pt x="72" y="88"/>
                      </a:lnTo>
                      <a:lnTo>
                        <a:pt x="57" y="117"/>
                      </a:lnTo>
                      <a:lnTo>
                        <a:pt x="49" y="146"/>
                      </a:lnTo>
                      <a:lnTo>
                        <a:pt x="50" y="174"/>
                      </a:lnTo>
                      <a:lnTo>
                        <a:pt x="53" y="200"/>
                      </a:lnTo>
                      <a:lnTo>
                        <a:pt x="57" y="203"/>
                      </a:lnTo>
                      <a:lnTo>
                        <a:pt x="62" y="204"/>
                      </a:lnTo>
                      <a:lnTo>
                        <a:pt x="65" y="206"/>
                      </a:lnTo>
                      <a:lnTo>
                        <a:pt x="68" y="207"/>
                      </a:lnTo>
                      <a:lnTo>
                        <a:pt x="68" y="210"/>
                      </a:lnTo>
                      <a:lnTo>
                        <a:pt x="69" y="212"/>
                      </a:lnTo>
                      <a:lnTo>
                        <a:pt x="68" y="215"/>
                      </a:lnTo>
                      <a:lnTo>
                        <a:pt x="65" y="216"/>
                      </a:lnTo>
                      <a:lnTo>
                        <a:pt x="64" y="218"/>
                      </a:lnTo>
                      <a:lnTo>
                        <a:pt x="61" y="218"/>
                      </a:lnTo>
                      <a:lnTo>
                        <a:pt x="57" y="218"/>
                      </a:lnTo>
                      <a:lnTo>
                        <a:pt x="54" y="216"/>
                      </a:lnTo>
                      <a:lnTo>
                        <a:pt x="56" y="226"/>
                      </a:lnTo>
                      <a:lnTo>
                        <a:pt x="57" y="235"/>
                      </a:lnTo>
                      <a:lnTo>
                        <a:pt x="66" y="272"/>
                      </a:lnTo>
                      <a:lnTo>
                        <a:pt x="78" y="305"/>
                      </a:lnTo>
                      <a:lnTo>
                        <a:pt x="94" y="334"/>
                      </a:lnTo>
                      <a:lnTo>
                        <a:pt x="107" y="352"/>
                      </a:lnTo>
                      <a:lnTo>
                        <a:pt x="118" y="365"/>
                      </a:lnTo>
                      <a:lnTo>
                        <a:pt x="126" y="375"/>
                      </a:lnTo>
                      <a:lnTo>
                        <a:pt x="134" y="380"/>
                      </a:lnTo>
                      <a:lnTo>
                        <a:pt x="139" y="382"/>
                      </a:lnTo>
                      <a:lnTo>
                        <a:pt x="139" y="382"/>
                      </a:lnTo>
                      <a:lnTo>
                        <a:pt x="140" y="380"/>
                      </a:lnTo>
                      <a:lnTo>
                        <a:pt x="140" y="377"/>
                      </a:lnTo>
                      <a:lnTo>
                        <a:pt x="143" y="375"/>
                      </a:lnTo>
                      <a:lnTo>
                        <a:pt x="147" y="373"/>
                      </a:lnTo>
                      <a:lnTo>
                        <a:pt x="149" y="373"/>
                      </a:lnTo>
                      <a:lnTo>
                        <a:pt x="151" y="376"/>
                      </a:lnTo>
                      <a:lnTo>
                        <a:pt x="153" y="377"/>
                      </a:lnTo>
                      <a:lnTo>
                        <a:pt x="153" y="380"/>
                      </a:lnTo>
                      <a:lnTo>
                        <a:pt x="153" y="384"/>
                      </a:lnTo>
                      <a:lnTo>
                        <a:pt x="182" y="380"/>
                      </a:lnTo>
                      <a:lnTo>
                        <a:pt x="210" y="372"/>
                      </a:lnTo>
                      <a:lnTo>
                        <a:pt x="223" y="364"/>
                      </a:lnTo>
                      <a:lnTo>
                        <a:pt x="236" y="355"/>
                      </a:lnTo>
                      <a:lnTo>
                        <a:pt x="236" y="352"/>
                      </a:lnTo>
                      <a:lnTo>
                        <a:pt x="238" y="351"/>
                      </a:lnTo>
                      <a:lnTo>
                        <a:pt x="240" y="350"/>
                      </a:lnTo>
                      <a:lnTo>
                        <a:pt x="244" y="348"/>
                      </a:lnTo>
                      <a:lnTo>
                        <a:pt x="247" y="346"/>
                      </a:lnTo>
                      <a:lnTo>
                        <a:pt x="267" y="322"/>
                      </a:lnTo>
                      <a:lnTo>
                        <a:pt x="281" y="293"/>
                      </a:lnTo>
                      <a:lnTo>
                        <a:pt x="287" y="262"/>
                      </a:lnTo>
                      <a:lnTo>
                        <a:pt x="288" y="229"/>
                      </a:lnTo>
                      <a:lnTo>
                        <a:pt x="287" y="198"/>
                      </a:lnTo>
                      <a:lnTo>
                        <a:pt x="285" y="170"/>
                      </a:lnTo>
                      <a:lnTo>
                        <a:pt x="283" y="149"/>
                      </a:lnTo>
                      <a:lnTo>
                        <a:pt x="281" y="145"/>
                      </a:lnTo>
                      <a:lnTo>
                        <a:pt x="277" y="113"/>
                      </a:lnTo>
                      <a:lnTo>
                        <a:pt x="251" y="79"/>
                      </a:lnTo>
                      <a:lnTo>
                        <a:pt x="233" y="62"/>
                      </a:lnTo>
                      <a:lnTo>
                        <a:pt x="213" y="49"/>
                      </a:lnTo>
                      <a:lnTo>
                        <a:pt x="193" y="38"/>
                      </a:lnTo>
                      <a:lnTo>
                        <a:pt x="171" y="30"/>
                      </a:lnTo>
                      <a:lnTo>
                        <a:pt x="161" y="26"/>
                      </a:lnTo>
                      <a:close/>
                      <a:moveTo>
                        <a:pt x="163" y="0"/>
                      </a:moveTo>
                      <a:lnTo>
                        <a:pt x="181" y="0"/>
                      </a:lnTo>
                      <a:lnTo>
                        <a:pt x="200" y="4"/>
                      </a:lnTo>
                      <a:lnTo>
                        <a:pt x="215" y="8"/>
                      </a:lnTo>
                      <a:lnTo>
                        <a:pt x="226" y="13"/>
                      </a:lnTo>
                      <a:lnTo>
                        <a:pt x="243" y="20"/>
                      </a:lnTo>
                      <a:lnTo>
                        <a:pt x="256" y="24"/>
                      </a:lnTo>
                      <a:lnTo>
                        <a:pt x="267" y="29"/>
                      </a:lnTo>
                      <a:lnTo>
                        <a:pt x="276" y="37"/>
                      </a:lnTo>
                      <a:lnTo>
                        <a:pt x="281" y="50"/>
                      </a:lnTo>
                      <a:lnTo>
                        <a:pt x="291" y="63"/>
                      </a:lnTo>
                      <a:lnTo>
                        <a:pt x="300" y="79"/>
                      </a:lnTo>
                      <a:lnTo>
                        <a:pt x="309" y="95"/>
                      </a:lnTo>
                      <a:lnTo>
                        <a:pt x="317" y="112"/>
                      </a:lnTo>
                      <a:lnTo>
                        <a:pt x="324" y="127"/>
                      </a:lnTo>
                      <a:lnTo>
                        <a:pt x="329" y="141"/>
                      </a:lnTo>
                      <a:lnTo>
                        <a:pt x="330" y="157"/>
                      </a:lnTo>
                      <a:lnTo>
                        <a:pt x="331" y="174"/>
                      </a:lnTo>
                      <a:lnTo>
                        <a:pt x="334" y="187"/>
                      </a:lnTo>
                      <a:lnTo>
                        <a:pt x="339" y="207"/>
                      </a:lnTo>
                      <a:lnTo>
                        <a:pt x="338" y="227"/>
                      </a:lnTo>
                      <a:lnTo>
                        <a:pt x="341" y="244"/>
                      </a:lnTo>
                      <a:lnTo>
                        <a:pt x="341" y="258"/>
                      </a:lnTo>
                      <a:lnTo>
                        <a:pt x="335" y="285"/>
                      </a:lnTo>
                      <a:lnTo>
                        <a:pt x="325" y="310"/>
                      </a:lnTo>
                      <a:lnTo>
                        <a:pt x="308" y="334"/>
                      </a:lnTo>
                      <a:lnTo>
                        <a:pt x="287" y="356"/>
                      </a:lnTo>
                      <a:lnTo>
                        <a:pt x="262" y="377"/>
                      </a:lnTo>
                      <a:lnTo>
                        <a:pt x="254" y="386"/>
                      </a:lnTo>
                      <a:lnTo>
                        <a:pt x="247" y="396"/>
                      </a:lnTo>
                      <a:lnTo>
                        <a:pt x="236" y="398"/>
                      </a:lnTo>
                      <a:lnTo>
                        <a:pt x="235" y="396"/>
                      </a:lnTo>
                      <a:lnTo>
                        <a:pt x="234" y="393"/>
                      </a:lnTo>
                      <a:lnTo>
                        <a:pt x="207" y="405"/>
                      </a:lnTo>
                      <a:lnTo>
                        <a:pt x="181" y="411"/>
                      </a:lnTo>
                      <a:lnTo>
                        <a:pt x="155" y="414"/>
                      </a:lnTo>
                      <a:lnTo>
                        <a:pt x="127" y="411"/>
                      </a:lnTo>
                      <a:lnTo>
                        <a:pt x="102" y="402"/>
                      </a:lnTo>
                      <a:lnTo>
                        <a:pt x="87" y="393"/>
                      </a:lnTo>
                      <a:lnTo>
                        <a:pt x="74" y="381"/>
                      </a:lnTo>
                      <a:lnTo>
                        <a:pt x="64" y="367"/>
                      </a:lnTo>
                      <a:lnTo>
                        <a:pt x="57" y="360"/>
                      </a:lnTo>
                      <a:lnTo>
                        <a:pt x="50" y="353"/>
                      </a:lnTo>
                      <a:lnTo>
                        <a:pt x="32" y="327"/>
                      </a:lnTo>
                      <a:lnTo>
                        <a:pt x="18" y="297"/>
                      </a:lnTo>
                      <a:lnTo>
                        <a:pt x="7" y="262"/>
                      </a:lnTo>
                      <a:lnTo>
                        <a:pt x="2" y="227"/>
                      </a:lnTo>
                      <a:lnTo>
                        <a:pt x="0" y="191"/>
                      </a:lnTo>
                      <a:lnTo>
                        <a:pt x="4" y="157"/>
                      </a:lnTo>
                      <a:lnTo>
                        <a:pt x="7" y="144"/>
                      </a:lnTo>
                      <a:lnTo>
                        <a:pt x="11" y="125"/>
                      </a:lnTo>
                      <a:lnTo>
                        <a:pt x="18" y="104"/>
                      </a:lnTo>
                      <a:lnTo>
                        <a:pt x="27" y="82"/>
                      </a:lnTo>
                      <a:lnTo>
                        <a:pt x="39" y="61"/>
                      </a:lnTo>
                      <a:lnTo>
                        <a:pt x="53" y="41"/>
                      </a:lnTo>
                      <a:lnTo>
                        <a:pt x="70" y="24"/>
                      </a:lnTo>
                      <a:lnTo>
                        <a:pt x="91" y="13"/>
                      </a:lnTo>
                      <a:lnTo>
                        <a:pt x="94" y="13"/>
                      </a:lnTo>
                      <a:lnTo>
                        <a:pt x="95" y="13"/>
                      </a:lnTo>
                      <a:lnTo>
                        <a:pt x="97" y="12"/>
                      </a:lnTo>
                      <a:lnTo>
                        <a:pt x="98" y="9"/>
                      </a:lnTo>
                      <a:lnTo>
                        <a:pt x="101" y="9"/>
                      </a:lnTo>
                      <a:lnTo>
                        <a:pt x="103" y="9"/>
                      </a:lnTo>
                      <a:lnTo>
                        <a:pt x="106" y="11"/>
                      </a:lnTo>
                      <a:lnTo>
                        <a:pt x="107" y="13"/>
                      </a:lnTo>
                      <a:lnTo>
                        <a:pt x="109" y="14"/>
                      </a:lnTo>
                      <a:lnTo>
                        <a:pt x="109" y="17"/>
                      </a:lnTo>
                      <a:lnTo>
                        <a:pt x="107" y="20"/>
                      </a:lnTo>
                      <a:lnTo>
                        <a:pt x="114" y="14"/>
                      </a:lnTo>
                      <a:lnTo>
                        <a:pt x="122" y="9"/>
                      </a:lnTo>
                      <a:lnTo>
                        <a:pt x="128" y="7"/>
                      </a:lnTo>
                      <a:lnTo>
                        <a:pt x="145" y="1"/>
                      </a:lnTo>
                      <a:lnTo>
                        <a:pt x="163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4" name="Freeform 22"/>
                <p:cNvSpPr>
                  <a:spLocks noEditPoints="1"/>
                </p:cNvSpPr>
                <p:nvPr/>
              </p:nvSpPr>
              <p:spPr bwMode="auto">
                <a:xfrm>
                  <a:off x="3670559" y="889034"/>
                  <a:ext cx="127926" cy="157623"/>
                </a:xfrm>
                <a:custGeom>
                  <a:avLst/>
                  <a:gdLst>
                    <a:gd name="T0" fmla="*/ 273 w 338"/>
                    <a:gd name="T1" fmla="*/ 361 h 414"/>
                    <a:gd name="T2" fmla="*/ 35 w 338"/>
                    <a:gd name="T3" fmla="*/ 211 h 414"/>
                    <a:gd name="T4" fmla="*/ 40 w 338"/>
                    <a:gd name="T5" fmla="*/ 261 h 414"/>
                    <a:gd name="T6" fmla="*/ 50 w 338"/>
                    <a:gd name="T7" fmla="*/ 79 h 414"/>
                    <a:gd name="T8" fmla="*/ 27 w 338"/>
                    <a:gd name="T9" fmla="*/ 124 h 414"/>
                    <a:gd name="T10" fmla="*/ 50 w 338"/>
                    <a:gd name="T11" fmla="*/ 79 h 414"/>
                    <a:gd name="T12" fmla="*/ 279 w 338"/>
                    <a:gd name="T13" fmla="*/ 109 h 414"/>
                    <a:gd name="T14" fmla="*/ 263 w 338"/>
                    <a:gd name="T15" fmla="*/ 59 h 414"/>
                    <a:gd name="T16" fmla="*/ 248 w 338"/>
                    <a:gd name="T17" fmla="*/ 54 h 414"/>
                    <a:gd name="T18" fmla="*/ 243 w 338"/>
                    <a:gd name="T19" fmla="*/ 45 h 414"/>
                    <a:gd name="T20" fmla="*/ 164 w 338"/>
                    <a:gd name="T21" fmla="*/ 33 h 414"/>
                    <a:gd name="T22" fmla="*/ 108 w 338"/>
                    <a:gd name="T23" fmla="*/ 58 h 414"/>
                    <a:gd name="T24" fmla="*/ 98 w 338"/>
                    <a:gd name="T25" fmla="*/ 65 h 414"/>
                    <a:gd name="T26" fmla="*/ 52 w 338"/>
                    <a:gd name="T27" fmla="*/ 179 h 414"/>
                    <a:gd name="T28" fmla="*/ 54 w 338"/>
                    <a:gd name="T29" fmla="*/ 264 h 414"/>
                    <a:gd name="T30" fmla="*/ 119 w 338"/>
                    <a:gd name="T31" fmla="*/ 363 h 414"/>
                    <a:gd name="T32" fmla="*/ 168 w 338"/>
                    <a:gd name="T33" fmla="*/ 384 h 414"/>
                    <a:gd name="T34" fmla="*/ 176 w 338"/>
                    <a:gd name="T35" fmla="*/ 377 h 414"/>
                    <a:gd name="T36" fmla="*/ 218 w 338"/>
                    <a:gd name="T37" fmla="*/ 369 h 414"/>
                    <a:gd name="T38" fmla="*/ 239 w 338"/>
                    <a:gd name="T39" fmla="*/ 343 h 414"/>
                    <a:gd name="T40" fmla="*/ 244 w 338"/>
                    <a:gd name="T41" fmla="*/ 351 h 414"/>
                    <a:gd name="T42" fmla="*/ 277 w 338"/>
                    <a:gd name="T43" fmla="*/ 301 h 414"/>
                    <a:gd name="T44" fmla="*/ 287 w 338"/>
                    <a:gd name="T45" fmla="*/ 216 h 414"/>
                    <a:gd name="T46" fmla="*/ 276 w 338"/>
                    <a:gd name="T47" fmla="*/ 146 h 414"/>
                    <a:gd name="T48" fmla="*/ 228 w 338"/>
                    <a:gd name="T49" fmla="*/ 51 h 414"/>
                    <a:gd name="T50" fmla="*/ 207 w 338"/>
                    <a:gd name="T51" fmla="*/ 33 h 414"/>
                    <a:gd name="T52" fmla="*/ 199 w 338"/>
                    <a:gd name="T53" fmla="*/ 41 h 414"/>
                    <a:gd name="T54" fmla="*/ 193 w 338"/>
                    <a:gd name="T55" fmla="*/ 34 h 414"/>
                    <a:gd name="T56" fmla="*/ 136 w 338"/>
                    <a:gd name="T57" fmla="*/ 22 h 414"/>
                    <a:gd name="T58" fmla="*/ 93 w 338"/>
                    <a:gd name="T59" fmla="*/ 44 h 414"/>
                    <a:gd name="T60" fmla="*/ 110 w 338"/>
                    <a:gd name="T61" fmla="*/ 38 h 414"/>
                    <a:gd name="T62" fmla="*/ 202 w 338"/>
                    <a:gd name="T63" fmla="*/ 18 h 414"/>
                    <a:gd name="T64" fmla="*/ 209 w 338"/>
                    <a:gd name="T65" fmla="*/ 18 h 414"/>
                    <a:gd name="T66" fmla="*/ 193 w 338"/>
                    <a:gd name="T67" fmla="*/ 0 h 414"/>
                    <a:gd name="T68" fmla="*/ 272 w 338"/>
                    <a:gd name="T69" fmla="*/ 37 h 414"/>
                    <a:gd name="T70" fmla="*/ 312 w 338"/>
                    <a:gd name="T71" fmla="*/ 92 h 414"/>
                    <a:gd name="T72" fmla="*/ 338 w 338"/>
                    <a:gd name="T73" fmla="*/ 229 h 414"/>
                    <a:gd name="T74" fmla="*/ 316 w 338"/>
                    <a:gd name="T75" fmla="*/ 315 h 414"/>
                    <a:gd name="T76" fmla="*/ 260 w 338"/>
                    <a:gd name="T77" fmla="*/ 393 h 414"/>
                    <a:gd name="T78" fmla="*/ 234 w 338"/>
                    <a:gd name="T79" fmla="*/ 405 h 414"/>
                    <a:gd name="T80" fmla="*/ 223 w 338"/>
                    <a:gd name="T81" fmla="*/ 405 h 414"/>
                    <a:gd name="T82" fmla="*/ 223 w 338"/>
                    <a:gd name="T83" fmla="*/ 396 h 414"/>
                    <a:gd name="T84" fmla="*/ 166 w 338"/>
                    <a:gd name="T85" fmla="*/ 414 h 414"/>
                    <a:gd name="T86" fmla="*/ 103 w 338"/>
                    <a:gd name="T87" fmla="*/ 398 h 414"/>
                    <a:gd name="T88" fmla="*/ 56 w 338"/>
                    <a:gd name="T89" fmla="*/ 371 h 414"/>
                    <a:gd name="T90" fmla="*/ 24 w 338"/>
                    <a:gd name="T91" fmla="*/ 311 h 414"/>
                    <a:gd name="T92" fmla="*/ 6 w 338"/>
                    <a:gd name="T93" fmla="*/ 249 h 414"/>
                    <a:gd name="T94" fmla="*/ 2 w 338"/>
                    <a:gd name="T95" fmla="*/ 179 h 414"/>
                    <a:gd name="T96" fmla="*/ 19 w 338"/>
                    <a:gd name="T97" fmla="*/ 98 h 414"/>
                    <a:gd name="T98" fmla="*/ 93 w 338"/>
                    <a:gd name="T99" fmla="*/ 24 h 414"/>
                    <a:gd name="T100" fmla="*/ 114 w 338"/>
                    <a:gd name="T101" fmla="*/ 17 h 4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338" h="414">
                      <a:moveTo>
                        <a:pt x="272" y="361"/>
                      </a:moveTo>
                      <a:lnTo>
                        <a:pt x="261" y="375"/>
                      </a:lnTo>
                      <a:lnTo>
                        <a:pt x="268" y="368"/>
                      </a:lnTo>
                      <a:lnTo>
                        <a:pt x="273" y="361"/>
                      </a:lnTo>
                      <a:lnTo>
                        <a:pt x="272" y="361"/>
                      </a:lnTo>
                      <a:close/>
                      <a:moveTo>
                        <a:pt x="37" y="195"/>
                      </a:moveTo>
                      <a:lnTo>
                        <a:pt x="36" y="203"/>
                      </a:lnTo>
                      <a:lnTo>
                        <a:pt x="35" y="211"/>
                      </a:lnTo>
                      <a:lnTo>
                        <a:pt x="35" y="231"/>
                      </a:lnTo>
                      <a:lnTo>
                        <a:pt x="36" y="251"/>
                      </a:lnTo>
                      <a:lnTo>
                        <a:pt x="40" y="261"/>
                      </a:lnTo>
                      <a:lnTo>
                        <a:pt x="40" y="261"/>
                      </a:lnTo>
                      <a:lnTo>
                        <a:pt x="39" y="243"/>
                      </a:lnTo>
                      <a:lnTo>
                        <a:pt x="37" y="220"/>
                      </a:lnTo>
                      <a:lnTo>
                        <a:pt x="37" y="195"/>
                      </a:lnTo>
                      <a:close/>
                      <a:moveTo>
                        <a:pt x="50" y="79"/>
                      </a:moveTo>
                      <a:lnTo>
                        <a:pt x="35" y="100"/>
                      </a:lnTo>
                      <a:lnTo>
                        <a:pt x="23" y="121"/>
                      </a:lnTo>
                      <a:lnTo>
                        <a:pt x="16" y="144"/>
                      </a:lnTo>
                      <a:lnTo>
                        <a:pt x="27" y="124"/>
                      </a:lnTo>
                      <a:lnTo>
                        <a:pt x="37" y="105"/>
                      </a:lnTo>
                      <a:lnTo>
                        <a:pt x="46" y="88"/>
                      </a:lnTo>
                      <a:lnTo>
                        <a:pt x="48" y="83"/>
                      </a:lnTo>
                      <a:lnTo>
                        <a:pt x="50" y="79"/>
                      </a:lnTo>
                      <a:close/>
                      <a:moveTo>
                        <a:pt x="248" y="54"/>
                      </a:moveTo>
                      <a:lnTo>
                        <a:pt x="261" y="75"/>
                      </a:lnTo>
                      <a:lnTo>
                        <a:pt x="271" y="92"/>
                      </a:lnTo>
                      <a:lnTo>
                        <a:pt x="279" y="109"/>
                      </a:lnTo>
                      <a:lnTo>
                        <a:pt x="272" y="80"/>
                      </a:lnTo>
                      <a:lnTo>
                        <a:pt x="271" y="78"/>
                      </a:lnTo>
                      <a:lnTo>
                        <a:pt x="267" y="67"/>
                      </a:lnTo>
                      <a:lnTo>
                        <a:pt x="263" y="59"/>
                      </a:lnTo>
                      <a:lnTo>
                        <a:pt x="258" y="55"/>
                      </a:lnTo>
                      <a:lnTo>
                        <a:pt x="250" y="54"/>
                      </a:lnTo>
                      <a:lnTo>
                        <a:pt x="250" y="54"/>
                      </a:lnTo>
                      <a:lnTo>
                        <a:pt x="248" y="54"/>
                      </a:lnTo>
                      <a:lnTo>
                        <a:pt x="248" y="54"/>
                      </a:lnTo>
                      <a:close/>
                      <a:moveTo>
                        <a:pt x="236" y="40"/>
                      </a:moveTo>
                      <a:lnTo>
                        <a:pt x="243" y="47"/>
                      </a:lnTo>
                      <a:lnTo>
                        <a:pt x="243" y="45"/>
                      </a:lnTo>
                      <a:lnTo>
                        <a:pt x="244" y="44"/>
                      </a:lnTo>
                      <a:lnTo>
                        <a:pt x="236" y="40"/>
                      </a:lnTo>
                      <a:close/>
                      <a:moveTo>
                        <a:pt x="194" y="32"/>
                      </a:moveTo>
                      <a:lnTo>
                        <a:pt x="164" y="33"/>
                      </a:lnTo>
                      <a:lnTo>
                        <a:pt x="136" y="41"/>
                      </a:lnTo>
                      <a:lnTo>
                        <a:pt x="122" y="47"/>
                      </a:lnTo>
                      <a:lnTo>
                        <a:pt x="108" y="55"/>
                      </a:lnTo>
                      <a:lnTo>
                        <a:pt x="108" y="58"/>
                      </a:lnTo>
                      <a:lnTo>
                        <a:pt x="107" y="59"/>
                      </a:lnTo>
                      <a:lnTo>
                        <a:pt x="104" y="61"/>
                      </a:lnTo>
                      <a:lnTo>
                        <a:pt x="101" y="62"/>
                      </a:lnTo>
                      <a:lnTo>
                        <a:pt x="98" y="65"/>
                      </a:lnTo>
                      <a:lnTo>
                        <a:pt x="77" y="87"/>
                      </a:lnTo>
                      <a:lnTo>
                        <a:pt x="61" y="116"/>
                      </a:lnTo>
                      <a:lnTo>
                        <a:pt x="54" y="146"/>
                      </a:lnTo>
                      <a:lnTo>
                        <a:pt x="52" y="179"/>
                      </a:lnTo>
                      <a:lnTo>
                        <a:pt x="52" y="211"/>
                      </a:lnTo>
                      <a:lnTo>
                        <a:pt x="53" y="239"/>
                      </a:lnTo>
                      <a:lnTo>
                        <a:pt x="54" y="260"/>
                      </a:lnTo>
                      <a:lnTo>
                        <a:pt x="54" y="264"/>
                      </a:lnTo>
                      <a:lnTo>
                        <a:pt x="57" y="295"/>
                      </a:lnTo>
                      <a:lnTo>
                        <a:pt x="82" y="331"/>
                      </a:lnTo>
                      <a:lnTo>
                        <a:pt x="99" y="350"/>
                      </a:lnTo>
                      <a:lnTo>
                        <a:pt x="119" y="363"/>
                      </a:lnTo>
                      <a:lnTo>
                        <a:pt x="139" y="373"/>
                      </a:lnTo>
                      <a:lnTo>
                        <a:pt x="161" y="382"/>
                      </a:lnTo>
                      <a:lnTo>
                        <a:pt x="169" y="386"/>
                      </a:lnTo>
                      <a:lnTo>
                        <a:pt x="168" y="384"/>
                      </a:lnTo>
                      <a:lnTo>
                        <a:pt x="169" y="381"/>
                      </a:lnTo>
                      <a:lnTo>
                        <a:pt x="170" y="379"/>
                      </a:lnTo>
                      <a:lnTo>
                        <a:pt x="173" y="377"/>
                      </a:lnTo>
                      <a:lnTo>
                        <a:pt x="176" y="377"/>
                      </a:lnTo>
                      <a:lnTo>
                        <a:pt x="178" y="377"/>
                      </a:lnTo>
                      <a:lnTo>
                        <a:pt x="190" y="382"/>
                      </a:lnTo>
                      <a:lnTo>
                        <a:pt x="202" y="384"/>
                      </a:lnTo>
                      <a:lnTo>
                        <a:pt x="218" y="369"/>
                      </a:lnTo>
                      <a:lnTo>
                        <a:pt x="232" y="347"/>
                      </a:lnTo>
                      <a:lnTo>
                        <a:pt x="234" y="346"/>
                      </a:lnTo>
                      <a:lnTo>
                        <a:pt x="236" y="344"/>
                      </a:lnTo>
                      <a:lnTo>
                        <a:pt x="239" y="343"/>
                      </a:lnTo>
                      <a:lnTo>
                        <a:pt x="242" y="344"/>
                      </a:lnTo>
                      <a:lnTo>
                        <a:pt x="243" y="346"/>
                      </a:lnTo>
                      <a:lnTo>
                        <a:pt x="244" y="348"/>
                      </a:lnTo>
                      <a:lnTo>
                        <a:pt x="244" y="351"/>
                      </a:lnTo>
                      <a:lnTo>
                        <a:pt x="244" y="353"/>
                      </a:lnTo>
                      <a:lnTo>
                        <a:pt x="243" y="355"/>
                      </a:lnTo>
                      <a:lnTo>
                        <a:pt x="261" y="328"/>
                      </a:lnTo>
                      <a:lnTo>
                        <a:pt x="277" y="301"/>
                      </a:lnTo>
                      <a:lnTo>
                        <a:pt x="287" y="272"/>
                      </a:lnTo>
                      <a:lnTo>
                        <a:pt x="288" y="252"/>
                      </a:lnTo>
                      <a:lnTo>
                        <a:pt x="288" y="233"/>
                      </a:lnTo>
                      <a:lnTo>
                        <a:pt x="287" y="216"/>
                      </a:lnTo>
                      <a:lnTo>
                        <a:pt x="285" y="202"/>
                      </a:lnTo>
                      <a:lnTo>
                        <a:pt x="284" y="190"/>
                      </a:lnTo>
                      <a:lnTo>
                        <a:pt x="283" y="185"/>
                      </a:lnTo>
                      <a:lnTo>
                        <a:pt x="276" y="146"/>
                      </a:lnTo>
                      <a:lnTo>
                        <a:pt x="265" y="112"/>
                      </a:lnTo>
                      <a:lnTo>
                        <a:pt x="250" y="83"/>
                      </a:lnTo>
                      <a:lnTo>
                        <a:pt x="239" y="65"/>
                      </a:lnTo>
                      <a:lnTo>
                        <a:pt x="228" y="51"/>
                      </a:lnTo>
                      <a:lnTo>
                        <a:pt x="221" y="42"/>
                      </a:lnTo>
                      <a:lnTo>
                        <a:pt x="213" y="36"/>
                      </a:lnTo>
                      <a:lnTo>
                        <a:pt x="207" y="33"/>
                      </a:lnTo>
                      <a:lnTo>
                        <a:pt x="207" y="33"/>
                      </a:lnTo>
                      <a:lnTo>
                        <a:pt x="207" y="34"/>
                      </a:lnTo>
                      <a:lnTo>
                        <a:pt x="206" y="38"/>
                      </a:lnTo>
                      <a:lnTo>
                        <a:pt x="203" y="41"/>
                      </a:lnTo>
                      <a:lnTo>
                        <a:pt x="199" y="41"/>
                      </a:lnTo>
                      <a:lnTo>
                        <a:pt x="197" y="41"/>
                      </a:lnTo>
                      <a:lnTo>
                        <a:pt x="196" y="40"/>
                      </a:lnTo>
                      <a:lnTo>
                        <a:pt x="193" y="37"/>
                      </a:lnTo>
                      <a:lnTo>
                        <a:pt x="193" y="34"/>
                      </a:lnTo>
                      <a:lnTo>
                        <a:pt x="194" y="32"/>
                      </a:lnTo>
                      <a:close/>
                      <a:moveTo>
                        <a:pt x="186" y="14"/>
                      </a:moveTo>
                      <a:lnTo>
                        <a:pt x="161" y="16"/>
                      </a:lnTo>
                      <a:lnTo>
                        <a:pt x="136" y="22"/>
                      </a:lnTo>
                      <a:lnTo>
                        <a:pt x="110" y="34"/>
                      </a:lnTo>
                      <a:lnTo>
                        <a:pt x="102" y="38"/>
                      </a:lnTo>
                      <a:lnTo>
                        <a:pt x="94" y="44"/>
                      </a:lnTo>
                      <a:lnTo>
                        <a:pt x="93" y="44"/>
                      </a:lnTo>
                      <a:lnTo>
                        <a:pt x="79" y="59"/>
                      </a:lnTo>
                      <a:lnTo>
                        <a:pt x="85" y="55"/>
                      </a:lnTo>
                      <a:lnTo>
                        <a:pt x="90" y="53"/>
                      </a:lnTo>
                      <a:lnTo>
                        <a:pt x="110" y="38"/>
                      </a:lnTo>
                      <a:lnTo>
                        <a:pt x="131" y="28"/>
                      </a:lnTo>
                      <a:lnTo>
                        <a:pt x="163" y="20"/>
                      </a:lnTo>
                      <a:lnTo>
                        <a:pt x="196" y="17"/>
                      </a:lnTo>
                      <a:lnTo>
                        <a:pt x="202" y="18"/>
                      </a:lnTo>
                      <a:lnTo>
                        <a:pt x="202" y="17"/>
                      </a:lnTo>
                      <a:lnTo>
                        <a:pt x="203" y="17"/>
                      </a:lnTo>
                      <a:lnTo>
                        <a:pt x="206" y="17"/>
                      </a:lnTo>
                      <a:lnTo>
                        <a:pt x="209" y="18"/>
                      </a:lnTo>
                      <a:lnTo>
                        <a:pt x="231" y="24"/>
                      </a:lnTo>
                      <a:lnTo>
                        <a:pt x="210" y="16"/>
                      </a:lnTo>
                      <a:lnTo>
                        <a:pt x="186" y="14"/>
                      </a:lnTo>
                      <a:close/>
                      <a:moveTo>
                        <a:pt x="193" y="0"/>
                      </a:moveTo>
                      <a:lnTo>
                        <a:pt x="221" y="4"/>
                      </a:lnTo>
                      <a:lnTo>
                        <a:pt x="246" y="14"/>
                      </a:lnTo>
                      <a:lnTo>
                        <a:pt x="259" y="25"/>
                      </a:lnTo>
                      <a:lnTo>
                        <a:pt x="272" y="37"/>
                      </a:lnTo>
                      <a:lnTo>
                        <a:pt x="283" y="51"/>
                      </a:lnTo>
                      <a:lnTo>
                        <a:pt x="289" y="58"/>
                      </a:lnTo>
                      <a:lnTo>
                        <a:pt x="296" y="66"/>
                      </a:lnTo>
                      <a:lnTo>
                        <a:pt x="312" y="92"/>
                      </a:lnTo>
                      <a:lnTo>
                        <a:pt x="325" y="124"/>
                      </a:lnTo>
                      <a:lnTo>
                        <a:pt x="334" y="158"/>
                      </a:lnTo>
                      <a:lnTo>
                        <a:pt x="338" y="194"/>
                      </a:lnTo>
                      <a:lnTo>
                        <a:pt x="338" y="229"/>
                      </a:lnTo>
                      <a:lnTo>
                        <a:pt x="333" y="264"/>
                      </a:lnTo>
                      <a:lnTo>
                        <a:pt x="329" y="277"/>
                      </a:lnTo>
                      <a:lnTo>
                        <a:pt x="323" y="295"/>
                      </a:lnTo>
                      <a:lnTo>
                        <a:pt x="316" y="315"/>
                      </a:lnTo>
                      <a:lnTo>
                        <a:pt x="306" y="338"/>
                      </a:lnTo>
                      <a:lnTo>
                        <a:pt x="293" y="359"/>
                      </a:lnTo>
                      <a:lnTo>
                        <a:pt x="279" y="379"/>
                      </a:lnTo>
                      <a:lnTo>
                        <a:pt x="260" y="393"/>
                      </a:lnTo>
                      <a:lnTo>
                        <a:pt x="238" y="404"/>
                      </a:lnTo>
                      <a:lnTo>
                        <a:pt x="236" y="404"/>
                      </a:lnTo>
                      <a:lnTo>
                        <a:pt x="235" y="404"/>
                      </a:lnTo>
                      <a:lnTo>
                        <a:pt x="234" y="405"/>
                      </a:lnTo>
                      <a:lnTo>
                        <a:pt x="231" y="406"/>
                      </a:lnTo>
                      <a:lnTo>
                        <a:pt x="228" y="408"/>
                      </a:lnTo>
                      <a:lnTo>
                        <a:pt x="226" y="406"/>
                      </a:lnTo>
                      <a:lnTo>
                        <a:pt x="223" y="405"/>
                      </a:lnTo>
                      <a:lnTo>
                        <a:pt x="222" y="404"/>
                      </a:lnTo>
                      <a:lnTo>
                        <a:pt x="222" y="401"/>
                      </a:lnTo>
                      <a:lnTo>
                        <a:pt x="222" y="398"/>
                      </a:lnTo>
                      <a:lnTo>
                        <a:pt x="223" y="396"/>
                      </a:lnTo>
                      <a:lnTo>
                        <a:pt x="211" y="404"/>
                      </a:lnTo>
                      <a:lnTo>
                        <a:pt x="202" y="409"/>
                      </a:lnTo>
                      <a:lnTo>
                        <a:pt x="184" y="413"/>
                      </a:lnTo>
                      <a:lnTo>
                        <a:pt x="166" y="414"/>
                      </a:lnTo>
                      <a:lnTo>
                        <a:pt x="148" y="413"/>
                      </a:lnTo>
                      <a:lnTo>
                        <a:pt x="131" y="408"/>
                      </a:lnTo>
                      <a:lnTo>
                        <a:pt x="115" y="402"/>
                      </a:lnTo>
                      <a:lnTo>
                        <a:pt x="103" y="398"/>
                      </a:lnTo>
                      <a:lnTo>
                        <a:pt x="87" y="390"/>
                      </a:lnTo>
                      <a:lnTo>
                        <a:pt x="74" y="385"/>
                      </a:lnTo>
                      <a:lnTo>
                        <a:pt x="64" y="380"/>
                      </a:lnTo>
                      <a:lnTo>
                        <a:pt x="56" y="371"/>
                      </a:lnTo>
                      <a:lnTo>
                        <a:pt x="50" y="359"/>
                      </a:lnTo>
                      <a:lnTo>
                        <a:pt x="42" y="344"/>
                      </a:lnTo>
                      <a:lnTo>
                        <a:pt x="33" y="328"/>
                      </a:lnTo>
                      <a:lnTo>
                        <a:pt x="24" y="311"/>
                      </a:lnTo>
                      <a:lnTo>
                        <a:pt x="17" y="295"/>
                      </a:lnTo>
                      <a:lnTo>
                        <a:pt x="12" y="281"/>
                      </a:lnTo>
                      <a:lnTo>
                        <a:pt x="8" y="265"/>
                      </a:lnTo>
                      <a:lnTo>
                        <a:pt x="6" y="249"/>
                      </a:lnTo>
                      <a:lnTo>
                        <a:pt x="6" y="232"/>
                      </a:lnTo>
                      <a:lnTo>
                        <a:pt x="3" y="219"/>
                      </a:lnTo>
                      <a:lnTo>
                        <a:pt x="0" y="198"/>
                      </a:lnTo>
                      <a:lnTo>
                        <a:pt x="2" y="179"/>
                      </a:lnTo>
                      <a:lnTo>
                        <a:pt x="0" y="162"/>
                      </a:lnTo>
                      <a:lnTo>
                        <a:pt x="0" y="146"/>
                      </a:lnTo>
                      <a:lnTo>
                        <a:pt x="7" y="121"/>
                      </a:lnTo>
                      <a:lnTo>
                        <a:pt x="19" y="98"/>
                      </a:lnTo>
                      <a:lnTo>
                        <a:pt x="37" y="74"/>
                      </a:lnTo>
                      <a:lnTo>
                        <a:pt x="58" y="51"/>
                      </a:lnTo>
                      <a:lnTo>
                        <a:pt x="85" y="33"/>
                      </a:lnTo>
                      <a:lnTo>
                        <a:pt x="93" y="24"/>
                      </a:lnTo>
                      <a:lnTo>
                        <a:pt x="101" y="14"/>
                      </a:lnTo>
                      <a:lnTo>
                        <a:pt x="111" y="13"/>
                      </a:lnTo>
                      <a:lnTo>
                        <a:pt x="112" y="14"/>
                      </a:lnTo>
                      <a:lnTo>
                        <a:pt x="114" y="17"/>
                      </a:lnTo>
                      <a:lnTo>
                        <a:pt x="140" y="7"/>
                      </a:lnTo>
                      <a:lnTo>
                        <a:pt x="168" y="1"/>
                      </a:lnTo>
                      <a:lnTo>
                        <a:pt x="193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" name="Freeform 23"/>
                <p:cNvSpPr>
                  <a:spLocks noEditPoints="1"/>
                </p:cNvSpPr>
                <p:nvPr/>
              </p:nvSpPr>
              <p:spPr bwMode="auto">
                <a:xfrm>
                  <a:off x="2689032" y="883704"/>
                  <a:ext cx="124119" cy="156100"/>
                </a:xfrm>
                <a:custGeom>
                  <a:avLst/>
                  <a:gdLst>
                    <a:gd name="T0" fmla="*/ 22 w 327"/>
                    <a:gd name="T1" fmla="*/ 225 h 412"/>
                    <a:gd name="T2" fmla="*/ 34 w 327"/>
                    <a:gd name="T3" fmla="*/ 292 h 412"/>
                    <a:gd name="T4" fmla="*/ 33 w 327"/>
                    <a:gd name="T5" fmla="*/ 243 h 412"/>
                    <a:gd name="T6" fmla="*/ 29 w 327"/>
                    <a:gd name="T7" fmla="*/ 200 h 412"/>
                    <a:gd name="T8" fmla="*/ 29 w 327"/>
                    <a:gd name="T9" fmla="*/ 175 h 412"/>
                    <a:gd name="T10" fmla="*/ 68 w 327"/>
                    <a:gd name="T11" fmla="*/ 81 h 412"/>
                    <a:gd name="T12" fmla="*/ 149 w 327"/>
                    <a:gd name="T13" fmla="*/ 37 h 412"/>
                    <a:gd name="T14" fmla="*/ 149 w 327"/>
                    <a:gd name="T15" fmla="*/ 39 h 412"/>
                    <a:gd name="T16" fmla="*/ 133 w 327"/>
                    <a:gd name="T17" fmla="*/ 35 h 412"/>
                    <a:gd name="T18" fmla="*/ 95 w 327"/>
                    <a:gd name="T19" fmla="*/ 69 h 412"/>
                    <a:gd name="T20" fmla="*/ 58 w 327"/>
                    <a:gd name="T21" fmla="*/ 131 h 412"/>
                    <a:gd name="T22" fmla="*/ 43 w 327"/>
                    <a:gd name="T23" fmla="*/ 201 h 412"/>
                    <a:gd name="T24" fmla="*/ 51 w 327"/>
                    <a:gd name="T25" fmla="*/ 215 h 412"/>
                    <a:gd name="T26" fmla="*/ 64 w 327"/>
                    <a:gd name="T27" fmla="*/ 221 h 412"/>
                    <a:gd name="T28" fmla="*/ 68 w 327"/>
                    <a:gd name="T29" fmla="*/ 227 h 412"/>
                    <a:gd name="T30" fmla="*/ 63 w 327"/>
                    <a:gd name="T31" fmla="*/ 233 h 412"/>
                    <a:gd name="T32" fmla="*/ 48 w 327"/>
                    <a:gd name="T33" fmla="*/ 229 h 412"/>
                    <a:gd name="T34" fmla="*/ 52 w 327"/>
                    <a:gd name="T35" fmla="*/ 283 h 412"/>
                    <a:gd name="T36" fmla="*/ 99 w 327"/>
                    <a:gd name="T37" fmla="*/ 353 h 412"/>
                    <a:gd name="T38" fmla="*/ 157 w 327"/>
                    <a:gd name="T39" fmla="*/ 379 h 412"/>
                    <a:gd name="T40" fmla="*/ 196 w 327"/>
                    <a:gd name="T41" fmla="*/ 378 h 412"/>
                    <a:gd name="T42" fmla="*/ 223 w 327"/>
                    <a:gd name="T43" fmla="*/ 361 h 412"/>
                    <a:gd name="T44" fmla="*/ 274 w 327"/>
                    <a:gd name="T45" fmla="*/ 312 h 412"/>
                    <a:gd name="T46" fmla="*/ 291 w 327"/>
                    <a:gd name="T47" fmla="*/ 237 h 412"/>
                    <a:gd name="T48" fmla="*/ 291 w 327"/>
                    <a:gd name="T49" fmla="*/ 206 h 412"/>
                    <a:gd name="T50" fmla="*/ 282 w 327"/>
                    <a:gd name="T51" fmla="*/ 169 h 412"/>
                    <a:gd name="T52" fmla="*/ 256 w 327"/>
                    <a:gd name="T53" fmla="*/ 127 h 412"/>
                    <a:gd name="T54" fmla="*/ 205 w 327"/>
                    <a:gd name="T55" fmla="*/ 76 h 412"/>
                    <a:gd name="T56" fmla="*/ 146 w 327"/>
                    <a:gd name="T57" fmla="*/ 56 h 412"/>
                    <a:gd name="T58" fmla="*/ 118 w 327"/>
                    <a:gd name="T59" fmla="*/ 68 h 412"/>
                    <a:gd name="T60" fmla="*/ 114 w 327"/>
                    <a:gd name="T61" fmla="*/ 62 h 412"/>
                    <a:gd name="T62" fmla="*/ 117 w 327"/>
                    <a:gd name="T63" fmla="*/ 56 h 412"/>
                    <a:gd name="T64" fmla="*/ 130 w 327"/>
                    <a:gd name="T65" fmla="*/ 45 h 412"/>
                    <a:gd name="T66" fmla="*/ 134 w 327"/>
                    <a:gd name="T67" fmla="*/ 33 h 412"/>
                    <a:gd name="T68" fmla="*/ 166 w 327"/>
                    <a:gd name="T69" fmla="*/ 31 h 412"/>
                    <a:gd name="T70" fmla="*/ 187 w 327"/>
                    <a:gd name="T71" fmla="*/ 0 h 412"/>
                    <a:gd name="T72" fmla="*/ 213 w 327"/>
                    <a:gd name="T73" fmla="*/ 10 h 412"/>
                    <a:gd name="T74" fmla="*/ 212 w 327"/>
                    <a:gd name="T75" fmla="*/ 16 h 412"/>
                    <a:gd name="T76" fmla="*/ 204 w 327"/>
                    <a:gd name="T77" fmla="*/ 19 h 412"/>
                    <a:gd name="T78" fmla="*/ 201 w 327"/>
                    <a:gd name="T79" fmla="*/ 20 h 412"/>
                    <a:gd name="T80" fmla="*/ 242 w 327"/>
                    <a:gd name="T81" fmla="*/ 29 h 412"/>
                    <a:gd name="T82" fmla="*/ 282 w 327"/>
                    <a:gd name="T83" fmla="*/ 77 h 412"/>
                    <a:gd name="T84" fmla="*/ 319 w 327"/>
                    <a:gd name="T85" fmla="*/ 179 h 412"/>
                    <a:gd name="T86" fmla="*/ 324 w 327"/>
                    <a:gd name="T87" fmla="*/ 288 h 412"/>
                    <a:gd name="T88" fmla="*/ 306 w 327"/>
                    <a:gd name="T89" fmla="*/ 342 h 412"/>
                    <a:gd name="T90" fmla="*/ 267 w 327"/>
                    <a:gd name="T91" fmla="*/ 392 h 412"/>
                    <a:gd name="T92" fmla="*/ 209 w 327"/>
                    <a:gd name="T93" fmla="*/ 409 h 412"/>
                    <a:gd name="T94" fmla="*/ 188 w 327"/>
                    <a:gd name="T95" fmla="*/ 408 h 412"/>
                    <a:gd name="T96" fmla="*/ 129 w 327"/>
                    <a:gd name="T97" fmla="*/ 411 h 412"/>
                    <a:gd name="T98" fmla="*/ 67 w 327"/>
                    <a:gd name="T99" fmla="*/ 384 h 412"/>
                    <a:gd name="T100" fmla="*/ 17 w 327"/>
                    <a:gd name="T101" fmla="*/ 312 h 412"/>
                    <a:gd name="T102" fmla="*/ 0 w 327"/>
                    <a:gd name="T103" fmla="*/ 206 h 412"/>
                    <a:gd name="T104" fmla="*/ 11 w 327"/>
                    <a:gd name="T105" fmla="*/ 140 h 412"/>
                    <a:gd name="T106" fmla="*/ 38 w 327"/>
                    <a:gd name="T107" fmla="*/ 76 h 412"/>
                    <a:gd name="T108" fmla="*/ 92 w 327"/>
                    <a:gd name="T109" fmla="*/ 28 h 412"/>
                    <a:gd name="T110" fmla="*/ 118 w 327"/>
                    <a:gd name="T111" fmla="*/ 16 h 412"/>
                    <a:gd name="T112" fmla="*/ 187 w 327"/>
                    <a:gd name="T113" fmla="*/ 0 h 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27" h="412">
                      <a:moveTo>
                        <a:pt x="29" y="171"/>
                      </a:moveTo>
                      <a:lnTo>
                        <a:pt x="25" y="197"/>
                      </a:lnTo>
                      <a:lnTo>
                        <a:pt x="22" y="225"/>
                      </a:lnTo>
                      <a:lnTo>
                        <a:pt x="22" y="251"/>
                      </a:lnTo>
                      <a:lnTo>
                        <a:pt x="26" y="273"/>
                      </a:lnTo>
                      <a:lnTo>
                        <a:pt x="34" y="292"/>
                      </a:lnTo>
                      <a:lnTo>
                        <a:pt x="47" y="309"/>
                      </a:lnTo>
                      <a:lnTo>
                        <a:pt x="38" y="279"/>
                      </a:lnTo>
                      <a:lnTo>
                        <a:pt x="33" y="243"/>
                      </a:lnTo>
                      <a:lnTo>
                        <a:pt x="29" y="205"/>
                      </a:lnTo>
                      <a:lnTo>
                        <a:pt x="29" y="202"/>
                      </a:lnTo>
                      <a:lnTo>
                        <a:pt x="29" y="200"/>
                      </a:lnTo>
                      <a:lnTo>
                        <a:pt x="27" y="197"/>
                      </a:lnTo>
                      <a:lnTo>
                        <a:pt x="27" y="186"/>
                      </a:lnTo>
                      <a:lnTo>
                        <a:pt x="29" y="175"/>
                      </a:lnTo>
                      <a:lnTo>
                        <a:pt x="29" y="171"/>
                      </a:lnTo>
                      <a:close/>
                      <a:moveTo>
                        <a:pt x="80" y="65"/>
                      </a:moveTo>
                      <a:lnTo>
                        <a:pt x="68" y="81"/>
                      </a:lnTo>
                      <a:lnTo>
                        <a:pt x="58" y="99"/>
                      </a:lnTo>
                      <a:lnTo>
                        <a:pt x="80" y="65"/>
                      </a:lnTo>
                      <a:close/>
                      <a:moveTo>
                        <a:pt x="149" y="37"/>
                      </a:moveTo>
                      <a:lnTo>
                        <a:pt x="149" y="39"/>
                      </a:lnTo>
                      <a:lnTo>
                        <a:pt x="147" y="39"/>
                      </a:lnTo>
                      <a:lnTo>
                        <a:pt x="149" y="39"/>
                      </a:lnTo>
                      <a:lnTo>
                        <a:pt x="149" y="37"/>
                      </a:lnTo>
                      <a:close/>
                      <a:moveTo>
                        <a:pt x="134" y="33"/>
                      </a:moveTo>
                      <a:lnTo>
                        <a:pt x="133" y="35"/>
                      </a:lnTo>
                      <a:lnTo>
                        <a:pt x="121" y="41"/>
                      </a:lnTo>
                      <a:lnTo>
                        <a:pt x="108" y="53"/>
                      </a:lnTo>
                      <a:lnTo>
                        <a:pt x="95" y="69"/>
                      </a:lnTo>
                      <a:lnTo>
                        <a:pt x="81" y="88"/>
                      </a:lnTo>
                      <a:lnTo>
                        <a:pt x="68" y="109"/>
                      </a:lnTo>
                      <a:lnTo>
                        <a:pt x="58" y="131"/>
                      </a:lnTo>
                      <a:lnTo>
                        <a:pt x="48" y="153"/>
                      </a:lnTo>
                      <a:lnTo>
                        <a:pt x="43" y="175"/>
                      </a:lnTo>
                      <a:lnTo>
                        <a:pt x="43" y="201"/>
                      </a:lnTo>
                      <a:lnTo>
                        <a:pt x="44" y="208"/>
                      </a:lnTo>
                      <a:lnTo>
                        <a:pt x="47" y="212"/>
                      </a:lnTo>
                      <a:lnTo>
                        <a:pt x="51" y="215"/>
                      </a:lnTo>
                      <a:lnTo>
                        <a:pt x="56" y="218"/>
                      </a:lnTo>
                      <a:lnTo>
                        <a:pt x="63" y="219"/>
                      </a:lnTo>
                      <a:lnTo>
                        <a:pt x="64" y="221"/>
                      </a:lnTo>
                      <a:lnTo>
                        <a:pt x="67" y="222"/>
                      </a:lnTo>
                      <a:lnTo>
                        <a:pt x="68" y="225"/>
                      </a:lnTo>
                      <a:lnTo>
                        <a:pt x="68" y="227"/>
                      </a:lnTo>
                      <a:lnTo>
                        <a:pt x="67" y="230"/>
                      </a:lnTo>
                      <a:lnTo>
                        <a:pt x="66" y="231"/>
                      </a:lnTo>
                      <a:lnTo>
                        <a:pt x="63" y="233"/>
                      </a:lnTo>
                      <a:lnTo>
                        <a:pt x="60" y="233"/>
                      </a:lnTo>
                      <a:lnTo>
                        <a:pt x="54" y="231"/>
                      </a:lnTo>
                      <a:lnTo>
                        <a:pt x="48" y="229"/>
                      </a:lnTo>
                      <a:lnTo>
                        <a:pt x="44" y="226"/>
                      </a:lnTo>
                      <a:lnTo>
                        <a:pt x="47" y="254"/>
                      </a:lnTo>
                      <a:lnTo>
                        <a:pt x="52" y="283"/>
                      </a:lnTo>
                      <a:lnTo>
                        <a:pt x="62" y="309"/>
                      </a:lnTo>
                      <a:lnTo>
                        <a:pt x="72" y="334"/>
                      </a:lnTo>
                      <a:lnTo>
                        <a:pt x="99" y="353"/>
                      </a:lnTo>
                      <a:lnTo>
                        <a:pt x="125" y="368"/>
                      </a:lnTo>
                      <a:lnTo>
                        <a:pt x="141" y="376"/>
                      </a:lnTo>
                      <a:lnTo>
                        <a:pt x="157" y="379"/>
                      </a:lnTo>
                      <a:lnTo>
                        <a:pt x="172" y="379"/>
                      </a:lnTo>
                      <a:lnTo>
                        <a:pt x="188" y="380"/>
                      </a:lnTo>
                      <a:lnTo>
                        <a:pt x="196" y="378"/>
                      </a:lnTo>
                      <a:lnTo>
                        <a:pt x="205" y="371"/>
                      </a:lnTo>
                      <a:lnTo>
                        <a:pt x="215" y="366"/>
                      </a:lnTo>
                      <a:lnTo>
                        <a:pt x="223" y="361"/>
                      </a:lnTo>
                      <a:lnTo>
                        <a:pt x="245" y="349"/>
                      </a:lnTo>
                      <a:lnTo>
                        <a:pt x="262" y="332"/>
                      </a:lnTo>
                      <a:lnTo>
                        <a:pt x="274" y="312"/>
                      </a:lnTo>
                      <a:lnTo>
                        <a:pt x="282" y="289"/>
                      </a:lnTo>
                      <a:lnTo>
                        <a:pt x="287" y="264"/>
                      </a:lnTo>
                      <a:lnTo>
                        <a:pt x="291" y="237"/>
                      </a:lnTo>
                      <a:lnTo>
                        <a:pt x="291" y="230"/>
                      </a:lnTo>
                      <a:lnTo>
                        <a:pt x="291" y="218"/>
                      </a:lnTo>
                      <a:lnTo>
                        <a:pt x="291" y="206"/>
                      </a:lnTo>
                      <a:lnTo>
                        <a:pt x="291" y="200"/>
                      </a:lnTo>
                      <a:lnTo>
                        <a:pt x="286" y="185"/>
                      </a:lnTo>
                      <a:lnTo>
                        <a:pt x="282" y="169"/>
                      </a:lnTo>
                      <a:lnTo>
                        <a:pt x="277" y="155"/>
                      </a:lnTo>
                      <a:lnTo>
                        <a:pt x="267" y="140"/>
                      </a:lnTo>
                      <a:lnTo>
                        <a:pt x="256" y="127"/>
                      </a:lnTo>
                      <a:lnTo>
                        <a:pt x="242" y="111"/>
                      </a:lnTo>
                      <a:lnTo>
                        <a:pt x="225" y="93"/>
                      </a:lnTo>
                      <a:lnTo>
                        <a:pt x="205" y="76"/>
                      </a:lnTo>
                      <a:lnTo>
                        <a:pt x="186" y="60"/>
                      </a:lnTo>
                      <a:lnTo>
                        <a:pt x="166" y="47"/>
                      </a:lnTo>
                      <a:lnTo>
                        <a:pt x="146" y="56"/>
                      </a:lnTo>
                      <a:lnTo>
                        <a:pt x="124" y="68"/>
                      </a:lnTo>
                      <a:lnTo>
                        <a:pt x="121" y="68"/>
                      </a:lnTo>
                      <a:lnTo>
                        <a:pt x="118" y="68"/>
                      </a:lnTo>
                      <a:lnTo>
                        <a:pt x="117" y="66"/>
                      </a:lnTo>
                      <a:lnTo>
                        <a:pt x="114" y="65"/>
                      </a:lnTo>
                      <a:lnTo>
                        <a:pt x="114" y="62"/>
                      </a:lnTo>
                      <a:lnTo>
                        <a:pt x="114" y="60"/>
                      </a:lnTo>
                      <a:lnTo>
                        <a:pt x="116" y="57"/>
                      </a:lnTo>
                      <a:lnTo>
                        <a:pt x="117" y="56"/>
                      </a:lnTo>
                      <a:lnTo>
                        <a:pt x="125" y="52"/>
                      </a:lnTo>
                      <a:lnTo>
                        <a:pt x="132" y="48"/>
                      </a:lnTo>
                      <a:lnTo>
                        <a:pt x="130" y="45"/>
                      </a:lnTo>
                      <a:lnTo>
                        <a:pt x="130" y="44"/>
                      </a:lnTo>
                      <a:lnTo>
                        <a:pt x="133" y="39"/>
                      </a:lnTo>
                      <a:lnTo>
                        <a:pt x="134" y="33"/>
                      </a:lnTo>
                      <a:close/>
                      <a:moveTo>
                        <a:pt x="166" y="28"/>
                      </a:moveTo>
                      <a:lnTo>
                        <a:pt x="161" y="28"/>
                      </a:lnTo>
                      <a:lnTo>
                        <a:pt x="166" y="31"/>
                      </a:lnTo>
                      <a:lnTo>
                        <a:pt x="172" y="28"/>
                      </a:lnTo>
                      <a:lnTo>
                        <a:pt x="166" y="28"/>
                      </a:lnTo>
                      <a:close/>
                      <a:moveTo>
                        <a:pt x="187" y="0"/>
                      </a:moveTo>
                      <a:lnTo>
                        <a:pt x="209" y="6"/>
                      </a:lnTo>
                      <a:lnTo>
                        <a:pt x="211" y="7"/>
                      </a:lnTo>
                      <a:lnTo>
                        <a:pt x="213" y="10"/>
                      </a:lnTo>
                      <a:lnTo>
                        <a:pt x="213" y="12"/>
                      </a:lnTo>
                      <a:lnTo>
                        <a:pt x="213" y="15"/>
                      </a:lnTo>
                      <a:lnTo>
                        <a:pt x="212" y="16"/>
                      </a:lnTo>
                      <a:lnTo>
                        <a:pt x="209" y="19"/>
                      </a:lnTo>
                      <a:lnTo>
                        <a:pt x="207" y="19"/>
                      </a:lnTo>
                      <a:lnTo>
                        <a:pt x="204" y="19"/>
                      </a:lnTo>
                      <a:lnTo>
                        <a:pt x="188" y="15"/>
                      </a:lnTo>
                      <a:lnTo>
                        <a:pt x="172" y="15"/>
                      </a:lnTo>
                      <a:lnTo>
                        <a:pt x="201" y="20"/>
                      </a:lnTo>
                      <a:lnTo>
                        <a:pt x="215" y="20"/>
                      </a:lnTo>
                      <a:lnTo>
                        <a:pt x="228" y="23"/>
                      </a:lnTo>
                      <a:lnTo>
                        <a:pt x="242" y="29"/>
                      </a:lnTo>
                      <a:lnTo>
                        <a:pt x="256" y="40"/>
                      </a:lnTo>
                      <a:lnTo>
                        <a:pt x="269" y="56"/>
                      </a:lnTo>
                      <a:lnTo>
                        <a:pt x="282" y="77"/>
                      </a:lnTo>
                      <a:lnTo>
                        <a:pt x="295" y="103"/>
                      </a:lnTo>
                      <a:lnTo>
                        <a:pt x="310" y="140"/>
                      </a:lnTo>
                      <a:lnTo>
                        <a:pt x="319" y="179"/>
                      </a:lnTo>
                      <a:lnTo>
                        <a:pt x="323" y="218"/>
                      </a:lnTo>
                      <a:lnTo>
                        <a:pt x="327" y="252"/>
                      </a:lnTo>
                      <a:lnTo>
                        <a:pt x="324" y="288"/>
                      </a:lnTo>
                      <a:lnTo>
                        <a:pt x="314" y="325"/>
                      </a:lnTo>
                      <a:lnTo>
                        <a:pt x="310" y="334"/>
                      </a:lnTo>
                      <a:lnTo>
                        <a:pt x="306" y="342"/>
                      </a:lnTo>
                      <a:lnTo>
                        <a:pt x="295" y="362"/>
                      </a:lnTo>
                      <a:lnTo>
                        <a:pt x="283" y="379"/>
                      </a:lnTo>
                      <a:lnTo>
                        <a:pt x="267" y="392"/>
                      </a:lnTo>
                      <a:lnTo>
                        <a:pt x="250" y="401"/>
                      </a:lnTo>
                      <a:lnTo>
                        <a:pt x="230" y="407"/>
                      </a:lnTo>
                      <a:lnTo>
                        <a:pt x="209" y="409"/>
                      </a:lnTo>
                      <a:lnTo>
                        <a:pt x="200" y="408"/>
                      </a:lnTo>
                      <a:lnTo>
                        <a:pt x="190" y="408"/>
                      </a:lnTo>
                      <a:lnTo>
                        <a:pt x="188" y="408"/>
                      </a:lnTo>
                      <a:lnTo>
                        <a:pt x="170" y="411"/>
                      </a:lnTo>
                      <a:lnTo>
                        <a:pt x="151" y="412"/>
                      </a:lnTo>
                      <a:lnTo>
                        <a:pt x="129" y="411"/>
                      </a:lnTo>
                      <a:lnTo>
                        <a:pt x="106" y="405"/>
                      </a:lnTo>
                      <a:lnTo>
                        <a:pt x="85" y="397"/>
                      </a:lnTo>
                      <a:lnTo>
                        <a:pt x="67" y="384"/>
                      </a:lnTo>
                      <a:lnTo>
                        <a:pt x="50" y="368"/>
                      </a:lnTo>
                      <a:lnTo>
                        <a:pt x="31" y="342"/>
                      </a:lnTo>
                      <a:lnTo>
                        <a:pt x="17" y="312"/>
                      </a:lnTo>
                      <a:lnTo>
                        <a:pt x="7" y="277"/>
                      </a:lnTo>
                      <a:lnTo>
                        <a:pt x="1" y="242"/>
                      </a:lnTo>
                      <a:lnTo>
                        <a:pt x="0" y="206"/>
                      </a:lnTo>
                      <a:lnTo>
                        <a:pt x="4" y="172"/>
                      </a:lnTo>
                      <a:lnTo>
                        <a:pt x="6" y="159"/>
                      </a:lnTo>
                      <a:lnTo>
                        <a:pt x="11" y="140"/>
                      </a:lnTo>
                      <a:lnTo>
                        <a:pt x="18" y="119"/>
                      </a:lnTo>
                      <a:lnTo>
                        <a:pt x="26" y="97"/>
                      </a:lnTo>
                      <a:lnTo>
                        <a:pt x="38" y="76"/>
                      </a:lnTo>
                      <a:lnTo>
                        <a:pt x="52" y="56"/>
                      </a:lnTo>
                      <a:lnTo>
                        <a:pt x="71" y="39"/>
                      </a:lnTo>
                      <a:lnTo>
                        <a:pt x="92" y="28"/>
                      </a:lnTo>
                      <a:lnTo>
                        <a:pt x="95" y="27"/>
                      </a:lnTo>
                      <a:lnTo>
                        <a:pt x="97" y="29"/>
                      </a:lnTo>
                      <a:lnTo>
                        <a:pt x="118" y="16"/>
                      </a:lnTo>
                      <a:lnTo>
                        <a:pt x="141" y="7"/>
                      </a:lnTo>
                      <a:lnTo>
                        <a:pt x="163" y="2"/>
                      </a:lnTo>
                      <a:lnTo>
                        <a:pt x="187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" name="Freeform 24"/>
                <p:cNvSpPr>
                  <a:spLocks/>
                </p:cNvSpPr>
                <p:nvPr/>
              </p:nvSpPr>
              <p:spPr bwMode="auto">
                <a:xfrm>
                  <a:off x="3261653" y="962135"/>
                  <a:ext cx="57110" cy="15229"/>
                </a:xfrm>
                <a:custGeom>
                  <a:avLst/>
                  <a:gdLst>
                    <a:gd name="T0" fmla="*/ 4 w 151"/>
                    <a:gd name="T1" fmla="*/ 0 h 41"/>
                    <a:gd name="T2" fmla="*/ 47 w 151"/>
                    <a:gd name="T3" fmla="*/ 3 h 41"/>
                    <a:gd name="T4" fmla="*/ 91 w 151"/>
                    <a:gd name="T5" fmla="*/ 3 h 41"/>
                    <a:gd name="T6" fmla="*/ 134 w 151"/>
                    <a:gd name="T7" fmla="*/ 2 h 41"/>
                    <a:gd name="T8" fmla="*/ 138 w 151"/>
                    <a:gd name="T9" fmla="*/ 0 h 41"/>
                    <a:gd name="T10" fmla="*/ 140 w 151"/>
                    <a:gd name="T11" fmla="*/ 2 h 41"/>
                    <a:gd name="T12" fmla="*/ 142 w 151"/>
                    <a:gd name="T13" fmla="*/ 3 h 41"/>
                    <a:gd name="T14" fmla="*/ 142 w 151"/>
                    <a:gd name="T15" fmla="*/ 4 h 41"/>
                    <a:gd name="T16" fmla="*/ 143 w 151"/>
                    <a:gd name="T17" fmla="*/ 8 h 41"/>
                    <a:gd name="T18" fmla="*/ 143 w 151"/>
                    <a:gd name="T19" fmla="*/ 11 h 41"/>
                    <a:gd name="T20" fmla="*/ 142 w 151"/>
                    <a:gd name="T21" fmla="*/ 12 h 41"/>
                    <a:gd name="T22" fmla="*/ 142 w 151"/>
                    <a:gd name="T23" fmla="*/ 13 h 41"/>
                    <a:gd name="T24" fmla="*/ 146 w 151"/>
                    <a:gd name="T25" fmla="*/ 12 h 41"/>
                    <a:gd name="T26" fmla="*/ 148 w 151"/>
                    <a:gd name="T27" fmla="*/ 12 h 41"/>
                    <a:gd name="T28" fmla="*/ 150 w 151"/>
                    <a:gd name="T29" fmla="*/ 13 h 41"/>
                    <a:gd name="T30" fmla="*/ 151 w 151"/>
                    <a:gd name="T31" fmla="*/ 16 h 41"/>
                    <a:gd name="T32" fmla="*/ 151 w 151"/>
                    <a:gd name="T33" fmla="*/ 20 h 41"/>
                    <a:gd name="T34" fmla="*/ 150 w 151"/>
                    <a:gd name="T35" fmla="*/ 23 h 41"/>
                    <a:gd name="T36" fmla="*/ 148 w 151"/>
                    <a:gd name="T37" fmla="*/ 25 h 41"/>
                    <a:gd name="T38" fmla="*/ 124 w 151"/>
                    <a:gd name="T39" fmla="*/ 33 h 41"/>
                    <a:gd name="T40" fmla="*/ 102 w 151"/>
                    <a:gd name="T41" fmla="*/ 35 h 41"/>
                    <a:gd name="T42" fmla="*/ 78 w 151"/>
                    <a:gd name="T43" fmla="*/ 33 h 41"/>
                    <a:gd name="T44" fmla="*/ 56 w 151"/>
                    <a:gd name="T45" fmla="*/ 33 h 41"/>
                    <a:gd name="T46" fmla="*/ 33 w 151"/>
                    <a:gd name="T47" fmla="*/ 35 h 41"/>
                    <a:gd name="T48" fmla="*/ 12 w 151"/>
                    <a:gd name="T49" fmla="*/ 41 h 41"/>
                    <a:gd name="T50" fmla="*/ 11 w 151"/>
                    <a:gd name="T51" fmla="*/ 41 h 41"/>
                    <a:gd name="T52" fmla="*/ 8 w 151"/>
                    <a:gd name="T53" fmla="*/ 41 h 41"/>
                    <a:gd name="T54" fmla="*/ 7 w 151"/>
                    <a:gd name="T55" fmla="*/ 40 h 41"/>
                    <a:gd name="T56" fmla="*/ 7 w 151"/>
                    <a:gd name="T57" fmla="*/ 37 h 41"/>
                    <a:gd name="T58" fmla="*/ 6 w 151"/>
                    <a:gd name="T59" fmla="*/ 33 h 41"/>
                    <a:gd name="T60" fmla="*/ 7 w 151"/>
                    <a:gd name="T61" fmla="*/ 31 h 41"/>
                    <a:gd name="T62" fmla="*/ 10 w 151"/>
                    <a:gd name="T63" fmla="*/ 28 h 41"/>
                    <a:gd name="T64" fmla="*/ 14 w 151"/>
                    <a:gd name="T65" fmla="*/ 27 h 41"/>
                    <a:gd name="T66" fmla="*/ 19 w 151"/>
                    <a:gd name="T67" fmla="*/ 25 h 41"/>
                    <a:gd name="T68" fmla="*/ 11 w 151"/>
                    <a:gd name="T69" fmla="*/ 24 h 41"/>
                    <a:gd name="T70" fmla="*/ 4 w 151"/>
                    <a:gd name="T71" fmla="*/ 24 h 41"/>
                    <a:gd name="T72" fmla="*/ 2 w 151"/>
                    <a:gd name="T73" fmla="*/ 23 h 41"/>
                    <a:gd name="T74" fmla="*/ 0 w 151"/>
                    <a:gd name="T75" fmla="*/ 20 h 41"/>
                    <a:gd name="T76" fmla="*/ 0 w 151"/>
                    <a:gd name="T77" fmla="*/ 16 h 41"/>
                    <a:gd name="T78" fmla="*/ 0 w 151"/>
                    <a:gd name="T79" fmla="*/ 15 h 41"/>
                    <a:gd name="T80" fmla="*/ 0 w 151"/>
                    <a:gd name="T81" fmla="*/ 12 h 41"/>
                    <a:gd name="T82" fmla="*/ 0 w 151"/>
                    <a:gd name="T83" fmla="*/ 9 h 41"/>
                    <a:gd name="T84" fmla="*/ 0 w 151"/>
                    <a:gd name="T85" fmla="*/ 7 h 41"/>
                    <a:gd name="T86" fmla="*/ 0 w 151"/>
                    <a:gd name="T87" fmla="*/ 4 h 41"/>
                    <a:gd name="T88" fmla="*/ 2 w 151"/>
                    <a:gd name="T89" fmla="*/ 2 h 41"/>
                    <a:gd name="T90" fmla="*/ 4 w 151"/>
                    <a:gd name="T91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1" h="41">
                      <a:moveTo>
                        <a:pt x="4" y="0"/>
                      </a:moveTo>
                      <a:lnTo>
                        <a:pt x="47" y="3"/>
                      </a:lnTo>
                      <a:lnTo>
                        <a:pt x="91" y="3"/>
                      </a:lnTo>
                      <a:lnTo>
                        <a:pt x="134" y="2"/>
                      </a:lnTo>
                      <a:lnTo>
                        <a:pt x="138" y="0"/>
                      </a:lnTo>
                      <a:lnTo>
                        <a:pt x="140" y="2"/>
                      </a:lnTo>
                      <a:lnTo>
                        <a:pt x="142" y="3"/>
                      </a:lnTo>
                      <a:lnTo>
                        <a:pt x="142" y="4"/>
                      </a:lnTo>
                      <a:lnTo>
                        <a:pt x="143" y="8"/>
                      </a:lnTo>
                      <a:lnTo>
                        <a:pt x="143" y="11"/>
                      </a:lnTo>
                      <a:lnTo>
                        <a:pt x="142" y="12"/>
                      </a:lnTo>
                      <a:lnTo>
                        <a:pt x="142" y="13"/>
                      </a:lnTo>
                      <a:lnTo>
                        <a:pt x="146" y="12"/>
                      </a:lnTo>
                      <a:lnTo>
                        <a:pt x="148" y="12"/>
                      </a:lnTo>
                      <a:lnTo>
                        <a:pt x="150" y="13"/>
                      </a:lnTo>
                      <a:lnTo>
                        <a:pt x="151" y="16"/>
                      </a:lnTo>
                      <a:lnTo>
                        <a:pt x="151" y="20"/>
                      </a:lnTo>
                      <a:lnTo>
                        <a:pt x="150" y="23"/>
                      </a:lnTo>
                      <a:lnTo>
                        <a:pt x="148" y="25"/>
                      </a:lnTo>
                      <a:lnTo>
                        <a:pt x="124" y="33"/>
                      </a:lnTo>
                      <a:lnTo>
                        <a:pt x="102" y="35"/>
                      </a:lnTo>
                      <a:lnTo>
                        <a:pt x="78" y="33"/>
                      </a:lnTo>
                      <a:lnTo>
                        <a:pt x="56" y="33"/>
                      </a:lnTo>
                      <a:lnTo>
                        <a:pt x="33" y="35"/>
                      </a:lnTo>
                      <a:lnTo>
                        <a:pt x="12" y="41"/>
                      </a:lnTo>
                      <a:lnTo>
                        <a:pt x="11" y="41"/>
                      </a:lnTo>
                      <a:lnTo>
                        <a:pt x="8" y="41"/>
                      </a:lnTo>
                      <a:lnTo>
                        <a:pt x="7" y="40"/>
                      </a:lnTo>
                      <a:lnTo>
                        <a:pt x="7" y="37"/>
                      </a:lnTo>
                      <a:lnTo>
                        <a:pt x="6" y="33"/>
                      </a:lnTo>
                      <a:lnTo>
                        <a:pt x="7" y="31"/>
                      </a:lnTo>
                      <a:lnTo>
                        <a:pt x="10" y="28"/>
                      </a:lnTo>
                      <a:lnTo>
                        <a:pt x="14" y="27"/>
                      </a:lnTo>
                      <a:lnTo>
                        <a:pt x="19" y="25"/>
                      </a:lnTo>
                      <a:lnTo>
                        <a:pt x="11" y="24"/>
                      </a:lnTo>
                      <a:lnTo>
                        <a:pt x="4" y="24"/>
                      </a:lnTo>
                      <a:lnTo>
                        <a:pt x="2" y="23"/>
                      </a:lnTo>
                      <a:lnTo>
                        <a:pt x="0" y="20"/>
                      </a:lnTo>
                      <a:lnTo>
                        <a:pt x="0" y="16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9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2" y="2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" name="Freeform 25"/>
                <p:cNvSpPr>
                  <a:spLocks noEditPoints="1"/>
                </p:cNvSpPr>
                <p:nvPr/>
              </p:nvSpPr>
              <p:spPr bwMode="auto">
                <a:xfrm>
                  <a:off x="2708830" y="343826"/>
                  <a:ext cx="124880" cy="191889"/>
                </a:xfrm>
                <a:custGeom>
                  <a:avLst/>
                  <a:gdLst>
                    <a:gd name="T0" fmla="*/ 150 w 329"/>
                    <a:gd name="T1" fmla="*/ 487 h 504"/>
                    <a:gd name="T2" fmla="*/ 148 w 329"/>
                    <a:gd name="T3" fmla="*/ 463 h 504"/>
                    <a:gd name="T4" fmla="*/ 62 w 329"/>
                    <a:gd name="T5" fmla="*/ 397 h 504"/>
                    <a:gd name="T6" fmla="*/ 282 w 329"/>
                    <a:gd name="T7" fmla="*/ 297 h 504"/>
                    <a:gd name="T8" fmla="*/ 309 w 329"/>
                    <a:gd name="T9" fmla="*/ 347 h 504"/>
                    <a:gd name="T10" fmla="*/ 284 w 329"/>
                    <a:gd name="T11" fmla="*/ 423 h 504"/>
                    <a:gd name="T12" fmla="*/ 294 w 329"/>
                    <a:gd name="T13" fmla="*/ 280 h 504"/>
                    <a:gd name="T14" fmla="*/ 251 w 329"/>
                    <a:gd name="T15" fmla="*/ 256 h 504"/>
                    <a:gd name="T16" fmla="*/ 123 w 329"/>
                    <a:gd name="T17" fmla="*/ 254 h 504"/>
                    <a:gd name="T18" fmla="*/ 87 w 329"/>
                    <a:gd name="T19" fmla="*/ 320 h 504"/>
                    <a:gd name="T20" fmla="*/ 66 w 329"/>
                    <a:gd name="T21" fmla="*/ 456 h 504"/>
                    <a:gd name="T22" fmla="*/ 96 w 329"/>
                    <a:gd name="T23" fmla="*/ 464 h 504"/>
                    <a:gd name="T24" fmla="*/ 110 w 329"/>
                    <a:gd name="T25" fmla="*/ 463 h 504"/>
                    <a:gd name="T26" fmla="*/ 153 w 329"/>
                    <a:gd name="T27" fmla="*/ 452 h 504"/>
                    <a:gd name="T28" fmla="*/ 259 w 329"/>
                    <a:gd name="T29" fmla="*/ 389 h 504"/>
                    <a:gd name="T30" fmla="*/ 181 w 329"/>
                    <a:gd name="T31" fmla="*/ 262 h 504"/>
                    <a:gd name="T32" fmla="*/ 189 w 329"/>
                    <a:gd name="T33" fmla="*/ 227 h 504"/>
                    <a:gd name="T34" fmla="*/ 270 w 329"/>
                    <a:gd name="T35" fmla="*/ 132 h 504"/>
                    <a:gd name="T36" fmla="*/ 257 w 329"/>
                    <a:gd name="T37" fmla="*/ 111 h 504"/>
                    <a:gd name="T38" fmla="*/ 216 w 329"/>
                    <a:gd name="T39" fmla="*/ 100 h 504"/>
                    <a:gd name="T40" fmla="*/ 245 w 329"/>
                    <a:gd name="T41" fmla="*/ 134 h 504"/>
                    <a:gd name="T42" fmla="*/ 103 w 329"/>
                    <a:gd name="T43" fmla="*/ 70 h 504"/>
                    <a:gd name="T44" fmla="*/ 111 w 329"/>
                    <a:gd name="T45" fmla="*/ 239 h 504"/>
                    <a:gd name="T46" fmla="*/ 244 w 329"/>
                    <a:gd name="T47" fmla="*/ 157 h 504"/>
                    <a:gd name="T48" fmla="*/ 112 w 329"/>
                    <a:gd name="T49" fmla="*/ 70 h 504"/>
                    <a:gd name="T50" fmla="*/ 82 w 329"/>
                    <a:gd name="T51" fmla="*/ 67 h 504"/>
                    <a:gd name="T52" fmla="*/ 73 w 329"/>
                    <a:gd name="T53" fmla="*/ 36 h 504"/>
                    <a:gd name="T54" fmla="*/ 172 w 329"/>
                    <a:gd name="T55" fmla="*/ 33 h 504"/>
                    <a:gd name="T56" fmla="*/ 129 w 329"/>
                    <a:gd name="T57" fmla="*/ 22 h 504"/>
                    <a:gd name="T58" fmla="*/ 161 w 329"/>
                    <a:gd name="T59" fmla="*/ 3 h 504"/>
                    <a:gd name="T60" fmla="*/ 270 w 329"/>
                    <a:gd name="T61" fmla="*/ 80 h 504"/>
                    <a:gd name="T62" fmla="*/ 286 w 329"/>
                    <a:gd name="T63" fmla="*/ 162 h 504"/>
                    <a:gd name="T64" fmla="*/ 248 w 329"/>
                    <a:gd name="T65" fmla="*/ 243 h 504"/>
                    <a:gd name="T66" fmla="*/ 314 w 329"/>
                    <a:gd name="T67" fmla="*/ 289 h 504"/>
                    <a:gd name="T68" fmla="*/ 249 w 329"/>
                    <a:gd name="T69" fmla="*/ 460 h 504"/>
                    <a:gd name="T70" fmla="*/ 79 w 329"/>
                    <a:gd name="T71" fmla="*/ 492 h 504"/>
                    <a:gd name="T72" fmla="*/ 67 w 329"/>
                    <a:gd name="T73" fmla="*/ 495 h 504"/>
                    <a:gd name="T74" fmla="*/ 58 w 329"/>
                    <a:gd name="T75" fmla="*/ 496 h 504"/>
                    <a:gd name="T76" fmla="*/ 55 w 329"/>
                    <a:gd name="T77" fmla="*/ 493 h 504"/>
                    <a:gd name="T78" fmla="*/ 53 w 329"/>
                    <a:gd name="T79" fmla="*/ 495 h 504"/>
                    <a:gd name="T80" fmla="*/ 45 w 329"/>
                    <a:gd name="T81" fmla="*/ 493 h 504"/>
                    <a:gd name="T82" fmla="*/ 41 w 329"/>
                    <a:gd name="T83" fmla="*/ 497 h 504"/>
                    <a:gd name="T84" fmla="*/ 34 w 329"/>
                    <a:gd name="T85" fmla="*/ 491 h 504"/>
                    <a:gd name="T86" fmla="*/ 0 w 329"/>
                    <a:gd name="T87" fmla="*/ 464 h 504"/>
                    <a:gd name="T88" fmla="*/ 37 w 329"/>
                    <a:gd name="T89" fmla="*/ 477 h 504"/>
                    <a:gd name="T90" fmla="*/ 17 w 329"/>
                    <a:gd name="T91" fmla="*/ 456 h 504"/>
                    <a:gd name="T92" fmla="*/ 48 w 329"/>
                    <a:gd name="T93" fmla="*/ 405 h 504"/>
                    <a:gd name="T94" fmla="*/ 51 w 329"/>
                    <a:gd name="T95" fmla="*/ 264 h 504"/>
                    <a:gd name="T96" fmla="*/ 29 w 329"/>
                    <a:gd name="T97" fmla="*/ 249 h 504"/>
                    <a:gd name="T98" fmla="*/ 54 w 329"/>
                    <a:gd name="T99" fmla="*/ 249 h 504"/>
                    <a:gd name="T100" fmla="*/ 67 w 329"/>
                    <a:gd name="T101" fmla="*/ 69 h 504"/>
                    <a:gd name="T102" fmla="*/ 50 w 329"/>
                    <a:gd name="T103" fmla="*/ 53 h 504"/>
                    <a:gd name="T104" fmla="*/ 44 w 329"/>
                    <a:gd name="T105" fmla="*/ 43 h 504"/>
                    <a:gd name="T106" fmla="*/ 77 w 329"/>
                    <a:gd name="T107" fmla="*/ 18 h 504"/>
                    <a:gd name="T108" fmla="*/ 88 w 329"/>
                    <a:gd name="T109" fmla="*/ 3 h 504"/>
                    <a:gd name="T110" fmla="*/ 96 w 329"/>
                    <a:gd name="T111" fmla="*/ 9 h 504"/>
                    <a:gd name="T112" fmla="*/ 103 w 329"/>
                    <a:gd name="T113" fmla="*/ 7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29" h="504">
                      <a:moveTo>
                        <a:pt x="173" y="481"/>
                      </a:moveTo>
                      <a:lnTo>
                        <a:pt x="165" y="483"/>
                      </a:lnTo>
                      <a:lnTo>
                        <a:pt x="156" y="483"/>
                      </a:lnTo>
                      <a:lnTo>
                        <a:pt x="156" y="484"/>
                      </a:lnTo>
                      <a:lnTo>
                        <a:pt x="156" y="484"/>
                      </a:lnTo>
                      <a:lnTo>
                        <a:pt x="144" y="487"/>
                      </a:lnTo>
                      <a:lnTo>
                        <a:pt x="132" y="488"/>
                      </a:lnTo>
                      <a:lnTo>
                        <a:pt x="150" y="487"/>
                      </a:lnTo>
                      <a:lnTo>
                        <a:pt x="168" y="484"/>
                      </a:lnTo>
                      <a:lnTo>
                        <a:pt x="173" y="481"/>
                      </a:lnTo>
                      <a:close/>
                      <a:moveTo>
                        <a:pt x="45" y="475"/>
                      </a:moveTo>
                      <a:lnTo>
                        <a:pt x="45" y="476"/>
                      </a:lnTo>
                      <a:lnTo>
                        <a:pt x="45" y="476"/>
                      </a:lnTo>
                      <a:lnTo>
                        <a:pt x="45" y="475"/>
                      </a:lnTo>
                      <a:close/>
                      <a:moveTo>
                        <a:pt x="154" y="462"/>
                      </a:moveTo>
                      <a:lnTo>
                        <a:pt x="148" y="463"/>
                      </a:lnTo>
                      <a:lnTo>
                        <a:pt x="141" y="466"/>
                      </a:lnTo>
                      <a:lnTo>
                        <a:pt x="148" y="464"/>
                      </a:lnTo>
                      <a:lnTo>
                        <a:pt x="154" y="462"/>
                      </a:lnTo>
                      <a:close/>
                      <a:moveTo>
                        <a:pt x="62" y="397"/>
                      </a:moveTo>
                      <a:lnTo>
                        <a:pt x="53" y="443"/>
                      </a:lnTo>
                      <a:lnTo>
                        <a:pt x="53" y="448"/>
                      </a:lnTo>
                      <a:lnTo>
                        <a:pt x="61" y="406"/>
                      </a:lnTo>
                      <a:lnTo>
                        <a:pt x="62" y="397"/>
                      </a:lnTo>
                      <a:close/>
                      <a:moveTo>
                        <a:pt x="294" y="369"/>
                      </a:moveTo>
                      <a:lnTo>
                        <a:pt x="290" y="378"/>
                      </a:lnTo>
                      <a:lnTo>
                        <a:pt x="288" y="388"/>
                      </a:lnTo>
                      <a:lnTo>
                        <a:pt x="285" y="394"/>
                      </a:lnTo>
                      <a:lnTo>
                        <a:pt x="290" y="382"/>
                      </a:lnTo>
                      <a:lnTo>
                        <a:pt x="294" y="369"/>
                      </a:lnTo>
                      <a:close/>
                      <a:moveTo>
                        <a:pt x="278" y="289"/>
                      </a:moveTo>
                      <a:lnTo>
                        <a:pt x="282" y="297"/>
                      </a:lnTo>
                      <a:lnTo>
                        <a:pt x="293" y="328"/>
                      </a:lnTo>
                      <a:lnTo>
                        <a:pt x="293" y="324"/>
                      </a:lnTo>
                      <a:lnTo>
                        <a:pt x="289" y="305"/>
                      </a:lnTo>
                      <a:lnTo>
                        <a:pt x="278" y="289"/>
                      </a:lnTo>
                      <a:close/>
                      <a:moveTo>
                        <a:pt x="294" y="280"/>
                      </a:moveTo>
                      <a:lnTo>
                        <a:pt x="303" y="302"/>
                      </a:lnTo>
                      <a:lnTo>
                        <a:pt x="307" y="324"/>
                      </a:lnTo>
                      <a:lnTo>
                        <a:pt x="309" y="347"/>
                      </a:lnTo>
                      <a:lnTo>
                        <a:pt x="307" y="364"/>
                      </a:lnTo>
                      <a:lnTo>
                        <a:pt x="302" y="386"/>
                      </a:lnTo>
                      <a:lnTo>
                        <a:pt x="293" y="407"/>
                      </a:lnTo>
                      <a:lnTo>
                        <a:pt x="280" y="425"/>
                      </a:lnTo>
                      <a:lnTo>
                        <a:pt x="263" y="440"/>
                      </a:lnTo>
                      <a:lnTo>
                        <a:pt x="244" y="454"/>
                      </a:lnTo>
                      <a:lnTo>
                        <a:pt x="265" y="440"/>
                      </a:lnTo>
                      <a:lnTo>
                        <a:pt x="284" y="423"/>
                      </a:lnTo>
                      <a:lnTo>
                        <a:pt x="301" y="401"/>
                      </a:lnTo>
                      <a:lnTo>
                        <a:pt x="313" y="377"/>
                      </a:lnTo>
                      <a:lnTo>
                        <a:pt x="319" y="353"/>
                      </a:lnTo>
                      <a:lnTo>
                        <a:pt x="321" y="332"/>
                      </a:lnTo>
                      <a:lnTo>
                        <a:pt x="317" y="311"/>
                      </a:lnTo>
                      <a:lnTo>
                        <a:pt x="307" y="294"/>
                      </a:lnTo>
                      <a:lnTo>
                        <a:pt x="301" y="286"/>
                      </a:lnTo>
                      <a:lnTo>
                        <a:pt x="294" y="280"/>
                      </a:lnTo>
                      <a:close/>
                      <a:moveTo>
                        <a:pt x="243" y="268"/>
                      </a:moveTo>
                      <a:lnTo>
                        <a:pt x="257" y="278"/>
                      </a:lnTo>
                      <a:lnTo>
                        <a:pt x="270" y="290"/>
                      </a:lnTo>
                      <a:lnTo>
                        <a:pt x="265" y="282"/>
                      </a:lnTo>
                      <a:lnTo>
                        <a:pt x="259" y="274"/>
                      </a:lnTo>
                      <a:lnTo>
                        <a:pt x="251" y="270"/>
                      </a:lnTo>
                      <a:lnTo>
                        <a:pt x="243" y="268"/>
                      </a:lnTo>
                      <a:close/>
                      <a:moveTo>
                        <a:pt x="251" y="256"/>
                      </a:moveTo>
                      <a:lnTo>
                        <a:pt x="259" y="262"/>
                      </a:lnTo>
                      <a:lnTo>
                        <a:pt x="265" y="269"/>
                      </a:lnTo>
                      <a:lnTo>
                        <a:pt x="270" y="272"/>
                      </a:lnTo>
                      <a:lnTo>
                        <a:pt x="276" y="276"/>
                      </a:lnTo>
                      <a:lnTo>
                        <a:pt x="278" y="278"/>
                      </a:lnTo>
                      <a:lnTo>
                        <a:pt x="267" y="265"/>
                      </a:lnTo>
                      <a:lnTo>
                        <a:pt x="251" y="256"/>
                      </a:lnTo>
                      <a:close/>
                      <a:moveTo>
                        <a:pt x="123" y="254"/>
                      </a:moveTo>
                      <a:lnTo>
                        <a:pt x="121" y="256"/>
                      </a:lnTo>
                      <a:lnTo>
                        <a:pt x="116" y="256"/>
                      </a:lnTo>
                      <a:lnTo>
                        <a:pt x="90" y="268"/>
                      </a:lnTo>
                      <a:lnTo>
                        <a:pt x="90" y="268"/>
                      </a:lnTo>
                      <a:lnTo>
                        <a:pt x="88" y="278"/>
                      </a:lnTo>
                      <a:lnTo>
                        <a:pt x="88" y="291"/>
                      </a:lnTo>
                      <a:lnTo>
                        <a:pt x="87" y="306"/>
                      </a:lnTo>
                      <a:lnTo>
                        <a:pt x="87" y="320"/>
                      </a:lnTo>
                      <a:lnTo>
                        <a:pt x="87" y="338"/>
                      </a:lnTo>
                      <a:lnTo>
                        <a:pt x="87" y="340"/>
                      </a:lnTo>
                      <a:lnTo>
                        <a:pt x="83" y="377"/>
                      </a:lnTo>
                      <a:lnTo>
                        <a:pt x="75" y="410"/>
                      </a:lnTo>
                      <a:lnTo>
                        <a:pt x="75" y="415"/>
                      </a:lnTo>
                      <a:lnTo>
                        <a:pt x="71" y="430"/>
                      </a:lnTo>
                      <a:lnTo>
                        <a:pt x="70" y="440"/>
                      </a:lnTo>
                      <a:lnTo>
                        <a:pt x="66" y="456"/>
                      </a:lnTo>
                      <a:lnTo>
                        <a:pt x="66" y="458"/>
                      </a:lnTo>
                      <a:lnTo>
                        <a:pt x="66" y="459"/>
                      </a:lnTo>
                      <a:lnTo>
                        <a:pt x="66" y="459"/>
                      </a:lnTo>
                      <a:lnTo>
                        <a:pt x="73" y="460"/>
                      </a:lnTo>
                      <a:lnTo>
                        <a:pt x="79" y="462"/>
                      </a:lnTo>
                      <a:lnTo>
                        <a:pt x="81" y="462"/>
                      </a:lnTo>
                      <a:lnTo>
                        <a:pt x="88" y="463"/>
                      </a:lnTo>
                      <a:lnTo>
                        <a:pt x="96" y="464"/>
                      </a:lnTo>
                      <a:lnTo>
                        <a:pt x="104" y="464"/>
                      </a:lnTo>
                      <a:lnTo>
                        <a:pt x="112" y="466"/>
                      </a:lnTo>
                      <a:lnTo>
                        <a:pt x="119" y="467"/>
                      </a:lnTo>
                      <a:lnTo>
                        <a:pt x="125" y="464"/>
                      </a:lnTo>
                      <a:lnTo>
                        <a:pt x="127" y="463"/>
                      </a:lnTo>
                      <a:lnTo>
                        <a:pt x="131" y="462"/>
                      </a:lnTo>
                      <a:lnTo>
                        <a:pt x="110" y="463"/>
                      </a:lnTo>
                      <a:lnTo>
                        <a:pt x="110" y="463"/>
                      </a:lnTo>
                      <a:lnTo>
                        <a:pt x="107" y="463"/>
                      </a:lnTo>
                      <a:lnTo>
                        <a:pt x="106" y="462"/>
                      </a:lnTo>
                      <a:lnTo>
                        <a:pt x="106" y="459"/>
                      </a:lnTo>
                      <a:lnTo>
                        <a:pt x="106" y="458"/>
                      </a:lnTo>
                      <a:lnTo>
                        <a:pt x="107" y="456"/>
                      </a:lnTo>
                      <a:lnTo>
                        <a:pt x="108" y="455"/>
                      </a:lnTo>
                      <a:lnTo>
                        <a:pt x="132" y="454"/>
                      </a:lnTo>
                      <a:lnTo>
                        <a:pt x="153" y="452"/>
                      </a:lnTo>
                      <a:lnTo>
                        <a:pt x="154" y="452"/>
                      </a:lnTo>
                      <a:lnTo>
                        <a:pt x="157" y="452"/>
                      </a:lnTo>
                      <a:lnTo>
                        <a:pt x="185" y="440"/>
                      </a:lnTo>
                      <a:lnTo>
                        <a:pt x="212" y="427"/>
                      </a:lnTo>
                      <a:lnTo>
                        <a:pt x="237" y="410"/>
                      </a:lnTo>
                      <a:lnTo>
                        <a:pt x="245" y="404"/>
                      </a:lnTo>
                      <a:lnTo>
                        <a:pt x="253" y="396"/>
                      </a:lnTo>
                      <a:lnTo>
                        <a:pt x="259" y="389"/>
                      </a:lnTo>
                      <a:lnTo>
                        <a:pt x="270" y="369"/>
                      </a:lnTo>
                      <a:lnTo>
                        <a:pt x="274" y="349"/>
                      </a:lnTo>
                      <a:lnTo>
                        <a:pt x="270" y="330"/>
                      </a:lnTo>
                      <a:lnTo>
                        <a:pt x="260" y="311"/>
                      </a:lnTo>
                      <a:lnTo>
                        <a:pt x="244" y="295"/>
                      </a:lnTo>
                      <a:lnTo>
                        <a:pt x="224" y="281"/>
                      </a:lnTo>
                      <a:lnTo>
                        <a:pt x="203" y="270"/>
                      </a:lnTo>
                      <a:lnTo>
                        <a:pt x="181" y="262"/>
                      </a:lnTo>
                      <a:lnTo>
                        <a:pt x="160" y="257"/>
                      </a:lnTo>
                      <a:lnTo>
                        <a:pt x="158" y="257"/>
                      </a:lnTo>
                      <a:lnTo>
                        <a:pt x="158" y="257"/>
                      </a:lnTo>
                      <a:lnTo>
                        <a:pt x="140" y="258"/>
                      </a:lnTo>
                      <a:lnTo>
                        <a:pt x="124" y="257"/>
                      </a:lnTo>
                      <a:lnTo>
                        <a:pt x="123" y="257"/>
                      </a:lnTo>
                      <a:lnTo>
                        <a:pt x="123" y="254"/>
                      </a:lnTo>
                      <a:close/>
                      <a:moveTo>
                        <a:pt x="189" y="227"/>
                      </a:moveTo>
                      <a:lnTo>
                        <a:pt x="178" y="232"/>
                      </a:lnTo>
                      <a:lnTo>
                        <a:pt x="190" y="229"/>
                      </a:lnTo>
                      <a:lnTo>
                        <a:pt x="189" y="227"/>
                      </a:lnTo>
                      <a:close/>
                      <a:moveTo>
                        <a:pt x="273" y="117"/>
                      </a:moveTo>
                      <a:lnTo>
                        <a:pt x="272" y="123"/>
                      </a:lnTo>
                      <a:lnTo>
                        <a:pt x="269" y="129"/>
                      </a:lnTo>
                      <a:lnTo>
                        <a:pt x="270" y="131"/>
                      </a:lnTo>
                      <a:lnTo>
                        <a:pt x="270" y="132"/>
                      </a:lnTo>
                      <a:lnTo>
                        <a:pt x="276" y="148"/>
                      </a:lnTo>
                      <a:lnTo>
                        <a:pt x="277" y="162"/>
                      </a:lnTo>
                      <a:lnTo>
                        <a:pt x="280" y="144"/>
                      </a:lnTo>
                      <a:lnTo>
                        <a:pt x="276" y="123"/>
                      </a:lnTo>
                      <a:lnTo>
                        <a:pt x="273" y="117"/>
                      </a:lnTo>
                      <a:close/>
                      <a:moveTo>
                        <a:pt x="255" y="104"/>
                      </a:moveTo>
                      <a:lnTo>
                        <a:pt x="255" y="109"/>
                      </a:lnTo>
                      <a:lnTo>
                        <a:pt x="257" y="111"/>
                      </a:lnTo>
                      <a:lnTo>
                        <a:pt x="257" y="111"/>
                      </a:lnTo>
                      <a:lnTo>
                        <a:pt x="255" y="104"/>
                      </a:lnTo>
                      <a:close/>
                      <a:moveTo>
                        <a:pt x="256" y="94"/>
                      </a:moveTo>
                      <a:lnTo>
                        <a:pt x="257" y="95"/>
                      </a:lnTo>
                      <a:lnTo>
                        <a:pt x="256" y="94"/>
                      </a:lnTo>
                      <a:lnTo>
                        <a:pt x="256" y="94"/>
                      </a:lnTo>
                      <a:close/>
                      <a:moveTo>
                        <a:pt x="202" y="90"/>
                      </a:moveTo>
                      <a:lnTo>
                        <a:pt x="216" y="100"/>
                      </a:lnTo>
                      <a:lnTo>
                        <a:pt x="231" y="115"/>
                      </a:lnTo>
                      <a:lnTo>
                        <a:pt x="241" y="129"/>
                      </a:lnTo>
                      <a:lnTo>
                        <a:pt x="249" y="145"/>
                      </a:lnTo>
                      <a:lnTo>
                        <a:pt x="251" y="141"/>
                      </a:lnTo>
                      <a:lnTo>
                        <a:pt x="249" y="138"/>
                      </a:lnTo>
                      <a:lnTo>
                        <a:pt x="249" y="137"/>
                      </a:lnTo>
                      <a:lnTo>
                        <a:pt x="247" y="136"/>
                      </a:lnTo>
                      <a:lnTo>
                        <a:pt x="245" y="134"/>
                      </a:lnTo>
                      <a:lnTo>
                        <a:pt x="245" y="132"/>
                      </a:lnTo>
                      <a:lnTo>
                        <a:pt x="245" y="132"/>
                      </a:lnTo>
                      <a:lnTo>
                        <a:pt x="245" y="131"/>
                      </a:lnTo>
                      <a:lnTo>
                        <a:pt x="244" y="129"/>
                      </a:lnTo>
                      <a:lnTo>
                        <a:pt x="243" y="127"/>
                      </a:lnTo>
                      <a:lnTo>
                        <a:pt x="224" y="107"/>
                      </a:lnTo>
                      <a:lnTo>
                        <a:pt x="202" y="90"/>
                      </a:lnTo>
                      <a:close/>
                      <a:moveTo>
                        <a:pt x="103" y="70"/>
                      </a:moveTo>
                      <a:lnTo>
                        <a:pt x="102" y="92"/>
                      </a:lnTo>
                      <a:lnTo>
                        <a:pt x="99" y="117"/>
                      </a:lnTo>
                      <a:lnTo>
                        <a:pt x="95" y="177"/>
                      </a:lnTo>
                      <a:lnTo>
                        <a:pt x="91" y="241"/>
                      </a:lnTo>
                      <a:lnTo>
                        <a:pt x="99" y="240"/>
                      </a:lnTo>
                      <a:lnTo>
                        <a:pt x="108" y="240"/>
                      </a:lnTo>
                      <a:lnTo>
                        <a:pt x="108" y="240"/>
                      </a:lnTo>
                      <a:lnTo>
                        <a:pt x="111" y="239"/>
                      </a:lnTo>
                      <a:lnTo>
                        <a:pt x="113" y="239"/>
                      </a:lnTo>
                      <a:lnTo>
                        <a:pt x="139" y="237"/>
                      </a:lnTo>
                      <a:lnTo>
                        <a:pt x="165" y="229"/>
                      </a:lnTo>
                      <a:lnTo>
                        <a:pt x="189" y="218"/>
                      </a:lnTo>
                      <a:lnTo>
                        <a:pt x="212" y="203"/>
                      </a:lnTo>
                      <a:lnTo>
                        <a:pt x="232" y="183"/>
                      </a:lnTo>
                      <a:lnTo>
                        <a:pt x="239" y="170"/>
                      </a:lnTo>
                      <a:lnTo>
                        <a:pt x="244" y="157"/>
                      </a:lnTo>
                      <a:lnTo>
                        <a:pt x="237" y="138"/>
                      </a:lnTo>
                      <a:lnTo>
                        <a:pt x="224" y="120"/>
                      </a:lnTo>
                      <a:lnTo>
                        <a:pt x="203" y="101"/>
                      </a:lnTo>
                      <a:lnTo>
                        <a:pt x="179" y="87"/>
                      </a:lnTo>
                      <a:lnTo>
                        <a:pt x="156" y="78"/>
                      </a:lnTo>
                      <a:lnTo>
                        <a:pt x="132" y="71"/>
                      </a:lnTo>
                      <a:lnTo>
                        <a:pt x="124" y="71"/>
                      </a:lnTo>
                      <a:lnTo>
                        <a:pt x="112" y="70"/>
                      </a:lnTo>
                      <a:lnTo>
                        <a:pt x="103" y="70"/>
                      </a:lnTo>
                      <a:close/>
                      <a:moveTo>
                        <a:pt x="82" y="67"/>
                      </a:moveTo>
                      <a:lnTo>
                        <a:pt x="82" y="67"/>
                      </a:lnTo>
                      <a:lnTo>
                        <a:pt x="82" y="70"/>
                      </a:lnTo>
                      <a:lnTo>
                        <a:pt x="82" y="75"/>
                      </a:lnTo>
                      <a:lnTo>
                        <a:pt x="83" y="67"/>
                      </a:lnTo>
                      <a:lnTo>
                        <a:pt x="82" y="67"/>
                      </a:lnTo>
                      <a:lnTo>
                        <a:pt x="82" y="67"/>
                      </a:lnTo>
                      <a:close/>
                      <a:moveTo>
                        <a:pt x="73" y="36"/>
                      </a:moveTo>
                      <a:lnTo>
                        <a:pt x="67" y="36"/>
                      </a:lnTo>
                      <a:lnTo>
                        <a:pt x="62" y="37"/>
                      </a:lnTo>
                      <a:lnTo>
                        <a:pt x="66" y="37"/>
                      </a:lnTo>
                      <a:lnTo>
                        <a:pt x="71" y="37"/>
                      </a:lnTo>
                      <a:lnTo>
                        <a:pt x="73" y="37"/>
                      </a:lnTo>
                      <a:lnTo>
                        <a:pt x="71" y="37"/>
                      </a:lnTo>
                      <a:lnTo>
                        <a:pt x="73" y="36"/>
                      </a:lnTo>
                      <a:lnTo>
                        <a:pt x="73" y="36"/>
                      </a:lnTo>
                      <a:close/>
                      <a:moveTo>
                        <a:pt x="129" y="30"/>
                      </a:moveTo>
                      <a:lnTo>
                        <a:pt x="104" y="32"/>
                      </a:lnTo>
                      <a:lnTo>
                        <a:pt x="104" y="37"/>
                      </a:lnTo>
                      <a:lnTo>
                        <a:pt x="144" y="36"/>
                      </a:lnTo>
                      <a:lnTo>
                        <a:pt x="168" y="37"/>
                      </a:lnTo>
                      <a:lnTo>
                        <a:pt x="194" y="39"/>
                      </a:lnTo>
                      <a:lnTo>
                        <a:pt x="172" y="33"/>
                      </a:lnTo>
                      <a:lnTo>
                        <a:pt x="153" y="32"/>
                      </a:lnTo>
                      <a:lnTo>
                        <a:pt x="129" y="30"/>
                      </a:lnTo>
                      <a:close/>
                      <a:moveTo>
                        <a:pt x="146" y="12"/>
                      </a:moveTo>
                      <a:lnTo>
                        <a:pt x="123" y="13"/>
                      </a:lnTo>
                      <a:lnTo>
                        <a:pt x="113" y="16"/>
                      </a:lnTo>
                      <a:lnTo>
                        <a:pt x="104" y="20"/>
                      </a:lnTo>
                      <a:lnTo>
                        <a:pt x="104" y="22"/>
                      </a:lnTo>
                      <a:lnTo>
                        <a:pt x="129" y="22"/>
                      </a:lnTo>
                      <a:lnTo>
                        <a:pt x="153" y="22"/>
                      </a:lnTo>
                      <a:lnTo>
                        <a:pt x="173" y="25"/>
                      </a:lnTo>
                      <a:lnTo>
                        <a:pt x="198" y="32"/>
                      </a:lnTo>
                      <a:lnTo>
                        <a:pt x="191" y="28"/>
                      </a:lnTo>
                      <a:lnTo>
                        <a:pt x="170" y="16"/>
                      </a:lnTo>
                      <a:lnTo>
                        <a:pt x="146" y="12"/>
                      </a:lnTo>
                      <a:close/>
                      <a:moveTo>
                        <a:pt x="140" y="0"/>
                      </a:moveTo>
                      <a:lnTo>
                        <a:pt x="161" y="3"/>
                      </a:lnTo>
                      <a:lnTo>
                        <a:pt x="181" y="8"/>
                      </a:lnTo>
                      <a:lnTo>
                        <a:pt x="198" y="18"/>
                      </a:lnTo>
                      <a:lnTo>
                        <a:pt x="216" y="33"/>
                      </a:lnTo>
                      <a:lnTo>
                        <a:pt x="232" y="50"/>
                      </a:lnTo>
                      <a:lnTo>
                        <a:pt x="243" y="54"/>
                      </a:lnTo>
                      <a:lnTo>
                        <a:pt x="255" y="61"/>
                      </a:lnTo>
                      <a:lnTo>
                        <a:pt x="264" y="70"/>
                      </a:lnTo>
                      <a:lnTo>
                        <a:pt x="270" y="80"/>
                      </a:lnTo>
                      <a:lnTo>
                        <a:pt x="273" y="87"/>
                      </a:lnTo>
                      <a:lnTo>
                        <a:pt x="274" y="94"/>
                      </a:lnTo>
                      <a:lnTo>
                        <a:pt x="274" y="100"/>
                      </a:lnTo>
                      <a:lnTo>
                        <a:pt x="278" y="108"/>
                      </a:lnTo>
                      <a:lnTo>
                        <a:pt x="281" y="115"/>
                      </a:lnTo>
                      <a:lnTo>
                        <a:pt x="284" y="120"/>
                      </a:lnTo>
                      <a:lnTo>
                        <a:pt x="288" y="141"/>
                      </a:lnTo>
                      <a:lnTo>
                        <a:pt x="286" y="162"/>
                      </a:lnTo>
                      <a:lnTo>
                        <a:pt x="278" y="181"/>
                      </a:lnTo>
                      <a:lnTo>
                        <a:pt x="276" y="185"/>
                      </a:lnTo>
                      <a:lnTo>
                        <a:pt x="272" y="190"/>
                      </a:lnTo>
                      <a:lnTo>
                        <a:pt x="268" y="194"/>
                      </a:lnTo>
                      <a:lnTo>
                        <a:pt x="259" y="210"/>
                      </a:lnTo>
                      <a:lnTo>
                        <a:pt x="244" y="223"/>
                      </a:lnTo>
                      <a:lnTo>
                        <a:pt x="227" y="235"/>
                      </a:lnTo>
                      <a:lnTo>
                        <a:pt x="248" y="243"/>
                      </a:lnTo>
                      <a:lnTo>
                        <a:pt x="251" y="243"/>
                      </a:lnTo>
                      <a:lnTo>
                        <a:pt x="255" y="244"/>
                      </a:lnTo>
                      <a:lnTo>
                        <a:pt x="256" y="245"/>
                      </a:lnTo>
                      <a:lnTo>
                        <a:pt x="259" y="247"/>
                      </a:lnTo>
                      <a:lnTo>
                        <a:pt x="260" y="248"/>
                      </a:lnTo>
                      <a:lnTo>
                        <a:pt x="282" y="260"/>
                      </a:lnTo>
                      <a:lnTo>
                        <a:pt x="299" y="273"/>
                      </a:lnTo>
                      <a:lnTo>
                        <a:pt x="314" y="289"/>
                      </a:lnTo>
                      <a:lnTo>
                        <a:pt x="325" y="309"/>
                      </a:lnTo>
                      <a:lnTo>
                        <a:pt x="329" y="331"/>
                      </a:lnTo>
                      <a:lnTo>
                        <a:pt x="327" y="355"/>
                      </a:lnTo>
                      <a:lnTo>
                        <a:pt x="321" y="380"/>
                      </a:lnTo>
                      <a:lnTo>
                        <a:pt x="307" y="405"/>
                      </a:lnTo>
                      <a:lnTo>
                        <a:pt x="290" y="429"/>
                      </a:lnTo>
                      <a:lnTo>
                        <a:pt x="270" y="446"/>
                      </a:lnTo>
                      <a:lnTo>
                        <a:pt x="249" y="460"/>
                      </a:lnTo>
                      <a:lnTo>
                        <a:pt x="224" y="472"/>
                      </a:lnTo>
                      <a:lnTo>
                        <a:pt x="198" y="483"/>
                      </a:lnTo>
                      <a:lnTo>
                        <a:pt x="170" y="492"/>
                      </a:lnTo>
                      <a:lnTo>
                        <a:pt x="153" y="495"/>
                      </a:lnTo>
                      <a:lnTo>
                        <a:pt x="133" y="496"/>
                      </a:lnTo>
                      <a:lnTo>
                        <a:pt x="102" y="495"/>
                      </a:lnTo>
                      <a:lnTo>
                        <a:pt x="82" y="493"/>
                      </a:lnTo>
                      <a:lnTo>
                        <a:pt x="79" y="492"/>
                      </a:lnTo>
                      <a:lnTo>
                        <a:pt x="79" y="491"/>
                      </a:lnTo>
                      <a:lnTo>
                        <a:pt x="66" y="491"/>
                      </a:lnTo>
                      <a:lnTo>
                        <a:pt x="66" y="495"/>
                      </a:lnTo>
                      <a:lnTo>
                        <a:pt x="66" y="496"/>
                      </a:lnTo>
                      <a:lnTo>
                        <a:pt x="66" y="496"/>
                      </a:lnTo>
                      <a:lnTo>
                        <a:pt x="67" y="496"/>
                      </a:lnTo>
                      <a:lnTo>
                        <a:pt x="67" y="495"/>
                      </a:lnTo>
                      <a:lnTo>
                        <a:pt x="67" y="495"/>
                      </a:lnTo>
                      <a:lnTo>
                        <a:pt x="67" y="496"/>
                      </a:lnTo>
                      <a:lnTo>
                        <a:pt x="66" y="497"/>
                      </a:lnTo>
                      <a:lnTo>
                        <a:pt x="65" y="500"/>
                      </a:lnTo>
                      <a:lnTo>
                        <a:pt x="63" y="500"/>
                      </a:lnTo>
                      <a:lnTo>
                        <a:pt x="63" y="500"/>
                      </a:lnTo>
                      <a:lnTo>
                        <a:pt x="61" y="500"/>
                      </a:lnTo>
                      <a:lnTo>
                        <a:pt x="59" y="498"/>
                      </a:lnTo>
                      <a:lnTo>
                        <a:pt x="58" y="496"/>
                      </a:lnTo>
                      <a:lnTo>
                        <a:pt x="58" y="495"/>
                      </a:lnTo>
                      <a:lnTo>
                        <a:pt x="58" y="495"/>
                      </a:lnTo>
                      <a:lnTo>
                        <a:pt x="58" y="495"/>
                      </a:lnTo>
                      <a:lnTo>
                        <a:pt x="58" y="496"/>
                      </a:lnTo>
                      <a:lnTo>
                        <a:pt x="58" y="495"/>
                      </a:lnTo>
                      <a:lnTo>
                        <a:pt x="58" y="493"/>
                      </a:lnTo>
                      <a:lnTo>
                        <a:pt x="58" y="492"/>
                      </a:lnTo>
                      <a:lnTo>
                        <a:pt x="55" y="493"/>
                      </a:lnTo>
                      <a:lnTo>
                        <a:pt x="55" y="493"/>
                      </a:lnTo>
                      <a:lnTo>
                        <a:pt x="55" y="493"/>
                      </a:lnTo>
                      <a:lnTo>
                        <a:pt x="54" y="495"/>
                      </a:lnTo>
                      <a:lnTo>
                        <a:pt x="54" y="495"/>
                      </a:lnTo>
                      <a:lnTo>
                        <a:pt x="54" y="493"/>
                      </a:lnTo>
                      <a:lnTo>
                        <a:pt x="54" y="493"/>
                      </a:lnTo>
                      <a:lnTo>
                        <a:pt x="54" y="493"/>
                      </a:lnTo>
                      <a:lnTo>
                        <a:pt x="53" y="495"/>
                      </a:lnTo>
                      <a:lnTo>
                        <a:pt x="53" y="496"/>
                      </a:lnTo>
                      <a:lnTo>
                        <a:pt x="51" y="497"/>
                      </a:lnTo>
                      <a:lnTo>
                        <a:pt x="49" y="498"/>
                      </a:lnTo>
                      <a:lnTo>
                        <a:pt x="48" y="497"/>
                      </a:lnTo>
                      <a:lnTo>
                        <a:pt x="46" y="497"/>
                      </a:lnTo>
                      <a:lnTo>
                        <a:pt x="45" y="495"/>
                      </a:lnTo>
                      <a:lnTo>
                        <a:pt x="45" y="493"/>
                      </a:lnTo>
                      <a:lnTo>
                        <a:pt x="45" y="493"/>
                      </a:lnTo>
                      <a:lnTo>
                        <a:pt x="44" y="493"/>
                      </a:lnTo>
                      <a:lnTo>
                        <a:pt x="44" y="496"/>
                      </a:lnTo>
                      <a:lnTo>
                        <a:pt x="44" y="498"/>
                      </a:lnTo>
                      <a:lnTo>
                        <a:pt x="44" y="501"/>
                      </a:lnTo>
                      <a:lnTo>
                        <a:pt x="42" y="504"/>
                      </a:lnTo>
                      <a:lnTo>
                        <a:pt x="42" y="504"/>
                      </a:lnTo>
                      <a:lnTo>
                        <a:pt x="42" y="496"/>
                      </a:lnTo>
                      <a:lnTo>
                        <a:pt x="41" y="497"/>
                      </a:lnTo>
                      <a:lnTo>
                        <a:pt x="40" y="498"/>
                      </a:lnTo>
                      <a:lnTo>
                        <a:pt x="38" y="498"/>
                      </a:lnTo>
                      <a:lnTo>
                        <a:pt x="37" y="497"/>
                      </a:lnTo>
                      <a:lnTo>
                        <a:pt x="36" y="496"/>
                      </a:lnTo>
                      <a:lnTo>
                        <a:pt x="34" y="495"/>
                      </a:lnTo>
                      <a:lnTo>
                        <a:pt x="34" y="493"/>
                      </a:lnTo>
                      <a:lnTo>
                        <a:pt x="34" y="493"/>
                      </a:lnTo>
                      <a:lnTo>
                        <a:pt x="34" y="491"/>
                      </a:lnTo>
                      <a:lnTo>
                        <a:pt x="34" y="489"/>
                      </a:lnTo>
                      <a:lnTo>
                        <a:pt x="34" y="488"/>
                      </a:lnTo>
                      <a:lnTo>
                        <a:pt x="36" y="487"/>
                      </a:lnTo>
                      <a:lnTo>
                        <a:pt x="36" y="487"/>
                      </a:lnTo>
                      <a:lnTo>
                        <a:pt x="21" y="481"/>
                      </a:lnTo>
                      <a:lnTo>
                        <a:pt x="9" y="475"/>
                      </a:lnTo>
                      <a:lnTo>
                        <a:pt x="0" y="467"/>
                      </a:lnTo>
                      <a:lnTo>
                        <a:pt x="0" y="464"/>
                      </a:lnTo>
                      <a:lnTo>
                        <a:pt x="0" y="463"/>
                      </a:lnTo>
                      <a:lnTo>
                        <a:pt x="0" y="462"/>
                      </a:lnTo>
                      <a:lnTo>
                        <a:pt x="1" y="460"/>
                      </a:lnTo>
                      <a:lnTo>
                        <a:pt x="3" y="460"/>
                      </a:lnTo>
                      <a:lnTo>
                        <a:pt x="5" y="460"/>
                      </a:lnTo>
                      <a:lnTo>
                        <a:pt x="7" y="462"/>
                      </a:lnTo>
                      <a:lnTo>
                        <a:pt x="19" y="471"/>
                      </a:lnTo>
                      <a:lnTo>
                        <a:pt x="37" y="477"/>
                      </a:lnTo>
                      <a:lnTo>
                        <a:pt x="33" y="475"/>
                      </a:lnTo>
                      <a:lnTo>
                        <a:pt x="29" y="469"/>
                      </a:lnTo>
                      <a:lnTo>
                        <a:pt x="28" y="469"/>
                      </a:lnTo>
                      <a:lnTo>
                        <a:pt x="20" y="466"/>
                      </a:lnTo>
                      <a:lnTo>
                        <a:pt x="17" y="464"/>
                      </a:lnTo>
                      <a:lnTo>
                        <a:pt x="16" y="462"/>
                      </a:lnTo>
                      <a:lnTo>
                        <a:pt x="16" y="458"/>
                      </a:lnTo>
                      <a:lnTo>
                        <a:pt x="17" y="456"/>
                      </a:lnTo>
                      <a:lnTo>
                        <a:pt x="20" y="455"/>
                      </a:lnTo>
                      <a:lnTo>
                        <a:pt x="21" y="454"/>
                      </a:lnTo>
                      <a:lnTo>
                        <a:pt x="24" y="454"/>
                      </a:lnTo>
                      <a:lnTo>
                        <a:pt x="30" y="456"/>
                      </a:lnTo>
                      <a:lnTo>
                        <a:pt x="37" y="459"/>
                      </a:lnTo>
                      <a:lnTo>
                        <a:pt x="38" y="460"/>
                      </a:lnTo>
                      <a:lnTo>
                        <a:pt x="46" y="407"/>
                      </a:lnTo>
                      <a:lnTo>
                        <a:pt x="48" y="405"/>
                      </a:lnTo>
                      <a:lnTo>
                        <a:pt x="50" y="360"/>
                      </a:lnTo>
                      <a:lnTo>
                        <a:pt x="55" y="297"/>
                      </a:lnTo>
                      <a:lnTo>
                        <a:pt x="53" y="294"/>
                      </a:lnTo>
                      <a:lnTo>
                        <a:pt x="53" y="291"/>
                      </a:lnTo>
                      <a:lnTo>
                        <a:pt x="55" y="261"/>
                      </a:lnTo>
                      <a:lnTo>
                        <a:pt x="55" y="261"/>
                      </a:lnTo>
                      <a:lnTo>
                        <a:pt x="53" y="262"/>
                      </a:lnTo>
                      <a:lnTo>
                        <a:pt x="51" y="264"/>
                      </a:lnTo>
                      <a:lnTo>
                        <a:pt x="49" y="264"/>
                      </a:lnTo>
                      <a:lnTo>
                        <a:pt x="48" y="262"/>
                      </a:lnTo>
                      <a:lnTo>
                        <a:pt x="46" y="260"/>
                      </a:lnTo>
                      <a:lnTo>
                        <a:pt x="46" y="260"/>
                      </a:lnTo>
                      <a:lnTo>
                        <a:pt x="44" y="260"/>
                      </a:lnTo>
                      <a:lnTo>
                        <a:pt x="44" y="256"/>
                      </a:lnTo>
                      <a:lnTo>
                        <a:pt x="37" y="252"/>
                      </a:lnTo>
                      <a:lnTo>
                        <a:pt x="29" y="249"/>
                      </a:lnTo>
                      <a:lnTo>
                        <a:pt x="28" y="248"/>
                      </a:lnTo>
                      <a:lnTo>
                        <a:pt x="28" y="245"/>
                      </a:lnTo>
                      <a:lnTo>
                        <a:pt x="28" y="244"/>
                      </a:lnTo>
                      <a:lnTo>
                        <a:pt x="29" y="241"/>
                      </a:lnTo>
                      <a:lnTo>
                        <a:pt x="32" y="241"/>
                      </a:lnTo>
                      <a:lnTo>
                        <a:pt x="34" y="241"/>
                      </a:lnTo>
                      <a:lnTo>
                        <a:pt x="44" y="247"/>
                      </a:lnTo>
                      <a:lnTo>
                        <a:pt x="54" y="249"/>
                      </a:lnTo>
                      <a:lnTo>
                        <a:pt x="57" y="249"/>
                      </a:lnTo>
                      <a:lnTo>
                        <a:pt x="57" y="248"/>
                      </a:lnTo>
                      <a:lnTo>
                        <a:pt x="57" y="240"/>
                      </a:lnTo>
                      <a:lnTo>
                        <a:pt x="57" y="239"/>
                      </a:lnTo>
                      <a:lnTo>
                        <a:pt x="58" y="236"/>
                      </a:lnTo>
                      <a:lnTo>
                        <a:pt x="59" y="181"/>
                      </a:lnTo>
                      <a:lnTo>
                        <a:pt x="62" y="125"/>
                      </a:lnTo>
                      <a:lnTo>
                        <a:pt x="67" y="69"/>
                      </a:lnTo>
                      <a:lnTo>
                        <a:pt x="69" y="66"/>
                      </a:lnTo>
                      <a:lnTo>
                        <a:pt x="71" y="66"/>
                      </a:lnTo>
                      <a:lnTo>
                        <a:pt x="63" y="63"/>
                      </a:lnTo>
                      <a:lnTo>
                        <a:pt x="57" y="59"/>
                      </a:lnTo>
                      <a:lnTo>
                        <a:pt x="53" y="55"/>
                      </a:lnTo>
                      <a:lnTo>
                        <a:pt x="53" y="55"/>
                      </a:lnTo>
                      <a:lnTo>
                        <a:pt x="51" y="54"/>
                      </a:lnTo>
                      <a:lnTo>
                        <a:pt x="50" y="53"/>
                      </a:lnTo>
                      <a:lnTo>
                        <a:pt x="50" y="51"/>
                      </a:lnTo>
                      <a:lnTo>
                        <a:pt x="50" y="51"/>
                      </a:lnTo>
                      <a:lnTo>
                        <a:pt x="49" y="47"/>
                      </a:lnTo>
                      <a:lnTo>
                        <a:pt x="50" y="45"/>
                      </a:lnTo>
                      <a:lnTo>
                        <a:pt x="51" y="42"/>
                      </a:lnTo>
                      <a:lnTo>
                        <a:pt x="48" y="43"/>
                      </a:lnTo>
                      <a:lnTo>
                        <a:pt x="46" y="45"/>
                      </a:lnTo>
                      <a:lnTo>
                        <a:pt x="44" y="43"/>
                      </a:lnTo>
                      <a:lnTo>
                        <a:pt x="42" y="42"/>
                      </a:lnTo>
                      <a:lnTo>
                        <a:pt x="41" y="41"/>
                      </a:lnTo>
                      <a:lnTo>
                        <a:pt x="41" y="39"/>
                      </a:lnTo>
                      <a:lnTo>
                        <a:pt x="42" y="38"/>
                      </a:lnTo>
                      <a:lnTo>
                        <a:pt x="44" y="37"/>
                      </a:lnTo>
                      <a:lnTo>
                        <a:pt x="57" y="30"/>
                      </a:lnTo>
                      <a:lnTo>
                        <a:pt x="77" y="26"/>
                      </a:lnTo>
                      <a:lnTo>
                        <a:pt x="77" y="18"/>
                      </a:lnTo>
                      <a:lnTo>
                        <a:pt x="78" y="5"/>
                      </a:lnTo>
                      <a:lnTo>
                        <a:pt x="78" y="4"/>
                      </a:lnTo>
                      <a:lnTo>
                        <a:pt x="81" y="3"/>
                      </a:lnTo>
                      <a:lnTo>
                        <a:pt x="82" y="1"/>
                      </a:lnTo>
                      <a:lnTo>
                        <a:pt x="84" y="3"/>
                      </a:lnTo>
                      <a:lnTo>
                        <a:pt x="86" y="3"/>
                      </a:lnTo>
                      <a:lnTo>
                        <a:pt x="86" y="3"/>
                      </a:lnTo>
                      <a:lnTo>
                        <a:pt x="88" y="3"/>
                      </a:lnTo>
                      <a:lnTo>
                        <a:pt x="90" y="4"/>
                      </a:lnTo>
                      <a:lnTo>
                        <a:pt x="91" y="7"/>
                      </a:lnTo>
                      <a:lnTo>
                        <a:pt x="91" y="14"/>
                      </a:lnTo>
                      <a:lnTo>
                        <a:pt x="91" y="16"/>
                      </a:lnTo>
                      <a:lnTo>
                        <a:pt x="94" y="14"/>
                      </a:lnTo>
                      <a:lnTo>
                        <a:pt x="94" y="13"/>
                      </a:lnTo>
                      <a:lnTo>
                        <a:pt x="94" y="10"/>
                      </a:lnTo>
                      <a:lnTo>
                        <a:pt x="96" y="9"/>
                      </a:lnTo>
                      <a:lnTo>
                        <a:pt x="96" y="9"/>
                      </a:lnTo>
                      <a:lnTo>
                        <a:pt x="96" y="8"/>
                      </a:lnTo>
                      <a:lnTo>
                        <a:pt x="96" y="7"/>
                      </a:lnTo>
                      <a:lnTo>
                        <a:pt x="98" y="5"/>
                      </a:lnTo>
                      <a:lnTo>
                        <a:pt x="100" y="5"/>
                      </a:lnTo>
                      <a:lnTo>
                        <a:pt x="100" y="5"/>
                      </a:lnTo>
                      <a:lnTo>
                        <a:pt x="102" y="5"/>
                      </a:lnTo>
                      <a:lnTo>
                        <a:pt x="103" y="7"/>
                      </a:lnTo>
                      <a:lnTo>
                        <a:pt x="104" y="8"/>
                      </a:lnTo>
                      <a:lnTo>
                        <a:pt x="112" y="5"/>
                      </a:lnTo>
                      <a:lnTo>
                        <a:pt x="120" y="3"/>
                      </a:lnTo>
                      <a:lnTo>
                        <a:pt x="131" y="1"/>
                      </a:lnTo>
                      <a:lnTo>
                        <a:pt x="14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" name="Freeform 26"/>
                <p:cNvSpPr>
                  <a:spLocks noEditPoints="1"/>
                </p:cNvSpPr>
                <p:nvPr/>
              </p:nvSpPr>
              <p:spPr bwMode="auto">
                <a:xfrm>
                  <a:off x="2847417" y="342303"/>
                  <a:ext cx="92137" cy="190366"/>
                </a:xfrm>
                <a:custGeom>
                  <a:avLst/>
                  <a:gdLst>
                    <a:gd name="T0" fmla="*/ 41 w 242"/>
                    <a:gd name="T1" fmla="*/ 414 h 500"/>
                    <a:gd name="T2" fmla="*/ 168 w 242"/>
                    <a:gd name="T3" fmla="*/ 382 h 500"/>
                    <a:gd name="T4" fmla="*/ 152 w 242"/>
                    <a:gd name="T5" fmla="*/ 252 h 500"/>
                    <a:gd name="T6" fmla="*/ 60 w 242"/>
                    <a:gd name="T7" fmla="*/ 220 h 500"/>
                    <a:gd name="T8" fmla="*/ 69 w 242"/>
                    <a:gd name="T9" fmla="*/ 226 h 500"/>
                    <a:gd name="T10" fmla="*/ 147 w 242"/>
                    <a:gd name="T11" fmla="*/ 207 h 500"/>
                    <a:gd name="T12" fmla="*/ 90 w 242"/>
                    <a:gd name="T13" fmla="*/ 214 h 500"/>
                    <a:gd name="T14" fmla="*/ 109 w 242"/>
                    <a:gd name="T15" fmla="*/ 214 h 500"/>
                    <a:gd name="T16" fmla="*/ 197 w 242"/>
                    <a:gd name="T17" fmla="*/ 212 h 500"/>
                    <a:gd name="T18" fmla="*/ 214 w 242"/>
                    <a:gd name="T19" fmla="*/ 182 h 500"/>
                    <a:gd name="T20" fmla="*/ 221 w 242"/>
                    <a:gd name="T21" fmla="*/ 181 h 500"/>
                    <a:gd name="T22" fmla="*/ 52 w 242"/>
                    <a:gd name="T23" fmla="*/ 169 h 500"/>
                    <a:gd name="T24" fmla="*/ 41 w 242"/>
                    <a:gd name="T25" fmla="*/ 94 h 500"/>
                    <a:gd name="T26" fmla="*/ 27 w 242"/>
                    <a:gd name="T27" fmla="*/ 78 h 500"/>
                    <a:gd name="T28" fmla="*/ 182 w 242"/>
                    <a:gd name="T29" fmla="*/ 74 h 500"/>
                    <a:gd name="T30" fmla="*/ 28 w 242"/>
                    <a:gd name="T31" fmla="*/ 71 h 500"/>
                    <a:gd name="T32" fmla="*/ 58 w 242"/>
                    <a:gd name="T33" fmla="*/ 79 h 500"/>
                    <a:gd name="T34" fmla="*/ 52 w 242"/>
                    <a:gd name="T35" fmla="*/ 198 h 500"/>
                    <a:gd name="T36" fmla="*/ 194 w 242"/>
                    <a:gd name="T37" fmla="*/ 177 h 500"/>
                    <a:gd name="T38" fmla="*/ 185 w 242"/>
                    <a:gd name="T39" fmla="*/ 157 h 500"/>
                    <a:gd name="T40" fmla="*/ 208 w 242"/>
                    <a:gd name="T41" fmla="*/ 144 h 500"/>
                    <a:gd name="T42" fmla="*/ 204 w 242"/>
                    <a:gd name="T43" fmla="*/ 125 h 500"/>
                    <a:gd name="T44" fmla="*/ 139 w 242"/>
                    <a:gd name="T45" fmla="*/ 66 h 500"/>
                    <a:gd name="T46" fmla="*/ 35 w 242"/>
                    <a:gd name="T47" fmla="*/ 47 h 500"/>
                    <a:gd name="T48" fmla="*/ 35 w 242"/>
                    <a:gd name="T49" fmla="*/ 47 h 500"/>
                    <a:gd name="T50" fmla="*/ 68 w 242"/>
                    <a:gd name="T51" fmla="*/ 47 h 500"/>
                    <a:gd name="T52" fmla="*/ 136 w 242"/>
                    <a:gd name="T53" fmla="*/ 21 h 500"/>
                    <a:gd name="T54" fmla="*/ 56 w 242"/>
                    <a:gd name="T55" fmla="*/ 24 h 500"/>
                    <a:gd name="T56" fmla="*/ 109 w 242"/>
                    <a:gd name="T57" fmla="*/ 26 h 500"/>
                    <a:gd name="T58" fmla="*/ 82 w 242"/>
                    <a:gd name="T59" fmla="*/ 20 h 500"/>
                    <a:gd name="T60" fmla="*/ 230 w 242"/>
                    <a:gd name="T61" fmla="*/ 90 h 500"/>
                    <a:gd name="T62" fmla="*/ 222 w 242"/>
                    <a:gd name="T63" fmla="*/ 199 h 500"/>
                    <a:gd name="T64" fmla="*/ 160 w 242"/>
                    <a:gd name="T65" fmla="*/ 247 h 500"/>
                    <a:gd name="T66" fmla="*/ 214 w 242"/>
                    <a:gd name="T67" fmla="*/ 417 h 500"/>
                    <a:gd name="T68" fmla="*/ 226 w 242"/>
                    <a:gd name="T69" fmla="*/ 451 h 500"/>
                    <a:gd name="T70" fmla="*/ 223 w 242"/>
                    <a:gd name="T71" fmla="*/ 466 h 500"/>
                    <a:gd name="T72" fmla="*/ 222 w 242"/>
                    <a:gd name="T73" fmla="*/ 470 h 500"/>
                    <a:gd name="T74" fmla="*/ 213 w 242"/>
                    <a:gd name="T75" fmla="*/ 477 h 500"/>
                    <a:gd name="T76" fmla="*/ 217 w 242"/>
                    <a:gd name="T77" fmla="*/ 499 h 500"/>
                    <a:gd name="T78" fmla="*/ 153 w 242"/>
                    <a:gd name="T79" fmla="*/ 390 h 500"/>
                    <a:gd name="T80" fmla="*/ 118 w 242"/>
                    <a:gd name="T81" fmla="*/ 235 h 500"/>
                    <a:gd name="T82" fmla="*/ 55 w 242"/>
                    <a:gd name="T83" fmla="*/ 281 h 500"/>
                    <a:gd name="T84" fmla="*/ 55 w 242"/>
                    <a:gd name="T85" fmla="*/ 405 h 500"/>
                    <a:gd name="T86" fmla="*/ 53 w 242"/>
                    <a:gd name="T87" fmla="*/ 475 h 500"/>
                    <a:gd name="T88" fmla="*/ 45 w 242"/>
                    <a:gd name="T89" fmla="*/ 476 h 500"/>
                    <a:gd name="T90" fmla="*/ 37 w 242"/>
                    <a:gd name="T91" fmla="*/ 488 h 500"/>
                    <a:gd name="T92" fmla="*/ 27 w 242"/>
                    <a:gd name="T93" fmla="*/ 459 h 500"/>
                    <a:gd name="T94" fmla="*/ 19 w 242"/>
                    <a:gd name="T95" fmla="*/ 470 h 500"/>
                    <a:gd name="T96" fmla="*/ 10 w 242"/>
                    <a:gd name="T97" fmla="*/ 485 h 500"/>
                    <a:gd name="T98" fmla="*/ 10 w 242"/>
                    <a:gd name="T99" fmla="*/ 447 h 500"/>
                    <a:gd name="T100" fmla="*/ 7 w 242"/>
                    <a:gd name="T101" fmla="*/ 369 h 500"/>
                    <a:gd name="T102" fmla="*/ 12 w 242"/>
                    <a:gd name="T103" fmla="*/ 55 h 500"/>
                    <a:gd name="T104" fmla="*/ 11 w 242"/>
                    <a:gd name="T105" fmla="*/ 40 h 500"/>
                    <a:gd name="T106" fmla="*/ 40 w 242"/>
                    <a:gd name="T107" fmla="*/ 14 h 500"/>
                    <a:gd name="T108" fmla="*/ 111 w 242"/>
                    <a:gd name="T109" fmla="*/ 5 h 5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42" h="500">
                      <a:moveTo>
                        <a:pt x="41" y="414"/>
                      </a:moveTo>
                      <a:lnTo>
                        <a:pt x="41" y="448"/>
                      </a:lnTo>
                      <a:lnTo>
                        <a:pt x="41" y="446"/>
                      </a:lnTo>
                      <a:lnTo>
                        <a:pt x="43" y="442"/>
                      </a:lnTo>
                      <a:lnTo>
                        <a:pt x="43" y="438"/>
                      </a:lnTo>
                      <a:lnTo>
                        <a:pt x="43" y="435"/>
                      </a:lnTo>
                      <a:lnTo>
                        <a:pt x="41" y="414"/>
                      </a:lnTo>
                      <a:close/>
                      <a:moveTo>
                        <a:pt x="156" y="359"/>
                      </a:moveTo>
                      <a:lnTo>
                        <a:pt x="157" y="360"/>
                      </a:lnTo>
                      <a:lnTo>
                        <a:pt x="161" y="373"/>
                      </a:lnTo>
                      <a:lnTo>
                        <a:pt x="167" y="386"/>
                      </a:lnTo>
                      <a:lnTo>
                        <a:pt x="172" y="398"/>
                      </a:lnTo>
                      <a:lnTo>
                        <a:pt x="169" y="390"/>
                      </a:lnTo>
                      <a:lnTo>
                        <a:pt x="168" y="382"/>
                      </a:lnTo>
                      <a:lnTo>
                        <a:pt x="167" y="377"/>
                      </a:lnTo>
                      <a:lnTo>
                        <a:pt x="161" y="368"/>
                      </a:lnTo>
                      <a:lnTo>
                        <a:pt x="156" y="359"/>
                      </a:lnTo>
                      <a:close/>
                      <a:moveTo>
                        <a:pt x="150" y="245"/>
                      </a:moveTo>
                      <a:lnTo>
                        <a:pt x="151" y="251"/>
                      </a:lnTo>
                      <a:lnTo>
                        <a:pt x="153" y="258"/>
                      </a:lnTo>
                      <a:lnTo>
                        <a:pt x="152" y="252"/>
                      </a:lnTo>
                      <a:lnTo>
                        <a:pt x="150" y="245"/>
                      </a:lnTo>
                      <a:close/>
                      <a:moveTo>
                        <a:pt x="20" y="228"/>
                      </a:moveTo>
                      <a:lnTo>
                        <a:pt x="20" y="245"/>
                      </a:lnTo>
                      <a:lnTo>
                        <a:pt x="22" y="245"/>
                      </a:lnTo>
                      <a:lnTo>
                        <a:pt x="22" y="228"/>
                      </a:lnTo>
                      <a:lnTo>
                        <a:pt x="20" y="228"/>
                      </a:lnTo>
                      <a:close/>
                      <a:moveTo>
                        <a:pt x="60" y="220"/>
                      </a:moveTo>
                      <a:lnTo>
                        <a:pt x="51" y="220"/>
                      </a:lnTo>
                      <a:lnTo>
                        <a:pt x="51" y="226"/>
                      </a:lnTo>
                      <a:lnTo>
                        <a:pt x="52" y="226"/>
                      </a:lnTo>
                      <a:lnTo>
                        <a:pt x="53" y="226"/>
                      </a:lnTo>
                      <a:lnTo>
                        <a:pt x="55" y="226"/>
                      </a:lnTo>
                      <a:lnTo>
                        <a:pt x="68" y="224"/>
                      </a:lnTo>
                      <a:lnTo>
                        <a:pt x="69" y="226"/>
                      </a:lnTo>
                      <a:lnTo>
                        <a:pt x="68" y="224"/>
                      </a:lnTo>
                      <a:lnTo>
                        <a:pt x="76" y="223"/>
                      </a:lnTo>
                      <a:lnTo>
                        <a:pt x="74" y="223"/>
                      </a:lnTo>
                      <a:lnTo>
                        <a:pt x="73" y="222"/>
                      </a:lnTo>
                      <a:lnTo>
                        <a:pt x="70" y="220"/>
                      </a:lnTo>
                      <a:lnTo>
                        <a:pt x="60" y="220"/>
                      </a:lnTo>
                      <a:close/>
                      <a:moveTo>
                        <a:pt x="147" y="207"/>
                      </a:moveTo>
                      <a:lnTo>
                        <a:pt x="134" y="210"/>
                      </a:lnTo>
                      <a:lnTo>
                        <a:pt x="106" y="211"/>
                      </a:lnTo>
                      <a:lnTo>
                        <a:pt x="81" y="212"/>
                      </a:lnTo>
                      <a:lnTo>
                        <a:pt x="66" y="211"/>
                      </a:lnTo>
                      <a:lnTo>
                        <a:pt x="70" y="212"/>
                      </a:lnTo>
                      <a:lnTo>
                        <a:pt x="77" y="212"/>
                      </a:lnTo>
                      <a:lnTo>
                        <a:pt x="90" y="214"/>
                      </a:lnTo>
                      <a:lnTo>
                        <a:pt x="93" y="214"/>
                      </a:lnTo>
                      <a:lnTo>
                        <a:pt x="93" y="212"/>
                      </a:lnTo>
                      <a:lnTo>
                        <a:pt x="95" y="212"/>
                      </a:lnTo>
                      <a:lnTo>
                        <a:pt x="99" y="212"/>
                      </a:lnTo>
                      <a:lnTo>
                        <a:pt x="105" y="212"/>
                      </a:lnTo>
                      <a:lnTo>
                        <a:pt x="109" y="214"/>
                      </a:lnTo>
                      <a:lnTo>
                        <a:pt x="109" y="214"/>
                      </a:lnTo>
                      <a:lnTo>
                        <a:pt x="115" y="212"/>
                      </a:lnTo>
                      <a:lnTo>
                        <a:pt x="122" y="212"/>
                      </a:lnTo>
                      <a:lnTo>
                        <a:pt x="134" y="211"/>
                      </a:lnTo>
                      <a:lnTo>
                        <a:pt x="147" y="207"/>
                      </a:lnTo>
                      <a:close/>
                      <a:moveTo>
                        <a:pt x="205" y="207"/>
                      </a:moveTo>
                      <a:lnTo>
                        <a:pt x="193" y="214"/>
                      </a:lnTo>
                      <a:lnTo>
                        <a:pt x="197" y="212"/>
                      </a:lnTo>
                      <a:lnTo>
                        <a:pt x="200" y="211"/>
                      </a:lnTo>
                      <a:lnTo>
                        <a:pt x="205" y="207"/>
                      </a:lnTo>
                      <a:close/>
                      <a:moveTo>
                        <a:pt x="222" y="175"/>
                      </a:moveTo>
                      <a:lnTo>
                        <a:pt x="217" y="181"/>
                      </a:lnTo>
                      <a:lnTo>
                        <a:pt x="215" y="181"/>
                      </a:lnTo>
                      <a:lnTo>
                        <a:pt x="214" y="182"/>
                      </a:lnTo>
                      <a:lnTo>
                        <a:pt x="214" y="182"/>
                      </a:lnTo>
                      <a:lnTo>
                        <a:pt x="212" y="189"/>
                      </a:lnTo>
                      <a:lnTo>
                        <a:pt x="208" y="195"/>
                      </a:lnTo>
                      <a:lnTo>
                        <a:pt x="206" y="196"/>
                      </a:lnTo>
                      <a:lnTo>
                        <a:pt x="208" y="195"/>
                      </a:lnTo>
                      <a:lnTo>
                        <a:pt x="214" y="189"/>
                      </a:lnTo>
                      <a:lnTo>
                        <a:pt x="221" y="182"/>
                      </a:lnTo>
                      <a:lnTo>
                        <a:pt x="221" y="181"/>
                      </a:lnTo>
                      <a:lnTo>
                        <a:pt x="222" y="175"/>
                      </a:lnTo>
                      <a:close/>
                      <a:moveTo>
                        <a:pt x="20" y="175"/>
                      </a:moveTo>
                      <a:lnTo>
                        <a:pt x="20" y="220"/>
                      </a:lnTo>
                      <a:lnTo>
                        <a:pt x="22" y="220"/>
                      </a:lnTo>
                      <a:lnTo>
                        <a:pt x="20" y="175"/>
                      </a:lnTo>
                      <a:close/>
                      <a:moveTo>
                        <a:pt x="53" y="98"/>
                      </a:moveTo>
                      <a:lnTo>
                        <a:pt x="52" y="169"/>
                      </a:lnTo>
                      <a:lnTo>
                        <a:pt x="53" y="165"/>
                      </a:lnTo>
                      <a:lnTo>
                        <a:pt x="55" y="161"/>
                      </a:lnTo>
                      <a:lnTo>
                        <a:pt x="57" y="141"/>
                      </a:lnTo>
                      <a:lnTo>
                        <a:pt x="56" y="120"/>
                      </a:lnTo>
                      <a:lnTo>
                        <a:pt x="53" y="98"/>
                      </a:lnTo>
                      <a:close/>
                      <a:moveTo>
                        <a:pt x="44" y="84"/>
                      </a:moveTo>
                      <a:lnTo>
                        <a:pt x="41" y="94"/>
                      </a:lnTo>
                      <a:lnTo>
                        <a:pt x="40" y="98"/>
                      </a:lnTo>
                      <a:lnTo>
                        <a:pt x="41" y="138"/>
                      </a:lnTo>
                      <a:lnTo>
                        <a:pt x="41" y="181"/>
                      </a:lnTo>
                      <a:lnTo>
                        <a:pt x="41" y="181"/>
                      </a:lnTo>
                      <a:lnTo>
                        <a:pt x="43" y="129"/>
                      </a:lnTo>
                      <a:lnTo>
                        <a:pt x="44" y="84"/>
                      </a:lnTo>
                      <a:close/>
                      <a:moveTo>
                        <a:pt x="27" y="78"/>
                      </a:moveTo>
                      <a:lnTo>
                        <a:pt x="28" y="125"/>
                      </a:lnTo>
                      <a:lnTo>
                        <a:pt x="29" y="115"/>
                      </a:lnTo>
                      <a:lnTo>
                        <a:pt x="28" y="79"/>
                      </a:lnTo>
                      <a:lnTo>
                        <a:pt x="27" y="78"/>
                      </a:lnTo>
                      <a:close/>
                      <a:moveTo>
                        <a:pt x="175" y="67"/>
                      </a:moveTo>
                      <a:lnTo>
                        <a:pt x="182" y="74"/>
                      </a:lnTo>
                      <a:lnTo>
                        <a:pt x="182" y="74"/>
                      </a:lnTo>
                      <a:lnTo>
                        <a:pt x="188" y="79"/>
                      </a:lnTo>
                      <a:lnTo>
                        <a:pt x="182" y="74"/>
                      </a:lnTo>
                      <a:lnTo>
                        <a:pt x="177" y="69"/>
                      </a:lnTo>
                      <a:lnTo>
                        <a:pt x="175" y="67"/>
                      </a:lnTo>
                      <a:close/>
                      <a:moveTo>
                        <a:pt x="27" y="65"/>
                      </a:moveTo>
                      <a:lnTo>
                        <a:pt x="27" y="73"/>
                      </a:lnTo>
                      <a:lnTo>
                        <a:pt x="28" y="71"/>
                      </a:lnTo>
                      <a:lnTo>
                        <a:pt x="28" y="67"/>
                      </a:lnTo>
                      <a:lnTo>
                        <a:pt x="27" y="65"/>
                      </a:lnTo>
                      <a:lnTo>
                        <a:pt x="27" y="65"/>
                      </a:lnTo>
                      <a:close/>
                      <a:moveTo>
                        <a:pt x="73" y="57"/>
                      </a:moveTo>
                      <a:lnTo>
                        <a:pt x="62" y="59"/>
                      </a:lnTo>
                      <a:lnTo>
                        <a:pt x="53" y="63"/>
                      </a:lnTo>
                      <a:lnTo>
                        <a:pt x="58" y="79"/>
                      </a:lnTo>
                      <a:lnTo>
                        <a:pt x="62" y="99"/>
                      </a:lnTo>
                      <a:lnTo>
                        <a:pt x="65" y="121"/>
                      </a:lnTo>
                      <a:lnTo>
                        <a:pt x="65" y="144"/>
                      </a:lnTo>
                      <a:lnTo>
                        <a:pt x="62" y="164"/>
                      </a:lnTo>
                      <a:lnTo>
                        <a:pt x="58" y="178"/>
                      </a:lnTo>
                      <a:lnTo>
                        <a:pt x="52" y="189"/>
                      </a:lnTo>
                      <a:lnTo>
                        <a:pt x="52" y="198"/>
                      </a:lnTo>
                      <a:lnTo>
                        <a:pt x="58" y="198"/>
                      </a:lnTo>
                      <a:lnTo>
                        <a:pt x="80" y="198"/>
                      </a:lnTo>
                      <a:lnTo>
                        <a:pt x="105" y="198"/>
                      </a:lnTo>
                      <a:lnTo>
                        <a:pt x="132" y="195"/>
                      </a:lnTo>
                      <a:lnTo>
                        <a:pt x="156" y="191"/>
                      </a:lnTo>
                      <a:lnTo>
                        <a:pt x="176" y="186"/>
                      </a:lnTo>
                      <a:lnTo>
                        <a:pt x="194" y="177"/>
                      </a:lnTo>
                      <a:lnTo>
                        <a:pt x="200" y="169"/>
                      </a:lnTo>
                      <a:lnTo>
                        <a:pt x="204" y="158"/>
                      </a:lnTo>
                      <a:lnTo>
                        <a:pt x="198" y="160"/>
                      </a:lnTo>
                      <a:lnTo>
                        <a:pt x="192" y="161"/>
                      </a:lnTo>
                      <a:lnTo>
                        <a:pt x="190" y="161"/>
                      </a:lnTo>
                      <a:lnTo>
                        <a:pt x="188" y="160"/>
                      </a:lnTo>
                      <a:lnTo>
                        <a:pt x="185" y="157"/>
                      </a:lnTo>
                      <a:lnTo>
                        <a:pt x="184" y="154"/>
                      </a:lnTo>
                      <a:lnTo>
                        <a:pt x="184" y="152"/>
                      </a:lnTo>
                      <a:lnTo>
                        <a:pt x="185" y="149"/>
                      </a:lnTo>
                      <a:lnTo>
                        <a:pt x="188" y="148"/>
                      </a:lnTo>
                      <a:lnTo>
                        <a:pt x="190" y="146"/>
                      </a:lnTo>
                      <a:lnTo>
                        <a:pt x="200" y="145"/>
                      </a:lnTo>
                      <a:lnTo>
                        <a:pt x="208" y="144"/>
                      </a:lnTo>
                      <a:lnTo>
                        <a:pt x="208" y="138"/>
                      </a:lnTo>
                      <a:lnTo>
                        <a:pt x="208" y="133"/>
                      </a:lnTo>
                      <a:lnTo>
                        <a:pt x="208" y="132"/>
                      </a:lnTo>
                      <a:lnTo>
                        <a:pt x="205" y="131"/>
                      </a:lnTo>
                      <a:lnTo>
                        <a:pt x="204" y="128"/>
                      </a:lnTo>
                      <a:lnTo>
                        <a:pt x="204" y="127"/>
                      </a:lnTo>
                      <a:lnTo>
                        <a:pt x="204" y="125"/>
                      </a:lnTo>
                      <a:lnTo>
                        <a:pt x="206" y="123"/>
                      </a:lnTo>
                      <a:lnTo>
                        <a:pt x="206" y="123"/>
                      </a:lnTo>
                      <a:lnTo>
                        <a:pt x="197" y="105"/>
                      </a:lnTo>
                      <a:lnTo>
                        <a:pt x="185" y="91"/>
                      </a:lnTo>
                      <a:lnTo>
                        <a:pt x="171" y="79"/>
                      </a:lnTo>
                      <a:lnTo>
                        <a:pt x="155" y="71"/>
                      </a:lnTo>
                      <a:lnTo>
                        <a:pt x="139" y="66"/>
                      </a:lnTo>
                      <a:lnTo>
                        <a:pt x="123" y="65"/>
                      </a:lnTo>
                      <a:lnTo>
                        <a:pt x="101" y="62"/>
                      </a:lnTo>
                      <a:lnTo>
                        <a:pt x="93" y="61"/>
                      </a:lnTo>
                      <a:lnTo>
                        <a:pt x="91" y="59"/>
                      </a:lnTo>
                      <a:lnTo>
                        <a:pt x="84" y="58"/>
                      </a:lnTo>
                      <a:lnTo>
                        <a:pt x="73" y="57"/>
                      </a:lnTo>
                      <a:close/>
                      <a:moveTo>
                        <a:pt x="35" y="47"/>
                      </a:moveTo>
                      <a:lnTo>
                        <a:pt x="28" y="49"/>
                      </a:lnTo>
                      <a:lnTo>
                        <a:pt x="29" y="50"/>
                      </a:lnTo>
                      <a:lnTo>
                        <a:pt x="32" y="51"/>
                      </a:lnTo>
                      <a:lnTo>
                        <a:pt x="33" y="51"/>
                      </a:lnTo>
                      <a:lnTo>
                        <a:pt x="36" y="50"/>
                      </a:lnTo>
                      <a:lnTo>
                        <a:pt x="35" y="49"/>
                      </a:lnTo>
                      <a:lnTo>
                        <a:pt x="35" y="47"/>
                      </a:lnTo>
                      <a:close/>
                      <a:moveTo>
                        <a:pt x="57" y="46"/>
                      </a:moveTo>
                      <a:lnTo>
                        <a:pt x="44" y="46"/>
                      </a:lnTo>
                      <a:lnTo>
                        <a:pt x="48" y="47"/>
                      </a:lnTo>
                      <a:lnTo>
                        <a:pt x="52" y="47"/>
                      </a:lnTo>
                      <a:lnTo>
                        <a:pt x="58" y="47"/>
                      </a:lnTo>
                      <a:lnTo>
                        <a:pt x="64" y="47"/>
                      </a:lnTo>
                      <a:lnTo>
                        <a:pt x="68" y="47"/>
                      </a:lnTo>
                      <a:lnTo>
                        <a:pt x="70" y="46"/>
                      </a:lnTo>
                      <a:lnTo>
                        <a:pt x="57" y="46"/>
                      </a:lnTo>
                      <a:close/>
                      <a:moveTo>
                        <a:pt x="130" y="37"/>
                      </a:moveTo>
                      <a:lnTo>
                        <a:pt x="140" y="40"/>
                      </a:lnTo>
                      <a:lnTo>
                        <a:pt x="138" y="38"/>
                      </a:lnTo>
                      <a:lnTo>
                        <a:pt x="130" y="37"/>
                      </a:lnTo>
                      <a:close/>
                      <a:moveTo>
                        <a:pt x="136" y="21"/>
                      </a:moveTo>
                      <a:lnTo>
                        <a:pt x="159" y="34"/>
                      </a:lnTo>
                      <a:lnTo>
                        <a:pt x="160" y="36"/>
                      </a:lnTo>
                      <a:lnTo>
                        <a:pt x="165" y="37"/>
                      </a:lnTo>
                      <a:lnTo>
                        <a:pt x="136" y="21"/>
                      </a:lnTo>
                      <a:close/>
                      <a:moveTo>
                        <a:pt x="82" y="20"/>
                      </a:moveTo>
                      <a:lnTo>
                        <a:pt x="69" y="21"/>
                      </a:lnTo>
                      <a:lnTo>
                        <a:pt x="56" y="24"/>
                      </a:lnTo>
                      <a:lnTo>
                        <a:pt x="57" y="24"/>
                      </a:lnTo>
                      <a:lnTo>
                        <a:pt x="58" y="24"/>
                      </a:lnTo>
                      <a:lnTo>
                        <a:pt x="72" y="24"/>
                      </a:lnTo>
                      <a:lnTo>
                        <a:pt x="73" y="24"/>
                      </a:lnTo>
                      <a:lnTo>
                        <a:pt x="86" y="24"/>
                      </a:lnTo>
                      <a:lnTo>
                        <a:pt x="101" y="26"/>
                      </a:lnTo>
                      <a:lnTo>
                        <a:pt x="109" y="26"/>
                      </a:lnTo>
                      <a:lnTo>
                        <a:pt x="117" y="28"/>
                      </a:lnTo>
                      <a:lnTo>
                        <a:pt x="118" y="28"/>
                      </a:lnTo>
                      <a:lnTo>
                        <a:pt x="118" y="28"/>
                      </a:lnTo>
                      <a:lnTo>
                        <a:pt x="113" y="25"/>
                      </a:lnTo>
                      <a:lnTo>
                        <a:pt x="109" y="24"/>
                      </a:lnTo>
                      <a:lnTo>
                        <a:pt x="105" y="22"/>
                      </a:lnTo>
                      <a:lnTo>
                        <a:pt x="82" y="20"/>
                      </a:lnTo>
                      <a:close/>
                      <a:moveTo>
                        <a:pt x="118" y="0"/>
                      </a:moveTo>
                      <a:lnTo>
                        <a:pt x="120" y="0"/>
                      </a:lnTo>
                      <a:lnTo>
                        <a:pt x="148" y="12"/>
                      </a:lnTo>
                      <a:lnTo>
                        <a:pt x="175" y="26"/>
                      </a:lnTo>
                      <a:lnTo>
                        <a:pt x="197" y="45"/>
                      </a:lnTo>
                      <a:lnTo>
                        <a:pt x="215" y="66"/>
                      </a:lnTo>
                      <a:lnTo>
                        <a:pt x="230" y="90"/>
                      </a:lnTo>
                      <a:lnTo>
                        <a:pt x="238" y="116"/>
                      </a:lnTo>
                      <a:lnTo>
                        <a:pt x="242" y="142"/>
                      </a:lnTo>
                      <a:lnTo>
                        <a:pt x="239" y="169"/>
                      </a:lnTo>
                      <a:lnTo>
                        <a:pt x="230" y="195"/>
                      </a:lnTo>
                      <a:lnTo>
                        <a:pt x="229" y="198"/>
                      </a:lnTo>
                      <a:lnTo>
                        <a:pt x="226" y="199"/>
                      </a:lnTo>
                      <a:lnTo>
                        <a:pt x="222" y="199"/>
                      </a:lnTo>
                      <a:lnTo>
                        <a:pt x="217" y="207"/>
                      </a:lnTo>
                      <a:lnTo>
                        <a:pt x="210" y="214"/>
                      </a:lnTo>
                      <a:lnTo>
                        <a:pt x="204" y="219"/>
                      </a:lnTo>
                      <a:lnTo>
                        <a:pt x="193" y="223"/>
                      </a:lnTo>
                      <a:lnTo>
                        <a:pt x="177" y="227"/>
                      </a:lnTo>
                      <a:lnTo>
                        <a:pt x="153" y="231"/>
                      </a:lnTo>
                      <a:lnTo>
                        <a:pt x="160" y="247"/>
                      </a:lnTo>
                      <a:lnTo>
                        <a:pt x="164" y="266"/>
                      </a:lnTo>
                      <a:lnTo>
                        <a:pt x="169" y="289"/>
                      </a:lnTo>
                      <a:lnTo>
                        <a:pt x="172" y="303"/>
                      </a:lnTo>
                      <a:lnTo>
                        <a:pt x="175" y="315"/>
                      </a:lnTo>
                      <a:lnTo>
                        <a:pt x="189" y="346"/>
                      </a:lnTo>
                      <a:lnTo>
                        <a:pt x="204" y="380"/>
                      </a:lnTo>
                      <a:lnTo>
                        <a:pt x="214" y="417"/>
                      </a:lnTo>
                      <a:lnTo>
                        <a:pt x="222" y="429"/>
                      </a:lnTo>
                      <a:lnTo>
                        <a:pt x="229" y="442"/>
                      </a:lnTo>
                      <a:lnTo>
                        <a:pt x="229" y="444"/>
                      </a:lnTo>
                      <a:lnTo>
                        <a:pt x="229" y="447"/>
                      </a:lnTo>
                      <a:lnTo>
                        <a:pt x="227" y="450"/>
                      </a:lnTo>
                      <a:lnTo>
                        <a:pt x="225" y="451"/>
                      </a:lnTo>
                      <a:lnTo>
                        <a:pt x="226" y="451"/>
                      </a:lnTo>
                      <a:lnTo>
                        <a:pt x="226" y="452"/>
                      </a:lnTo>
                      <a:lnTo>
                        <a:pt x="229" y="456"/>
                      </a:lnTo>
                      <a:lnTo>
                        <a:pt x="230" y="460"/>
                      </a:lnTo>
                      <a:lnTo>
                        <a:pt x="231" y="464"/>
                      </a:lnTo>
                      <a:lnTo>
                        <a:pt x="230" y="466"/>
                      </a:lnTo>
                      <a:lnTo>
                        <a:pt x="223" y="467"/>
                      </a:lnTo>
                      <a:lnTo>
                        <a:pt x="223" y="466"/>
                      </a:lnTo>
                      <a:lnTo>
                        <a:pt x="219" y="458"/>
                      </a:lnTo>
                      <a:lnTo>
                        <a:pt x="219" y="459"/>
                      </a:lnTo>
                      <a:lnTo>
                        <a:pt x="219" y="460"/>
                      </a:lnTo>
                      <a:lnTo>
                        <a:pt x="221" y="462"/>
                      </a:lnTo>
                      <a:lnTo>
                        <a:pt x="222" y="466"/>
                      </a:lnTo>
                      <a:lnTo>
                        <a:pt x="222" y="468"/>
                      </a:lnTo>
                      <a:lnTo>
                        <a:pt x="222" y="470"/>
                      </a:lnTo>
                      <a:lnTo>
                        <a:pt x="219" y="471"/>
                      </a:lnTo>
                      <a:lnTo>
                        <a:pt x="219" y="471"/>
                      </a:lnTo>
                      <a:lnTo>
                        <a:pt x="219" y="475"/>
                      </a:lnTo>
                      <a:lnTo>
                        <a:pt x="218" y="476"/>
                      </a:lnTo>
                      <a:lnTo>
                        <a:pt x="217" y="477"/>
                      </a:lnTo>
                      <a:lnTo>
                        <a:pt x="215" y="479"/>
                      </a:lnTo>
                      <a:lnTo>
                        <a:pt x="213" y="477"/>
                      </a:lnTo>
                      <a:lnTo>
                        <a:pt x="212" y="479"/>
                      </a:lnTo>
                      <a:lnTo>
                        <a:pt x="213" y="481"/>
                      </a:lnTo>
                      <a:lnTo>
                        <a:pt x="218" y="489"/>
                      </a:lnTo>
                      <a:lnTo>
                        <a:pt x="219" y="492"/>
                      </a:lnTo>
                      <a:lnTo>
                        <a:pt x="219" y="495"/>
                      </a:lnTo>
                      <a:lnTo>
                        <a:pt x="219" y="497"/>
                      </a:lnTo>
                      <a:lnTo>
                        <a:pt x="217" y="499"/>
                      </a:lnTo>
                      <a:lnTo>
                        <a:pt x="215" y="500"/>
                      </a:lnTo>
                      <a:lnTo>
                        <a:pt x="213" y="500"/>
                      </a:lnTo>
                      <a:lnTo>
                        <a:pt x="210" y="500"/>
                      </a:lnTo>
                      <a:lnTo>
                        <a:pt x="208" y="497"/>
                      </a:lnTo>
                      <a:lnTo>
                        <a:pt x="185" y="464"/>
                      </a:lnTo>
                      <a:lnTo>
                        <a:pt x="168" y="429"/>
                      </a:lnTo>
                      <a:lnTo>
                        <a:pt x="153" y="390"/>
                      </a:lnTo>
                      <a:lnTo>
                        <a:pt x="148" y="379"/>
                      </a:lnTo>
                      <a:lnTo>
                        <a:pt x="142" y="360"/>
                      </a:lnTo>
                      <a:lnTo>
                        <a:pt x="131" y="330"/>
                      </a:lnTo>
                      <a:lnTo>
                        <a:pt x="122" y="299"/>
                      </a:lnTo>
                      <a:lnTo>
                        <a:pt x="117" y="269"/>
                      </a:lnTo>
                      <a:lnTo>
                        <a:pt x="118" y="236"/>
                      </a:lnTo>
                      <a:lnTo>
                        <a:pt x="118" y="235"/>
                      </a:lnTo>
                      <a:lnTo>
                        <a:pt x="94" y="237"/>
                      </a:lnTo>
                      <a:lnTo>
                        <a:pt x="66" y="240"/>
                      </a:lnTo>
                      <a:lnTo>
                        <a:pt x="62" y="241"/>
                      </a:lnTo>
                      <a:lnTo>
                        <a:pt x="58" y="243"/>
                      </a:lnTo>
                      <a:lnTo>
                        <a:pt x="53" y="243"/>
                      </a:lnTo>
                      <a:lnTo>
                        <a:pt x="53" y="260"/>
                      </a:lnTo>
                      <a:lnTo>
                        <a:pt x="55" y="281"/>
                      </a:lnTo>
                      <a:lnTo>
                        <a:pt x="57" y="303"/>
                      </a:lnTo>
                      <a:lnTo>
                        <a:pt x="58" y="320"/>
                      </a:lnTo>
                      <a:lnTo>
                        <a:pt x="60" y="334"/>
                      </a:lnTo>
                      <a:lnTo>
                        <a:pt x="61" y="344"/>
                      </a:lnTo>
                      <a:lnTo>
                        <a:pt x="61" y="352"/>
                      </a:lnTo>
                      <a:lnTo>
                        <a:pt x="60" y="380"/>
                      </a:lnTo>
                      <a:lnTo>
                        <a:pt x="55" y="405"/>
                      </a:lnTo>
                      <a:lnTo>
                        <a:pt x="55" y="406"/>
                      </a:lnTo>
                      <a:lnTo>
                        <a:pt x="52" y="421"/>
                      </a:lnTo>
                      <a:lnTo>
                        <a:pt x="52" y="425"/>
                      </a:lnTo>
                      <a:lnTo>
                        <a:pt x="52" y="431"/>
                      </a:lnTo>
                      <a:lnTo>
                        <a:pt x="52" y="431"/>
                      </a:lnTo>
                      <a:lnTo>
                        <a:pt x="51" y="440"/>
                      </a:lnTo>
                      <a:lnTo>
                        <a:pt x="53" y="475"/>
                      </a:lnTo>
                      <a:lnTo>
                        <a:pt x="53" y="476"/>
                      </a:lnTo>
                      <a:lnTo>
                        <a:pt x="53" y="477"/>
                      </a:lnTo>
                      <a:lnTo>
                        <a:pt x="52" y="479"/>
                      </a:lnTo>
                      <a:lnTo>
                        <a:pt x="51" y="480"/>
                      </a:lnTo>
                      <a:lnTo>
                        <a:pt x="48" y="479"/>
                      </a:lnTo>
                      <a:lnTo>
                        <a:pt x="47" y="477"/>
                      </a:lnTo>
                      <a:lnTo>
                        <a:pt x="45" y="476"/>
                      </a:lnTo>
                      <a:lnTo>
                        <a:pt x="44" y="459"/>
                      </a:lnTo>
                      <a:lnTo>
                        <a:pt x="43" y="459"/>
                      </a:lnTo>
                      <a:lnTo>
                        <a:pt x="40" y="459"/>
                      </a:lnTo>
                      <a:lnTo>
                        <a:pt x="40" y="483"/>
                      </a:lnTo>
                      <a:lnTo>
                        <a:pt x="40" y="485"/>
                      </a:lnTo>
                      <a:lnTo>
                        <a:pt x="37" y="487"/>
                      </a:lnTo>
                      <a:lnTo>
                        <a:pt x="37" y="488"/>
                      </a:lnTo>
                      <a:lnTo>
                        <a:pt x="35" y="489"/>
                      </a:lnTo>
                      <a:lnTo>
                        <a:pt x="35" y="489"/>
                      </a:lnTo>
                      <a:lnTo>
                        <a:pt x="32" y="489"/>
                      </a:lnTo>
                      <a:lnTo>
                        <a:pt x="31" y="488"/>
                      </a:lnTo>
                      <a:lnTo>
                        <a:pt x="29" y="485"/>
                      </a:lnTo>
                      <a:lnTo>
                        <a:pt x="28" y="476"/>
                      </a:lnTo>
                      <a:lnTo>
                        <a:pt x="27" y="459"/>
                      </a:lnTo>
                      <a:lnTo>
                        <a:pt x="26" y="458"/>
                      </a:lnTo>
                      <a:lnTo>
                        <a:pt x="24" y="455"/>
                      </a:lnTo>
                      <a:lnTo>
                        <a:pt x="24" y="454"/>
                      </a:lnTo>
                      <a:lnTo>
                        <a:pt x="23" y="411"/>
                      </a:lnTo>
                      <a:lnTo>
                        <a:pt x="20" y="437"/>
                      </a:lnTo>
                      <a:lnTo>
                        <a:pt x="20" y="443"/>
                      </a:lnTo>
                      <a:lnTo>
                        <a:pt x="19" y="470"/>
                      </a:lnTo>
                      <a:lnTo>
                        <a:pt x="19" y="471"/>
                      </a:lnTo>
                      <a:lnTo>
                        <a:pt x="18" y="472"/>
                      </a:lnTo>
                      <a:lnTo>
                        <a:pt x="15" y="473"/>
                      </a:lnTo>
                      <a:lnTo>
                        <a:pt x="14" y="473"/>
                      </a:lnTo>
                      <a:lnTo>
                        <a:pt x="11" y="483"/>
                      </a:lnTo>
                      <a:lnTo>
                        <a:pt x="11" y="484"/>
                      </a:lnTo>
                      <a:lnTo>
                        <a:pt x="10" y="485"/>
                      </a:lnTo>
                      <a:lnTo>
                        <a:pt x="7" y="485"/>
                      </a:lnTo>
                      <a:lnTo>
                        <a:pt x="6" y="485"/>
                      </a:lnTo>
                      <a:lnTo>
                        <a:pt x="4" y="485"/>
                      </a:lnTo>
                      <a:lnTo>
                        <a:pt x="3" y="484"/>
                      </a:lnTo>
                      <a:lnTo>
                        <a:pt x="3" y="481"/>
                      </a:lnTo>
                      <a:lnTo>
                        <a:pt x="3" y="480"/>
                      </a:lnTo>
                      <a:lnTo>
                        <a:pt x="10" y="447"/>
                      </a:lnTo>
                      <a:lnTo>
                        <a:pt x="7" y="448"/>
                      </a:lnTo>
                      <a:lnTo>
                        <a:pt x="4" y="447"/>
                      </a:lnTo>
                      <a:lnTo>
                        <a:pt x="2" y="446"/>
                      </a:lnTo>
                      <a:lnTo>
                        <a:pt x="0" y="442"/>
                      </a:lnTo>
                      <a:lnTo>
                        <a:pt x="3" y="406"/>
                      </a:lnTo>
                      <a:lnTo>
                        <a:pt x="7" y="371"/>
                      </a:lnTo>
                      <a:lnTo>
                        <a:pt x="7" y="369"/>
                      </a:lnTo>
                      <a:lnTo>
                        <a:pt x="10" y="348"/>
                      </a:lnTo>
                      <a:lnTo>
                        <a:pt x="12" y="327"/>
                      </a:lnTo>
                      <a:lnTo>
                        <a:pt x="12" y="244"/>
                      </a:lnTo>
                      <a:lnTo>
                        <a:pt x="12" y="154"/>
                      </a:lnTo>
                      <a:lnTo>
                        <a:pt x="11" y="58"/>
                      </a:lnTo>
                      <a:lnTo>
                        <a:pt x="11" y="57"/>
                      </a:lnTo>
                      <a:lnTo>
                        <a:pt x="12" y="55"/>
                      </a:lnTo>
                      <a:lnTo>
                        <a:pt x="14" y="54"/>
                      </a:lnTo>
                      <a:lnTo>
                        <a:pt x="14" y="51"/>
                      </a:lnTo>
                      <a:lnTo>
                        <a:pt x="12" y="49"/>
                      </a:lnTo>
                      <a:lnTo>
                        <a:pt x="12" y="45"/>
                      </a:lnTo>
                      <a:lnTo>
                        <a:pt x="11" y="43"/>
                      </a:lnTo>
                      <a:lnTo>
                        <a:pt x="11" y="42"/>
                      </a:lnTo>
                      <a:lnTo>
                        <a:pt x="11" y="40"/>
                      </a:lnTo>
                      <a:lnTo>
                        <a:pt x="12" y="38"/>
                      </a:lnTo>
                      <a:lnTo>
                        <a:pt x="14" y="37"/>
                      </a:lnTo>
                      <a:lnTo>
                        <a:pt x="16" y="36"/>
                      </a:lnTo>
                      <a:lnTo>
                        <a:pt x="16" y="36"/>
                      </a:lnTo>
                      <a:lnTo>
                        <a:pt x="19" y="32"/>
                      </a:lnTo>
                      <a:lnTo>
                        <a:pt x="28" y="22"/>
                      </a:lnTo>
                      <a:lnTo>
                        <a:pt x="40" y="14"/>
                      </a:lnTo>
                      <a:lnTo>
                        <a:pt x="53" y="9"/>
                      </a:lnTo>
                      <a:lnTo>
                        <a:pt x="68" y="7"/>
                      </a:lnTo>
                      <a:lnTo>
                        <a:pt x="82" y="7"/>
                      </a:lnTo>
                      <a:lnTo>
                        <a:pt x="107" y="8"/>
                      </a:lnTo>
                      <a:lnTo>
                        <a:pt x="113" y="11"/>
                      </a:lnTo>
                      <a:lnTo>
                        <a:pt x="111" y="8"/>
                      </a:lnTo>
                      <a:lnTo>
                        <a:pt x="111" y="5"/>
                      </a:lnTo>
                      <a:lnTo>
                        <a:pt x="113" y="3"/>
                      </a:lnTo>
                      <a:lnTo>
                        <a:pt x="115" y="0"/>
                      </a:lnTo>
                      <a:lnTo>
                        <a:pt x="118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" name="Freeform 27"/>
                <p:cNvSpPr>
                  <a:spLocks noEditPoints="1"/>
                </p:cNvSpPr>
                <p:nvPr/>
              </p:nvSpPr>
              <p:spPr bwMode="auto">
                <a:xfrm>
                  <a:off x="2946407" y="349918"/>
                  <a:ext cx="129449" cy="188843"/>
                </a:xfrm>
                <a:custGeom>
                  <a:avLst/>
                  <a:gdLst>
                    <a:gd name="T0" fmla="*/ 260 w 340"/>
                    <a:gd name="T1" fmla="*/ 440 h 496"/>
                    <a:gd name="T2" fmla="*/ 224 w 340"/>
                    <a:gd name="T3" fmla="*/ 444 h 496"/>
                    <a:gd name="T4" fmla="*/ 166 w 340"/>
                    <a:gd name="T5" fmla="*/ 477 h 496"/>
                    <a:gd name="T6" fmla="*/ 189 w 340"/>
                    <a:gd name="T7" fmla="*/ 473 h 496"/>
                    <a:gd name="T8" fmla="*/ 57 w 340"/>
                    <a:gd name="T9" fmla="*/ 293 h 496"/>
                    <a:gd name="T10" fmla="*/ 25 w 340"/>
                    <a:gd name="T11" fmla="*/ 352 h 496"/>
                    <a:gd name="T12" fmla="*/ 90 w 340"/>
                    <a:gd name="T13" fmla="*/ 446 h 496"/>
                    <a:gd name="T14" fmla="*/ 22 w 340"/>
                    <a:gd name="T15" fmla="*/ 273 h 496"/>
                    <a:gd name="T16" fmla="*/ 29 w 340"/>
                    <a:gd name="T17" fmla="*/ 287 h 496"/>
                    <a:gd name="T18" fmla="*/ 30 w 340"/>
                    <a:gd name="T19" fmla="*/ 187 h 496"/>
                    <a:gd name="T20" fmla="*/ 46 w 340"/>
                    <a:gd name="T21" fmla="*/ 132 h 496"/>
                    <a:gd name="T22" fmla="*/ 301 w 340"/>
                    <a:gd name="T23" fmla="*/ 125 h 496"/>
                    <a:gd name="T24" fmla="*/ 87 w 340"/>
                    <a:gd name="T25" fmla="*/ 105 h 496"/>
                    <a:gd name="T26" fmla="*/ 80 w 340"/>
                    <a:gd name="T27" fmla="*/ 85 h 496"/>
                    <a:gd name="T28" fmla="*/ 59 w 340"/>
                    <a:gd name="T29" fmla="*/ 208 h 496"/>
                    <a:gd name="T30" fmla="*/ 112 w 340"/>
                    <a:gd name="T31" fmla="*/ 74 h 496"/>
                    <a:gd name="T32" fmla="*/ 111 w 340"/>
                    <a:gd name="T33" fmla="*/ 76 h 496"/>
                    <a:gd name="T34" fmla="*/ 132 w 340"/>
                    <a:gd name="T35" fmla="*/ 75 h 496"/>
                    <a:gd name="T36" fmla="*/ 120 w 340"/>
                    <a:gd name="T37" fmla="*/ 82 h 496"/>
                    <a:gd name="T38" fmla="*/ 83 w 340"/>
                    <a:gd name="T39" fmla="*/ 141 h 496"/>
                    <a:gd name="T40" fmla="*/ 90 w 340"/>
                    <a:gd name="T41" fmla="*/ 155 h 496"/>
                    <a:gd name="T42" fmla="*/ 94 w 340"/>
                    <a:gd name="T43" fmla="*/ 167 h 496"/>
                    <a:gd name="T44" fmla="*/ 88 w 340"/>
                    <a:gd name="T45" fmla="*/ 264 h 496"/>
                    <a:gd name="T46" fmla="*/ 166 w 340"/>
                    <a:gd name="T47" fmla="*/ 391 h 496"/>
                    <a:gd name="T48" fmla="*/ 253 w 340"/>
                    <a:gd name="T49" fmla="*/ 390 h 496"/>
                    <a:gd name="T50" fmla="*/ 260 w 340"/>
                    <a:gd name="T51" fmla="*/ 401 h 496"/>
                    <a:gd name="T52" fmla="*/ 162 w 340"/>
                    <a:gd name="T53" fmla="*/ 405 h 496"/>
                    <a:gd name="T54" fmla="*/ 94 w 340"/>
                    <a:gd name="T55" fmla="*/ 329 h 496"/>
                    <a:gd name="T56" fmla="*/ 165 w 340"/>
                    <a:gd name="T57" fmla="*/ 411 h 496"/>
                    <a:gd name="T58" fmla="*/ 261 w 340"/>
                    <a:gd name="T59" fmla="*/ 405 h 496"/>
                    <a:gd name="T60" fmla="*/ 307 w 340"/>
                    <a:gd name="T61" fmla="*/ 287 h 496"/>
                    <a:gd name="T62" fmla="*/ 301 w 340"/>
                    <a:gd name="T63" fmla="*/ 204 h 496"/>
                    <a:gd name="T64" fmla="*/ 281 w 340"/>
                    <a:gd name="T65" fmla="*/ 142 h 496"/>
                    <a:gd name="T66" fmla="*/ 162 w 340"/>
                    <a:gd name="T67" fmla="*/ 66 h 496"/>
                    <a:gd name="T68" fmla="*/ 232 w 340"/>
                    <a:gd name="T69" fmla="*/ 70 h 496"/>
                    <a:gd name="T70" fmla="*/ 103 w 340"/>
                    <a:gd name="T71" fmla="*/ 58 h 496"/>
                    <a:gd name="T72" fmla="*/ 94 w 340"/>
                    <a:gd name="T73" fmla="*/ 68 h 496"/>
                    <a:gd name="T74" fmla="*/ 108 w 340"/>
                    <a:gd name="T75" fmla="*/ 58 h 496"/>
                    <a:gd name="T76" fmla="*/ 282 w 340"/>
                    <a:gd name="T77" fmla="*/ 74 h 496"/>
                    <a:gd name="T78" fmla="*/ 107 w 340"/>
                    <a:gd name="T79" fmla="*/ 42 h 496"/>
                    <a:gd name="T80" fmla="*/ 125 w 340"/>
                    <a:gd name="T81" fmla="*/ 30 h 496"/>
                    <a:gd name="T82" fmla="*/ 198 w 340"/>
                    <a:gd name="T83" fmla="*/ 14 h 496"/>
                    <a:gd name="T84" fmla="*/ 175 w 340"/>
                    <a:gd name="T85" fmla="*/ 10 h 496"/>
                    <a:gd name="T86" fmla="*/ 149 w 340"/>
                    <a:gd name="T87" fmla="*/ 18 h 496"/>
                    <a:gd name="T88" fmla="*/ 208 w 340"/>
                    <a:gd name="T89" fmla="*/ 0 h 496"/>
                    <a:gd name="T90" fmla="*/ 302 w 340"/>
                    <a:gd name="T91" fmla="*/ 70 h 496"/>
                    <a:gd name="T92" fmla="*/ 336 w 340"/>
                    <a:gd name="T93" fmla="*/ 295 h 496"/>
                    <a:gd name="T94" fmla="*/ 317 w 340"/>
                    <a:gd name="T95" fmla="*/ 361 h 496"/>
                    <a:gd name="T96" fmla="*/ 286 w 340"/>
                    <a:gd name="T97" fmla="*/ 428 h 496"/>
                    <a:gd name="T98" fmla="*/ 202 w 340"/>
                    <a:gd name="T99" fmla="*/ 493 h 496"/>
                    <a:gd name="T100" fmla="*/ 49 w 340"/>
                    <a:gd name="T101" fmla="*/ 427 h 496"/>
                    <a:gd name="T102" fmla="*/ 1 w 340"/>
                    <a:gd name="T103" fmla="*/ 256 h 496"/>
                    <a:gd name="T104" fmla="*/ 55 w 340"/>
                    <a:gd name="T105" fmla="*/ 71 h 496"/>
                    <a:gd name="T106" fmla="*/ 103 w 340"/>
                    <a:gd name="T107" fmla="*/ 21 h 496"/>
                    <a:gd name="T108" fmla="*/ 208 w 340"/>
                    <a:gd name="T109" fmla="*/ 0 h 4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40" h="496">
                      <a:moveTo>
                        <a:pt x="259" y="438"/>
                      </a:moveTo>
                      <a:lnTo>
                        <a:pt x="251" y="447"/>
                      </a:lnTo>
                      <a:lnTo>
                        <a:pt x="259" y="442"/>
                      </a:lnTo>
                      <a:lnTo>
                        <a:pt x="259" y="442"/>
                      </a:lnTo>
                      <a:lnTo>
                        <a:pt x="259" y="440"/>
                      </a:lnTo>
                      <a:lnTo>
                        <a:pt x="260" y="440"/>
                      </a:lnTo>
                      <a:lnTo>
                        <a:pt x="259" y="438"/>
                      </a:lnTo>
                      <a:close/>
                      <a:moveTo>
                        <a:pt x="243" y="434"/>
                      </a:moveTo>
                      <a:lnTo>
                        <a:pt x="240" y="434"/>
                      </a:lnTo>
                      <a:lnTo>
                        <a:pt x="222" y="443"/>
                      </a:lnTo>
                      <a:lnTo>
                        <a:pt x="206" y="450"/>
                      </a:lnTo>
                      <a:lnTo>
                        <a:pt x="224" y="444"/>
                      </a:lnTo>
                      <a:lnTo>
                        <a:pt x="243" y="434"/>
                      </a:lnTo>
                      <a:close/>
                      <a:moveTo>
                        <a:pt x="75" y="417"/>
                      </a:moveTo>
                      <a:lnTo>
                        <a:pt x="96" y="439"/>
                      </a:lnTo>
                      <a:lnTo>
                        <a:pt x="119" y="456"/>
                      </a:lnTo>
                      <a:lnTo>
                        <a:pt x="144" y="471"/>
                      </a:lnTo>
                      <a:lnTo>
                        <a:pt x="166" y="477"/>
                      </a:lnTo>
                      <a:lnTo>
                        <a:pt x="186" y="477"/>
                      </a:lnTo>
                      <a:lnTo>
                        <a:pt x="206" y="472"/>
                      </a:lnTo>
                      <a:lnTo>
                        <a:pt x="199" y="473"/>
                      </a:lnTo>
                      <a:lnTo>
                        <a:pt x="195" y="473"/>
                      </a:lnTo>
                      <a:lnTo>
                        <a:pt x="191" y="473"/>
                      </a:lnTo>
                      <a:lnTo>
                        <a:pt x="189" y="473"/>
                      </a:lnTo>
                      <a:lnTo>
                        <a:pt x="187" y="473"/>
                      </a:lnTo>
                      <a:lnTo>
                        <a:pt x="158" y="468"/>
                      </a:lnTo>
                      <a:lnTo>
                        <a:pt x="129" y="457"/>
                      </a:lnTo>
                      <a:lnTo>
                        <a:pt x="102" y="440"/>
                      </a:lnTo>
                      <a:lnTo>
                        <a:pt x="75" y="417"/>
                      </a:lnTo>
                      <a:close/>
                      <a:moveTo>
                        <a:pt x="57" y="293"/>
                      </a:moveTo>
                      <a:lnTo>
                        <a:pt x="57" y="306"/>
                      </a:lnTo>
                      <a:lnTo>
                        <a:pt x="62" y="311"/>
                      </a:lnTo>
                      <a:lnTo>
                        <a:pt x="57" y="293"/>
                      </a:lnTo>
                      <a:close/>
                      <a:moveTo>
                        <a:pt x="15" y="293"/>
                      </a:moveTo>
                      <a:lnTo>
                        <a:pt x="18" y="322"/>
                      </a:lnTo>
                      <a:lnTo>
                        <a:pt x="25" y="352"/>
                      </a:lnTo>
                      <a:lnTo>
                        <a:pt x="36" y="380"/>
                      </a:lnTo>
                      <a:lnTo>
                        <a:pt x="50" y="406"/>
                      </a:lnTo>
                      <a:lnTo>
                        <a:pt x="69" y="430"/>
                      </a:lnTo>
                      <a:lnTo>
                        <a:pt x="90" y="450"/>
                      </a:lnTo>
                      <a:lnTo>
                        <a:pt x="116" y="465"/>
                      </a:lnTo>
                      <a:lnTo>
                        <a:pt x="90" y="446"/>
                      </a:lnTo>
                      <a:lnTo>
                        <a:pt x="67" y="422"/>
                      </a:lnTo>
                      <a:lnTo>
                        <a:pt x="49" y="393"/>
                      </a:lnTo>
                      <a:lnTo>
                        <a:pt x="33" y="362"/>
                      </a:lnTo>
                      <a:lnTo>
                        <a:pt x="22" y="328"/>
                      </a:lnTo>
                      <a:lnTo>
                        <a:pt x="15" y="293"/>
                      </a:lnTo>
                      <a:close/>
                      <a:moveTo>
                        <a:pt x="22" y="273"/>
                      </a:moveTo>
                      <a:lnTo>
                        <a:pt x="22" y="278"/>
                      </a:lnTo>
                      <a:lnTo>
                        <a:pt x="22" y="282"/>
                      </a:lnTo>
                      <a:lnTo>
                        <a:pt x="28" y="314"/>
                      </a:lnTo>
                      <a:lnTo>
                        <a:pt x="36" y="343"/>
                      </a:lnTo>
                      <a:lnTo>
                        <a:pt x="32" y="316"/>
                      </a:lnTo>
                      <a:lnTo>
                        <a:pt x="29" y="287"/>
                      </a:lnTo>
                      <a:lnTo>
                        <a:pt x="25" y="279"/>
                      </a:lnTo>
                      <a:lnTo>
                        <a:pt x="22" y="273"/>
                      </a:lnTo>
                      <a:close/>
                      <a:moveTo>
                        <a:pt x="51" y="109"/>
                      </a:moveTo>
                      <a:lnTo>
                        <a:pt x="44" y="129"/>
                      </a:lnTo>
                      <a:lnTo>
                        <a:pt x="36" y="158"/>
                      </a:lnTo>
                      <a:lnTo>
                        <a:pt x="30" y="187"/>
                      </a:lnTo>
                      <a:lnTo>
                        <a:pt x="26" y="212"/>
                      </a:lnTo>
                      <a:lnTo>
                        <a:pt x="34" y="204"/>
                      </a:lnTo>
                      <a:lnTo>
                        <a:pt x="34" y="204"/>
                      </a:lnTo>
                      <a:lnTo>
                        <a:pt x="38" y="176"/>
                      </a:lnTo>
                      <a:lnTo>
                        <a:pt x="42" y="151"/>
                      </a:lnTo>
                      <a:lnTo>
                        <a:pt x="46" y="132"/>
                      </a:lnTo>
                      <a:lnTo>
                        <a:pt x="51" y="109"/>
                      </a:lnTo>
                      <a:close/>
                      <a:moveTo>
                        <a:pt x="290" y="101"/>
                      </a:moveTo>
                      <a:lnTo>
                        <a:pt x="289" y="104"/>
                      </a:lnTo>
                      <a:lnTo>
                        <a:pt x="289" y="104"/>
                      </a:lnTo>
                      <a:lnTo>
                        <a:pt x="289" y="105"/>
                      </a:lnTo>
                      <a:lnTo>
                        <a:pt x="301" y="125"/>
                      </a:lnTo>
                      <a:lnTo>
                        <a:pt x="311" y="149"/>
                      </a:lnTo>
                      <a:lnTo>
                        <a:pt x="311" y="147"/>
                      </a:lnTo>
                      <a:lnTo>
                        <a:pt x="301" y="124"/>
                      </a:lnTo>
                      <a:lnTo>
                        <a:pt x="290" y="101"/>
                      </a:lnTo>
                      <a:close/>
                      <a:moveTo>
                        <a:pt x="92" y="96"/>
                      </a:moveTo>
                      <a:lnTo>
                        <a:pt x="87" y="105"/>
                      </a:lnTo>
                      <a:lnTo>
                        <a:pt x="83" y="116"/>
                      </a:lnTo>
                      <a:lnTo>
                        <a:pt x="88" y="105"/>
                      </a:lnTo>
                      <a:lnTo>
                        <a:pt x="94" y="96"/>
                      </a:lnTo>
                      <a:lnTo>
                        <a:pt x="92" y="96"/>
                      </a:lnTo>
                      <a:close/>
                      <a:moveTo>
                        <a:pt x="87" y="78"/>
                      </a:moveTo>
                      <a:lnTo>
                        <a:pt x="80" y="85"/>
                      </a:lnTo>
                      <a:lnTo>
                        <a:pt x="74" y="97"/>
                      </a:lnTo>
                      <a:lnTo>
                        <a:pt x="69" y="115"/>
                      </a:lnTo>
                      <a:lnTo>
                        <a:pt x="65" y="132"/>
                      </a:lnTo>
                      <a:lnTo>
                        <a:pt x="61" y="150"/>
                      </a:lnTo>
                      <a:lnTo>
                        <a:pt x="59" y="178"/>
                      </a:lnTo>
                      <a:lnTo>
                        <a:pt x="59" y="208"/>
                      </a:lnTo>
                      <a:lnTo>
                        <a:pt x="61" y="195"/>
                      </a:lnTo>
                      <a:lnTo>
                        <a:pt x="62" y="158"/>
                      </a:lnTo>
                      <a:lnTo>
                        <a:pt x="66" y="126"/>
                      </a:lnTo>
                      <a:lnTo>
                        <a:pt x="74" y="100"/>
                      </a:lnTo>
                      <a:lnTo>
                        <a:pt x="87" y="78"/>
                      </a:lnTo>
                      <a:close/>
                      <a:moveTo>
                        <a:pt x="112" y="74"/>
                      </a:moveTo>
                      <a:lnTo>
                        <a:pt x="110" y="76"/>
                      </a:lnTo>
                      <a:lnTo>
                        <a:pt x="108" y="76"/>
                      </a:lnTo>
                      <a:lnTo>
                        <a:pt x="103" y="82"/>
                      </a:lnTo>
                      <a:lnTo>
                        <a:pt x="103" y="83"/>
                      </a:lnTo>
                      <a:lnTo>
                        <a:pt x="102" y="84"/>
                      </a:lnTo>
                      <a:lnTo>
                        <a:pt x="111" y="76"/>
                      </a:lnTo>
                      <a:lnTo>
                        <a:pt x="112" y="74"/>
                      </a:lnTo>
                      <a:close/>
                      <a:moveTo>
                        <a:pt x="157" y="66"/>
                      </a:moveTo>
                      <a:lnTo>
                        <a:pt x="156" y="67"/>
                      </a:lnTo>
                      <a:lnTo>
                        <a:pt x="135" y="71"/>
                      </a:lnTo>
                      <a:lnTo>
                        <a:pt x="135" y="72"/>
                      </a:lnTo>
                      <a:lnTo>
                        <a:pt x="132" y="75"/>
                      </a:lnTo>
                      <a:lnTo>
                        <a:pt x="131" y="78"/>
                      </a:lnTo>
                      <a:lnTo>
                        <a:pt x="129" y="80"/>
                      </a:lnTo>
                      <a:lnTo>
                        <a:pt x="127" y="82"/>
                      </a:lnTo>
                      <a:lnTo>
                        <a:pt x="125" y="83"/>
                      </a:lnTo>
                      <a:lnTo>
                        <a:pt x="121" y="83"/>
                      </a:lnTo>
                      <a:lnTo>
                        <a:pt x="120" y="82"/>
                      </a:lnTo>
                      <a:lnTo>
                        <a:pt x="119" y="80"/>
                      </a:lnTo>
                      <a:lnTo>
                        <a:pt x="116" y="83"/>
                      </a:lnTo>
                      <a:lnTo>
                        <a:pt x="104" y="99"/>
                      </a:lnTo>
                      <a:lnTo>
                        <a:pt x="92" y="117"/>
                      </a:lnTo>
                      <a:lnTo>
                        <a:pt x="92" y="117"/>
                      </a:lnTo>
                      <a:lnTo>
                        <a:pt x="83" y="141"/>
                      </a:lnTo>
                      <a:lnTo>
                        <a:pt x="75" y="169"/>
                      </a:lnTo>
                      <a:lnTo>
                        <a:pt x="75" y="170"/>
                      </a:lnTo>
                      <a:lnTo>
                        <a:pt x="79" y="162"/>
                      </a:lnTo>
                      <a:lnTo>
                        <a:pt x="84" y="157"/>
                      </a:lnTo>
                      <a:lnTo>
                        <a:pt x="87" y="155"/>
                      </a:lnTo>
                      <a:lnTo>
                        <a:pt x="90" y="155"/>
                      </a:lnTo>
                      <a:lnTo>
                        <a:pt x="92" y="157"/>
                      </a:lnTo>
                      <a:lnTo>
                        <a:pt x="95" y="158"/>
                      </a:lnTo>
                      <a:lnTo>
                        <a:pt x="96" y="161"/>
                      </a:lnTo>
                      <a:lnTo>
                        <a:pt x="96" y="163"/>
                      </a:lnTo>
                      <a:lnTo>
                        <a:pt x="95" y="166"/>
                      </a:lnTo>
                      <a:lnTo>
                        <a:pt x="94" y="167"/>
                      </a:lnTo>
                      <a:lnTo>
                        <a:pt x="87" y="176"/>
                      </a:lnTo>
                      <a:lnTo>
                        <a:pt x="83" y="190"/>
                      </a:lnTo>
                      <a:lnTo>
                        <a:pt x="82" y="207"/>
                      </a:lnTo>
                      <a:lnTo>
                        <a:pt x="82" y="224"/>
                      </a:lnTo>
                      <a:lnTo>
                        <a:pt x="84" y="244"/>
                      </a:lnTo>
                      <a:lnTo>
                        <a:pt x="88" y="264"/>
                      </a:lnTo>
                      <a:lnTo>
                        <a:pt x="94" y="282"/>
                      </a:lnTo>
                      <a:lnTo>
                        <a:pt x="104" y="311"/>
                      </a:lnTo>
                      <a:lnTo>
                        <a:pt x="116" y="339"/>
                      </a:lnTo>
                      <a:lnTo>
                        <a:pt x="131" y="362"/>
                      </a:lnTo>
                      <a:lnTo>
                        <a:pt x="148" y="381"/>
                      </a:lnTo>
                      <a:lnTo>
                        <a:pt x="166" y="391"/>
                      </a:lnTo>
                      <a:lnTo>
                        <a:pt x="182" y="398"/>
                      </a:lnTo>
                      <a:lnTo>
                        <a:pt x="199" y="401"/>
                      </a:lnTo>
                      <a:lnTo>
                        <a:pt x="215" y="402"/>
                      </a:lnTo>
                      <a:lnTo>
                        <a:pt x="234" y="399"/>
                      </a:lnTo>
                      <a:lnTo>
                        <a:pt x="251" y="390"/>
                      </a:lnTo>
                      <a:lnTo>
                        <a:pt x="253" y="390"/>
                      </a:lnTo>
                      <a:lnTo>
                        <a:pt x="256" y="390"/>
                      </a:lnTo>
                      <a:lnTo>
                        <a:pt x="259" y="390"/>
                      </a:lnTo>
                      <a:lnTo>
                        <a:pt x="260" y="393"/>
                      </a:lnTo>
                      <a:lnTo>
                        <a:pt x="261" y="395"/>
                      </a:lnTo>
                      <a:lnTo>
                        <a:pt x="261" y="398"/>
                      </a:lnTo>
                      <a:lnTo>
                        <a:pt x="260" y="401"/>
                      </a:lnTo>
                      <a:lnTo>
                        <a:pt x="259" y="402"/>
                      </a:lnTo>
                      <a:lnTo>
                        <a:pt x="239" y="413"/>
                      </a:lnTo>
                      <a:lnTo>
                        <a:pt x="219" y="415"/>
                      </a:lnTo>
                      <a:lnTo>
                        <a:pt x="199" y="415"/>
                      </a:lnTo>
                      <a:lnTo>
                        <a:pt x="181" y="411"/>
                      </a:lnTo>
                      <a:lnTo>
                        <a:pt x="162" y="405"/>
                      </a:lnTo>
                      <a:lnTo>
                        <a:pt x="144" y="394"/>
                      </a:lnTo>
                      <a:lnTo>
                        <a:pt x="127" y="377"/>
                      </a:lnTo>
                      <a:lnTo>
                        <a:pt x="111" y="356"/>
                      </a:lnTo>
                      <a:lnTo>
                        <a:pt x="98" y="331"/>
                      </a:lnTo>
                      <a:lnTo>
                        <a:pt x="87" y="306"/>
                      </a:lnTo>
                      <a:lnTo>
                        <a:pt x="94" y="329"/>
                      </a:lnTo>
                      <a:lnTo>
                        <a:pt x="103" y="352"/>
                      </a:lnTo>
                      <a:lnTo>
                        <a:pt x="108" y="361"/>
                      </a:lnTo>
                      <a:lnTo>
                        <a:pt x="112" y="370"/>
                      </a:lnTo>
                      <a:lnTo>
                        <a:pt x="115" y="374"/>
                      </a:lnTo>
                      <a:lnTo>
                        <a:pt x="140" y="395"/>
                      </a:lnTo>
                      <a:lnTo>
                        <a:pt x="165" y="411"/>
                      </a:lnTo>
                      <a:lnTo>
                        <a:pt x="187" y="420"/>
                      </a:lnTo>
                      <a:lnTo>
                        <a:pt x="211" y="424"/>
                      </a:lnTo>
                      <a:lnTo>
                        <a:pt x="234" y="422"/>
                      </a:lnTo>
                      <a:lnTo>
                        <a:pt x="245" y="414"/>
                      </a:lnTo>
                      <a:lnTo>
                        <a:pt x="259" y="406"/>
                      </a:lnTo>
                      <a:lnTo>
                        <a:pt x="261" y="405"/>
                      </a:lnTo>
                      <a:lnTo>
                        <a:pt x="265" y="406"/>
                      </a:lnTo>
                      <a:lnTo>
                        <a:pt x="269" y="402"/>
                      </a:lnTo>
                      <a:lnTo>
                        <a:pt x="280" y="378"/>
                      </a:lnTo>
                      <a:lnTo>
                        <a:pt x="290" y="351"/>
                      </a:lnTo>
                      <a:lnTo>
                        <a:pt x="299" y="319"/>
                      </a:lnTo>
                      <a:lnTo>
                        <a:pt x="307" y="287"/>
                      </a:lnTo>
                      <a:lnTo>
                        <a:pt x="313" y="257"/>
                      </a:lnTo>
                      <a:lnTo>
                        <a:pt x="314" y="256"/>
                      </a:lnTo>
                      <a:lnTo>
                        <a:pt x="315" y="246"/>
                      </a:lnTo>
                      <a:lnTo>
                        <a:pt x="306" y="202"/>
                      </a:lnTo>
                      <a:lnTo>
                        <a:pt x="305" y="203"/>
                      </a:lnTo>
                      <a:lnTo>
                        <a:pt x="301" y="204"/>
                      </a:lnTo>
                      <a:lnTo>
                        <a:pt x="298" y="203"/>
                      </a:lnTo>
                      <a:lnTo>
                        <a:pt x="297" y="202"/>
                      </a:lnTo>
                      <a:lnTo>
                        <a:pt x="294" y="199"/>
                      </a:lnTo>
                      <a:lnTo>
                        <a:pt x="294" y="196"/>
                      </a:lnTo>
                      <a:lnTo>
                        <a:pt x="292" y="169"/>
                      </a:lnTo>
                      <a:lnTo>
                        <a:pt x="281" y="142"/>
                      </a:lnTo>
                      <a:lnTo>
                        <a:pt x="265" y="118"/>
                      </a:lnTo>
                      <a:lnTo>
                        <a:pt x="244" y="99"/>
                      </a:lnTo>
                      <a:lnTo>
                        <a:pt x="220" y="83"/>
                      </a:lnTo>
                      <a:lnTo>
                        <a:pt x="194" y="72"/>
                      </a:lnTo>
                      <a:lnTo>
                        <a:pt x="168" y="66"/>
                      </a:lnTo>
                      <a:lnTo>
                        <a:pt x="162" y="66"/>
                      </a:lnTo>
                      <a:lnTo>
                        <a:pt x="157" y="66"/>
                      </a:lnTo>
                      <a:close/>
                      <a:moveTo>
                        <a:pt x="206" y="62"/>
                      </a:moveTo>
                      <a:lnTo>
                        <a:pt x="227" y="71"/>
                      </a:lnTo>
                      <a:lnTo>
                        <a:pt x="245" y="83"/>
                      </a:lnTo>
                      <a:lnTo>
                        <a:pt x="239" y="76"/>
                      </a:lnTo>
                      <a:lnTo>
                        <a:pt x="232" y="70"/>
                      </a:lnTo>
                      <a:lnTo>
                        <a:pt x="206" y="62"/>
                      </a:lnTo>
                      <a:close/>
                      <a:moveTo>
                        <a:pt x="117" y="53"/>
                      </a:moveTo>
                      <a:lnTo>
                        <a:pt x="112" y="54"/>
                      </a:lnTo>
                      <a:lnTo>
                        <a:pt x="107" y="55"/>
                      </a:lnTo>
                      <a:lnTo>
                        <a:pt x="104" y="56"/>
                      </a:lnTo>
                      <a:lnTo>
                        <a:pt x="103" y="58"/>
                      </a:lnTo>
                      <a:lnTo>
                        <a:pt x="100" y="59"/>
                      </a:lnTo>
                      <a:lnTo>
                        <a:pt x="99" y="59"/>
                      </a:lnTo>
                      <a:lnTo>
                        <a:pt x="98" y="59"/>
                      </a:lnTo>
                      <a:lnTo>
                        <a:pt x="90" y="63"/>
                      </a:lnTo>
                      <a:lnTo>
                        <a:pt x="92" y="66"/>
                      </a:lnTo>
                      <a:lnTo>
                        <a:pt x="94" y="68"/>
                      </a:lnTo>
                      <a:lnTo>
                        <a:pt x="95" y="70"/>
                      </a:lnTo>
                      <a:lnTo>
                        <a:pt x="96" y="67"/>
                      </a:lnTo>
                      <a:lnTo>
                        <a:pt x="98" y="67"/>
                      </a:lnTo>
                      <a:lnTo>
                        <a:pt x="98" y="67"/>
                      </a:lnTo>
                      <a:lnTo>
                        <a:pt x="100" y="64"/>
                      </a:lnTo>
                      <a:lnTo>
                        <a:pt x="108" y="58"/>
                      </a:lnTo>
                      <a:lnTo>
                        <a:pt x="117" y="53"/>
                      </a:lnTo>
                      <a:close/>
                      <a:moveTo>
                        <a:pt x="251" y="43"/>
                      </a:moveTo>
                      <a:lnTo>
                        <a:pt x="257" y="49"/>
                      </a:lnTo>
                      <a:lnTo>
                        <a:pt x="264" y="55"/>
                      </a:lnTo>
                      <a:lnTo>
                        <a:pt x="284" y="76"/>
                      </a:lnTo>
                      <a:lnTo>
                        <a:pt x="282" y="74"/>
                      </a:lnTo>
                      <a:lnTo>
                        <a:pt x="282" y="74"/>
                      </a:lnTo>
                      <a:lnTo>
                        <a:pt x="274" y="64"/>
                      </a:lnTo>
                      <a:lnTo>
                        <a:pt x="265" y="55"/>
                      </a:lnTo>
                      <a:lnTo>
                        <a:pt x="257" y="49"/>
                      </a:lnTo>
                      <a:lnTo>
                        <a:pt x="251" y="43"/>
                      </a:lnTo>
                      <a:close/>
                      <a:moveTo>
                        <a:pt x="107" y="42"/>
                      </a:moveTo>
                      <a:lnTo>
                        <a:pt x="98" y="49"/>
                      </a:lnTo>
                      <a:lnTo>
                        <a:pt x="103" y="47"/>
                      </a:lnTo>
                      <a:lnTo>
                        <a:pt x="108" y="42"/>
                      </a:lnTo>
                      <a:lnTo>
                        <a:pt x="107" y="42"/>
                      </a:lnTo>
                      <a:close/>
                      <a:moveTo>
                        <a:pt x="129" y="30"/>
                      </a:moveTo>
                      <a:lnTo>
                        <a:pt x="125" y="30"/>
                      </a:lnTo>
                      <a:lnTo>
                        <a:pt x="123" y="31"/>
                      </a:lnTo>
                      <a:lnTo>
                        <a:pt x="123" y="31"/>
                      </a:lnTo>
                      <a:lnTo>
                        <a:pt x="127" y="31"/>
                      </a:lnTo>
                      <a:lnTo>
                        <a:pt x="129" y="30"/>
                      </a:lnTo>
                      <a:close/>
                      <a:moveTo>
                        <a:pt x="203" y="14"/>
                      </a:moveTo>
                      <a:lnTo>
                        <a:pt x="198" y="14"/>
                      </a:lnTo>
                      <a:lnTo>
                        <a:pt x="194" y="16"/>
                      </a:lnTo>
                      <a:lnTo>
                        <a:pt x="190" y="17"/>
                      </a:lnTo>
                      <a:lnTo>
                        <a:pt x="215" y="20"/>
                      </a:lnTo>
                      <a:lnTo>
                        <a:pt x="237" y="26"/>
                      </a:lnTo>
                      <a:lnTo>
                        <a:pt x="203" y="14"/>
                      </a:lnTo>
                      <a:close/>
                      <a:moveTo>
                        <a:pt x="175" y="10"/>
                      </a:moveTo>
                      <a:lnTo>
                        <a:pt x="168" y="10"/>
                      </a:lnTo>
                      <a:lnTo>
                        <a:pt x="158" y="10"/>
                      </a:lnTo>
                      <a:lnTo>
                        <a:pt x="148" y="13"/>
                      </a:lnTo>
                      <a:lnTo>
                        <a:pt x="149" y="14"/>
                      </a:lnTo>
                      <a:lnTo>
                        <a:pt x="149" y="17"/>
                      </a:lnTo>
                      <a:lnTo>
                        <a:pt x="149" y="18"/>
                      </a:lnTo>
                      <a:lnTo>
                        <a:pt x="148" y="20"/>
                      </a:lnTo>
                      <a:lnTo>
                        <a:pt x="149" y="22"/>
                      </a:lnTo>
                      <a:lnTo>
                        <a:pt x="172" y="18"/>
                      </a:lnTo>
                      <a:lnTo>
                        <a:pt x="173" y="16"/>
                      </a:lnTo>
                      <a:lnTo>
                        <a:pt x="175" y="10"/>
                      </a:lnTo>
                      <a:close/>
                      <a:moveTo>
                        <a:pt x="208" y="0"/>
                      </a:moveTo>
                      <a:lnTo>
                        <a:pt x="227" y="1"/>
                      </a:lnTo>
                      <a:lnTo>
                        <a:pt x="241" y="6"/>
                      </a:lnTo>
                      <a:lnTo>
                        <a:pt x="259" y="18"/>
                      </a:lnTo>
                      <a:lnTo>
                        <a:pt x="272" y="33"/>
                      </a:lnTo>
                      <a:lnTo>
                        <a:pt x="282" y="47"/>
                      </a:lnTo>
                      <a:lnTo>
                        <a:pt x="302" y="70"/>
                      </a:lnTo>
                      <a:lnTo>
                        <a:pt x="315" y="95"/>
                      </a:lnTo>
                      <a:lnTo>
                        <a:pt x="326" y="122"/>
                      </a:lnTo>
                      <a:lnTo>
                        <a:pt x="330" y="155"/>
                      </a:lnTo>
                      <a:lnTo>
                        <a:pt x="339" y="202"/>
                      </a:lnTo>
                      <a:lnTo>
                        <a:pt x="340" y="249"/>
                      </a:lnTo>
                      <a:lnTo>
                        <a:pt x="336" y="295"/>
                      </a:lnTo>
                      <a:lnTo>
                        <a:pt x="334" y="310"/>
                      </a:lnTo>
                      <a:lnTo>
                        <a:pt x="330" y="326"/>
                      </a:lnTo>
                      <a:lnTo>
                        <a:pt x="327" y="339"/>
                      </a:lnTo>
                      <a:lnTo>
                        <a:pt x="322" y="352"/>
                      </a:lnTo>
                      <a:lnTo>
                        <a:pt x="319" y="361"/>
                      </a:lnTo>
                      <a:lnTo>
                        <a:pt x="317" y="361"/>
                      </a:lnTo>
                      <a:lnTo>
                        <a:pt x="319" y="362"/>
                      </a:lnTo>
                      <a:lnTo>
                        <a:pt x="318" y="362"/>
                      </a:lnTo>
                      <a:lnTo>
                        <a:pt x="317" y="369"/>
                      </a:lnTo>
                      <a:lnTo>
                        <a:pt x="309" y="391"/>
                      </a:lnTo>
                      <a:lnTo>
                        <a:pt x="298" y="411"/>
                      </a:lnTo>
                      <a:lnTo>
                        <a:pt x="286" y="428"/>
                      </a:lnTo>
                      <a:lnTo>
                        <a:pt x="285" y="428"/>
                      </a:lnTo>
                      <a:lnTo>
                        <a:pt x="278" y="436"/>
                      </a:lnTo>
                      <a:lnTo>
                        <a:pt x="260" y="461"/>
                      </a:lnTo>
                      <a:lnTo>
                        <a:pt x="237" y="480"/>
                      </a:lnTo>
                      <a:lnTo>
                        <a:pt x="220" y="488"/>
                      </a:lnTo>
                      <a:lnTo>
                        <a:pt x="202" y="493"/>
                      </a:lnTo>
                      <a:lnTo>
                        <a:pt x="181" y="496"/>
                      </a:lnTo>
                      <a:lnTo>
                        <a:pt x="152" y="492"/>
                      </a:lnTo>
                      <a:lnTo>
                        <a:pt x="121" y="482"/>
                      </a:lnTo>
                      <a:lnTo>
                        <a:pt x="94" y="468"/>
                      </a:lnTo>
                      <a:lnTo>
                        <a:pt x="69" y="450"/>
                      </a:lnTo>
                      <a:lnTo>
                        <a:pt x="49" y="427"/>
                      </a:lnTo>
                      <a:lnTo>
                        <a:pt x="32" y="402"/>
                      </a:lnTo>
                      <a:lnTo>
                        <a:pt x="20" y="374"/>
                      </a:lnTo>
                      <a:lnTo>
                        <a:pt x="9" y="345"/>
                      </a:lnTo>
                      <a:lnTo>
                        <a:pt x="4" y="316"/>
                      </a:lnTo>
                      <a:lnTo>
                        <a:pt x="0" y="286"/>
                      </a:lnTo>
                      <a:lnTo>
                        <a:pt x="1" y="256"/>
                      </a:lnTo>
                      <a:lnTo>
                        <a:pt x="3" y="232"/>
                      </a:lnTo>
                      <a:lnTo>
                        <a:pt x="8" y="203"/>
                      </a:lnTo>
                      <a:lnTo>
                        <a:pt x="16" y="170"/>
                      </a:lnTo>
                      <a:lnTo>
                        <a:pt x="26" y="136"/>
                      </a:lnTo>
                      <a:lnTo>
                        <a:pt x="40" y="101"/>
                      </a:lnTo>
                      <a:lnTo>
                        <a:pt x="55" y="71"/>
                      </a:lnTo>
                      <a:lnTo>
                        <a:pt x="55" y="68"/>
                      </a:lnTo>
                      <a:lnTo>
                        <a:pt x="57" y="67"/>
                      </a:lnTo>
                      <a:lnTo>
                        <a:pt x="57" y="64"/>
                      </a:lnTo>
                      <a:lnTo>
                        <a:pt x="57" y="63"/>
                      </a:lnTo>
                      <a:lnTo>
                        <a:pt x="79" y="39"/>
                      </a:lnTo>
                      <a:lnTo>
                        <a:pt x="103" y="21"/>
                      </a:lnTo>
                      <a:lnTo>
                        <a:pt x="129" y="9"/>
                      </a:lnTo>
                      <a:lnTo>
                        <a:pt x="158" y="2"/>
                      </a:lnTo>
                      <a:lnTo>
                        <a:pt x="190" y="2"/>
                      </a:lnTo>
                      <a:lnTo>
                        <a:pt x="195" y="1"/>
                      </a:lnTo>
                      <a:lnTo>
                        <a:pt x="202" y="0"/>
                      </a:lnTo>
                      <a:lnTo>
                        <a:pt x="208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" name="Freeform 28"/>
                <p:cNvSpPr>
                  <a:spLocks noEditPoints="1"/>
                </p:cNvSpPr>
                <p:nvPr/>
              </p:nvSpPr>
              <p:spPr bwMode="auto">
                <a:xfrm>
                  <a:off x="3416992" y="354486"/>
                  <a:ext cx="129449" cy="187320"/>
                </a:xfrm>
                <a:custGeom>
                  <a:avLst/>
                  <a:gdLst>
                    <a:gd name="T0" fmla="*/ 161 w 341"/>
                    <a:gd name="T1" fmla="*/ 436 h 494"/>
                    <a:gd name="T2" fmla="*/ 215 w 341"/>
                    <a:gd name="T3" fmla="*/ 434 h 494"/>
                    <a:gd name="T4" fmla="*/ 250 w 341"/>
                    <a:gd name="T5" fmla="*/ 429 h 494"/>
                    <a:gd name="T6" fmla="*/ 244 w 341"/>
                    <a:gd name="T7" fmla="*/ 441 h 494"/>
                    <a:gd name="T8" fmla="*/ 205 w 341"/>
                    <a:gd name="T9" fmla="*/ 389 h 494"/>
                    <a:gd name="T10" fmla="*/ 82 w 341"/>
                    <a:gd name="T11" fmla="*/ 393 h 494"/>
                    <a:gd name="T12" fmla="*/ 80 w 341"/>
                    <a:gd name="T13" fmla="*/ 389 h 494"/>
                    <a:gd name="T14" fmla="*/ 47 w 341"/>
                    <a:gd name="T15" fmla="*/ 283 h 494"/>
                    <a:gd name="T16" fmla="*/ 328 w 341"/>
                    <a:gd name="T17" fmla="*/ 288 h 494"/>
                    <a:gd name="T18" fmla="*/ 61 w 341"/>
                    <a:gd name="T19" fmla="*/ 247 h 494"/>
                    <a:gd name="T20" fmla="*/ 69 w 341"/>
                    <a:gd name="T21" fmla="*/ 326 h 494"/>
                    <a:gd name="T22" fmla="*/ 111 w 341"/>
                    <a:gd name="T23" fmla="*/ 401 h 494"/>
                    <a:gd name="T24" fmla="*/ 78 w 341"/>
                    <a:gd name="T25" fmla="*/ 347 h 494"/>
                    <a:gd name="T26" fmla="*/ 64 w 341"/>
                    <a:gd name="T27" fmla="*/ 236 h 494"/>
                    <a:gd name="T28" fmla="*/ 15 w 341"/>
                    <a:gd name="T29" fmla="*/ 247 h 494"/>
                    <a:gd name="T30" fmla="*/ 52 w 341"/>
                    <a:gd name="T31" fmla="*/ 399 h 494"/>
                    <a:gd name="T32" fmla="*/ 18 w 341"/>
                    <a:gd name="T33" fmla="*/ 259 h 494"/>
                    <a:gd name="T34" fmla="*/ 267 w 341"/>
                    <a:gd name="T35" fmla="*/ 99 h 494"/>
                    <a:gd name="T36" fmla="*/ 313 w 341"/>
                    <a:gd name="T37" fmla="*/ 222 h 494"/>
                    <a:gd name="T38" fmla="*/ 309 w 341"/>
                    <a:gd name="T39" fmla="*/ 198 h 494"/>
                    <a:gd name="T40" fmla="*/ 292 w 341"/>
                    <a:gd name="T41" fmla="*/ 78 h 494"/>
                    <a:gd name="T42" fmla="*/ 157 w 341"/>
                    <a:gd name="T43" fmla="*/ 48 h 494"/>
                    <a:gd name="T44" fmla="*/ 157 w 341"/>
                    <a:gd name="T45" fmla="*/ 56 h 494"/>
                    <a:gd name="T46" fmla="*/ 131 w 341"/>
                    <a:gd name="T47" fmla="*/ 68 h 494"/>
                    <a:gd name="T48" fmla="*/ 136 w 341"/>
                    <a:gd name="T49" fmla="*/ 75 h 494"/>
                    <a:gd name="T50" fmla="*/ 144 w 341"/>
                    <a:gd name="T51" fmla="*/ 82 h 494"/>
                    <a:gd name="T52" fmla="*/ 135 w 341"/>
                    <a:gd name="T53" fmla="*/ 91 h 494"/>
                    <a:gd name="T54" fmla="*/ 85 w 341"/>
                    <a:gd name="T55" fmla="*/ 157 h 494"/>
                    <a:gd name="T56" fmla="*/ 77 w 341"/>
                    <a:gd name="T57" fmla="*/ 251 h 494"/>
                    <a:gd name="T58" fmla="*/ 122 w 341"/>
                    <a:gd name="T59" fmla="*/ 389 h 494"/>
                    <a:gd name="T60" fmla="*/ 190 w 341"/>
                    <a:gd name="T61" fmla="*/ 408 h 494"/>
                    <a:gd name="T62" fmla="*/ 198 w 341"/>
                    <a:gd name="T63" fmla="*/ 392 h 494"/>
                    <a:gd name="T64" fmla="*/ 206 w 341"/>
                    <a:gd name="T65" fmla="*/ 387 h 494"/>
                    <a:gd name="T66" fmla="*/ 209 w 341"/>
                    <a:gd name="T67" fmla="*/ 405 h 494"/>
                    <a:gd name="T68" fmla="*/ 225 w 341"/>
                    <a:gd name="T69" fmla="*/ 418 h 494"/>
                    <a:gd name="T70" fmla="*/ 281 w 341"/>
                    <a:gd name="T71" fmla="*/ 349 h 494"/>
                    <a:gd name="T72" fmla="*/ 299 w 341"/>
                    <a:gd name="T73" fmla="*/ 226 h 494"/>
                    <a:gd name="T74" fmla="*/ 247 w 341"/>
                    <a:gd name="T75" fmla="*/ 93 h 494"/>
                    <a:gd name="T76" fmla="*/ 134 w 341"/>
                    <a:gd name="T77" fmla="*/ 43 h 494"/>
                    <a:gd name="T78" fmla="*/ 142 w 341"/>
                    <a:gd name="T79" fmla="*/ 28 h 494"/>
                    <a:gd name="T80" fmla="*/ 144 w 341"/>
                    <a:gd name="T81" fmla="*/ 33 h 494"/>
                    <a:gd name="T82" fmla="*/ 172 w 341"/>
                    <a:gd name="T83" fmla="*/ 29 h 494"/>
                    <a:gd name="T84" fmla="*/ 218 w 341"/>
                    <a:gd name="T85" fmla="*/ 40 h 494"/>
                    <a:gd name="T86" fmla="*/ 237 w 341"/>
                    <a:gd name="T87" fmla="*/ 46 h 494"/>
                    <a:gd name="T88" fmla="*/ 314 w 341"/>
                    <a:gd name="T89" fmla="*/ 145 h 494"/>
                    <a:gd name="T90" fmla="*/ 240 w 341"/>
                    <a:gd name="T91" fmla="*/ 37 h 494"/>
                    <a:gd name="T92" fmla="*/ 146 w 341"/>
                    <a:gd name="T93" fmla="*/ 2 h 494"/>
                    <a:gd name="T94" fmla="*/ 157 w 341"/>
                    <a:gd name="T95" fmla="*/ 6 h 494"/>
                    <a:gd name="T96" fmla="*/ 254 w 341"/>
                    <a:gd name="T97" fmla="*/ 23 h 494"/>
                    <a:gd name="T98" fmla="*/ 338 w 341"/>
                    <a:gd name="T99" fmla="*/ 153 h 494"/>
                    <a:gd name="T100" fmla="*/ 335 w 341"/>
                    <a:gd name="T101" fmla="*/ 292 h 494"/>
                    <a:gd name="T102" fmla="*/ 309 w 341"/>
                    <a:gd name="T103" fmla="*/ 381 h 494"/>
                    <a:gd name="T104" fmla="*/ 272 w 341"/>
                    <a:gd name="T105" fmla="*/ 437 h 494"/>
                    <a:gd name="T106" fmla="*/ 185 w 341"/>
                    <a:gd name="T107" fmla="*/ 494 h 494"/>
                    <a:gd name="T108" fmla="*/ 123 w 341"/>
                    <a:gd name="T109" fmla="*/ 474 h 494"/>
                    <a:gd name="T110" fmla="*/ 32 w 341"/>
                    <a:gd name="T111" fmla="*/ 392 h 494"/>
                    <a:gd name="T112" fmla="*/ 2 w 341"/>
                    <a:gd name="T113" fmla="*/ 246 h 494"/>
                    <a:gd name="T114" fmla="*/ 33 w 341"/>
                    <a:gd name="T115" fmla="*/ 106 h 494"/>
                    <a:gd name="T116" fmla="*/ 68 w 341"/>
                    <a:gd name="T117" fmla="*/ 28 h 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41" h="494">
                      <a:moveTo>
                        <a:pt x="178" y="430"/>
                      </a:moveTo>
                      <a:lnTo>
                        <a:pt x="172" y="433"/>
                      </a:lnTo>
                      <a:lnTo>
                        <a:pt x="167" y="436"/>
                      </a:lnTo>
                      <a:lnTo>
                        <a:pt x="163" y="436"/>
                      </a:lnTo>
                      <a:lnTo>
                        <a:pt x="161" y="436"/>
                      </a:lnTo>
                      <a:lnTo>
                        <a:pt x="157" y="436"/>
                      </a:lnTo>
                      <a:lnTo>
                        <a:pt x="181" y="441"/>
                      </a:lnTo>
                      <a:lnTo>
                        <a:pt x="206" y="441"/>
                      </a:lnTo>
                      <a:lnTo>
                        <a:pt x="230" y="432"/>
                      </a:lnTo>
                      <a:lnTo>
                        <a:pt x="215" y="434"/>
                      </a:lnTo>
                      <a:lnTo>
                        <a:pt x="197" y="433"/>
                      </a:lnTo>
                      <a:lnTo>
                        <a:pt x="178" y="430"/>
                      </a:lnTo>
                      <a:close/>
                      <a:moveTo>
                        <a:pt x="276" y="400"/>
                      </a:moveTo>
                      <a:lnTo>
                        <a:pt x="263" y="416"/>
                      </a:lnTo>
                      <a:lnTo>
                        <a:pt x="250" y="429"/>
                      </a:lnTo>
                      <a:lnTo>
                        <a:pt x="234" y="440"/>
                      </a:lnTo>
                      <a:lnTo>
                        <a:pt x="217" y="447"/>
                      </a:lnTo>
                      <a:lnTo>
                        <a:pt x="229" y="446"/>
                      </a:lnTo>
                      <a:lnTo>
                        <a:pt x="239" y="443"/>
                      </a:lnTo>
                      <a:lnTo>
                        <a:pt x="244" y="441"/>
                      </a:lnTo>
                      <a:lnTo>
                        <a:pt x="250" y="437"/>
                      </a:lnTo>
                      <a:lnTo>
                        <a:pt x="256" y="433"/>
                      </a:lnTo>
                      <a:lnTo>
                        <a:pt x="267" y="417"/>
                      </a:lnTo>
                      <a:lnTo>
                        <a:pt x="276" y="400"/>
                      </a:lnTo>
                      <a:close/>
                      <a:moveTo>
                        <a:pt x="205" y="389"/>
                      </a:moveTo>
                      <a:lnTo>
                        <a:pt x="205" y="389"/>
                      </a:lnTo>
                      <a:lnTo>
                        <a:pt x="205" y="389"/>
                      </a:lnTo>
                      <a:lnTo>
                        <a:pt x="205" y="389"/>
                      </a:lnTo>
                      <a:close/>
                      <a:moveTo>
                        <a:pt x="80" y="389"/>
                      </a:moveTo>
                      <a:lnTo>
                        <a:pt x="82" y="393"/>
                      </a:lnTo>
                      <a:lnTo>
                        <a:pt x="97" y="407"/>
                      </a:lnTo>
                      <a:lnTo>
                        <a:pt x="113" y="418"/>
                      </a:lnTo>
                      <a:lnTo>
                        <a:pt x="103" y="412"/>
                      </a:lnTo>
                      <a:lnTo>
                        <a:pt x="90" y="400"/>
                      </a:lnTo>
                      <a:lnTo>
                        <a:pt x="80" y="389"/>
                      </a:lnTo>
                      <a:close/>
                      <a:moveTo>
                        <a:pt x="47" y="283"/>
                      </a:moveTo>
                      <a:lnTo>
                        <a:pt x="48" y="304"/>
                      </a:lnTo>
                      <a:lnTo>
                        <a:pt x="51" y="325"/>
                      </a:lnTo>
                      <a:lnTo>
                        <a:pt x="49" y="298"/>
                      </a:lnTo>
                      <a:lnTo>
                        <a:pt x="47" y="283"/>
                      </a:lnTo>
                      <a:close/>
                      <a:moveTo>
                        <a:pt x="330" y="267"/>
                      </a:moveTo>
                      <a:lnTo>
                        <a:pt x="330" y="268"/>
                      </a:lnTo>
                      <a:lnTo>
                        <a:pt x="329" y="275"/>
                      </a:lnTo>
                      <a:lnTo>
                        <a:pt x="328" y="283"/>
                      </a:lnTo>
                      <a:lnTo>
                        <a:pt x="328" y="288"/>
                      </a:lnTo>
                      <a:lnTo>
                        <a:pt x="328" y="284"/>
                      </a:lnTo>
                      <a:lnTo>
                        <a:pt x="330" y="267"/>
                      </a:lnTo>
                      <a:close/>
                      <a:moveTo>
                        <a:pt x="64" y="230"/>
                      </a:moveTo>
                      <a:lnTo>
                        <a:pt x="62" y="238"/>
                      </a:lnTo>
                      <a:lnTo>
                        <a:pt x="61" y="247"/>
                      </a:lnTo>
                      <a:lnTo>
                        <a:pt x="60" y="256"/>
                      </a:lnTo>
                      <a:lnTo>
                        <a:pt x="58" y="268"/>
                      </a:lnTo>
                      <a:lnTo>
                        <a:pt x="62" y="296"/>
                      </a:lnTo>
                      <a:lnTo>
                        <a:pt x="64" y="304"/>
                      </a:lnTo>
                      <a:lnTo>
                        <a:pt x="69" y="326"/>
                      </a:lnTo>
                      <a:lnTo>
                        <a:pt x="74" y="347"/>
                      </a:lnTo>
                      <a:lnTo>
                        <a:pt x="82" y="367"/>
                      </a:lnTo>
                      <a:lnTo>
                        <a:pt x="94" y="384"/>
                      </a:lnTo>
                      <a:lnTo>
                        <a:pt x="111" y="400"/>
                      </a:lnTo>
                      <a:lnTo>
                        <a:pt x="111" y="401"/>
                      </a:lnTo>
                      <a:lnTo>
                        <a:pt x="115" y="403"/>
                      </a:lnTo>
                      <a:lnTo>
                        <a:pt x="119" y="405"/>
                      </a:lnTo>
                      <a:lnTo>
                        <a:pt x="111" y="399"/>
                      </a:lnTo>
                      <a:lnTo>
                        <a:pt x="93" y="375"/>
                      </a:lnTo>
                      <a:lnTo>
                        <a:pt x="78" y="347"/>
                      </a:lnTo>
                      <a:lnTo>
                        <a:pt x="69" y="318"/>
                      </a:lnTo>
                      <a:lnTo>
                        <a:pt x="64" y="285"/>
                      </a:lnTo>
                      <a:lnTo>
                        <a:pt x="64" y="250"/>
                      </a:lnTo>
                      <a:lnTo>
                        <a:pt x="64" y="243"/>
                      </a:lnTo>
                      <a:lnTo>
                        <a:pt x="64" y="236"/>
                      </a:lnTo>
                      <a:lnTo>
                        <a:pt x="64" y="230"/>
                      </a:lnTo>
                      <a:close/>
                      <a:moveTo>
                        <a:pt x="32" y="155"/>
                      </a:moveTo>
                      <a:lnTo>
                        <a:pt x="24" y="188"/>
                      </a:lnTo>
                      <a:lnTo>
                        <a:pt x="18" y="219"/>
                      </a:lnTo>
                      <a:lnTo>
                        <a:pt x="15" y="247"/>
                      </a:lnTo>
                      <a:lnTo>
                        <a:pt x="15" y="276"/>
                      </a:lnTo>
                      <a:lnTo>
                        <a:pt x="18" y="306"/>
                      </a:lnTo>
                      <a:lnTo>
                        <a:pt x="25" y="338"/>
                      </a:lnTo>
                      <a:lnTo>
                        <a:pt x="36" y="370"/>
                      </a:lnTo>
                      <a:lnTo>
                        <a:pt x="52" y="399"/>
                      </a:lnTo>
                      <a:lnTo>
                        <a:pt x="36" y="364"/>
                      </a:lnTo>
                      <a:lnTo>
                        <a:pt x="24" y="327"/>
                      </a:lnTo>
                      <a:lnTo>
                        <a:pt x="18" y="288"/>
                      </a:lnTo>
                      <a:lnTo>
                        <a:pt x="18" y="276"/>
                      </a:lnTo>
                      <a:lnTo>
                        <a:pt x="18" y="259"/>
                      </a:lnTo>
                      <a:lnTo>
                        <a:pt x="19" y="236"/>
                      </a:lnTo>
                      <a:lnTo>
                        <a:pt x="23" y="210"/>
                      </a:lnTo>
                      <a:lnTo>
                        <a:pt x="27" y="184"/>
                      </a:lnTo>
                      <a:lnTo>
                        <a:pt x="32" y="155"/>
                      </a:lnTo>
                      <a:close/>
                      <a:moveTo>
                        <a:pt x="267" y="99"/>
                      </a:moveTo>
                      <a:lnTo>
                        <a:pt x="272" y="108"/>
                      </a:lnTo>
                      <a:lnTo>
                        <a:pt x="285" y="136"/>
                      </a:lnTo>
                      <a:lnTo>
                        <a:pt x="297" y="164"/>
                      </a:lnTo>
                      <a:lnTo>
                        <a:pt x="306" y="193"/>
                      </a:lnTo>
                      <a:lnTo>
                        <a:pt x="313" y="222"/>
                      </a:lnTo>
                      <a:lnTo>
                        <a:pt x="314" y="252"/>
                      </a:lnTo>
                      <a:lnTo>
                        <a:pt x="316" y="246"/>
                      </a:lnTo>
                      <a:lnTo>
                        <a:pt x="316" y="240"/>
                      </a:lnTo>
                      <a:lnTo>
                        <a:pt x="316" y="238"/>
                      </a:lnTo>
                      <a:lnTo>
                        <a:pt x="309" y="198"/>
                      </a:lnTo>
                      <a:lnTo>
                        <a:pt x="299" y="161"/>
                      </a:lnTo>
                      <a:lnTo>
                        <a:pt x="284" y="128"/>
                      </a:lnTo>
                      <a:lnTo>
                        <a:pt x="267" y="99"/>
                      </a:lnTo>
                      <a:close/>
                      <a:moveTo>
                        <a:pt x="275" y="56"/>
                      </a:moveTo>
                      <a:lnTo>
                        <a:pt x="292" y="78"/>
                      </a:lnTo>
                      <a:lnTo>
                        <a:pt x="306" y="103"/>
                      </a:lnTo>
                      <a:lnTo>
                        <a:pt x="292" y="78"/>
                      </a:lnTo>
                      <a:lnTo>
                        <a:pt x="275" y="56"/>
                      </a:lnTo>
                      <a:close/>
                      <a:moveTo>
                        <a:pt x="173" y="46"/>
                      </a:moveTo>
                      <a:lnTo>
                        <a:pt x="157" y="48"/>
                      </a:lnTo>
                      <a:lnTo>
                        <a:pt x="160" y="49"/>
                      </a:lnTo>
                      <a:lnTo>
                        <a:pt x="160" y="52"/>
                      </a:lnTo>
                      <a:lnTo>
                        <a:pt x="160" y="53"/>
                      </a:lnTo>
                      <a:lnTo>
                        <a:pt x="159" y="54"/>
                      </a:lnTo>
                      <a:lnTo>
                        <a:pt x="157" y="56"/>
                      </a:lnTo>
                      <a:lnTo>
                        <a:pt x="156" y="57"/>
                      </a:lnTo>
                      <a:lnTo>
                        <a:pt x="135" y="61"/>
                      </a:lnTo>
                      <a:lnTo>
                        <a:pt x="135" y="62"/>
                      </a:lnTo>
                      <a:lnTo>
                        <a:pt x="132" y="65"/>
                      </a:lnTo>
                      <a:lnTo>
                        <a:pt x="131" y="68"/>
                      </a:lnTo>
                      <a:lnTo>
                        <a:pt x="130" y="70"/>
                      </a:lnTo>
                      <a:lnTo>
                        <a:pt x="128" y="72"/>
                      </a:lnTo>
                      <a:lnTo>
                        <a:pt x="132" y="73"/>
                      </a:lnTo>
                      <a:lnTo>
                        <a:pt x="134" y="74"/>
                      </a:lnTo>
                      <a:lnTo>
                        <a:pt x="136" y="75"/>
                      </a:lnTo>
                      <a:lnTo>
                        <a:pt x="136" y="78"/>
                      </a:lnTo>
                      <a:lnTo>
                        <a:pt x="139" y="78"/>
                      </a:lnTo>
                      <a:lnTo>
                        <a:pt x="142" y="78"/>
                      </a:lnTo>
                      <a:lnTo>
                        <a:pt x="143" y="79"/>
                      </a:lnTo>
                      <a:lnTo>
                        <a:pt x="144" y="82"/>
                      </a:lnTo>
                      <a:lnTo>
                        <a:pt x="146" y="85"/>
                      </a:lnTo>
                      <a:lnTo>
                        <a:pt x="144" y="89"/>
                      </a:lnTo>
                      <a:lnTo>
                        <a:pt x="142" y="90"/>
                      </a:lnTo>
                      <a:lnTo>
                        <a:pt x="138" y="91"/>
                      </a:lnTo>
                      <a:lnTo>
                        <a:pt x="135" y="91"/>
                      </a:lnTo>
                      <a:lnTo>
                        <a:pt x="122" y="94"/>
                      </a:lnTo>
                      <a:lnTo>
                        <a:pt x="111" y="101"/>
                      </a:lnTo>
                      <a:lnTo>
                        <a:pt x="99" y="115"/>
                      </a:lnTo>
                      <a:lnTo>
                        <a:pt x="91" y="135"/>
                      </a:lnTo>
                      <a:lnTo>
                        <a:pt x="85" y="157"/>
                      </a:lnTo>
                      <a:lnTo>
                        <a:pt x="81" y="181"/>
                      </a:lnTo>
                      <a:lnTo>
                        <a:pt x="80" y="205"/>
                      </a:lnTo>
                      <a:lnTo>
                        <a:pt x="78" y="226"/>
                      </a:lnTo>
                      <a:lnTo>
                        <a:pt x="77" y="243"/>
                      </a:lnTo>
                      <a:lnTo>
                        <a:pt x="77" y="251"/>
                      </a:lnTo>
                      <a:lnTo>
                        <a:pt x="78" y="284"/>
                      </a:lnTo>
                      <a:lnTo>
                        <a:pt x="82" y="314"/>
                      </a:lnTo>
                      <a:lnTo>
                        <a:pt x="91" y="342"/>
                      </a:lnTo>
                      <a:lnTo>
                        <a:pt x="105" y="367"/>
                      </a:lnTo>
                      <a:lnTo>
                        <a:pt x="122" y="389"/>
                      </a:lnTo>
                      <a:lnTo>
                        <a:pt x="135" y="400"/>
                      </a:lnTo>
                      <a:lnTo>
                        <a:pt x="155" y="409"/>
                      </a:lnTo>
                      <a:lnTo>
                        <a:pt x="177" y="416"/>
                      </a:lnTo>
                      <a:lnTo>
                        <a:pt x="184" y="412"/>
                      </a:lnTo>
                      <a:lnTo>
                        <a:pt x="190" y="408"/>
                      </a:lnTo>
                      <a:lnTo>
                        <a:pt x="194" y="403"/>
                      </a:lnTo>
                      <a:lnTo>
                        <a:pt x="197" y="400"/>
                      </a:lnTo>
                      <a:lnTo>
                        <a:pt x="197" y="397"/>
                      </a:lnTo>
                      <a:lnTo>
                        <a:pt x="198" y="395"/>
                      </a:lnTo>
                      <a:lnTo>
                        <a:pt x="198" y="392"/>
                      </a:lnTo>
                      <a:lnTo>
                        <a:pt x="200" y="389"/>
                      </a:lnTo>
                      <a:lnTo>
                        <a:pt x="201" y="388"/>
                      </a:lnTo>
                      <a:lnTo>
                        <a:pt x="204" y="387"/>
                      </a:lnTo>
                      <a:lnTo>
                        <a:pt x="205" y="387"/>
                      </a:lnTo>
                      <a:lnTo>
                        <a:pt x="206" y="387"/>
                      </a:lnTo>
                      <a:lnTo>
                        <a:pt x="209" y="388"/>
                      </a:lnTo>
                      <a:lnTo>
                        <a:pt x="210" y="391"/>
                      </a:lnTo>
                      <a:lnTo>
                        <a:pt x="211" y="393"/>
                      </a:lnTo>
                      <a:lnTo>
                        <a:pt x="211" y="399"/>
                      </a:lnTo>
                      <a:lnTo>
                        <a:pt x="209" y="405"/>
                      </a:lnTo>
                      <a:lnTo>
                        <a:pt x="205" y="412"/>
                      </a:lnTo>
                      <a:lnTo>
                        <a:pt x="202" y="416"/>
                      </a:lnTo>
                      <a:lnTo>
                        <a:pt x="197" y="420"/>
                      </a:lnTo>
                      <a:lnTo>
                        <a:pt x="213" y="420"/>
                      </a:lnTo>
                      <a:lnTo>
                        <a:pt x="225" y="418"/>
                      </a:lnTo>
                      <a:lnTo>
                        <a:pt x="235" y="414"/>
                      </a:lnTo>
                      <a:lnTo>
                        <a:pt x="251" y="404"/>
                      </a:lnTo>
                      <a:lnTo>
                        <a:pt x="263" y="388"/>
                      </a:lnTo>
                      <a:lnTo>
                        <a:pt x="273" y="370"/>
                      </a:lnTo>
                      <a:lnTo>
                        <a:pt x="281" y="349"/>
                      </a:lnTo>
                      <a:lnTo>
                        <a:pt x="288" y="327"/>
                      </a:lnTo>
                      <a:lnTo>
                        <a:pt x="293" y="306"/>
                      </a:lnTo>
                      <a:lnTo>
                        <a:pt x="297" y="288"/>
                      </a:lnTo>
                      <a:lnTo>
                        <a:pt x="301" y="256"/>
                      </a:lnTo>
                      <a:lnTo>
                        <a:pt x="299" y="226"/>
                      </a:lnTo>
                      <a:lnTo>
                        <a:pt x="293" y="198"/>
                      </a:lnTo>
                      <a:lnTo>
                        <a:pt x="284" y="169"/>
                      </a:lnTo>
                      <a:lnTo>
                        <a:pt x="272" y="141"/>
                      </a:lnTo>
                      <a:lnTo>
                        <a:pt x="259" y="114"/>
                      </a:lnTo>
                      <a:lnTo>
                        <a:pt x="247" y="93"/>
                      </a:lnTo>
                      <a:lnTo>
                        <a:pt x="230" y="72"/>
                      </a:lnTo>
                      <a:lnTo>
                        <a:pt x="210" y="53"/>
                      </a:lnTo>
                      <a:lnTo>
                        <a:pt x="192" y="48"/>
                      </a:lnTo>
                      <a:lnTo>
                        <a:pt x="173" y="46"/>
                      </a:lnTo>
                      <a:close/>
                      <a:moveTo>
                        <a:pt x="134" y="43"/>
                      </a:moveTo>
                      <a:lnTo>
                        <a:pt x="130" y="43"/>
                      </a:lnTo>
                      <a:lnTo>
                        <a:pt x="130" y="45"/>
                      </a:lnTo>
                      <a:lnTo>
                        <a:pt x="134" y="43"/>
                      </a:lnTo>
                      <a:close/>
                      <a:moveTo>
                        <a:pt x="171" y="25"/>
                      </a:moveTo>
                      <a:lnTo>
                        <a:pt x="142" y="28"/>
                      </a:lnTo>
                      <a:lnTo>
                        <a:pt x="130" y="29"/>
                      </a:lnTo>
                      <a:lnTo>
                        <a:pt x="123" y="33"/>
                      </a:lnTo>
                      <a:lnTo>
                        <a:pt x="130" y="33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52" y="33"/>
                      </a:lnTo>
                      <a:lnTo>
                        <a:pt x="153" y="33"/>
                      </a:lnTo>
                      <a:lnTo>
                        <a:pt x="160" y="32"/>
                      </a:lnTo>
                      <a:lnTo>
                        <a:pt x="165" y="31"/>
                      </a:lnTo>
                      <a:lnTo>
                        <a:pt x="172" y="29"/>
                      </a:lnTo>
                      <a:lnTo>
                        <a:pt x="178" y="29"/>
                      </a:lnTo>
                      <a:lnTo>
                        <a:pt x="171" y="25"/>
                      </a:lnTo>
                      <a:close/>
                      <a:moveTo>
                        <a:pt x="198" y="25"/>
                      </a:moveTo>
                      <a:lnTo>
                        <a:pt x="208" y="32"/>
                      </a:lnTo>
                      <a:lnTo>
                        <a:pt x="218" y="40"/>
                      </a:lnTo>
                      <a:lnTo>
                        <a:pt x="218" y="40"/>
                      </a:lnTo>
                      <a:lnTo>
                        <a:pt x="218" y="40"/>
                      </a:lnTo>
                      <a:lnTo>
                        <a:pt x="218" y="40"/>
                      </a:lnTo>
                      <a:lnTo>
                        <a:pt x="219" y="41"/>
                      </a:lnTo>
                      <a:lnTo>
                        <a:pt x="237" y="46"/>
                      </a:lnTo>
                      <a:lnTo>
                        <a:pt x="251" y="54"/>
                      </a:lnTo>
                      <a:lnTo>
                        <a:pt x="271" y="72"/>
                      </a:lnTo>
                      <a:lnTo>
                        <a:pt x="289" y="93"/>
                      </a:lnTo>
                      <a:lnTo>
                        <a:pt x="303" y="118"/>
                      </a:lnTo>
                      <a:lnTo>
                        <a:pt x="314" y="145"/>
                      </a:lnTo>
                      <a:lnTo>
                        <a:pt x="304" y="119"/>
                      </a:lnTo>
                      <a:lnTo>
                        <a:pt x="291" y="93"/>
                      </a:lnTo>
                      <a:lnTo>
                        <a:pt x="276" y="70"/>
                      </a:lnTo>
                      <a:lnTo>
                        <a:pt x="259" y="52"/>
                      </a:lnTo>
                      <a:lnTo>
                        <a:pt x="240" y="37"/>
                      </a:lnTo>
                      <a:lnTo>
                        <a:pt x="221" y="29"/>
                      </a:lnTo>
                      <a:lnTo>
                        <a:pt x="198" y="25"/>
                      </a:lnTo>
                      <a:close/>
                      <a:moveTo>
                        <a:pt x="122" y="0"/>
                      </a:moveTo>
                      <a:lnTo>
                        <a:pt x="144" y="2"/>
                      </a:lnTo>
                      <a:lnTo>
                        <a:pt x="146" y="2"/>
                      </a:lnTo>
                      <a:lnTo>
                        <a:pt x="148" y="3"/>
                      </a:lnTo>
                      <a:lnTo>
                        <a:pt x="149" y="3"/>
                      </a:lnTo>
                      <a:lnTo>
                        <a:pt x="151" y="3"/>
                      </a:lnTo>
                      <a:lnTo>
                        <a:pt x="155" y="4"/>
                      </a:lnTo>
                      <a:lnTo>
                        <a:pt x="157" y="6"/>
                      </a:lnTo>
                      <a:lnTo>
                        <a:pt x="159" y="4"/>
                      </a:lnTo>
                      <a:lnTo>
                        <a:pt x="164" y="4"/>
                      </a:lnTo>
                      <a:lnTo>
                        <a:pt x="194" y="4"/>
                      </a:lnTo>
                      <a:lnTo>
                        <a:pt x="223" y="11"/>
                      </a:lnTo>
                      <a:lnTo>
                        <a:pt x="254" y="23"/>
                      </a:lnTo>
                      <a:lnTo>
                        <a:pt x="281" y="43"/>
                      </a:lnTo>
                      <a:lnTo>
                        <a:pt x="304" y="65"/>
                      </a:lnTo>
                      <a:lnTo>
                        <a:pt x="321" y="90"/>
                      </a:lnTo>
                      <a:lnTo>
                        <a:pt x="333" y="120"/>
                      </a:lnTo>
                      <a:lnTo>
                        <a:pt x="338" y="153"/>
                      </a:lnTo>
                      <a:lnTo>
                        <a:pt x="339" y="192"/>
                      </a:lnTo>
                      <a:lnTo>
                        <a:pt x="341" y="223"/>
                      </a:lnTo>
                      <a:lnTo>
                        <a:pt x="341" y="255"/>
                      </a:lnTo>
                      <a:lnTo>
                        <a:pt x="337" y="285"/>
                      </a:lnTo>
                      <a:lnTo>
                        <a:pt x="335" y="292"/>
                      </a:lnTo>
                      <a:lnTo>
                        <a:pt x="333" y="304"/>
                      </a:lnTo>
                      <a:lnTo>
                        <a:pt x="329" y="319"/>
                      </a:lnTo>
                      <a:lnTo>
                        <a:pt x="324" y="338"/>
                      </a:lnTo>
                      <a:lnTo>
                        <a:pt x="317" y="359"/>
                      </a:lnTo>
                      <a:lnTo>
                        <a:pt x="309" y="381"/>
                      </a:lnTo>
                      <a:lnTo>
                        <a:pt x="299" y="401"/>
                      </a:lnTo>
                      <a:lnTo>
                        <a:pt x="287" y="418"/>
                      </a:lnTo>
                      <a:lnTo>
                        <a:pt x="285" y="418"/>
                      </a:lnTo>
                      <a:lnTo>
                        <a:pt x="279" y="426"/>
                      </a:lnTo>
                      <a:lnTo>
                        <a:pt x="272" y="437"/>
                      </a:lnTo>
                      <a:lnTo>
                        <a:pt x="264" y="446"/>
                      </a:lnTo>
                      <a:lnTo>
                        <a:pt x="244" y="469"/>
                      </a:lnTo>
                      <a:lnTo>
                        <a:pt x="223" y="484"/>
                      </a:lnTo>
                      <a:lnTo>
                        <a:pt x="205" y="491"/>
                      </a:lnTo>
                      <a:lnTo>
                        <a:pt x="185" y="494"/>
                      </a:lnTo>
                      <a:lnTo>
                        <a:pt x="165" y="492"/>
                      </a:lnTo>
                      <a:lnTo>
                        <a:pt x="146" y="486"/>
                      </a:lnTo>
                      <a:lnTo>
                        <a:pt x="135" y="480"/>
                      </a:lnTo>
                      <a:lnTo>
                        <a:pt x="124" y="474"/>
                      </a:lnTo>
                      <a:lnTo>
                        <a:pt x="123" y="474"/>
                      </a:lnTo>
                      <a:lnTo>
                        <a:pt x="122" y="472"/>
                      </a:lnTo>
                      <a:lnTo>
                        <a:pt x="94" y="458"/>
                      </a:lnTo>
                      <a:lnTo>
                        <a:pt x="69" y="440"/>
                      </a:lnTo>
                      <a:lnTo>
                        <a:pt x="49" y="417"/>
                      </a:lnTo>
                      <a:lnTo>
                        <a:pt x="32" y="392"/>
                      </a:lnTo>
                      <a:lnTo>
                        <a:pt x="19" y="364"/>
                      </a:lnTo>
                      <a:lnTo>
                        <a:pt x="10" y="335"/>
                      </a:lnTo>
                      <a:lnTo>
                        <a:pt x="4" y="306"/>
                      </a:lnTo>
                      <a:lnTo>
                        <a:pt x="0" y="276"/>
                      </a:lnTo>
                      <a:lnTo>
                        <a:pt x="2" y="246"/>
                      </a:lnTo>
                      <a:lnTo>
                        <a:pt x="3" y="225"/>
                      </a:lnTo>
                      <a:lnTo>
                        <a:pt x="7" y="198"/>
                      </a:lnTo>
                      <a:lnTo>
                        <a:pt x="14" y="169"/>
                      </a:lnTo>
                      <a:lnTo>
                        <a:pt x="23" y="137"/>
                      </a:lnTo>
                      <a:lnTo>
                        <a:pt x="33" y="106"/>
                      </a:lnTo>
                      <a:lnTo>
                        <a:pt x="47" y="77"/>
                      </a:lnTo>
                      <a:lnTo>
                        <a:pt x="45" y="74"/>
                      </a:lnTo>
                      <a:lnTo>
                        <a:pt x="45" y="70"/>
                      </a:lnTo>
                      <a:lnTo>
                        <a:pt x="56" y="46"/>
                      </a:lnTo>
                      <a:lnTo>
                        <a:pt x="68" y="28"/>
                      </a:lnTo>
                      <a:lnTo>
                        <a:pt x="84" y="13"/>
                      </a:lnTo>
                      <a:lnTo>
                        <a:pt x="101" y="4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" name="Freeform 29"/>
                <p:cNvSpPr>
                  <a:spLocks noEditPoints="1"/>
                </p:cNvSpPr>
                <p:nvPr/>
              </p:nvSpPr>
              <p:spPr bwMode="auto">
                <a:xfrm>
                  <a:off x="3196929" y="355248"/>
                  <a:ext cx="114981" cy="186559"/>
                </a:xfrm>
                <a:custGeom>
                  <a:avLst/>
                  <a:gdLst>
                    <a:gd name="T0" fmla="*/ 151 w 300"/>
                    <a:gd name="T1" fmla="*/ 280 h 489"/>
                    <a:gd name="T2" fmla="*/ 135 w 300"/>
                    <a:gd name="T3" fmla="*/ 115 h 489"/>
                    <a:gd name="T4" fmla="*/ 135 w 300"/>
                    <a:gd name="T5" fmla="*/ 115 h 489"/>
                    <a:gd name="T6" fmla="*/ 135 w 300"/>
                    <a:gd name="T7" fmla="*/ 103 h 489"/>
                    <a:gd name="T8" fmla="*/ 99 w 300"/>
                    <a:gd name="T9" fmla="*/ 4 h 489"/>
                    <a:gd name="T10" fmla="*/ 150 w 300"/>
                    <a:gd name="T11" fmla="*/ 16 h 489"/>
                    <a:gd name="T12" fmla="*/ 170 w 300"/>
                    <a:gd name="T13" fmla="*/ 16 h 489"/>
                    <a:gd name="T14" fmla="*/ 279 w 300"/>
                    <a:gd name="T15" fmla="*/ 21 h 489"/>
                    <a:gd name="T16" fmla="*/ 287 w 300"/>
                    <a:gd name="T17" fmla="*/ 30 h 489"/>
                    <a:gd name="T18" fmla="*/ 298 w 300"/>
                    <a:gd name="T19" fmla="*/ 37 h 489"/>
                    <a:gd name="T20" fmla="*/ 294 w 300"/>
                    <a:gd name="T21" fmla="*/ 47 h 489"/>
                    <a:gd name="T22" fmla="*/ 294 w 300"/>
                    <a:gd name="T23" fmla="*/ 53 h 489"/>
                    <a:gd name="T24" fmla="*/ 298 w 300"/>
                    <a:gd name="T25" fmla="*/ 63 h 489"/>
                    <a:gd name="T26" fmla="*/ 298 w 300"/>
                    <a:gd name="T27" fmla="*/ 75 h 489"/>
                    <a:gd name="T28" fmla="*/ 262 w 300"/>
                    <a:gd name="T29" fmla="*/ 74 h 489"/>
                    <a:gd name="T30" fmla="*/ 168 w 300"/>
                    <a:gd name="T31" fmla="*/ 103 h 489"/>
                    <a:gd name="T32" fmla="*/ 178 w 300"/>
                    <a:gd name="T33" fmla="*/ 261 h 489"/>
                    <a:gd name="T34" fmla="*/ 171 w 300"/>
                    <a:gd name="T35" fmla="*/ 397 h 489"/>
                    <a:gd name="T36" fmla="*/ 168 w 300"/>
                    <a:gd name="T37" fmla="*/ 464 h 489"/>
                    <a:gd name="T38" fmla="*/ 146 w 300"/>
                    <a:gd name="T39" fmla="*/ 489 h 489"/>
                    <a:gd name="T40" fmla="*/ 139 w 300"/>
                    <a:gd name="T41" fmla="*/ 483 h 489"/>
                    <a:gd name="T42" fmla="*/ 151 w 300"/>
                    <a:gd name="T43" fmla="*/ 475 h 489"/>
                    <a:gd name="T44" fmla="*/ 158 w 300"/>
                    <a:gd name="T45" fmla="*/ 447 h 489"/>
                    <a:gd name="T46" fmla="*/ 159 w 300"/>
                    <a:gd name="T47" fmla="*/ 434 h 489"/>
                    <a:gd name="T48" fmla="*/ 162 w 300"/>
                    <a:gd name="T49" fmla="*/ 225 h 489"/>
                    <a:gd name="T50" fmla="*/ 157 w 300"/>
                    <a:gd name="T51" fmla="*/ 365 h 489"/>
                    <a:gd name="T52" fmla="*/ 153 w 300"/>
                    <a:gd name="T53" fmla="*/ 439 h 489"/>
                    <a:gd name="T54" fmla="*/ 149 w 300"/>
                    <a:gd name="T55" fmla="*/ 448 h 489"/>
                    <a:gd name="T56" fmla="*/ 147 w 300"/>
                    <a:gd name="T57" fmla="*/ 459 h 489"/>
                    <a:gd name="T58" fmla="*/ 141 w 300"/>
                    <a:gd name="T59" fmla="*/ 468 h 489"/>
                    <a:gd name="T60" fmla="*/ 135 w 300"/>
                    <a:gd name="T61" fmla="*/ 466 h 489"/>
                    <a:gd name="T62" fmla="*/ 132 w 300"/>
                    <a:gd name="T63" fmla="*/ 454 h 489"/>
                    <a:gd name="T64" fmla="*/ 128 w 300"/>
                    <a:gd name="T65" fmla="*/ 422 h 489"/>
                    <a:gd name="T66" fmla="*/ 130 w 300"/>
                    <a:gd name="T67" fmla="*/ 293 h 489"/>
                    <a:gd name="T68" fmla="*/ 125 w 300"/>
                    <a:gd name="T69" fmla="*/ 335 h 489"/>
                    <a:gd name="T70" fmla="*/ 126 w 300"/>
                    <a:gd name="T71" fmla="*/ 404 h 489"/>
                    <a:gd name="T72" fmla="*/ 124 w 300"/>
                    <a:gd name="T73" fmla="*/ 447 h 489"/>
                    <a:gd name="T74" fmla="*/ 116 w 300"/>
                    <a:gd name="T75" fmla="*/ 402 h 489"/>
                    <a:gd name="T76" fmla="*/ 105 w 300"/>
                    <a:gd name="T77" fmla="*/ 326 h 489"/>
                    <a:gd name="T78" fmla="*/ 110 w 300"/>
                    <a:gd name="T79" fmla="*/ 187 h 489"/>
                    <a:gd name="T80" fmla="*/ 99 w 300"/>
                    <a:gd name="T81" fmla="*/ 75 h 489"/>
                    <a:gd name="T82" fmla="*/ 13 w 300"/>
                    <a:gd name="T83" fmla="*/ 70 h 489"/>
                    <a:gd name="T84" fmla="*/ 10 w 300"/>
                    <a:gd name="T85" fmla="*/ 61 h 489"/>
                    <a:gd name="T86" fmla="*/ 17 w 300"/>
                    <a:gd name="T87" fmla="*/ 54 h 489"/>
                    <a:gd name="T88" fmla="*/ 5 w 300"/>
                    <a:gd name="T89" fmla="*/ 50 h 489"/>
                    <a:gd name="T90" fmla="*/ 0 w 300"/>
                    <a:gd name="T91" fmla="*/ 42 h 489"/>
                    <a:gd name="T92" fmla="*/ 8 w 300"/>
                    <a:gd name="T93" fmla="*/ 34 h 489"/>
                    <a:gd name="T94" fmla="*/ 14 w 300"/>
                    <a:gd name="T95" fmla="*/ 28 h 489"/>
                    <a:gd name="T96" fmla="*/ 11 w 300"/>
                    <a:gd name="T97" fmla="*/ 20 h 489"/>
                    <a:gd name="T98" fmla="*/ 22 w 300"/>
                    <a:gd name="T99" fmla="*/ 14 h 489"/>
                    <a:gd name="T100" fmla="*/ 73 w 300"/>
                    <a:gd name="T101" fmla="*/ 1 h 4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300" h="489">
                      <a:moveTo>
                        <a:pt x="155" y="161"/>
                      </a:moveTo>
                      <a:lnTo>
                        <a:pt x="154" y="196"/>
                      </a:lnTo>
                      <a:lnTo>
                        <a:pt x="153" y="236"/>
                      </a:lnTo>
                      <a:lnTo>
                        <a:pt x="151" y="280"/>
                      </a:lnTo>
                      <a:lnTo>
                        <a:pt x="154" y="223"/>
                      </a:lnTo>
                      <a:lnTo>
                        <a:pt x="155" y="163"/>
                      </a:lnTo>
                      <a:lnTo>
                        <a:pt x="155" y="161"/>
                      </a:lnTo>
                      <a:close/>
                      <a:moveTo>
                        <a:pt x="135" y="115"/>
                      </a:moveTo>
                      <a:lnTo>
                        <a:pt x="134" y="115"/>
                      </a:lnTo>
                      <a:lnTo>
                        <a:pt x="134" y="170"/>
                      </a:lnTo>
                      <a:lnTo>
                        <a:pt x="137" y="224"/>
                      </a:lnTo>
                      <a:lnTo>
                        <a:pt x="135" y="115"/>
                      </a:lnTo>
                      <a:close/>
                      <a:moveTo>
                        <a:pt x="137" y="75"/>
                      </a:moveTo>
                      <a:lnTo>
                        <a:pt x="137" y="75"/>
                      </a:lnTo>
                      <a:lnTo>
                        <a:pt x="135" y="102"/>
                      </a:lnTo>
                      <a:lnTo>
                        <a:pt x="135" y="103"/>
                      </a:lnTo>
                      <a:lnTo>
                        <a:pt x="137" y="104"/>
                      </a:lnTo>
                      <a:lnTo>
                        <a:pt x="137" y="75"/>
                      </a:lnTo>
                      <a:close/>
                      <a:moveTo>
                        <a:pt x="81" y="0"/>
                      </a:moveTo>
                      <a:lnTo>
                        <a:pt x="99" y="4"/>
                      </a:lnTo>
                      <a:lnTo>
                        <a:pt x="116" y="8"/>
                      </a:lnTo>
                      <a:lnTo>
                        <a:pt x="117" y="8"/>
                      </a:lnTo>
                      <a:lnTo>
                        <a:pt x="146" y="16"/>
                      </a:lnTo>
                      <a:lnTo>
                        <a:pt x="150" y="16"/>
                      </a:lnTo>
                      <a:lnTo>
                        <a:pt x="155" y="16"/>
                      </a:lnTo>
                      <a:lnTo>
                        <a:pt x="162" y="16"/>
                      </a:lnTo>
                      <a:lnTo>
                        <a:pt x="163" y="16"/>
                      </a:lnTo>
                      <a:lnTo>
                        <a:pt x="170" y="16"/>
                      </a:lnTo>
                      <a:lnTo>
                        <a:pt x="186" y="17"/>
                      </a:lnTo>
                      <a:lnTo>
                        <a:pt x="203" y="21"/>
                      </a:lnTo>
                      <a:lnTo>
                        <a:pt x="244" y="21"/>
                      </a:lnTo>
                      <a:lnTo>
                        <a:pt x="279" y="21"/>
                      </a:lnTo>
                      <a:lnTo>
                        <a:pt x="283" y="22"/>
                      </a:lnTo>
                      <a:lnTo>
                        <a:pt x="286" y="24"/>
                      </a:lnTo>
                      <a:lnTo>
                        <a:pt x="287" y="28"/>
                      </a:lnTo>
                      <a:lnTo>
                        <a:pt x="287" y="30"/>
                      </a:lnTo>
                      <a:lnTo>
                        <a:pt x="286" y="32"/>
                      </a:lnTo>
                      <a:lnTo>
                        <a:pt x="294" y="34"/>
                      </a:lnTo>
                      <a:lnTo>
                        <a:pt x="296" y="36"/>
                      </a:lnTo>
                      <a:lnTo>
                        <a:pt x="298" y="37"/>
                      </a:lnTo>
                      <a:lnTo>
                        <a:pt x="299" y="40"/>
                      </a:lnTo>
                      <a:lnTo>
                        <a:pt x="298" y="42"/>
                      </a:lnTo>
                      <a:lnTo>
                        <a:pt x="296" y="45"/>
                      </a:lnTo>
                      <a:lnTo>
                        <a:pt x="294" y="47"/>
                      </a:lnTo>
                      <a:lnTo>
                        <a:pt x="291" y="47"/>
                      </a:lnTo>
                      <a:lnTo>
                        <a:pt x="291" y="49"/>
                      </a:lnTo>
                      <a:lnTo>
                        <a:pt x="290" y="51"/>
                      </a:lnTo>
                      <a:lnTo>
                        <a:pt x="294" y="53"/>
                      </a:lnTo>
                      <a:lnTo>
                        <a:pt x="295" y="55"/>
                      </a:lnTo>
                      <a:lnTo>
                        <a:pt x="296" y="59"/>
                      </a:lnTo>
                      <a:lnTo>
                        <a:pt x="295" y="62"/>
                      </a:lnTo>
                      <a:lnTo>
                        <a:pt x="298" y="63"/>
                      </a:lnTo>
                      <a:lnTo>
                        <a:pt x="300" y="66"/>
                      </a:lnTo>
                      <a:lnTo>
                        <a:pt x="300" y="70"/>
                      </a:lnTo>
                      <a:lnTo>
                        <a:pt x="299" y="72"/>
                      </a:lnTo>
                      <a:lnTo>
                        <a:pt x="298" y="75"/>
                      </a:lnTo>
                      <a:lnTo>
                        <a:pt x="294" y="76"/>
                      </a:lnTo>
                      <a:lnTo>
                        <a:pt x="294" y="74"/>
                      </a:lnTo>
                      <a:lnTo>
                        <a:pt x="294" y="76"/>
                      </a:lnTo>
                      <a:lnTo>
                        <a:pt x="262" y="74"/>
                      </a:lnTo>
                      <a:lnTo>
                        <a:pt x="225" y="74"/>
                      </a:lnTo>
                      <a:lnTo>
                        <a:pt x="197" y="74"/>
                      </a:lnTo>
                      <a:lnTo>
                        <a:pt x="168" y="74"/>
                      </a:lnTo>
                      <a:lnTo>
                        <a:pt x="168" y="103"/>
                      </a:lnTo>
                      <a:lnTo>
                        <a:pt x="167" y="134"/>
                      </a:lnTo>
                      <a:lnTo>
                        <a:pt x="168" y="169"/>
                      </a:lnTo>
                      <a:lnTo>
                        <a:pt x="175" y="215"/>
                      </a:lnTo>
                      <a:lnTo>
                        <a:pt x="178" y="261"/>
                      </a:lnTo>
                      <a:lnTo>
                        <a:pt x="178" y="309"/>
                      </a:lnTo>
                      <a:lnTo>
                        <a:pt x="176" y="335"/>
                      </a:lnTo>
                      <a:lnTo>
                        <a:pt x="174" y="364"/>
                      </a:lnTo>
                      <a:lnTo>
                        <a:pt x="171" y="397"/>
                      </a:lnTo>
                      <a:lnTo>
                        <a:pt x="170" y="434"/>
                      </a:lnTo>
                      <a:lnTo>
                        <a:pt x="170" y="442"/>
                      </a:lnTo>
                      <a:lnTo>
                        <a:pt x="170" y="452"/>
                      </a:lnTo>
                      <a:lnTo>
                        <a:pt x="168" y="464"/>
                      </a:lnTo>
                      <a:lnTo>
                        <a:pt x="165" y="475"/>
                      </a:lnTo>
                      <a:lnTo>
                        <a:pt x="158" y="484"/>
                      </a:lnTo>
                      <a:lnTo>
                        <a:pt x="147" y="489"/>
                      </a:lnTo>
                      <a:lnTo>
                        <a:pt x="146" y="489"/>
                      </a:lnTo>
                      <a:lnTo>
                        <a:pt x="143" y="489"/>
                      </a:lnTo>
                      <a:lnTo>
                        <a:pt x="141" y="488"/>
                      </a:lnTo>
                      <a:lnTo>
                        <a:pt x="141" y="485"/>
                      </a:lnTo>
                      <a:lnTo>
                        <a:pt x="139" y="483"/>
                      </a:lnTo>
                      <a:lnTo>
                        <a:pt x="141" y="481"/>
                      </a:lnTo>
                      <a:lnTo>
                        <a:pt x="142" y="480"/>
                      </a:lnTo>
                      <a:lnTo>
                        <a:pt x="145" y="479"/>
                      </a:lnTo>
                      <a:lnTo>
                        <a:pt x="151" y="475"/>
                      </a:lnTo>
                      <a:lnTo>
                        <a:pt x="155" y="468"/>
                      </a:lnTo>
                      <a:lnTo>
                        <a:pt x="158" y="459"/>
                      </a:lnTo>
                      <a:lnTo>
                        <a:pt x="158" y="447"/>
                      </a:lnTo>
                      <a:lnTo>
                        <a:pt x="158" y="447"/>
                      </a:lnTo>
                      <a:lnTo>
                        <a:pt x="158" y="446"/>
                      </a:lnTo>
                      <a:lnTo>
                        <a:pt x="158" y="443"/>
                      </a:lnTo>
                      <a:lnTo>
                        <a:pt x="159" y="439"/>
                      </a:lnTo>
                      <a:lnTo>
                        <a:pt x="159" y="434"/>
                      </a:lnTo>
                      <a:lnTo>
                        <a:pt x="159" y="407"/>
                      </a:lnTo>
                      <a:lnTo>
                        <a:pt x="162" y="384"/>
                      </a:lnTo>
                      <a:lnTo>
                        <a:pt x="162" y="307"/>
                      </a:lnTo>
                      <a:lnTo>
                        <a:pt x="162" y="225"/>
                      </a:lnTo>
                      <a:lnTo>
                        <a:pt x="162" y="219"/>
                      </a:lnTo>
                      <a:lnTo>
                        <a:pt x="158" y="290"/>
                      </a:lnTo>
                      <a:lnTo>
                        <a:pt x="158" y="295"/>
                      </a:lnTo>
                      <a:lnTo>
                        <a:pt x="157" y="365"/>
                      </a:lnTo>
                      <a:lnTo>
                        <a:pt x="157" y="371"/>
                      </a:lnTo>
                      <a:lnTo>
                        <a:pt x="157" y="435"/>
                      </a:lnTo>
                      <a:lnTo>
                        <a:pt x="157" y="437"/>
                      </a:lnTo>
                      <a:lnTo>
                        <a:pt x="153" y="439"/>
                      </a:lnTo>
                      <a:lnTo>
                        <a:pt x="151" y="439"/>
                      </a:lnTo>
                      <a:lnTo>
                        <a:pt x="149" y="438"/>
                      </a:lnTo>
                      <a:lnTo>
                        <a:pt x="149" y="444"/>
                      </a:lnTo>
                      <a:lnTo>
                        <a:pt x="149" y="448"/>
                      </a:lnTo>
                      <a:lnTo>
                        <a:pt x="149" y="452"/>
                      </a:lnTo>
                      <a:lnTo>
                        <a:pt x="149" y="454"/>
                      </a:lnTo>
                      <a:lnTo>
                        <a:pt x="147" y="456"/>
                      </a:lnTo>
                      <a:lnTo>
                        <a:pt x="147" y="459"/>
                      </a:lnTo>
                      <a:lnTo>
                        <a:pt x="147" y="462"/>
                      </a:lnTo>
                      <a:lnTo>
                        <a:pt x="146" y="464"/>
                      </a:lnTo>
                      <a:lnTo>
                        <a:pt x="143" y="467"/>
                      </a:lnTo>
                      <a:lnTo>
                        <a:pt x="141" y="468"/>
                      </a:lnTo>
                      <a:lnTo>
                        <a:pt x="141" y="466"/>
                      </a:lnTo>
                      <a:lnTo>
                        <a:pt x="139" y="468"/>
                      </a:lnTo>
                      <a:lnTo>
                        <a:pt x="137" y="467"/>
                      </a:lnTo>
                      <a:lnTo>
                        <a:pt x="135" y="466"/>
                      </a:lnTo>
                      <a:lnTo>
                        <a:pt x="134" y="463"/>
                      </a:lnTo>
                      <a:lnTo>
                        <a:pt x="134" y="460"/>
                      </a:lnTo>
                      <a:lnTo>
                        <a:pt x="134" y="454"/>
                      </a:lnTo>
                      <a:lnTo>
                        <a:pt x="132" y="454"/>
                      </a:lnTo>
                      <a:lnTo>
                        <a:pt x="130" y="454"/>
                      </a:lnTo>
                      <a:lnTo>
                        <a:pt x="128" y="452"/>
                      </a:lnTo>
                      <a:lnTo>
                        <a:pt x="128" y="450"/>
                      </a:lnTo>
                      <a:lnTo>
                        <a:pt x="128" y="422"/>
                      </a:lnTo>
                      <a:lnTo>
                        <a:pt x="129" y="392"/>
                      </a:lnTo>
                      <a:lnTo>
                        <a:pt x="129" y="389"/>
                      </a:lnTo>
                      <a:lnTo>
                        <a:pt x="130" y="340"/>
                      </a:lnTo>
                      <a:lnTo>
                        <a:pt x="130" y="293"/>
                      </a:lnTo>
                      <a:lnTo>
                        <a:pt x="129" y="261"/>
                      </a:lnTo>
                      <a:lnTo>
                        <a:pt x="128" y="232"/>
                      </a:lnTo>
                      <a:lnTo>
                        <a:pt x="128" y="276"/>
                      </a:lnTo>
                      <a:lnTo>
                        <a:pt x="125" y="335"/>
                      </a:lnTo>
                      <a:lnTo>
                        <a:pt x="124" y="389"/>
                      </a:lnTo>
                      <a:lnTo>
                        <a:pt x="125" y="393"/>
                      </a:lnTo>
                      <a:lnTo>
                        <a:pt x="126" y="401"/>
                      </a:lnTo>
                      <a:lnTo>
                        <a:pt x="126" y="404"/>
                      </a:lnTo>
                      <a:lnTo>
                        <a:pt x="124" y="405"/>
                      </a:lnTo>
                      <a:lnTo>
                        <a:pt x="124" y="418"/>
                      </a:lnTo>
                      <a:lnTo>
                        <a:pt x="124" y="446"/>
                      </a:lnTo>
                      <a:lnTo>
                        <a:pt x="124" y="447"/>
                      </a:lnTo>
                      <a:lnTo>
                        <a:pt x="114" y="447"/>
                      </a:lnTo>
                      <a:lnTo>
                        <a:pt x="114" y="435"/>
                      </a:lnTo>
                      <a:lnTo>
                        <a:pt x="116" y="413"/>
                      </a:lnTo>
                      <a:lnTo>
                        <a:pt x="116" y="402"/>
                      </a:lnTo>
                      <a:lnTo>
                        <a:pt x="116" y="402"/>
                      </a:lnTo>
                      <a:lnTo>
                        <a:pt x="112" y="380"/>
                      </a:lnTo>
                      <a:lnTo>
                        <a:pt x="108" y="359"/>
                      </a:lnTo>
                      <a:lnTo>
                        <a:pt x="105" y="326"/>
                      </a:lnTo>
                      <a:lnTo>
                        <a:pt x="108" y="293"/>
                      </a:lnTo>
                      <a:lnTo>
                        <a:pt x="110" y="258"/>
                      </a:lnTo>
                      <a:lnTo>
                        <a:pt x="110" y="223"/>
                      </a:lnTo>
                      <a:lnTo>
                        <a:pt x="110" y="187"/>
                      </a:lnTo>
                      <a:lnTo>
                        <a:pt x="114" y="150"/>
                      </a:lnTo>
                      <a:lnTo>
                        <a:pt x="122" y="115"/>
                      </a:lnTo>
                      <a:lnTo>
                        <a:pt x="121" y="75"/>
                      </a:lnTo>
                      <a:lnTo>
                        <a:pt x="99" y="75"/>
                      </a:lnTo>
                      <a:lnTo>
                        <a:pt x="68" y="75"/>
                      </a:lnTo>
                      <a:lnTo>
                        <a:pt x="40" y="74"/>
                      </a:lnTo>
                      <a:lnTo>
                        <a:pt x="15" y="71"/>
                      </a:lnTo>
                      <a:lnTo>
                        <a:pt x="13" y="70"/>
                      </a:lnTo>
                      <a:lnTo>
                        <a:pt x="10" y="69"/>
                      </a:lnTo>
                      <a:lnTo>
                        <a:pt x="9" y="66"/>
                      </a:lnTo>
                      <a:lnTo>
                        <a:pt x="9" y="63"/>
                      </a:lnTo>
                      <a:lnTo>
                        <a:pt x="10" y="61"/>
                      </a:lnTo>
                      <a:lnTo>
                        <a:pt x="13" y="58"/>
                      </a:lnTo>
                      <a:lnTo>
                        <a:pt x="17" y="58"/>
                      </a:lnTo>
                      <a:lnTo>
                        <a:pt x="19" y="58"/>
                      </a:lnTo>
                      <a:lnTo>
                        <a:pt x="17" y="54"/>
                      </a:lnTo>
                      <a:lnTo>
                        <a:pt x="17" y="54"/>
                      </a:lnTo>
                      <a:lnTo>
                        <a:pt x="11" y="54"/>
                      </a:lnTo>
                      <a:lnTo>
                        <a:pt x="8" y="53"/>
                      </a:lnTo>
                      <a:lnTo>
                        <a:pt x="5" y="50"/>
                      </a:lnTo>
                      <a:lnTo>
                        <a:pt x="4" y="49"/>
                      </a:lnTo>
                      <a:lnTo>
                        <a:pt x="1" y="47"/>
                      </a:lnTo>
                      <a:lnTo>
                        <a:pt x="0" y="45"/>
                      </a:lnTo>
                      <a:lnTo>
                        <a:pt x="0" y="42"/>
                      </a:lnTo>
                      <a:lnTo>
                        <a:pt x="1" y="38"/>
                      </a:lnTo>
                      <a:lnTo>
                        <a:pt x="4" y="37"/>
                      </a:lnTo>
                      <a:lnTo>
                        <a:pt x="8" y="36"/>
                      </a:lnTo>
                      <a:lnTo>
                        <a:pt x="8" y="34"/>
                      </a:lnTo>
                      <a:lnTo>
                        <a:pt x="8" y="30"/>
                      </a:lnTo>
                      <a:lnTo>
                        <a:pt x="10" y="28"/>
                      </a:lnTo>
                      <a:lnTo>
                        <a:pt x="14" y="28"/>
                      </a:lnTo>
                      <a:lnTo>
                        <a:pt x="14" y="28"/>
                      </a:lnTo>
                      <a:lnTo>
                        <a:pt x="14" y="26"/>
                      </a:lnTo>
                      <a:lnTo>
                        <a:pt x="13" y="25"/>
                      </a:lnTo>
                      <a:lnTo>
                        <a:pt x="11" y="22"/>
                      </a:lnTo>
                      <a:lnTo>
                        <a:pt x="11" y="20"/>
                      </a:lnTo>
                      <a:lnTo>
                        <a:pt x="13" y="18"/>
                      </a:lnTo>
                      <a:lnTo>
                        <a:pt x="14" y="17"/>
                      </a:lnTo>
                      <a:lnTo>
                        <a:pt x="14" y="14"/>
                      </a:lnTo>
                      <a:lnTo>
                        <a:pt x="22" y="14"/>
                      </a:lnTo>
                      <a:lnTo>
                        <a:pt x="34" y="10"/>
                      </a:lnTo>
                      <a:lnTo>
                        <a:pt x="47" y="7"/>
                      </a:lnTo>
                      <a:lnTo>
                        <a:pt x="62" y="4"/>
                      </a:lnTo>
                      <a:lnTo>
                        <a:pt x="73" y="1"/>
                      </a:lnTo>
                      <a:lnTo>
                        <a:pt x="8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" name="Freeform 30"/>
                <p:cNvSpPr>
                  <a:spLocks noEditPoints="1"/>
                </p:cNvSpPr>
                <p:nvPr/>
              </p:nvSpPr>
              <p:spPr bwMode="auto">
                <a:xfrm>
                  <a:off x="3551009" y="362101"/>
                  <a:ext cx="131733" cy="164476"/>
                </a:xfrm>
                <a:custGeom>
                  <a:avLst/>
                  <a:gdLst>
                    <a:gd name="T0" fmla="*/ 44 w 345"/>
                    <a:gd name="T1" fmla="*/ 193 h 433"/>
                    <a:gd name="T2" fmla="*/ 74 w 345"/>
                    <a:gd name="T3" fmla="*/ 71 h 433"/>
                    <a:gd name="T4" fmla="*/ 74 w 345"/>
                    <a:gd name="T5" fmla="*/ 164 h 433"/>
                    <a:gd name="T6" fmla="*/ 75 w 345"/>
                    <a:gd name="T7" fmla="*/ 71 h 433"/>
                    <a:gd name="T8" fmla="*/ 141 w 345"/>
                    <a:gd name="T9" fmla="*/ 29 h 433"/>
                    <a:gd name="T10" fmla="*/ 174 w 345"/>
                    <a:gd name="T11" fmla="*/ 17 h 433"/>
                    <a:gd name="T12" fmla="*/ 274 w 345"/>
                    <a:gd name="T13" fmla="*/ 15 h 433"/>
                    <a:gd name="T14" fmla="*/ 320 w 345"/>
                    <a:gd name="T15" fmla="*/ 12 h 433"/>
                    <a:gd name="T16" fmla="*/ 322 w 345"/>
                    <a:gd name="T17" fmla="*/ 20 h 433"/>
                    <a:gd name="T18" fmla="*/ 328 w 345"/>
                    <a:gd name="T19" fmla="*/ 30 h 433"/>
                    <a:gd name="T20" fmla="*/ 345 w 345"/>
                    <a:gd name="T21" fmla="*/ 34 h 433"/>
                    <a:gd name="T22" fmla="*/ 340 w 345"/>
                    <a:gd name="T23" fmla="*/ 34 h 433"/>
                    <a:gd name="T24" fmla="*/ 345 w 345"/>
                    <a:gd name="T25" fmla="*/ 42 h 433"/>
                    <a:gd name="T26" fmla="*/ 335 w 345"/>
                    <a:gd name="T27" fmla="*/ 49 h 433"/>
                    <a:gd name="T28" fmla="*/ 337 w 345"/>
                    <a:gd name="T29" fmla="*/ 53 h 433"/>
                    <a:gd name="T30" fmla="*/ 343 w 345"/>
                    <a:gd name="T31" fmla="*/ 65 h 433"/>
                    <a:gd name="T32" fmla="*/ 336 w 345"/>
                    <a:gd name="T33" fmla="*/ 73 h 433"/>
                    <a:gd name="T34" fmla="*/ 204 w 345"/>
                    <a:gd name="T35" fmla="*/ 73 h 433"/>
                    <a:gd name="T36" fmla="*/ 85 w 345"/>
                    <a:gd name="T37" fmla="*/ 119 h 433"/>
                    <a:gd name="T38" fmla="*/ 196 w 345"/>
                    <a:gd name="T39" fmla="*/ 170 h 433"/>
                    <a:gd name="T40" fmla="*/ 295 w 345"/>
                    <a:gd name="T41" fmla="*/ 178 h 433"/>
                    <a:gd name="T42" fmla="*/ 324 w 345"/>
                    <a:gd name="T43" fmla="*/ 182 h 433"/>
                    <a:gd name="T44" fmla="*/ 333 w 345"/>
                    <a:gd name="T45" fmla="*/ 193 h 433"/>
                    <a:gd name="T46" fmla="*/ 332 w 345"/>
                    <a:gd name="T47" fmla="*/ 205 h 433"/>
                    <a:gd name="T48" fmla="*/ 333 w 345"/>
                    <a:gd name="T49" fmla="*/ 214 h 433"/>
                    <a:gd name="T50" fmla="*/ 339 w 345"/>
                    <a:gd name="T51" fmla="*/ 227 h 433"/>
                    <a:gd name="T52" fmla="*/ 299 w 345"/>
                    <a:gd name="T53" fmla="*/ 232 h 433"/>
                    <a:gd name="T54" fmla="*/ 182 w 345"/>
                    <a:gd name="T55" fmla="*/ 237 h 433"/>
                    <a:gd name="T56" fmla="*/ 223 w 345"/>
                    <a:gd name="T57" fmla="*/ 239 h 433"/>
                    <a:gd name="T58" fmla="*/ 223 w 345"/>
                    <a:gd name="T59" fmla="*/ 249 h 433"/>
                    <a:gd name="T60" fmla="*/ 151 w 345"/>
                    <a:gd name="T61" fmla="*/ 244 h 433"/>
                    <a:gd name="T62" fmla="*/ 109 w 345"/>
                    <a:gd name="T63" fmla="*/ 236 h 433"/>
                    <a:gd name="T64" fmla="*/ 83 w 345"/>
                    <a:gd name="T65" fmla="*/ 273 h 433"/>
                    <a:gd name="T66" fmla="*/ 79 w 345"/>
                    <a:gd name="T67" fmla="*/ 334 h 433"/>
                    <a:gd name="T68" fmla="*/ 79 w 345"/>
                    <a:gd name="T69" fmla="*/ 363 h 433"/>
                    <a:gd name="T70" fmla="*/ 93 w 345"/>
                    <a:gd name="T71" fmla="*/ 418 h 433"/>
                    <a:gd name="T72" fmla="*/ 96 w 345"/>
                    <a:gd name="T73" fmla="*/ 430 h 433"/>
                    <a:gd name="T74" fmla="*/ 80 w 345"/>
                    <a:gd name="T75" fmla="*/ 426 h 433"/>
                    <a:gd name="T76" fmla="*/ 71 w 345"/>
                    <a:gd name="T77" fmla="*/ 420 h 433"/>
                    <a:gd name="T78" fmla="*/ 67 w 345"/>
                    <a:gd name="T79" fmla="*/ 430 h 433"/>
                    <a:gd name="T80" fmla="*/ 66 w 345"/>
                    <a:gd name="T81" fmla="*/ 365 h 433"/>
                    <a:gd name="T82" fmla="*/ 64 w 345"/>
                    <a:gd name="T83" fmla="*/ 335 h 433"/>
                    <a:gd name="T84" fmla="*/ 63 w 345"/>
                    <a:gd name="T85" fmla="*/ 373 h 433"/>
                    <a:gd name="T86" fmla="*/ 51 w 345"/>
                    <a:gd name="T87" fmla="*/ 418 h 433"/>
                    <a:gd name="T88" fmla="*/ 46 w 345"/>
                    <a:gd name="T89" fmla="*/ 425 h 433"/>
                    <a:gd name="T90" fmla="*/ 42 w 345"/>
                    <a:gd name="T91" fmla="*/ 387 h 433"/>
                    <a:gd name="T92" fmla="*/ 46 w 345"/>
                    <a:gd name="T93" fmla="*/ 257 h 433"/>
                    <a:gd name="T94" fmla="*/ 43 w 345"/>
                    <a:gd name="T95" fmla="*/ 237 h 433"/>
                    <a:gd name="T96" fmla="*/ 14 w 345"/>
                    <a:gd name="T97" fmla="*/ 208 h 433"/>
                    <a:gd name="T98" fmla="*/ 14 w 345"/>
                    <a:gd name="T99" fmla="*/ 193 h 433"/>
                    <a:gd name="T100" fmla="*/ 34 w 345"/>
                    <a:gd name="T101" fmla="*/ 178 h 433"/>
                    <a:gd name="T102" fmla="*/ 47 w 345"/>
                    <a:gd name="T103" fmla="*/ 178 h 433"/>
                    <a:gd name="T104" fmla="*/ 48 w 345"/>
                    <a:gd name="T105" fmla="*/ 82 h 433"/>
                    <a:gd name="T106" fmla="*/ 34 w 345"/>
                    <a:gd name="T107" fmla="*/ 45 h 433"/>
                    <a:gd name="T108" fmla="*/ 47 w 345"/>
                    <a:gd name="T109" fmla="*/ 36 h 433"/>
                    <a:gd name="T110" fmla="*/ 9 w 345"/>
                    <a:gd name="T111" fmla="*/ 33 h 433"/>
                    <a:gd name="T112" fmla="*/ 0 w 345"/>
                    <a:gd name="T113" fmla="*/ 25 h 433"/>
                    <a:gd name="T114" fmla="*/ 35 w 345"/>
                    <a:gd name="T115" fmla="*/ 16 h 433"/>
                    <a:gd name="T116" fmla="*/ 42 w 345"/>
                    <a:gd name="T117" fmla="*/ 11 h 433"/>
                    <a:gd name="T118" fmla="*/ 47 w 345"/>
                    <a:gd name="T119" fmla="*/ 0 h 433"/>
                    <a:gd name="T120" fmla="*/ 74 w 345"/>
                    <a:gd name="T121" fmla="*/ 4 h 433"/>
                    <a:gd name="T122" fmla="*/ 113 w 345"/>
                    <a:gd name="T123" fmla="*/ 3 h 433"/>
                    <a:gd name="T124" fmla="*/ 246 w 345"/>
                    <a:gd name="T125" fmla="*/ 1 h 4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45" h="433">
                      <a:moveTo>
                        <a:pt x="39" y="190"/>
                      </a:moveTo>
                      <a:lnTo>
                        <a:pt x="38" y="191"/>
                      </a:lnTo>
                      <a:lnTo>
                        <a:pt x="42" y="193"/>
                      </a:lnTo>
                      <a:lnTo>
                        <a:pt x="44" y="193"/>
                      </a:lnTo>
                      <a:lnTo>
                        <a:pt x="44" y="193"/>
                      </a:lnTo>
                      <a:lnTo>
                        <a:pt x="44" y="191"/>
                      </a:lnTo>
                      <a:lnTo>
                        <a:pt x="44" y="191"/>
                      </a:lnTo>
                      <a:lnTo>
                        <a:pt x="44" y="191"/>
                      </a:lnTo>
                      <a:lnTo>
                        <a:pt x="39" y="190"/>
                      </a:lnTo>
                      <a:close/>
                      <a:moveTo>
                        <a:pt x="74" y="71"/>
                      </a:moveTo>
                      <a:lnTo>
                        <a:pt x="72" y="111"/>
                      </a:lnTo>
                      <a:lnTo>
                        <a:pt x="72" y="152"/>
                      </a:lnTo>
                      <a:lnTo>
                        <a:pt x="72" y="162"/>
                      </a:lnTo>
                      <a:lnTo>
                        <a:pt x="72" y="164"/>
                      </a:lnTo>
                      <a:lnTo>
                        <a:pt x="74" y="164"/>
                      </a:lnTo>
                      <a:lnTo>
                        <a:pt x="74" y="164"/>
                      </a:lnTo>
                      <a:lnTo>
                        <a:pt x="74" y="162"/>
                      </a:lnTo>
                      <a:lnTo>
                        <a:pt x="74" y="137"/>
                      </a:lnTo>
                      <a:lnTo>
                        <a:pt x="74" y="104"/>
                      </a:lnTo>
                      <a:lnTo>
                        <a:pt x="75" y="71"/>
                      </a:lnTo>
                      <a:lnTo>
                        <a:pt x="74" y="71"/>
                      </a:lnTo>
                      <a:close/>
                      <a:moveTo>
                        <a:pt x="125" y="29"/>
                      </a:moveTo>
                      <a:lnTo>
                        <a:pt x="126" y="29"/>
                      </a:lnTo>
                      <a:lnTo>
                        <a:pt x="134" y="29"/>
                      </a:lnTo>
                      <a:lnTo>
                        <a:pt x="141" y="29"/>
                      </a:lnTo>
                      <a:lnTo>
                        <a:pt x="125" y="29"/>
                      </a:lnTo>
                      <a:close/>
                      <a:moveTo>
                        <a:pt x="274" y="15"/>
                      </a:moveTo>
                      <a:lnTo>
                        <a:pt x="249" y="16"/>
                      </a:lnTo>
                      <a:lnTo>
                        <a:pt x="224" y="17"/>
                      </a:lnTo>
                      <a:lnTo>
                        <a:pt x="174" y="17"/>
                      </a:lnTo>
                      <a:lnTo>
                        <a:pt x="228" y="19"/>
                      </a:lnTo>
                      <a:lnTo>
                        <a:pt x="283" y="20"/>
                      </a:lnTo>
                      <a:lnTo>
                        <a:pt x="308" y="20"/>
                      </a:lnTo>
                      <a:lnTo>
                        <a:pt x="292" y="16"/>
                      </a:lnTo>
                      <a:lnTo>
                        <a:pt x="274" y="15"/>
                      </a:lnTo>
                      <a:close/>
                      <a:moveTo>
                        <a:pt x="274" y="0"/>
                      </a:moveTo>
                      <a:lnTo>
                        <a:pt x="291" y="1"/>
                      </a:lnTo>
                      <a:lnTo>
                        <a:pt x="306" y="4"/>
                      </a:lnTo>
                      <a:lnTo>
                        <a:pt x="319" y="9"/>
                      </a:lnTo>
                      <a:lnTo>
                        <a:pt x="320" y="12"/>
                      </a:lnTo>
                      <a:lnTo>
                        <a:pt x="322" y="13"/>
                      </a:lnTo>
                      <a:lnTo>
                        <a:pt x="323" y="17"/>
                      </a:lnTo>
                      <a:lnTo>
                        <a:pt x="322" y="19"/>
                      </a:lnTo>
                      <a:lnTo>
                        <a:pt x="322" y="20"/>
                      </a:lnTo>
                      <a:lnTo>
                        <a:pt x="322" y="20"/>
                      </a:lnTo>
                      <a:lnTo>
                        <a:pt x="325" y="20"/>
                      </a:lnTo>
                      <a:lnTo>
                        <a:pt x="328" y="23"/>
                      </a:lnTo>
                      <a:lnTo>
                        <a:pt x="329" y="26"/>
                      </a:lnTo>
                      <a:lnTo>
                        <a:pt x="329" y="29"/>
                      </a:lnTo>
                      <a:lnTo>
                        <a:pt x="328" y="30"/>
                      </a:lnTo>
                      <a:lnTo>
                        <a:pt x="336" y="32"/>
                      </a:lnTo>
                      <a:lnTo>
                        <a:pt x="337" y="33"/>
                      </a:lnTo>
                      <a:lnTo>
                        <a:pt x="339" y="34"/>
                      </a:lnTo>
                      <a:lnTo>
                        <a:pt x="343" y="34"/>
                      </a:lnTo>
                      <a:lnTo>
                        <a:pt x="345" y="34"/>
                      </a:lnTo>
                      <a:lnTo>
                        <a:pt x="345" y="34"/>
                      </a:lnTo>
                      <a:lnTo>
                        <a:pt x="344" y="34"/>
                      </a:lnTo>
                      <a:lnTo>
                        <a:pt x="343" y="34"/>
                      </a:lnTo>
                      <a:lnTo>
                        <a:pt x="341" y="34"/>
                      </a:lnTo>
                      <a:lnTo>
                        <a:pt x="340" y="34"/>
                      </a:lnTo>
                      <a:lnTo>
                        <a:pt x="339" y="36"/>
                      </a:lnTo>
                      <a:lnTo>
                        <a:pt x="339" y="36"/>
                      </a:lnTo>
                      <a:lnTo>
                        <a:pt x="343" y="36"/>
                      </a:lnTo>
                      <a:lnTo>
                        <a:pt x="344" y="38"/>
                      </a:lnTo>
                      <a:lnTo>
                        <a:pt x="345" y="42"/>
                      </a:lnTo>
                      <a:lnTo>
                        <a:pt x="344" y="46"/>
                      </a:lnTo>
                      <a:lnTo>
                        <a:pt x="341" y="48"/>
                      </a:lnTo>
                      <a:lnTo>
                        <a:pt x="339" y="49"/>
                      </a:lnTo>
                      <a:lnTo>
                        <a:pt x="336" y="49"/>
                      </a:lnTo>
                      <a:lnTo>
                        <a:pt x="335" y="49"/>
                      </a:lnTo>
                      <a:lnTo>
                        <a:pt x="335" y="49"/>
                      </a:lnTo>
                      <a:lnTo>
                        <a:pt x="333" y="49"/>
                      </a:lnTo>
                      <a:lnTo>
                        <a:pt x="332" y="50"/>
                      </a:lnTo>
                      <a:lnTo>
                        <a:pt x="335" y="52"/>
                      </a:lnTo>
                      <a:lnTo>
                        <a:pt x="337" y="53"/>
                      </a:lnTo>
                      <a:lnTo>
                        <a:pt x="339" y="55"/>
                      </a:lnTo>
                      <a:lnTo>
                        <a:pt x="339" y="58"/>
                      </a:lnTo>
                      <a:lnTo>
                        <a:pt x="337" y="61"/>
                      </a:lnTo>
                      <a:lnTo>
                        <a:pt x="340" y="62"/>
                      </a:lnTo>
                      <a:lnTo>
                        <a:pt x="343" y="65"/>
                      </a:lnTo>
                      <a:lnTo>
                        <a:pt x="343" y="69"/>
                      </a:lnTo>
                      <a:lnTo>
                        <a:pt x="341" y="71"/>
                      </a:lnTo>
                      <a:lnTo>
                        <a:pt x="340" y="74"/>
                      </a:lnTo>
                      <a:lnTo>
                        <a:pt x="336" y="75"/>
                      </a:lnTo>
                      <a:lnTo>
                        <a:pt x="336" y="73"/>
                      </a:lnTo>
                      <a:lnTo>
                        <a:pt x="336" y="74"/>
                      </a:lnTo>
                      <a:lnTo>
                        <a:pt x="303" y="73"/>
                      </a:lnTo>
                      <a:lnTo>
                        <a:pt x="266" y="71"/>
                      </a:lnTo>
                      <a:lnTo>
                        <a:pt x="234" y="73"/>
                      </a:lnTo>
                      <a:lnTo>
                        <a:pt x="204" y="73"/>
                      </a:lnTo>
                      <a:lnTo>
                        <a:pt x="172" y="74"/>
                      </a:lnTo>
                      <a:lnTo>
                        <a:pt x="142" y="74"/>
                      </a:lnTo>
                      <a:lnTo>
                        <a:pt x="114" y="74"/>
                      </a:lnTo>
                      <a:lnTo>
                        <a:pt x="89" y="73"/>
                      </a:lnTo>
                      <a:lnTo>
                        <a:pt x="85" y="119"/>
                      </a:lnTo>
                      <a:lnTo>
                        <a:pt x="85" y="161"/>
                      </a:lnTo>
                      <a:lnTo>
                        <a:pt x="110" y="160"/>
                      </a:lnTo>
                      <a:lnTo>
                        <a:pt x="149" y="162"/>
                      </a:lnTo>
                      <a:lnTo>
                        <a:pt x="184" y="169"/>
                      </a:lnTo>
                      <a:lnTo>
                        <a:pt x="196" y="170"/>
                      </a:lnTo>
                      <a:lnTo>
                        <a:pt x="217" y="173"/>
                      </a:lnTo>
                      <a:lnTo>
                        <a:pt x="238" y="173"/>
                      </a:lnTo>
                      <a:lnTo>
                        <a:pt x="258" y="173"/>
                      </a:lnTo>
                      <a:lnTo>
                        <a:pt x="277" y="174"/>
                      </a:lnTo>
                      <a:lnTo>
                        <a:pt x="295" y="178"/>
                      </a:lnTo>
                      <a:lnTo>
                        <a:pt x="295" y="179"/>
                      </a:lnTo>
                      <a:lnTo>
                        <a:pt x="299" y="179"/>
                      </a:lnTo>
                      <a:lnTo>
                        <a:pt x="318" y="178"/>
                      </a:lnTo>
                      <a:lnTo>
                        <a:pt x="322" y="179"/>
                      </a:lnTo>
                      <a:lnTo>
                        <a:pt x="324" y="182"/>
                      </a:lnTo>
                      <a:lnTo>
                        <a:pt x="325" y="185"/>
                      </a:lnTo>
                      <a:lnTo>
                        <a:pt x="324" y="187"/>
                      </a:lnTo>
                      <a:lnTo>
                        <a:pt x="323" y="190"/>
                      </a:lnTo>
                      <a:lnTo>
                        <a:pt x="331" y="191"/>
                      </a:lnTo>
                      <a:lnTo>
                        <a:pt x="333" y="193"/>
                      </a:lnTo>
                      <a:lnTo>
                        <a:pt x="336" y="195"/>
                      </a:lnTo>
                      <a:lnTo>
                        <a:pt x="336" y="198"/>
                      </a:lnTo>
                      <a:lnTo>
                        <a:pt x="336" y="201"/>
                      </a:lnTo>
                      <a:lnTo>
                        <a:pt x="335" y="203"/>
                      </a:lnTo>
                      <a:lnTo>
                        <a:pt x="332" y="205"/>
                      </a:lnTo>
                      <a:lnTo>
                        <a:pt x="329" y="205"/>
                      </a:lnTo>
                      <a:lnTo>
                        <a:pt x="329" y="206"/>
                      </a:lnTo>
                      <a:lnTo>
                        <a:pt x="328" y="210"/>
                      </a:lnTo>
                      <a:lnTo>
                        <a:pt x="331" y="211"/>
                      </a:lnTo>
                      <a:lnTo>
                        <a:pt x="333" y="214"/>
                      </a:lnTo>
                      <a:lnTo>
                        <a:pt x="335" y="216"/>
                      </a:lnTo>
                      <a:lnTo>
                        <a:pt x="333" y="220"/>
                      </a:lnTo>
                      <a:lnTo>
                        <a:pt x="336" y="222"/>
                      </a:lnTo>
                      <a:lnTo>
                        <a:pt x="339" y="224"/>
                      </a:lnTo>
                      <a:lnTo>
                        <a:pt x="339" y="227"/>
                      </a:lnTo>
                      <a:lnTo>
                        <a:pt x="337" y="231"/>
                      </a:lnTo>
                      <a:lnTo>
                        <a:pt x="335" y="234"/>
                      </a:lnTo>
                      <a:lnTo>
                        <a:pt x="332" y="234"/>
                      </a:lnTo>
                      <a:lnTo>
                        <a:pt x="331" y="234"/>
                      </a:lnTo>
                      <a:lnTo>
                        <a:pt x="299" y="232"/>
                      </a:lnTo>
                      <a:lnTo>
                        <a:pt x="262" y="231"/>
                      </a:lnTo>
                      <a:lnTo>
                        <a:pt x="200" y="232"/>
                      </a:lnTo>
                      <a:lnTo>
                        <a:pt x="200" y="232"/>
                      </a:lnTo>
                      <a:lnTo>
                        <a:pt x="162" y="232"/>
                      </a:lnTo>
                      <a:lnTo>
                        <a:pt x="182" y="237"/>
                      </a:lnTo>
                      <a:lnTo>
                        <a:pt x="201" y="240"/>
                      </a:lnTo>
                      <a:lnTo>
                        <a:pt x="209" y="239"/>
                      </a:lnTo>
                      <a:lnTo>
                        <a:pt x="217" y="237"/>
                      </a:lnTo>
                      <a:lnTo>
                        <a:pt x="220" y="237"/>
                      </a:lnTo>
                      <a:lnTo>
                        <a:pt x="223" y="239"/>
                      </a:lnTo>
                      <a:lnTo>
                        <a:pt x="224" y="240"/>
                      </a:lnTo>
                      <a:lnTo>
                        <a:pt x="225" y="243"/>
                      </a:lnTo>
                      <a:lnTo>
                        <a:pt x="225" y="245"/>
                      </a:lnTo>
                      <a:lnTo>
                        <a:pt x="225" y="248"/>
                      </a:lnTo>
                      <a:lnTo>
                        <a:pt x="223" y="249"/>
                      </a:lnTo>
                      <a:lnTo>
                        <a:pt x="220" y="251"/>
                      </a:lnTo>
                      <a:lnTo>
                        <a:pt x="211" y="253"/>
                      </a:lnTo>
                      <a:lnTo>
                        <a:pt x="201" y="253"/>
                      </a:lnTo>
                      <a:lnTo>
                        <a:pt x="176" y="251"/>
                      </a:lnTo>
                      <a:lnTo>
                        <a:pt x="151" y="244"/>
                      </a:lnTo>
                      <a:lnTo>
                        <a:pt x="133" y="239"/>
                      </a:lnTo>
                      <a:lnTo>
                        <a:pt x="117" y="236"/>
                      </a:lnTo>
                      <a:lnTo>
                        <a:pt x="114" y="236"/>
                      </a:lnTo>
                      <a:lnTo>
                        <a:pt x="112" y="236"/>
                      </a:lnTo>
                      <a:lnTo>
                        <a:pt x="109" y="236"/>
                      </a:lnTo>
                      <a:lnTo>
                        <a:pt x="109" y="236"/>
                      </a:lnTo>
                      <a:lnTo>
                        <a:pt x="106" y="237"/>
                      </a:lnTo>
                      <a:lnTo>
                        <a:pt x="97" y="240"/>
                      </a:lnTo>
                      <a:lnTo>
                        <a:pt x="84" y="241"/>
                      </a:lnTo>
                      <a:lnTo>
                        <a:pt x="83" y="273"/>
                      </a:lnTo>
                      <a:lnTo>
                        <a:pt x="81" y="301"/>
                      </a:lnTo>
                      <a:lnTo>
                        <a:pt x="79" y="326"/>
                      </a:lnTo>
                      <a:lnTo>
                        <a:pt x="79" y="331"/>
                      </a:lnTo>
                      <a:lnTo>
                        <a:pt x="79" y="332"/>
                      </a:lnTo>
                      <a:lnTo>
                        <a:pt x="79" y="334"/>
                      </a:lnTo>
                      <a:lnTo>
                        <a:pt x="79" y="338"/>
                      </a:lnTo>
                      <a:lnTo>
                        <a:pt x="79" y="344"/>
                      </a:lnTo>
                      <a:lnTo>
                        <a:pt x="79" y="350"/>
                      </a:lnTo>
                      <a:lnTo>
                        <a:pt x="79" y="351"/>
                      </a:lnTo>
                      <a:lnTo>
                        <a:pt x="79" y="363"/>
                      </a:lnTo>
                      <a:lnTo>
                        <a:pt x="80" y="376"/>
                      </a:lnTo>
                      <a:lnTo>
                        <a:pt x="81" y="390"/>
                      </a:lnTo>
                      <a:lnTo>
                        <a:pt x="84" y="404"/>
                      </a:lnTo>
                      <a:lnTo>
                        <a:pt x="88" y="413"/>
                      </a:lnTo>
                      <a:lnTo>
                        <a:pt x="93" y="418"/>
                      </a:lnTo>
                      <a:lnTo>
                        <a:pt x="96" y="420"/>
                      </a:lnTo>
                      <a:lnTo>
                        <a:pt x="97" y="422"/>
                      </a:lnTo>
                      <a:lnTo>
                        <a:pt x="99" y="425"/>
                      </a:lnTo>
                      <a:lnTo>
                        <a:pt x="97" y="427"/>
                      </a:lnTo>
                      <a:lnTo>
                        <a:pt x="96" y="430"/>
                      </a:lnTo>
                      <a:lnTo>
                        <a:pt x="93" y="431"/>
                      </a:lnTo>
                      <a:lnTo>
                        <a:pt x="91" y="433"/>
                      </a:lnTo>
                      <a:lnTo>
                        <a:pt x="89" y="431"/>
                      </a:lnTo>
                      <a:lnTo>
                        <a:pt x="84" y="430"/>
                      </a:lnTo>
                      <a:lnTo>
                        <a:pt x="80" y="426"/>
                      </a:lnTo>
                      <a:lnTo>
                        <a:pt x="76" y="422"/>
                      </a:lnTo>
                      <a:lnTo>
                        <a:pt x="74" y="417"/>
                      </a:lnTo>
                      <a:lnTo>
                        <a:pt x="72" y="420"/>
                      </a:lnTo>
                      <a:lnTo>
                        <a:pt x="72" y="420"/>
                      </a:lnTo>
                      <a:lnTo>
                        <a:pt x="71" y="420"/>
                      </a:lnTo>
                      <a:lnTo>
                        <a:pt x="71" y="422"/>
                      </a:lnTo>
                      <a:lnTo>
                        <a:pt x="71" y="426"/>
                      </a:lnTo>
                      <a:lnTo>
                        <a:pt x="71" y="429"/>
                      </a:lnTo>
                      <a:lnTo>
                        <a:pt x="70" y="430"/>
                      </a:lnTo>
                      <a:lnTo>
                        <a:pt x="67" y="430"/>
                      </a:lnTo>
                      <a:lnTo>
                        <a:pt x="64" y="430"/>
                      </a:lnTo>
                      <a:lnTo>
                        <a:pt x="63" y="429"/>
                      </a:lnTo>
                      <a:lnTo>
                        <a:pt x="63" y="426"/>
                      </a:lnTo>
                      <a:lnTo>
                        <a:pt x="63" y="398"/>
                      </a:lnTo>
                      <a:lnTo>
                        <a:pt x="66" y="365"/>
                      </a:lnTo>
                      <a:lnTo>
                        <a:pt x="66" y="364"/>
                      </a:lnTo>
                      <a:lnTo>
                        <a:pt x="66" y="351"/>
                      </a:lnTo>
                      <a:lnTo>
                        <a:pt x="66" y="344"/>
                      </a:lnTo>
                      <a:lnTo>
                        <a:pt x="64" y="339"/>
                      </a:lnTo>
                      <a:lnTo>
                        <a:pt x="64" y="335"/>
                      </a:lnTo>
                      <a:lnTo>
                        <a:pt x="64" y="334"/>
                      </a:lnTo>
                      <a:lnTo>
                        <a:pt x="64" y="336"/>
                      </a:lnTo>
                      <a:lnTo>
                        <a:pt x="63" y="355"/>
                      </a:lnTo>
                      <a:lnTo>
                        <a:pt x="63" y="373"/>
                      </a:lnTo>
                      <a:lnTo>
                        <a:pt x="63" y="373"/>
                      </a:lnTo>
                      <a:lnTo>
                        <a:pt x="63" y="394"/>
                      </a:lnTo>
                      <a:lnTo>
                        <a:pt x="60" y="417"/>
                      </a:lnTo>
                      <a:lnTo>
                        <a:pt x="60" y="418"/>
                      </a:lnTo>
                      <a:lnTo>
                        <a:pt x="51" y="420"/>
                      </a:lnTo>
                      <a:lnTo>
                        <a:pt x="51" y="418"/>
                      </a:lnTo>
                      <a:lnTo>
                        <a:pt x="50" y="417"/>
                      </a:lnTo>
                      <a:lnTo>
                        <a:pt x="50" y="420"/>
                      </a:lnTo>
                      <a:lnTo>
                        <a:pt x="50" y="422"/>
                      </a:lnTo>
                      <a:lnTo>
                        <a:pt x="47" y="423"/>
                      </a:lnTo>
                      <a:lnTo>
                        <a:pt x="46" y="425"/>
                      </a:lnTo>
                      <a:lnTo>
                        <a:pt x="43" y="423"/>
                      </a:lnTo>
                      <a:lnTo>
                        <a:pt x="42" y="422"/>
                      </a:lnTo>
                      <a:lnTo>
                        <a:pt x="41" y="420"/>
                      </a:lnTo>
                      <a:lnTo>
                        <a:pt x="41" y="406"/>
                      </a:lnTo>
                      <a:lnTo>
                        <a:pt x="42" y="387"/>
                      </a:lnTo>
                      <a:lnTo>
                        <a:pt x="42" y="361"/>
                      </a:lnTo>
                      <a:lnTo>
                        <a:pt x="43" y="334"/>
                      </a:lnTo>
                      <a:lnTo>
                        <a:pt x="44" y="306"/>
                      </a:lnTo>
                      <a:lnTo>
                        <a:pt x="44" y="280"/>
                      </a:lnTo>
                      <a:lnTo>
                        <a:pt x="46" y="257"/>
                      </a:lnTo>
                      <a:lnTo>
                        <a:pt x="46" y="253"/>
                      </a:lnTo>
                      <a:lnTo>
                        <a:pt x="46" y="252"/>
                      </a:lnTo>
                      <a:lnTo>
                        <a:pt x="44" y="245"/>
                      </a:lnTo>
                      <a:lnTo>
                        <a:pt x="43" y="241"/>
                      </a:lnTo>
                      <a:lnTo>
                        <a:pt x="43" y="237"/>
                      </a:lnTo>
                      <a:lnTo>
                        <a:pt x="43" y="236"/>
                      </a:lnTo>
                      <a:lnTo>
                        <a:pt x="37" y="232"/>
                      </a:lnTo>
                      <a:lnTo>
                        <a:pt x="27" y="227"/>
                      </a:lnTo>
                      <a:lnTo>
                        <a:pt x="19" y="219"/>
                      </a:lnTo>
                      <a:lnTo>
                        <a:pt x="14" y="208"/>
                      </a:lnTo>
                      <a:lnTo>
                        <a:pt x="14" y="207"/>
                      </a:lnTo>
                      <a:lnTo>
                        <a:pt x="17" y="199"/>
                      </a:lnTo>
                      <a:lnTo>
                        <a:pt x="17" y="199"/>
                      </a:lnTo>
                      <a:lnTo>
                        <a:pt x="19" y="198"/>
                      </a:lnTo>
                      <a:lnTo>
                        <a:pt x="14" y="193"/>
                      </a:lnTo>
                      <a:lnTo>
                        <a:pt x="13" y="193"/>
                      </a:lnTo>
                      <a:lnTo>
                        <a:pt x="14" y="182"/>
                      </a:lnTo>
                      <a:lnTo>
                        <a:pt x="15" y="182"/>
                      </a:lnTo>
                      <a:lnTo>
                        <a:pt x="25" y="179"/>
                      </a:lnTo>
                      <a:lnTo>
                        <a:pt x="34" y="178"/>
                      </a:lnTo>
                      <a:lnTo>
                        <a:pt x="35" y="178"/>
                      </a:lnTo>
                      <a:lnTo>
                        <a:pt x="38" y="177"/>
                      </a:lnTo>
                      <a:lnTo>
                        <a:pt x="39" y="177"/>
                      </a:lnTo>
                      <a:lnTo>
                        <a:pt x="42" y="177"/>
                      </a:lnTo>
                      <a:lnTo>
                        <a:pt x="47" y="178"/>
                      </a:lnTo>
                      <a:lnTo>
                        <a:pt x="47" y="178"/>
                      </a:lnTo>
                      <a:lnTo>
                        <a:pt x="48" y="161"/>
                      </a:lnTo>
                      <a:lnTo>
                        <a:pt x="48" y="156"/>
                      </a:lnTo>
                      <a:lnTo>
                        <a:pt x="48" y="116"/>
                      </a:lnTo>
                      <a:lnTo>
                        <a:pt x="48" y="82"/>
                      </a:lnTo>
                      <a:lnTo>
                        <a:pt x="50" y="52"/>
                      </a:lnTo>
                      <a:lnTo>
                        <a:pt x="48" y="49"/>
                      </a:lnTo>
                      <a:lnTo>
                        <a:pt x="41" y="49"/>
                      </a:lnTo>
                      <a:lnTo>
                        <a:pt x="37" y="48"/>
                      </a:lnTo>
                      <a:lnTo>
                        <a:pt x="34" y="45"/>
                      </a:lnTo>
                      <a:lnTo>
                        <a:pt x="33" y="42"/>
                      </a:lnTo>
                      <a:lnTo>
                        <a:pt x="34" y="38"/>
                      </a:lnTo>
                      <a:lnTo>
                        <a:pt x="37" y="36"/>
                      </a:lnTo>
                      <a:lnTo>
                        <a:pt x="41" y="36"/>
                      </a:lnTo>
                      <a:lnTo>
                        <a:pt x="47" y="36"/>
                      </a:lnTo>
                      <a:lnTo>
                        <a:pt x="50" y="34"/>
                      </a:lnTo>
                      <a:lnTo>
                        <a:pt x="48" y="33"/>
                      </a:lnTo>
                      <a:lnTo>
                        <a:pt x="50" y="30"/>
                      </a:lnTo>
                      <a:lnTo>
                        <a:pt x="26" y="30"/>
                      </a:lnTo>
                      <a:lnTo>
                        <a:pt x="9" y="33"/>
                      </a:lnTo>
                      <a:lnTo>
                        <a:pt x="5" y="33"/>
                      </a:lnTo>
                      <a:lnTo>
                        <a:pt x="2" y="32"/>
                      </a:lnTo>
                      <a:lnTo>
                        <a:pt x="1" y="30"/>
                      </a:lnTo>
                      <a:lnTo>
                        <a:pt x="0" y="28"/>
                      </a:lnTo>
                      <a:lnTo>
                        <a:pt x="0" y="25"/>
                      </a:lnTo>
                      <a:lnTo>
                        <a:pt x="1" y="23"/>
                      </a:lnTo>
                      <a:lnTo>
                        <a:pt x="2" y="21"/>
                      </a:lnTo>
                      <a:lnTo>
                        <a:pt x="5" y="20"/>
                      </a:lnTo>
                      <a:lnTo>
                        <a:pt x="19" y="17"/>
                      </a:lnTo>
                      <a:lnTo>
                        <a:pt x="35" y="16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7" y="15"/>
                      </a:lnTo>
                      <a:lnTo>
                        <a:pt x="44" y="13"/>
                      </a:lnTo>
                      <a:lnTo>
                        <a:pt x="42" y="11"/>
                      </a:lnTo>
                      <a:lnTo>
                        <a:pt x="42" y="8"/>
                      </a:lnTo>
                      <a:lnTo>
                        <a:pt x="42" y="5"/>
                      </a:lnTo>
                      <a:lnTo>
                        <a:pt x="43" y="4"/>
                      </a:lnTo>
                      <a:lnTo>
                        <a:pt x="44" y="1"/>
                      </a:lnTo>
                      <a:lnTo>
                        <a:pt x="47" y="0"/>
                      </a:lnTo>
                      <a:lnTo>
                        <a:pt x="50" y="1"/>
                      </a:lnTo>
                      <a:lnTo>
                        <a:pt x="52" y="1"/>
                      </a:lnTo>
                      <a:lnTo>
                        <a:pt x="55" y="3"/>
                      </a:lnTo>
                      <a:lnTo>
                        <a:pt x="62" y="4"/>
                      </a:lnTo>
                      <a:lnTo>
                        <a:pt x="74" y="4"/>
                      </a:lnTo>
                      <a:lnTo>
                        <a:pt x="87" y="4"/>
                      </a:lnTo>
                      <a:lnTo>
                        <a:pt x="100" y="3"/>
                      </a:lnTo>
                      <a:lnTo>
                        <a:pt x="101" y="3"/>
                      </a:lnTo>
                      <a:lnTo>
                        <a:pt x="108" y="3"/>
                      </a:lnTo>
                      <a:lnTo>
                        <a:pt x="113" y="3"/>
                      </a:lnTo>
                      <a:lnTo>
                        <a:pt x="118" y="3"/>
                      </a:lnTo>
                      <a:lnTo>
                        <a:pt x="158" y="3"/>
                      </a:lnTo>
                      <a:lnTo>
                        <a:pt x="168" y="3"/>
                      </a:lnTo>
                      <a:lnTo>
                        <a:pt x="224" y="3"/>
                      </a:lnTo>
                      <a:lnTo>
                        <a:pt x="246" y="1"/>
                      </a:lnTo>
                      <a:lnTo>
                        <a:pt x="274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" name="Freeform 31"/>
                <p:cNvSpPr>
                  <a:spLocks noEditPoints="1"/>
                </p:cNvSpPr>
                <p:nvPr/>
              </p:nvSpPr>
              <p:spPr bwMode="auto">
                <a:xfrm>
                  <a:off x="3293635" y="362101"/>
                  <a:ext cx="120311" cy="174375"/>
                </a:xfrm>
                <a:custGeom>
                  <a:avLst/>
                  <a:gdLst>
                    <a:gd name="T0" fmla="*/ 136 w 316"/>
                    <a:gd name="T1" fmla="*/ 448 h 458"/>
                    <a:gd name="T2" fmla="*/ 113 w 316"/>
                    <a:gd name="T3" fmla="*/ 448 h 458"/>
                    <a:gd name="T4" fmla="*/ 121 w 316"/>
                    <a:gd name="T5" fmla="*/ 415 h 458"/>
                    <a:gd name="T6" fmla="*/ 90 w 316"/>
                    <a:gd name="T7" fmla="*/ 419 h 458"/>
                    <a:gd name="T8" fmla="*/ 78 w 316"/>
                    <a:gd name="T9" fmla="*/ 409 h 458"/>
                    <a:gd name="T10" fmla="*/ 50 w 316"/>
                    <a:gd name="T11" fmla="*/ 396 h 458"/>
                    <a:gd name="T12" fmla="*/ 28 w 316"/>
                    <a:gd name="T13" fmla="*/ 375 h 458"/>
                    <a:gd name="T14" fmla="*/ 36 w 316"/>
                    <a:gd name="T15" fmla="*/ 383 h 458"/>
                    <a:gd name="T16" fmla="*/ 248 w 316"/>
                    <a:gd name="T17" fmla="*/ 404 h 458"/>
                    <a:gd name="T18" fmla="*/ 268 w 316"/>
                    <a:gd name="T19" fmla="*/ 375 h 458"/>
                    <a:gd name="T20" fmla="*/ 208 w 316"/>
                    <a:gd name="T21" fmla="*/ 243 h 458"/>
                    <a:gd name="T22" fmla="*/ 219 w 316"/>
                    <a:gd name="T23" fmla="*/ 242 h 458"/>
                    <a:gd name="T24" fmla="*/ 171 w 316"/>
                    <a:gd name="T25" fmla="*/ 219 h 458"/>
                    <a:gd name="T26" fmla="*/ 252 w 316"/>
                    <a:gd name="T27" fmla="*/ 251 h 458"/>
                    <a:gd name="T28" fmla="*/ 133 w 316"/>
                    <a:gd name="T29" fmla="*/ 196 h 458"/>
                    <a:gd name="T30" fmla="*/ 150 w 316"/>
                    <a:gd name="T31" fmla="*/ 193 h 458"/>
                    <a:gd name="T32" fmla="*/ 111 w 316"/>
                    <a:gd name="T33" fmla="*/ 155 h 458"/>
                    <a:gd name="T34" fmla="*/ 105 w 316"/>
                    <a:gd name="T35" fmla="*/ 142 h 458"/>
                    <a:gd name="T36" fmla="*/ 105 w 316"/>
                    <a:gd name="T37" fmla="*/ 113 h 458"/>
                    <a:gd name="T38" fmla="*/ 91 w 316"/>
                    <a:gd name="T39" fmla="*/ 90 h 458"/>
                    <a:gd name="T40" fmla="*/ 91 w 316"/>
                    <a:gd name="T41" fmla="*/ 132 h 458"/>
                    <a:gd name="T42" fmla="*/ 91 w 316"/>
                    <a:gd name="T43" fmla="*/ 110 h 458"/>
                    <a:gd name="T44" fmla="*/ 105 w 316"/>
                    <a:gd name="T45" fmla="*/ 90 h 458"/>
                    <a:gd name="T46" fmla="*/ 120 w 316"/>
                    <a:gd name="T47" fmla="*/ 72 h 458"/>
                    <a:gd name="T48" fmla="*/ 187 w 316"/>
                    <a:gd name="T49" fmla="*/ 14 h 458"/>
                    <a:gd name="T50" fmla="*/ 190 w 316"/>
                    <a:gd name="T51" fmla="*/ 16 h 458"/>
                    <a:gd name="T52" fmla="*/ 210 w 316"/>
                    <a:gd name="T53" fmla="*/ 11 h 458"/>
                    <a:gd name="T54" fmla="*/ 307 w 316"/>
                    <a:gd name="T55" fmla="*/ 25 h 458"/>
                    <a:gd name="T56" fmla="*/ 313 w 316"/>
                    <a:gd name="T57" fmla="*/ 43 h 458"/>
                    <a:gd name="T58" fmla="*/ 303 w 316"/>
                    <a:gd name="T59" fmla="*/ 36 h 458"/>
                    <a:gd name="T60" fmla="*/ 306 w 316"/>
                    <a:gd name="T61" fmla="*/ 47 h 458"/>
                    <a:gd name="T62" fmla="*/ 291 w 316"/>
                    <a:gd name="T63" fmla="*/ 45 h 458"/>
                    <a:gd name="T64" fmla="*/ 290 w 316"/>
                    <a:gd name="T65" fmla="*/ 65 h 458"/>
                    <a:gd name="T66" fmla="*/ 280 w 316"/>
                    <a:gd name="T67" fmla="*/ 69 h 458"/>
                    <a:gd name="T68" fmla="*/ 266 w 316"/>
                    <a:gd name="T69" fmla="*/ 58 h 458"/>
                    <a:gd name="T70" fmla="*/ 174 w 316"/>
                    <a:gd name="T71" fmla="*/ 62 h 458"/>
                    <a:gd name="T72" fmla="*/ 127 w 316"/>
                    <a:gd name="T73" fmla="*/ 122 h 458"/>
                    <a:gd name="T74" fmla="*/ 161 w 316"/>
                    <a:gd name="T75" fmla="*/ 175 h 458"/>
                    <a:gd name="T76" fmla="*/ 266 w 316"/>
                    <a:gd name="T77" fmla="*/ 252 h 458"/>
                    <a:gd name="T78" fmla="*/ 293 w 316"/>
                    <a:gd name="T79" fmla="*/ 368 h 458"/>
                    <a:gd name="T80" fmla="*/ 211 w 316"/>
                    <a:gd name="T81" fmla="*/ 445 h 458"/>
                    <a:gd name="T82" fmla="*/ 83 w 316"/>
                    <a:gd name="T83" fmla="*/ 449 h 458"/>
                    <a:gd name="T84" fmla="*/ 1 w 316"/>
                    <a:gd name="T85" fmla="*/ 392 h 458"/>
                    <a:gd name="T86" fmla="*/ 9 w 316"/>
                    <a:gd name="T87" fmla="*/ 386 h 458"/>
                    <a:gd name="T88" fmla="*/ 54 w 316"/>
                    <a:gd name="T89" fmla="*/ 424 h 458"/>
                    <a:gd name="T90" fmla="*/ 3 w 316"/>
                    <a:gd name="T91" fmla="*/ 349 h 458"/>
                    <a:gd name="T92" fmla="*/ 5 w 316"/>
                    <a:gd name="T93" fmla="*/ 305 h 458"/>
                    <a:gd name="T94" fmla="*/ 17 w 316"/>
                    <a:gd name="T95" fmla="*/ 363 h 458"/>
                    <a:gd name="T96" fmla="*/ 20 w 316"/>
                    <a:gd name="T97" fmla="*/ 346 h 458"/>
                    <a:gd name="T98" fmla="*/ 28 w 316"/>
                    <a:gd name="T99" fmla="*/ 345 h 458"/>
                    <a:gd name="T100" fmla="*/ 38 w 316"/>
                    <a:gd name="T101" fmla="*/ 366 h 458"/>
                    <a:gd name="T102" fmla="*/ 24 w 316"/>
                    <a:gd name="T103" fmla="*/ 324 h 458"/>
                    <a:gd name="T104" fmla="*/ 29 w 316"/>
                    <a:gd name="T105" fmla="*/ 312 h 458"/>
                    <a:gd name="T106" fmla="*/ 34 w 316"/>
                    <a:gd name="T107" fmla="*/ 326 h 458"/>
                    <a:gd name="T108" fmla="*/ 54 w 316"/>
                    <a:gd name="T109" fmla="*/ 349 h 458"/>
                    <a:gd name="T110" fmla="*/ 59 w 316"/>
                    <a:gd name="T111" fmla="*/ 357 h 458"/>
                    <a:gd name="T112" fmla="*/ 109 w 316"/>
                    <a:gd name="T113" fmla="*/ 407 h 458"/>
                    <a:gd name="T114" fmla="*/ 245 w 316"/>
                    <a:gd name="T115" fmla="*/ 347 h 458"/>
                    <a:gd name="T116" fmla="*/ 222 w 316"/>
                    <a:gd name="T117" fmla="*/ 277 h 458"/>
                    <a:gd name="T118" fmla="*/ 146 w 316"/>
                    <a:gd name="T119" fmla="*/ 215 h 458"/>
                    <a:gd name="T120" fmla="*/ 78 w 316"/>
                    <a:gd name="T121" fmla="*/ 138 h 458"/>
                    <a:gd name="T122" fmla="*/ 138 w 316"/>
                    <a:gd name="T123" fmla="*/ 23 h 4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16" h="458">
                      <a:moveTo>
                        <a:pt x="141" y="448"/>
                      </a:moveTo>
                      <a:lnTo>
                        <a:pt x="140" y="448"/>
                      </a:lnTo>
                      <a:lnTo>
                        <a:pt x="138" y="448"/>
                      </a:lnTo>
                      <a:lnTo>
                        <a:pt x="138" y="448"/>
                      </a:lnTo>
                      <a:lnTo>
                        <a:pt x="137" y="448"/>
                      </a:lnTo>
                      <a:lnTo>
                        <a:pt x="136" y="448"/>
                      </a:lnTo>
                      <a:lnTo>
                        <a:pt x="134" y="448"/>
                      </a:lnTo>
                      <a:lnTo>
                        <a:pt x="133" y="448"/>
                      </a:lnTo>
                      <a:lnTo>
                        <a:pt x="133" y="448"/>
                      </a:lnTo>
                      <a:lnTo>
                        <a:pt x="129" y="448"/>
                      </a:lnTo>
                      <a:lnTo>
                        <a:pt x="121" y="448"/>
                      </a:lnTo>
                      <a:lnTo>
                        <a:pt x="113" y="448"/>
                      </a:lnTo>
                      <a:lnTo>
                        <a:pt x="130" y="449"/>
                      </a:lnTo>
                      <a:lnTo>
                        <a:pt x="148" y="448"/>
                      </a:lnTo>
                      <a:lnTo>
                        <a:pt x="141" y="448"/>
                      </a:lnTo>
                      <a:close/>
                      <a:moveTo>
                        <a:pt x="121" y="415"/>
                      </a:moveTo>
                      <a:lnTo>
                        <a:pt x="121" y="415"/>
                      </a:lnTo>
                      <a:lnTo>
                        <a:pt x="121" y="415"/>
                      </a:lnTo>
                      <a:lnTo>
                        <a:pt x="121" y="415"/>
                      </a:lnTo>
                      <a:close/>
                      <a:moveTo>
                        <a:pt x="78" y="409"/>
                      </a:moveTo>
                      <a:lnTo>
                        <a:pt x="78" y="413"/>
                      </a:lnTo>
                      <a:lnTo>
                        <a:pt x="82" y="415"/>
                      </a:lnTo>
                      <a:lnTo>
                        <a:pt x="87" y="417"/>
                      </a:lnTo>
                      <a:lnTo>
                        <a:pt x="90" y="419"/>
                      </a:lnTo>
                      <a:lnTo>
                        <a:pt x="99" y="421"/>
                      </a:lnTo>
                      <a:lnTo>
                        <a:pt x="108" y="425"/>
                      </a:lnTo>
                      <a:lnTo>
                        <a:pt x="105" y="420"/>
                      </a:lnTo>
                      <a:lnTo>
                        <a:pt x="95" y="416"/>
                      </a:lnTo>
                      <a:lnTo>
                        <a:pt x="84" y="411"/>
                      </a:lnTo>
                      <a:lnTo>
                        <a:pt x="78" y="409"/>
                      </a:lnTo>
                      <a:close/>
                      <a:moveTo>
                        <a:pt x="65" y="403"/>
                      </a:moveTo>
                      <a:lnTo>
                        <a:pt x="66" y="407"/>
                      </a:lnTo>
                      <a:lnTo>
                        <a:pt x="67" y="408"/>
                      </a:lnTo>
                      <a:lnTo>
                        <a:pt x="68" y="405"/>
                      </a:lnTo>
                      <a:lnTo>
                        <a:pt x="65" y="403"/>
                      </a:lnTo>
                      <a:close/>
                      <a:moveTo>
                        <a:pt x="50" y="396"/>
                      </a:moveTo>
                      <a:lnTo>
                        <a:pt x="51" y="399"/>
                      </a:lnTo>
                      <a:lnTo>
                        <a:pt x="55" y="401"/>
                      </a:lnTo>
                      <a:lnTo>
                        <a:pt x="55" y="399"/>
                      </a:lnTo>
                      <a:lnTo>
                        <a:pt x="50" y="396"/>
                      </a:lnTo>
                      <a:close/>
                      <a:moveTo>
                        <a:pt x="29" y="372"/>
                      </a:moveTo>
                      <a:lnTo>
                        <a:pt x="28" y="375"/>
                      </a:lnTo>
                      <a:lnTo>
                        <a:pt x="29" y="376"/>
                      </a:lnTo>
                      <a:lnTo>
                        <a:pt x="32" y="382"/>
                      </a:lnTo>
                      <a:lnTo>
                        <a:pt x="36" y="387"/>
                      </a:lnTo>
                      <a:lnTo>
                        <a:pt x="41" y="392"/>
                      </a:lnTo>
                      <a:lnTo>
                        <a:pt x="41" y="388"/>
                      </a:lnTo>
                      <a:lnTo>
                        <a:pt x="36" y="383"/>
                      </a:lnTo>
                      <a:lnTo>
                        <a:pt x="32" y="378"/>
                      </a:lnTo>
                      <a:lnTo>
                        <a:pt x="29" y="372"/>
                      </a:lnTo>
                      <a:close/>
                      <a:moveTo>
                        <a:pt x="268" y="355"/>
                      </a:moveTo>
                      <a:lnTo>
                        <a:pt x="265" y="367"/>
                      </a:lnTo>
                      <a:lnTo>
                        <a:pt x="258" y="387"/>
                      </a:lnTo>
                      <a:lnTo>
                        <a:pt x="248" y="404"/>
                      </a:lnTo>
                      <a:lnTo>
                        <a:pt x="248" y="404"/>
                      </a:lnTo>
                      <a:lnTo>
                        <a:pt x="254" y="397"/>
                      </a:lnTo>
                      <a:lnTo>
                        <a:pt x="260" y="391"/>
                      </a:lnTo>
                      <a:lnTo>
                        <a:pt x="264" y="384"/>
                      </a:lnTo>
                      <a:lnTo>
                        <a:pt x="266" y="379"/>
                      </a:lnTo>
                      <a:lnTo>
                        <a:pt x="268" y="375"/>
                      </a:lnTo>
                      <a:lnTo>
                        <a:pt x="268" y="366"/>
                      </a:lnTo>
                      <a:lnTo>
                        <a:pt x="268" y="355"/>
                      </a:lnTo>
                      <a:close/>
                      <a:moveTo>
                        <a:pt x="192" y="227"/>
                      </a:moveTo>
                      <a:lnTo>
                        <a:pt x="199" y="234"/>
                      </a:lnTo>
                      <a:lnTo>
                        <a:pt x="206" y="242"/>
                      </a:lnTo>
                      <a:lnTo>
                        <a:pt x="208" y="243"/>
                      </a:lnTo>
                      <a:lnTo>
                        <a:pt x="218" y="248"/>
                      </a:lnTo>
                      <a:lnTo>
                        <a:pt x="224" y="255"/>
                      </a:lnTo>
                      <a:lnTo>
                        <a:pt x="231" y="260"/>
                      </a:lnTo>
                      <a:lnTo>
                        <a:pt x="227" y="252"/>
                      </a:lnTo>
                      <a:lnTo>
                        <a:pt x="222" y="244"/>
                      </a:lnTo>
                      <a:lnTo>
                        <a:pt x="219" y="242"/>
                      </a:lnTo>
                      <a:lnTo>
                        <a:pt x="218" y="239"/>
                      </a:lnTo>
                      <a:lnTo>
                        <a:pt x="214" y="238"/>
                      </a:lnTo>
                      <a:lnTo>
                        <a:pt x="192" y="227"/>
                      </a:lnTo>
                      <a:close/>
                      <a:moveTo>
                        <a:pt x="163" y="213"/>
                      </a:moveTo>
                      <a:lnTo>
                        <a:pt x="166" y="217"/>
                      </a:lnTo>
                      <a:lnTo>
                        <a:pt x="171" y="219"/>
                      </a:lnTo>
                      <a:lnTo>
                        <a:pt x="163" y="213"/>
                      </a:lnTo>
                      <a:close/>
                      <a:moveTo>
                        <a:pt x="187" y="200"/>
                      </a:moveTo>
                      <a:lnTo>
                        <a:pt x="203" y="213"/>
                      </a:lnTo>
                      <a:lnTo>
                        <a:pt x="218" y="226"/>
                      </a:lnTo>
                      <a:lnTo>
                        <a:pt x="236" y="238"/>
                      </a:lnTo>
                      <a:lnTo>
                        <a:pt x="252" y="251"/>
                      </a:lnTo>
                      <a:lnTo>
                        <a:pt x="237" y="236"/>
                      </a:lnTo>
                      <a:lnTo>
                        <a:pt x="224" y="223"/>
                      </a:lnTo>
                      <a:lnTo>
                        <a:pt x="207" y="211"/>
                      </a:lnTo>
                      <a:lnTo>
                        <a:pt x="187" y="200"/>
                      </a:lnTo>
                      <a:close/>
                      <a:moveTo>
                        <a:pt x="121" y="186"/>
                      </a:moveTo>
                      <a:lnTo>
                        <a:pt x="133" y="196"/>
                      </a:lnTo>
                      <a:lnTo>
                        <a:pt x="132" y="193"/>
                      </a:lnTo>
                      <a:lnTo>
                        <a:pt x="121" y="186"/>
                      </a:lnTo>
                      <a:close/>
                      <a:moveTo>
                        <a:pt x="137" y="173"/>
                      </a:moveTo>
                      <a:lnTo>
                        <a:pt x="141" y="181"/>
                      </a:lnTo>
                      <a:lnTo>
                        <a:pt x="145" y="189"/>
                      </a:lnTo>
                      <a:lnTo>
                        <a:pt x="150" y="193"/>
                      </a:lnTo>
                      <a:lnTo>
                        <a:pt x="152" y="194"/>
                      </a:lnTo>
                      <a:lnTo>
                        <a:pt x="156" y="196"/>
                      </a:lnTo>
                      <a:lnTo>
                        <a:pt x="183" y="207"/>
                      </a:lnTo>
                      <a:lnTo>
                        <a:pt x="165" y="194"/>
                      </a:lnTo>
                      <a:lnTo>
                        <a:pt x="137" y="173"/>
                      </a:lnTo>
                      <a:close/>
                      <a:moveTo>
                        <a:pt x="111" y="155"/>
                      </a:moveTo>
                      <a:lnTo>
                        <a:pt x="115" y="160"/>
                      </a:lnTo>
                      <a:lnTo>
                        <a:pt x="119" y="165"/>
                      </a:lnTo>
                      <a:lnTo>
                        <a:pt x="116" y="157"/>
                      </a:lnTo>
                      <a:lnTo>
                        <a:pt x="113" y="156"/>
                      </a:lnTo>
                      <a:lnTo>
                        <a:pt x="111" y="155"/>
                      </a:lnTo>
                      <a:close/>
                      <a:moveTo>
                        <a:pt x="105" y="142"/>
                      </a:moveTo>
                      <a:lnTo>
                        <a:pt x="108" y="149"/>
                      </a:lnTo>
                      <a:lnTo>
                        <a:pt x="108" y="147"/>
                      </a:lnTo>
                      <a:lnTo>
                        <a:pt x="108" y="145"/>
                      </a:lnTo>
                      <a:lnTo>
                        <a:pt x="105" y="142"/>
                      </a:lnTo>
                      <a:close/>
                      <a:moveTo>
                        <a:pt x="108" y="106"/>
                      </a:moveTo>
                      <a:lnTo>
                        <a:pt x="105" y="113"/>
                      </a:lnTo>
                      <a:lnTo>
                        <a:pt x="103" y="118"/>
                      </a:lnTo>
                      <a:lnTo>
                        <a:pt x="104" y="124"/>
                      </a:lnTo>
                      <a:lnTo>
                        <a:pt x="108" y="130"/>
                      </a:lnTo>
                      <a:lnTo>
                        <a:pt x="107" y="119"/>
                      </a:lnTo>
                      <a:lnTo>
                        <a:pt x="108" y="106"/>
                      </a:lnTo>
                      <a:close/>
                      <a:moveTo>
                        <a:pt x="91" y="90"/>
                      </a:moveTo>
                      <a:lnTo>
                        <a:pt x="86" y="110"/>
                      </a:lnTo>
                      <a:lnTo>
                        <a:pt x="86" y="128"/>
                      </a:lnTo>
                      <a:lnTo>
                        <a:pt x="88" y="145"/>
                      </a:lnTo>
                      <a:lnTo>
                        <a:pt x="96" y="160"/>
                      </a:lnTo>
                      <a:lnTo>
                        <a:pt x="91" y="145"/>
                      </a:lnTo>
                      <a:lnTo>
                        <a:pt x="91" y="132"/>
                      </a:lnTo>
                      <a:lnTo>
                        <a:pt x="91" y="130"/>
                      </a:lnTo>
                      <a:lnTo>
                        <a:pt x="91" y="130"/>
                      </a:lnTo>
                      <a:lnTo>
                        <a:pt x="90" y="123"/>
                      </a:lnTo>
                      <a:lnTo>
                        <a:pt x="90" y="118"/>
                      </a:lnTo>
                      <a:lnTo>
                        <a:pt x="91" y="113"/>
                      </a:lnTo>
                      <a:lnTo>
                        <a:pt x="91" y="110"/>
                      </a:lnTo>
                      <a:lnTo>
                        <a:pt x="90" y="99"/>
                      </a:lnTo>
                      <a:lnTo>
                        <a:pt x="91" y="90"/>
                      </a:lnTo>
                      <a:close/>
                      <a:moveTo>
                        <a:pt x="120" y="64"/>
                      </a:moveTo>
                      <a:lnTo>
                        <a:pt x="113" y="73"/>
                      </a:lnTo>
                      <a:lnTo>
                        <a:pt x="108" y="82"/>
                      </a:lnTo>
                      <a:lnTo>
                        <a:pt x="105" y="90"/>
                      </a:lnTo>
                      <a:lnTo>
                        <a:pt x="103" y="98"/>
                      </a:lnTo>
                      <a:lnTo>
                        <a:pt x="109" y="89"/>
                      </a:lnTo>
                      <a:lnTo>
                        <a:pt x="117" y="80"/>
                      </a:lnTo>
                      <a:lnTo>
                        <a:pt x="119" y="77"/>
                      </a:lnTo>
                      <a:lnTo>
                        <a:pt x="121" y="73"/>
                      </a:lnTo>
                      <a:lnTo>
                        <a:pt x="120" y="72"/>
                      </a:lnTo>
                      <a:lnTo>
                        <a:pt x="120" y="68"/>
                      </a:lnTo>
                      <a:lnTo>
                        <a:pt x="120" y="64"/>
                      </a:lnTo>
                      <a:close/>
                      <a:moveTo>
                        <a:pt x="210" y="11"/>
                      </a:moveTo>
                      <a:lnTo>
                        <a:pt x="198" y="11"/>
                      </a:lnTo>
                      <a:lnTo>
                        <a:pt x="187" y="14"/>
                      </a:lnTo>
                      <a:lnTo>
                        <a:pt x="187" y="14"/>
                      </a:lnTo>
                      <a:lnTo>
                        <a:pt x="177" y="18"/>
                      </a:lnTo>
                      <a:lnTo>
                        <a:pt x="167" y="22"/>
                      </a:lnTo>
                      <a:lnTo>
                        <a:pt x="174" y="19"/>
                      </a:lnTo>
                      <a:lnTo>
                        <a:pt x="181" y="19"/>
                      </a:lnTo>
                      <a:lnTo>
                        <a:pt x="183" y="19"/>
                      </a:lnTo>
                      <a:lnTo>
                        <a:pt x="190" y="16"/>
                      </a:lnTo>
                      <a:lnTo>
                        <a:pt x="195" y="15"/>
                      </a:lnTo>
                      <a:lnTo>
                        <a:pt x="203" y="14"/>
                      </a:lnTo>
                      <a:lnTo>
                        <a:pt x="212" y="14"/>
                      </a:lnTo>
                      <a:lnTo>
                        <a:pt x="225" y="12"/>
                      </a:lnTo>
                      <a:lnTo>
                        <a:pt x="218" y="11"/>
                      </a:lnTo>
                      <a:lnTo>
                        <a:pt x="210" y="11"/>
                      </a:lnTo>
                      <a:close/>
                      <a:moveTo>
                        <a:pt x="218" y="0"/>
                      </a:moveTo>
                      <a:lnTo>
                        <a:pt x="240" y="3"/>
                      </a:lnTo>
                      <a:lnTo>
                        <a:pt x="261" y="12"/>
                      </a:lnTo>
                      <a:lnTo>
                        <a:pt x="280" y="14"/>
                      </a:lnTo>
                      <a:lnTo>
                        <a:pt x="294" y="18"/>
                      </a:lnTo>
                      <a:lnTo>
                        <a:pt x="307" y="25"/>
                      </a:lnTo>
                      <a:lnTo>
                        <a:pt x="315" y="36"/>
                      </a:lnTo>
                      <a:lnTo>
                        <a:pt x="316" y="37"/>
                      </a:lnTo>
                      <a:lnTo>
                        <a:pt x="316" y="39"/>
                      </a:lnTo>
                      <a:lnTo>
                        <a:pt x="315" y="40"/>
                      </a:lnTo>
                      <a:lnTo>
                        <a:pt x="314" y="41"/>
                      </a:lnTo>
                      <a:lnTo>
                        <a:pt x="313" y="43"/>
                      </a:lnTo>
                      <a:lnTo>
                        <a:pt x="310" y="41"/>
                      </a:lnTo>
                      <a:lnTo>
                        <a:pt x="309" y="40"/>
                      </a:lnTo>
                      <a:lnTo>
                        <a:pt x="306" y="37"/>
                      </a:lnTo>
                      <a:lnTo>
                        <a:pt x="303" y="33"/>
                      </a:lnTo>
                      <a:lnTo>
                        <a:pt x="303" y="33"/>
                      </a:lnTo>
                      <a:lnTo>
                        <a:pt x="303" y="36"/>
                      </a:lnTo>
                      <a:lnTo>
                        <a:pt x="302" y="37"/>
                      </a:lnTo>
                      <a:lnTo>
                        <a:pt x="301" y="40"/>
                      </a:lnTo>
                      <a:lnTo>
                        <a:pt x="303" y="41"/>
                      </a:lnTo>
                      <a:lnTo>
                        <a:pt x="305" y="43"/>
                      </a:lnTo>
                      <a:lnTo>
                        <a:pt x="306" y="45"/>
                      </a:lnTo>
                      <a:lnTo>
                        <a:pt x="306" y="47"/>
                      </a:lnTo>
                      <a:lnTo>
                        <a:pt x="303" y="49"/>
                      </a:lnTo>
                      <a:lnTo>
                        <a:pt x="302" y="49"/>
                      </a:lnTo>
                      <a:lnTo>
                        <a:pt x="299" y="49"/>
                      </a:lnTo>
                      <a:lnTo>
                        <a:pt x="295" y="47"/>
                      </a:lnTo>
                      <a:lnTo>
                        <a:pt x="293" y="45"/>
                      </a:lnTo>
                      <a:lnTo>
                        <a:pt x="291" y="45"/>
                      </a:lnTo>
                      <a:lnTo>
                        <a:pt x="285" y="47"/>
                      </a:lnTo>
                      <a:lnTo>
                        <a:pt x="278" y="45"/>
                      </a:lnTo>
                      <a:lnTo>
                        <a:pt x="270" y="45"/>
                      </a:lnTo>
                      <a:lnTo>
                        <a:pt x="280" y="51"/>
                      </a:lnTo>
                      <a:lnTo>
                        <a:pt x="286" y="58"/>
                      </a:lnTo>
                      <a:lnTo>
                        <a:pt x="290" y="65"/>
                      </a:lnTo>
                      <a:lnTo>
                        <a:pt x="290" y="72"/>
                      </a:lnTo>
                      <a:lnTo>
                        <a:pt x="290" y="78"/>
                      </a:lnTo>
                      <a:lnTo>
                        <a:pt x="280" y="77"/>
                      </a:lnTo>
                      <a:lnTo>
                        <a:pt x="280" y="73"/>
                      </a:lnTo>
                      <a:lnTo>
                        <a:pt x="280" y="70"/>
                      </a:lnTo>
                      <a:lnTo>
                        <a:pt x="280" y="69"/>
                      </a:lnTo>
                      <a:lnTo>
                        <a:pt x="278" y="66"/>
                      </a:lnTo>
                      <a:lnTo>
                        <a:pt x="276" y="62"/>
                      </a:lnTo>
                      <a:lnTo>
                        <a:pt x="272" y="60"/>
                      </a:lnTo>
                      <a:lnTo>
                        <a:pt x="270" y="58"/>
                      </a:lnTo>
                      <a:lnTo>
                        <a:pt x="269" y="57"/>
                      </a:lnTo>
                      <a:lnTo>
                        <a:pt x="266" y="58"/>
                      </a:lnTo>
                      <a:lnTo>
                        <a:pt x="262" y="58"/>
                      </a:lnTo>
                      <a:lnTo>
                        <a:pt x="256" y="57"/>
                      </a:lnTo>
                      <a:lnTo>
                        <a:pt x="239" y="56"/>
                      </a:lnTo>
                      <a:lnTo>
                        <a:pt x="219" y="54"/>
                      </a:lnTo>
                      <a:lnTo>
                        <a:pt x="194" y="56"/>
                      </a:lnTo>
                      <a:lnTo>
                        <a:pt x="174" y="62"/>
                      </a:lnTo>
                      <a:lnTo>
                        <a:pt x="157" y="73"/>
                      </a:lnTo>
                      <a:lnTo>
                        <a:pt x="153" y="77"/>
                      </a:lnTo>
                      <a:lnTo>
                        <a:pt x="148" y="85"/>
                      </a:lnTo>
                      <a:lnTo>
                        <a:pt x="141" y="97"/>
                      </a:lnTo>
                      <a:lnTo>
                        <a:pt x="133" y="109"/>
                      </a:lnTo>
                      <a:lnTo>
                        <a:pt x="127" y="122"/>
                      </a:lnTo>
                      <a:lnTo>
                        <a:pt x="125" y="130"/>
                      </a:lnTo>
                      <a:lnTo>
                        <a:pt x="127" y="138"/>
                      </a:lnTo>
                      <a:lnTo>
                        <a:pt x="127" y="143"/>
                      </a:lnTo>
                      <a:lnTo>
                        <a:pt x="129" y="149"/>
                      </a:lnTo>
                      <a:lnTo>
                        <a:pt x="142" y="163"/>
                      </a:lnTo>
                      <a:lnTo>
                        <a:pt x="161" y="175"/>
                      </a:lnTo>
                      <a:lnTo>
                        <a:pt x="182" y="185"/>
                      </a:lnTo>
                      <a:lnTo>
                        <a:pt x="182" y="185"/>
                      </a:lnTo>
                      <a:lnTo>
                        <a:pt x="208" y="198"/>
                      </a:lnTo>
                      <a:lnTo>
                        <a:pt x="231" y="215"/>
                      </a:lnTo>
                      <a:lnTo>
                        <a:pt x="249" y="233"/>
                      </a:lnTo>
                      <a:lnTo>
                        <a:pt x="266" y="252"/>
                      </a:lnTo>
                      <a:lnTo>
                        <a:pt x="281" y="273"/>
                      </a:lnTo>
                      <a:lnTo>
                        <a:pt x="291" y="297"/>
                      </a:lnTo>
                      <a:lnTo>
                        <a:pt x="297" y="321"/>
                      </a:lnTo>
                      <a:lnTo>
                        <a:pt x="298" y="345"/>
                      </a:lnTo>
                      <a:lnTo>
                        <a:pt x="293" y="367"/>
                      </a:lnTo>
                      <a:lnTo>
                        <a:pt x="293" y="368"/>
                      </a:lnTo>
                      <a:lnTo>
                        <a:pt x="293" y="371"/>
                      </a:lnTo>
                      <a:lnTo>
                        <a:pt x="286" y="395"/>
                      </a:lnTo>
                      <a:lnTo>
                        <a:pt x="273" y="413"/>
                      </a:lnTo>
                      <a:lnTo>
                        <a:pt x="256" y="428"/>
                      </a:lnTo>
                      <a:lnTo>
                        <a:pt x="233" y="437"/>
                      </a:lnTo>
                      <a:lnTo>
                        <a:pt x="211" y="445"/>
                      </a:lnTo>
                      <a:lnTo>
                        <a:pt x="186" y="449"/>
                      </a:lnTo>
                      <a:lnTo>
                        <a:pt x="158" y="455"/>
                      </a:lnTo>
                      <a:lnTo>
                        <a:pt x="133" y="458"/>
                      </a:lnTo>
                      <a:lnTo>
                        <a:pt x="112" y="457"/>
                      </a:lnTo>
                      <a:lnTo>
                        <a:pt x="94" y="453"/>
                      </a:lnTo>
                      <a:lnTo>
                        <a:pt x="83" y="449"/>
                      </a:lnTo>
                      <a:lnTo>
                        <a:pt x="74" y="442"/>
                      </a:lnTo>
                      <a:lnTo>
                        <a:pt x="57" y="438"/>
                      </a:lnTo>
                      <a:lnTo>
                        <a:pt x="39" y="432"/>
                      </a:lnTo>
                      <a:lnTo>
                        <a:pt x="24" y="422"/>
                      </a:lnTo>
                      <a:lnTo>
                        <a:pt x="10" y="409"/>
                      </a:lnTo>
                      <a:lnTo>
                        <a:pt x="1" y="392"/>
                      </a:lnTo>
                      <a:lnTo>
                        <a:pt x="1" y="389"/>
                      </a:lnTo>
                      <a:lnTo>
                        <a:pt x="1" y="388"/>
                      </a:lnTo>
                      <a:lnTo>
                        <a:pt x="3" y="386"/>
                      </a:lnTo>
                      <a:lnTo>
                        <a:pt x="4" y="384"/>
                      </a:lnTo>
                      <a:lnTo>
                        <a:pt x="6" y="384"/>
                      </a:lnTo>
                      <a:lnTo>
                        <a:pt x="9" y="386"/>
                      </a:lnTo>
                      <a:lnTo>
                        <a:pt x="10" y="388"/>
                      </a:lnTo>
                      <a:lnTo>
                        <a:pt x="21" y="404"/>
                      </a:lnTo>
                      <a:lnTo>
                        <a:pt x="36" y="417"/>
                      </a:lnTo>
                      <a:lnTo>
                        <a:pt x="55" y="426"/>
                      </a:lnTo>
                      <a:lnTo>
                        <a:pt x="54" y="424"/>
                      </a:lnTo>
                      <a:lnTo>
                        <a:pt x="54" y="424"/>
                      </a:lnTo>
                      <a:lnTo>
                        <a:pt x="38" y="419"/>
                      </a:lnTo>
                      <a:lnTo>
                        <a:pt x="26" y="408"/>
                      </a:lnTo>
                      <a:lnTo>
                        <a:pt x="17" y="396"/>
                      </a:lnTo>
                      <a:lnTo>
                        <a:pt x="10" y="380"/>
                      </a:lnTo>
                      <a:lnTo>
                        <a:pt x="6" y="364"/>
                      </a:lnTo>
                      <a:lnTo>
                        <a:pt x="3" y="349"/>
                      </a:lnTo>
                      <a:lnTo>
                        <a:pt x="1" y="333"/>
                      </a:lnTo>
                      <a:lnTo>
                        <a:pt x="0" y="320"/>
                      </a:lnTo>
                      <a:lnTo>
                        <a:pt x="0" y="310"/>
                      </a:lnTo>
                      <a:lnTo>
                        <a:pt x="1" y="308"/>
                      </a:lnTo>
                      <a:lnTo>
                        <a:pt x="3" y="305"/>
                      </a:lnTo>
                      <a:lnTo>
                        <a:pt x="5" y="305"/>
                      </a:lnTo>
                      <a:lnTo>
                        <a:pt x="8" y="305"/>
                      </a:lnTo>
                      <a:lnTo>
                        <a:pt x="10" y="308"/>
                      </a:lnTo>
                      <a:lnTo>
                        <a:pt x="12" y="310"/>
                      </a:lnTo>
                      <a:lnTo>
                        <a:pt x="12" y="325"/>
                      </a:lnTo>
                      <a:lnTo>
                        <a:pt x="13" y="343"/>
                      </a:lnTo>
                      <a:lnTo>
                        <a:pt x="17" y="363"/>
                      </a:lnTo>
                      <a:lnTo>
                        <a:pt x="17" y="362"/>
                      </a:lnTo>
                      <a:lnTo>
                        <a:pt x="20" y="359"/>
                      </a:lnTo>
                      <a:lnTo>
                        <a:pt x="22" y="358"/>
                      </a:lnTo>
                      <a:lnTo>
                        <a:pt x="21" y="354"/>
                      </a:lnTo>
                      <a:lnTo>
                        <a:pt x="20" y="349"/>
                      </a:lnTo>
                      <a:lnTo>
                        <a:pt x="20" y="346"/>
                      </a:lnTo>
                      <a:lnTo>
                        <a:pt x="20" y="345"/>
                      </a:lnTo>
                      <a:lnTo>
                        <a:pt x="21" y="343"/>
                      </a:lnTo>
                      <a:lnTo>
                        <a:pt x="24" y="343"/>
                      </a:lnTo>
                      <a:lnTo>
                        <a:pt x="24" y="343"/>
                      </a:lnTo>
                      <a:lnTo>
                        <a:pt x="26" y="343"/>
                      </a:lnTo>
                      <a:lnTo>
                        <a:pt x="28" y="345"/>
                      </a:lnTo>
                      <a:lnTo>
                        <a:pt x="28" y="347"/>
                      </a:lnTo>
                      <a:lnTo>
                        <a:pt x="32" y="360"/>
                      </a:lnTo>
                      <a:lnTo>
                        <a:pt x="38" y="372"/>
                      </a:lnTo>
                      <a:lnTo>
                        <a:pt x="39" y="374"/>
                      </a:lnTo>
                      <a:lnTo>
                        <a:pt x="38" y="370"/>
                      </a:lnTo>
                      <a:lnTo>
                        <a:pt x="38" y="366"/>
                      </a:lnTo>
                      <a:lnTo>
                        <a:pt x="38" y="362"/>
                      </a:lnTo>
                      <a:lnTo>
                        <a:pt x="41" y="357"/>
                      </a:lnTo>
                      <a:lnTo>
                        <a:pt x="29" y="345"/>
                      </a:lnTo>
                      <a:lnTo>
                        <a:pt x="24" y="334"/>
                      </a:lnTo>
                      <a:lnTo>
                        <a:pt x="24" y="325"/>
                      </a:lnTo>
                      <a:lnTo>
                        <a:pt x="24" y="324"/>
                      </a:lnTo>
                      <a:lnTo>
                        <a:pt x="24" y="322"/>
                      </a:lnTo>
                      <a:lnTo>
                        <a:pt x="25" y="320"/>
                      </a:lnTo>
                      <a:lnTo>
                        <a:pt x="26" y="317"/>
                      </a:lnTo>
                      <a:lnTo>
                        <a:pt x="26" y="314"/>
                      </a:lnTo>
                      <a:lnTo>
                        <a:pt x="28" y="313"/>
                      </a:lnTo>
                      <a:lnTo>
                        <a:pt x="29" y="312"/>
                      </a:lnTo>
                      <a:lnTo>
                        <a:pt x="30" y="313"/>
                      </a:lnTo>
                      <a:lnTo>
                        <a:pt x="32" y="316"/>
                      </a:lnTo>
                      <a:lnTo>
                        <a:pt x="33" y="318"/>
                      </a:lnTo>
                      <a:lnTo>
                        <a:pt x="33" y="321"/>
                      </a:lnTo>
                      <a:lnTo>
                        <a:pt x="33" y="324"/>
                      </a:lnTo>
                      <a:lnTo>
                        <a:pt x="34" y="326"/>
                      </a:lnTo>
                      <a:lnTo>
                        <a:pt x="34" y="326"/>
                      </a:lnTo>
                      <a:lnTo>
                        <a:pt x="34" y="333"/>
                      </a:lnTo>
                      <a:lnTo>
                        <a:pt x="39" y="341"/>
                      </a:lnTo>
                      <a:lnTo>
                        <a:pt x="49" y="350"/>
                      </a:lnTo>
                      <a:lnTo>
                        <a:pt x="51" y="349"/>
                      </a:lnTo>
                      <a:lnTo>
                        <a:pt x="54" y="349"/>
                      </a:lnTo>
                      <a:lnTo>
                        <a:pt x="55" y="347"/>
                      </a:lnTo>
                      <a:lnTo>
                        <a:pt x="58" y="349"/>
                      </a:lnTo>
                      <a:lnTo>
                        <a:pt x="59" y="350"/>
                      </a:lnTo>
                      <a:lnTo>
                        <a:pt x="61" y="353"/>
                      </a:lnTo>
                      <a:lnTo>
                        <a:pt x="61" y="354"/>
                      </a:lnTo>
                      <a:lnTo>
                        <a:pt x="59" y="357"/>
                      </a:lnTo>
                      <a:lnTo>
                        <a:pt x="58" y="358"/>
                      </a:lnTo>
                      <a:lnTo>
                        <a:pt x="72" y="370"/>
                      </a:lnTo>
                      <a:lnTo>
                        <a:pt x="92" y="387"/>
                      </a:lnTo>
                      <a:lnTo>
                        <a:pt x="108" y="404"/>
                      </a:lnTo>
                      <a:lnTo>
                        <a:pt x="109" y="407"/>
                      </a:lnTo>
                      <a:lnTo>
                        <a:pt x="109" y="407"/>
                      </a:lnTo>
                      <a:lnTo>
                        <a:pt x="134" y="408"/>
                      </a:lnTo>
                      <a:lnTo>
                        <a:pt x="161" y="407"/>
                      </a:lnTo>
                      <a:lnTo>
                        <a:pt x="186" y="395"/>
                      </a:lnTo>
                      <a:lnTo>
                        <a:pt x="210" y="379"/>
                      </a:lnTo>
                      <a:lnTo>
                        <a:pt x="229" y="363"/>
                      </a:lnTo>
                      <a:lnTo>
                        <a:pt x="245" y="347"/>
                      </a:lnTo>
                      <a:lnTo>
                        <a:pt x="248" y="335"/>
                      </a:lnTo>
                      <a:lnTo>
                        <a:pt x="248" y="322"/>
                      </a:lnTo>
                      <a:lnTo>
                        <a:pt x="240" y="302"/>
                      </a:lnTo>
                      <a:lnTo>
                        <a:pt x="227" y="283"/>
                      </a:lnTo>
                      <a:lnTo>
                        <a:pt x="227" y="281"/>
                      </a:lnTo>
                      <a:lnTo>
                        <a:pt x="222" y="277"/>
                      </a:lnTo>
                      <a:lnTo>
                        <a:pt x="215" y="275"/>
                      </a:lnTo>
                      <a:lnTo>
                        <a:pt x="215" y="273"/>
                      </a:lnTo>
                      <a:lnTo>
                        <a:pt x="206" y="268"/>
                      </a:lnTo>
                      <a:lnTo>
                        <a:pt x="196" y="262"/>
                      </a:lnTo>
                      <a:lnTo>
                        <a:pt x="170" y="240"/>
                      </a:lnTo>
                      <a:lnTo>
                        <a:pt x="146" y="215"/>
                      </a:lnTo>
                      <a:lnTo>
                        <a:pt x="132" y="205"/>
                      </a:lnTo>
                      <a:lnTo>
                        <a:pt x="117" y="194"/>
                      </a:lnTo>
                      <a:lnTo>
                        <a:pt x="103" y="182"/>
                      </a:lnTo>
                      <a:lnTo>
                        <a:pt x="92" y="169"/>
                      </a:lnTo>
                      <a:lnTo>
                        <a:pt x="83" y="155"/>
                      </a:lnTo>
                      <a:lnTo>
                        <a:pt x="78" y="138"/>
                      </a:lnTo>
                      <a:lnTo>
                        <a:pt x="76" y="119"/>
                      </a:lnTo>
                      <a:lnTo>
                        <a:pt x="79" y="98"/>
                      </a:lnTo>
                      <a:lnTo>
                        <a:pt x="87" y="74"/>
                      </a:lnTo>
                      <a:lnTo>
                        <a:pt x="100" y="54"/>
                      </a:lnTo>
                      <a:lnTo>
                        <a:pt x="117" y="37"/>
                      </a:lnTo>
                      <a:lnTo>
                        <a:pt x="138" y="23"/>
                      </a:lnTo>
                      <a:lnTo>
                        <a:pt x="160" y="12"/>
                      </a:lnTo>
                      <a:lnTo>
                        <a:pt x="181" y="4"/>
                      </a:lnTo>
                      <a:lnTo>
                        <a:pt x="196" y="2"/>
                      </a:lnTo>
                      <a:lnTo>
                        <a:pt x="214" y="0"/>
                      </a:lnTo>
                      <a:lnTo>
                        <a:pt x="218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" name="Freeform 32"/>
                <p:cNvSpPr>
                  <a:spLocks noEditPoints="1"/>
                </p:cNvSpPr>
                <p:nvPr/>
              </p:nvSpPr>
              <p:spPr bwMode="auto">
                <a:xfrm>
                  <a:off x="3691119" y="349918"/>
                  <a:ext cx="122596" cy="177421"/>
                </a:xfrm>
                <a:custGeom>
                  <a:avLst/>
                  <a:gdLst>
                    <a:gd name="T0" fmla="*/ 56 w 324"/>
                    <a:gd name="T1" fmla="*/ 376 h 465"/>
                    <a:gd name="T2" fmla="*/ 62 w 324"/>
                    <a:gd name="T3" fmla="*/ 316 h 465"/>
                    <a:gd name="T4" fmla="*/ 44 w 324"/>
                    <a:gd name="T5" fmla="*/ 84 h 465"/>
                    <a:gd name="T6" fmla="*/ 70 w 324"/>
                    <a:gd name="T7" fmla="*/ 0 h 465"/>
                    <a:gd name="T8" fmla="*/ 73 w 324"/>
                    <a:gd name="T9" fmla="*/ 10 h 465"/>
                    <a:gd name="T10" fmla="*/ 72 w 324"/>
                    <a:gd name="T11" fmla="*/ 25 h 465"/>
                    <a:gd name="T12" fmla="*/ 151 w 324"/>
                    <a:gd name="T13" fmla="*/ 30 h 465"/>
                    <a:gd name="T14" fmla="*/ 302 w 324"/>
                    <a:gd name="T15" fmla="*/ 33 h 465"/>
                    <a:gd name="T16" fmla="*/ 309 w 324"/>
                    <a:gd name="T17" fmla="*/ 42 h 465"/>
                    <a:gd name="T18" fmla="*/ 321 w 324"/>
                    <a:gd name="T19" fmla="*/ 50 h 465"/>
                    <a:gd name="T20" fmla="*/ 317 w 324"/>
                    <a:gd name="T21" fmla="*/ 59 h 465"/>
                    <a:gd name="T22" fmla="*/ 316 w 324"/>
                    <a:gd name="T23" fmla="*/ 64 h 465"/>
                    <a:gd name="T24" fmla="*/ 318 w 324"/>
                    <a:gd name="T25" fmla="*/ 75 h 465"/>
                    <a:gd name="T26" fmla="*/ 322 w 324"/>
                    <a:gd name="T27" fmla="*/ 85 h 465"/>
                    <a:gd name="T28" fmla="*/ 284 w 324"/>
                    <a:gd name="T29" fmla="*/ 87 h 465"/>
                    <a:gd name="T30" fmla="*/ 126 w 324"/>
                    <a:gd name="T31" fmla="*/ 88 h 465"/>
                    <a:gd name="T32" fmla="*/ 65 w 324"/>
                    <a:gd name="T33" fmla="*/ 187 h 465"/>
                    <a:gd name="T34" fmla="*/ 259 w 324"/>
                    <a:gd name="T35" fmla="*/ 194 h 465"/>
                    <a:gd name="T36" fmla="*/ 305 w 324"/>
                    <a:gd name="T37" fmla="*/ 199 h 465"/>
                    <a:gd name="T38" fmla="*/ 314 w 324"/>
                    <a:gd name="T39" fmla="*/ 207 h 465"/>
                    <a:gd name="T40" fmla="*/ 316 w 324"/>
                    <a:gd name="T41" fmla="*/ 216 h 465"/>
                    <a:gd name="T42" fmla="*/ 309 w 324"/>
                    <a:gd name="T43" fmla="*/ 223 h 465"/>
                    <a:gd name="T44" fmla="*/ 314 w 324"/>
                    <a:gd name="T45" fmla="*/ 231 h 465"/>
                    <a:gd name="T46" fmla="*/ 320 w 324"/>
                    <a:gd name="T47" fmla="*/ 241 h 465"/>
                    <a:gd name="T48" fmla="*/ 312 w 324"/>
                    <a:gd name="T49" fmla="*/ 245 h 465"/>
                    <a:gd name="T50" fmla="*/ 302 w 324"/>
                    <a:gd name="T51" fmla="*/ 250 h 465"/>
                    <a:gd name="T52" fmla="*/ 308 w 324"/>
                    <a:gd name="T53" fmla="*/ 260 h 465"/>
                    <a:gd name="T54" fmla="*/ 299 w 324"/>
                    <a:gd name="T55" fmla="*/ 264 h 465"/>
                    <a:gd name="T56" fmla="*/ 213 w 324"/>
                    <a:gd name="T57" fmla="*/ 257 h 465"/>
                    <a:gd name="T58" fmla="*/ 122 w 324"/>
                    <a:gd name="T59" fmla="*/ 250 h 465"/>
                    <a:gd name="T60" fmla="*/ 73 w 324"/>
                    <a:gd name="T61" fmla="*/ 246 h 465"/>
                    <a:gd name="T62" fmla="*/ 74 w 324"/>
                    <a:gd name="T63" fmla="*/ 370 h 465"/>
                    <a:gd name="T64" fmla="*/ 65 w 324"/>
                    <a:gd name="T65" fmla="*/ 453 h 465"/>
                    <a:gd name="T66" fmla="*/ 53 w 324"/>
                    <a:gd name="T67" fmla="*/ 453 h 465"/>
                    <a:gd name="T68" fmla="*/ 52 w 324"/>
                    <a:gd name="T69" fmla="*/ 438 h 465"/>
                    <a:gd name="T70" fmla="*/ 50 w 324"/>
                    <a:gd name="T71" fmla="*/ 443 h 465"/>
                    <a:gd name="T72" fmla="*/ 44 w 324"/>
                    <a:gd name="T73" fmla="*/ 442 h 465"/>
                    <a:gd name="T74" fmla="*/ 44 w 324"/>
                    <a:gd name="T75" fmla="*/ 465 h 465"/>
                    <a:gd name="T76" fmla="*/ 31 w 324"/>
                    <a:gd name="T77" fmla="*/ 455 h 465"/>
                    <a:gd name="T78" fmla="*/ 29 w 324"/>
                    <a:gd name="T79" fmla="*/ 444 h 465"/>
                    <a:gd name="T80" fmla="*/ 25 w 324"/>
                    <a:gd name="T81" fmla="*/ 438 h 465"/>
                    <a:gd name="T82" fmla="*/ 21 w 324"/>
                    <a:gd name="T83" fmla="*/ 420 h 465"/>
                    <a:gd name="T84" fmla="*/ 24 w 324"/>
                    <a:gd name="T85" fmla="*/ 320 h 465"/>
                    <a:gd name="T86" fmla="*/ 27 w 324"/>
                    <a:gd name="T87" fmla="*/ 260 h 465"/>
                    <a:gd name="T88" fmla="*/ 21 w 324"/>
                    <a:gd name="T89" fmla="*/ 235 h 465"/>
                    <a:gd name="T90" fmla="*/ 15 w 324"/>
                    <a:gd name="T91" fmla="*/ 227 h 465"/>
                    <a:gd name="T92" fmla="*/ 21 w 324"/>
                    <a:gd name="T93" fmla="*/ 220 h 465"/>
                    <a:gd name="T94" fmla="*/ 19 w 324"/>
                    <a:gd name="T95" fmla="*/ 211 h 465"/>
                    <a:gd name="T96" fmla="*/ 25 w 324"/>
                    <a:gd name="T97" fmla="*/ 203 h 465"/>
                    <a:gd name="T98" fmla="*/ 12 w 324"/>
                    <a:gd name="T99" fmla="*/ 208 h 465"/>
                    <a:gd name="T100" fmla="*/ 3 w 324"/>
                    <a:gd name="T101" fmla="*/ 207 h 465"/>
                    <a:gd name="T102" fmla="*/ 0 w 324"/>
                    <a:gd name="T103" fmla="*/ 199 h 465"/>
                    <a:gd name="T104" fmla="*/ 15 w 324"/>
                    <a:gd name="T105" fmla="*/ 190 h 465"/>
                    <a:gd name="T106" fmla="*/ 29 w 324"/>
                    <a:gd name="T107" fmla="*/ 130 h 465"/>
                    <a:gd name="T108" fmla="*/ 25 w 324"/>
                    <a:gd name="T109" fmla="*/ 60 h 465"/>
                    <a:gd name="T110" fmla="*/ 23 w 324"/>
                    <a:gd name="T111" fmla="*/ 53 h 465"/>
                    <a:gd name="T112" fmla="*/ 27 w 324"/>
                    <a:gd name="T113" fmla="*/ 17 h 465"/>
                    <a:gd name="T114" fmla="*/ 43 w 324"/>
                    <a:gd name="T115" fmla="*/ 23 h 465"/>
                    <a:gd name="T116" fmla="*/ 54 w 324"/>
                    <a:gd name="T117" fmla="*/ 27 h 465"/>
                    <a:gd name="T118" fmla="*/ 65 w 324"/>
                    <a:gd name="T119" fmla="*/ 0 h 4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24" h="465">
                      <a:moveTo>
                        <a:pt x="62" y="316"/>
                      </a:moveTo>
                      <a:lnTo>
                        <a:pt x="60" y="340"/>
                      </a:lnTo>
                      <a:lnTo>
                        <a:pt x="56" y="372"/>
                      </a:lnTo>
                      <a:lnTo>
                        <a:pt x="56" y="376"/>
                      </a:lnTo>
                      <a:lnTo>
                        <a:pt x="56" y="382"/>
                      </a:lnTo>
                      <a:lnTo>
                        <a:pt x="57" y="395"/>
                      </a:lnTo>
                      <a:lnTo>
                        <a:pt x="60" y="369"/>
                      </a:lnTo>
                      <a:lnTo>
                        <a:pt x="62" y="316"/>
                      </a:lnTo>
                      <a:close/>
                      <a:moveTo>
                        <a:pt x="43" y="84"/>
                      </a:moveTo>
                      <a:lnTo>
                        <a:pt x="43" y="91"/>
                      </a:lnTo>
                      <a:lnTo>
                        <a:pt x="44" y="96"/>
                      </a:lnTo>
                      <a:lnTo>
                        <a:pt x="44" y="84"/>
                      </a:lnTo>
                      <a:lnTo>
                        <a:pt x="44" y="84"/>
                      </a:lnTo>
                      <a:lnTo>
                        <a:pt x="43" y="84"/>
                      </a:lnTo>
                      <a:close/>
                      <a:moveTo>
                        <a:pt x="68" y="0"/>
                      </a:moveTo>
                      <a:lnTo>
                        <a:pt x="70" y="0"/>
                      </a:lnTo>
                      <a:lnTo>
                        <a:pt x="72" y="2"/>
                      </a:lnTo>
                      <a:lnTo>
                        <a:pt x="73" y="5"/>
                      </a:lnTo>
                      <a:lnTo>
                        <a:pt x="73" y="8"/>
                      </a:lnTo>
                      <a:lnTo>
                        <a:pt x="73" y="10"/>
                      </a:lnTo>
                      <a:lnTo>
                        <a:pt x="70" y="16"/>
                      </a:lnTo>
                      <a:lnTo>
                        <a:pt x="68" y="23"/>
                      </a:lnTo>
                      <a:lnTo>
                        <a:pt x="70" y="23"/>
                      </a:lnTo>
                      <a:lnTo>
                        <a:pt x="72" y="25"/>
                      </a:lnTo>
                      <a:lnTo>
                        <a:pt x="72" y="26"/>
                      </a:lnTo>
                      <a:lnTo>
                        <a:pt x="73" y="27"/>
                      </a:lnTo>
                      <a:lnTo>
                        <a:pt x="110" y="29"/>
                      </a:lnTo>
                      <a:lnTo>
                        <a:pt x="151" y="30"/>
                      </a:lnTo>
                      <a:lnTo>
                        <a:pt x="153" y="30"/>
                      </a:lnTo>
                      <a:lnTo>
                        <a:pt x="207" y="33"/>
                      </a:lnTo>
                      <a:lnTo>
                        <a:pt x="263" y="34"/>
                      </a:lnTo>
                      <a:lnTo>
                        <a:pt x="302" y="33"/>
                      </a:lnTo>
                      <a:lnTo>
                        <a:pt x="306" y="34"/>
                      </a:lnTo>
                      <a:lnTo>
                        <a:pt x="309" y="37"/>
                      </a:lnTo>
                      <a:lnTo>
                        <a:pt x="310" y="39"/>
                      </a:lnTo>
                      <a:lnTo>
                        <a:pt x="309" y="42"/>
                      </a:lnTo>
                      <a:lnTo>
                        <a:pt x="308" y="45"/>
                      </a:lnTo>
                      <a:lnTo>
                        <a:pt x="316" y="46"/>
                      </a:lnTo>
                      <a:lnTo>
                        <a:pt x="318" y="47"/>
                      </a:lnTo>
                      <a:lnTo>
                        <a:pt x="321" y="50"/>
                      </a:lnTo>
                      <a:lnTo>
                        <a:pt x="321" y="53"/>
                      </a:lnTo>
                      <a:lnTo>
                        <a:pt x="321" y="55"/>
                      </a:lnTo>
                      <a:lnTo>
                        <a:pt x="320" y="58"/>
                      </a:lnTo>
                      <a:lnTo>
                        <a:pt x="317" y="59"/>
                      </a:lnTo>
                      <a:lnTo>
                        <a:pt x="314" y="60"/>
                      </a:lnTo>
                      <a:lnTo>
                        <a:pt x="314" y="60"/>
                      </a:lnTo>
                      <a:lnTo>
                        <a:pt x="313" y="64"/>
                      </a:lnTo>
                      <a:lnTo>
                        <a:pt x="316" y="64"/>
                      </a:lnTo>
                      <a:lnTo>
                        <a:pt x="317" y="66"/>
                      </a:lnTo>
                      <a:lnTo>
                        <a:pt x="318" y="68"/>
                      </a:lnTo>
                      <a:lnTo>
                        <a:pt x="318" y="71"/>
                      </a:lnTo>
                      <a:lnTo>
                        <a:pt x="318" y="75"/>
                      </a:lnTo>
                      <a:lnTo>
                        <a:pt x="321" y="76"/>
                      </a:lnTo>
                      <a:lnTo>
                        <a:pt x="324" y="79"/>
                      </a:lnTo>
                      <a:lnTo>
                        <a:pt x="324" y="82"/>
                      </a:lnTo>
                      <a:lnTo>
                        <a:pt x="322" y="85"/>
                      </a:lnTo>
                      <a:lnTo>
                        <a:pt x="320" y="88"/>
                      </a:lnTo>
                      <a:lnTo>
                        <a:pt x="317" y="88"/>
                      </a:lnTo>
                      <a:lnTo>
                        <a:pt x="316" y="88"/>
                      </a:lnTo>
                      <a:lnTo>
                        <a:pt x="284" y="87"/>
                      </a:lnTo>
                      <a:lnTo>
                        <a:pt x="247" y="85"/>
                      </a:lnTo>
                      <a:lnTo>
                        <a:pt x="185" y="87"/>
                      </a:lnTo>
                      <a:lnTo>
                        <a:pt x="156" y="87"/>
                      </a:lnTo>
                      <a:lnTo>
                        <a:pt x="126" y="88"/>
                      </a:lnTo>
                      <a:lnTo>
                        <a:pt x="97" y="87"/>
                      </a:lnTo>
                      <a:lnTo>
                        <a:pt x="70" y="87"/>
                      </a:lnTo>
                      <a:lnTo>
                        <a:pt x="66" y="134"/>
                      </a:lnTo>
                      <a:lnTo>
                        <a:pt x="65" y="187"/>
                      </a:lnTo>
                      <a:lnTo>
                        <a:pt x="109" y="188"/>
                      </a:lnTo>
                      <a:lnTo>
                        <a:pt x="147" y="190"/>
                      </a:lnTo>
                      <a:lnTo>
                        <a:pt x="202" y="192"/>
                      </a:lnTo>
                      <a:lnTo>
                        <a:pt x="259" y="194"/>
                      </a:lnTo>
                      <a:lnTo>
                        <a:pt x="299" y="192"/>
                      </a:lnTo>
                      <a:lnTo>
                        <a:pt x="301" y="194"/>
                      </a:lnTo>
                      <a:lnTo>
                        <a:pt x="304" y="195"/>
                      </a:lnTo>
                      <a:lnTo>
                        <a:pt x="305" y="199"/>
                      </a:lnTo>
                      <a:lnTo>
                        <a:pt x="305" y="202"/>
                      </a:lnTo>
                      <a:lnTo>
                        <a:pt x="304" y="204"/>
                      </a:lnTo>
                      <a:lnTo>
                        <a:pt x="312" y="206"/>
                      </a:lnTo>
                      <a:lnTo>
                        <a:pt x="314" y="207"/>
                      </a:lnTo>
                      <a:lnTo>
                        <a:pt x="316" y="208"/>
                      </a:lnTo>
                      <a:lnTo>
                        <a:pt x="317" y="211"/>
                      </a:lnTo>
                      <a:lnTo>
                        <a:pt x="317" y="213"/>
                      </a:lnTo>
                      <a:lnTo>
                        <a:pt x="316" y="216"/>
                      </a:lnTo>
                      <a:lnTo>
                        <a:pt x="313" y="219"/>
                      </a:lnTo>
                      <a:lnTo>
                        <a:pt x="309" y="219"/>
                      </a:lnTo>
                      <a:lnTo>
                        <a:pt x="309" y="220"/>
                      </a:lnTo>
                      <a:lnTo>
                        <a:pt x="309" y="223"/>
                      </a:lnTo>
                      <a:lnTo>
                        <a:pt x="310" y="224"/>
                      </a:lnTo>
                      <a:lnTo>
                        <a:pt x="313" y="225"/>
                      </a:lnTo>
                      <a:lnTo>
                        <a:pt x="314" y="228"/>
                      </a:lnTo>
                      <a:lnTo>
                        <a:pt x="314" y="231"/>
                      </a:lnTo>
                      <a:lnTo>
                        <a:pt x="313" y="233"/>
                      </a:lnTo>
                      <a:lnTo>
                        <a:pt x="317" y="236"/>
                      </a:lnTo>
                      <a:lnTo>
                        <a:pt x="318" y="238"/>
                      </a:lnTo>
                      <a:lnTo>
                        <a:pt x="320" y="241"/>
                      </a:lnTo>
                      <a:lnTo>
                        <a:pt x="318" y="245"/>
                      </a:lnTo>
                      <a:lnTo>
                        <a:pt x="316" y="246"/>
                      </a:lnTo>
                      <a:lnTo>
                        <a:pt x="312" y="248"/>
                      </a:lnTo>
                      <a:lnTo>
                        <a:pt x="312" y="245"/>
                      </a:lnTo>
                      <a:lnTo>
                        <a:pt x="312" y="248"/>
                      </a:lnTo>
                      <a:lnTo>
                        <a:pt x="285" y="246"/>
                      </a:lnTo>
                      <a:lnTo>
                        <a:pt x="295" y="248"/>
                      </a:lnTo>
                      <a:lnTo>
                        <a:pt x="302" y="250"/>
                      </a:lnTo>
                      <a:lnTo>
                        <a:pt x="305" y="252"/>
                      </a:lnTo>
                      <a:lnTo>
                        <a:pt x="306" y="254"/>
                      </a:lnTo>
                      <a:lnTo>
                        <a:pt x="308" y="257"/>
                      </a:lnTo>
                      <a:lnTo>
                        <a:pt x="308" y="260"/>
                      </a:lnTo>
                      <a:lnTo>
                        <a:pt x="305" y="261"/>
                      </a:lnTo>
                      <a:lnTo>
                        <a:pt x="304" y="264"/>
                      </a:lnTo>
                      <a:lnTo>
                        <a:pt x="301" y="264"/>
                      </a:lnTo>
                      <a:lnTo>
                        <a:pt x="299" y="264"/>
                      </a:lnTo>
                      <a:lnTo>
                        <a:pt x="279" y="258"/>
                      </a:lnTo>
                      <a:lnTo>
                        <a:pt x="259" y="257"/>
                      </a:lnTo>
                      <a:lnTo>
                        <a:pt x="240" y="256"/>
                      </a:lnTo>
                      <a:lnTo>
                        <a:pt x="213" y="257"/>
                      </a:lnTo>
                      <a:lnTo>
                        <a:pt x="184" y="257"/>
                      </a:lnTo>
                      <a:lnTo>
                        <a:pt x="157" y="256"/>
                      </a:lnTo>
                      <a:lnTo>
                        <a:pt x="136" y="253"/>
                      </a:lnTo>
                      <a:lnTo>
                        <a:pt x="122" y="250"/>
                      </a:lnTo>
                      <a:lnTo>
                        <a:pt x="107" y="248"/>
                      </a:lnTo>
                      <a:lnTo>
                        <a:pt x="103" y="248"/>
                      </a:lnTo>
                      <a:lnTo>
                        <a:pt x="99" y="246"/>
                      </a:lnTo>
                      <a:lnTo>
                        <a:pt x="73" y="246"/>
                      </a:lnTo>
                      <a:lnTo>
                        <a:pt x="74" y="249"/>
                      </a:lnTo>
                      <a:lnTo>
                        <a:pt x="74" y="253"/>
                      </a:lnTo>
                      <a:lnTo>
                        <a:pt x="76" y="311"/>
                      </a:lnTo>
                      <a:lnTo>
                        <a:pt x="74" y="370"/>
                      </a:lnTo>
                      <a:lnTo>
                        <a:pt x="70" y="403"/>
                      </a:lnTo>
                      <a:lnTo>
                        <a:pt x="68" y="427"/>
                      </a:lnTo>
                      <a:lnTo>
                        <a:pt x="66" y="450"/>
                      </a:lnTo>
                      <a:lnTo>
                        <a:pt x="65" y="453"/>
                      </a:lnTo>
                      <a:lnTo>
                        <a:pt x="62" y="455"/>
                      </a:lnTo>
                      <a:lnTo>
                        <a:pt x="60" y="456"/>
                      </a:lnTo>
                      <a:lnTo>
                        <a:pt x="56" y="455"/>
                      </a:lnTo>
                      <a:lnTo>
                        <a:pt x="53" y="453"/>
                      </a:lnTo>
                      <a:lnTo>
                        <a:pt x="52" y="450"/>
                      </a:lnTo>
                      <a:lnTo>
                        <a:pt x="53" y="438"/>
                      </a:lnTo>
                      <a:lnTo>
                        <a:pt x="53" y="438"/>
                      </a:lnTo>
                      <a:lnTo>
                        <a:pt x="52" y="438"/>
                      </a:lnTo>
                      <a:lnTo>
                        <a:pt x="52" y="439"/>
                      </a:lnTo>
                      <a:lnTo>
                        <a:pt x="52" y="440"/>
                      </a:lnTo>
                      <a:lnTo>
                        <a:pt x="52" y="442"/>
                      </a:lnTo>
                      <a:lnTo>
                        <a:pt x="50" y="443"/>
                      </a:lnTo>
                      <a:lnTo>
                        <a:pt x="49" y="444"/>
                      </a:lnTo>
                      <a:lnTo>
                        <a:pt x="47" y="444"/>
                      </a:lnTo>
                      <a:lnTo>
                        <a:pt x="45" y="443"/>
                      </a:lnTo>
                      <a:lnTo>
                        <a:pt x="44" y="442"/>
                      </a:lnTo>
                      <a:lnTo>
                        <a:pt x="44" y="451"/>
                      </a:lnTo>
                      <a:lnTo>
                        <a:pt x="44" y="455"/>
                      </a:lnTo>
                      <a:lnTo>
                        <a:pt x="44" y="464"/>
                      </a:lnTo>
                      <a:lnTo>
                        <a:pt x="44" y="465"/>
                      </a:lnTo>
                      <a:lnTo>
                        <a:pt x="29" y="464"/>
                      </a:lnTo>
                      <a:lnTo>
                        <a:pt x="29" y="460"/>
                      </a:lnTo>
                      <a:lnTo>
                        <a:pt x="29" y="457"/>
                      </a:lnTo>
                      <a:lnTo>
                        <a:pt x="31" y="455"/>
                      </a:lnTo>
                      <a:lnTo>
                        <a:pt x="31" y="451"/>
                      </a:lnTo>
                      <a:lnTo>
                        <a:pt x="31" y="448"/>
                      </a:lnTo>
                      <a:lnTo>
                        <a:pt x="31" y="447"/>
                      </a:lnTo>
                      <a:lnTo>
                        <a:pt x="29" y="444"/>
                      </a:lnTo>
                      <a:lnTo>
                        <a:pt x="29" y="442"/>
                      </a:lnTo>
                      <a:lnTo>
                        <a:pt x="29" y="436"/>
                      </a:lnTo>
                      <a:lnTo>
                        <a:pt x="28" y="438"/>
                      </a:lnTo>
                      <a:lnTo>
                        <a:pt x="25" y="438"/>
                      </a:lnTo>
                      <a:lnTo>
                        <a:pt x="24" y="438"/>
                      </a:lnTo>
                      <a:lnTo>
                        <a:pt x="23" y="436"/>
                      </a:lnTo>
                      <a:lnTo>
                        <a:pt x="21" y="434"/>
                      </a:lnTo>
                      <a:lnTo>
                        <a:pt x="21" y="420"/>
                      </a:lnTo>
                      <a:lnTo>
                        <a:pt x="23" y="399"/>
                      </a:lnTo>
                      <a:lnTo>
                        <a:pt x="23" y="376"/>
                      </a:lnTo>
                      <a:lnTo>
                        <a:pt x="24" y="348"/>
                      </a:lnTo>
                      <a:lnTo>
                        <a:pt x="24" y="320"/>
                      </a:lnTo>
                      <a:lnTo>
                        <a:pt x="25" y="294"/>
                      </a:lnTo>
                      <a:lnTo>
                        <a:pt x="27" y="270"/>
                      </a:lnTo>
                      <a:lnTo>
                        <a:pt x="27" y="265"/>
                      </a:lnTo>
                      <a:lnTo>
                        <a:pt x="27" y="260"/>
                      </a:lnTo>
                      <a:lnTo>
                        <a:pt x="25" y="246"/>
                      </a:lnTo>
                      <a:lnTo>
                        <a:pt x="27" y="233"/>
                      </a:lnTo>
                      <a:lnTo>
                        <a:pt x="24" y="235"/>
                      </a:lnTo>
                      <a:lnTo>
                        <a:pt x="21" y="235"/>
                      </a:lnTo>
                      <a:lnTo>
                        <a:pt x="19" y="233"/>
                      </a:lnTo>
                      <a:lnTo>
                        <a:pt x="16" y="232"/>
                      </a:lnTo>
                      <a:lnTo>
                        <a:pt x="15" y="229"/>
                      </a:lnTo>
                      <a:lnTo>
                        <a:pt x="15" y="227"/>
                      </a:lnTo>
                      <a:lnTo>
                        <a:pt x="16" y="224"/>
                      </a:lnTo>
                      <a:lnTo>
                        <a:pt x="18" y="221"/>
                      </a:lnTo>
                      <a:lnTo>
                        <a:pt x="20" y="220"/>
                      </a:lnTo>
                      <a:lnTo>
                        <a:pt x="21" y="220"/>
                      </a:lnTo>
                      <a:lnTo>
                        <a:pt x="19" y="219"/>
                      </a:lnTo>
                      <a:lnTo>
                        <a:pt x="19" y="216"/>
                      </a:lnTo>
                      <a:lnTo>
                        <a:pt x="18" y="213"/>
                      </a:lnTo>
                      <a:lnTo>
                        <a:pt x="19" y="211"/>
                      </a:lnTo>
                      <a:lnTo>
                        <a:pt x="21" y="208"/>
                      </a:lnTo>
                      <a:lnTo>
                        <a:pt x="25" y="208"/>
                      </a:lnTo>
                      <a:lnTo>
                        <a:pt x="25" y="206"/>
                      </a:lnTo>
                      <a:lnTo>
                        <a:pt x="25" y="203"/>
                      </a:lnTo>
                      <a:lnTo>
                        <a:pt x="21" y="203"/>
                      </a:lnTo>
                      <a:lnTo>
                        <a:pt x="16" y="203"/>
                      </a:lnTo>
                      <a:lnTo>
                        <a:pt x="15" y="207"/>
                      </a:lnTo>
                      <a:lnTo>
                        <a:pt x="12" y="208"/>
                      </a:lnTo>
                      <a:lnTo>
                        <a:pt x="10" y="208"/>
                      </a:lnTo>
                      <a:lnTo>
                        <a:pt x="7" y="208"/>
                      </a:lnTo>
                      <a:lnTo>
                        <a:pt x="6" y="208"/>
                      </a:lnTo>
                      <a:lnTo>
                        <a:pt x="3" y="207"/>
                      </a:lnTo>
                      <a:lnTo>
                        <a:pt x="2" y="204"/>
                      </a:lnTo>
                      <a:lnTo>
                        <a:pt x="0" y="202"/>
                      </a:lnTo>
                      <a:lnTo>
                        <a:pt x="0" y="200"/>
                      </a:lnTo>
                      <a:lnTo>
                        <a:pt x="0" y="199"/>
                      </a:lnTo>
                      <a:lnTo>
                        <a:pt x="0" y="198"/>
                      </a:lnTo>
                      <a:lnTo>
                        <a:pt x="2" y="195"/>
                      </a:lnTo>
                      <a:lnTo>
                        <a:pt x="4" y="194"/>
                      </a:lnTo>
                      <a:lnTo>
                        <a:pt x="15" y="190"/>
                      </a:lnTo>
                      <a:lnTo>
                        <a:pt x="28" y="190"/>
                      </a:lnTo>
                      <a:lnTo>
                        <a:pt x="28" y="180"/>
                      </a:lnTo>
                      <a:lnTo>
                        <a:pt x="28" y="170"/>
                      </a:lnTo>
                      <a:lnTo>
                        <a:pt x="29" y="130"/>
                      </a:lnTo>
                      <a:lnTo>
                        <a:pt x="29" y="96"/>
                      </a:lnTo>
                      <a:lnTo>
                        <a:pt x="29" y="89"/>
                      </a:lnTo>
                      <a:lnTo>
                        <a:pt x="28" y="62"/>
                      </a:lnTo>
                      <a:lnTo>
                        <a:pt x="25" y="60"/>
                      </a:lnTo>
                      <a:lnTo>
                        <a:pt x="24" y="59"/>
                      </a:lnTo>
                      <a:lnTo>
                        <a:pt x="23" y="56"/>
                      </a:lnTo>
                      <a:lnTo>
                        <a:pt x="23" y="54"/>
                      </a:lnTo>
                      <a:lnTo>
                        <a:pt x="23" y="53"/>
                      </a:lnTo>
                      <a:lnTo>
                        <a:pt x="25" y="50"/>
                      </a:lnTo>
                      <a:lnTo>
                        <a:pt x="27" y="49"/>
                      </a:lnTo>
                      <a:lnTo>
                        <a:pt x="27" y="18"/>
                      </a:lnTo>
                      <a:lnTo>
                        <a:pt x="27" y="17"/>
                      </a:lnTo>
                      <a:lnTo>
                        <a:pt x="40" y="17"/>
                      </a:lnTo>
                      <a:lnTo>
                        <a:pt x="40" y="18"/>
                      </a:lnTo>
                      <a:lnTo>
                        <a:pt x="41" y="21"/>
                      </a:lnTo>
                      <a:lnTo>
                        <a:pt x="43" y="23"/>
                      </a:lnTo>
                      <a:lnTo>
                        <a:pt x="44" y="27"/>
                      </a:lnTo>
                      <a:lnTo>
                        <a:pt x="45" y="27"/>
                      </a:lnTo>
                      <a:lnTo>
                        <a:pt x="52" y="27"/>
                      </a:lnTo>
                      <a:lnTo>
                        <a:pt x="54" y="27"/>
                      </a:lnTo>
                      <a:lnTo>
                        <a:pt x="56" y="16"/>
                      </a:lnTo>
                      <a:lnTo>
                        <a:pt x="61" y="4"/>
                      </a:lnTo>
                      <a:lnTo>
                        <a:pt x="62" y="1"/>
                      </a:lnTo>
                      <a:lnTo>
                        <a:pt x="65" y="0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" name="Freeform 33"/>
                <p:cNvSpPr>
                  <a:spLocks noEditPoints="1"/>
                </p:cNvSpPr>
                <p:nvPr/>
              </p:nvSpPr>
              <p:spPr bwMode="auto">
                <a:xfrm>
                  <a:off x="3822852" y="354486"/>
                  <a:ext cx="114220" cy="169045"/>
                </a:xfrm>
                <a:custGeom>
                  <a:avLst/>
                  <a:gdLst>
                    <a:gd name="T0" fmla="*/ 57 w 300"/>
                    <a:gd name="T1" fmla="*/ 434 h 445"/>
                    <a:gd name="T2" fmla="*/ 116 w 300"/>
                    <a:gd name="T3" fmla="*/ 366 h 445"/>
                    <a:gd name="T4" fmla="*/ 52 w 300"/>
                    <a:gd name="T5" fmla="*/ 342 h 445"/>
                    <a:gd name="T6" fmla="*/ 56 w 300"/>
                    <a:gd name="T7" fmla="*/ 288 h 445"/>
                    <a:gd name="T8" fmla="*/ 61 w 300"/>
                    <a:gd name="T9" fmla="*/ 174 h 445"/>
                    <a:gd name="T10" fmla="*/ 60 w 300"/>
                    <a:gd name="T11" fmla="*/ 127 h 445"/>
                    <a:gd name="T12" fmla="*/ 52 w 300"/>
                    <a:gd name="T13" fmla="*/ 89 h 445"/>
                    <a:gd name="T14" fmla="*/ 52 w 300"/>
                    <a:gd name="T15" fmla="*/ 74 h 445"/>
                    <a:gd name="T16" fmla="*/ 78 w 300"/>
                    <a:gd name="T17" fmla="*/ 11 h 445"/>
                    <a:gd name="T18" fmla="*/ 78 w 300"/>
                    <a:gd name="T19" fmla="*/ 11 h 445"/>
                    <a:gd name="T20" fmla="*/ 111 w 300"/>
                    <a:gd name="T21" fmla="*/ 19 h 445"/>
                    <a:gd name="T22" fmla="*/ 281 w 300"/>
                    <a:gd name="T23" fmla="*/ 23 h 445"/>
                    <a:gd name="T24" fmla="*/ 287 w 300"/>
                    <a:gd name="T25" fmla="*/ 35 h 445"/>
                    <a:gd name="T26" fmla="*/ 297 w 300"/>
                    <a:gd name="T27" fmla="*/ 45 h 445"/>
                    <a:gd name="T28" fmla="*/ 292 w 300"/>
                    <a:gd name="T29" fmla="*/ 50 h 445"/>
                    <a:gd name="T30" fmla="*/ 296 w 300"/>
                    <a:gd name="T31" fmla="*/ 61 h 445"/>
                    <a:gd name="T32" fmla="*/ 298 w 300"/>
                    <a:gd name="T33" fmla="*/ 75 h 445"/>
                    <a:gd name="T34" fmla="*/ 232 w 300"/>
                    <a:gd name="T35" fmla="*/ 75 h 445"/>
                    <a:gd name="T36" fmla="*/ 76 w 300"/>
                    <a:gd name="T37" fmla="*/ 77 h 445"/>
                    <a:gd name="T38" fmla="*/ 193 w 300"/>
                    <a:gd name="T39" fmla="*/ 182 h 445"/>
                    <a:gd name="T40" fmla="*/ 284 w 300"/>
                    <a:gd name="T41" fmla="*/ 189 h 445"/>
                    <a:gd name="T42" fmla="*/ 293 w 300"/>
                    <a:gd name="T43" fmla="*/ 198 h 445"/>
                    <a:gd name="T44" fmla="*/ 288 w 300"/>
                    <a:gd name="T45" fmla="*/ 209 h 445"/>
                    <a:gd name="T46" fmla="*/ 292 w 300"/>
                    <a:gd name="T47" fmla="*/ 218 h 445"/>
                    <a:gd name="T48" fmla="*/ 296 w 300"/>
                    <a:gd name="T49" fmla="*/ 228 h 445"/>
                    <a:gd name="T50" fmla="*/ 289 w 300"/>
                    <a:gd name="T51" fmla="*/ 238 h 445"/>
                    <a:gd name="T52" fmla="*/ 120 w 300"/>
                    <a:gd name="T53" fmla="*/ 236 h 445"/>
                    <a:gd name="T54" fmla="*/ 66 w 300"/>
                    <a:gd name="T55" fmla="*/ 330 h 445"/>
                    <a:gd name="T56" fmla="*/ 194 w 300"/>
                    <a:gd name="T57" fmla="*/ 356 h 445"/>
                    <a:gd name="T58" fmla="*/ 284 w 300"/>
                    <a:gd name="T59" fmla="*/ 363 h 445"/>
                    <a:gd name="T60" fmla="*/ 293 w 300"/>
                    <a:gd name="T61" fmla="*/ 372 h 445"/>
                    <a:gd name="T62" fmla="*/ 288 w 300"/>
                    <a:gd name="T63" fmla="*/ 383 h 445"/>
                    <a:gd name="T64" fmla="*/ 292 w 300"/>
                    <a:gd name="T65" fmla="*/ 391 h 445"/>
                    <a:gd name="T66" fmla="*/ 285 w 300"/>
                    <a:gd name="T67" fmla="*/ 401 h 445"/>
                    <a:gd name="T68" fmla="*/ 283 w 300"/>
                    <a:gd name="T69" fmla="*/ 416 h 445"/>
                    <a:gd name="T70" fmla="*/ 277 w 300"/>
                    <a:gd name="T71" fmla="*/ 426 h 445"/>
                    <a:gd name="T72" fmla="*/ 101 w 300"/>
                    <a:gd name="T73" fmla="*/ 421 h 445"/>
                    <a:gd name="T74" fmla="*/ 61 w 300"/>
                    <a:gd name="T75" fmla="*/ 424 h 445"/>
                    <a:gd name="T76" fmla="*/ 58 w 300"/>
                    <a:gd name="T77" fmla="*/ 433 h 445"/>
                    <a:gd name="T78" fmla="*/ 57 w 300"/>
                    <a:gd name="T79" fmla="*/ 442 h 445"/>
                    <a:gd name="T80" fmla="*/ 48 w 300"/>
                    <a:gd name="T81" fmla="*/ 440 h 445"/>
                    <a:gd name="T82" fmla="*/ 43 w 300"/>
                    <a:gd name="T83" fmla="*/ 426 h 445"/>
                    <a:gd name="T84" fmla="*/ 32 w 300"/>
                    <a:gd name="T85" fmla="*/ 396 h 445"/>
                    <a:gd name="T86" fmla="*/ 14 w 300"/>
                    <a:gd name="T87" fmla="*/ 408 h 445"/>
                    <a:gd name="T88" fmla="*/ 7 w 300"/>
                    <a:gd name="T89" fmla="*/ 414 h 445"/>
                    <a:gd name="T90" fmla="*/ 2 w 300"/>
                    <a:gd name="T91" fmla="*/ 403 h 445"/>
                    <a:gd name="T92" fmla="*/ 14 w 300"/>
                    <a:gd name="T93" fmla="*/ 392 h 445"/>
                    <a:gd name="T94" fmla="*/ 19 w 300"/>
                    <a:gd name="T95" fmla="*/ 338 h 445"/>
                    <a:gd name="T96" fmla="*/ 15 w 300"/>
                    <a:gd name="T97" fmla="*/ 230 h 445"/>
                    <a:gd name="T98" fmla="*/ 16 w 300"/>
                    <a:gd name="T99" fmla="*/ 178 h 445"/>
                    <a:gd name="T100" fmla="*/ 17 w 300"/>
                    <a:gd name="T101" fmla="*/ 79 h 445"/>
                    <a:gd name="T102" fmla="*/ 33 w 300"/>
                    <a:gd name="T103" fmla="*/ 7 h 445"/>
                    <a:gd name="T104" fmla="*/ 43 w 300"/>
                    <a:gd name="T105" fmla="*/ 20 h 445"/>
                    <a:gd name="T106" fmla="*/ 58 w 300"/>
                    <a:gd name="T107" fmla="*/ 17 h 445"/>
                    <a:gd name="T108" fmla="*/ 66 w 300"/>
                    <a:gd name="T109" fmla="*/ 11 h 445"/>
                    <a:gd name="T110" fmla="*/ 66 w 300"/>
                    <a:gd name="T111" fmla="*/ 10 h 4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00" h="445">
                      <a:moveTo>
                        <a:pt x="57" y="434"/>
                      </a:moveTo>
                      <a:lnTo>
                        <a:pt x="56" y="434"/>
                      </a:lnTo>
                      <a:lnTo>
                        <a:pt x="56" y="436"/>
                      </a:lnTo>
                      <a:lnTo>
                        <a:pt x="56" y="436"/>
                      </a:lnTo>
                      <a:lnTo>
                        <a:pt x="57" y="434"/>
                      </a:lnTo>
                      <a:lnTo>
                        <a:pt x="57" y="434"/>
                      </a:lnTo>
                      <a:close/>
                      <a:moveTo>
                        <a:pt x="106" y="366"/>
                      </a:moveTo>
                      <a:lnTo>
                        <a:pt x="106" y="366"/>
                      </a:lnTo>
                      <a:lnTo>
                        <a:pt x="112" y="366"/>
                      </a:lnTo>
                      <a:lnTo>
                        <a:pt x="116" y="366"/>
                      </a:lnTo>
                      <a:lnTo>
                        <a:pt x="106" y="366"/>
                      </a:lnTo>
                      <a:close/>
                      <a:moveTo>
                        <a:pt x="56" y="288"/>
                      </a:moveTo>
                      <a:lnTo>
                        <a:pt x="53" y="341"/>
                      </a:lnTo>
                      <a:lnTo>
                        <a:pt x="52" y="342"/>
                      </a:lnTo>
                      <a:lnTo>
                        <a:pt x="52" y="342"/>
                      </a:lnTo>
                      <a:lnTo>
                        <a:pt x="53" y="350"/>
                      </a:lnTo>
                      <a:lnTo>
                        <a:pt x="54" y="350"/>
                      </a:lnTo>
                      <a:lnTo>
                        <a:pt x="54" y="350"/>
                      </a:lnTo>
                      <a:lnTo>
                        <a:pt x="56" y="317"/>
                      </a:lnTo>
                      <a:lnTo>
                        <a:pt x="56" y="288"/>
                      </a:lnTo>
                      <a:close/>
                      <a:moveTo>
                        <a:pt x="60" y="157"/>
                      </a:moveTo>
                      <a:lnTo>
                        <a:pt x="60" y="174"/>
                      </a:lnTo>
                      <a:lnTo>
                        <a:pt x="60" y="176"/>
                      </a:lnTo>
                      <a:lnTo>
                        <a:pt x="61" y="176"/>
                      </a:lnTo>
                      <a:lnTo>
                        <a:pt x="61" y="174"/>
                      </a:lnTo>
                      <a:lnTo>
                        <a:pt x="61" y="165"/>
                      </a:lnTo>
                      <a:lnTo>
                        <a:pt x="61" y="160"/>
                      </a:lnTo>
                      <a:lnTo>
                        <a:pt x="60" y="157"/>
                      </a:lnTo>
                      <a:close/>
                      <a:moveTo>
                        <a:pt x="61" y="74"/>
                      </a:moveTo>
                      <a:lnTo>
                        <a:pt x="60" y="127"/>
                      </a:lnTo>
                      <a:lnTo>
                        <a:pt x="62" y="75"/>
                      </a:lnTo>
                      <a:lnTo>
                        <a:pt x="61" y="74"/>
                      </a:lnTo>
                      <a:close/>
                      <a:moveTo>
                        <a:pt x="52" y="74"/>
                      </a:moveTo>
                      <a:lnTo>
                        <a:pt x="52" y="82"/>
                      </a:lnTo>
                      <a:lnTo>
                        <a:pt x="52" y="89"/>
                      </a:lnTo>
                      <a:lnTo>
                        <a:pt x="52" y="95"/>
                      </a:lnTo>
                      <a:lnTo>
                        <a:pt x="52" y="97"/>
                      </a:lnTo>
                      <a:lnTo>
                        <a:pt x="53" y="74"/>
                      </a:lnTo>
                      <a:lnTo>
                        <a:pt x="52" y="74"/>
                      </a:lnTo>
                      <a:lnTo>
                        <a:pt x="52" y="74"/>
                      </a:lnTo>
                      <a:close/>
                      <a:moveTo>
                        <a:pt x="73" y="0"/>
                      </a:moveTo>
                      <a:lnTo>
                        <a:pt x="76" y="2"/>
                      </a:lnTo>
                      <a:lnTo>
                        <a:pt x="78" y="4"/>
                      </a:lnTo>
                      <a:lnTo>
                        <a:pt x="78" y="7"/>
                      </a:lnTo>
                      <a:lnTo>
                        <a:pt x="78" y="11"/>
                      </a:lnTo>
                      <a:lnTo>
                        <a:pt x="78" y="12"/>
                      </a:lnTo>
                      <a:lnTo>
                        <a:pt x="78" y="12"/>
                      </a:lnTo>
                      <a:lnTo>
                        <a:pt x="78" y="12"/>
                      </a:lnTo>
                      <a:lnTo>
                        <a:pt x="78" y="12"/>
                      </a:lnTo>
                      <a:lnTo>
                        <a:pt x="78" y="11"/>
                      </a:lnTo>
                      <a:lnTo>
                        <a:pt x="78" y="12"/>
                      </a:lnTo>
                      <a:lnTo>
                        <a:pt x="78" y="12"/>
                      </a:lnTo>
                      <a:lnTo>
                        <a:pt x="77" y="15"/>
                      </a:lnTo>
                      <a:lnTo>
                        <a:pt x="78" y="17"/>
                      </a:lnTo>
                      <a:lnTo>
                        <a:pt x="111" y="19"/>
                      </a:lnTo>
                      <a:lnTo>
                        <a:pt x="148" y="20"/>
                      </a:lnTo>
                      <a:lnTo>
                        <a:pt x="149" y="20"/>
                      </a:lnTo>
                      <a:lnTo>
                        <a:pt x="198" y="23"/>
                      </a:lnTo>
                      <a:lnTo>
                        <a:pt x="246" y="24"/>
                      </a:lnTo>
                      <a:lnTo>
                        <a:pt x="281" y="23"/>
                      </a:lnTo>
                      <a:lnTo>
                        <a:pt x="284" y="24"/>
                      </a:lnTo>
                      <a:lnTo>
                        <a:pt x="287" y="27"/>
                      </a:lnTo>
                      <a:lnTo>
                        <a:pt x="288" y="29"/>
                      </a:lnTo>
                      <a:lnTo>
                        <a:pt x="288" y="32"/>
                      </a:lnTo>
                      <a:lnTo>
                        <a:pt x="287" y="35"/>
                      </a:lnTo>
                      <a:lnTo>
                        <a:pt x="293" y="36"/>
                      </a:lnTo>
                      <a:lnTo>
                        <a:pt x="296" y="37"/>
                      </a:lnTo>
                      <a:lnTo>
                        <a:pt x="297" y="40"/>
                      </a:lnTo>
                      <a:lnTo>
                        <a:pt x="298" y="43"/>
                      </a:lnTo>
                      <a:lnTo>
                        <a:pt x="297" y="45"/>
                      </a:lnTo>
                      <a:lnTo>
                        <a:pt x="297" y="48"/>
                      </a:lnTo>
                      <a:lnTo>
                        <a:pt x="294" y="49"/>
                      </a:lnTo>
                      <a:lnTo>
                        <a:pt x="292" y="50"/>
                      </a:lnTo>
                      <a:lnTo>
                        <a:pt x="292" y="50"/>
                      </a:lnTo>
                      <a:lnTo>
                        <a:pt x="292" y="50"/>
                      </a:lnTo>
                      <a:lnTo>
                        <a:pt x="291" y="54"/>
                      </a:lnTo>
                      <a:lnTo>
                        <a:pt x="293" y="54"/>
                      </a:lnTo>
                      <a:lnTo>
                        <a:pt x="294" y="56"/>
                      </a:lnTo>
                      <a:lnTo>
                        <a:pt x="296" y="58"/>
                      </a:lnTo>
                      <a:lnTo>
                        <a:pt x="296" y="61"/>
                      </a:lnTo>
                      <a:lnTo>
                        <a:pt x="294" y="65"/>
                      </a:lnTo>
                      <a:lnTo>
                        <a:pt x="297" y="66"/>
                      </a:lnTo>
                      <a:lnTo>
                        <a:pt x="300" y="69"/>
                      </a:lnTo>
                      <a:lnTo>
                        <a:pt x="300" y="72"/>
                      </a:lnTo>
                      <a:lnTo>
                        <a:pt x="298" y="75"/>
                      </a:lnTo>
                      <a:lnTo>
                        <a:pt x="297" y="78"/>
                      </a:lnTo>
                      <a:lnTo>
                        <a:pt x="293" y="78"/>
                      </a:lnTo>
                      <a:lnTo>
                        <a:pt x="293" y="78"/>
                      </a:lnTo>
                      <a:lnTo>
                        <a:pt x="265" y="77"/>
                      </a:lnTo>
                      <a:lnTo>
                        <a:pt x="232" y="75"/>
                      </a:lnTo>
                      <a:lnTo>
                        <a:pt x="177" y="77"/>
                      </a:lnTo>
                      <a:lnTo>
                        <a:pt x="152" y="77"/>
                      </a:lnTo>
                      <a:lnTo>
                        <a:pt x="124" y="78"/>
                      </a:lnTo>
                      <a:lnTo>
                        <a:pt x="99" y="77"/>
                      </a:lnTo>
                      <a:lnTo>
                        <a:pt x="76" y="77"/>
                      </a:lnTo>
                      <a:lnTo>
                        <a:pt x="73" y="127"/>
                      </a:lnTo>
                      <a:lnTo>
                        <a:pt x="72" y="177"/>
                      </a:lnTo>
                      <a:lnTo>
                        <a:pt x="110" y="178"/>
                      </a:lnTo>
                      <a:lnTo>
                        <a:pt x="144" y="180"/>
                      </a:lnTo>
                      <a:lnTo>
                        <a:pt x="193" y="182"/>
                      </a:lnTo>
                      <a:lnTo>
                        <a:pt x="243" y="184"/>
                      </a:lnTo>
                      <a:lnTo>
                        <a:pt x="277" y="182"/>
                      </a:lnTo>
                      <a:lnTo>
                        <a:pt x="281" y="184"/>
                      </a:lnTo>
                      <a:lnTo>
                        <a:pt x="283" y="185"/>
                      </a:lnTo>
                      <a:lnTo>
                        <a:pt x="284" y="189"/>
                      </a:lnTo>
                      <a:lnTo>
                        <a:pt x="284" y="192"/>
                      </a:lnTo>
                      <a:lnTo>
                        <a:pt x="283" y="194"/>
                      </a:lnTo>
                      <a:lnTo>
                        <a:pt x="289" y="196"/>
                      </a:lnTo>
                      <a:lnTo>
                        <a:pt x="292" y="197"/>
                      </a:lnTo>
                      <a:lnTo>
                        <a:pt x="293" y="198"/>
                      </a:lnTo>
                      <a:lnTo>
                        <a:pt x="294" y="201"/>
                      </a:lnTo>
                      <a:lnTo>
                        <a:pt x="294" y="203"/>
                      </a:lnTo>
                      <a:lnTo>
                        <a:pt x="293" y="206"/>
                      </a:lnTo>
                      <a:lnTo>
                        <a:pt x="291" y="209"/>
                      </a:lnTo>
                      <a:lnTo>
                        <a:pt x="288" y="209"/>
                      </a:lnTo>
                      <a:lnTo>
                        <a:pt x="288" y="210"/>
                      </a:lnTo>
                      <a:lnTo>
                        <a:pt x="287" y="213"/>
                      </a:lnTo>
                      <a:lnTo>
                        <a:pt x="289" y="214"/>
                      </a:lnTo>
                      <a:lnTo>
                        <a:pt x="291" y="215"/>
                      </a:lnTo>
                      <a:lnTo>
                        <a:pt x="292" y="218"/>
                      </a:lnTo>
                      <a:lnTo>
                        <a:pt x="292" y="221"/>
                      </a:lnTo>
                      <a:lnTo>
                        <a:pt x="291" y="223"/>
                      </a:lnTo>
                      <a:lnTo>
                        <a:pt x="293" y="225"/>
                      </a:lnTo>
                      <a:lnTo>
                        <a:pt x="294" y="226"/>
                      </a:lnTo>
                      <a:lnTo>
                        <a:pt x="296" y="228"/>
                      </a:lnTo>
                      <a:lnTo>
                        <a:pt x="296" y="231"/>
                      </a:lnTo>
                      <a:lnTo>
                        <a:pt x="294" y="235"/>
                      </a:lnTo>
                      <a:lnTo>
                        <a:pt x="293" y="236"/>
                      </a:lnTo>
                      <a:lnTo>
                        <a:pt x="291" y="238"/>
                      </a:lnTo>
                      <a:lnTo>
                        <a:pt x="289" y="238"/>
                      </a:lnTo>
                      <a:lnTo>
                        <a:pt x="262" y="235"/>
                      </a:lnTo>
                      <a:lnTo>
                        <a:pt x="229" y="235"/>
                      </a:lnTo>
                      <a:lnTo>
                        <a:pt x="176" y="236"/>
                      </a:lnTo>
                      <a:lnTo>
                        <a:pt x="173" y="236"/>
                      </a:lnTo>
                      <a:lnTo>
                        <a:pt x="120" y="236"/>
                      </a:lnTo>
                      <a:lnTo>
                        <a:pt x="94" y="236"/>
                      </a:lnTo>
                      <a:lnTo>
                        <a:pt x="72" y="235"/>
                      </a:lnTo>
                      <a:lnTo>
                        <a:pt x="70" y="264"/>
                      </a:lnTo>
                      <a:lnTo>
                        <a:pt x="69" y="296"/>
                      </a:lnTo>
                      <a:lnTo>
                        <a:pt x="66" y="330"/>
                      </a:lnTo>
                      <a:lnTo>
                        <a:pt x="64" y="350"/>
                      </a:lnTo>
                      <a:lnTo>
                        <a:pt x="102" y="351"/>
                      </a:lnTo>
                      <a:lnTo>
                        <a:pt x="144" y="354"/>
                      </a:lnTo>
                      <a:lnTo>
                        <a:pt x="145" y="354"/>
                      </a:lnTo>
                      <a:lnTo>
                        <a:pt x="194" y="356"/>
                      </a:lnTo>
                      <a:lnTo>
                        <a:pt x="244" y="358"/>
                      </a:lnTo>
                      <a:lnTo>
                        <a:pt x="277" y="356"/>
                      </a:lnTo>
                      <a:lnTo>
                        <a:pt x="281" y="358"/>
                      </a:lnTo>
                      <a:lnTo>
                        <a:pt x="283" y="360"/>
                      </a:lnTo>
                      <a:lnTo>
                        <a:pt x="284" y="363"/>
                      </a:lnTo>
                      <a:lnTo>
                        <a:pt x="284" y="366"/>
                      </a:lnTo>
                      <a:lnTo>
                        <a:pt x="283" y="368"/>
                      </a:lnTo>
                      <a:lnTo>
                        <a:pt x="289" y="370"/>
                      </a:lnTo>
                      <a:lnTo>
                        <a:pt x="292" y="371"/>
                      </a:lnTo>
                      <a:lnTo>
                        <a:pt x="293" y="372"/>
                      </a:lnTo>
                      <a:lnTo>
                        <a:pt x="294" y="375"/>
                      </a:lnTo>
                      <a:lnTo>
                        <a:pt x="294" y="378"/>
                      </a:lnTo>
                      <a:lnTo>
                        <a:pt x="293" y="380"/>
                      </a:lnTo>
                      <a:lnTo>
                        <a:pt x="291" y="383"/>
                      </a:lnTo>
                      <a:lnTo>
                        <a:pt x="288" y="383"/>
                      </a:lnTo>
                      <a:lnTo>
                        <a:pt x="288" y="383"/>
                      </a:lnTo>
                      <a:lnTo>
                        <a:pt x="288" y="384"/>
                      </a:lnTo>
                      <a:lnTo>
                        <a:pt x="287" y="387"/>
                      </a:lnTo>
                      <a:lnTo>
                        <a:pt x="289" y="388"/>
                      </a:lnTo>
                      <a:lnTo>
                        <a:pt x="292" y="391"/>
                      </a:lnTo>
                      <a:lnTo>
                        <a:pt x="292" y="395"/>
                      </a:lnTo>
                      <a:lnTo>
                        <a:pt x="291" y="399"/>
                      </a:lnTo>
                      <a:lnTo>
                        <a:pt x="289" y="400"/>
                      </a:lnTo>
                      <a:lnTo>
                        <a:pt x="287" y="401"/>
                      </a:lnTo>
                      <a:lnTo>
                        <a:pt x="285" y="401"/>
                      </a:lnTo>
                      <a:lnTo>
                        <a:pt x="251" y="413"/>
                      </a:lnTo>
                      <a:lnTo>
                        <a:pt x="277" y="413"/>
                      </a:lnTo>
                      <a:lnTo>
                        <a:pt x="277" y="413"/>
                      </a:lnTo>
                      <a:lnTo>
                        <a:pt x="280" y="414"/>
                      </a:lnTo>
                      <a:lnTo>
                        <a:pt x="283" y="416"/>
                      </a:lnTo>
                      <a:lnTo>
                        <a:pt x="284" y="420"/>
                      </a:lnTo>
                      <a:lnTo>
                        <a:pt x="283" y="422"/>
                      </a:lnTo>
                      <a:lnTo>
                        <a:pt x="281" y="425"/>
                      </a:lnTo>
                      <a:lnTo>
                        <a:pt x="280" y="426"/>
                      </a:lnTo>
                      <a:lnTo>
                        <a:pt x="277" y="426"/>
                      </a:lnTo>
                      <a:lnTo>
                        <a:pt x="251" y="428"/>
                      </a:lnTo>
                      <a:lnTo>
                        <a:pt x="197" y="426"/>
                      </a:lnTo>
                      <a:lnTo>
                        <a:pt x="144" y="422"/>
                      </a:lnTo>
                      <a:lnTo>
                        <a:pt x="141" y="422"/>
                      </a:lnTo>
                      <a:lnTo>
                        <a:pt x="101" y="421"/>
                      </a:lnTo>
                      <a:lnTo>
                        <a:pt x="98" y="421"/>
                      </a:lnTo>
                      <a:lnTo>
                        <a:pt x="61" y="420"/>
                      </a:lnTo>
                      <a:lnTo>
                        <a:pt x="61" y="420"/>
                      </a:lnTo>
                      <a:lnTo>
                        <a:pt x="61" y="422"/>
                      </a:lnTo>
                      <a:lnTo>
                        <a:pt x="61" y="424"/>
                      </a:lnTo>
                      <a:lnTo>
                        <a:pt x="60" y="424"/>
                      </a:lnTo>
                      <a:lnTo>
                        <a:pt x="60" y="425"/>
                      </a:lnTo>
                      <a:lnTo>
                        <a:pt x="60" y="430"/>
                      </a:lnTo>
                      <a:lnTo>
                        <a:pt x="60" y="432"/>
                      </a:lnTo>
                      <a:lnTo>
                        <a:pt x="58" y="433"/>
                      </a:lnTo>
                      <a:lnTo>
                        <a:pt x="58" y="433"/>
                      </a:lnTo>
                      <a:lnTo>
                        <a:pt x="58" y="434"/>
                      </a:lnTo>
                      <a:lnTo>
                        <a:pt x="60" y="437"/>
                      </a:lnTo>
                      <a:lnTo>
                        <a:pt x="58" y="440"/>
                      </a:lnTo>
                      <a:lnTo>
                        <a:pt x="57" y="442"/>
                      </a:lnTo>
                      <a:lnTo>
                        <a:pt x="56" y="443"/>
                      </a:lnTo>
                      <a:lnTo>
                        <a:pt x="53" y="445"/>
                      </a:lnTo>
                      <a:lnTo>
                        <a:pt x="50" y="443"/>
                      </a:lnTo>
                      <a:lnTo>
                        <a:pt x="49" y="442"/>
                      </a:lnTo>
                      <a:lnTo>
                        <a:pt x="48" y="440"/>
                      </a:lnTo>
                      <a:lnTo>
                        <a:pt x="46" y="436"/>
                      </a:lnTo>
                      <a:lnTo>
                        <a:pt x="45" y="433"/>
                      </a:lnTo>
                      <a:lnTo>
                        <a:pt x="44" y="432"/>
                      </a:lnTo>
                      <a:lnTo>
                        <a:pt x="43" y="429"/>
                      </a:lnTo>
                      <a:lnTo>
                        <a:pt x="43" y="426"/>
                      </a:lnTo>
                      <a:lnTo>
                        <a:pt x="43" y="422"/>
                      </a:lnTo>
                      <a:lnTo>
                        <a:pt x="43" y="421"/>
                      </a:lnTo>
                      <a:lnTo>
                        <a:pt x="39" y="409"/>
                      </a:lnTo>
                      <a:lnTo>
                        <a:pt x="37" y="395"/>
                      </a:lnTo>
                      <a:lnTo>
                        <a:pt x="32" y="396"/>
                      </a:lnTo>
                      <a:lnTo>
                        <a:pt x="29" y="399"/>
                      </a:lnTo>
                      <a:lnTo>
                        <a:pt x="28" y="404"/>
                      </a:lnTo>
                      <a:lnTo>
                        <a:pt x="28" y="405"/>
                      </a:lnTo>
                      <a:lnTo>
                        <a:pt x="17" y="405"/>
                      </a:lnTo>
                      <a:lnTo>
                        <a:pt x="14" y="408"/>
                      </a:lnTo>
                      <a:lnTo>
                        <a:pt x="14" y="410"/>
                      </a:lnTo>
                      <a:lnTo>
                        <a:pt x="14" y="412"/>
                      </a:lnTo>
                      <a:lnTo>
                        <a:pt x="11" y="413"/>
                      </a:lnTo>
                      <a:lnTo>
                        <a:pt x="8" y="414"/>
                      </a:lnTo>
                      <a:lnTo>
                        <a:pt x="7" y="414"/>
                      </a:lnTo>
                      <a:lnTo>
                        <a:pt x="4" y="413"/>
                      </a:lnTo>
                      <a:lnTo>
                        <a:pt x="2" y="410"/>
                      </a:lnTo>
                      <a:lnTo>
                        <a:pt x="2" y="408"/>
                      </a:lnTo>
                      <a:lnTo>
                        <a:pt x="0" y="405"/>
                      </a:lnTo>
                      <a:lnTo>
                        <a:pt x="2" y="403"/>
                      </a:lnTo>
                      <a:lnTo>
                        <a:pt x="3" y="400"/>
                      </a:lnTo>
                      <a:lnTo>
                        <a:pt x="6" y="397"/>
                      </a:lnTo>
                      <a:lnTo>
                        <a:pt x="8" y="395"/>
                      </a:lnTo>
                      <a:lnTo>
                        <a:pt x="12" y="392"/>
                      </a:lnTo>
                      <a:lnTo>
                        <a:pt x="14" y="392"/>
                      </a:lnTo>
                      <a:lnTo>
                        <a:pt x="16" y="389"/>
                      </a:lnTo>
                      <a:lnTo>
                        <a:pt x="16" y="389"/>
                      </a:lnTo>
                      <a:lnTo>
                        <a:pt x="16" y="389"/>
                      </a:lnTo>
                      <a:lnTo>
                        <a:pt x="17" y="363"/>
                      </a:lnTo>
                      <a:lnTo>
                        <a:pt x="19" y="338"/>
                      </a:lnTo>
                      <a:lnTo>
                        <a:pt x="19" y="300"/>
                      </a:lnTo>
                      <a:lnTo>
                        <a:pt x="17" y="263"/>
                      </a:lnTo>
                      <a:lnTo>
                        <a:pt x="16" y="257"/>
                      </a:lnTo>
                      <a:lnTo>
                        <a:pt x="16" y="231"/>
                      </a:lnTo>
                      <a:lnTo>
                        <a:pt x="15" y="230"/>
                      </a:lnTo>
                      <a:lnTo>
                        <a:pt x="14" y="227"/>
                      </a:lnTo>
                      <a:lnTo>
                        <a:pt x="15" y="225"/>
                      </a:lnTo>
                      <a:lnTo>
                        <a:pt x="15" y="223"/>
                      </a:lnTo>
                      <a:lnTo>
                        <a:pt x="15" y="222"/>
                      </a:lnTo>
                      <a:lnTo>
                        <a:pt x="16" y="178"/>
                      </a:lnTo>
                      <a:lnTo>
                        <a:pt x="20" y="130"/>
                      </a:lnTo>
                      <a:lnTo>
                        <a:pt x="20" y="123"/>
                      </a:lnTo>
                      <a:lnTo>
                        <a:pt x="21" y="118"/>
                      </a:lnTo>
                      <a:lnTo>
                        <a:pt x="20" y="115"/>
                      </a:lnTo>
                      <a:lnTo>
                        <a:pt x="17" y="79"/>
                      </a:lnTo>
                      <a:lnTo>
                        <a:pt x="17" y="44"/>
                      </a:lnTo>
                      <a:lnTo>
                        <a:pt x="24" y="10"/>
                      </a:lnTo>
                      <a:lnTo>
                        <a:pt x="24" y="10"/>
                      </a:lnTo>
                      <a:lnTo>
                        <a:pt x="32" y="6"/>
                      </a:lnTo>
                      <a:lnTo>
                        <a:pt x="33" y="7"/>
                      </a:lnTo>
                      <a:lnTo>
                        <a:pt x="36" y="10"/>
                      </a:lnTo>
                      <a:lnTo>
                        <a:pt x="39" y="13"/>
                      </a:lnTo>
                      <a:lnTo>
                        <a:pt x="40" y="16"/>
                      </a:lnTo>
                      <a:lnTo>
                        <a:pt x="40" y="20"/>
                      </a:lnTo>
                      <a:lnTo>
                        <a:pt x="43" y="20"/>
                      </a:lnTo>
                      <a:lnTo>
                        <a:pt x="45" y="21"/>
                      </a:lnTo>
                      <a:lnTo>
                        <a:pt x="46" y="25"/>
                      </a:lnTo>
                      <a:lnTo>
                        <a:pt x="46" y="17"/>
                      </a:lnTo>
                      <a:lnTo>
                        <a:pt x="54" y="17"/>
                      </a:lnTo>
                      <a:lnTo>
                        <a:pt x="58" y="17"/>
                      </a:lnTo>
                      <a:lnTo>
                        <a:pt x="62" y="17"/>
                      </a:lnTo>
                      <a:lnTo>
                        <a:pt x="65" y="17"/>
                      </a:lnTo>
                      <a:lnTo>
                        <a:pt x="65" y="13"/>
                      </a:lnTo>
                      <a:lnTo>
                        <a:pt x="65" y="11"/>
                      </a:lnTo>
                      <a:lnTo>
                        <a:pt x="66" y="11"/>
                      </a:lnTo>
                      <a:lnTo>
                        <a:pt x="66" y="11"/>
                      </a:lnTo>
                      <a:lnTo>
                        <a:pt x="66" y="11"/>
                      </a:lnTo>
                      <a:lnTo>
                        <a:pt x="66" y="11"/>
                      </a:lnTo>
                      <a:lnTo>
                        <a:pt x="66" y="11"/>
                      </a:lnTo>
                      <a:lnTo>
                        <a:pt x="66" y="10"/>
                      </a:lnTo>
                      <a:lnTo>
                        <a:pt x="66" y="7"/>
                      </a:lnTo>
                      <a:lnTo>
                        <a:pt x="68" y="4"/>
                      </a:lnTo>
                      <a:lnTo>
                        <a:pt x="69" y="2"/>
                      </a:lnTo>
                      <a:lnTo>
                        <a:pt x="73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" name="Freeform 34"/>
                <p:cNvSpPr>
                  <a:spLocks noEditPoints="1"/>
                </p:cNvSpPr>
                <p:nvPr/>
              </p:nvSpPr>
              <p:spPr bwMode="auto">
                <a:xfrm>
                  <a:off x="3953824" y="343065"/>
                  <a:ext cx="103559" cy="192651"/>
                </a:xfrm>
                <a:custGeom>
                  <a:avLst/>
                  <a:gdLst>
                    <a:gd name="T0" fmla="*/ 180 w 270"/>
                    <a:gd name="T1" fmla="*/ 370 h 505"/>
                    <a:gd name="T2" fmla="*/ 38 w 270"/>
                    <a:gd name="T3" fmla="*/ 289 h 505"/>
                    <a:gd name="T4" fmla="*/ 19 w 270"/>
                    <a:gd name="T5" fmla="*/ 227 h 505"/>
                    <a:gd name="T6" fmla="*/ 234 w 270"/>
                    <a:gd name="T7" fmla="*/ 160 h 505"/>
                    <a:gd name="T8" fmla="*/ 234 w 270"/>
                    <a:gd name="T9" fmla="*/ 160 h 505"/>
                    <a:gd name="T10" fmla="*/ 256 w 270"/>
                    <a:gd name="T11" fmla="*/ 145 h 505"/>
                    <a:gd name="T12" fmla="*/ 249 w 270"/>
                    <a:gd name="T13" fmla="*/ 137 h 505"/>
                    <a:gd name="T14" fmla="*/ 203 w 270"/>
                    <a:gd name="T15" fmla="*/ 68 h 505"/>
                    <a:gd name="T16" fmla="*/ 213 w 270"/>
                    <a:gd name="T17" fmla="*/ 75 h 505"/>
                    <a:gd name="T18" fmla="*/ 190 w 270"/>
                    <a:gd name="T19" fmla="*/ 73 h 505"/>
                    <a:gd name="T20" fmla="*/ 63 w 270"/>
                    <a:gd name="T21" fmla="*/ 60 h 505"/>
                    <a:gd name="T22" fmla="*/ 44 w 270"/>
                    <a:gd name="T23" fmla="*/ 104 h 505"/>
                    <a:gd name="T24" fmla="*/ 56 w 270"/>
                    <a:gd name="T25" fmla="*/ 65 h 505"/>
                    <a:gd name="T26" fmla="*/ 66 w 270"/>
                    <a:gd name="T27" fmla="*/ 66 h 505"/>
                    <a:gd name="T28" fmla="*/ 68 w 270"/>
                    <a:gd name="T29" fmla="*/ 223 h 505"/>
                    <a:gd name="T30" fmla="*/ 72 w 270"/>
                    <a:gd name="T31" fmla="*/ 219 h 505"/>
                    <a:gd name="T32" fmla="*/ 81 w 270"/>
                    <a:gd name="T33" fmla="*/ 214 h 505"/>
                    <a:gd name="T34" fmla="*/ 109 w 270"/>
                    <a:gd name="T35" fmla="*/ 211 h 505"/>
                    <a:gd name="T36" fmla="*/ 130 w 270"/>
                    <a:gd name="T37" fmla="*/ 213 h 505"/>
                    <a:gd name="T38" fmla="*/ 142 w 270"/>
                    <a:gd name="T39" fmla="*/ 213 h 505"/>
                    <a:gd name="T40" fmla="*/ 190 w 270"/>
                    <a:gd name="T41" fmla="*/ 189 h 505"/>
                    <a:gd name="T42" fmla="*/ 204 w 270"/>
                    <a:gd name="T43" fmla="*/ 126 h 505"/>
                    <a:gd name="T44" fmla="*/ 125 w 270"/>
                    <a:gd name="T45" fmla="*/ 66 h 505"/>
                    <a:gd name="T46" fmla="*/ 87 w 270"/>
                    <a:gd name="T47" fmla="*/ 58 h 505"/>
                    <a:gd name="T48" fmla="*/ 55 w 270"/>
                    <a:gd name="T49" fmla="*/ 46 h 505"/>
                    <a:gd name="T50" fmla="*/ 161 w 270"/>
                    <a:gd name="T51" fmla="*/ 42 h 505"/>
                    <a:gd name="T52" fmla="*/ 114 w 270"/>
                    <a:gd name="T53" fmla="*/ 0 h 505"/>
                    <a:gd name="T54" fmla="*/ 194 w 270"/>
                    <a:gd name="T55" fmla="*/ 46 h 505"/>
                    <a:gd name="T56" fmla="*/ 236 w 270"/>
                    <a:gd name="T57" fmla="*/ 68 h 505"/>
                    <a:gd name="T58" fmla="*/ 240 w 270"/>
                    <a:gd name="T59" fmla="*/ 94 h 505"/>
                    <a:gd name="T60" fmla="*/ 270 w 270"/>
                    <a:gd name="T61" fmla="*/ 136 h 505"/>
                    <a:gd name="T62" fmla="*/ 227 w 270"/>
                    <a:gd name="T63" fmla="*/ 205 h 505"/>
                    <a:gd name="T64" fmla="*/ 174 w 270"/>
                    <a:gd name="T65" fmla="*/ 236 h 505"/>
                    <a:gd name="T66" fmla="*/ 194 w 270"/>
                    <a:gd name="T67" fmla="*/ 279 h 505"/>
                    <a:gd name="T68" fmla="*/ 242 w 270"/>
                    <a:gd name="T69" fmla="*/ 399 h 505"/>
                    <a:gd name="T70" fmla="*/ 256 w 270"/>
                    <a:gd name="T71" fmla="*/ 449 h 505"/>
                    <a:gd name="T72" fmla="*/ 259 w 270"/>
                    <a:gd name="T73" fmla="*/ 480 h 505"/>
                    <a:gd name="T74" fmla="*/ 245 w 270"/>
                    <a:gd name="T75" fmla="*/ 479 h 505"/>
                    <a:gd name="T76" fmla="*/ 238 w 270"/>
                    <a:gd name="T77" fmla="*/ 465 h 505"/>
                    <a:gd name="T78" fmla="*/ 213 w 270"/>
                    <a:gd name="T79" fmla="*/ 482 h 505"/>
                    <a:gd name="T80" fmla="*/ 187 w 270"/>
                    <a:gd name="T81" fmla="*/ 437 h 505"/>
                    <a:gd name="T82" fmla="*/ 162 w 270"/>
                    <a:gd name="T83" fmla="*/ 337 h 505"/>
                    <a:gd name="T84" fmla="*/ 130 w 270"/>
                    <a:gd name="T85" fmla="*/ 259 h 505"/>
                    <a:gd name="T86" fmla="*/ 72 w 270"/>
                    <a:gd name="T87" fmla="*/ 317 h 505"/>
                    <a:gd name="T88" fmla="*/ 63 w 270"/>
                    <a:gd name="T89" fmla="*/ 451 h 505"/>
                    <a:gd name="T90" fmla="*/ 52 w 270"/>
                    <a:gd name="T91" fmla="*/ 501 h 505"/>
                    <a:gd name="T92" fmla="*/ 39 w 270"/>
                    <a:gd name="T93" fmla="*/ 501 h 505"/>
                    <a:gd name="T94" fmla="*/ 41 w 270"/>
                    <a:gd name="T95" fmla="*/ 500 h 505"/>
                    <a:gd name="T96" fmla="*/ 41 w 270"/>
                    <a:gd name="T97" fmla="*/ 484 h 505"/>
                    <a:gd name="T98" fmla="*/ 31 w 270"/>
                    <a:gd name="T99" fmla="*/ 488 h 505"/>
                    <a:gd name="T100" fmla="*/ 26 w 270"/>
                    <a:gd name="T101" fmla="*/ 479 h 505"/>
                    <a:gd name="T102" fmla="*/ 22 w 270"/>
                    <a:gd name="T103" fmla="*/ 482 h 505"/>
                    <a:gd name="T104" fmla="*/ 21 w 270"/>
                    <a:gd name="T105" fmla="*/ 483 h 505"/>
                    <a:gd name="T106" fmla="*/ 21 w 270"/>
                    <a:gd name="T107" fmla="*/ 496 h 505"/>
                    <a:gd name="T108" fmla="*/ 19 w 270"/>
                    <a:gd name="T109" fmla="*/ 490 h 505"/>
                    <a:gd name="T110" fmla="*/ 14 w 270"/>
                    <a:gd name="T111" fmla="*/ 471 h 505"/>
                    <a:gd name="T112" fmla="*/ 5 w 270"/>
                    <a:gd name="T113" fmla="*/ 484 h 505"/>
                    <a:gd name="T114" fmla="*/ 5 w 270"/>
                    <a:gd name="T115" fmla="*/ 457 h 505"/>
                    <a:gd name="T116" fmla="*/ 8 w 270"/>
                    <a:gd name="T117" fmla="*/ 57 h 505"/>
                    <a:gd name="T118" fmla="*/ 15 w 270"/>
                    <a:gd name="T119" fmla="*/ 50 h 505"/>
                    <a:gd name="T120" fmla="*/ 10 w 270"/>
                    <a:gd name="T121" fmla="*/ 44 h 505"/>
                    <a:gd name="T122" fmla="*/ 11 w 270"/>
                    <a:gd name="T123" fmla="*/ 36 h 505"/>
                    <a:gd name="T124" fmla="*/ 63 w 270"/>
                    <a:gd name="T125" fmla="*/ 10 h 5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70" h="505">
                      <a:moveTo>
                        <a:pt x="180" y="370"/>
                      </a:moveTo>
                      <a:lnTo>
                        <a:pt x="186" y="381"/>
                      </a:lnTo>
                      <a:lnTo>
                        <a:pt x="184" y="378"/>
                      </a:lnTo>
                      <a:lnTo>
                        <a:pt x="184" y="376"/>
                      </a:lnTo>
                      <a:lnTo>
                        <a:pt x="182" y="371"/>
                      </a:lnTo>
                      <a:lnTo>
                        <a:pt x="180" y="370"/>
                      </a:lnTo>
                      <a:close/>
                      <a:moveTo>
                        <a:pt x="38" y="263"/>
                      </a:moveTo>
                      <a:lnTo>
                        <a:pt x="37" y="284"/>
                      </a:lnTo>
                      <a:lnTo>
                        <a:pt x="35" y="359"/>
                      </a:lnTo>
                      <a:lnTo>
                        <a:pt x="35" y="355"/>
                      </a:lnTo>
                      <a:lnTo>
                        <a:pt x="35" y="354"/>
                      </a:lnTo>
                      <a:lnTo>
                        <a:pt x="38" y="289"/>
                      </a:lnTo>
                      <a:lnTo>
                        <a:pt x="38" y="269"/>
                      </a:lnTo>
                      <a:lnTo>
                        <a:pt x="38" y="263"/>
                      </a:lnTo>
                      <a:close/>
                      <a:moveTo>
                        <a:pt x="18" y="227"/>
                      </a:moveTo>
                      <a:lnTo>
                        <a:pt x="18" y="322"/>
                      </a:lnTo>
                      <a:lnTo>
                        <a:pt x="19" y="272"/>
                      </a:lnTo>
                      <a:lnTo>
                        <a:pt x="19" y="227"/>
                      </a:lnTo>
                      <a:lnTo>
                        <a:pt x="18" y="227"/>
                      </a:lnTo>
                      <a:close/>
                      <a:moveTo>
                        <a:pt x="18" y="176"/>
                      </a:moveTo>
                      <a:lnTo>
                        <a:pt x="18" y="219"/>
                      </a:lnTo>
                      <a:lnTo>
                        <a:pt x="19" y="219"/>
                      </a:lnTo>
                      <a:lnTo>
                        <a:pt x="18" y="176"/>
                      </a:lnTo>
                      <a:close/>
                      <a:moveTo>
                        <a:pt x="234" y="160"/>
                      </a:moveTo>
                      <a:lnTo>
                        <a:pt x="232" y="168"/>
                      </a:lnTo>
                      <a:lnTo>
                        <a:pt x="230" y="172"/>
                      </a:lnTo>
                      <a:lnTo>
                        <a:pt x="228" y="177"/>
                      </a:lnTo>
                      <a:lnTo>
                        <a:pt x="233" y="173"/>
                      </a:lnTo>
                      <a:lnTo>
                        <a:pt x="233" y="166"/>
                      </a:lnTo>
                      <a:lnTo>
                        <a:pt x="234" y="160"/>
                      </a:lnTo>
                      <a:close/>
                      <a:moveTo>
                        <a:pt x="249" y="137"/>
                      </a:moveTo>
                      <a:lnTo>
                        <a:pt x="249" y="147"/>
                      </a:lnTo>
                      <a:lnTo>
                        <a:pt x="249" y="156"/>
                      </a:lnTo>
                      <a:lnTo>
                        <a:pt x="252" y="152"/>
                      </a:lnTo>
                      <a:lnTo>
                        <a:pt x="254" y="148"/>
                      </a:lnTo>
                      <a:lnTo>
                        <a:pt x="256" y="145"/>
                      </a:lnTo>
                      <a:lnTo>
                        <a:pt x="257" y="143"/>
                      </a:lnTo>
                      <a:lnTo>
                        <a:pt x="257" y="141"/>
                      </a:lnTo>
                      <a:lnTo>
                        <a:pt x="257" y="140"/>
                      </a:lnTo>
                      <a:lnTo>
                        <a:pt x="256" y="140"/>
                      </a:lnTo>
                      <a:lnTo>
                        <a:pt x="253" y="139"/>
                      </a:lnTo>
                      <a:lnTo>
                        <a:pt x="249" y="137"/>
                      </a:lnTo>
                      <a:close/>
                      <a:moveTo>
                        <a:pt x="26" y="77"/>
                      </a:moveTo>
                      <a:lnTo>
                        <a:pt x="26" y="124"/>
                      </a:lnTo>
                      <a:lnTo>
                        <a:pt x="27" y="114"/>
                      </a:lnTo>
                      <a:lnTo>
                        <a:pt x="26" y="78"/>
                      </a:lnTo>
                      <a:lnTo>
                        <a:pt x="26" y="77"/>
                      </a:lnTo>
                      <a:close/>
                      <a:moveTo>
                        <a:pt x="203" y="68"/>
                      </a:moveTo>
                      <a:lnTo>
                        <a:pt x="216" y="82"/>
                      </a:lnTo>
                      <a:lnTo>
                        <a:pt x="227" y="97"/>
                      </a:lnTo>
                      <a:lnTo>
                        <a:pt x="224" y="91"/>
                      </a:lnTo>
                      <a:lnTo>
                        <a:pt x="223" y="87"/>
                      </a:lnTo>
                      <a:lnTo>
                        <a:pt x="219" y="81"/>
                      </a:lnTo>
                      <a:lnTo>
                        <a:pt x="213" y="75"/>
                      </a:lnTo>
                      <a:lnTo>
                        <a:pt x="208" y="70"/>
                      </a:lnTo>
                      <a:lnTo>
                        <a:pt x="204" y="68"/>
                      </a:lnTo>
                      <a:lnTo>
                        <a:pt x="203" y="68"/>
                      </a:lnTo>
                      <a:close/>
                      <a:moveTo>
                        <a:pt x="182" y="66"/>
                      </a:moveTo>
                      <a:lnTo>
                        <a:pt x="188" y="73"/>
                      </a:lnTo>
                      <a:lnTo>
                        <a:pt x="190" y="73"/>
                      </a:lnTo>
                      <a:lnTo>
                        <a:pt x="195" y="78"/>
                      </a:lnTo>
                      <a:lnTo>
                        <a:pt x="190" y="73"/>
                      </a:lnTo>
                      <a:lnTo>
                        <a:pt x="183" y="68"/>
                      </a:lnTo>
                      <a:lnTo>
                        <a:pt x="182" y="66"/>
                      </a:lnTo>
                      <a:close/>
                      <a:moveTo>
                        <a:pt x="73" y="57"/>
                      </a:moveTo>
                      <a:lnTo>
                        <a:pt x="63" y="60"/>
                      </a:lnTo>
                      <a:lnTo>
                        <a:pt x="56" y="62"/>
                      </a:lnTo>
                      <a:lnTo>
                        <a:pt x="52" y="66"/>
                      </a:lnTo>
                      <a:lnTo>
                        <a:pt x="48" y="72"/>
                      </a:lnTo>
                      <a:lnTo>
                        <a:pt x="47" y="78"/>
                      </a:lnTo>
                      <a:lnTo>
                        <a:pt x="46" y="91"/>
                      </a:lnTo>
                      <a:lnTo>
                        <a:pt x="44" y="104"/>
                      </a:lnTo>
                      <a:lnTo>
                        <a:pt x="50" y="83"/>
                      </a:lnTo>
                      <a:lnTo>
                        <a:pt x="51" y="82"/>
                      </a:lnTo>
                      <a:lnTo>
                        <a:pt x="54" y="81"/>
                      </a:lnTo>
                      <a:lnTo>
                        <a:pt x="54" y="77"/>
                      </a:lnTo>
                      <a:lnTo>
                        <a:pt x="55" y="70"/>
                      </a:lnTo>
                      <a:lnTo>
                        <a:pt x="56" y="65"/>
                      </a:lnTo>
                      <a:lnTo>
                        <a:pt x="58" y="62"/>
                      </a:lnTo>
                      <a:lnTo>
                        <a:pt x="60" y="61"/>
                      </a:lnTo>
                      <a:lnTo>
                        <a:pt x="63" y="61"/>
                      </a:lnTo>
                      <a:lnTo>
                        <a:pt x="64" y="62"/>
                      </a:lnTo>
                      <a:lnTo>
                        <a:pt x="66" y="65"/>
                      </a:lnTo>
                      <a:lnTo>
                        <a:pt x="66" y="66"/>
                      </a:lnTo>
                      <a:lnTo>
                        <a:pt x="58" y="101"/>
                      </a:lnTo>
                      <a:lnTo>
                        <a:pt x="54" y="136"/>
                      </a:lnTo>
                      <a:lnTo>
                        <a:pt x="52" y="173"/>
                      </a:lnTo>
                      <a:lnTo>
                        <a:pt x="52" y="209"/>
                      </a:lnTo>
                      <a:lnTo>
                        <a:pt x="54" y="225"/>
                      </a:lnTo>
                      <a:lnTo>
                        <a:pt x="68" y="223"/>
                      </a:lnTo>
                      <a:lnTo>
                        <a:pt x="70" y="225"/>
                      </a:lnTo>
                      <a:lnTo>
                        <a:pt x="68" y="223"/>
                      </a:lnTo>
                      <a:lnTo>
                        <a:pt x="76" y="222"/>
                      </a:lnTo>
                      <a:lnTo>
                        <a:pt x="75" y="222"/>
                      </a:lnTo>
                      <a:lnTo>
                        <a:pt x="73" y="221"/>
                      </a:lnTo>
                      <a:lnTo>
                        <a:pt x="72" y="219"/>
                      </a:lnTo>
                      <a:lnTo>
                        <a:pt x="72" y="217"/>
                      </a:lnTo>
                      <a:lnTo>
                        <a:pt x="73" y="215"/>
                      </a:lnTo>
                      <a:lnTo>
                        <a:pt x="75" y="214"/>
                      </a:lnTo>
                      <a:lnTo>
                        <a:pt x="76" y="213"/>
                      </a:lnTo>
                      <a:lnTo>
                        <a:pt x="79" y="214"/>
                      </a:lnTo>
                      <a:lnTo>
                        <a:pt x="81" y="214"/>
                      </a:lnTo>
                      <a:lnTo>
                        <a:pt x="85" y="214"/>
                      </a:lnTo>
                      <a:lnTo>
                        <a:pt x="89" y="213"/>
                      </a:lnTo>
                      <a:lnTo>
                        <a:pt x="93" y="213"/>
                      </a:lnTo>
                      <a:lnTo>
                        <a:pt x="99" y="211"/>
                      </a:lnTo>
                      <a:lnTo>
                        <a:pt x="101" y="211"/>
                      </a:lnTo>
                      <a:lnTo>
                        <a:pt x="109" y="211"/>
                      </a:lnTo>
                      <a:lnTo>
                        <a:pt x="116" y="213"/>
                      </a:lnTo>
                      <a:lnTo>
                        <a:pt x="122" y="215"/>
                      </a:lnTo>
                      <a:lnTo>
                        <a:pt x="125" y="215"/>
                      </a:lnTo>
                      <a:lnTo>
                        <a:pt x="126" y="214"/>
                      </a:lnTo>
                      <a:lnTo>
                        <a:pt x="129" y="213"/>
                      </a:lnTo>
                      <a:lnTo>
                        <a:pt x="130" y="213"/>
                      </a:lnTo>
                      <a:lnTo>
                        <a:pt x="133" y="213"/>
                      </a:lnTo>
                      <a:lnTo>
                        <a:pt x="134" y="215"/>
                      </a:lnTo>
                      <a:lnTo>
                        <a:pt x="134" y="215"/>
                      </a:lnTo>
                      <a:lnTo>
                        <a:pt x="139" y="215"/>
                      </a:lnTo>
                      <a:lnTo>
                        <a:pt x="139" y="215"/>
                      </a:lnTo>
                      <a:lnTo>
                        <a:pt x="142" y="213"/>
                      </a:lnTo>
                      <a:lnTo>
                        <a:pt x="145" y="211"/>
                      </a:lnTo>
                      <a:lnTo>
                        <a:pt x="149" y="211"/>
                      </a:lnTo>
                      <a:lnTo>
                        <a:pt x="149" y="211"/>
                      </a:lnTo>
                      <a:lnTo>
                        <a:pt x="150" y="211"/>
                      </a:lnTo>
                      <a:lnTo>
                        <a:pt x="171" y="201"/>
                      </a:lnTo>
                      <a:lnTo>
                        <a:pt x="190" y="189"/>
                      </a:lnTo>
                      <a:lnTo>
                        <a:pt x="205" y="173"/>
                      </a:lnTo>
                      <a:lnTo>
                        <a:pt x="212" y="165"/>
                      </a:lnTo>
                      <a:lnTo>
                        <a:pt x="217" y="156"/>
                      </a:lnTo>
                      <a:lnTo>
                        <a:pt x="217" y="156"/>
                      </a:lnTo>
                      <a:lnTo>
                        <a:pt x="212" y="141"/>
                      </a:lnTo>
                      <a:lnTo>
                        <a:pt x="204" y="126"/>
                      </a:lnTo>
                      <a:lnTo>
                        <a:pt x="194" y="111"/>
                      </a:lnTo>
                      <a:lnTo>
                        <a:pt x="182" y="99"/>
                      </a:lnTo>
                      <a:lnTo>
                        <a:pt x="172" y="91"/>
                      </a:lnTo>
                      <a:lnTo>
                        <a:pt x="159" y="83"/>
                      </a:lnTo>
                      <a:lnTo>
                        <a:pt x="143" y="74"/>
                      </a:lnTo>
                      <a:lnTo>
                        <a:pt x="125" y="66"/>
                      </a:lnTo>
                      <a:lnTo>
                        <a:pt x="105" y="61"/>
                      </a:lnTo>
                      <a:lnTo>
                        <a:pt x="104" y="61"/>
                      </a:lnTo>
                      <a:lnTo>
                        <a:pt x="96" y="60"/>
                      </a:lnTo>
                      <a:lnTo>
                        <a:pt x="93" y="58"/>
                      </a:lnTo>
                      <a:lnTo>
                        <a:pt x="89" y="58"/>
                      </a:lnTo>
                      <a:lnTo>
                        <a:pt x="87" y="58"/>
                      </a:lnTo>
                      <a:lnTo>
                        <a:pt x="73" y="57"/>
                      </a:lnTo>
                      <a:close/>
                      <a:moveTo>
                        <a:pt x="54" y="45"/>
                      </a:moveTo>
                      <a:lnTo>
                        <a:pt x="43" y="45"/>
                      </a:lnTo>
                      <a:lnTo>
                        <a:pt x="47" y="46"/>
                      </a:lnTo>
                      <a:lnTo>
                        <a:pt x="51" y="46"/>
                      </a:lnTo>
                      <a:lnTo>
                        <a:pt x="55" y="46"/>
                      </a:lnTo>
                      <a:lnTo>
                        <a:pt x="59" y="46"/>
                      </a:lnTo>
                      <a:lnTo>
                        <a:pt x="64" y="45"/>
                      </a:lnTo>
                      <a:lnTo>
                        <a:pt x="54" y="45"/>
                      </a:lnTo>
                      <a:close/>
                      <a:moveTo>
                        <a:pt x="134" y="36"/>
                      </a:moveTo>
                      <a:lnTo>
                        <a:pt x="158" y="42"/>
                      </a:lnTo>
                      <a:lnTo>
                        <a:pt x="161" y="42"/>
                      </a:lnTo>
                      <a:lnTo>
                        <a:pt x="159" y="42"/>
                      </a:lnTo>
                      <a:lnTo>
                        <a:pt x="157" y="40"/>
                      </a:lnTo>
                      <a:lnTo>
                        <a:pt x="145" y="37"/>
                      </a:lnTo>
                      <a:lnTo>
                        <a:pt x="134" y="36"/>
                      </a:lnTo>
                      <a:close/>
                      <a:moveTo>
                        <a:pt x="105" y="0"/>
                      </a:moveTo>
                      <a:lnTo>
                        <a:pt x="114" y="0"/>
                      </a:lnTo>
                      <a:lnTo>
                        <a:pt x="130" y="4"/>
                      </a:lnTo>
                      <a:lnTo>
                        <a:pt x="143" y="12"/>
                      </a:lnTo>
                      <a:lnTo>
                        <a:pt x="155" y="20"/>
                      </a:lnTo>
                      <a:lnTo>
                        <a:pt x="167" y="31"/>
                      </a:lnTo>
                      <a:lnTo>
                        <a:pt x="176" y="39"/>
                      </a:lnTo>
                      <a:lnTo>
                        <a:pt x="194" y="46"/>
                      </a:lnTo>
                      <a:lnTo>
                        <a:pt x="208" y="54"/>
                      </a:lnTo>
                      <a:lnTo>
                        <a:pt x="208" y="54"/>
                      </a:lnTo>
                      <a:lnTo>
                        <a:pt x="209" y="56"/>
                      </a:lnTo>
                      <a:lnTo>
                        <a:pt x="223" y="60"/>
                      </a:lnTo>
                      <a:lnTo>
                        <a:pt x="233" y="65"/>
                      </a:lnTo>
                      <a:lnTo>
                        <a:pt x="236" y="68"/>
                      </a:lnTo>
                      <a:lnTo>
                        <a:pt x="236" y="70"/>
                      </a:lnTo>
                      <a:lnTo>
                        <a:pt x="236" y="73"/>
                      </a:lnTo>
                      <a:lnTo>
                        <a:pt x="234" y="75"/>
                      </a:lnTo>
                      <a:lnTo>
                        <a:pt x="233" y="77"/>
                      </a:lnTo>
                      <a:lnTo>
                        <a:pt x="230" y="78"/>
                      </a:lnTo>
                      <a:lnTo>
                        <a:pt x="240" y="94"/>
                      </a:lnTo>
                      <a:lnTo>
                        <a:pt x="246" y="114"/>
                      </a:lnTo>
                      <a:lnTo>
                        <a:pt x="248" y="124"/>
                      </a:lnTo>
                      <a:lnTo>
                        <a:pt x="249" y="124"/>
                      </a:lnTo>
                      <a:lnTo>
                        <a:pt x="259" y="126"/>
                      </a:lnTo>
                      <a:lnTo>
                        <a:pt x="266" y="131"/>
                      </a:lnTo>
                      <a:lnTo>
                        <a:pt x="270" y="136"/>
                      </a:lnTo>
                      <a:lnTo>
                        <a:pt x="270" y="145"/>
                      </a:lnTo>
                      <a:lnTo>
                        <a:pt x="266" y="156"/>
                      </a:lnTo>
                      <a:lnTo>
                        <a:pt x="258" y="168"/>
                      </a:lnTo>
                      <a:lnTo>
                        <a:pt x="248" y="178"/>
                      </a:lnTo>
                      <a:lnTo>
                        <a:pt x="237" y="188"/>
                      </a:lnTo>
                      <a:lnTo>
                        <a:pt x="227" y="205"/>
                      </a:lnTo>
                      <a:lnTo>
                        <a:pt x="211" y="218"/>
                      </a:lnTo>
                      <a:lnTo>
                        <a:pt x="203" y="222"/>
                      </a:lnTo>
                      <a:lnTo>
                        <a:pt x="190" y="225"/>
                      </a:lnTo>
                      <a:lnTo>
                        <a:pt x="171" y="228"/>
                      </a:lnTo>
                      <a:lnTo>
                        <a:pt x="172" y="230"/>
                      </a:lnTo>
                      <a:lnTo>
                        <a:pt x="174" y="236"/>
                      </a:lnTo>
                      <a:lnTo>
                        <a:pt x="176" y="239"/>
                      </a:lnTo>
                      <a:lnTo>
                        <a:pt x="176" y="240"/>
                      </a:lnTo>
                      <a:lnTo>
                        <a:pt x="176" y="240"/>
                      </a:lnTo>
                      <a:lnTo>
                        <a:pt x="179" y="246"/>
                      </a:lnTo>
                      <a:lnTo>
                        <a:pt x="183" y="255"/>
                      </a:lnTo>
                      <a:lnTo>
                        <a:pt x="194" y="279"/>
                      </a:lnTo>
                      <a:lnTo>
                        <a:pt x="203" y="304"/>
                      </a:lnTo>
                      <a:lnTo>
                        <a:pt x="204" y="306"/>
                      </a:lnTo>
                      <a:lnTo>
                        <a:pt x="217" y="330"/>
                      </a:lnTo>
                      <a:lnTo>
                        <a:pt x="229" y="354"/>
                      </a:lnTo>
                      <a:lnTo>
                        <a:pt x="238" y="378"/>
                      </a:lnTo>
                      <a:lnTo>
                        <a:pt x="242" y="399"/>
                      </a:lnTo>
                      <a:lnTo>
                        <a:pt x="242" y="401"/>
                      </a:lnTo>
                      <a:lnTo>
                        <a:pt x="242" y="403"/>
                      </a:lnTo>
                      <a:lnTo>
                        <a:pt x="250" y="426"/>
                      </a:lnTo>
                      <a:lnTo>
                        <a:pt x="253" y="446"/>
                      </a:lnTo>
                      <a:lnTo>
                        <a:pt x="254" y="447"/>
                      </a:lnTo>
                      <a:lnTo>
                        <a:pt x="256" y="449"/>
                      </a:lnTo>
                      <a:lnTo>
                        <a:pt x="259" y="457"/>
                      </a:lnTo>
                      <a:lnTo>
                        <a:pt x="263" y="465"/>
                      </a:lnTo>
                      <a:lnTo>
                        <a:pt x="265" y="474"/>
                      </a:lnTo>
                      <a:lnTo>
                        <a:pt x="263" y="476"/>
                      </a:lnTo>
                      <a:lnTo>
                        <a:pt x="262" y="479"/>
                      </a:lnTo>
                      <a:lnTo>
                        <a:pt x="259" y="480"/>
                      </a:lnTo>
                      <a:lnTo>
                        <a:pt x="257" y="480"/>
                      </a:lnTo>
                      <a:lnTo>
                        <a:pt x="254" y="480"/>
                      </a:lnTo>
                      <a:lnTo>
                        <a:pt x="252" y="478"/>
                      </a:lnTo>
                      <a:lnTo>
                        <a:pt x="250" y="475"/>
                      </a:lnTo>
                      <a:lnTo>
                        <a:pt x="248" y="478"/>
                      </a:lnTo>
                      <a:lnTo>
                        <a:pt x="245" y="479"/>
                      </a:lnTo>
                      <a:lnTo>
                        <a:pt x="242" y="479"/>
                      </a:lnTo>
                      <a:lnTo>
                        <a:pt x="240" y="478"/>
                      </a:lnTo>
                      <a:lnTo>
                        <a:pt x="237" y="475"/>
                      </a:lnTo>
                      <a:lnTo>
                        <a:pt x="237" y="472"/>
                      </a:lnTo>
                      <a:lnTo>
                        <a:pt x="237" y="470"/>
                      </a:lnTo>
                      <a:lnTo>
                        <a:pt x="238" y="465"/>
                      </a:lnTo>
                      <a:lnTo>
                        <a:pt x="233" y="466"/>
                      </a:lnTo>
                      <a:lnTo>
                        <a:pt x="220" y="478"/>
                      </a:lnTo>
                      <a:lnTo>
                        <a:pt x="219" y="478"/>
                      </a:lnTo>
                      <a:lnTo>
                        <a:pt x="217" y="479"/>
                      </a:lnTo>
                      <a:lnTo>
                        <a:pt x="216" y="480"/>
                      </a:lnTo>
                      <a:lnTo>
                        <a:pt x="213" y="482"/>
                      </a:lnTo>
                      <a:lnTo>
                        <a:pt x="212" y="482"/>
                      </a:lnTo>
                      <a:lnTo>
                        <a:pt x="209" y="482"/>
                      </a:lnTo>
                      <a:lnTo>
                        <a:pt x="207" y="482"/>
                      </a:lnTo>
                      <a:lnTo>
                        <a:pt x="205" y="479"/>
                      </a:lnTo>
                      <a:lnTo>
                        <a:pt x="195" y="459"/>
                      </a:lnTo>
                      <a:lnTo>
                        <a:pt x="187" y="437"/>
                      </a:lnTo>
                      <a:lnTo>
                        <a:pt x="180" y="413"/>
                      </a:lnTo>
                      <a:lnTo>
                        <a:pt x="175" y="389"/>
                      </a:lnTo>
                      <a:lnTo>
                        <a:pt x="170" y="366"/>
                      </a:lnTo>
                      <a:lnTo>
                        <a:pt x="168" y="362"/>
                      </a:lnTo>
                      <a:lnTo>
                        <a:pt x="165" y="347"/>
                      </a:lnTo>
                      <a:lnTo>
                        <a:pt x="162" y="337"/>
                      </a:lnTo>
                      <a:lnTo>
                        <a:pt x="161" y="333"/>
                      </a:lnTo>
                      <a:lnTo>
                        <a:pt x="161" y="330"/>
                      </a:lnTo>
                      <a:lnTo>
                        <a:pt x="153" y="313"/>
                      </a:lnTo>
                      <a:lnTo>
                        <a:pt x="145" y="297"/>
                      </a:lnTo>
                      <a:lnTo>
                        <a:pt x="137" y="279"/>
                      </a:lnTo>
                      <a:lnTo>
                        <a:pt x="130" y="259"/>
                      </a:lnTo>
                      <a:lnTo>
                        <a:pt x="100" y="260"/>
                      </a:lnTo>
                      <a:lnTo>
                        <a:pt x="72" y="256"/>
                      </a:lnTo>
                      <a:lnTo>
                        <a:pt x="70" y="273"/>
                      </a:lnTo>
                      <a:lnTo>
                        <a:pt x="70" y="294"/>
                      </a:lnTo>
                      <a:lnTo>
                        <a:pt x="72" y="317"/>
                      </a:lnTo>
                      <a:lnTo>
                        <a:pt x="72" y="317"/>
                      </a:lnTo>
                      <a:lnTo>
                        <a:pt x="73" y="337"/>
                      </a:lnTo>
                      <a:lnTo>
                        <a:pt x="75" y="352"/>
                      </a:lnTo>
                      <a:lnTo>
                        <a:pt x="71" y="384"/>
                      </a:lnTo>
                      <a:lnTo>
                        <a:pt x="67" y="414"/>
                      </a:lnTo>
                      <a:lnTo>
                        <a:pt x="67" y="420"/>
                      </a:lnTo>
                      <a:lnTo>
                        <a:pt x="63" y="451"/>
                      </a:lnTo>
                      <a:lnTo>
                        <a:pt x="62" y="465"/>
                      </a:lnTo>
                      <a:lnTo>
                        <a:pt x="62" y="467"/>
                      </a:lnTo>
                      <a:lnTo>
                        <a:pt x="60" y="478"/>
                      </a:lnTo>
                      <a:lnTo>
                        <a:pt x="59" y="484"/>
                      </a:lnTo>
                      <a:lnTo>
                        <a:pt x="56" y="492"/>
                      </a:lnTo>
                      <a:lnTo>
                        <a:pt x="52" y="501"/>
                      </a:lnTo>
                      <a:lnTo>
                        <a:pt x="51" y="504"/>
                      </a:lnTo>
                      <a:lnTo>
                        <a:pt x="48" y="505"/>
                      </a:lnTo>
                      <a:lnTo>
                        <a:pt x="46" y="505"/>
                      </a:lnTo>
                      <a:lnTo>
                        <a:pt x="43" y="505"/>
                      </a:lnTo>
                      <a:lnTo>
                        <a:pt x="41" y="504"/>
                      </a:lnTo>
                      <a:lnTo>
                        <a:pt x="39" y="501"/>
                      </a:lnTo>
                      <a:lnTo>
                        <a:pt x="39" y="499"/>
                      </a:lnTo>
                      <a:lnTo>
                        <a:pt x="39" y="496"/>
                      </a:lnTo>
                      <a:lnTo>
                        <a:pt x="39" y="496"/>
                      </a:lnTo>
                      <a:lnTo>
                        <a:pt x="41" y="496"/>
                      </a:lnTo>
                      <a:lnTo>
                        <a:pt x="41" y="499"/>
                      </a:lnTo>
                      <a:lnTo>
                        <a:pt x="41" y="500"/>
                      </a:lnTo>
                      <a:lnTo>
                        <a:pt x="42" y="500"/>
                      </a:lnTo>
                      <a:lnTo>
                        <a:pt x="42" y="500"/>
                      </a:lnTo>
                      <a:lnTo>
                        <a:pt x="42" y="498"/>
                      </a:lnTo>
                      <a:lnTo>
                        <a:pt x="42" y="494"/>
                      </a:lnTo>
                      <a:lnTo>
                        <a:pt x="41" y="490"/>
                      </a:lnTo>
                      <a:lnTo>
                        <a:pt x="41" y="484"/>
                      </a:lnTo>
                      <a:lnTo>
                        <a:pt x="38" y="484"/>
                      </a:lnTo>
                      <a:lnTo>
                        <a:pt x="37" y="486"/>
                      </a:lnTo>
                      <a:lnTo>
                        <a:pt x="35" y="487"/>
                      </a:lnTo>
                      <a:lnTo>
                        <a:pt x="34" y="488"/>
                      </a:lnTo>
                      <a:lnTo>
                        <a:pt x="33" y="488"/>
                      </a:lnTo>
                      <a:lnTo>
                        <a:pt x="31" y="488"/>
                      </a:lnTo>
                      <a:lnTo>
                        <a:pt x="30" y="487"/>
                      </a:lnTo>
                      <a:lnTo>
                        <a:pt x="29" y="484"/>
                      </a:lnTo>
                      <a:lnTo>
                        <a:pt x="29" y="484"/>
                      </a:lnTo>
                      <a:lnTo>
                        <a:pt x="29" y="484"/>
                      </a:lnTo>
                      <a:lnTo>
                        <a:pt x="27" y="483"/>
                      </a:lnTo>
                      <a:lnTo>
                        <a:pt x="26" y="479"/>
                      </a:lnTo>
                      <a:lnTo>
                        <a:pt x="26" y="480"/>
                      </a:lnTo>
                      <a:lnTo>
                        <a:pt x="26" y="483"/>
                      </a:lnTo>
                      <a:lnTo>
                        <a:pt x="26" y="486"/>
                      </a:lnTo>
                      <a:lnTo>
                        <a:pt x="26" y="486"/>
                      </a:lnTo>
                      <a:lnTo>
                        <a:pt x="23" y="484"/>
                      </a:lnTo>
                      <a:lnTo>
                        <a:pt x="22" y="482"/>
                      </a:lnTo>
                      <a:lnTo>
                        <a:pt x="22" y="480"/>
                      </a:lnTo>
                      <a:lnTo>
                        <a:pt x="22" y="478"/>
                      </a:lnTo>
                      <a:lnTo>
                        <a:pt x="22" y="476"/>
                      </a:lnTo>
                      <a:lnTo>
                        <a:pt x="21" y="478"/>
                      </a:lnTo>
                      <a:lnTo>
                        <a:pt x="21" y="480"/>
                      </a:lnTo>
                      <a:lnTo>
                        <a:pt x="21" y="483"/>
                      </a:lnTo>
                      <a:lnTo>
                        <a:pt x="21" y="487"/>
                      </a:lnTo>
                      <a:lnTo>
                        <a:pt x="21" y="490"/>
                      </a:lnTo>
                      <a:lnTo>
                        <a:pt x="21" y="494"/>
                      </a:lnTo>
                      <a:lnTo>
                        <a:pt x="21" y="495"/>
                      </a:lnTo>
                      <a:lnTo>
                        <a:pt x="21" y="496"/>
                      </a:lnTo>
                      <a:lnTo>
                        <a:pt x="21" y="496"/>
                      </a:lnTo>
                      <a:lnTo>
                        <a:pt x="21" y="494"/>
                      </a:lnTo>
                      <a:lnTo>
                        <a:pt x="21" y="496"/>
                      </a:lnTo>
                      <a:lnTo>
                        <a:pt x="21" y="495"/>
                      </a:lnTo>
                      <a:lnTo>
                        <a:pt x="19" y="494"/>
                      </a:lnTo>
                      <a:lnTo>
                        <a:pt x="19" y="492"/>
                      </a:lnTo>
                      <a:lnTo>
                        <a:pt x="19" y="490"/>
                      </a:lnTo>
                      <a:lnTo>
                        <a:pt x="18" y="488"/>
                      </a:lnTo>
                      <a:lnTo>
                        <a:pt x="18" y="488"/>
                      </a:lnTo>
                      <a:lnTo>
                        <a:pt x="18" y="491"/>
                      </a:lnTo>
                      <a:lnTo>
                        <a:pt x="17" y="469"/>
                      </a:lnTo>
                      <a:lnTo>
                        <a:pt x="17" y="470"/>
                      </a:lnTo>
                      <a:lnTo>
                        <a:pt x="14" y="471"/>
                      </a:lnTo>
                      <a:lnTo>
                        <a:pt x="13" y="472"/>
                      </a:lnTo>
                      <a:lnTo>
                        <a:pt x="10" y="472"/>
                      </a:lnTo>
                      <a:lnTo>
                        <a:pt x="9" y="482"/>
                      </a:lnTo>
                      <a:lnTo>
                        <a:pt x="8" y="483"/>
                      </a:lnTo>
                      <a:lnTo>
                        <a:pt x="6" y="484"/>
                      </a:lnTo>
                      <a:lnTo>
                        <a:pt x="5" y="484"/>
                      </a:lnTo>
                      <a:lnTo>
                        <a:pt x="4" y="484"/>
                      </a:lnTo>
                      <a:lnTo>
                        <a:pt x="2" y="484"/>
                      </a:lnTo>
                      <a:lnTo>
                        <a:pt x="1" y="483"/>
                      </a:lnTo>
                      <a:lnTo>
                        <a:pt x="0" y="480"/>
                      </a:lnTo>
                      <a:lnTo>
                        <a:pt x="0" y="479"/>
                      </a:lnTo>
                      <a:lnTo>
                        <a:pt x="5" y="457"/>
                      </a:lnTo>
                      <a:lnTo>
                        <a:pt x="9" y="433"/>
                      </a:lnTo>
                      <a:lnTo>
                        <a:pt x="9" y="371"/>
                      </a:lnTo>
                      <a:lnTo>
                        <a:pt x="10" y="302"/>
                      </a:lnTo>
                      <a:lnTo>
                        <a:pt x="10" y="227"/>
                      </a:lnTo>
                      <a:lnTo>
                        <a:pt x="9" y="145"/>
                      </a:lnTo>
                      <a:lnTo>
                        <a:pt x="8" y="57"/>
                      </a:lnTo>
                      <a:lnTo>
                        <a:pt x="9" y="56"/>
                      </a:lnTo>
                      <a:lnTo>
                        <a:pt x="10" y="53"/>
                      </a:lnTo>
                      <a:lnTo>
                        <a:pt x="13" y="53"/>
                      </a:lnTo>
                      <a:lnTo>
                        <a:pt x="14" y="53"/>
                      </a:lnTo>
                      <a:lnTo>
                        <a:pt x="15" y="54"/>
                      </a:lnTo>
                      <a:lnTo>
                        <a:pt x="15" y="50"/>
                      </a:lnTo>
                      <a:lnTo>
                        <a:pt x="14" y="50"/>
                      </a:lnTo>
                      <a:lnTo>
                        <a:pt x="11" y="50"/>
                      </a:lnTo>
                      <a:lnTo>
                        <a:pt x="10" y="48"/>
                      </a:lnTo>
                      <a:lnTo>
                        <a:pt x="10" y="46"/>
                      </a:lnTo>
                      <a:lnTo>
                        <a:pt x="10" y="45"/>
                      </a:lnTo>
                      <a:lnTo>
                        <a:pt x="10" y="44"/>
                      </a:lnTo>
                      <a:lnTo>
                        <a:pt x="9" y="42"/>
                      </a:lnTo>
                      <a:lnTo>
                        <a:pt x="8" y="41"/>
                      </a:lnTo>
                      <a:lnTo>
                        <a:pt x="8" y="40"/>
                      </a:lnTo>
                      <a:lnTo>
                        <a:pt x="9" y="39"/>
                      </a:lnTo>
                      <a:lnTo>
                        <a:pt x="9" y="37"/>
                      </a:lnTo>
                      <a:lnTo>
                        <a:pt x="11" y="36"/>
                      </a:lnTo>
                      <a:lnTo>
                        <a:pt x="14" y="35"/>
                      </a:lnTo>
                      <a:lnTo>
                        <a:pt x="18" y="33"/>
                      </a:lnTo>
                      <a:lnTo>
                        <a:pt x="22" y="32"/>
                      </a:lnTo>
                      <a:lnTo>
                        <a:pt x="25" y="31"/>
                      </a:lnTo>
                      <a:lnTo>
                        <a:pt x="42" y="19"/>
                      </a:lnTo>
                      <a:lnTo>
                        <a:pt x="63" y="10"/>
                      </a:lnTo>
                      <a:lnTo>
                        <a:pt x="84" y="3"/>
                      </a:lnTo>
                      <a:lnTo>
                        <a:pt x="105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7" name="Freeform 35"/>
                <p:cNvSpPr>
                  <a:spLocks noEditPoints="1"/>
                </p:cNvSpPr>
                <p:nvPr/>
              </p:nvSpPr>
              <p:spPr bwMode="auto">
                <a:xfrm>
                  <a:off x="3068242" y="358294"/>
                  <a:ext cx="124119" cy="175137"/>
                </a:xfrm>
                <a:custGeom>
                  <a:avLst/>
                  <a:gdLst>
                    <a:gd name="T0" fmla="*/ 165 w 324"/>
                    <a:gd name="T1" fmla="*/ 343 h 460"/>
                    <a:gd name="T2" fmla="*/ 167 w 324"/>
                    <a:gd name="T3" fmla="*/ 243 h 460"/>
                    <a:gd name="T4" fmla="*/ 162 w 324"/>
                    <a:gd name="T5" fmla="*/ 215 h 460"/>
                    <a:gd name="T6" fmla="*/ 163 w 324"/>
                    <a:gd name="T7" fmla="*/ 154 h 460"/>
                    <a:gd name="T8" fmla="*/ 142 w 324"/>
                    <a:gd name="T9" fmla="*/ 119 h 460"/>
                    <a:gd name="T10" fmla="*/ 145 w 324"/>
                    <a:gd name="T11" fmla="*/ 70 h 460"/>
                    <a:gd name="T12" fmla="*/ 95 w 324"/>
                    <a:gd name="T13" fmla="*/ 4 h 460"/>
                    <a:gd name="T14" fmla="*/ 137 w 324"/>
                    <a:gd name="T15" fmla="*/ 10 h 460"/>
                    <a:gd name="T16" fmla="*/ 287 w 324"/>
                    <a:gd name="T17" fmla="*/ 13 h 460"/>
                    <a:gd name="T18" fmla="*/ 294 w 324"/>
                    <a:gd name="T19" fmla="*/ 22 h 460"/>
                    <a:gd name="T20" fmla="*/ 306 w 324"/>
                    <a:gd name="T21" fmla="*/ 29 h 460"/>
                    <a:gd name="T22" fmla="*/ 302 w 324"/>
                    <a:gd name="T23" fmla="*/ 39 h 460"/>
                    <a:gd name="T24" fmla="*/ 301 w 324"/>
                    <a:gd name="T25" fmla="*/ 45 h 460"/>
                    <a:gd name="T26" fmla="*/ 311 w 324"/>
                    <a:gd name="T27" fmla="*/ 55 h 460"/>
                    <a:gd name="T28" fmla="*/ 324 w 324"/>
                    <a:gd name="T29" fmla="*/ 63 h 460"/>
                    <a:gd name="T30" fmla="*/ 313 w 324"/>
                    <a:gd name="T31" fmla="*/ 67 h 460"/>
                    <a:gd name="T32" fmla="*/ 302 w 324"/>
                    <a:gd name="T33" fmla="*/ 66 h 460"/>
                    <a:gd name="T34" fmla="*/ 248 w 324"/>
                    <a:gd name="T35" fmla="*/ 66 h 460"/>
                    <a:gd name="T36" fmla="*/ 222 w 324"/>
                    <a:gd name="T37" fmla="*/ 67 h 460"/>
                    <a:gd name="T38" fmla="*/ 287 w 324"/>
                    <a:gd name="T39" fmla="*/ 76 h 460"/>
                    <a:gd name="T40" fmla="*/ 285 w 324"/>
                    <a:gd name="T41" fmla="*/ 86 h 460"/>
                    <a:gd name="T42" fmla="*/ 220 w 324"/>
                    <a:gd name="T43" fmla="*/ 78 h 460"/>
                    <a:gd name="T44" fmla="*/ 182 w 324"/>
                    <a:gd name="T45" fmla="*/ 191 h 460"/>
                    <a:gd name="T46" fmla="*/ 185 w 324"/>
                    <a:gd name="T47" fmla="*/ 303 h 460"/>
                    <a:gd name="T48" fmla="*/ 194 w 324"/>
                    <a:gd name="T49" fmla="*/ 380 h 460"/>
                    <a:gd name="T50" fmla="*/ 189 w 324"/>
                    <a:gd name="T51" fmla="*/ 384 h 460"/>
                    <a:gd name="T52" fmla="*/ 178 w 324"/>
                    <a:gd name="T53" fmla="*/ 347 h 460"/>
                    <a:gd name="T54" fmla="*/ 171 w 324"/>
                    <a:gd name="T55" fmla="*/ 442 h 460"/>
                    <a:gd name="T56" fmla="*/ 166 w 324"/>
                    <a:gd name="T57" fmla="*/ 439 h 460"/>
                    <a:gd name="T58" fmla="*/ 163 w 324"/>
                    <a:gd name="T59" fmla="*/ 413 h 460"/>
                    <a:gd name="T60" fmla="*/ 160 w 324"/>
                    <a:gd name="T61" fmla="*/ 431 h 460"/>
                    <a:gd name="T62" fmla="*/ 157 w 324"/>
                    <a:gd name="T63" fmla="*/ 440 h 460"/>
                    <a:gd name="T64" fmla="*/ 156 w 324"/>
                    <a:gd name="T65" fmla="*/ 451 h 460"/>
                    <a:gd name="T66" fmla="*/ 148 w 324"/>
                    <a:gd name="T67" fmla="*/ 460 h 460"/>
                    <a:gd name="T68" fmla="*/ 141 w 324"/>
                    <a:gd name="T69" fmla="*/ 455 h 460"/>
                    <a:gd name="T70" fmla="*/ 137 w 324"/>
                    <a:gd name="T71" fmla="*/ 446 h 460"/>
                    <a:gd name="T72" fmla="*/ 137 w 324"/>
                    <a:gd name="T73" fmla="*/ 384 h 460"/>
                    <a:gd name="T74" fmla="*/ 137 w 324"/>
                    <a:gd name="T75" fmla="*/ 254 h 460"/>
                    <a:gd name="T76" fmla="*/ 132 w 324"/>
                    <a:gd name="T77" fmla="*/ 355 h 460"/>
                    <a:gd name="T78" fmla="*/ 123 w 324"/>
                    <a:gd name="T79" fmla="*/ 427 h 460"/>
                    <a:gd name="T80" fmla="*/ 119 w 324"/>
                    <a:gd name="T81" fmla="*/ 417 h 460"/>
                    <a:gd name="T82" fmla="*/ 116 w 324"/>
                    <a:gd name="T83" fmla="*/ 244 h 460"/>
                    <a:gd name="T84" fmla="*/ 113 w 324"/>
                    <a:gd name="T85" fmla="*/ 182 h 460"/>
                    <a:gd name="T86" fmla="*/ 113 w 324"/>
                    <a:gd name="T87" fmla="*/ 100 h 460"/>
                    <a:gd name="T88" fmla="*/ 127 w 324"/>
                    <a:gd name="T89" fmla="*/ 97 h 460"/>
                    <a:gd name="T90" fmla="*/ 124 w 324"/>
                    <a:gd name="T91" fmla="*/ 104 h 460"/>
                    <a:gd name="T92" fmla="*/ 121 w 324"/>
                    <a:gd name="T93" fmla="*/ 123 h 460"/>
                    <a:gd name="T94" fmla="*/ 124 w 324"/>
                    <a:gd name="T95" fmla="*/ 181 h 460"/>
                    <a:gd name="T96" fmla="*/ 127 w 324"/>
                    <a:gd name="T97" fmla="*/ 250 h 460"/>
                    <a:gd name="T98" fmla="*/ 78 w 324"/>
                    <a:gd name="T99" fmla="*/ 67 h 460"/>
                    <a:gd name="T100" fmla="*/ 18 w 324"/>
                    <a:gd name="T101" fmla="*/ 61 h 460"/>
                    <a:gd name="T102" fmla="*/ 21 w 324"/>
                    <a:gd name="T103" fmla="*/ 50 h 460"/>
                    <a:gd name="T104" fmla="*/ 24 w 324"/>
                    <a:gd name="T105" fmla="*/ 46 h 460"/>
                    <a:gd name="T106" fmla="*/ 10 w 324"/>
                    <a:gd name="T107" fmla="*/ 41 h 460"/>
                    <a:gd name="T108" fmla="*/ 9 w 324"/>
                    <a:gd name="T109" fmla="*/ 30 h 460"/>
                    <a:gd name="T110" fmla="*/ 16 w 324"/>
                    <a:gd name="T111" fmla="*/ 22 h 460"/>
                    <a:gd name="T112" fmla="*/ 22 w 324"/>
                    <a:gd name="T113" fmla="*/ 14 h 460"/>
                    <a:gd name="T114" fmla="*/ 9 w 324"/>
                    <a:gd name="T115" fmla="*/ 24 h 460"/>
                    <a:gd name="T116" fmla="*/ 0 w 324"/>
                    <a:gd name="T117" fmla="*/ 18 h 460"/>
                    <a:gd name="T118" fmla="*/ 33 w 324"/>
                    <a:gd name="T119" fmla="*/ 1 h 4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24" h="460">
                      <a:moveTo>
                        <a:pt x="167" y="243"/>
                      </a:moveTo>
                      <a:lnTo>
                        <a:pt x="166" y="274"/>
                      </a:lnTo>
                      <a:lnTo>
                        <a:pt x="166" y="287"/>
                      </a:lnTo>
                      <a:lnTo>
                        <a:pt x="165" y="343"/>
                      </a:lnTo>
                      <a:lnTo>
                        <a:pt x="167" y="299"/>
                      </a:lnTo>
                      <a:lnTo>
                        <a:pt x="170" y="253"/>
                      </a:lnTo>
                      <a:lnTo>
                        <a:pt x="169" y="248"/>
                      </a:lnTo>
                      <a:lnTo>
                        <a:pt x="167" y="243"/>
                      </a:lnTo>
                      <a:close/>
                      <a:moveTo>
                        <a:pt x="161" y="212"/>
                      </a:moveTo>
                      <a:lnTo>
                        <a:pt x="160" y="273"/>
                      </a:lnTo>
                      <a:lnTo>
                        <a:pt x="160" y="268"/>
                      </a:lnTo>
                      <a:lnTo>
                        <a:pt x="162" y="215"/>
                      </a:lnTo>
                      <a:lnTo>
                        <a:pt x="161" y="212"/>
                      </a:lnTo>
                      <a:close/>
                      <a:moveTo>
                        <a:pt x="163" y="141"/>
                      </a:moveTo>
                      <a:lnTo>
                        <a:pt x="163" y="148"/>
                      </a:lnTo>
                      <a:lnTo>
                        <a:pt x="163" y="154"/>
                      </a:lnTo>
                      <a:lnTo>
                        <a:pt x="163" y="162"/>
                      </a:lnTo>
                      <a:lnTo>
                        <a:pt x="163" y="141"/>
                      </a:lnTo>
                      <a:close/>
                      <a:moveTo>
                        <a:pt x="144" y="70"/>
                      </a:moveTo>
                      <a:lnTo>
                        <a:pt x="142" y="119"/>
                      </a:lnTo>
                      <a:lnTo>
                        <a:pt x="142" y="167"/>
                      </a:lnTo>
                      <a:lnTo>
                        <a:pt x="144" y="215"/>
                      </a:lnTo>
                      <a:lnTo>
                        <a:pt x="144" y="141"/>
                      </a:lnTo>
                      <a:lnTo>
                        <a:pt x="145" y="70"/>
                      </a:lnTo>
                      <a:lnTo>
                        <a:pt x="144" y="70"/>
                      </a:lnTo>
                      <a:close/>
                      <a:moveTo>
                        <a:pt x="51" y="0"/>
                      </a:moveTo>
                      <a:lnTo>
                        <a:pt x="72" y="1"/>
                      </a:lnTo>
                      <a:lnTo>
                        <a:pt x="95" y="4"/>
                      </a:lnTo>
                      <a:lnTo>
                        <a:pt x="113" y="6"/>
                      </a:lnTo>
                      <a:lnTo>
                        <a:pt x="128" y="9"/>
                      </a:lnTo>
                      <a:lnTo>
                        <a:pt x="130" y="10"/>
                      </a:lnTo>
                      <a:lnTo>
                        <a:pt x="137" y="10"/>
                      </a:lnTo>
                      <a:lnTo>
                        <a:pt x="137" y="10"/>
                      </a:lnTo>
                      <a:lnTo>
                        <a:pt x="192" y="13"/>
                      </a:lnTo>
                      <a:lnTo>
                        <a:pt x="248" y="13"/>
                      </a:lnTo>
                      <a:lnTo>
                        <a:pt x="287" y="13"/>
                      </a:lnTo>
                      <a:lnTo>
                        <a:pt x="291" y="14"/>
                      </a:lnTo>
                      <a:lnTo>
                        <a:pt x="294" y="16"/>
                      </a:lnTo>
                      <a:lnTo>
                        <a:pt x="295" y="20"/>
                      </a:lnTo>
                      <a:lnTo>
                        <a:pt x="294" y="22"/>
                      </a:lnTo>
                      <a:lnTo>
                        <a:pt x="293" y="24"/>
                      </a:lnTo>
                      <a:lnTo>
                        <a:pt x="302" y="26"/>
                      </a:lnTo>
                      <a:lnTo>
                        <a:pt x="303" y="28"/>
                      </a:lnTo>
                      <a:lnTo>
                        <a:pt x="306" y="29"/>
                      </a:lnTo>
                      <a:lnTo>
                        <a:pt x="306" y="32"/>
                      </a:lnTo>
                      <a:lnTo>
                        <a:pt x="306" y="34"/>
                      </a:lnTo>
                      <a:lnTo>
                        <a:pt x="305" y="37"/>
                      </a:lnTo>
                      <a:lnTo>
                        <a:pt x="302" y="39"/>
                      </a:lnTo>
                      <a:lnTo>
                        <a:pt x="299" y="39"/>
                      </a:lnTo>
                      <a:lnTo>
                        <a:pt x="299" y="41"/>
                      </a:lnTo>
                      <a:lnTo>
                        <a:pt x="298" y="43"/>
                      </a:lnTo>
                      <a:lnTo>
                        <a:pt x="301" y="45"/>
                      </a:lnTo>
                      <a:lnTo>
                        <a:pt x="303" y="47"/>
                      </a:lnTo>
                      <a:lnTo>
                        <a:pt x="305" y="51"/>
                      </a:lnTo>
                      <a:lnTo>
                        <a:pt x="303" y="54"/>
                      </a:lnTo>
                      <a:lnTo>
                        <a:pt x="311" y="55"/>
                      </a:lnTo>
                      <a:lnTo>
                        <a:pt x="319" y="57"/>
                      </a:lnTo>
                      <a:lnTo>
                        <a:pt x="322" y="58"/>
                      </a:lnTo>
                      <a:lnTo>
                        <a:pt x="324" y="61"/>
                      </a:lnTo>
                      <a:lnTo>
                        <a:pt x="324" y="63"/>
                      </a:lnTo>
                      <a:lnTo>
                        <a:pt x="323" y="66"/>
                      </a:lnTo>
                      <a:lnTo>
                        <a:pt x="320" y="67"/>
                      </a:lnTo>
                      <a:lnTo>
                        <a:pt x="318" y="67"/>
                      </a:lnTo>
                      <a:lnTo>
                        <a:pt x="313" y="67"/>
                      </a:lnTo>
                      <a:lnTo>
                        <a:pt x="307" y="66"/>
                      </a:lnTo>
                      <a:lnTo>
                        <a:pt x="305" y="67"/>
                      </a:lnTo>
                      <a:lnTo>
                        <a:pt x="302" y="68"/>
                      </a:lnTo>
                      <a:lnTo>
                        <a:pt x="302" y="66"/>
                      </a:lnTo>
                      <a:lnTo>
                        <a:pt x="301" y="68"/>
                      </a:lnTo>
                      <a:lnTo>
                        <a:pt x="281" y="67"/>
                      </a:lnTo>
                      <a:lnTo>
                        <a:pt x="258" y="66"/>
                      </a:lnTo>
                      <a:lnTo>
                        <a:pt x="248" y="66"/>
                      </a:lnTo>
                      <a:lnTo>
                        <a:pt x="237" y="66"/>
                      </a:lnTo>
                      <a:lnTo>
                        <a:pt x="233" y="66"/>
                      </a:lnTo>
                      <a:lnTo>
                        <a:pt x="208" y="66"/>
                      </a:lnTo>
                      <a:lnTo>
                        <a:pt x="222" y="67"/>
                      </a:lnTo>
                      <a:lnTo>
                        <a:pt x="222" y="67"/>
                      </a:lnTo>
                      <a:lnTo>
                        <a:pt x="253" y="70"/>
                      </a:lnTo>
                      <a:lnTo>
                        <a:pt x="285" y="75"/>
                      </a:lnTo>
                      <a:lnTo>
                        <a:pt x="287" y="76"/>
                      </a:lnTo>
                      <a:lnTo>
                        <a:pt x="289" y="79"/>
                      </a:lnTo>
                      <a:lnTo>
                        <a:pt x="289" y="82"/>
                      </a:lnTo>
                      <a:lnTo>
                        <a:pt x="287" y="84"/>
                      </a:lnTo>
                      <a:lnTo>
                        <a:pt x="285" y="86"/>
                      </a:lnTo>
                      <a:lnTo>
                        <a:pt x="282" y="86"/>
                      </a:lnTo>
                      <a:lnTo>
                        <a:pt x="252" y="80"/>
                      </a:lnTo>
                      <a:lnTo>
                        <a:pt x="222" y="78"/>
                      </a:lnTo>
                      <a:lnTo>
                        <a:pt x="220" y="78"/>
                      </a:lnTo>
                      <a:lnTo>
                        <a:pt x="181" y="74"/>
                      </a:lnTo>
                      <a:lnTo>
                        <a:pt x="181" y="75"/>
                      </a:lnTo>
                      <a:lnTo>
                        <a:pt x="182" y="133"/>
                      </a:lnTo>
                      <a:lnTo>
                        <a:pt x="182" y="191"/>
                      </a:lnTo>
                      <a:lnTo>
                        <a:pt x="181" y="253"/>
                      </a:lnTo>
                      <a:lnTo>
                        <a:pt x="181" y="253"/>
                      </a:lnTo>
                      <a:lnTo>
                        <a:pt x="181" y="256"/>
                      </a:lnTo>
                      <a:lnTo>
                        <a:pt x="185" y="303"/>
                      </a:lnTo>
                      <a:lnTo>
                        <a:pt x="185" y="303"/>
                      </a:lnTo>
                      <a:lnTo>
                        <a:pt x="187" y="341"/>
                      </a:lnTo>
                      <a:lnTo>
                        <a:pt x="194" y="377"/>
                      </a:lnTo>
                      <a:lnTo>
                        <a:pt x="194" y="380"/>
                      </a:lnTo>
                      <a:lnTo>
                        <a:pt x="192" y="381"/>
                      </a:lnTo>
                      <a:lnTo>
                        <a:pt x="191" y="384"/>
                      </a:lnTo>
                      <a:lnTo>
                        <a:pt x="190" y="384"/>
                      </a:lnTo>
                      <a:lnTo>
                        <a:pt x="189" y="384"/>
                      </a:lnTo>
                      <a:lnTo>
                        <a:pt x="186" y="384"/>
                      </a:lnTo>
                      <a:lnTo>
                        <a:pt x="183" y="382"/>
                      </a:lnTo>
                      <a:lnTo>
                        <a:pt x="183" y="380"/>
                      </a:lnTo>
                      <a:lnTo>
                        <a:pt x="178" y="347"/>
                      </a:lnTo>
                      <a:lnTo>
                        <a:pt x="175" y="396"/>
                      </a:lnTo>
                      <a:lnTo>
                        <a:pt x="173" y="439"/>
                      </a:lnTo>
                      <a:lnTo>
                        <a:pt x="173" y="440"/>
                      </a:lnTo>
                      <a:lnTo>
                        <a:pt x="171" y="442"/>
                      </a:lnTo>
                      <a:lnTo>
                        <a:pt x="170" y="442"/>
                      </a:lnTo>
                      <a:lnTo>
                        <a:pt x="167" y="442"/>
                      </a:lnTo>
                      <a:lnTo>
                        <a:pt x="167" y="440"/>
                      </a:lnTo>
                      <a:lnTo>
                        <a:pt x="166" y="439"/>
                      </a:lnTo>
                      <a:lnTo>
                        <a:pt x="166" y="438"/>
                      </a:lnTo>
                      <a:lnTo>
                        <a:pt x="167" y="411"/>
                      </a:lnTo>
                      <a:lnTo>
                        <a:pt x="166" y="413"/>
                      </a:lnTo>
                      <a:lnTo>
                        <a:pt x="163" y="413"/>
                      </a:lnTo>
                      <a:lnTo>
                        <a:pt x="163" y="418"/>
                      </a:lnTo>
                      <a:lnTo>
                        <a:pt x="163" y="427"/>
                      </a:lnTo>
                      <a:lnTo>
                        <a:pt x="163" y="429"/>
                      </a:lnTo>
                      <a:lnTo>
                        <a:pt x="160" y="431"/>
                      </a:lnTo>
                      <a:lnTo>
                        <a:pt x="160" y="431"/>
                      </a:lnTo>
                      <a:lnTo>
                        <a:pt x="157" y="430"/>
                      </a:lnTo>
                      <a:lnTo>
                        <a:pt x="157" y="436"/>
                      </a:lnTo>
                      <a:lnTo>
                        <a:pt x="157" y="440"/>
                      </a:lnTo>
                      <a:lnTo>
                        <a:pt x="157" y="444"/>
                      </a:lnTo>
                      <a:lnTo>
                        <a:pt x="156" y="447"/>
                      </a:lnTo>
                      <a:lnTo>
                        <a:pt x="156" y="448"/>
                      </a:lnTo>
                      <a:lnTo>
                        <a:pt x="156" y="451"/>
                      </a:lnTo>
                      <a:lnTo>
                        <a:pt x="156" y="454"/>
                      </a:lnTo>
                      <a:lnTo>
                        <a:pt x="154" y="456"/>
                      </a:lnTo>
                      <a:lnTo>
                        <a:pt x="152" y="459"/>
                      </a:lnTo>
                      <a:lnTo>
                        <a:pt x="148" y="460"/>
                      </a:lnTo>
                      <a:lnTo>
                        <a:pt x="148" y="460"/>
                      </a:lnTo>
                      <a:lnTo>
                        <a:pt x="145" y="459"/>
                      </a:lnTo>
                      <a:lnTo>
                        <a:pt x="142" y="458"/>
                      </a:lnTo>
                      <a:lnTo>
                        <a:pt x="141" y="455"/>
                      </a:lnTo>
                      <a:lnTo>
                        <a:pt x="141" y="452"/>
                      </a:lnTo>
                      <a:lnTo>
                        <a:pt x="142" y="446"/>
                      </a:lnTo>
                      <a:lnTo>
                        <a:pt x="140" y="446"/>
                      </a:lnTo>
                      <a:lnTo>
                        <a:pt x="137" y="446"/>
                      </a:lnTo>
                      <a:lnTo>
                        <a:pt x="136" y="444"/>
                      </a:lnTo>
                      <a:lnTo>
                        <a:pt x="136" y="442"/>
                      </a:lnTo>
                      <a:lnTo>
                        <a:pt x="136" y="414"/>
                      </a:lnTo>
                      <a:lnTo>
                        <a:pt x="137" y="384"/>
                      </a:lnTo>
                      <a:lnTo>
                        <a:pt x="137" y="381"/>
                      </a:lnTo>
                      <a:lnTo>
                        <a:pt x="138" y="330"/>
                      </a:lnTo>
                      <a:lnTo>
                        <a:pt x="138" y="285"/>
                      </a:lnTo>
                      <a:lnTo>
                        <a:pt x="137" y="254"/>
                      </a:lnTo>
                      <a:lnTo>
                        <a:pt x="136" y="224"/>
                      </a:lnTo>
                      <a:lnTo>
                        <a:pt x="134" y="268"/>
                      </a:lnTo>
                      <a:lnTo>
                        <a:pt x="134" y="272"/>
                      </a:lnTo>
                      <a:lnTo>
                        <a:pt x="132" y="355"/>
                      </a:lnTo>
                      <a:lnTo>
                        <a:pt x="132" y="438"/>
                      </a:lnTo>
                      <a:lnTo>
                        <a:pt x="132" y="439"/>
                      </a:lnTo>
                      <a:lnTo>
                        <a:pt x="123" y="439"/>
                      </a:lnTo>
                      <a:lnTo>
                        <a:pt x="123" y="427"/>
                      </a:lnTo>
                      <a:lnTo>
                        <a:pt x="123" y="422"/>
                      </a:lnTo>
                      <a:lnTo>
                        <a:pt x="123" y="419"/>
                      </a:lnTo>
                      <a:lnTo>
                        <a:pt x="121" y="418"/>
                      </a:lnTo>
                      <a:lnTo>
                        <a:pt x="119" y="417"/>
                      </a:lnTo>
                      <a:lnTo>
                        <a:pt x="119" y="414"/>
                      </a:lnTo>
                      <a:lnTo>
                        <a:pt x="115" y="352"/>
                      </a:lnTo>
                      <a:lnTo>
                        <a:pt x="116" y="291"/>
                      </a:lnTo>
                      <a:lnTo>
                        <a:pt x="116" y="244"/>
                      </a:lnTo>
                      <a:lnTo>
                        <a:pt x="115" y="196"/>
                      </a:lnTo>
                      <a:lnTo>
                        <a:pt x="115" y="194"/>
                      </a:lnTo>
                      <a:lnTo>
                        <a:pt x="113" y="188"/>
                      </a:lnTo>
                      <a:lnTo>
                        <a:pt x="113" y="182"/>
                      </a:lnTo>
                      <a:lnTo>
                        <a:pt x="111" y="153"/>
                      </a:lnTo>
                      <a:lnTo>
                        <a:pt x="109" y="130"/>
                      </a:lnTo>
                      <a:lnTo>
                        <a:pt x="111" y="112"/>
                      </a:lnTo>
                      <a:lnTo>
                        <a:pt x="113" y="100"/>
                      </a:lnTo>
                      <a:lnTo>
                        <a:pt x="120" y="95"/>
                      </a:lnTo>
                      <a:lnTo>
                        <a:pt x="123" y="94"/>
                      </a:lnTo>
                      <a:lnTo>
                        <a:pt x="125" y="95"/>
                      </a:lnTo>
                      <a:lnTo>
                        <a:pt x="127" y="97"/>
                      </a:lnTo>
                      <a:lnTo>
                        <a:pt x="128" y="99"/>
                      </a:lnTo>
                      <a:lnTo>
                        <a:pt x="127" y="101"/>
                      </a:lnTo>
                      <a:lnTo>
                        <a:pt x="127" y="103"/>
                      </a:lnTo>
                      <a:lnTo>
                        <a:pt x="124" y="104"/>
                      </a:lnTo>
                      <a:lnTo>
                        <a:pt x="123" y="105"/>
                      </a:lnTo>
                      <a:lnTo>
                        <a:pt x="123" y="108"/>
                      </a:lnTo>
                      <a:lnTo>
                        <a:pt x="121" y="113"/>
                      </a:lnTo>
                      <a:lnTo>
                        <a:pt x="121" y="123"/>
                      </a:lnTo>
                      <a:lnTo>
                        <a:pt x="121" y="137"/>
                      </a:lnTo>
                      <a:lnTo>
                        <a:pt x="123" y="155"/>
                      </a:lnTo>
                      <a:lnTo>
                        <a:pt x="124" y="181"/>
                      </a:lnTo>
                      <a:lnTo>
                        <a:pt x="124" y="181"/>
                      </a:lnTo>
                      <a:lnTo>
                        <a:pt x="125" y="187"/>
                      </a:lnTo>
                      <a:lnTo>
                        <a:pt x="125" y="192"/>
                      </a:lnTo>
                      <a:lnTo>
                        <a:pt x="125" y="196"/>
                      </a:lnTo>
                      <a:lnTo>
                        <a:pt x="127" y="250"/>
                      </a:lnTo>
                      <a:lnTo>
                        <a:pt x="129" y="159"/>
                      </a:lnTo>
                      <a:lnTo>
                        <a:pt x="129" y="70"/>
                      </a:lnTo>
                      <a:lnTo>
                        <a:pt x="123" y="70"/>
                      </a:lnTo>
                      <a:lnTo>
                        <a:pt x="78" y="67"/>
                      </a:lnTo>
                      <a:lnTo>
                        <a:pt x="49" y="66"/>
                      </a:lnTo>
                      <a:lnTo>
                        <a:pt x="24" y="63"/>
                      </a:lnTo>
                      <a:lnTo>
                        <a:pt x="21" y="62"/>
                      </a:lnTo>
                      <a:lnTo>
                        <a:pt x="18" y="61"/>
                      </a:lnTo>
                      <a:lnTo>
                        <a:pt x="17" y="58"/>
                      </a:lnTo>
                      <a:lnTo>
                        <a:pt x="17" y="55"/>
                      </a:lnTo>
                      <a:lnTo>
                        <a:pt x="18" y="53"/>
                      </a:lnTo>
                      <a:lnTo>
                        <a:pt x="21" y="50"/>
                      </a:lnTo>
                      <a:lnTo>
                        <a:pt x="25" y="50"/>
                      </a:lnTo>
                      <a:lnTo>
                        <a:pt x="26" y="50"/>
                      </a:lnTo>
                      <a:lnTo>
                        <a:pt x="24" y="46"/>
                      </a:lnTo>
                      <a:lnTo>
                        <a:pt x="24" y="46"/>
                      </a:lnTo>
                      <a:lnTo>
                        <a:pt x="20" y="46"/>
                      </a:lnTo>
                      <a:lnTo>
                        <a:pt x="16" y="45"/>
                      </a:lnTo>
                      <a:lnTo>
                        <a:pt x="13" y="42"/>
                      </a:lnTo>
                      <a:lnTo>
                        <a:pt x="10" y="41"/>
                      </a:lnTo>
                      <a:lnTo>
                        <a:pt x="9" y="39"/>
                      </a:lnTo>
                      <a:lnTo>
                        <a:pt x="8" y="37"/>
                      </a:lnTo>
                      <a:lnTo>
                        <a:pt x="8" y="34"/>
                      </a:lnTo>
                      <a:lnTo>
                        <a:pt x="9" y="30"/>
                      </a:lnTo>
                      <a:lnTo>
                        <a:pt x="12" y="29"/>
                      </a:lnTo>
                      <a:lnTo>
                        <a:pt x="14" y="28"/>
                      </a:lnTo>
                      <a:lnTo>
                        <a:pt x="14" y="26"/>
                      </a:lnTo>
                      <a:lnTo>
                        <a:pt x="16" y="22"/>
                      </a:lnTo>
                      <a:lnTo>
                        <a:pt x="18" y="20"/>
                      </a:lnTo>
                      <a:lnTo>
                        <a:pt x="22" y="20"/>
                      </a:lnTo>
                      <a:lnTo>
                        <a:pt x="22" y="20"/>
                      </a:lnTo>
                      <a:lnTo>
                        <a:pt x="22" y="14"/>
                      </a:lnTo>
                      <a:lnTo>
                        <a:pt x="17" y="16"/>
                      </a:lnTo>
                      <a:lnTo>
                        <a:pt x="13" y="18"/>
                      </a:lnTo>
                      <a:lnTo>
                        <a:pt x="10" y="21"/>
                      </a:lnTo>
                      <a:lnTo>
                        <a:pt x="9" y="24"/>
                      </a:lnTo>
                      <a:lnTo>
                        <a:pt x="6" y="24"/>
                      </a:lnTo>
                      <a:lnTo>
                        <a:pt x="4" y="24"/>
                      </a:lnTo>
                      <a:lnTo>
                        <a:pt x="1" y="21"/>
                      </a:lnTo>
                      <a:lnTo>
                        <a:pt x="0" y="18"/>
                      </a:lnTo>
                      <a:lnTo>
                        <a:pt x="1" y="16"/>
                      </a:lnTo>
                      <a:lnTo>
                        <a:pt x="8" y="9"/>
                      </a:lnTo>
                      <a:lnTo>
                        <a:pt x="18" y="4"/>
                      </a:lnTo>
                      <a:lnTo>
                        <a:pt x="33" y="1"/>
                      </a:lnTo>
                      <a:lnTo>
                        <a:pt x="5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sp>
          <p:nvSpPr>
            <p:cNvPr id="6" name="Rectangle 85"/>
            <p:cNvSpPr/>
            <p:nvPr/>
          </p:nvSpPr>
          <p:spPr>
            <a:xfrm>
              <a:off x="8618035" y="3846272"/>
              <a:ext cx="529200" cy="529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86"/>
            <p:cNvSpPr/>
            <p:nvPr/>
          </p:nvSpPr>
          <p:spPr>
            <a:xfrm>
              <a:off x="7672495" y="4611063"/>
              <a:ext cx="529200" cy="529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8" name="Rektangel 16"/>
          <p:cNvSpPr/>
          <p:nvPr userDrawn="1"/>
        </p:nvSpPr>
        <p:spPr>
          <a:xfrm>
            <a:off x="0" y="1484313"/>
            <a:ext cx="9144000" cy="53736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v-SE"/>
          </a:p>
        </p:txBody>
      </p:sp>
      <p:grpSp>
        <p:nvGrpSpPr>
          <p:cNvPr id="53" name="Grupp 5"/>
          <p:cNvGrpSpPr>
            <a:grpSpLocks noChangeAspect="1"/>
          </p:cNvGrpSpPr>
          <p:nvPr userDrawn="1"/>
        </p:nvGrpSpPr>
        <p:grpSpPr>
          <a:xfrm>
            <a:off x="7549489" y="5778000"/>
            <a:ext cx="1603157" cy="1080000"/>
            <a:chOff x="6796511" y="3556649"/>
            <a:chExt cx="2350724" cy="1583614"/>
          </a:xfrm>
        </p:grpSpPr>
        <p:grpSp>
          <p:nvGrpSpPr>
            <p:cNvPr id="54" name="Group 54"/>
            <p:cNvGrpSpPr>
              <a:grpSpLocks noChangeAspect="1"/>
            </p:cNvGrpSpPr>
            <p:nvPr/>
          </p:nvGrpSpPr>
          <p:grpSpPr>
            <a:xfrm>
              <a:off x="6796511" y="3556649"/>
              <a:ext cx="1818000" cy="1273854"/>
              <a:chOff x="467544" y="475464"/>
              <a:chExt cx="1656184" cy="1160471"/>
            </a:xfrm>
          </p:grpSpPr>
          <p:sp>
            <p:nvSpPr>
              <p:cNvPr id="57" name="Freeform 56"/>
              <p:cNvSpPr>
                <a:spLocks/>
              </p:cNvSpPr>
              <p:nvPr/>
            </p:nvSpPr>
            <p:spPr bwMode="auto">
              <a:xfrm>
                <a:off x="467544" y="475464"/>
                <a:ext cx="1656184" cy="1160471"/>
              </a:xfrm>
              <a:custGeom>
                <a:avLst/>
                <a:gdLst>
                  <a:gd name="T0" fmla="*/ 3910 w 4349"/>
                  <a:gd name="T1" fmla="*/ 0 h 3050"/>
                  <a:gd name="T2" fmla="*/ 4027 w 4349"/>
                  <a:gd name="T3" fmla="*/ 16 h 3050"/>
                  <a:gd name="T4" fmla="*/ 4132 w 4349"/>
                  <a:gd name="T5" fmla="*/ 60 h 3050"/>
                  <a:gd name="T6" fmla="*/ 4220 w 4349"/>
                  <a:gd name="T7" fmla="*/ 128 h 3050"/>
                  <a:gd name="T8" fmla="*/ 4289 w 4349"/>
                  <a:gd name="T9" fmla="*/ 217 h 3050"/>
                  <a:gd name="T10" fmla="*/ 4334 w 4349"/>
                  <a:gd name="T11" fmla="*/ 322 h 3050"/>
                  <a:gd name="T12" fmla="*/ 4349 w 4349"/>
                  <a:gd name="T13" fmla="*/ 438 h 3050"/>
                  <a:gd name="T14" fmla="*/ 4345 w 4349"/>
                  <a:gd name="T15" fmla="*/ 2137 h 3050"/>
                  <a:gd name="T16" fmla="*/ 4315 w 4349"/>
                  <a:gd name="T17" fmla="*/ 2248 h 3050"/>
                  <a:gd name="T18" fmla="*/ 4258 w 4349"/>
                  <a:gd name="T19" fmla="*/ 2345 h 3050"/>
                  <a:gd name="T20" fmla="*/ 4179 w 4349"/>
                  <a:gd name="T21" fmla="*/ 2425 h 3050"/>
                  <a:gd name="T22" fmla="*/ 4082 w 4349"/>
                  <a:gd name="T23" fmla="*/ 2481 h 3050"/>
                  <a:gd name="T24" fmla="*/ 3971 w 4349"/>
                  <a:gd name="T25" fmla="*/ 2512 h 3050"/>
                  <a:gd name="T26" fmla="*/ 955 w 4349"/>
                  <a:gd name="T27" fmla="*/ 2516 h 3050"/>
                  <a:gd name="T28" fmla="*/ 892 w 4349"/>
                  <a:gd name="T29" fmla="*/ 2604 h 3050"/>
                  <a:gd name="T30" fmla="*/ 856 w 4349"/>
                  <a:gd name="T31" fmla="*/ 2691 h 3050"/>
                  <a:gd name="T32" fmla="*/ 844 w 4349"/>
                  <a:gd name="T33" fmla="*/ 2777 h 3050"/>
                  <a:gd name="T34" fmla="*/ 848 w 4349"/>
                  <a:gd name="T35" fmla="*/ 2854 h 3050"/>
                  <a:gd name="T36" fmla="*/ 863 w 4349"/>
                  <a:gd name="T37" fmla="*/ 2924 h 3050"/>
                  <a:gd name="T38" fmla="*/ 880 w 4349"/>
                  <a:gd name="T39" fmla="*/ 2981 h 3050"/>
                  <a:gd name="T40" fmla="*/ 894 w 4349"/>
                  <a:gd name="T41" fmla="*/ 3023 h 3050"/>
                  <a:gd name="T42" fmla="*/ 901 w 4349"/>
                  <a:gd name="T43" fmla="*/ 3046 h 3050"/>
                  <a:gd name="T44" fmla="*/ 889 w 4349"/>
                  <a:gd name="T45" fmla="*/ 3050 h 3050"/>
                  <a:gd name="T46" fmla="*/ 856 w 4349"/>
                  <a:gd name="T47" fmla="*/ 3040 h 3050"/>
                  <a:gd name="T48" fmla="*/ 810 w 4349"/>
                  <a:gd name="T49" fmla="*/ 3015 h 3050"/>
                  <a:gd name="T50" fmla="*/ 752 w 4349"/>
                  <a:gd name="T51" fmla="*/ 2972 h 3050"/>
                  <a:gd name="T52" fmla="*/ 689 w 4349"/>
                  <a:gd name="T53" fmla="*/ 2907 h 3050"/>
                  <a:gd name="T54" fmla="*/ 624 w 4349"/>
                  <a:gd name="T55" fmla="*/ 2820 h 3050"/>
                  <a:gd name="T56" fmla="*/ 565 w 4349"/>
                  <a:gd name="T57" fmla="*/ 2705 h 3050"/>
                  <a:gd name="T58" fmla="*/ 525 w 4349"/>
                  <a:gd name="T59" fmla="*/ 2604 h 3050"/>
                  <a:gd name="T60" fmla="*/ 505 w 4349"/>
                  <a:gd name="T61" fmla="*/ 2556 h 3050"/>
                  <a:gd name="T62" fmla="*/ 491 w 4349"/>
                  <a:gd name="T63" fmla="*/ 2530 h 3050"/>
                  <a:gd name="T64" fmla="*/ 480 w 4349"/>
                  <a:gd name="T65" fmla="*/ 2519 h 3050"/>
                  <a:gd name="T66" fmla="*/ 471 w 4349"/>
                  <a:gd name="T67" fmla="*/ 2517 h 3050"/>
                  <a:gd name="T68" fmla="*/ 460 w 4349"/>
                  <a:gd name="T69" fmla="*/ 2516 h 3050"/>
                  <a:gd name="T70" fmla="*/ 379 w 4349"/>
                  <a:gd name="T71" fmla="*/ 2512 h 3050"/>
                  <a:gd name="T72" fmla="*/ 268 w 4349"/>
                  <a:gd name="T73" fmla="*/ 2481 h 3050"/>
                  <a:gd name="T74" fmla="*/ 170 w 4349"/>
                  <a:gd name="T75" fmla="*/ 2425 h 3050"/>
                  <a:gd name="T76" fmla="*/ 91 w 4349"/>
                  <a:gd name="T77" fmla="*/ 2345 h 3050"/>
                  <a:gd name="T78" fmla="*/ 34 w 4349"/>
                  <a:gd name="T79" fmla="*/ 2248 h 3050"/>
                  <a:gd name="T80" fmla="*/ 4 w 4349"/>
                  <a:gd name="T81" fmla="*/ 2137 h 3050"/>
                  <a:gd name="T82" fmla="*/ 0 w 4349"/>
                  <a:gd name="T83" fmla="*/ 438 h 3050"/>
                  <a:gd name="T84" fmla="*/ 16 w 4349"/>
                  <a:gd name="T85" fmla="*/ 322 h 3050"/>
                  <a:gd name="T86" fmla="*/ 59 w 4349"/>
                  <a:gd name="T87" fmla="*/ 217 h 3050"/>
                  <a:gd name="T88" fmla="*/ 128 w 4349"/>
                  <a:gd name="T89" fmla="*/ 128 h 3050"/>
                  <a:gd name="T90" fmla="*/ 218 w 4349"/>
                  <a:gd name="T91" fmla="*/ 60 h 3050"/>
                  <a:gd name="T92" fmla="*/ 322 w 4349"/>
                  <a:gd name="T93" fmla="*/ 16 h 3050"/>
                  <a:gd name="T94" fmla="*/ 438 w 4349"/>
                  <a:gd name="T95" fmla="*/ 0 h 3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349" h="3050">
                    <a:moveTo>
                      <a:pt x="438" y="0"/>
                    </a:moveTo>
                    <a:lnTo>
                      <a:pt x="3910" y="0"/>
                    </a:lnTo>
                    <a:lnTo>
                      <a:pt x="3971" y="4"/>
                    </a:lnTo>
                    <a:lnTo>
                      <a:pt x="4027" y="16"/>
                    </a:lnTo>
                    <a:lnTo>
                      <a:pt x="4082" y="35"/>
                    </a:lnTo>
                    <a:lnTo>
                      <a:pt x="4132" y="60"/>
                    </a:lnTo>
                    <a:lnTo>
                      <a:pt x="4179" y="91"/>
                    </a:lnTo>
                    <a:lnTo>
                      <a:pt x="4220" y="128"/>
                    </a:lnTo>
                    <a:lnTo>
                      <a:pt x="4258" y="170"/>
                    </a:lnTo>
                    <a:lnTo>
                      <a:pt x="4289" y="217"/>
                    </a:lnTo>
                    <a:lnTo>
                      <a:pt x="4315" y="268"/>
                    </a:lnTo>
                    <a:lnTo>
                      <a:pt x="4334" y="322"/>
                    </a:lnTo>
                    <a:lnTo>
                      <a:pt x="4345" y="379"/>
                    </a:lnTo>
                    <a:lnTo>
                      <a:pt x="4349" y="438"/>
                    </a:lnTo>
                    <a:lnTo>
                      <a:pt x="4349" y="2078"/>
                    </a:lnTo>
                    <a:lnTo>
                      <a:pt x="4345" y="2137"/>
                    </a:lnTo>
                    <a:lnTo>
                      <a:pt x="4334" y="2194"/>
                    </a:lnTo>
                    <a:lnTo>
                      <a:pt x="4315" y="2248"/>
                    </a:lnTo>
                    <a:lnTo>
                      <a:pt x="4289" y="2299"/>
                    </a:lnTo>
                    <a:lnTo>
                      <a:pt x="4258" y="2345"/>
                    </a:lnTo>
                    <a:lnTo>
                      <a:pt x="4220" y="2388"/>
                    </a:lnTo>
                    <a:lnTo>
                      <a:pt x="4179" y="2425"/>
                    </a:lnTo>
                    <a:lnTo>
                      <a:pt x="4132" y="2456"/>
                    </a:lnTo>
                    <a:lnTo>
                      <a:pt x="4082" y="2481"/>
                    </a:lnTo>
                    <a:lnTo>
                      <a:pt x="4027" y="2500"/>
                    </a:lnTo>
                    <a:lnTo>
                      <a:pt x="3971" y="2512"/>
                    </a:lnTo>
                    <a:lnTo>
                      <a:pt x="3910" y="2516"/>
                    </a:lnTo>
                    <a:lnTo>
                      <a:pt x="955" y="2516"/>
                    </a:lnTo>
                    <a:lnTo>
                      <a:pt x="919" y="2559"/>
                    </a:lnTo>
                    <a:lnTo>
                      <a:pt x="892" y="2604"/>
                    </a:lnTo>
                    <a:lnTo>
                      <a:pt x="871" y="2647"/>
                    </a:lnTo>
                    <a:lnTo>
                      <a:pt x="856" y="2691"/>
                    </a:lnTo>
                    <a:lnTo>
                      <a:pt x="848" y="2734"/>
                    </a:lnTo>
                    <a:lnTo>
                      <a:pt x="844" y="2777"/>
                    </a:lnTo>
                    <a:lnTo>
                      <a:pt x="844" y="2816"/>
                    </a:lnTo>
                    <a:lnTo>
                      <a:pt x="848" y="2854"/>
                    </a:lnTo>
                    <a:lnTo>
                      <a:pt x="855" y="2890"/>
                    </a:lnTo>
                    <a:lnTo>
                      <a:pt x="863" y="2924"/>
                    </a:lnTo>
                    <a:lnTo>
                      <a:pt x="871" y="2955"/>
                    </a:lnTo>
                    <a:lnTo>
                      <a:pt x="880" y="2981"/>
                    </a:lnTo>
                    <a:lnTo>
                      <a:pt x="888" y="3004"/>
                    </a:lnTo>
                    <a:lnTo>
                      <a:pt x="894" y="3023"/>
                    </a:lnTo>
                    <a:lnTo>
                      <a:pt x="900" y="3036"/>
                    </a:lnTo>
                    <a:lnTo>
                      <a:pt x="901" y="3046"/>
                    </a:lnTo>
                    <a:lnTo>
                      <a:pt x="898" y="3050"/>
                    </a:lnTo>
                    <a:lnTo>
                      <a:pt x="889" y="3050"/>
                    </a:lnTo>
                    <a:lnTo>
                      <a:pt x="875" y="3047"/>
                    </a:lnTo>
                    <a:lnTo>
                      <a:pt x="856" y="3040"/>
                    </a:lnTo>
                    <a:lnTo>
                      <a:pt x="835" y="3030"/>
                    </a:lnTo>
                    <a:lnTo>
                      <a:pt x="810" y="3015"/>
                    </a:lnTo>
                    <a:lnTo>
                      <a:pt x="782" y="2996"/>
                    </a:lnTo>
                    <a:lnTo>
                      <a:pt x="752" y="2972"/>
                    </a:lnTo>
                    <a:lnTo>
                      <a:pt x="720" y="2943"/>
                    </a:lnTo>
                    <a:lnTo>
                      <a:pt x="689" y="2907"/>
                    </a:lnTo>
                    <a:lnTo>
                      <a:pt x="656" y="2866"/>
                    </a:lnTo>
                    <a:lnTo>
                      <a:pt x="624" y="2820"/>
                    </a:lnTo>
                    <a:lnTo>
                      <a:pt x="594" y="2766"/>
                    </a:lnTo>
                    <a:lnTo>
                      <a:pt x="565" y="2705"/>
                    </a:lnTo>
                    <a:lnTo>
                      <a:pt x="537" y="2637"/>
                    </a:lnTo>
                    <a:lnTo>
                      <a:pt x="525" y="2604"/>
                    </a:lnTo>
                    <a:lnTo>
                      <a:pt x="514" y="2577"/>
                    </a:lnTo>
                    <a:lnTo>
                      <a:pt x="505" y="2556"/>
                    </a:lnTo>
                    <a:lnTo>
                      <a:pt x="497" y="2542"/>
                    </a:lnTo>
                    <a:lnTo>
                      <a:pt x="491" y="2530"/>
                    </a:lnTo>
                    <a:lnTo>
                      <a:pt x="485" y="2523"/>
                    </a:lnTo>
                    <a:lnTo>
                      <a:pt x="480" y="2519"/>
                    </a:lnTo>
                    <a:lnTo>
                      <a:pt x="476" y="2517"/>
                    </a:lnTo>
                    <a:lnTo>
                      <a:pt x="471" y="2517"/>
                    </a:lnTo>
                    <a:lnTo>
                      <a:pt x="466" y="2517"/>
                    </a:lnTo>
                    <a:lnTo>
                      <a:pt x="460" y="2516"/>
                    </a:lnTo>
                    <a:lnTo>
                      <a:pt x="438" y="2516"/>
                    </a:lnTo>
                    <a:lnTo>
                      <a:pt x="379" y="2512"/>
                    </a:lnTo>
                    <a:lnTo>
                      <a:pt x="322" y="2500"/>
                    </a:lnTo>
                    <a:lnTo>
                      <a:pt x="268" y="2481"/>
                    </a:lnTo>
                    <a:lnTo>
                      <a:pt x="218" y="2456"/>
                    </a:lnTo>
                    <a:lnTo>
                      <a:pt x="170" y="2425"/>
                    </a:lnTo>
                    <a:lnTo>
                      <a:pt x="128" y="2388"/>
                    </a:lnTo>
                    <a:lnTo>
                      <a:pt x="91" y="2345"/>
                    </a:lnTo>
                    <a:lnTo>
                      <a:pt x="59" y="2299"/>
                    </a:lnTo>
                    <a:lnTo>
                      <a:pt x="34" y="2248"/>
                    </a:lnTo>
                    <a:lnTo>
                      <a:pt x="16" y="2194"/>
                    </a:lnTo>
                    <a:lnTo>
                      <a:pt x="4" y="2137"/>
                    </a:lnTo>
                    <a:lnTo>
                      <a:pt x="0" y="2078"/>
                    </a:lnTo>
                    <a:lnTo>
                      <a:pt x="0" y="438"/>
                    </a:lnTo>
                    <a:lnTo>
                      <a:pt x="4" y="379"/>
                    </a:lnTo>
                    <a:lnTo>
                      <a:pt x="16" y="322"/>
                    </a:lnTo>
                    <a:lnTo>
                      <a:pt x="34" y="268"/>
                    </a:lnTo>
                    <a:lnTo>
                      <a:pt x="59" y="217"/>
                    </a:lnTo>
                    <a:lnTo>
                      <a:pt x="91" y="170"/>
                    </a:lnTo>
                    <a:lnTo>
                      <a:pt x="128" y="128"/>
                    </a:lnTo>
                    <a:lnTo>
                      <a:pt x="170" y="91"/>
                    </a:lnTo>
                    <a:lnTo>
                      <a:pt x="218" y="60"/>
                    </a:lnTo>
                    <a:lnTo>
                      <a:pt x="268" y="35"/>
                    </a:lnTo>
                    <a:lnTo>
                      <a:pt x="322" y="16"/>
                    </a:lnTo>
                    <a:lnTo>
                      <a:pt x="379" y="4"/>
                    </a:lnTo>
                    <a:lnTo>
                      <a:pt x="438" y="0"/>
                    </a:lnTo>
                    <a:close/>
                  </a:path>
                </a:pathLst>
              </a:custGeom>
              <a:solidFill>
                <a:srgbClr val="5C7F9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58" name="Group 56"/>
              <p:cNvGrpSpPr/>
              <p:nvPr/>
            </p:nvGrpSpPr>
            <p:grpSpPr>
              <a:xfrm>
                <a:off x="581764" y="601867"/>
                <a:ext cx="1387387" cy="706639"/>
                <a:chOff x="2669996" y="342303"/>
                <a:chExt cx="1387387" cy="706639"/>
              </a:xfrm>
              <a:solidFill>
                <a:schemeClr val="bg1"/>
              </a:solidFill>
            </p:grpSpPr>
            <p:sp>
              <p:nvSpPr>
                <p:cNvPr id="59" name="Freeform 8"/>
                <p:cNvSpPr>
                  <a:spLocks/>
                </p:cNvSpPr>
                <p:nvPr/>
              </p:nvSpPr>
              <p:spPr bwMode="auto">
                <a:xfrm>
                  <a:off x="2669996" y="589017"/>
                  <a:ext cx="157623" cy="236816"/>
                </a:xfrm>
                <a:custGeom>
                  <a:avLst/>
                  <a:gdLst>
                    <a:gd name="T0" fmla="*/ 282 w 414"/>
                    <a:gd name="T1" fmla="*/ 0 h 623"/>
                    <a:gd name="T2" fmla="*/ 414 w 414"/>
                    <a:gd name="T3" fmla="*/ 0 h 623"/>
                    <a:gd name="T4" fmla="*/ 414 w 414"/>
                    <a:gd name="T5" fmla="*/ 410 h 623"/>
                    <a:gd name="T6" fmla="*/ 413 w 414"/>
                    <a:gd name="T7" fmla="*/ 450 h 623"/>
                    <a:gd name="T8" fmla="*/ 405 w 414"/>
                    <a:gd name="T9" fmla="*/ 486 h 623"/>
                    <a:gd name="T10" fmla="*/ 394 w 414"/>
                    <a:gd name="T11" fmla="*/ 519 h 623"/>
                    <a:gd name="T12" fmla="*/ 378 w 414"/>
                    <a:gd name="T13" fmla="*/ 545 h 623"/>
                    <a:gd name="T14" fmla="*/ 359 w 414"/>
                    <a:gd name="T15" fmla="*/ 569 h 623"/>
                    <a:gd name="T16" fmla="*/ 335 w 414"/>
                    <a:gd name="T17" fmla="*/ 589 h 623"/>
                    <a:gd name="T18" fmla="*/ 307 w 414"/>
                    <a:gd name="T19" fmla="*/ 603 h 623"/>
                    <a:gd name="T20" fmla="*/ 277 w 414"/>
                    <a:gd name="T21" fmla="*/ 614 h 623"/>
                    <a:gd name="T22" fmla="*/ 243 w 414"/>
                    <a:gd name="T23" fmla="*/ 620 h 623"/>
                    <a:gd name="T24" fmla="*/ 206 w 414"/>
                    <a:gd name="T25" fmla="*/ 623 h 623"/>
                    <a:gd name="T26" fmla="*/ 163 w 414"/>
                    <a:gd name="T27" fmla="*/ 619 h 623"/>
                    <a:gd name="T28" fmla="*/ 122 w 414"/>
                    <a:gd name="T29" fmla="*/ 608 h 623"/>
                    <a:gd name="T30" fmla="*/ 87 w 414"/>
                    <a:gd name="T31" fmla="*/ 591 h 623"/>
                    <a:gd name="T32" fmla="*/ 54 w 414"/>
                    <a:gd name="T33" fmla="*/ 567 h 623"/>
                    <a:gd name="T34" fmla="*/ 25 w 414"/>
                    <a:gd name="T35" fmla="*/ 538 h 623"/>
                    <a:gd name="T36" fmla="*/ 0 w 414"/>
                    <a:gd name="T37" fmla="*/ 503 h 623"/>
                    <a:gd name="T38" fmla="*/ 99 w 414"/>
                    <a:gd name="T39" fmla="*/ 438 h 623"/>
                    <a:gd name="T40" fmla="*/ 115 w 414"/>
                    <a:gd name="T41" fmla="*/ 461 h 623"/>
                    <a:gd name="T42" fmla="*/ 132 w 414"/>
                    <a:gd name="T43" fmla="*/ 480 h 623"/>
                    <a:gd name="T44" fmla="*/ 151 w 414"/>
                    <a:gd name="T45" fmla="*/ 495 h 623"/>
                    <a:gd name="T46" fmla="*/ 174 w 414"/>
                    <a:gd name="T47" fmla="*/ 504 h 623"/>
                    <a:gd name="T48" fmla="*/ 199 w 414"/>
                    <a:gd name="T49" fmla="*/ 507 h 623"/>
                    <a:gd name="T50" fmla="*/ 224 w 414"/>
                    <a:gd name="T51" fmla="*/ 504 h 623"/>
                    <a:gd name="T52" fmla="*/ 244 w 414"/>
                    <a:gd name="T53" fmla="*/ 495 h 623"/>
                    <a:gd name="T54" fmla="*/ 261 w 414"/>
                    <a:gd name="T55" fmla="*/ 480 h 623"/>
                    <a:gd name="T56" fmla="*/ 273 w 414"/>
                    <a:gd name="T57" fmla="*/ 462 h 623"/>
                    <a:gd name="T58" fmla="*/ 281 w 414"/>
                    <a:gd name="T59" fmla="*/ 437 h 623"/>
                    <a:gd name="T60" fmla="*/ 282 w 414"/>
                    <a:gd name="T61" fmla="*/ 408 h 623"/>
                    <a:gd name="T62" fmla="*/ 282 w 414"/>
                    <a:gd name="T63" fmla="*/ 0 h 6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14" h="623">
                      <a:moveTo>
                        <a:pt x="282" y="0"/>
                      </a:moveTo>
                      <a:lnTo>
                        <a:pt x="414" y="0"/>
                      </a:lnTo>
                      <a:lnTo>
                        <a:pt x="414" y="410"/>
                      </a:lnTo>
                      <a:lnTo>
                        <a:pt x="413" y="450"/>
                      </a:lnTo>
                      <a:lnTo>
                        <a:pt x="405" y="486"/>
                      </a:lnTo>
                      <a:lnTo>
                        <a:pt x="394" y="519"/>
                      </a:lnTo>
                      <a:lnTo>
                        <a:pt x="378" y="545"/>
                      </a:lnTo>
                      <a:lnTo>
                        <a:pt x="359" y="569"/>
                      </a:lnTo>
                      <a:lnTo>
                        <a:pt x="335" y="589"/>
                      </a:lnTo>
                      <a:lnTo>
                        <a:pt x="307" y="603"/>
                      </a:lnTo>
                      <a:lnTo>
                        <a:pt x="277" y="614"/>
                      </a:lnTo>
                      <a:lnTo>
                        <a:pt x="243" y="620"/>
                      </a:lnTo>
                      <a:lnTo>
                        <a:pt x="206" y="623"/>
                      </a:lnTo>
                      <a:lnTo>
                        <a:pt x="163" y="619"/>
                      </a:lnTo>
                      <a:lnTo>
                        <a:pt x="122" y="608"/>
                      </a:lnTo>
                      <a:lnTo>
                        <a:pt x="87" y="591"/>
                      </a:lnTo>
                      <a:lnTo>
                        <a:pt x="54" y="567"/>
                      </a:lnTo>
                      <a:lnTo>
                        <a:pt x="25" y="538"/>
                      </a:lnTo>
                      <a:lnTo>
                        <a:pt x="0" y="503"/>
                      </a:lnTo>
                      <a:lnTo>
                        <a:pt x="99" y="438"/>
                      </a:lnTo>
                      <a:lnTo>
                        <a:pt x="115" y="461"/>
                      </a:lnTo>
                      <a:lnTo>
                        <a:pt x="132" y="480"/>
                      </a:lnTo>
                      <a:lnTo>
                        <a:pt x="151" y="495"/>
                      </a:lnTo>
                      <a:lnTo>
                        <a:pt x="174" y="504"/>
                      </a:lnTo>
                      <a:lnTo>
                        <a:pt x="199" y="507"/>
                      </a:lnTo>
                      <a:lnTo>
                        <a:pt x="224" y="504"/>
                      </a:lnTo>
                      <a:lnTo>
                        <a:pt x="244" y="495"/>
                      </a:lnTo>
                      <a:lnTo>
                        <a:pt x="261" y="480"/>
                      </a:lnTo>
                      <a:lnTo>
                        <a:pt x="273" y="462"/>
                      </a:lnTo>
                      <a:lnTo>
                        <a:pt x="281" y="437"/>
                      </a:lnTo>
                      <a:lnTo>
                        <a:pt x="282" y="408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0" name="Freeform 9"/>
                <p:cNvSpPr>
                  <a:spLocks noEditPoints="1"/>
                </p:cNvSpPr>
                <p:nvPr/>
              </p:nvSpPr>
              <p:spPr bwMode="auto">
                <a:xfrm>
                  <a:off x="2866453" y="584449"/>
                  <a:ext cx="241384" cy="241384"/>
                </a:xfrm>
                <a:custGeom>
                  <a:avLst/>
                  <a:gdLst>
                    <a:gd name="T0" fmla="*/ 283 w 635"/>
                    <a:gd name="T1" fmla="*/ 114 h 633"/>
                    <a:gd name="T2" fmla="*/ 222 w 635"/>
                    <a:gd name="T3" fmla="*/ 137 h 633"/>
                    <a:gd name="T4" fmla="*/ 176 w 635"/>
                    <a:gd name="T5" fmla="*/ 179 h 633"/>
                    <a:gd name="T6" fmla="*/ 145 w 635"/>
                    <a:gd name="T7" fmla="*/ 240 h 633"/>
                    <a:gd name="T8" fmla="*/ 135 w 635"/>
                    <a:gd name="T9" fmla="*/ 315 h 633"/>
                    <a:gd name="T10" fmla="*/ 145 w 635"/>
                    <a:gd name="T11" fmla="*/ 391 h 633"/>
                    <a:gd name="T12" fmla="*/ 176 w 635"/>
                    <a:gd name="T13" fmla="*/ 452 h 633"/>
                    <a:gd name="T14" fmla="*/ 223 w 635"/>
                    <a:gd name="T15" fmla="*/ 496 h 633"/>
                    <a:gd name="T16" fmla="*/ 284 w 635"/>
                    <a:gd name="T17" fmla="*/ 518 h 633"/>
                    <a:gd name="T18" fmla="*/ 352 w 635"/>
                    <a:gd name="T19" fmla="*/ 518 h 633"/>
                    <a:gd name="T20" fmla="*/ 413 w 635"/>
                    <a:gd name="T21" fmla="*/ 496 h 633"/>
                    <a:gd name="T22" fmla="*/ 459 w 635"/>
                    <a:gd name="T23" fmla="*/ 452 h 633"/>
                    <a:gd name="T24" fmla="*/ 490 w 635"/>
                    <a:gd name="T25" fmla="*/ 391 h 633"/>
                    <a:gd name="T26" fmla="*/ 502 w 635"/>
                    <a:gd name="T27" fmla="*/ 315 h 633"/>
                    <a:gd name="T28" fmla="*/ 491 w 635"/>
                    <a:gd name="T29" fmla="*/ 240 h 633"/>
                    <a:gd name="T30" fmla="*/ 461 w 635"/>
                    <a:gd name="T31" fmla="*/ 179 h 633"/>
                    <a:gd name="T32" fmla="*/ 413 w 635"/>
                    <a:gd name="T33" fmla="*/ 137 h 633"/>
                    <a:gd name="T34" fmla="*/ 352 w 635"/>
                    <a:gd name="T35" fmla="*/ 114 h 633"/>
                    <a:gd name="T36" fmla="*/ 318 w 635"/>
                    <a:gd name="T37" fmla="*/ 0 h 633"/>
                    <a:gd name="T38" fmla="*/ 413 w 635"/>
                    <a:gd name="T39" fmla="*/ 13 h 633"/>
                    <a:gd name="T40" fmla="*/ 495 w 635"/>
                    <a:gd name="T41" fmla="*/ 49 h 633"/>
                    <a:gd name="T42" fmla="*/ 561 w 635"/>
                    <a:gd name="T43" fmla="*/ 104 h 633"/>
                    <a:gd name="T44" fmla="*/ 607 w 635"/>
                    <a:gd name="T45" fmla="*/ 178 h 633"/>
                    <a:gd name="T46" fmla="*/ 632 w 635"/>
                    <a:gd name="T47" fmla="*/ 266 h 633"/>
                    <a:gd name="T48" fmla="*/ 632 w 635"/>
                    <a:gd name="T49" fmla="*/ 364 h 633"/>
                    <a:gd name="T50" fmla="*/ 607 w 635"/>
                    <a:gd name="T51" fmla="*/ 453 h 633"/>
                    <a:gd name="T52" fmla="*/ 561 w 635"/>
                    <a:gd name="T53" fmla="*/ 527 h 633"/>
                    <a:gd name="T54" fmla="*/ 495 w 635"/>
                    <a:gd name="T55" fmla="*/ 584 h 633"/>
                    <a:gd name="T56" fmla="*/ 413 w 635"/>
                    <a:gd name="T57" fmla="*/ 620 h 633"/>
                    <a:gd name="T58" fmla="*/ 318 w 635"/>
                    <a:gd name="T59" fmla="*/ 633 h 633"/>
                    <a:gd name="T60" fmla="*/ 222 w 635"/>
                    <a:gd name="T61" fmla="*/ 620 h 633"/>
                    <a:gd name="T62" fmla="*/ 140 w 635"/>
                    <a:gd name="T63" fmla="*/ 584 h 633"/>
                    <a:gd name="T64" fmla="*/ 75 w 635"/>
                    <a:gd name="T65" fmla="*/ 527 h 633"/>
                    <a:gd name="T66" fmla="*/ 28 w 635"/>
                    <a:gd name="T67" fmla="*/ 453 h 633"/>
                    <a:gd name="T68" fmla="*/ 4 w 635"/>
                    <a:gd name="T69" fmla="*/ 364 h 633"/>
                    <a:gd name="T70" fmla="*/ 4 w 635"/>
                    <a:gd name="T71" fmla="*/ 266 h 633"/>
                    <a:gd name="T72" fmla="*/ 28 w 635"/>
                    <a:gd name="T73" fmla="*/ 178 h 633"/>
                    <a:gd name="T74" fmla="*/ 75 w 635"/>
                    <a:gd name="T75" fmla="*/ 104 h 633"/>
                    <a:gd name="T76" fmla="*/ 140 w 635"/>
                    <a:gd name="T77" fmla="*/ 49 h 633"/>
                    <a:gd name="T78" fmla="*/ 222 w 635"/>
                    <a:gd name="T79" fmla="*/ 13 h 633"/>
                    <a:gd name="T80" fmla="*/ 318 w 635"/>
                    <a:gd name="T81" fmla="*/ 0 h 6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35" h="633">
                      <a:moveTo>
                        <a:pt x="318" y="112"/>
                      </a:moveTo>
                      <a:lnTo>
                        <a:pt x="283" y="114"/>
                      </a:lnTo>
                      <a:lnTo>
                        <a:pt x="251" y="122"/>
                      </a:lnTo>
                      <a:lnTo>
                        <a:pt x="222" y="137"/>
                      </a:lnTo>
                      <a:lnTo>
                        <a:pt x="197" y="155"/>
                      </a:lnTo>
                      <a:lnTo>
                        <a:pt x="176" y="179"/>
                      </a:lnTo>
                      <a:lnTo>
                        <a:pt x="159" y="208"/>
                      </a:lnTo>
                      <a:lnTo>
                        <a:pt x="145" y="240"/>
                      </a:lnTo>
                      <a:lnTo>
                        <a:pt x="137" y="275"/>
                      </a:lnTo>
                      <a:lnTo>
                        <a:pt x="135" y="315"/>
                      </a:lnTo>
                      <a:lnTo>
                        <a:pt x="137" y="354"/>
                      </a:lnTo>
                      <a:lnTo>
                        <a:pt x="145" y="391"/>
                      </a:lnTo>
                      <a:lnTo>
                        <a:pt x="159" y="423"/>
                      </a:lnTo>
                      <a:lnTo>
                        <a:pt x="176" y="452"/>
                      </a:lnTo>
                      <a:lnTo>
                        <a:pt x="198" y="476"/>
                      </a:lnTo>
                      <a:lnTo>
                        <a:pt x="223" y="496"/>
                      </a:lnTo>
                      <a:lnTo>
                        <a:pt x="251" y="509"/>
                      </a:lnTo>
                      <a:lnTo>
                        <a:pt x="284" y="518"/>
                      </a:lnTo>
                      <a:lnTo>
                        <a:pt x="318" y="521"/>
                      </a:lnTo>
                      <a:lnTo>
                        <a:pt x="352" y="518"/>
                      </a:lnTo>
                      <a:lnTo>
                        <a:pt x="384" y="509"/>
                      </a:lnTo>
                      <a:lnTo>
                        <a:pt x="413" y="496"/>
                      </a:lnTo>
                      <a:lnTo>
                        <a:pt x="438" y="476"/>
                      </a:lnTo>
                      <a:lnTo>
                        <a:pt x="459" y="452"/>
                      </a:lnTo>
                      <a:lnTo>
                        <a:pt x="478" y="423"/>
                      </a:lnTo>
                      <a:lnTo>
                        <a:pt x="490" y="391"/>
                      </a:lnTo>
                      <a:lnTo>
                        <a:pt x="499" y="354"/>
                      </a:lnTo>
                      <a:lnTo>
                        <a:pt x="502" y="315"/>
                      </a:lnTo>
                      <a:lnTo>
                        <a:pt x="499" y="275"/>
                      </a:lnTo>
                      <a:lnTo>
                        <a:pt x="491" y="240"/>
                      </a:lnTo>
                      <a:lnTo>
                        <a:pt x="478" y="208"/>
                      </a:lnTo>
                      <a:lnTo>
                        <a:pt x="461" y="179"/>
                      </a:lnTo>
                      <a:lnTo>
                        <a:pt x="438" y="155"/>
                      </a:lnTo>
                      <a:lnTo>
                        <a:pt x="413" y="137"/>
                      </a:lnTo>
                      <a:lnTo>
                        <a:pt x="384" y="122"/>
                      </a:lnTo>
                      <a:lnTo>
                        <a:pt x="352" y="114"/>
                      </a:lnTo>
                      <a:lnTo>
                        <a:pt x="318" y="112"/>
                      </a:lnTo>
                      <a:close/>
                      <a:moveTo>
                        <a:pt x="318" y="0"/>
                      </a:moveTo>
                      <a:lnTo>
                        <a:pt x="367" y="4"/>
                      </a:lnTo>
                      <a:lnTo>
                        <a:pt x="413" y="13"/>
                      </a:lnTo>
                      <a:lnTo>
                        <a:pt x="455" y="27"/>
                      </a:lnTo>
                      <a:lnTo>
                        <a:pt x="495" y="49"/>
                      </a:lnTo>
                      <a:lnTo>
                        <a:pt x="531" y="74"/>
                      </a:lnTo>
                      <a:lnTo>
                        <a:pt x="561" y="104"/>
                      </a:lnTo>
                      <a:lnTo>
                        <a:pt x="586" y="140"/>
                      </a:lnTo>
                      <a:lnTo>
                        <a:pt x="607" y="178"/>
                      </a:lnTo>
                      <a:lnTo>
                        <a:pt x="622" y="220"/>
                      </a:lnTo>
                      <a:lnTo>
                        <a:pt x="632" y="266"/>
                      </a:lnTo>
                      <a:lnTo>
                        <a:pt x="635" y="315"/>
                      </a:lnTo>
                      <a:lnTo>
                        <a:pt x="632" y="364"/>
                      </a:lnTo>
                      <a:lnTo>
                        <a:pt x="622" y="410"/>
                      </a:lnTo>
                      <a:lnTo>
                        <a:pt x="607" y="453"/>
                      </a:lnTo>
                      <a:lnTo>
                        <a:pt x="586" y="492"/>
                      </a:lnTo>
                      <a:lnTo>
                        <a:pt x="561" y="527"/>
                      </a:lnTo>
                      <a:lnTo>
                        <a:pt x="531" y="558"/>
                      </a:lnTo>
                      <a:lnTo>
                        <a:pt x="495" y="584"/>
                      </a:lnTo>
                      <a:lnTo>
                        <a:pt x="455" y="605"/>
                      </a:lnTo>
                      <a:lnTo>
                        <a:pt x="413" y="620"/>
                      </a:lnTo>
                      <a:lnTo>
                        <a:pt x="367" y="630"/>
                      </a:lnTo>
                      <a:lnTo>
                        <a:pt x="318" y="633"/>
                      </a:lnTo>
                      <a:lnTo>
                        <a:pt x="268" y="630"/>
                      </a:lnTo>
                      <a:lnTo>
                        <a:pt x="222" y="620"/>
                      </a:lnTo>
                      <a:lnTo>
                        <a:pt x="180" y="605"/>
                      </a:lnTo>
                      <a:lnTo>
                        <a:pt x="140" y="584"/>
                      </a:lnTo>
                      <a:lnTo>
                        <a:pt x="106" y="558"/>
                      </a:lnTo>
                      <a:lnTo>
                        <a:pt x="75" y="527"/>
                      </a:lnTo>
                      <a:lnTo>
                        <a:pt x="49" y="492"/>
                      </a:lnTo>
                      <a:lnTo>
                        <a:pt x="28" y="453"/>
                      </a:lnTo>
                      <a:lnTo>
                        <a:pt x="13" y="410"/>
                      </a:lnTo>
                      <a:lnTo>
                        <a:pt x="4" y="364"/>
                      </a:lnTo>
                      <a:lnTo>
                        <a:pt x="0" y="315"/>
                      </a:lnTo>
                      <a:lnTo>
                        <a:pt x="4" y="266"/>
                      </a:lnTo>
                      <a:lnTo>
                        <a:pt x="13" y="220"/>
                      </a:lnTo>
                      <a:lnTo>
                        <a:pt x="28" y="178"/>
                      </a:lnTo>
                      <a:lnTo>
                        <a:pt x="49" y="140"/>
                      </a:lnTo>
                      <a:lnTo>
                        <a:pt x="75" y="104"/>
                      </a:lnTo>
                      <a:lnTo>
                        <a:pt x="106" y="74"/>
                      </a:lnTo>
                      <a:lnTo>
                        <a:pt x="140" y="49"/>
                      </a:lnTo>
                      <a:lnTo>
                        <a:pt x="180" y="27"/>
                      </a:lnTo>
                      <a:lnTo>
                        <a:pt x="222" y="13"/>
                      </a:lnTo>
                      <a:lnTo>
                        <a:pt x="268" y="4"/>
                      </a:lnTo>
                      <a:lnTo>
                        <a:pt x="318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1" name="Freeform 10"/>
                <p:cNvSpPr>
                  <a:spLocks/>
                </p:cNvSpPr>
                <p:nvPr/>
              </p:nvSpPr>
              <p:spPr bwMode="auto">
                <a:xfrm>
                  <a:off x="3143626" y="589017"/>
                  <a:ext cx="196458" cy="236816"/>
                </a:xfrm>
                <a:custGeom>
                  <a:avLst/>
                  <a:gdLst>
                    <a:gd name="T0" fmla="*/ 0 w 516"/>
                    <a:gd name="T1" fmla="*/ 0 h 623"/>
                    <a:gd name="T2" fmla="*/ 134 w 516"/>
                    <a:gd name="T3" fmla="*/ 0 h 623"/>
                    <a:gd name="T4" fmla="*/ 134 w 516"/>
                    <a:gd name="T5" fmla="*/ 380 h 623"/>
                    <a:gd name="T6" fmla="*/ 136 w 516"/>
                    <a:gd name="T7" fmla="*/ 409 h 623"/>
                    <a:gd name="T8" fmla="*/ 143 w 516"/>
                    <a:gd name="T9" fmla="*/ 436 h 623"/>
                    <a:gd name="T10" fmla="*/ 153 w 516"/>
                    <a:gd name="T11" fmla="*/ 458 h 623"/>
                    <a:gd name="T12" fmla="*/ 168 w 516"/>
                    <a:gd name="T13" fmla="*/ 476 h 623"/>
                    <a:gd name="T14" fmla="*/ 186 w 516"/>
                    <a:gd name="T15" fmla="*/ 491 h 623"/>
                    <a:gd name="T16" fmla="*/ 208 w 516"/>
                    <a:gd name="T17" fmla="*/ 501 h 623"/>
                    <a:gd name="T18" fmla="*/ 231 w 516"/>
                    <a:gd name="T19" fmla="*/ 508 h 623"/>
                    <a:gd name="T20" fmla="*/ 259 w 516"/>
                    <a:gd name="T21" fmla="*/ 511 h 623"/>
                    <a:gd name="T22" fmla="*/ 285 w 516"/>
                    <a:gd name="T23" fmla="*/ 508 h 623"/>
                    <a:gd name="T24" fmla="*/ 309 w 516"/>
                    <a:gd name="T25" fmla="*/ 501 h 623"/>
                    <a:gd name="T26" fmla="*/ 330 w 516"/>
                    <a:gd name="T27" fmla="*/ 491 h 623"/>
                    <a:gd name="T28" fmla="*/ 349 w 516"/>
                    <a:gd name="T29" fmla="*/ 476 h 623"/>
                    <a:gd name="T30" fmla="*/ 363 w 516"/>
                    <a:gd name="T31" fmla="*/ 458 h 623"/>
                    <a:gd name="T32" fmla="*/ 374 w 516"/>
                    <a:gd name="T33" fmla="*/ 436 h 623"/>
                    <a:gd name="T34" fmla="*/ 382 w 516"/>
                    <a:gd name="T35" fmla="*/ 409 h 623"/>
                    <a:gd name="T36" fmla="*/ 383 w 516"/>
                    <a:gd name="T37" fmla="*/ 380 h 623"/>
                    <a:gd name="T38" fmla="*/ 383 w 516"/>
                    <a:gd name="T39" fmla="*/ 0 h 623"/>
                    <a:gd name="T40" fmla="*/ 516 w 516"/>
                    <a:gd name="T41" fmla="*/ 0 h 623"/>
                    <a:gd name="T42" fmla="*/ 516 w 516"/>
                    <a:gd name="T43" fmla="*/ 380 h 623"/>
                    <a:gd name="T44" fmla="*/ 514 w 516"/>
                    <a:gd name="T45" fmla="*/ 422 h 623"/>
                    <a:gd name="T46" fmla="*/ 506 w 516"/>
                    <a:gd name="T47" fmla="*/ 461 h 623"/>
                    <a:gd name="T48" fmla="*/ 494 w 516"/>
                    <a:gd name="T49" fmla="*/ 495 h 623"/>
                    <a:gd name="T50" fmla="*/ 477 w 516"/>
                    <a:gd name="T51" fmla="*/ 525 h 623"/>
                    <a:gd name="T52" fmla="*/ 456 w 516"/>
                    <a:gd name="T53" fmla="*/ 552 h 623"/>
                    <a:gd name="T54" fmla="*/ 431 w 516"/>
                    <a:gd name="T55" fmla="*/ 573 h 623"/>
                    <a:gd name="T56" fmla="*/ 403 w 516"/>
                    <a:gd name="T57" fmla="*/ 591 h 623"/>
                    <a:gd name="T58" fmla="*/ 371 w 516"/>
                    <a:gd name="T59" fmla="*/ 604 h 623"/>
                    <a:gd name="T60" fmla="*/ 336 w 516"/>
                    <a:gd name="T61" fmla="*/ 615 h 623"/>
                    <a:gd name="T62" fmla="*/ 299 w 516"/>
                    <a:gd name="T63" fmla="*/ 620 h 623"/>
                    <a:gd name="T64" fmla="*/ 259 w 516"/>
                    <a:gd name="T65" fmla="*/ 623 h 623"/>
                    <a:gd name="T66" fmla="*/ 218 w 516"/>
                    <a:gd name="T67" fmla="*/ 620 h 623"/>
                    <a:gd name="T68" fmla="*/ 181 w 516"/>
                    <a:gd name="T69" fmla="*/ 615 h 623"/>
                    <a:gd name="T70" fmla="*/ 147 w 516"/>
                    <a:gd name="T71" fmla="*/ 604 h 623"/>
                    <a:gd name="T72" fmla="*/ 114 w 516"/>
                    <a:gd name="T73" fmla="*/ 591 h 623"/>
                    <a:gd name="T74" fmla="*/ 86 w 516"/>
                    <a:gd name="T75" fmla="*/ 573 h 623"/>
                    <a:gd name="T76" fmla="*/ 61 w 516"/>
                    <a:gd name="T77" fmla="*/ 552 h 623"/>
                    <a:gd name="T78" fmla="*/ 40 w 516"/>
                    <a:gd name="T79" fmla="*/ 525 h 623"/>
                    <a:gd name="T80" fmla="*/ 23 w 516"/>
                    <a:gd name="T81" fmla="*/ 495 h 623"/>
                    <a:gd name="T82" fmla="*/ 11 w 516"/>
                    <a:gd name="T83" fmla="*/ 461 h 623"/>
                    <a:gd name="T84" fmla="*/ 3 w 516"/>
                    <a:gd name="T85" fmla="*/ 422 h 623"/>
                    <a:gd name="T86" fmla="*/ 0 w 516"/>
                    <a:gd name="T87" fmla="*/ 380 h 623"/>
                    <a:gd name="T88" fmla="*/ 0 w 516"/>
                    <a:gd name="T89" fmla="*/ 0 h 6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516" h="623">
                      <a:moveTo>
                        <a:pt x="0" y="0"/>
                      </a:moveTo>
                      <a:lnTo>
                        <a:pt x="134" y="0"/>
                      </a:lnTo>
                      <a:lnTo>
                        <a:pt x="134" y="380"/>
                      </a:lnTo>
                      <a:lnTo>
                        <a:pt x="136" y="409"/>
                      </a:lnTo>
                      <a:lnTo>
                        <a:pt x="143" y="436"/>
                      </a:lnTo>
                      <a:lnTo>
                        <a:pt x="153" y="458"/>
                      </a:lnTo>
                      <a:lnTo>
                        <a:pt x="168" y="476"/>
                      </a:lnTo>
                      <a:lnTo>
                        <a:pt x="186" y="491"/>
                      </a:lnTo>
                      <a:lnTo>
                        <a:pt x="208" y="501"/>
                      </a:lnTo>
                      <a:lnTo>
                        <a:pt x="231" y="508"/>
                      </a:lnTo>
                      <a:lnTo>
                        <a:pt x="259" y="511"/>
                      </a:lnTo>
                      <a:lnTo>
                        <a:pt x="285" y="508"/>
                      </a:lnTo>
                      <a:lnTo>
                        <a:pt x="309" y="501"/>
                      </a:lnTo>
                      <a:lnTo>
                        <a:pt x="330" y="491"/>
                      </a:lnTo>
                      <a:lnTo>
                        <a:pt x="349" y="476"/>
                      </a:lnTo>
                      <a:lnTo>
                        <a:pt x="363" y="458"/>
                      </a:lnTo>
                      <a:lnTo>
                        <a:pt x="374" y="436"/>
                      </a:lnTo>
                      <a:lnTo>
                        <a:pt x="382" y="409"/>
                      </a:lnTo>
                      <a:lnTo>
                        <a:pt x="383" y="380"/>
                      </a:lnTo>
                      <a:lnTo>
                        <a:pt x="383" y="0"/>
                      </a:lnTo>
                      <a:lnTo>
                        <a:pt x="516" y="0"/>
                      </a:lnTo>
                      <a:lnTo>
                        <a:pt x="516" y="380"/>
                      </a:lnTo>
                      <a:lnTo>
                        <a:pt x="514" y="422"/>
                      </a:lnTo>
                      <a:lnTo>
                        <a:pt x="506" y="461"/>
                      </a:lnTo>
                      <a:lnTo>
                        <a:pt x="494" y="495"/>
                      </a:lnTo>
                      <a:lnTo>
                        <a:pt x="477" y="525"/>
                      </a:lnTo>
                      <a:lnTo>
                        <a:pt x="456" y="552"/>
                      </a:lnTo>
                      <a:lnTo>
                        <a:pt x="431" y="573"/>
                      </a:lnTo>
                      <a:lnTo>
                        <a:pt x="403" y="591"/>
                      </a:lnTo>
                      <a:lnTo>
                        <a:pt x="371" y="604"/>
                      </a:lnTo>
                      <a:lnTo>
                        <a:pt x="336" y="615"/>
                      </a:lnTo>
                      <a:lnTo>
                        <a:pt x="299" y="620"/>
                      </a:lnTo>
                      <a:lnTo>
                        <a:pt x="259" y="623"/>
                      </a:lnTo>
                      <a:lnTo>
                        <a:pt x="218" y="620"/>
                      </a:lnTo>
                      <a:lnTo>
                        <a:pt x="181" y="615"/>
                      </a:lnTo>
                      <a:lnTo>
                        <a:pt x="147" y="604"/>
                      </a:lnTo>
                      <a:lnTo>
                        <a:pt x="114" y="591"/>
                      </a:lnTo>
                      <a:lnTo>
                        <a:pt x="86" y="573"/>
                      </a:lnTo>
                      <a:lnTo>
                        <a:pt x="61" y="552"/>
                      </a:lnTo>
                      <a:lnTo>
                        <a:pt x="40" y="525"/>
                      </a:lnTo>
                      <a:lnTo>
                        <a:pt x="23" y="495"/>
                      </a:lnTo>
                      <a:lnTo>
                        <a:pt x="11" y="461"/>
                      </a:lnTo>
                      <a:lnTo>
                        <a:pt x="3" y="422"/>
                      </a:lnTo>
                      <a:lnTo>
                        <a:pt x="0" y="38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2" name="Freeform 11"/>
                <p:cNvSpPr>
                  <a:spLocks noEditPoints="1"/>
                </p:cNvSpPr>
                <p:nvPr/>
              </p:nvSpPr>
              <p:spPr bwMode="auto">
                <a:xfrm>
                  <a:off x="3390340" y="589017"/>
                  <a:ext cx="194174" cy="233008"/>
                </a:xfrm>
                <a:custGeom>
                  <a:avLst/>
                  <a:gdLst>
                    <a:gd name="T0" fmla="*/ 134 w 510"/>
                    <a:gd name="T1" fmla="*/ 107 h 612"/>
                    <a:gd name="T2" fmla="*/ 134 w 510"/>
                    <a:gd name="T3" fmla="*/ 288 h 612"/>
                    <a:gd name="T4" fmla="*/ 268 w 510"/>
                    <a:gd name="T5" fmla="*/ 288 h 612"/>
                    <a:gd name="T6" fmla="*/ 296 w 510"/>
                    <a:gd name="T7" fmla="*/ 285 h 612"/>
                    <a:gd name="T8" fmla="*/ 320 w 510"/>
                    <a:gd name="T9" fmla="*/ 279 h 612"/>
                    <a:gd name="T10" fmla="*/ 338 w 510"/>
                    <a:gd name="T11" fmla="*/ 268 h 612"/>
                    <a:gd name="T12" fmla="*/ 353 w 510"/>
                    <a:gd name="T13" fmla="*/ 253 h 612"/>
                    <a:gd name="T14" fmla="*/ 363 w 510"/>
                    <a:gd name="T15" fmla="*/ 236 h 612"/>
                    <a:gd name="T16" fmla="*/ 370 w 510"/>
                    <a:gd name="T17" fmla="*/ 218 h 612"/>
                    <a:gd name="T18" fmla="*/ 373 w 510"/>
                    <a:gd name="T19" fmla="*/ 197 h 612"/>
                    <a:gd name="T20" fmla="*/ 370 w 510"/>
                    <a:gd name="T21" fmla="*/ 174 h 612"/>
                    <a:gd name="T22" fmla="*/ 363 w 510"/>
                    <a:gd name="T23" fmla="*/ 156 h 612"/>
                    <a:gd name="T24" fmla="*/ 353 w 510"/>
                    <a:gd name="T25" fmla="*/ 139 h 612"/>
                    <a:gd name="T26" fmla="*/ 338 w 510"/>
                    <a:gd name="T27" fmla="*/ 126 h 612"/>
                    <a:gd name="T28" fmla="*/ 320 w 510"/>
                    <a:gd name="T29" fmla="*/ 115 h 612"/>
                    <a:gd name="T30" fmla="*/ 296 w 510"/>
                    <a:gd name="T31" fmla="*/ 108 h 612"/>
                    <a:gd name="T32" fmla="*/ 268 w 510"/>
                    <a:gd name="T33" fmla="*/ 107 h 612"/>
                    <a:gd name="T34" fmla="*/ 134 w 510"/>
                    <a:gd name="T35" fmla="*/ 107 h 612"/>
                    <a:gd name="T36" fmla="*/ 0 w 510"/>
                    <a:gd name="T37" fmla="*/ 0 h 612"/>
                    <a:gd name="T38" fmla="*/ 270 w 510"/>
                    <a:gd name="T39" fmla="*/ 0 h 612"/>
                    <a:gd name="T40" fmla="*/ 314 w 510"/>
                    <a:gd name="T41" fmla="*/ 3 h 612"/>
                    <a:gd name="T42" fmla="*/ 354 w 510"/>
                    <a:gd name="T43" fmla="*/ 9 h 612"/>
                    <a:gd name="T44" fmla="*/ 388 w 510"/>
                    <a:gd name="T45" fmla="*/ 20 h 612"/>
                    <a:gd name="T46" fmla="*/ 417 w 510"/>
                    <a:gd name="T47" fmla="*/ 35 h 612"/>
                    <a:gd name="T48" fmla="*/ 442 w 510"/>
                    <a:gd name="T49" fmla="*/ 52 h 612"/>
                    <a:gd name="T50" fmla="*/ 462 w 510"/>
                    <a:gd name="T51" fmla="*/ 71 h 612"/>
                    <a:gd name="T52" fmla="*/ 478 w 510"/>
                    <a:gd name="T53" fmla="*/ 93 h 612"/>
                    <a:gd name="T54" fmla="*/ 490 w 510"/>
                    <a:gd name="T55" fmla="*/ 116 h 612"/>
                    <a:gd name="T56" fmla="*/ 499 w 510"/>
                    <a:gd name="T57" fmla="*/ 141 h 612"/>
                    <a:gd name="T58" fmla="*/ 503 w 510"/>
                    <a:gd name="T59" fmla="*/ 168 h 612"/>
                    <a:gd name="T60" fmla="*/ 504 w 510"/>
                    <a:gd name="T61" fmla="*/ 194 h 612"/>
                    <a:gd name="T62" fmla="*/ 503 w 510"/>
                    <a:gd name="T63" fmla="*/ 224 h 612"/>
                    <a:gd name="T64" fmla="*/ 497 w 510"/>
                    <a:gd name="T65" fmla="*/ 253 h 612"/>
                    <a:gd name="T66" fmla="*/ 485 w 510"/>
                    <a:gd name="T67" fmla="*/ 281 h 612"/>
                    <a:gd name="T68" fmla="*/ 469 w 510"/>
                    <a:gd name="T69" fmla="*/ 306 h 612"/>
                    <a:gd name="T70" fmla="*/ 449 w 510"/>
                    <a:gd name="T71" fmla="*/ 329 h 612"/>
                    <a:gd name="T72" fmla="*/ 423 w 510"/>
                    <a:gd name="T73" fmla="*/ 347 h 612"/>
                    <a:gd name="T74" fmla="*/ 394 w 510"/>
                    <a:gd name="T75" fmla="*/ 363 h 612"/>
                    <a:gd name="T76" fmla="*/ 510 w 510"/>
                    <a:gd name="T77" fmla="*/ 612 h 612"/>
                    <a:gd name="T78" fmla="*/ 367 w 510"/>
                    <a:gd name="T79" fmla="*/ 612 h 612"/>
                    <a:gd name="T80" fmla="*/ 274 w 510"/>
                    <a:gd name="T81" fmla="*/ 384 h 612"/>
                    <a:gd name="T82" fmla="*/ 134 w 510"/>
                    <a:gd name="T83" fmla="*/ 384 h 612"/>
                    <a:gd name="T84" fmla="*/ 134 w 510"/>
                    <a:gd name="T85" fmla="*/ 612 h 612"/>
                    <a:gd name="T86" fmla="*/ 0 w 510"/>
                    <a:gd name="T87" fmla="*/ 612 h 612"/>
                    <a:gd name="T88" fmla="*/ 0 w 510"/>
                    <a:gd name="T89" fmla="*/ 0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510" h="612">
                      <a:moveTo>
                        <a:pt x="134" y="107"/>
                      </a:moveTo>
                      <a:lnTo>
                        <a:pt x="134" y="288"/>
                      </a:lnTo>
                      <a:lnTo>
                        <a:pt x="268" y="288"/>
                      </a:lnTo>
                      <a:lnTo>
                        <a:pt x="296" y="285"/>
                      </a:lnTo>
                      <a:lnTo>
                        <a:pt x="320" y="279"/>
                      </a:lnTo>
                      <a:lnTo>
                        <a:pt x="338" y="268"/>
                      </a:lnTo>
                      <a:lnTo>
                        <a:pt x="353" y="253"/>
                      </a:lnTo>
                      <a:lnTo>
                        <a:pt x="363" y="236"/>
                      </a:lnTo>
                      <a:lnTo>
                        <a:pt x="370" y="218"/>
                      </a:lnTo>
                      <a:lnTo>
                        <a:pt x="373" y="197"/>
                      </a:lnTo>
                      <a:lnTo>
                        <a:pt x="370" y="174"/>
                      </a:lnTo>
                      <a:lnTo>
                        <a:pt x="363" y="156"/>
                      </a:lnTo>
                      <a:lnTo>
                        <a:pt x="353" y="139"/>
                      </a:lnTo>
                      <a:lnTo>
                        <a:pt x="338" y="126"/>
                      </a:lnTo>
                      <a:lnTo>
                        <a:pt x="320" y="115"/>
                      </a:lnTo>
                      <a:lnTo>
                        <a:pt x="296" y="108"/>
                      </a:lnTo>
                      <a:lnTo>
                        <a:pt x="268" y="107"/>
                      </a:lnTo>
                      <a:lnTo>
                        <a:pt x="134" y="107"/>
                      </a:lnTo>
                      <a:close/>
                      <a:moveTo>
                        <a:pt x="0" y="0"/>
                      </a:moveTo>
                      <a:lnTo>
                        <a:pt x="270" y="0"/>
                      </a:lnTo>
                      <a:lnTo>
                        <a:pt x="314" y="3"/>
                      </a:lnTo>
                      <a:lnTo>
                        <a:pt x="354" y="9"/>
                      </a:lnTo>
                      <a:lnTo>
                        <a:pt x="388" y="20"/>
                      </a:lnTo>
                      <a:lnTo>
                        <a:pt x="417" y="35"/>
                      </a:lnTo>
                      <a:lnTo>
                        <a:pt x="442" y="52"/>
                      </a:lnTo>
                      <a:lnTo>
                        <a:pt x="462" y="71"/>
                      </a:lnTo>
                      <a:lnTo>
                        <a:pt x="478" y="93"/>
                      </a:lnTo>
                      <a:lnTo>
                        <a:pt x="490" y="116"/>
                      </a:lnTo>
                      <a:lnTo>
                        <a:pt x="499" y="141"/>
                      </a:lnTo>
                      <a:lnTo>
                        <a:pt x="503" y="168"/>
                      </a:lnTo>
                      <a:lnTo>
                        <a:pt x="504" y="194"/>
                      </a:lnTo>
                      <a:lnTo>
                        <a:pt x="503" y="224"/>
                      </a:lnTo>
                      <a:lnTo>
                        <a:pt x="497" y="253"/>
                      </a:lnTo>
                      <a:lnTo>
                        <a:pt x="485" y="281"/>
                      </a:lnTo>
                      <a:lnTo>
                        <a:pt x="469" y="306"/>
                      </a:lnTo>
                      <a:lnTo>
                        <a:pt x="449" y="329"/>
                      </a:lnTo>
                      <a:lnTo>
                        <a:pt x="423" y="347"/>
                      </a:lnTo>
                      <a:lnTo>
                        <a:pt x="394" y="363"/>
                      </a:lnTo>
                      <a:lnTo>
                        <a:pt x="510" y="612"/>
                      </a:lnTo>
                      <a:lnTo>
                        <a:pt x="367" y="612"/>
                      </a:lnTo>
                      <a:lnTo>
                        <a:pt x="274" y="384"/>
                      </a:lnTo>
                      <a:lnTo>
                        <a:pt x="134" y="384"/>
                      </a:lnTo>
                      <a:lnTo>
                        <a:pt x="134" y="612"/>
                      </a:lnTo>
                      <a:lnTo>
                        <a:pt x="0" y="6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3" name="Freeform 12"/>
                <p:cNvSpPr>
                  <a:spLocks/>
                </p:cNvSpPr>
                <p:nvPr/>
              </p:nvSpPr>
              <p:spPr bwMode="auto">
                <a:xfrm>
                  <a:off x="3623348" y="589017"/>
                  <a:ext cx="171330" cy="233008"/>
                </a:xfrm>
                <a:custGeom>
                  <a:avLst/>
                  <a:gdLst>
                    <a:gd name="T0" fmla="*/ 0 w 449"/>
                    <a:gd name="T1" fmla="*/ 0 h 612"/>
                    <a:gd name="T2" fmla="*/ 445 w 449"/>
                    <a:gd name="T3" fmla="*/ 0 h 612"/>
                    <a:gd name="T4" fmla="*/ 445 w 449"/>
                    <a:gd name="T5" fmla="*/ 116 h 612"/>
                    <a:gd name="T6" fmla="*/ 132 w 449"/>
                    <a:gd name="T7" fmla="*/ 116 h 612"/>
                    <a:gd name="T8" fmla="*/ 132 w 449"/>
                    <a:gd name="T9" fmla="*/ 251 h 612"/>
                    <a:gd name="T10" fmla="*/ 411 w 449"/>
                    <a:gd name="T11" fmla="*/ 251 h 612"/>
                    <a:gd name="T12" fmla="*/ 411 w 449"/>
                    <a:gd name="T13" fmla="*/ 352 h 612"/>
                    <a:gd name="T14" fmla="*/ 132 w 449"/>
                    <a:gd name="T15" fmla="*/ 352 h 612"/>
                    <a:gd name="T16" fmla="*/ 132 w 449"/>
                    <a:gd name="T17" fmla="*/ 497 h 612"/>
                    <a:gd name="T18" fmla="*/ 449 w 449"/>
                    <a:gd name="T19" fmla="*/ 497 h 612"/>
                    <a:gd name="T20" fmla="*/ 449 w 449"/>
                    <a:gd name="T21" fmla="*/ 612 h 612"/>
                    <a:gd name="T22" fmla="*/ 0 w 449"/>
                    <a:gd name="T23" fmla="*/ 612 h 612"/>
                    <a:gd name="T24" fmla="*/ 0 w 449"/>
                    <a:gd name="T25" fmla="*/ 0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49" h="612">
                      <a:moveTo>
                        <a:pt x="0" y="0"/>
                      </a:moveTo>
                      <a:lnTo>
                        <a:pt x="445" y="0"/>
                      </a:lnTo>
                      <a:lnTo>
                        <a:pt x="445" y="116"/>
                      </a:lnTo>
                      <a:lnTo>
                        <a:pt x="132" y="116"/>
                      </a:lnTo>
                      <a:lnTo>
                        <a:pt x="132" y="251"/>
                      </a:lnTo>
                      <a:lnTo>
                        <a:pt x="411" y="251"/>
                      </a:lnTo>
                      <a:lnTo>
                        <a:pt x="411" y="352"/>
                      </a:lnTo>
                      <a:lnTo>
                        <a:pt x="132" y="352"/>
                      </a:lnTo>
                      <a:lnTo>
                        <a:pt x="132" y="497"/>
                      </a:lnTo>
                      <a:lnTo>
                        <a:pt x="449" y="497"/>
                      </a:lnTo>
                      <a:lnTo>
                        <a:pt x="449" y="612"/>
                      </a:lnTo>
                      <a:lnTo>
                        <a:pt x="0" y="6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4" name="Freeform 13"/>
                <p:cNvSpPr>
                  <a:spLocks/>
                </p:cNvSpPr>
                <p:nvPr/>
              </p:nvSpPr>
              <p:spPr bwMode="auto">
                <a:xfrm>
                  <a:off x="3838081" y="589017"/>
                  <a:ext cx="199504" cy="233008"/>
                </a:xfrm>
                <a:custGeom>
                  <a:avLst/>
                  <a:gdLst>
                    <a:gd name="T0" fmla="*/ 0 w 524"/>
                    <a:gd name="T1" fmla="*/ 0 h 612"/>
                    <a:gd name="T2" fmla="*/ 125 w 524"/>
                    <a:gd name="T3" fmla="*/ 0 h 612"/>
                    <a:gd name="T4" fmla="*/ 398 w 524"/>
                    <a:gd name="T5" fmla="*/ 404 h 612"/>
                    <a:gd name="T6" fmla="*/ 398 w 524"/>
                    <a:gd name="T7" fmla="*/ 0 h 612"/>
                    <a:gd name="T8" fmla="*/ 524 w 524"/>
                    <a:gd name="T9" fmla="*/ 0 h 612"/>
                    <a:gd name="T10" fmla="*/ 524 w 524"/>
                    <a:gd name="T11" fmla="*/ 612 h 612"/>
                    <a:gd name="T12" fmla="*/ 398 w 524"/>
                    <a:gd name="T13" fmla="*/ 612 h 612"/>
                    <a:gd name="T14" fmla="*/ 125 w 524"/>
                    <a:gd name="T15" fmla="*/ 211 h 612"/>
                    <a:gd name="T16" fmla="*/ 125 w 524"/>
                    <a:gd name="T17" fmla="*/ 612 h 612"/>
                    <a:gd name="T18" fmla="*/ 0 w 524"/>
                    <a:gd name="T19" fmla="*/ 612 h 612"/>
                    <a:gd name="T20" fmla="*/ 0 w 524"/>
                    <a:gd name="T21" fmla="*/ 0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24" h="612">
                      <a:moveTo>
                        <a:pt x="0" y="0"/>
                      </a:moveTo>
                      <a:lnTo>
                        <a:pt x="125" y="0"/>
                      </a:lnTo>
                      <a:lnTo>
                        <a:pt x="398" y="404"/>
                      </a:lnTo>
                      <a:lnTo>
                        <a:pt x="398" y="0"/>
                      </a:lnTo>
                      <a:lnTo>
                        <a:pt x="524" y="0"/>
                      </a:lnTo>
                      <a:lnTo>
                        <a:pt x="524" y="612"/>
                      </a:lnTo>
                      <a:lnTo>
                        <a:pt x="398" y="612"/>
                      </a:lnTo>
                      <a:lnTo>
                        <a:pt x="125" y="211"/>
                      </a:lnTo>
                      <a:lnTo>
                        <a:pt x="125" y="612"/>
                      </a:lnTo>
                      <a:lnTo>
                        <a:pt x="0" y="6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5" name="Freeform 14"/>
                <p:cNvSpPr>
                  <a:spLocks noEditPoints="1"/>
                </p:cNvSpPr>
                <p:nvPr/>
              </p:nvSpPr>
              <p:spPr bwMode="auto">
                <a:xfrm>
                  <a:off x="2957829" y="888273"/>
                  <a:ext cx="121834" cy="155339"/>
                </a:xfrm>
                <a:custGeom>
                  <a:avLst/>
                  <a:gdLst>
                    <a:gd name="T0" fmla="*/ 120 w 321"/>
                    <a:gd name="T1" fmla="*/ 376 h 409"/>
                    <a:gd name="T2" fmla="*/ 101 w 321"/>
                    <a:gd name="T3" fmla="*/ 375 h 409"/>
                    <a:gd name="T4" fmla="*/ 20 w 321"/>
                    <a:gd name="T5" fmla="*/ 238 h 409"/>
                    <a:gd name="T6" fmla="*/ 33 w 321"/>
                    <a:gd name="T7" fmla="*/ 288 h 409"/>
                    <a:gd name="T8" fmla="*/ 25 w 321"/>
                    <a:gd name="T9" fmla="*/ 256 h 409"/>
                    <a:gd name="T10" fmla="*/ 49 w 321"/>
                    <a:gd name="T11" fmla="*/ 103 h 409"/>
                    <a:gd name="T12" fmla="*/ 39 w 321"/>
                    <a:gd name="T13" fmla="*/ 136 h 409"/>
                    <a:gd name="T14" fmla="*/ 68 w 321"/>
                    <a:gd name="T15" fmla="*/ 77 h 409"/>
                    <a:gd name="T16" fmla="*/ 68 w 321"/>
                    <a:gd name="T17" fmla="*/ 77 h 409"/>
                    <a:gd name="T18" fmla="*/ 111 w 321"/>
                    <a:gd name="T19" fmla="*/ 52 h 409"/>
                    <a:gd name="T20" fmla="*/ 103 w 321"/>
                    <a:gd name="T21" fmla="*/ 54 h 409"/>
                    <a:gd name="T22" fmla="*/ 62 w 321"/>
                    <a:gd name="T23" fmla="*/ 115 h 409"/>
                    <a:gd name="T24" fmla="*/ 58 w 321"/>
                    <a:gd name="T25" fmla="*/ 205 h 409"/>
                    <a:gd name="T26" fmla="*/ 69 w 321"/>
                    <a:gd name="T27" fmla="*/ 209 h 409"/>
                    <a:gd name="T28" fmla="*/ 72 w 321"/>
                    <a:gd name="T29" fmla="*/ 215 h 409"/>
                    <a:gd name="T30" fmla="*/ 66 w 321"/>
                    <a:gd name="T31" fmla="*/ 221 h 409"/>
                    <a:gd name="T32" fmla="*/ 61 w 321"/>
                    <a:gd name="T33" fmla="*/ 219 h 409"/>
                    <a:gd name="T34" fmla="*/ 95 w 321"/>
                    <a:gd name="T35" fmla="*/ 333 h 409"/>
                    <a:gd name="T36" fmla="*/ 126 w 321"/>
                    <a:gd name="T37" fmla="*/ 363 h 409"/>
                    <a:gd name="T38" fmla="*/ 181 w 321"/>
                    <a:gd name="T39" fmla="*/ 342 h 409"/>
                    <a:gd name="T40" fmla="*/ 238 w 321"/>
                    <a:gd name="T41" fmla="*/ 265 h 409"/>
                    <a:gd name="T42" fmla="*/ 251 w 321"/>
                    <a:gd name="T43" fmla="*/ 169 h 409"/>
                    <a:gd name="T44" fmla="*/ 225 w 321"/>
                    <a:gd name="T45" fmla="*/ 99 h 409"/>
                    <a:gd name="T46" fmla="*/ 186 w 321"/>
                    <a:gd name="T47" fmla="*/ 62 h 409"/>
                    <a:gd name="T48" fmla="*/ 140 w 321"/>
                    <a:gd name="T49" fmla="*/ 40 h 409"/>
                    <a:gd name="T50" fmla="*/ 70 w 321"/>
                    <a:gd name="T51" fmla="*/ 53 h 409"/>
                    <a:gd name="T52" fmla="*/ 74 w 321"/>
                    <a:gd name="T53" fmla="*/ 58 h 409"/>
                    <a:gd name="T54" fmla="*/ 77 w 321"/>
                    <a:gd name="T55" fmla="*/ 62 h 409"/>
                    <a:gd name="T56" fmla="*/ 202 w 321"/>
                    <a:gd name="T57" fmla="*/ 23 h 409"/>
                    <a:gd name="T58" fmla="*/ 239 w 321"/>
                    <a:gd name="T59" fmla="*/ 57 h 409"/>
                    <a:gd name="T60" fmla="*/ 275 w 321"/>
                    <a:gd name="T61" fmla="*/ 105 h 409"/>
                    <a:gd name="T62" fmla="*/ 297 w 321"/>
                    <a:gd name="T63" fmla="*/ 202 h 409"/>
                    <a:gd name="T64" fmla="*/ 301 w 321"/>
                    <a:gd name="T65" fmla="*/ 239 h 409"/>
                    <a:gd name="T66" fmla="*/ 300 w 321"/>
                    <a:gd name="T67" fmla="*/ 141 h 409"/>
                    <a:gd name="T68" fmla="*/ 254 w 321"/>
                    <a:gd name="T69" fmla="*/ 60 h 409"/>
                    <a:gd name="T70" fmla="*/ 202 w 321"/>
                    <a:gd name="T71" fmla="*/ 23 h 409"/>
                    <a:gd name="T72" fmla="*/ 194 w 321"/>
                    <a:gd name="T73" fmla="*/ 6 h 409"/>
                    <a:gd name="T74" fmla="*/ 264 w 321"/>
                    <a:gd name="T75" fmla="*/ 50 h 409"/>
                    <a:gd name="T76" fmla="*/ 313 w 321"/>
                    <a:gd name="T77" fmla="*/ 138 h 409"/>
                    <a:gd name="T78" fmla="*/ 314 w 321"/>
                    <a:gd name="T79" fmla="*/ 246 h 409"/>
                    <a:gd name="T80" fmla="*/ 269 w 321"/>
                    <a:gd name="T81" fmla="*/ 349 h 409"/>
                    <a:gd name="T82" fmla="*/ 230 w 321"/>
                    <a:gd name="T83" fmla="*/ 388 h 409"/>
                    <a:gd name="T84" fmla="*/ 219 w 321"/>
                    <a:gd name="T85" fmla="*/ 393 h 409"/>
                    <a:gd name="T86" fmla="*/ 215 w 321"/>
                    <a:gd name="T87" fmla="*/ 388 h 409"/>
                    <a:gd name="T88" fmla="*/ 176 w 321"/>
                    <a:gd name="T89" fmla="*/ 400 h 409"/>
                    <a:gd name="T90" fmla="*/ 128 w 321"/>
                    <a:gd name="T91" fmla="*/ 397 h 409"/>
                    <a:gd name="T92" fmla="*/ 130 w 321"/>
                    <a:gd name="T93" fmla="*/ 407 h 409"/>
                    <a:gd name="T94" fmla="*/ 123 w 321"/>
                    <a:gd name="T95" fmla="*/ 409 h 409"/>
                    <a:gd name="T96" fmla="*/ 74 w 321"/>
                    <a:gd name="T97" fmla="*/ 383 h 409"/>
                    <a:gd name="T98" fmla="*/ 53 w 321"/>
                    <a:gd name="T99" fmla="*/ 356 h 409"/>
                    <a:gd name="T100" fmla="*/ 40 w 321"/>
                    <a:gd name="T101" fmla="*/ 346 h 409"/>
                    <a:gd name="T102" fmla="*/ 6 w 321"/>
                    <a:gd name="T103" fmla="*/ 292 h 409"/>
                    <a:gd name="T104" fmla="*/ 0 w 321"/>
                    <a:gd name="T105" fmla="*/ 225 h 409"/>
                    <a:gd name="T106" fmla="*/ 7 w 321"/>
                    <a:gd name="T107" fmla="*/ 160 h 409"/>
                    <a:gd name="T108" fmla="*/ 21 w 321"/>
                    <a:gd name="T109" fmla="*/ 107 h 409"/>
                    <a:gd name="T110" fmla="*/ 56 w 321"/>
                    <a:gd name="T111" fmla="*/ 44 h 409"/>
                    <a:gd name="T112" fmla="*/ 95 w 321"/>
                    <a:gd name="T113" fmla="*/ 16 h 409"/>
                    <a:gd name="T114" fmla="*/ 127 w 321"/>
                    <a:gd name="T115" fmla="*/ 6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21" h="409">
                      <a:moveTo>
                        <a:pt x="101" y="375"/>
                      </a:moveTo>
                      <a:lnTo>
                        <a:pt x="127" y="383"/>
                      </a:lnTo>
                      <a:lnTo>
                        <a:pt x="120" y="376"/>
                      </a:lnTo>
                      <a:lnTo>
                        <a:pt x="119" y="376"/>
                      </a:lnTo>
                      <a:lnTo>
                        <a:pt x="110" y="376"/>
                      </a:lnTo>
                      <a:lnTo>
                        <a:pt x="101" y="375"/>
                      </a:lnTo>
                      <a:close/>
                      <a:moveTo>
                        <a:pt x="17" y="198"/>
                      </a:moveTo>
                      <a:lnTo>
                        <a:pt x="17" y="202"/>
                      </a:lnTo>
                      <a:lnTo>
                        <a:pt x="20" y="238"/>
                      </a:lnTo>
                      <a:lnTo>
                        <a:pt x="27" y="273"/>
                      </a:lnTo>
                      <a:lnTo>
                        <a:pt x="39" y="306"/>
                      </a:lnTo>
                      <a:lnTo>
                        <a:pt x="33" y="288"/>
                      </a:lnTo>
                      <a:lnTo>
                        <a:pt x="29" y="271"/>
                      </a:lnTo>
                      <a:lnTo>
                        <a:pt x="28" y="263"/>
                      </a:lnTo>
                      <a:lnTo>
                        <a:pt x="25" y="256"/>
                      </a:lnTo>
                      <a:lnTo>
                        <a:pt x="20" y="229"/>
                      </a:lnTo>
                      <a:lnTo>
                        <a:pt x="17" y="198"/>
                      </a:lnTo>
                      <a:close/>
                      <a:moveTo>
                        <a:pt x="49" y="103"/>
                      </a:moveTo>
                      <a:lnTo>
                        <a:pt x="39" y="131"/>
                      </a:lnTo>
                      <a:lnTo>
                        <a:pt x="33" y="160"/>
                      </a:lnTo>
                      <a:lnTo>
                        <a:pt x="39" y="136"/>
                      </a:lnTo>
                      <a:lnTo>
                        <a:pt x="49" y="111"/>
                      </a:lnTo>
                      <a:lnTo>
                        <a:pt x="49" y="103"/>
                      </a:lnTo>
                      <a:close/>
                      <a:moveTo>
                        <a:pt x="68" y="77"/>
                      </a:moveTo>
                      <a:lnTo>
                        <a:pt x="66" y="78"/>
                      </a:lnTo>
                      <a:lnTo>
                        <a:pt x="66" y="79"/>
                      </a:lnTo>
                      <a:lnTo>
                        <a:pt x="68" y="77"/>
                      </a:lnTo>
                      <a:close/>
                      <a:moveTo>
                        <a:pt x="140" y="40"/>
                      </a:moveTo>
                      <a:lnTo>
                        <a:pt x="126" y="43"/>
                      </a:lnTo>
                      <a:lnTo>
                        <a:pt x="111" y="52"/>
                      </a:lnTo>
                      <a:lnTo>
                        <a:pt x="109" y="54"/>
                      </a:lnTo>
                      <a:lnTo>
                        <a:pt x="106" y="54"/>
                      </a:lnTo>
                      <a:lnTo>
                        <a:pt x="103" y="54"/>
                      </a:lnTo>
                      <a:lnTo>
                        <a:pt x="102" y="53"/>
                      </a:lnTo>
                      <a:lnTo>
                        <a:pt x="81" y="82"/>
                      </a:lnTo>
                      <a:lnTo>
                        <a:pt x="62" y="115"/>
                      </a:lnTo>
                      <a:lnTo>
                        <a:pt x="61" y="128"/>
                      </a:lnTo>
                      <a:lnTo>
                        <a:pt x="57" y="168"/>
                      </a:lnTo>
                      <a:lnTo>
                        <a:pt x="58" y="205"/>
                      </a:lnTo>
                      <a:lnTo>
                        <a:pt x="62" y="206"/>
                      </a:lnTo>
                      <a:lnTo>
                        <a:pt x="66" y="207"/>
                      </a:lnTo>
                      <a:lnTo>
                        <a:pt x="69" y="209"/>
                      </a:lnTo>
                      <a:lnTo>
                        <a:pt x="70" y="210"/>
                      </a:lnTo>
                      <a:lnTo>
                        <a:pt x="72" y="213"/>
                      </a:lnTo>
                      <a:lnTo>
                        <a:pt x="72" y="215"/>
                      </a:lnTo>
                      <a:lnTo>
                        <a:pt x="70" y="218"/>
                      </a:lnTo>
                      <a:lnTo>
                        <a:pt x="69" y="219"/>
                      </a:lnTo>
                      <a:lnTo>
                        <a:pt x="66" y="221"/>
                      </a:lnTo>
                      <a:lnTo>
                        <a:pt x="64" y="221"/>
                      </a:lnTo>
                      <a:lnTo>
                        <a:pt x="62" y="221"/>
                      </a:lnTo>
                      <a:lnTo>
                        <a:pt x="61" y="219"/>
                      </a:lnTo>
                      <a:lnTo>
                        <a:pt x="72" y="271"/>
                      </a:lnTo>
                      <a:lnTo>
                        <a:pt x="87" y="317"/>
                      </a:lnTo>
                      <a:lnTo>
                        <a:pt x="95" y="333"/>
                      </a:lnTo>
                      <a:lnTo>
                        <a:pt x="106" y="345"/>
                      </a:lnTo>
                      <a:lnTo>
                        <a:pt x="118" y="356"/>
                      </a:lnTo>
                      <a:lnTo>
                        <a:pt x="126" y="363"/>
                      </a:lnTo>
                      <a:lnTo>
                        <a:pt x="142" y="360"/>
                      </a:lnTo>
                      <a:lnTo>
                        <a:pt x="155" y="356"/>
                      </a:lnTo>
                      <a:lnTo>
                        <a:pt x="181" y="342"/>
                      </a:lnTo>
                      <a:lnTo>
                        <a:pt x="204" y="322"/>
                      </a:lnTo>
                      <a:lnTo>
                        <a:pt x="223" y="296"/>
                      </a:lnTo>
                      <a:lnTo>
                        <a:pt x="238" y="265"/>
                      </a:lnTo>
                      <a:lnTo>
                        <a:pt x="247" y="234"/>
                      </a:lnTo>
                      <a:lnTo>
                        <a:pt x="251" y="200"/>
                      </a:lnTo>
                      <a:lnTo>
                        <a:pt x="251" y="169"/>
                      </a:lnTo>
                      <a:lnTo>
                        <a:pt x="247" y="143"/>
                      </a:lnTo>
                      <a:lnTo>
                        <a:pt x="238" y="120"/>
                      </a:lnTo>
                      <a:lnTo>
                        <a:pt x="225" y="99"/>
                      </a:lnTo>
                      <a:lnTo>
                        <a:pt x="205" y="79"/>
                      </a:lnTo>
                      <a:lnTo>
                        <a:pt x="204" y="77"/>
                      </a:lnTo>
                      <a:lnTo>
                        <a:pt x="186" y="62"/>
                      </a:lnTo>
                      <a:lnTo>
                        <a:pt x="171" y="50"/>
                      </a:lnTo>
                      <a:lnTo>
                        <a:pt x="155" y="43"/>
                      </a:lnTo>
                      <a:lnTo>
                        <a:pt x="140" y="40"/>
                      </a:lnTo>
                      <a:close/>
                      <a:moveTo>
                        <a:pt x="106" y="27"/>
                      </a:moveTo>
                      <a:lnTo>
                        <a:pt x="87" y="37"/>
                      </a:lnTo>
                      <a:lnTo>
                        <a:pt x="70" y="53"/>
                      </a:lnTo>
                      <a:lnTo>
                        <a:pt x="73" y="56"/>
                      </a:lnTo>
                      <a:lnTo>
                        <a:pt x="73" y="58"/>
                      </a:lnTo>
                      <a:lnTo>
                        <a:pt x="74" y="58"/>
                      </a:lnTo>
                      <a:lnTo>
                        <a:pt x="76" y="58"/>
                      </a:lnTo>
                      <a:lnTo>
                        <a:pt x="77" y="61"/>
                      </a:lnTo>
                      <a:lnTo>
                        <a:pt x="77" y="62"/>
                      </a:lnTo>
                      <a:lnTo>
                        <a:pt x="91" y="44"/>
                      </a:lnTo>
                      <a:lnTo>
                        <a:pt x="106" y="27"/>
                      </a:lnTo>
                      <a:close/>
                      <a:moveTo>
                        <a:pt x="202" y="23"/>
                      </a:moveTo>
                      <a:lnTo>
                        <a:pt x="211" y="33"/>
                      </a:lnTo>
                      <a:lnTo>
                        <a:pt x="226" y="45"/>
                      </a:lnTo>
                      <a:lnTo>
                        <a:pt x="239" y="57"/>
                      </a:lnTo>
                      <a:lnTo>
                        <a:pt x="250" y="70"/>
                      </a:lnTo>
                      <a:lnTo>
                        <a:pt x="258" y="79"/>
                      </a:lnTo>
                      <a:lnTo>
                        <a:pt x="275" y="105"/>
                      </a:lnTo>
                      <a:lnTo>
                        <a:pt x="287" y="135"/>
                      </a:lnTo>
                      <a:lnTo>
                        <a:pt x="295" y="168"/>
                      </a:lnTo>
                      <a:lnTo>
                        <a:pt x="297" y="202"/>
                      </a:lnTo>
                      <a:lnTo>
                        <a:pt x="296" y="242"/>
                      </a:lnTo>
                      <a:lnTo>
                        <a:pt x="293" y="275"/>
                      </a:lnTo>
                      <a:lnTo>
                        <a:pt x="301" y="239"/>
                      </a:lnTo>
                      <a:lnTo>
                        <a:pt x="306" y="200"/>
                      </a:lnTo>
                      <a:lnTo>
                        <a:pt x="306" y="170"/>
                      </a:lnTo>
                      <a:lnTo>
                        <a:pt x="300" y="141"/>
                      </a:lnTo>
                      <a:lnTo>
                        <a:pt x="288" y="112"/>
                      </a:lnTo>
                      <a:lnTo>
                        <a:pt x="272" y="85"/>
                      </a:lnTo>
                      <a:lnTo>
                        <a:pt x="254" y="60"/>
                      </a:lnTo>
                      <a:lnTo>
                        <a:pt x="233" y="40"/>
                      </a:lnTo>
                      <a:lnTo>
                        <a:pt x="218" y="31"/>
                      </a:lnTo>
                      <a:lnTo>
                        <a:pt x="202" y="23"/>
                      </a:lnTo>
                      <a:close/>
                      <a:moveTo>
                        <a:pt x="149" y="0"/>
                      </a:moveTo>
                      <a:lnTo>
                        <a:pt x="171" y="3"/>
                      </a:lnTo>
                      <a:lnTo>
                        <a:pt x="194" y="6"/>
                      </a:lnTo>
                      <a:lnTo>
                        <a:pt x="218" y="14"/>
                      </a:lnTo>
                      <a:lnTo>
                        <a:pt x="240" y="28"/>
                      </a:lnTo>
                      <a:lnTo>
                        <a:pt x="264" y="50"/>
                      </a:lnTo>
                      <a:lnTo>
                        <a:pt x="284" y="77"/>
                      </a:lnTo>
                      <a:lnTo>
                        <a:pt x="301" y="107"/>
                      </a:lnTo>
                      <a:lnTo>
                        <a:pt x="313" y="138"/>
                      </a:lnTo>
                      <a:lnTo>
                        <a:pt x="320" y="169"/>
                      </a:lnTo>
                      <a:lnTo>
                        <a:pt x="321" y="201"/>
                      </a:lnTo>
                      <a:lnTo>
                        <a:pt x="314" y="246"/>
                      </a:lnTo>
                      <a:lnTo>
                        <a:pt x="304" y="287"/>
                      </a:lnTo>
                      <a:lnTo>
                        <a:pt x="289" y="320"/>
                      </a:lnTo>
                      <a:lnTo>
                        <a:pt x="269" y="349"/>
                      </a:lnTo>
                      <a:lnTo>
                        <a:pt x="247" y="370"/>
                      </a:lnTo>
                      <a:lnTo>
                        <a:pt x="238" y="380"/>
                      </a:lnTo>
                      <a:lnTo>
                        <a:pt x="230" y="388"/>
                      </a:lnTo>
                      <a:lnTo>
                        <a:pt x="225" y="393"/>
                      </a:lnTo>
                      <a:lnTo>
                        <a:pt x="222" y="393"/>
                      </a:lnTo>
                      <a:lnTo>
                        <a:pt x="219" y="393"/>
                      </a:lnTo>
                      <a:lnTo>
                        <a:pt x="217" y="392"/>
                      </a:lnTo>
                      <a:lnTo>
                        <a:pt x="215" y="389"/>
                      </a:lnTo>
                      <a:lnTo>
                        <a:pt x="215" y="388"/>
                      </a:lnTo>
                      <a:lnTo>
                        <a:pt x="198" y="395"/>
                      </a:lnTo>
                      <a:lnTo>
                        <a:pt x="178" y="397"/>
                      </a:lnTo>
                      <a:lnTo>
                        <a:pt x="176" y="400"/>
                      </a:lnTo>
                      <a:lnTo>
                        <a:pt x="172" y="399"/>
                      </a:lnTo>
                      <a:lnTo>
                        <a:pt x="155" y="400"/>
                      </a:lnTo>
                      <a:lnTo>
                        <a:pt x="128" y="397"/>
                      </a:lnTo>
                      <a:lnTo>
                        <a:pt x="130" y="400"/>
                      </a:lnTo>
                      <a:lnTo>
                        <a:pt x="131" y="403"/>
                      </a:lnTo>
                      <a:lnTo>
                        <a:pt x="130" y="407"/>
                      </a:lnTo>
                      <a:lnTo>
                        <a:pt x="127" y="409"/>
                      </a:lnTo>
                      <a:lnTo>
                        <a:pt x="124" y="409"/>
                      </a:lnTo>
                      <a:lnTo>
                        <a:pt x="123" y="409"/>
                      </a:lnTo>
                      <a:lnTo>
                        <a:pt x="105" y="405"/>
                      </a:lnTo>
                      <a:lnTo>
                        <a:pt x="89" y="396"/>
                      </a:lnTo>
                      <a:lnTo>
                        <a:pt x="74" y="383"/>
                      </a:lnTo>
                      <a:lnTo>
                        <a:pt x="64" y="367"/>
                      </a:lnTo>
                      <a:lnTo>
                        <a:pt x="58" y="362"/>
                      </a:lnTo>
                      <a:lnTo>
                        <a:pt x="53" y="356"/>
                      </a:lnTo>
                      <a:lnTo>
                        <a:pt x="52" y="355"/>
                      </a:lnTo>
                      <a:lnTo>
                        <a:pt x="45" y="351"/>
                      </a:lnTo>
                      <a:lnTo>
                        <a:pt x="40" y="346"/>
                      </a:lnTo>
                      <a:lnTo>
                        <a:pt x="24" y="330"/>
                      </a:lnTo>
                      <a:lnTo>
                        <a:pt x="14" y="313"/>
                      </a:lnTo>
                      <a:lnTo>
                        <a:pt x="6" y="292"/>
                      </a:lnTo>
                      <a:lnTo>
                        <a:pt x="2" y="271"/>
                      </a:lnTo>
                      <a:lnTo>
                        <a:pt x="0" y="247"/>
                      </a:lnTo>
                      <a:lnTo>
                        <a:pt x="0" y="225"/>
                      </a:lnTo>
                      <a:lnTo>
                        <a:pt x="3" y="201"/>
                      </a:lnTo>
                      <a:lnTo>
                        <a:pt x="4" y="180"/>
                      </a:lnTo>
                      <a:lnTo>
                        <a:pt x="7" y="160"/>
                      </a:lnTo>
                      <a:lnTo>
                        <a:pt x="10" y="147"/>
                      </a:lnTo>
                      <a:lnTo>
                        <a:pt x="15" y="128"/>
                      </a:lnTo>
                      <a:lnTo>
                        <a:pt x="21" y="107"/>
                      </a:lnTo>
                      <a:lnTo>
                        <a:pt x="29" y="85"/>
                      </a:lnTo>
                      <a:lnTo>
                        <a:pt x="41" y="64"/>
                      </a:lnTo>
                      <a:lnTo>
                        <a:pt x="56" y="44"/>
                      </a:lnTo>
                      <a:lnTo>
                        <a:pt x="74" y="27"/>
                      </a:lnTo>
                      <a:lnTo>
                        <a:pt x="95" y="16"/>
                      </a:lnTo>
                      <a:lnTo>
                        <a:pt x="95" y="16"/>
                      </a:lnTo>
                      <a:lnTo>
                        <a:pt x="110" y="11"/>
                      </a:lnTo>
                      <a:lnTo>
                        <a:pt x="126" y="8"/>
                      </a:lnTo>
                      <a:lnTo>
                        <a:pt x="127" y="6"/>
                      </a:lnTo>
                      <a:lnTo>
                        <a:pt x="128" y="6"/>
                      </a:lnTo>
                      <a:lnTo>
                        <a:pt x="149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6" name="Freeform 15"/>
                <p:cNvSpPr>
                  <a:spLocks/>
                </p:cNvSpPr>
                <p:nvPr/>
              </p:nvSpPr>
              <p:spPr bwMode="auto">
                <a:xfrm>
                  <a:off x="2828380" y="882942"/>
                  <a:ext cx="104321" cy="157623"/>
                </a:xfrm>
                <a:custGeom>
                  <a:avLst/>
                  <a:gdLst>
                    <a:gd name="T0" fmla="*/ 194 w 273"/>
                    <a:gd name="T1" fmla="*/ 8 h 414"/>
                    <a:gd name="T2" fmla="*/ 250 w 273"/>
                    <a:gd name="T3" fmla="*/ 46 h 414"/>
                    <a:gd name="T4" fmla="*/ 273 w 273"/>
                    <a:gd name="T5" fmla="*/ 110 h 414"/>
                    <a:gd name="T6" fmla="*/ 252 w 273"/>
                    <a:gd name="T7" fmla="*/ 170 h 414"/>
                    <a:gd name="T8" fmla="*/ 194 w 273"/>
                    <a:gd name="T9" fmla="*/ 240 h 414"/>
                    <a:gd name="T10" fmla="*/ 122 w 273"/>
                    <a:gd name="T11" fmla="*/ 315 h 414"/>
                    <a:gd name="T12" fmla="*/ 68 w 273"/>
                    <a:gd name="T13" fmla="*/ 368 h 414"/>
                    <a:gd name="T14" fmla="*/ 140 w 273"/>
                    <a:gd name="T15" fmla="*/ 366 h 414"/>
                    <a:gd name="T16" fmla="*/ 202 w 273"/>
                    <a:gd name="T17" fmla="*/ 368 h 414"/>
                    <a:gd name="T18" fmla="*/ 242 w 273"/>
                    <a:gd name="T19" fmla="*/ 364 h 414"/>
                    <a:gd name="T20" fmla="*/ 250 w 273"/>
                    <a:gd name="T21" fmla="*/ 360 h 414"/>
                    <a:gd name="T22" fmla="*/ 262 w 273"/>
                    <a:gd name="T23" fmla="*/ 360 h 414"/>
                    <a:gd name="T24" fmla="*/ 268 w 273"/>
                    <a:gd name="T25" fmla="*/ 371 h 414"/>
                    <a:gd name="T26" fmla="*/ 264 w 273"/>
                    <a:gd name="T27" fmla="*/ 381 h 414"/>
                    <a:gd name="T28" fmla="*/ 252 w 273"/>
                    <a:gd name="T29" fmla="*/ 392 h 414"/>
                    <a:gd name="T30" fmla="*/ 251 w 273"/>
                    <a:gd name="T31" fmla="*/ 396 h 414"/>
                    <a:gd name="T32" fmla="*/ 246 w 273"/>
                    <a:gd name="T33" fmla="*/ 406 h 414"/>
                    <a:gd name="T34" fmla="*/ 227 w 273"/>
                    <a:gd name="T35" fmla="*/ 410 h 414"/>
                    <a:gd name="T36" fmla="*/ 218 w 273"/>
                    <a:gd name="T37" fmla="*/ 410 h 414"/>
                    <a:gd name="T38" fmla="*/ 203 w 273"/>
                    <a:gd name="T39" fmla="*/ 410 h 414"/>
                    <a:gd name="T40" fmla="*/ 198 w 273"/>
                    <a:gd name="T41" fmla="*/ 410 h 414"/>
                    <a:gd name="T42" fmla="*/ 193 w 273"/>
                    <a:gd name="T43" fmla="*/ 410 h 414"/>
                    <a:gd name="T44" fmla="*/ 182 w 273"/>
                    <a:gd name="T45" fmla="*/ 410 h 414"/>
                    <a:gd name="T46" fmla="*/ 86 w 273"/>
                    <a:gd name="T47" fmla="*/ 410 h 414"/>
                    <a:gd name="T48" fmla="*/ 62 w 273"/>
                    <a:gd name="T49" fmla="*/ 413 h 414"/>
                    <a:gd name="T50" fmla="*/ 20 w 273"/>
                    <a:gd name="T51" fmla="*/ 410 h 414"/>
                    <a:gd name="T52" fmla="*/ 12 w 273"/>
                    <a:gd name="T53" fmla="*/ 405 h 414"/>
                    <a:gd name="T54" fmla="*/ 11 w 273"/>
                    <a:gd name="T55" fmla="*/ 397 h 414"/>
                    <a:gd name="T56" fmla="*/ 8 w 273"/>
                    <a:gd name="T57" fmla="*/ 392 h 414"/>
                    <a:gd name="T58" fmla="*/ 28 w 273"/>
                    <a:gd name="T59" fmla="*/ 346 h 414"/>
                    <a:gd name="T60" fmla="*/ 102 w 273"/>
                    <a:gd name="T61" fmla="*/ 286 h 414"/>
                    <a:gd name="T62" fmla="*/ 161 w 273"/>
                    <a:gd name="T63" fmla="*/ 214 h 414"/>
                    <a:gd name="T64" fmla="*/ 202 w 273"/>
                    <a:gd name="T65" fmla="*/ 147 h 414"/>
                    <a:gd name="T66" fmla="*/ 203 w 273"/>
                    <a:gd name="T67" fmla="*/ 83 h 414"/>
                    <a:gd name="T68" fmla="*/ 172 w 273"/>
                    <a:gd name="T69" fmla="*/ 45 h 414"/>
                    <a:gd name="T70" fmla="*/ 131 w 273"/>
                    <a:gd name="T71" fmla="*/ 44 h 414"/>
                    <a:gd name="T72" fmla="*/ 89 w 273"/>
                    <a:gd name="T73" fmla="*/ 65 h 414"/>
                    <a:gd name="T74" fmla="*/ 77 w 273"/>
                    <a:gd name="T75" fmla="*/ 75 h 414"/>
                    <a:gd name="T76" fmla="*/ 66 w 273"/>
                    <a:gd name="T77" fmla="*/ 85 h 414"/>
                    <a:gd name="T78" fmla="*/ 54 w 273"/>
                    <a:gd name="T79" fmla="*/ 82 h 414"/>
                    <a:gd name="T80" fmla="*/ 49 w 273"/>
                    <a:gd name="T81" fmla="*/ 70 h 414"/>
                    <a:gd name="T82" fmla="*/ 57 w 273"/>
                    <a:gd name="T83" fmla="*/ 58 h 414"/>
                    <a:gd name="T84" fmla="*/ 73 w 273"/>
                    <a:gd name="T85" fmla="*/ 28 h 414"/>
                    <a:gd name="T86" fmla="*/ 131 w 273"/>
                    <a:gd name="T87" fmla="*/ 3 h 4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73" h="414">
                      <a:moveTo>
                        <a:pt x="152" y="0"/>
                      </a:moveTo>
                      <a:lnTo>
                        <a:pt x="173" y="1"/>
                      </a:lnTo>
                      <a:lnTo>
                        <a:pt x="194" y="8"/>
                      </a:lnTo>
                      <a:lnTo>
                        <a:pt x="215" y="17"/>
                      </a:lnTo>
                      <a:lnTo>
                        <a:pt x="234" y="30"/>
                      </a:lnTo>
                      <a:lnTo>
                        <a:pt x="250" y="46"/>
                      </a:lnTo>
                      <a:lnTo>
                        <a:pt x="262" y="65"/>
                      </a:lnTo>
                      <a:lnTo>
                        <a:pt x="271" y="86"/>
                      </a:lnTo>
                      <a:lnTo>
                        <a:pt x="273" y="110"/>
                      </a:lnTo>
                      <a:lnTo>
                        <a:pt x="271" y="133"/>
                      </a:lnTo>
                      <a:lnTo>
                        <a:pt x="264" y="151"/>
                      </a:lnTo>
                      <a:lnTo>
                        <a:pt x="252" y="170"/>
                      </a:lnTo>
                      <a:lnTo>
                        <a:pt x="236" y="191"/>
                      </a:lnTo>
                      <a:lnTo>
                        <a:pt x="217" y="216"/>
                      </a:lnTo>
                      <a:lnTo>
                        <a:pt x="194" y="240"/>
                      </a:lnTo>
                      <a:lnTo>
                        <a:pt x="170" y="267"/>
                      </a:lnTo>
                      <a:lnTo>
                        <a:pt x="145" y="292"/>
                      </a:lnTo>
                      <a:lnTo>
                        <a:pt x="122" y="315"/>
                      </a:lnTo>
                      <a:lnTo>
                        <a:pt x="99" y="336"/>
                      </a:lnTo>
                      <a:lnTo>
                        <a:pt x="78" y="356"/>
                      </a:lnTo>
                      <a:lnTo>
                        <a:pt x="68" y="368"/>
                      </a:lnTo>
                      <a:lnTo>
                        <a:pt x="97" y="368"/>
                      </a:lnTo>
                      <a:lnTo>
                        <a:pt x="99" y="368"/>
                      </a:lnTo>
                      <a:lnTo>
                        <a:pt x="140" y="366"/>
                      </a:lnTo>
                      <a:lnTo>
                        <a:pt x="159" y="367"/>
                      </a:lnTo>
                      <a:lnTo>
                        <a:pt x="176" y="369"/>
                      </a:lnTo>
                      <a:lnTo>
                        <a:pt x="202" y="368"/>
                      </a:lnTo>
                      <a:lnTo>
                        <a:pt x="222" y="367"/>
                      </a:lnTo>
                      <a:lnTo>
                        <a:pt x="234" y="366"/>
                      </a:lnTo>
                      <a:lnTo>
                        <a:pt x="242" y="364"/>
                      </a:lnTo>
                      <a:lnTo>
                        <a:pt x="246" y="363"/>
                      </a:lnTo>
                      <a:lnTo>
                        <a:pt x="247" y="362"/>
                      </a:lnTo>
                      <a:lnTo>
                        <a:pt x="250" y="360"/>
                      </a:lnTo>
                      <a:lnTo>
                        <a:pt x="254" y="359"/>
                      </a:lnTo>
                      <a:lnTo>
                        <a:pt x="258" y="359"/>
                      </a:lnTo>
                      <a:lnTo>
                        <a:pt x="262" y="360"/>
                      </a:lnTo>
                      <a:lnTo>
                        <a:pt x="265" y="363"/>
                      </a:lnTo>
                      <a:lnTo>
                        <a:pt x="267" y="367"/>
                      </a:lnTo>
                      <a:lnTo>
                        <a:pt x="268" y="371"/>
                      </a:lnTo>
                      <a:lnTo>
                        <a:pt x="268" y="375"/>
                      </a:lnTo>
                      <a:lnTo>
                        <a:pt x="267" y="379"/>
                      </a:lnTo>
                      <a:lnTo>
                        <a:pt x="264" y="381"/>
                      </a:lnTo>
                      <a:lnTo>
                        <a:pt x="259" y="385"/>
                      </a:lnTo>
                      <a:lnTo>
                        <a:pt x="254" y="388"/>
                      </a:lnTo>
                      <a:lnTo>
                        <a:pt x="252" y="392"/>
                      </a:lnTo>
                      <a:lnTo>
                        <a:pt x="252" y="393"/>
                      </a:lnTo>
                      <a:lnTo>
                        <a:pt x="251" y="395"/>
                      </a:lnTo>
                      <a:lnTo>
                        <a:pt x="251" y="396"/>
                      </a:lnTo>
                      <a:lnTo>
                        <a:pt x="251" y="400"/>
                      </a:lnTo>
                      <a:lnTo>
                        <a:pt x="251" y="402"/>
                      </a:lnTo>
                      <a:lnTo>
                        <a:pt x="246" y="406"/>
                      </a:lnTo>
                      <a:lnTo>
                        <a:pt x="238" y="409"/>
                      </a:lnTo>
                      <a:lnTo>
                        <a:pt x="231" y="410"/>
                      </a:lnTo>
                      <a:lnTo>
                        <a:pt x="227" y="410"/>
                      </a:lnTo>
                      <a:lnTo>
                        <a:pt x="226" y="410"/>
                      </a:lnTo>
                      <a:lnTo>
                        <a:pt x="222" y="410"/>
                      </a:lnTo>
                      <a:lnTo>
                        <a:pt x="218" y="410"/>
                      </a:lnTo>
                      <a:lnTo>
                        <a:pt x="213" y="410"/>
                      </a:lnTo>
                      <a:lnTo>
                        <a:pt x="209" y="410"/>
                      </a:lnTo>
                      <a:lnTo>
                        <a:pt x="203" y="410"/>
                      </a:lnTo>
                      <a:lnTo>
                        <a:pt x="201" y="410"/>
                      </a:lnTo>
                      <a:lnTo>
                        <a:pt x="200" y="410"/>
                      </a:lnTo>
                      <a:lnTo>
                        <a:pt x="198" y="410"/>
                      </a:lnTo>
                      <a:lnTo>
                        <a:pt x="197" y="409"/>
                      </a:lnTo>
                      <a:lnTo>
                        <a:pt x="196" y="409"/>
                      </a:lnTo>
                      <a:lnTo>
                        <a:pt x="193" y="410"/>
                      </a:lnTo>
                      <a:lnTo>
                        <a:pt x="190" y="410"/>
                      </a:lnTo>
                      <a:lnTo>
                        <a:pt x="186" y="410"/>
                      </a:lnTo>
                      <a:lnTo>
                        <a:pt x="182" y="410"/>
                      </a:lnTo>
                      <a:lnTo>
                        <a:pt x="180" y="410"/>
                      </a:lnTo>
                      <a:lnTo>
                        <a:pt x="140" y="410"/>
                      </a:lnTo>
                      <a:lnTo>
                        <a:pt x="86" y="410"/>
                      </a:lnTo>
                      <a:lnTo>
                        <a:pt x="81" y="412"/>
                      </a:lnTo>
                      <a:lnTo>
                        <a:pt x="76" y="412"/>
                      </a:lnTo>
                      <a:lnTo>
                        <a:pt x="62" y="413"/>
                      </a:lnTo>
                      <a:lnTo>
                        <a:pt x="49" y="414"/>
                      </a:lnTo>
                      <a:lnTo>
                        <a:pt x="39" y="414"/>
                      </a:lnTo>
                      <a:lnTo>
                        <a:pt x="20" y="410"/>
                      </a:lnTo>
                      <a:lnTo>
                        <a:pt x="16" y="409"/>
                      </a:lnTo>
                      <a:lnTo>
                        <a:pt x="14" y="408"/>
                      </a:lnTo>
                      <a:lnTo>
                        <a:pt x="12" y="405"/>
                      </a:lnTo>
                      <a:lnTo>
                        <a:pt x="11" y="402"/>
                      </a:lnTo>
                      <a:lnTo>
                        <a:pt x="11" y="400"/>
                      </a:lnTo>
                      <a:lnTo>
                        <a:pt x="11" y="397"/>
                      </a:lnTo>
                      <a:lnTo>
                        <a:pt x="11" y="395"/>
                      </a:lnTo>
                      <a:lnTo>
                        <a:pt x="11" y="392"/>
                      </a:lnTo>
                      <a:lnTo>
                        <a:pt x="8" y="392"/>
                      </a:lnTo>
                      <a:lnTo>
                        <a:pt x="0" y="372"/>
                      </a:lnTo>
                      <a:lnTo>
                        <a:pt x="3" y="369"/>
                      </a:lnTo>
                      <a:lnTo>
                        <a:pt x="28" y="346"/>
                      </a:lnTo>
                      <a:lnTo>
                        <a:pt x="54" y="323"/>
                      </a:lnTo>
                      <a:lnTo>
                        <a:pt x="83" y="300"/>
                      </a:lnTo>
                      <a:lnTo>
                        <a:pt x="102" y="286"/>
                      </a:lnTo>
                      <a:lnTo>
                        <a:pt x="122" y="261"/>
                      </a:lnTo>
                      <a:lnTo>
                        <a:pt x="141" y="238"/>
                      </a:lnTo>
                      <a:lnTo>
                        <a:pt x="161" y="214"/>
                      </a:lnTo>
                      <a:lnTo>
                        <a:pt x="180" y="190"/>
                      </a:lnTo>
                      <a:lnTo>
                        <a:pt x="196" y="165"/>
                      </a:lnTo>
                      <a:lnTo>
                        <a:pt x="202" y="147"/>
                      </a:lnTo>
                      <a:lnTo>
                        <a:pt x="206" y="125"/>
                      </a:lnTo>
                      <a:lnTo>
                        <a:pt x="207" y="104"/>
                      </a:lnTo>
                      <a:lnTo>
                        <a:pt x="203" y="83"/>
                      </a:lnTo>
                      <a:lnTo>
                        <a:pt x="197" y="65"/>
                      </a:lnTo>
                      <a:lnTo>
                        <a:pt x="186" y="53"/>
                      </a:lnTo>
                      <a:lnTo>
                        <a:pt x="172" y="45"/>
                      </a:lnTo>
                      <a:lnTo>
                        <a:pt x="155" y="40"/>
                      </a:lnTo>
                      <a:lnTo>
                        <a:pt x="152" y="40"/>
                      </a:lnTo>
                      <a:lnTo>
                        <a:pt x="131" y="44"/>
                      </a:lnTo>
                      <a:lnTo>
                        <a:pt x="110" y="52"/>
                      </a:lnTo>
                      <a:lnTo>
                        <a:pt x="89" y="65"/>
                      </a:lnTo>
                      <a:lnTo>
                        <a:pt x="89" y="65"/>
                      </a:lnTo>
                      <a:lnTo>
                        <a:pt x="86" y="69"/>
                      </a:lnTo>
                      <a:lnTo>
                        <a:pt x="82" y="71"/>
                      </a:lnTo>
                      <a:lnTo>
                        <a:pt x="77" y="75"/>
                      </a:lnTo>
                      <a:lnTo>
                        <a:pt x="73" y="79"/>
                      </a:lnTo>
                      <a:lnTo>
                        <a:pt x="70" y="82"/>
                      </a:lnTo>
                      <a:lnTo>
                        <a:pt x="66" y="85"/>
                      </a:lnTo>
                      <a:lnTo>
                        <a:pt x="62" y="85"/>
                      </a:lnTo>
                      <a:lnTo>
                        <a:pt x="58" y="83"/>
                      </a:lnTo>
                      <a:lnTo>
                        <a:pt x="54" y="82"/>
                      </a:lnTo>
                      <a:lnTo>
                        <a:pt x="52" y="78"/>
                      </a:lnTo>
                      <a:lnTo>
                        <a:pt x="50" y="74"/>
                      </a:lnTo>
                      <a:lnTo>
                        <a:pt x="49" y="70"/>
                      </a:lnTo>
                      <a:lnTo>
                        <a:pt x="50" y="66"/>
                      </a:lnTo>
                      <a:lnTo>
                        <a:pt x="53" y="63"/>
                      </a:lnTo>
                      <a:lnTo>
                        <a:pt x="57" y="58"/>
                      </a:lnTo>
                      <a:lnTo>
                        <a:pt x="54" y="42"/>
                      </a:lnTo>
                      <a:lnTo>
                        <a:pt x="57" y="40"/>
                      </a:lnTo>
                      <a:lnTo>
                        <a:pt x="73" y="28"/>
                      </a:lnTo>
                      <a:lnTo>
                        <a:pt x="93" y="20"/>
                      </a:lnTo>
                      <a:lnTo>
                        <a:pt x="111" y="9"/>
                      </a:lnTo>
                      <a:lnTo>
                        <a:pt x="131" y="3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7" name="Freeform 16"/>
                <p:cNvSpPr>
                  <a:spLocks/>
                </p:cNvSpPr>
                <p:nvPr/>
              </p:nvSpPr>
              <p:spPr bwMode="auto">
                <a:xfrm>
                  <a:off x="3554055" y="882942"/>
                  <a:ext cx="104321" cy="157623"/>
                </a:xfrm>
                <a:custGeom>
                  <a:avLst/>
                  <a:gdLst>
                    <a:gd name="T0" fmla="*/ 193 w 273"/>
                    <a:gd name="T1" fmla="*/ 8 h 414"/>
                    <a:gd name="T2" fmla="*/ 248 w 273"/>
                    <a:gd name="T3" fmla="*/ 46 h 414"/>
                    <a:gd name="T4" fmla="*/ 273 w 273"/>
                    <a:gd name="T5" fmla="*/ 110 h 414"/>
                    <a:gd name="T6" fmla="*/ 252 w 273"/>
                    <a:gd name="T7" fmla="*/ 170 h 414"/>
                    <a:gd name="T8" fmla="*/ 193 w 273"/>
                    <a:gd name="T9" fmla="*/ 240 h 414"/>
                    <a:gd name="T10" fmla="*/ 121 w 273"/>
                    <a:gd name="T11" fmla="*/ 315 h 414"/>
                    <a:gd name="T12" fmla="*/ 67 w 273"/>
                    <a:gd name="T13" fmla="*/ 368 h 414"/>
                    <a:gd name="T14" fmla="*/ 138 w 273"/>
                    <a:gd name="T15" fmla="*/ 366 h 414"/>
                    <a:gd name="T16" fmla="*/ 201 w 273"/>
                    <a:gd name="T17" fmla="*/ 368 h 414"/>
                    <a:gd name="T18" fmla="*/ 241 w 273"/>
                    <a:gd name="T19" fmla="*/ 364 h 414"/>
                    <a:gd name="T20" fmla="*/ 249 w 273"/>
                    <a:gd name="T21" fmla="*/ 360 h 414"/>
                    <a:gd name="T22" fmla="*/ 261 w 273"/>
                    <a:gd name="T23" fmla="*/ 360 h 414"/>
                    <a:gd name="T24" fmla="*/ 267 w 273"/>
                    <a:gd name="T25" fmla="*/ 371 h 414"/>
                    <a:gd name="T26" fmla="*/ 263 w 273"/>
                    <a:gd name="T27" fmla="*/ 381 h 414"/>
                    <a:gd name="T28" fmla="*/ 252 w 273"/>
                    <a:gd name="T29" fmla="*/ 391 h 414"/>
                    <a:gd name="T30" fmla="*/ 250 w 273"/>
                    <a:gd name="T31" fmla="*/ 395 h 414"/>
                    <a:gd name="T32" fmla="*/ 249 w 273"/>
                    <a:gd name="T33" fmla="*/ 402 h 414"/>
                    <a:gd name="T34" fmla="*/ 230 w 273"/>
                    <a:gd name="T35" fmla="*/ 410 h 414"/>
                    <a:gd name="T36" fmla="*/ 221 w 273"/>
                    <a:gd name="T37" fmla="*/ 410 h 414"/>
                    <a:gd name="T38" fmla="*/ 207 w 273"/>
                    <a:gd name="T39" fmla="*/ 410 h 414"/>
                    <a:gd name="T40" fmla="*/ 199 w 273"/>
                    <a:gd name="T41" fmla="*/ 410 h 414"/>
                    <a:gd name="T42" fmla="*/ 195 w 273"/>
                    <a:gd name="T43" fmla="*/ 409 h 414"/>
                    <a:gd name="T44" fmla="*/ 186 w 273"/>
                    <a:gd name="T45" fmla="*/ 410 h 414"/>
                    <a:gd name="T46" fmla="*/ 139 w 273"/>
                    <a:gd name="T47" fmla="*/ 410 h 414"/>
                    <a:gd name="T48" fmla="*/ 73 w 273"/>
                    <a:gd name="T49" fmla="*/ 412 h 414"/>
                    <a:gd name="T50" fmla="*/ 38 w 273"/>
                    <a:gd name="T51" fmla="*/ 414 h 414"/>
                    <a:gd name="T52" fmla="*/ 13 w 273"/>
                    <a:gd name="T53" fmla="*/ 408 h 414"/>
                    <a:gd name="T54" fmla="*/ 10 w 273"/>
                    <a:gd name="T55" fmla="*/ 400 h 414"/>
                    <a:gd name="T56" fmla="*/ 10 w 273"/>
                    <a:gd name="T57" fmla="*/ 392 h 414"/>
                    <a:gd name="T58" fmla="*/ 2 w 273"/>
                    <a:gd name="T59" fmla="*/ 369 h 414"/>
                    <a:gd name="T60" fmla="*/ 83 w 273"/>
                    <a:gd name="T61" fmla="*/ 300 h 414"/>
                    <a:gd name="T62" fmla="*/ 141 w 273"/>
                    <a:gd name="T63" fmla="*/ 238 h 414"/>
                    <a:gd name="T64" fmla="*/ 193 w 273"/>
                    <a:gd name="T65" fmla="*/ 165 h 414"/>
                    <a:gd name="T66" fmla="*/ 205 w 273"/>
                    <a:gd name="T67" fmla="*/ 104 h 414"/>
                    <a:gd name="T68" fmla="*/ 186 w 273"/>
                    <a:gd name="T69" fmla="*/ 53 h 414"/>
                    <a:gd name="T70" fmla="*/ 151 w 273"/>
                    <a:gd name="T71" fmla="*/ 40 h 414"/>
                    <a:gd name="T72" fmla="*/ 88 w 273"/>
                    <a:gd name="T73" fmla="*/ 65 h 414"/>
                    <a:gd name="T74" fmla="*/ 84 w 273"/>
                    <a:gd name="T75" fmla="*/ 70 h 414"/>
                    <a:gd name="T76" fmla="*/ 72 w 273"/>
                    <a:gd name="T77" fmla="*/ 79 h 414"/>
                    <a:gd name="T78" fmla="*/ 62 w 273"/>
                    <a:gd name="T79" fmla="*/ 85 h 414"/>
                    <a:gd name="T80" fmla="*/ 51 w 273"/>
                    <a:gd name="T81" fmla="*/ 78 h 414"/>
                    <a:gd name="T82" fmla="*/ 50 w 273"/>
                    <a:gd name="T83" fmla="*/ 66 h 414"/>
                    <a:gd name="T84" fmla="*/ 52 w 273"/>
                    <a:gd name="T85" fmla="*/ 42 h 414"/>
                    <a:gd name="T86" fmla="*/ 92 w 273"/>
                    <a:gd name="T87" fmla="*/ 20 h 414"/>
                    <a:gd name="T88" fmla="*/ 151 w 273"/>
                    <a:gd name="T89" fmla="*/ 0 h 4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73" h="414">
                      <a:moveTo>
                        <a:pt x="151" y="0"/>
                      </a:moveTo>
                      <a:lnTo>
                        <a:pt x="172" y="1"/>
                      </a:lnTo>
                      <a:lnTo>
                        <a:pt x="193" y="8"/>
                      </a:lnTo>
                      <a:lnTo>
                        <a:pt x="213" y="17"/>
                      </a:lnTo>
                      <a:lnTo>
                        <a:pt x="232" y="30"/>
                      </a:lnTo>
                      <a:lnTo>
                        <a:pt x="248" y="46"/>
                      </a:lnTo>
                      <a:lnTo>
                        <a:pt x="261" y="65"/>
                      </a:lnTo>
                      <a:lnTo>
                        <a:pt x="269" y="86"/>
                      </a:lnTo>
                      <a:lnTo>
                        <a:pt x="273" y="110"/>
                      </a:lnTo>
                      <a:lnTo>
                        <a:pt x="270" y="133"/>
                      </a:lnTo>
                      <a:lnTo>
                        <a:pt x="263" y="151"/>
                      </a:lnTo>
                      <a:lnTo>
                        <a:pt x="252" y="170"/>
                      </a:lnTo>
                      <a:lnTo>
                        <a:pt x="236" y="191"/>
                      </a:lnTo>
                      <a:lnTo>
                        <a:pt x="216" y="216"/>
                      </a:lnTo>
                      <a:lnTo>
                        <a:pt x="193" y="240"/>
                      </a:lnTo>
                      <a:lnTo>
                        <a:pt x="170" y="267"/>
                      </a:lnTo>
                      <a:lnTo>
                        <a:pt x="145" y="292"/>
                      </a:lnTo>
                      <a:lnTo>
                        <a:pt x="121" y="315"/>
                      </a:lnTo>
                      <a:lnTo>
                        <a:pt x="98" y="336"/>
                      </a:lnTo>
                      <a:lnTo>
                        <a:pt x="77" y="356"/>
                      </a:lnTo>
                      <a:lnTo>
                        <a:pt x="67" y="368"/>
                      </a:lnTo>
                      <a:lnTo>
                        <a:pt x="96" y="368"/>
                      </a:lnTo>
                      <a:lnTo>
                        <a:pt x="98" y="368"/>
                      </a:lnTo>
                      <a:lnTo>
                        <a:pt x="138" y="366"/>
                      </a:lnTo>
                      <a:lnTo>
                        <a:pt x="158" y="367"/>
                      </a:lnTo>
                      <a:lnTo>
                        <a:pt x="175" y="369"/>
                      </a:lnTo>
                      <a:lnTo>
                        <a:pt x="201" y="368"/>
                      </a:lnTo>
                      <a:lnTo>
                        <a:pt x="220" y="367"/>
                      </a:lnTo>
                      <a:lnTo>
                        <a:pt x="233" y="366"/>
                      </a:lnTo>
                      <a:lnTo>
                        <a:pt x="241" y="364"/>
                      </a:lnTo>
                      <a:lnTo>
                        <a:pt x="245" y="363"/>
                      </a:lnTo>
                      <a:lnTo>
                        <a:pt x="246" y="362"/>
                      </a:lnTo>
                      <a:lnTo>
                        <a:pt x="249" y="360"/>
                      </a:lnTo>
                      <a:lnTo>
                        <a:pt x="253" y="359"/>
                      </a:lnTo>
                      <a:lnTo>
                        <a:pt x="257" y="359"/>
                      </a:lnTo>
                      <a:lnTo>
                        <a:pt x="261" y="360"/>
                      </a:lnTo>
                      <a:lnTo>
                        <a:pt x="265" y="363"/>
                      </a:lnTo>
                      <a:lnTo>
                        <a:pt x="266" y="367"/>
                      </a:lnTo>
                      <a:lnTo>
                        <a:pt x="267" y="371"/>
                      </a:lnTo>
                      <a:lnTo>
                        <a:pt x="267" y="375"/>
                      </a:lnTo>
                      <a:lnTo>
                        <a:pt x="266" y="379"/>
                      </a:lnTo>
                      <a:lnTo>
                        <a:pt x="263" y="381"/>
                      </a:lnTo>
                      <a:lnTo>
                        <a:pt x="258" y="385"/>
                      </a:lnTo>
                      <a:lnTo>
                        <a:pt x="253" y="388"/>
                      </a:lnTo>
                      <a:lnTo>
                        <a:pt x="252" y="391"/>
                      </a:lnTo>
                      <a:lnTo>
                        <a:pt x="250" y="392"/>
                      </a:lnTo>
                      <a:lnTo>
                        <a:pt x="250" y="393"/>
                      </a:lnTo>
                      <a:lnTo>
                        <a:pt x="250" y="395"/>
                      </a:lnTo>
                      <a:lnTo>
                        <a:pt x="250" y="396"/>
                      </a:lnTo>
                      <a:lnTo>
                        <a:pt x="250" y="400"/>
                      </a:lnTo>
                      <a:lnTo>
                        <a:pt x="249" y="402"/>
                      </a:lnTo>
                      <a:lnTo>
                        <a:pt x="245" y="406"/>
                      </a:lnTo>
                      <a:lnTo>
                        <a:pt x="237" y="409"/>
                      </a:lnTo>
                      <a:lnTo>
                        <a:pt x="230" y="410"/>
                      </a:lnTo>
                      <a:lnTo>
                        <a:pt x="226" y="410"/>
                      </a:lnTo>
                      <a:lnTo>
                        <a:pt x="225" y="410"/>
                      </a:lnTo>
                      <a:lnTo>
                        <a:pt x="221" y="410"/>
                      </a:lnTo>
                      <a:lnTo>
                        <a:pt x="217" y="410"/>
                      </a:lnTo>
                      <a:lnTo>
                        <a:pt x="212" y="410"/>
                      </a:lnTo>
                      <a:lnTo>
                        <a:pt x="207" y="410"/>
                      </a:lnTo>
                      <a:lnTo>
                        <a:pt x="203" y="410"/>
                      </a:lnTo>
                      <a:lnTo>
                        <a:pt x="200" y="410"/>
                      </a:lnTo>
                      <a:lnTo>
                        <a:pt x="199" y="410"/>
                      </a:lnTo>
                      <a:lnTo>
                        <a:pt x="197" y="410"/>
                      </a:lnTo>
                      <a:lnTo>
                        <a:pt x="196" y="409"/>
                      </a:lnTo>
                      <a:lnTo>
                        <a:pt x="195" y="409"/>
                      </a:lnTo>
                      <a:lnTo>
                        <a:pt x="192" y="410"/>
                      </a:lnTo>
                      <a:lnTo>
                        <a:pt x="190" y="410"/>
                      </a:lnTo>
                      <a:lnTo>
                        <a:pt x="186" y="410"/>
                      </a:lnTo>
                      <a:lnTo>
                        <a:pt x="182" y="410"/>
                      </a:lnTo>
                      <a:lnTo>
                        <a:pt x="178" y="410"/>
                      </a:lnTo>
                      <a:lnTo>
                        <a:pt x="139" y="410"/>
                      </a:lnTo>
                      <a:lnTo>
                        <a:pt x="85" y="410"/>
                      </a:lnTo>
                      <a:lnTo>
                        <a:pt x="80" y="412"/>
                      </a:lnTo>
                      <a:lnTo>
                        <a:pt x="73" y="412"/>
                      </a:lnTo>
                      <a:lnTo>
                        <a:pt x="62" y="413"/>
                      </a:lnTo>
                      <a:lnTo>
                        <a:pt x="48" y="414"/>
                      </a:lnTo>
                      <a:lnTo>
                        <a:pt x="38" y="414"/>
                      </a:lnTo>
                      <a:lnTo>
                        <a:pt x="18" y="410"/>
                      </a:lnTo>
                      <a:lnTo>
                        <a:pt x="15" y="409"/>
                      </a:lnTo>
                      <a:lnTo>
                        <a:pt x="13" y="408"/>
                      </a:lnTo>
                      <a:lnTo>
                        <a:pt x="11" y="405"/>
                      </a:lnTo>
                      <a:lnTo>
                        <a:pt x="10" y="402"/>
                      </a:lnTo>
                      <a:lnTo>
                        <a:pt x="10" y="400"/>
                      </a:lnTo>
                      <a:lnTo>
                        <a:pt x="10" y="397"/>
                      </a:lnTo>
                      <a:lnTo>
                        <a:pt x="10" y="395"/>
                      </a:lnTo>
                      <a:lnTo>
                        <a:pt x="10" y="392"/>
                      </a:lnTo>
                      <a:lnTo>
                        <a:pt x="7" y="392"/>
                      </a:lnTo>
                      <a:lnTo>
                        <a:pt x="0" y="372"/>
                      </a:lnTo>
                      <a:lnTo>
                        <a:pt x="2" y="369"/>
                      </a:lnTo>
                      <a:lnTo>
                        <a:pt x="26" y="346"/>
                      </a:lnTo>
                      <a:lnTo>
                        <a:pt x="54" y="323"/>
                      </a:lnTo>
                      <a:lnTo>
                        <a:pt x="83" y="300"/>
                      </a:lnTo>
                      <a:lnTo>
                        <a:pt x="101" y="286"/>
                      </a:lnTo>
                      <a:lnTo>
                        <a:pt x="120" y="261"/>
                      </a:lnTo>
                      <a:lnTo>
                        <a:pt x="141" y="238"/>
                      </a:lnTo>
                      <a:lnTo>
                        <a:pt x="160" y="214"/>
                      </a:lnTo>
                      <a:lnTo>
                        <a:pt x="179" y="190"/>
                      </a:lnTo>
                      <a:lnTo>
                        <a:pt x="193" y="165"/>
                      </a:lnTo>
                      <a:lnTo>
                        <a:pt x="201" y="147"/>
                      </a:lnTo>
                      <a:lnTo>
                        <a:pt x="205" y="125"/>
                      </a:lnTo>
                      <a:lnTo>
                        <a:pt x="205" y="104"/>
                      </a:lnTo>
                      <a:lnTo>
                        <a:pt x="203" y="83"/>
                      </a:lnTo>
                      <a:lnTo>
                        <a:pt x="196" y="65"/>
                      </a:lnTo>
                      <a:lnTo>
                        <a:pt x="186" y="53"/>
                      </a:lnTo>
                      <a:lnTo>
                        <a:pt x="171" y="45"/>
                      </a:lnTo>
                      <a:lnTo>
                        <a:pt x="153" y="40"/>
                      </a:lnTo>
                      <a:lnTo>
                        <a:pt x="151" y="40"/>
                      </a:lnTo>
                      <a:lnTo>
                        <a:pt x="130" y="44"/>
                      </a:lnTo>
                      <a:lnTo>
                        <a:pt x="109" y="52"/>
                      </a:lnTo>
                      <a:lnTo>
                        <a:pt x="88" y="65"/>
                      </a:lnTo>
                      <a:lnTo>
                        <a:pt x="88" y="65"/>
                      </a:lnTo>
                      <a:lnTo>
                        <a:pt x="87" y="67"/>
                      </a:lnTo>
                      <a:lnTo>
                        <a:pt x="84" y="70"/>
                      </a:lnTo>
                      <a:lnTo>
                        <a:pt x="80" y="71"/>
                      </a:lnTo>
                      <a:lnTo>
                        <a:pt x="76" y="75"/>
                      </a:lnTo>
                      <a:lnTo>
                        <a:pt x="72" y="79"/>
                      </a:lnTo>
                      <a:lnTo>
                        <a:pt x="69" y="82"/>
                      </a:lnTo>
                      <a:lnTo>
                        <a:pt x="66" y="85"/>
                      </a:lnTo>
                      <a:lnTo>
                        <a:pt x="62" y="85"/>
                      </a:lnTo>
                      <a:lnTo>
                        <a:pt x="58" y="83"/>
                      </a:lnTo>
                      <a:lnTo>
                        <a:pt x="54" y="82"/>
                      </a:lnTo>
                      <a:lnTo>
                        <a:pt x="51" y="78"/>
                      </a:lnTo>
                      <a:lnTo>
                        <a:pt x="50" y="74"/>
                      </a:lnTo>
                      <a:lnTo>
                        <a:pt x="48" y="70"/>
                      </a:lnTo>
                      <a:lnTo>
                        <a:pt x="50" y="66"/>
                      </a:lnTo>
                      <a:lnTo>
                        <a:pt x="51" y="63"/>
                      </a:lnTo>
                      <a:lnTo>
                        <a:pt x="56" y="58"/>
                      </a:lnTo>
                      <a:lnTo>
                        <a:pt x="52" y="42"/>
                      </a:lnTo>
                      <a:lnTo>
                        <a:pt x="55" y="40"/>
                      </a:lnTo>
                      <a:lnTo>
                        <a:pt x="72" y="28"/>
                      </a:lnTo>
                      <a:lnTo>
                        <a:pt x="92" y="20"/>
                      </a:lnTo>
                      <a:lnTo>
                        <a:pt x="110" y="9"/>
                      </a:lnTo>
                      <a:lnTo>
                        <a:pt x="130" y="3"/>
                      </a:lnTo>
                      <a:lnTo>
                        <a:pt x="15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8" name="Freeform 17"/>
                <p:cNvSpPr>
                  <a:spLocks noEditPoints="1"/>
                </p:cNvSpPr>
                <p:nvPr/>
              </p:nvSpPr>
              <p:spPr bwMode="auto">
                <a:xfrm>
                  <a:off x="3444404" y="886750"/>
                  <a:ext cx="38835" cy="157623"/>
                </a:xfrm>
                <a:custGeom>
                  <a:avLst/>
                  <a:gdLst>
                    <a:gd name="T0" fmla="*/ 63 w 101"/>
                    <a:gd name="T1" fmla="*/ 136 h 416"/>
                    <a:gd name="T2" fmla="*/ 58 w 101"/>
                    <a:gd name="T3" fmla="*/ 207 h 416"/>
                    <a:gd name="T4" fmla="*/ 66 w 101"/>
                    <a:gd name="T5" fmla="*/ 160 h 416"/>
                    <a:gd name="T6" fmla="*/ 96 w 101"/>
                    <a:gd name="T7" fmla="*/ 0 h 416"/>
                    <a:gd name="T8" fmla="*/ 101 w 101"/>
                    <a:gd name="T9" fmla="*/ 16 h 416"/>
                    <a:gd name="T10" fmla="*/ 100 w 101"/>
                    <a:gd name="T11" fmla="*/ 53 h 416"/>
                    <a:gd name="T12" fmla="*/ 97 w 101"/>
                    <a:gd name="T13" fmla="*/ 105 h 416"/>
                    <a:gd name="T14" fmla="*/ 91 w 101"/>
                    <a:gd name="T15" fmla="*/ 160 h 416"/>
                    <a:gd name="T16" fmla="*/ 85 w 101"/>
                    <a:gd name="T17" fmla="*/ 210 h 416"/>
                    <a:gd name="T18" fmla="*/ 80 w 101"/>
                    <a:gd name="T19" fmla="*/ 250 h 416"/>
                    <a:gd name="T20" fmla="*/ 79 w 101"/>
                    <a:gd name="T21" fmla="*/ 298 h 416"/>
                    <a:gd name="T22" fmla="*/ 79 w 101"/>
                    <a:gd name="T23" fmla="*/ 350 h 416"/>
                    <a:gd name="T24" fmla="*/ 79 w 101"/>
                    <a:gd name="T25" fmla="*/ 392 h 416"/>
                    <a:gd name="T26" fmla="*/ 75 w 101"/>
                    <a:gd name="T27" fmla="*/ 411 h 416"/>
                    <a:gd name="T28" fmla="*/ 66 w 101"/>
                    <a:gd name="T29" fmla="*/ 415 h 416"/>
                    <a:gd name="T30" fmla="*/ 59 w 101"/>
                    <a:gd name="T31" fmla="*/ 416 h 416"/>
                    <a:gd name="T32" fmla="*/ 54 w 101"/>
                    <a:gd name="T33" fmla="*/ 416 h 416"/>
                    <a:gd name="T34" fmla="*/ 48 w 101"/>
                    <a:gd name="T35" fmla="*/ 416 h 416"/>
                    <a:gd name="T36" fmla="*/ 46 w 101"/>
                    <a:gd name="T37" fmla="*/ 412 h 416"/>
                    <a:gd name="T38" fmla="*/ 42 w 101"/>
                    <a:gd name="T39" fmla="*/ 411 h 416"/>
                    <a:gd name="T40" fmla="*/ 29 w 101"/>
                    <a:gd name="T41" fmla="*/ 409 h 416"/>
                    <a:gd name="T42" fmla="*/ 27 w 101"/>
                    <a:gd name="T43" fmla="*/ 388 h 416"/>
                    <a:gd name="T44" fmla="*/ 27 w 101"/>
                    <a:gd name="T45" fmla="*/ 388 h 416"/>
                    <a:gd name="T46" fmla="*/ 30 w 101"/>
                    <a:gd name="T47" fmla="*/ 283 h 416"/>
                    <a:gd name="T48" fmla="*/ 35 w 101"/>
                    <a:gd name="T49" fmla="*/ 209 h 416"/>
                    <a:gd name="T50" fmla="*/ 41 w 101"/>
                    <a:gd name="T51" fmla="*/ 165 h 416"/>
                    <a:gd name="T52" fmla="*/ 46 w 101"/>
                    <a:gd name="T53" fmla="*/ 128 h 416"/>
                    <a:gd name="T54" fmla="*/ 51 w 101"/>
                    <a:gd name="T55" fmla="*/ 98 h 416"/>
                    <a:gd name="T56" fmla="*/ 59 w 101"/>
                    <a:gd name="T57" fmla="*/ 65 h 416"/>
                    <a:gd name="T58" fmla="*/ 55 w 101"/>
                    <a:gd name="T59" fmla="*/ 51 h 416"/>
                    <a:gd name="T60" fmla="*/ 41 w 101"/>
                    <a:gd name="T61" fmla="*/ 66 h 416"/>
                    <a:gd name="T62" fmla="*/ 25 w 101"/>
                    <a:gd name="T63" fmla="*/ 86 h 416"/>
                    <a:gd name="T64" fmla="*/ 17 w 101"/>
                    <a:gd name="T65" fmla="*/ 93 h 416"/>
                    <a:gd name="T66" fmla="*/ 15 w 101"/>
                    <a:gd name="T67" fmla="*/ 91 h 416"/>
                    <a:gd name="T68" fmla="*/ 13 w 101"/>
                    <a:gd name="T69" fmla="*/ 87 h 416"/>
                    <a:gd name="T70" fmla="*/ 13 w 101"/>
                    <a:gd name="T71" fmla="*/ 83 h 416"/>
                    <a:gd name="T72" fmla="*/ 13 w 101"/>
                    <a:gd name="T73" fmla="*/ 81 h 416"/>
                    <a:gd name="T74" fmla="*/ 14 w 101"/>
                    <a:gd name="T75" fmla="*/ 76 h 416"/>
                    <a:gd name="T76" fmla="*/ 15 w 101"/>
                    <a:gd name="T77" fmla="*/ 69 h 416"/>
                    <a:gd name="T78" fmla="*/ 15 w 101"/>
                    <a:gd name="T79" fmla="*/ 66 h 416"/>
                    <a:gd name="T80" fmla="*/ 13 w 101"/>
                    <a:gd name="T81" fmla="*/ 72 h 416"/>
                    <a:gd name="T82" fmla="*/ 6 w 101"/>
                    <a:gd name="T83" fmla="*/ 73 h 416"/>
                    <a:gd name="T84" fmla="*/ 2 w 101"/>
                    <a:gd name="T85" fmla="*/ 69 h 416"/>
                    <a:gd name="T86" fmla="*/ 2 w 101"/>
                    <a:gd name="T87" fmla="*/ 66 h 416"/>
                    <a:gd name="T88" fmla="*/ 1 w 101"/>
                    <a:gd name="T89" fmla="*/ 65 h 416"/>
                    <a:gd name="T90" fmla="*/ 1 w 101"/>
                    <a:gd name="T91" fmla="*/ 60 h 416"/>
                    <a:gd name="T92" fmla="*/ 4 w 101"/>
                    <a:gd name="T93" fmla="*/ 56 h 416"/>
                    <a:gd name="T94" fmla="*/ 13 w 101"/>
                    <a:gd name="T95" fmla="*/ 45 h 416"/>
                    <a:gd name="T96" fmla="*/ 39 w 101"/>
                    <a:gd name="T97" fmla="*/ 25 h 416"/>
                    <a:gd name="T98" fmla="*/ 64 w 101"/>
                    <a:gd name="T99" fmla="*/ 12 h 416"/>
                    <a:gd name="T100" fmla="*/ 74 w 101"/>
                    <a:gd name="T101" fmla="*/ 8 h 416"/>
                    <a:gd name="T102" fmla="*/ 87 w 101"/>
                    <a:gd name="T103" fmla="*/ 2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01" h="416">
                      <a:moveTo>
                        <a:pt x="70" y="101"/>
                      </a:moveTo>
                      <a:lnTo>
                        <a:pt x="63" y="136"/>
                      </a:lnTo>
                      <a:lnTo>
                        <a:pt x="60" y="172"/>
                      </a:lnTo>
                      <a:lnTo>
                        <a:pt x="58" y="207"/>
                      </a:lnTo>
                      <a:lnTo>
                        <a:pt x="58" y="219"/>
                      </a:lnTo>
                      <a:lnTo>
                        <a:pt x="66" y="160"/>
                      </a:lnTo>
                      <a:lnTo>
                        <a:pt x="70" y="101"/>
                      </a:lnTo>
                      <a:close/>
                      <a:moveTo>
                        <a:pt x="96" y="0"/>
                      </a:moveTo>
                      <a:lnTo>
                        <a:pt x="99" y="4"/>
                      </a:lnTo>
                      <a:lnTo>
                        <a:pt x="101" y="16"/>
                      </a:lnTo>
                      <a:lnTo>
                        <a:pt x="101" y="32"/>
                      </a:lnTo>
                      <a:lnTo>
                        <a:pt x="100" y="53"/>
                      </a:lnTo>
                      <a:lnTo>
                        <a:pt x="99" y="78"/>
                      </a:lnTo>
                      <a:lnTo>
                        <a:pt x="97" y="105"/>
                      </a:lnTo>
                      <a:lnTo>
                        <a:pt x="95" y="132"/>
                      </a:lnTo>
                      <a:lnTo>
                        <a:pt x="91" y="160"/>
                      </a:lnTo>
                      <a:lnTo>
                        <a:pt x="88" y="186"/>
                      </a:lnTo>
                      <a:lnTo>
                        <a:pt x="85" y="210"/>
                      </a:lnTo>
                      <a:lnTo>
                        <a:pt x="83" y="230"/>
                      </a:lnTo>
                      <a:lnTo>
                        <a:pt x="80" y="250"/>
                      </a:lnTo>
                      <a:lnTo>
                        <a:pt x="80" y="272"/>
                      </a:lnTo>
                      <a:lnTo>
                        <a:pt x="79" y="298"/>
                      </a:lnTo>
                      <a:lnTo>
                        <a:pt x="79" y="325"/>
                      </a:lnTo>
                      <a:lnTo>
                        <a:pt x="79" y="350"/>
                      </a:lnTo>
                      <a:lnTo>
                        <a:pt x="79" y="372"/>
                      </a:lnTo>
                      <a:lnTo>
                        <a:pt x="79" y="392"/>
                      </a:lnTo>
                      <a:lnTo>
                        <a:pt x="77" y="405"/>
                      </a:lnTo>
                      <a:lnTo>
                        <a:pt x="75" y="411"/>
                      </a:lnTo>
                      <a:lnTo>
                        <a:pt x="71" y="413"/>
                      </a:lnTo>
                      <a:lnTo>
                        <a:pt x="66" y="415"/>
                      </a:lnTo>
                      <a:lnTo>
                        <a:pt x="62" y="416"/>
                      </a:lnTo>
                      <a:lnTo>
                        <a:pt x="59" y="416"/>
                      </a:lnTo>
                      <a:lnTo>
                        <a:pt x="56" y="416"/>
                      </a:lnTo>
                      <a:lnTo>
                        <a:pt x="54" y="416"/>
                      </a:lnTo>
                      <a:lnTo>
                        <a:pt x="51" y="416"/>
                      </a:lnTo>
                      <a:lnTo>
                        <a:pt x="48" y="416"/>
                      </a:lnTo>
                      <a:lnTo>
                        <a:pt x="47" y="415"/>
                      </a:lnTo>
                      <a:lnTo>
                        <a:pt x="46" y="412"/>
                      </a:lnTo>
                      <a:lnTo>
                        <a:pt x="43" y="411"/>
                      </a:lnTo>
                      <a:lnTo>
                        <a:pt x="42" y="411"/>
                      </a:lnTo>
                      <a:lnTo>
                        <a:pt x="42" y="411"/>
                      </a:lnTo>
                      <a:lnTo>
                        <a:pt x="29" y="409"/>
                      </a:lnTo>
                      <a:lnTo>
                        <a:pt x="27" y="399"/>
                      </a:lnTo>
                      <a:lnTo>
                        <a:pt x="27" y="388"/>
                      </a:lnTo>
                      <a:lnTo>
                        <a:pt x="27" y="388"/>
                      </a:lnTo>
                      <a:lnTo>
                        <a:pt x="27" y="388"/>
                      </a:lnTo>
                      <a:lnTo>
                        <a:pt x="27" y="333"/>
                      </a:lnTo>
                      <a:lnTo>
                        <a:pt x="30" y="283"/>
                      </a:lnTo>
                      <a:lnTo>
                        <a:pt x="34" y="233"/>
                      </a:lnTo>
                      <a:lnTo>
                        <a:pt x="35" y="209"/>
                      </a:lnTo>
                      <a:lnTo>
                        <a:pt x="38" y="188"/>
                      </a:lnTo>
                      <a:lnTo>
                        <a:pt x="41" y="165"/>
                      </a:lnTo>
                      <a:lnTo>
                        <a:pt x="44" y="140"/>
                      </a:lnTo>
                      <a:lnTo>
                        <a:pt x="46" y="128"/>
                      </a:lnTo>
                      <a:lnTo>
                        <a:pt x="48" y="112"/>
                      </a:lnTo>
                      <a:lnTo>
                        <a:pt x="51" y="98"/>
                      </a:lnTo>
                      <a:lnTo>
                        <a:pt x="54" y="86"/>
                      </a:lnTo>
                      <a:lnTo>
                        <a:pt x="59" y="65"/>
                      </a:lnTo>
                      <a:lnTo>
                        <a:pt x="63" y="45"/>
                      </a:lnTo>
                      <a:lnTo>
                        <a:pt x="55" y="51"/>
                      </a:lnTo>
                      <a:lnTo>
                        <a:pt x="48" y="57"/>
                      </a:lnTo>
                      <a:lnTo>
                        <a:pt x="41" y="66"/>
                      </a:lnTo>
                      <a:lnTo>
                        <a:pt x="33" y="76"/>
                      </a:lnTo>
                      <a:lnTo>
                        <a:pt x="25" y="86"/>
                      </a:lnTo>
                      <a:lnTo>
                        <a:pt x="18" y="93"/>
                      </a:lnTo>
                      <a:lnTo>
                        <a:pt x="17" y="93"/>
                      </a:lnTo>
                      <a:lnTo>
                        <a:pt x="17" y="93"/>
                      </a:lnTo>
                      <a:lnTo>
                        <a:pt x="15" y="91"/>
                      </a:lnTo>
                      <a:lnTo>
                        <a:pt x="14" y="89"/>
                      </a:lnTo>
                      <a:lnTo>
                        <a:pt x="13" y="87"/>
                      </a:lnTo>
                      <a:lnTo>
                        <a:pt x="13" y="85"/>
                      </a:lnTo>
                      <a:lnTo>
                        <a:pt x="13" y="83"/>
                      </a:lnTo>
                      <a:lnTo>
                        <a:pt x="13" y="81"/>
                      </a:lnTo>
                      <a:lnTo>
                        <a:pt x="13" y="81"/>
                      </a:lnTo>
                      <a:lnTo>
                        <a:pt x="13" y="78"/>
                      </a:lnTo>
                      <a:lnTo>
                        <a:pt x="14" y="76"/>
                      </a:lnTo>
                      <a:lnTo>
                        <a:pt x="14" y="72"/>
                      </a:lnTo>
                      <a:lnTo>
                        <a:pt x="15" y="69"/>
                      </a:lnTo>
                      <a:lnTo>
                        <a:pt x="15" y="66"/>
                      </a:lnTo>
                      <a:lnTo>
                        <a:pt x="15" y="66"/>
                      </a:lnTo>
                      <a:lnTo>
                        <a:pt x="14" y="69"/>
                      </a:lnTo>
                      <a:lnTo>
                        <a:pt x="13" y="72"/>
                      </a:lnTo>
                      <a:lnTo>
                        <a:pt x="10" y="73"/>
                      </a:lnTo>
                      <a:lnTo>
                        <a:pt x="6" y="73"/>
                      </a:lnTo>
                      <a:lnTo>
                        <a:pt x="5" y="72"/>
                      </a:lnTo>
                      <a:lnTo>
                        <a:pt x="2" y="69"/>
                      </a:lnTo>
                      <a:lnTo>
                        <a:pt x="2" y="66"/>
                      </a:lnTo>
                      <a:lnTo>
                        <a:pt x="2" y="66"/>
                      </a:lnTo>
                      <a:lnTo>
                        <a:pt x="1" y="66"/>
                      </a:lnTo>
                      <a:lnTo>
                        <a:pt x="1" y="65"/>
                      </a:lnTo>
                      <a:lnTo>
                        <a:pt x="0" y="62"/>
                      </a:lnTo>
                      <a:lnTo>
                        <a:pt x="1" y="60"/>
                      </a:lnTo>
                      <a:lnTo>
                        <a:pt x="2" y="58"/>
                      </a:lnTo>
                      <a:lnTo>
                        <a:pt x="4" y="56"/>
                      </a:lnTo>
                      <a:lnTo>
                        <a:pt x="5" y="56"/>
                      </a:lnTo>
                      <a:lnTo>
                        <a:pt x="13" y="45"/>
                      </a:lnTo>
                      <a:lnTo>
                        <a:pt x="25" y="35"/>
                      </a:lnTo>
                      <a:lnTo>
                        <a:pt x="39" y="25"/>
                      </a:lnTo>
                      <a:lnTo>
                        <a:pt x="52" y="18"/>
                      </a:lnTo>
                      <a:lnTo>
                        <a:pt x="64" y="12"/>
                      </a:lnTo>
                      <a:lnTo>
                        <a:pt x="71" y="10"/>
                      </a:lnTo>
                      <a:lnTo>
                        <a:pt x="74" y="8"/>
                      </a:lnTo>
                      <a:lnTo>
                        <a:pt x="79" y="4"/>
                      </a:lnTo>
                      <a:lnTo>
                        <a:pt x="87" y="2"/>
                      </a:lnTo>
                      <a:lnTo>
                        <a:pt x="96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9" name="Freeform 18"/>
                <p:cNvSpPr>
                  <a:spLocks noEditPoints="1"/>
                </p:cNvSpPr>
                <p:nvPr/>
              </p:nvSpPr>
              <p:spPr bwMode="auto">
                <a:xfrm>
                  <a:off x="3863211" y="886750"/>
                  <a:ext cx="38835" cy="157623"/>
                </a:xfrm>
                <a:custGeom>
                  <a:avLst/>
                  <a:gdLst>
                    <a:gd name="T0" fmla="*/ 63 w 101"/>
                    <a:gd name="T1" fmla="*/ 136 h 416"/>
                    <a:gd name="T2" fmla="*/ 58 w 101"/>
                    <a:gd name="T3" fmla="*/ 207 h 416"/>
                    <a:gd name="T4" fmla="*/ 64 w 101"/>
                    <a:gd name="T5" fmla="*/ 160 h 416"/>
                    <a:gd name="T6" fmla="*/ 96 w 101"/>
                    <a:gd name="T7" fmla="*/ 0 h 416"/>
                    <a:gd name="T8" fmla="*/ 101 w 101"/>
                    <a:gd name="T9" fmla="*/ 16 h 416"/>
                    <a:gd name="T10" fmla="*/ 100 w 101"/>
                    <a:gd name="T11" fmla="*/ 53 h 416"/>
                    <a:gd name="T12" fmla="*/ 97 w 101"/>
                    <a:gd name="T13" fmla="*/ 105 h 416"/>
                    <a:gd name="T14" fmla="*/ 91 w 101"/>
                    <a:gd name="T15" fmla="*/ 160 h 416"/>
                    <a:gd name="T16" fmla="*/ 86 w 101"/>
                    <a:gd name="T17" fmla="*/ 210 h 416"/>
                    <a:gd name="T18" fmla="*/ 80 w 101"/>
                    <a:gd name="T19" fmla="*/ 250 h 416"/>
                    <a:gd name="T20" fmla="*/ 79 w 101"/>
                    <a:gd name="T21" fmla="*/ 298 h 416"/>
                    <a:gd name="T22" fmla="*/ 79 w 101"/>
                    <a:gd name="T23" fmla="*/ 350 h 416"/>
                    <a:gd name="T24" fmla="*/ 78 w 101"/>
                    <a:gd name="T25" fmla="*/ 392 h 416"/>
                    <a:gd name="T26" fmla="*/ 75 w 101"/>
                    <a:gd name="T27" fmla="*/ 411 h 416"/>
                    <a:gd name="T28" fmla="*/ 66 w 101"/>
                    <a:gd name="T29" fmla="*/ 415 h 416"/>
                    <a:gd name="T30" fmla="*/ 59 w 101"/>
                    <a:gd name="T31" fmla="*/ 416 h 416"/>
                    <a:gd name="T32" fmla="*/ 54 w 101"/>
                    <a:gd name="T33" fmla="*/ 416 h 416"/>
                    <a:gd name="T34" fmla="*/ 49 w 101"/>
                    <a:gd name="T35" fmla="*/ 416 h 416"/>
                    <a:gd name="T36" fmla="*/ 45 w 101"/>
                    <a:gd name="T37" fmla="*/ 412 h 416"/>
                    <a:gd name="T38" fmla="*/ 42 w 101"/>
                    <a:gd name="T39" fmla="*/ 411 h 416"/>
                    <a:gd name="T40" fmla="*/ 29 w 101"/>
                    <a:gd name="T41" fmla="*/ 409 h 416"/>
                    <a:gd name="T42" fmla="*/ 28 w 101"/>
                    <a:gd name="T43" fmla="*/ 388 h 416"/>
                    <a:gd name="T44" fmla="*/ 28 w 101"/>
                    <a:gd name="T45" fmla="*/ 388 h 416"/>
                    <a:gd name="T46" fmla="*/ 30 w 101"/>
                    <a:gd name="T47" fmla="*/ 283 h 416"/>
                    <a:gd name="T48" fmla="*/ 35 w 101"/>
                    <a:gd name="T49" fmla="*/ 209 h 416"/>
                    <a:gd name="T50" fmla="*/ 41 w 101"/>
                    <a:gd name="T51" fmla="*/ 165 h 416"/>
                    <a:gd name="T52" fmla="*/ 46 w 101"/>
                    <a:gd name="T53" fmla="*/ 128 h 416"/>
                    <a:gd name="T54" fmla="*/ 51 w 101"/>
                    <a:gd name="T55" fmla="*/ 98 h 416"/>
                    <a:gd name="T56" fmla="*/ 59 w 101"/>
                    <a:gd name="T57" fmla="*/ 65 h 416"/>
                    <a:gd name="T58" fmla="*/ 55 w 101"/>
                    <a:gd name="T59" fmla="*/ 51 h 416"/>
                    <a:gd name="T60" fmla="*/ 41 w 101"/>
                    <a:gd name="T61" fmla="*/ 66 h 416"/>
                    <a:gd name="T62" fmla="*/ 25 w 101"/>
                    <a:gd name="T63" fmla="*/ 86 h 416"/>
                    <a:gd name="T64" fmla="*/ 17 w 101"/>
                    <a:gd name="T65" fmla="*/ 93 h 416"/>
                    <a:gd name="T66" fmla="*/ 16 w 101"/>
                    <a:gd name="T67" fmla="*/ 91 h 416"/>
                    <a:gd name="T68" fmla="*/ 13 w 101"/>
                    <a:gd name="T69" fmla="*/ 87 h 416"/>
                    <a:gd name="T70" fmla="*/ 13 w 101"/>
                    <a:gd name="T71" fmla="*/ 83 h 416"/>
                    <a:gd name="T72" fmla="*/ 13 w 101"/>
                    <a:gd name="T73" fmla="*/ 81 h 416"/>
                    <a:gd name="T74" fmla="*/ 14 w 101"/>
                    <a:gd name="T75" fmla="*/ 76 h 416"/>
                    <a:gd name="T76" fmla="*/ 16 w 101"/>
                    <a:gd name="T77" fmla="*/ 69 h 416"/>
                    <a:gd name="T78" fmla="*/ 16 w 101"/>
                    <a:gd name="T79" fmla="*/ 66 h 416"/>
                    <a:gd name="T80" fmla="*/ 13 w 101"/>
                    <a:gd name="T81" fmla="*/ 72 h 416"/>
                    <a:gd name="T82" fmla="*/ 6 w 101"/>
                    <a:gd name="T83" fmla="*/ 73 h 416"/>
                    <a:gd name="T84" fmla="*/ 2 w 101"/>
                    <a:gd name="T85" fmla="*/ 69 h 416"/>
                    <a:gd name="T86" fmla="*/ 2 w 101"/>
                    <a:gd name="T87" fmla="*/ 66 h 416"/>
                    <a:gd name="T88" fmla="*/ 1 w 101"/>
                    <a:gd name="T89" fmla="*/ 65 h 416"/>
                    <a:gd name="T90" fmla="*/ 0 w 101"/>
                    <a:gd name="T91" fmla="*/ 60 h 416"/>
                    <a:gd name="T92" fmla="*/ 4 w 101"/>
                    <a:gd name="T93" fmla="*/ 56 h 416"/>
                    <a:gd name="T94" fmla="*/ 13 w 101"/>
                    <a:gd name="T95" fmla="*/ 45 h 416"/>
                    <a:gd name="T96" fmla="*/ 39 w 101"/>
                    <a:gd name="T97" fmla="*/ 25 h 416"/>
                    <a:gd name="T98" fmla="*/ 64 w 101"/>
                    <a:gd name="T99" fmla="*/ 12 h 416"/>
                    <a:gd name="T100" fmla="*/ 72 w 101"/>
                    <a:gd name="T101" fmla="*/ 8 h 416"/>
                    <a:gd name="T102" fmla="*/ 87 w 101"/>
                    <a:gd name="T103" fmla="*/ 2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01" h="416">
                      <a:moveTo>
                        <a:pt x="70" y="101"/>
                      </a:moveTo>
                      <a:lnTo>
                        <a:pt x="63" y="136"/>
                      </a:lnTo>
                      <a:lnTo>
                        <a:pt x="61" y="172"/>
                      </a:lnTo>
                      <a:lnTo>
                        <a:pt x="58" y="207"/>
                      </a:lnTo>
                      <a:lnTo>
                        <a:pt x="58" y="219"/>
                      </a:lnTo>
                      <a:lnTo>
                        <a:pt x="64" y="160"/>
                      </a:lnTo>
                      <a:lnTo>
                        <a:pt x="70" y="101"/>
                      </a:lnTo>
                      <a:close/>
                      <a:moveTo>
                        <a:pt x="96" y="0"/>
                      </a:moveTo>
                      <a:lnTo>
                        <a:pt x="99" y="4"/>
                      </a:lnTo>
                      <a:lnTo>
                        <a:pt x="101" y="16"/>
                      </a:lnTo>
                      <a:lnTo>
                        <a:pt x="101" y="32"/>
                      </a:lnTo>
                      <a:lnTo>
                        <a:pt x="100" y="53"/>
                      </a:lnTo>
                      <a:lnTo>
                        <a:pt x="99" y="78"/>
                      </a:lnTo>
                      <a:lnTo>
                        <a:pt x="97" y="105"/>
                      </a:lnTo>
                      <a:lnTo>
                        <a:pt x="95" y="132"/>
                      </a:lnTo>
                      <a:lnTo>
                        <a:pt x="91" y="160"/>
                      </a:lnTo>
                      <a:lnTo>
                        <a:pt x="88" y="186"/>
                      </a:lnTo>
                      <a:lnTo>
                        <a:pt x="86" y="210"/>
                      </a:lnTo>
                      <a:lnTo>
                        <a:pt x="83" y="230"/>
                      </a:lnTo>
                      <a:lnTo>
                        <a:pt x="80" y="250"/>
                      </a:lnTo>
                      <a:lnTo>
                        <a:pt x="80" y="272"/>
                      </a:lnTo>
                      <a:lnTo>
                        <a:pt x="79" y="298"/>
                      </a:lnTo>
                      <a:lnTo>
                        <a:pt x="79" y="325"/>
                      </a:lnTo>
                      <a:lnTo>
                        <a:pt x="79" y="350"/>
                      </a:lnTo>
                      <a:lnTo>
                        <a:pt x="79" y="372"/>
                      </a:lnTo>
                      <a:lnTo>
                        <a:pt x="78" y="392"/>
                      </a:lnTo>
                      <a:lnTo>
                        <a:pt x="78" y="405"/>
                      </a:lnTo>
                      <a:lnTo>
                        <a:pt x="75" y="411"/>
                      </a:lnTo>
                      <a:lnTo>
                        <a:pt x="71" y="413"/>
                      </a:lnTo>
                      <a:lnTo>
                        <a:pt x="66" y="415"/>
                      </a:lnTo>
                      <a:lnTo>
                        <a:pt x="62" y="416"/>
                      </a:lnTo>
                      <a:lnTo>
                        <a:pt x="59" y="416"/>
                      </a:lnTo>
                      <a:lnTo>
                        <a:pt x="57" y="416"/>
                      </a:lnTo>
                      <a:lnTo>
                        <a:pt x="54" y="416"/>
                      </a:lnTo>
                      <a:lnTo>
                        <a:pt x="50" y="416"/>
                      </a:lnTo>
                      <a:lnTo>
                        <a:pt x="49" y="416"/>
                      </a:lnTo>
                      <a:lnTo>
                        <a:pt x="47" y="415"/>
                      </a:lnTo>
                      <a:lnTo>
                        <a:pt x="45" y="412"/>
                      </a:lnTo>
                      <a:lnTo>
                        <a:pt x="43" y="411"/>
                      </a:lnTo>
                      <a:lnTo>
                        <a:pt x="42" y="411"/>
                      </a:lnTo>
                      <a:lnTo>
                        <a:pt x="42" y="411"/>
                      </a:lnTo>
                      <a:lnTo>
                        <a:pt x="29" y="409"/>
                      </a:lnTo>
                      <a:lnTo>
                        <a:pt x="28" y="399"/>
                      </a:lnTo>
                      <a:lnTo>
                        <a:pt x="28" y="388"/>
                      </a:lnTo>
                      <a:lnTo>
                        <a:pt x="28" y="388"/>
                      </a:lnTo>
                      <a:lnTo>
                        <a:pt x="28" y="388"/>
                      </a:lnTo>
                      <a:lnTo>
                        <a:pt x="28" y="333"/>
                      </a:lnTo>
                      <a:lnTo>
                        <a:pt x="30" y="283"/>
                      </a:lnTo>
                      <a:lnTo>
                        <a:pt x="34" y="233"/>
                      </a:lnTo>
                      <a:lnTo>
                        <a:pt x="35" y="209"/>
                      </a:lnTo>
                      <a:lnTo>
                        <a:pt x="38" y="188"/>
                      </a:lnTo>
                      <a:lnTo>
                        <a:pt x="41" y="165"/>
                      </a:lnTo>
                      <a:lnTo>
                        <a:pt x="45" y="140"/>
                      </a:lnTo>
                      <a:lnTo>
                        <a:pt x="46" y="128"/>
                      </a:lnTo>
                      <a:lnTo>
                        <a:pt x="49" y="112"/>
                      </a:lnTo>
                      <a:lnTo>
                        <a:pt x="51" y="98"/>
                      </a:lnTo>
                      <a:lnTo>
                        <a:pt x="54" y="86"/>
                      </a:lnTo>
                      <a:lnTo>
                        <a:pt x="59" y="65"/>
                      </a:lnTo>
                      <a:lnTo>
                        <a:pt x="63" y="45"/>
                      </a:lnTo>
                      <a:lnTo>
                        <a:pt x="55" y="51"/>
                      </a:lnTo>
                      <a:lnTo>
                        <a:pt x="49" y="57"/>
                      </a:lnTo>
                      <a:lnTo>
                        <a:pt x="41" y="66"/>
                      </a:lnTo>
                      <a:lnTo>
                        <a:pt x="33" y="76"/>
                      </a:lnTo>
                      <a:lnTo>
                        <a:pt x="25" y="86"/>
                      </a:lnTo>
                      <a:lnTo>
                        <a:pt x="18" y="93"/>
                      </a:lnTo>
                      <a:lnTo>
                        <a:pt x="17" y="93"/>
                      </a:lnTo>
                      <a:lnTo>
                        <a:pt x="17" y="93"/>
                      </a:lnTo>
                      <a:lnTo>
                        <a:pt x="16" y="91"/>
                      </a:lnTo>
                      <a:lnTo>
                        <a:pt x="14" y="89"/>
                      </a:lnTo>
                      <a:lnTo>
                        <a:pt x="13" y="87"/>
                      </a:lnTo>
                      <a:lnTo>
                        <a:pt x="12" y="85"/>
                      </a:lnTo>
                      <a:lnTo>
                        <a:pt x="13" y="83"/>
                      </a:lnTo>
                      <a:lnTo>
                        <a:pt x="13" y="81"/>
                      </a:lnTo>
                      <a:lnTo>
                        <a:pt x="13" y="81"/>
                      </a:lnTo>
                      <a:lnTo>
                        <a:pt x="13" y="78"/>
                      </a:lnTo>
                      <a:lnTo>
                        <a:pt x="14" y="76"/>
                      </a:lnTo>
                      <a:lnTo>
                        <a:pt x="14" y="72"/>
                      </a:lnTo>
                      <a:lnTo>
                        <a:pt x="16" y="69"/>
                      </a:lnTo>
                      <a:lnTo>
                        <a:pt x="16" y="66"/>
                      </a:lnTo>
                      <a:lnTo>
                        <a:pt x="16" y="66"/>
                      </a:lnTo>
                      <a:lnTo>
                        <a:pt x="14" y="69"/>
                      </a:lnTo>
                      <a:lnTo>
                        <a:pt x="13" y="72"/>
                      </a:lnTo>
                      <a:lnTo>
                        <a:pt x="9" y="73"/>
                      </a:lnTo>
                      <a:lnTo>
                        <a:pt x="6" y="73"/>
                      </a:lnTo>
                      <a:lnTo>
                        <a:pt x="5" y="72"/>
                      </a:lnTo>
                      <a:lnTo>
                        <a:pt x="2" y="69"/>
                      </a:lnTo>
                      <a:lnTo>
                        <a:pt x="2" y="66"/>
                      </a:lnTo>
                      <a:lnTo>
                        <a:pt x="2" y="66"/>
                      </a:lnTo>
                      <a:lnTo>
                        <a:pt x="1" y="66"/>
                      </a:lnTo>
                      <a:lnTo>
                        <a:pt x="1" y="65"/>
                      </a:lnTo>
                      <a:lnTo>
                        <a:pt x="0" y="62"/>
                      </a:lnTo>
                      <a:lnTo>
                        <a:pt x="0" y="60"/>
                      </a:lnTo>
                      <a:lnTo>
                        <a:pt x="1" y="58"/>
                      </a:lnTo>
                      <a:lnTo>
                        <a:pt x="4" y="56"/>
                      </a:lnTo>
                      <a:lnTo>
                        <a:pt x="5" y="56"/>
                      </a:lnTo>
                      <a:lnTo>
                        <a:pt x="13" y="45"/>
                      </a:lnTo>
                      <a:lnTo>
                        <a:pt x="25" y="35"/>
                      </a:lnTo>
                      <a:lnTo>
                        <a:pt x="39" y="25"/>
                      </a:lnTo>
                      <a:lnTo>
                        <a:pt x="53" y="18"/>
                      </a:lnTo>
                      <a:lnTo>
                        <a:pt x="64" y="12"/>
                      </a:lnTo>
                      <a:lnTo>
                        <a:pt x="71" y="10"/>
                      </a:lnTo>
                      <a:lnTo>
                        <a:pt x="72" y="8"/>
                      </a:lnTo>
                      <a:lnTo>
                        <a:pt x="79" y="4"/>
                      </a:lnTo>
                      <a:lnTo>
                        <a:pt x="87" y="2"/>
                      </a:lnTo>
                      <a:lnTo>
                        <a:pt x="96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0" name="Freeform 19"/>
                <p:cNvSpPr>
                  <a:spLocks noEditPoints="1"/>
                </p:cNvSpPr>
                <p:nvPr/>
              </p:nvSpPr>
              <p:spPr bwMode="auto">
                <a:xfrm>
                  <a:off x="3317240" y="886750"/>
                  <a:ext cx="103559" cy="157623"/>
                </a:xfrm>
                <a:custGeom>
                  <a:avLst/>
                  <a:gdLst>
                    <a:gd name="T0" fmla="*/ 33 w 272"/>
                    <a:gd name="T1" fmla="*/ 381 h 413"/>
                    <a:gd name="T2" fmla="*/ 45 w 272"/>
                    <a:gd name="T3" fmla="*/ 339 h 413"/>
                    <a:gd name="T4" fmla="*/ 21 w 272"/>
                    <a:gd name="T5" fmla="*/ 362 h 413"/>
                    <a:gd name="T6" fmla="*/ 203 w 272"/>
                    <a:gd name="T7" fmla="*/ 60 h 413"/>
                    <a:gd name="T8" fmla="*/ 218 w 272"/>
                    <a:gd name="T9" fmla="*/ 100 h 413"/>
                    <a:gd name="T10" fmla="*/ 206 w 272"/>
                    <a:gd name="T11" fmla="*/ 163 h 413"/>
                    <a:gd name="T12" fmla="*/ 224 w 272"/>
                    <a:gd name="T13" fmla="*/ 109 h 413"/>
                    <a:gd name="T14" fmla="*/ 203 w 272"/>
                    <a:gd name="T15" fmla="*/ 60 h 413"/>
                    <a:gd name="T16" fmla="*/ 170 w 272"/>
                    <a:gd name="T17" fmla="*/ 41 h 413"/>
                    <a:gd name="T18" fmla="*/ 157 w 272"/>
                    <a:gd name="T19" fmla="*/ 0 h 413"/>
                    <a:gd name="T20" fmla="*/ 215 w 272"/>
                    <a:gd name="T21" fmla="*/ 29 h 413"/>
                    <a:gd name="T22" fmla="*/ 248 w 272"/>
                    <a:gd name="T23" fmla="*/ 95 h 413"/>
                    <a:gd name="T24" fmla="*/ 235 w 272"/>
                    <a:gd name="T25" fmla="*/ 145 h 413"/>
                    <a:gd name="T26" fmla="*/ 174 w 272"/>
                    <a:gd name="T27" fmla="*/ 242 h 413"/>
                    <a:gd name="T28" fmla="*/ 91 w 272"/>
                    <a:gd name="T29" fmla="*/ 364 h 413"/>
                    <a:gd name="T30" fmla="*/ 183 w 272"/>
                    <a:gd name="T31" fmla="*/ 364 h 413"/>
                    <a:gd name="T32" fmla="*/ 231 w 272"/>
                    <a:gd name="T33" fmla="*/ 356 h 413"/>
                    <a:gd name="T34" fmla="*/ 239 w 272"/>
                    <a:gd name="T35" fmla="*/ 355 h 413"/>
                    <a:gd name="T36" fmla="*/ 243 w 272"/>
                    <a:gd name="T37" fmla="*/ 361 h 413"/>
                    <a:gd name="T38" fmla="*/ 237 w 272"/>
                    <a:gd name="T39" fmla="*/ 369 h 413"/>
                    <a:gd name="T40" fmla="*/ 265 w 272"/>
                    <a:gd name="T41" fmla="*/ 372 h 413"/>
                    <a:gd name="T42" fmla="*/ 272 w 272"/>
                    <a:gd name="T43" fmla="*/ 378 h 413"/>
                    <a:gd name="T44" fmla="*/ 265 w 272"/>
                    <a:gd name="T45" fmla="*/ 386 h 413"/>
                    <a:gd name="T46" fmla="*/ 257 w 272"/>
                    <a:gd name="T47" fmla="*/ 386 h 413"/>
                    <a:gd name="T48" fmla="*/ 269 w 272"/>
                    <a:gd name="T49" fmla="*/ 390 h 413"/>
                    <a:gd name="T50" fmla="*/ 265 w 272"/>
                    <a:gd name="T51" fmla="*/ 401 h 413"/>
                    <a:gd name="T52" fmla="*/ 258 w 272"/>
                    <a:gd name="T53" fmla="*/ 401 h 413"/>
                    <a:gd name="T54" fmla="*/ 220 w 272"/>
                    <a:gd name="T55" fmla="*/ 403 h 413"/>
                    <a:gd name="T56" fmla="*/ 167 w 272"/>
                    <a:gd name="T57" fmla="*/ 410 h 413"/>
                    <a:gd name="T58" fmla="*/ 107 w 272"/>
                    <a:gd name="T59" fmla="*/ 410 h 413"/>
                    <a:gd name="T60" fmla="*/ 32 w 272"/>
                    <a:gd name="T61" fmla="*/ 413 h 413"/>
                    <a:gd name="T62" fmla="*/ 25 w 272"/>
                    <a:gd name="T63" fmla="*/ 394 h 413"/>
                    <a:gd name="T64" fmla="*/ 13 w 272"/>
                    <a:gd name="T65" fmla="*/ 381 h 413"/>
                    <a:gd name="T66" fmla="*/ 10 w 272"/>
                    <a:gd name="T67" fmla="*/ 376 h 413"/>
                    <a:gd name="T68" fmla="*/ 8 w 272"/>
                    <a:gd name="T69" fmla="*/ 368 h 413"/>
                    <a:gd name="T70" fmla="*/ 43 w 272"/>
                    <a:gd name="T71" fmla="*/ 333 h 413"/>
                    <a:gd name="T72" fmla="*/ 84 w 272"/>
                    <a:gd name="T73" fmla="*/ 294 h 413"/>
                    <a:gd name="T74" fmla="*/ 150 w 272"/>
                    <a:gd name="T75" fmla="*/ 194 h 413"/>
                    <a:gd name="T76" fmla="*/ 174 w 272"/>
                    <a:gd name="T77" fmla="*/ 159 h 413"/>
                    <a:gd name="T78" fmla="*/ 194 w 272"/>
                    <a:gd name="T79" fmla="*/ 108 h 413"/>
                    <a:gd name="T80" fmla="*/ 167 w 272"/>
                    <a:gd name="T81" fmla="*/ 56 h 413"/>
                    <a:gd name="T82" fmla="*/ 124 w 272"/>
                    <a:gd name="T83" fmla="*/ 41 h 413"/>
                    <a:gd name="T84" fmla="*/ 68 w 272"/>
                    <a:gd name="T85" fmla="*/ 49 h 413"/>
                    <a:gd name="T86" fmla="*/ 55 w 272"/>
                    <a:gd name="T87" fmla="*/ 58 h 413"/>
                    <a:gd name="T88" fmla="*/ 58 w 272"/>
                    <a:gd name="T89" fmla="*/ 66 h 413"/>
                    <a:gd name="T90" fmla="*/ 51 w 272"/>
                    <a:gd name="T91" fmla="*/ 71 h 413"/>
                    <a:gd name="T92" fmla="*/ 45 w 272"/>
                    <a:gd name="T93" fmla="*/ 67 h 413"/>
                    <a:gd name="T94" fmla="*/ 41 w 272"/>
                    <a:gd name="T95" fmla="*/ 63 h 413"/>
                    <a:gd name="T96" fmla="*/ 34 w 272"/>
                    <a:gd name="T97" fmla="*/ 67 h 413"/>
                    <a:gd name="T98" fmla="*/ 28 w 272"/>
                    <a:gd name="T99" fmla="*/ 64 h 413"/>
                    <a:gd name="T100" fmla="*/ 26 w 272"/>
                    <a:gd name="T101" fmla="*/ 56 h 413"/>
                    <a:gd name="T102" fmla="*/ 38 w 272"/>
                    <a:gd name="T103" fmla="*/ 38 h 413"/>
                    <a:gd name="T104" fmla="*/ 41 w 272"/>
                    <a:gd name="T105" fmla="*/ 30 h 413"/>
                    <a:gd name="T106" fmla="*/ 46 w 272"/>
                    <a:gd name="T107" fmla="*/ 26 h 413"/>
                    <a:gd name="T108" fmla="*/ 71 w 272"/>
                    <a:gd name="T109" fmla="*/ 16 h 413"/>
                    <a:gd name="T110" fmla="*/ 136 w 272"/>
                    <a:gd name="T111" fmla="*/ 0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72" h="413">
                      <a:moveTo>
                        <a:pt x="34" y="377"/>
                      </a:moveTo>
                      <a:lnTo>
                        <a:pt x="30" y="381"/>
                      </a:lnTo>
                      <a:lnTo>
                        <a:pt x="33" y="381"/>
                      </a:lnTo>
                      <a:lnTo>
                        <a:pt x="37" y="377"/>
                      </a:lnTo>
                      <a:lnTo>
                        <a:pt x="34" y="377"/>
                      </a:lnTo>
                      <a:close/>
                      <a:moveTo>
                        <a:pt x="45" y="339"/>
                      </a:moveTo>
                      <a:lnTo>
                        <a:pt x="42" y="341"/>
                      </a:lnTo>
                      <a:lnTo>
                        <a:pt x="30" y="353"/>
                      </a:lnTo>
                      <a:lnTo>
                        <a:pt x="21" y="362"/>
                      </a:lnTo>
                      <a:lnTo>
                        <a:pt x="28" y="362"/>
                      </a:lnTo>
                      <a:lnTo>
                        <a:pt x="45" y="339"/>
                      </a:lnTo>
                      <a:close/>
                      <a:moveTo>
                        <a:pt x="203" y="60"/>
                      </a:moveTo>
                      <a:lnTo>
                        <a:pt x="210" y="74"/>
                      </a:lnTo>
                      <a:lnTo>
                        <a:pt x="215" y="88"/>
                      </a:lnTo>
                      <a:lnTo>
                        <a:pt x="218" y="100"/>
                      </a:lnTo>
                      <a:lnTo>
                        <a:pt x="218" y="120"/>
                      </a:lnTo>
                      <a:lnTo>
                        <a:pt x="212" y="141"/>
                      </a:lnTo>
                      <a:lnTo>
                        <a:pt x="206" y="163"/>
                      </a:lnTo>
                      <a:lnTo>
                        <a:pt x="214" y="153"/>
                      </a:lnTo>
                      <a:lnTo>
                        <a:pt x="222" y="130"/>
                      </a:lnTo>
                      <a:lnTo>
                        <a:pt x="224" y="109"/>
                      </a:lnTo>
                      <a:lnTo>
                        <a:pt x="223" y="91"/>
                      </a:lnTo>
                      <a:lnTo>
                        <a:pt x="215" y="75"/>
                      </a:lnTo>
                      <a:lnTo>
                        <a:pt x="203" y="60"/>
                      </a:lnTo>
                      <a:close/>
                      <a:moveTo>
                        <a:pt x="167" y="39"/>
                      </a:moveTo>
                      <a:lnTo>
                        <a:pt x="173" y="43"/>
                      </a:lnTo>
                      <a:lnTo>
                        <a:pt x="170" y="41"/>
                      </a:lnTo>
                      <a:lnTo>
                        <a:pt x="167" y="39"/>
                      </a:lnTo>
                      <a:close/>
                      <a:moveTo>
                        <a:pt x="136" y="0"/>
                      </a:moveTo>
                      <a:lnTo>
                        <a:pt x="157" y="0"/>
                      </a:lnTo>
                      <a:lnTo>
                        <a:pt x="173" y="2"/>
                      </a:lnTo>
                      <a:lnTo>
                        <a:pt x="195" y="14"/>
                      </a:lnTo>
                      <a:lnTo>
                        <a:pt x="215" y="29"/>
                      </a:lnTo>
                      <a:lnTo>
                        <a:pt x="231" y="47"/>
                      </a:lnTo>
                      <a:lnTo>
                        <a:pt x="243" y="70"/>
                      </a:lnTo>
                      <a:lnTo>
                        <a:pt x="248" y="95"/>
                      </a:lnTo>
                      <a:lnTo>
                        <a:pt x="245" y="121"/>
                      </a:lnTo>
                      <a:lnTo>
                        <a:pt x="241" y="132"/>
                      </a:lnTo>
                      <a:lnTo>
                        <a:pt x="235" y="145"/>
                      </a:lnTo>
                      <a:lnTo>
                        <a:pt x="225" y="158"/>
                      </a:lnTo>
                      <a:lnTo>
                        <a:pt x="212" y="183"/>
                      </a:lnTo>
                      <a:lnTo>
                        <a:pt x="174" y="242"/>
                      </a:lnTo>
                      <a:lnTo>
                        <a:pt x="130" y="300"/>
                      </a:lnTo>
                      <a:lnTo>
                        <a:pt x="112" y="332"/>
                      </a:lnTo>
                      <a:lnTo>
                        <a:pt x="91" y="364"/>
                      </a:lnTo>
                      <a:lnTo>
                        <a:pt x="125" y="365"/>
                      </a:lnTo>
                      <a:lnTo>
                        <a:pt x="156" y="365"/>
                      </a:lnTo>
                      <a:lnTo>
                        <a:pt x="183" y="364"/>
                      </a:lnTo>
                      <a:lnTo>
                        <a:pt x="206" y="362"/>
                      </a:lnTo>
                      <a:lnTo>
                        <a:pt x="223" y="360"/>
                      </a:lnTo>
                      <a:lnTo>
                        <a:pt x="231" y="356"/>
                      </a:lnTo>
                      <a:lnTo>
                        <a:pt x="233" y="355"/>
                      </a:lnTo>
                      <a:lnTo>
                        <a:pt x="236" y="355"/>
                      </a:lnTo>
                      <a:lnTo>
                        <a:pt x="239" y="355"/>
                      </a:lnTo>
                      <a:lnTo>
                        <a:pt x="241" y="357"/>
                      </a:lnTo>
                      <a:lnTo>
                        <a:pt x="243" y="358"/>
                      </a:lnTo>
                      <a:lnTo>
                        <a:pt x="243" y="361"/>
                      </a:lnTo>
                      <a:lnTo>
                        <a:pt x="243" y="364"/>
                      </a:lnTo>
                      <a:lnTo>
                        <a:pt x="240" y="366"/>
                      </a:lnTo>
                      <a:lnTo>
                        <a:pt x="237" y="369"/>
                      </a:lnTo>
                      <a:lnTo>
                        <a:pt x="232" y="370"/>
                      </a:lnTo>
                      <a:lnTo>
                        <a:pt x="225" y="373"/>
                      </a:lnTo>
                      <a:lnTo>
                        <a:pt x="265" y="372"/>
                      </a:lnTo>
                      <a:lnTo>
                        <a:pt x="269" y="373"/>
                      </a:lnTo>
                      <a:lnTo>
                        <a:pt x="272" y="376"/>
                      </a:lnTo>
                      <a:lnTo>
                        <a:pt x="272" y="378"/>
                      </a:lnTo>
                      <a:lnTo>
                        <a:pt x="272" y="382"/>
                      </a:lnTo>
                      <a:lnTo>
                        <a:pt x="269" y="385"/>
                      </a:lnTo>
                      <a:lnTo>
                        <a:pt x="265" y="386"/>
                      </a:lnTo>
                      <a:lnTo>
                        <a:pt x="257" y="386"/>
                      </a:lnTo>
                      <a:lnTo>
                        <a:pt x="251" y="386"/>
                      </a:lnTo>
                      <a:lnTo>
                        <a:pt x="257" y="386"/>
                      </a:lnTo>
                      <a:lnTo>
                        <a:pt x="262" y="387"/>
                      </a:lnTo>
                      <a:lnTo>
                        <a:pt x="266" y="389"/>
                      </a:lnTo>
                      <a:lnTo>
                        <a:pt x="269" y="390"/>
                      </a:lnTo>
                      <a:lnTo>
                        <a:pt x="269" y="397"/>
                      </a:lnTo>
                      <a:lnTo>
                        <a:pt x="268" y="399"/>
                      </a:lnTo>
                      <a:lnTo>
                        <a:pt x="265" y="401"/>
                      </a:lnTo>
                      <a:lnTo>
                        <a:pt x="262" y="402"/>
                      </a:lnTo>
                      <a:lnTo>
                        <a:pt x="260" y="401"/>
                      </a:lnTo>
                      <a:lnTo>
                        <a:pt x="258" y="401"/>
                      </a:lnTo>
                      <a:lnTo>
                        <a:pt x="251" y="401"/>
                      </a:lnTo>
                      <a:lnTo>
                        <a:pt x="237" y="402"/>
                      </a:lnTo>
                      <a:lnTo>
                        <a:pt x="220" y="403"/>
                      </a:lnTo>
                      <a:lnTo>
                        <a:pt x="202" y="406"/>
                      </a:lnTo>
                      <a:lnTo>
                        <a:pt x="183" y="409"/>
                      </a:lnTo>
                      <a:lnTo>
                        <a:pt x="167" y="410"/>
                      </a:lnTo>
                      <a:lnTo>
                        <a:pt x="156" y="411"/>
                      </a:lnTo>
                      <a:lnTo>
                        <a:pt x="132" y="411"/>
                      </a:lnTo>
                      <a:lnTo>
                        <a:pt x="107" y="410"/>
                      </a:lnTo>
                      <a:lnTo>
                        <a:pt x="80" y="410"/>
                      </a:lnTo>
                      <a:lnTo>
                        <a:pt x="55" y="410"/>
                      </a:lnTo>
                      <a:lnTo>
                        <a:pt x="32" y="413"/>
                      </a:lnTo>
                      <a:lnTo>
                        <a:pt x="26" y="401"/>
                      </a:lnTo>
                      <a:lnTo>
                        <a:pt x="28" y="399"/>
                      </a:lnTo>
                      <a:lnTo>
                        <a:pt x="25" y="394"/>
                      </a:lnTo>
                      <a:lnTo>
                        <a:pt x="20" y="393"/>
                      </a:lnTo>
                      <a:lnTo>
                        <a:pt x="16" y="393"/>
                      </a:lnTo>
                      <a:lnTo>
                        <a:pt x="13" y="381"/>
                      </a:lnTo>
                      <a:lnTo>
                        <a:pt x="14" y="378"/>
                      </a:lnTo>
                      <a:lnTo>
                        <a:pt x="17" y="376"/>
                      </a:lnTo>
                      <a:lnTo>
                        <a:pt x="10" y="376"/>
                      </a:lnTo>
                      <a:lnTo>
                        <a:pt x="5" y="376"/>
                      </a:lnTo>
                      <a:lnTo>
                        <a:pt x="0" y="376"/>
                      </a:lnTo>
                      <a:lnTo>
                        <a:pt x="8" y="368"/>
                      </a:lnTo>
                      <a:lnTo>
                        <a:pt x="18" y="357"/>
                      </a:lnTo>
                      <a:lnTo>
                        <a:pt x="33" y="344"/>
                      </a:lnTo>
                      <a:lnTo>
                        <a:pt x="43" y="333"/>
                      </a:lnTo>
                      <a:lnTo>
                        <a:pt x="57" y="322"/>
                      </a:lnTo>
                      <a:lnTo>
                        <a:pt x="70" y="307"/>
                      </a:lnTo>
                      <a:lnTo>
                        <a:pt x="84" y="294"/>
                      </a:lnTo>
                      <a:lnTo>
                        <a:pt x="98" y="281"/>
                      </a:lnTo>
                      <a:lnTo>
                        <a:pt x="133" y="224"/>
                      </a:lnTo>
                      <a:lnTo>
                        <a:pt x="150" y="194"/>
                      </a:lnTo>
                      <a:lnTo>
                        <a:pt x="157" y="186"/>
                      </a:lnTo>
                      <a:lnTo>
                        <a:pt x="162" y="176"/>
                      </a:lnTo>
                      <a:lnTo>
                        <a:pt x="174" y="159"/>
                      </a:lnTo>
                      <a:lnTo>
                        <a:pt x="183" y="143"/>
                      </a:lnTo>
                      <a:lnTo>
                        <a:pt x="190" y="126"/>
                      </a:lnTo>
                      <a:lnTo>
                        <a:pt x="194" y="108"/>
                      </a:lnTo>
                      <a:lnTo>
                        <a:pt x="190" y="89"/>
                      </a:lnTo>
                      <a:lnTo>
                        <a:pt x="181" y="72"/>
                      </a:lnTo>
                      <a:lnTo>
                        <a:pt x="167" y="56"/>
                      </a:lnTo>
                      <a:lnTo>
                        <a:pt x="153" y="46"/>
                      </a:lnTo>
                      <a:lnTo>
                        <a:pt x="140" y="42"/>
                      </a:lnTo>
                      <a:lnTo>
                        <a:pt x="124" y="41"/>
                      </a:lnTo>
                      <a:lnTo>
                        <a:pt x="104" y="42"/>
                      </a:lnTo>
                      <a:lnTo>
                        <a:pt x="86" y="45"/>
                      </a:lnTo>
                      <a:lnTo>
                        <a:pt x="68" y="49"/>
                      </a:lnTo>
                      <a:lnTo>
                        <a:pt x="55" y="52"/>
                      </a:lnTo>
                      <a:lnTo>
                        <a:pt x="55" y="55"/>
                      </a:lnTo>
                      <a:lnTo>
                        <a:pt x="55" y="58"/>
                      </a:lnTo>
                      <a:lnTo>
                        <a:pt x="57" y="60"/>
                      </a:lnTo>
                      <a:lnTo>
                        <a:pt x="58" y="63"/>
                      </a:lnTo>
                      <a:lnTo>
                        <a:pt x="58" y="66"/>
                      </a:lnTo>
                      <a:lnTo>
                        <a:pt x="57" y="68"/>
                      </a:lnTo>
                      <a:lnTo>
                        <a:pt x="54" y="70"/>
                      </a:lnTo>
                      <a:lnTo>
                        <a:pt x="51" y="71"/>
                      </a:lnTo>
                      <a:lnTo>
                        <a:pt x="49" y="71"/>
                      </a:lnTo>
                      <a:lnTo>
                        <a:pt x="46" y="70"/>
                      </a:lnTo>
                      <a:lnTo>
                        <a:pt x="45" y="67"/>
                      </a:lnTo>
                      <a:lnTo>
                        <a:pt x="43" y="64"/>
                      </a:lnTo>
                      <a:lnTo>
                        <a:pt x="42" y="62"/>
                      </a:lnTo>
                      <a:lnTo>
                        <a:pt x="41" y="63"/>
                      </a:lnTo>
                      <a:lnTo>
                        <a:pt x="39" y="64"/>
                      </a:lnTo>
                      <a:lnTo>
                        <a:pt x="37" y="66"/>
                      </a:lnTo>
                      <a:lnTo>
                        <a:pt x="34" y="67"/>
                      </a:lnTo>
                      <a:lnTo>
                        <a:pt x="32" y="67"/>
                      </a:lnTo>
                      <a:lnTo>
                        <a:pt x="29" y="66"/>
                      </a:lnTo>
                      <a:lnTo>
                        <a:pt x="28" y="64"/>
                      </a:lnTo>
                      <a:lnTo>
                        <a:pt x="26" y="62"/>
                      </a:lnTo>
                      <a:lnTo>
                        <a:pt x="26" y="59"/>
                      </a:lnTo>
                      <a:lnTo>
                        <a:pt x="26" y="56"/>
                      </a:lnTo>
                      <a:lnTo>
                        <a:pt x="33" y="47"/>
                      </a:lnTo>
                      <a:lnTo>
                        <a:pt x="39" y="39"/>
                      </a:lnTo>
                      <a:lnTo>
                        <a:pt x="38" y="38"/>
                      </a:lnTo>
                      <a:lnTo>
                        <a:pt x="38" y="34"/>
                      </a:lnTo>
                      <a:lnTo>
                        <a:pt x="39" y="31"/>
                      </a:lnTo>
                      <a:lnTo>
                        <a:pt x="41" y="30"/>
                      </a:lnTo>
                      <a:lnTo>
                        <a:pt x="42" y="29"/>
                      </a:lnTo>
                      <a:lnTo>
                        <a:pt x="43" y="27"/>
                      </a:lnTo>
                      <a:lnTo>
                        <a:pt x="46" y="26"/>
                      </a:lnTo>
                      <a:lnTo>
                        <a:pt x="50" y="26"/>
                      </a:lnTo>
                      <a:lnTo>
                        <a:pt x="54" y="25"/>
                      </a:lnTo>
                      <a:lnTo>
                        <a:pt x="71" y="16"/>
                      </a:lnTo>
                      <a:lnTo>
                        <a:pt x="91" y="8"/>
                      </a:lnTo>
                      <a:lnTo>
                        <a:pt x="113" y="2"/>
                      </a:lnTo>
                      <a:lnTo>
                        <a:pt x="136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" name="Freeform 20"/>
                <p:cNvSpPr>
                  <a:spLocks noEditPoints="1"/>
                </p:cNvSpPr>
                <p:nvPr/>
              </p:nvSpPr>
              <p:spPr bwMode="auto">
                <a:xfrm>
                  <a:off x="3932503" y="877612"/>
                  <a:ext cx="102036" cy="171330"/>
                </a:xfrm>
                <a:custGeom>
                  <a:avLst/>
                  <a:gdLst>
                    <a:gd name="T0" fmla="*/ 214 w 268"/>
                    <a:gd name="T1" fmla="*/ 182 h 451"/>
                    <a:gd name="T2" fmla="*/ 218 w 268"/>
                    <a:gd name="T3" fmla="*/ 179 h 451"/>
                    <a:gd name="T4" fmla="*/ 223 w 268"/>
                    <a:gd name="T5" fmla="*/ 149 h 451"/>
                    <a:gd name="T6" fmla="*/ 245 w 268"/>
                    <a:gd name="T7" fmla="*/ 66 h 451"/>
                    <a:gd name="T8" fmla="*/ 245 w 268"/>
                    <a:gd name="T9" fmla="*/ 81 h 451"/>
                    <a:gd name="T10" fmla="*/ 178 w 268"/>
                    <a:gd name="T11" fmla="*/ 27 h 451"/>
                    <a:gd name="T12" fmla="*/ 109 w 268"/>
                    <a:gd name="T13" fmla="*/ 47 h 451"/>
                    <a:gd name="T14" fmla="*/ 46 w 268"/>
                    <a:gd name="T15" fmla="*/ 116 h 451"/>
                    <a:gd name="T16" fmla="*/ 42 w 268"/>
                    <a:gd name="T17" fmla="*/ 159 h 451"/>
                    <a:gd name="T18" fmla="*/ 62 w 268"/>
                    <a:gd name="T19" fmla="*/ 179 h 451"/>
                    <a:gd name="T20" fmla="*/ 124 w 268"/>
                    <a:gd name="T21" fmla="*/ 194 h 451"/>
                    <a:gd name="T22" fmla="*/ 194 w 268"/>
                    <a:gd name="T23" fmla="*/ 171 h 451"/>
                    <a:gd name="T24" fmla="*/ 202 w 268"/>
                    <a:gd name="T25" fmla="*/ 138 h 451"/>
                    <a:gd name="T26" fmla="*/ 219 w 268"/>
                    <a:gd name="T27" fmla="*/ 41 h 451"/>
                    <a:gd name="T28" fmla="*/ 225 w 268"/>
                    <a:gd name="T29" fmla="*/ 31 h 451"/>
                    <a:gd name="T30" fmla="*/ 216 w 268"/>
                    <a:gd name="T31" fmla="*/ 29 h 451"/>
                    <a:gd name="T32" fmla="*/ 210 w 268"/>
                    <a:gd name="T33" fmla="*/ 30 h 451"/>
                    <a:gd name="T34" fmla="*/ 216 w 268"/>
                    <a:gd name="T35" fmla="*/ 0 h 451"/>
                    <a:gd name="T36" fmla="*/ 243 w 268"/>
                    <a:gd name="T37" fmla="*/ 5 h 451"/>
                    <a:gd name="T38" fmla="*/ 243 w 268"/>
                    <a:gd name="T39" fmla="*/ 13 h 451"/>
                    <a:gd name="T40" fmla="*/ 236 w 268"/>
                    <a:gd name="T41" fmla="*/ 15 h 451"/>
                    <a:gd name="T42" fmla="*/ 222 w 268"/>
                    <a:gd name="T43" fmla="*/ 15 h 451"/>
                    <a:gd name="T44" fmla="*/ 236 w 268"/>
                    <a:gd name="T45" fmla="*/ 22 h 451"/>
                    <a:gd name="T46" fmla="*/ 249 w 268"/>
                    <a:gd name="T47" fmla="*/ 33 h 451"/>
                    <a:gd name="T48" fmla="*/ 260 w 268"/>
                    <a:gd name="T49" fmla="*/ 60 h 451"/>
                    <a:gd name="T50" fmla="*/ 268 w 268"/>
                    <a:gd name="T51" fmla="*/ 101 h 451"/>
                    <a:gd name="T52" fmla="*/ 249 w 268"/>
                    <a:gd name="T53" fmla="*/ 155 h 451"/>
                    <a:gd name="T54" fmla="*/ 229 w 268"/>
                    <a:gd name="T55" fmla="*/ 262 h 451"/>
                    <a:gd name="T56" fmla="*/ 206 w 268"/>
                    <a:gd name="T57" fmla="*/ 419 h 451"/>
                    <a:gd name="T58" fmla="*/ 200 w 268"/>
                    <a:gd name="T59" fmla="*/ 426 h 451"/>
                    <a:gd name="T60" fmla="*/ 203 w 268"/>
                    <a:gd name="T61" fmla="*/ 428 h 451"/>
                    <a:gd name="T62" fmla="*/ 203 w 268"/>
                    <a:gd name="T63" fmla="*/ 436 h 451"/>
                    <a:gd name="T64" fmla="*/ 198 w 268"/>
                    <a:gd name="T65" fmla="*/ 440 h 451"/>
                    <a:gd name="T66" fmla="*/ 186 w 268"/>
                    <a:gd name="T67" fmla="*/ 441 h 451"/>
                    <a:gd name="T68" fmla="*/ 162 w 268"/>
                    <a:gd name="T69" fmla="*/ 441 h 451"/>
                    <a:gd name="T70" fmla="*/ 158 w 268"/>
                    <a:gd name="T71" fmla="*/ 451 h 451"/>
                    <a:gd name="T72" fmla="*/ 149 w 268"/>
                    <a:gd name="T73" fmla="*/ 441 h 451"/>
                    <a:gd name="T74" fmla="*/ 156 w 268"/>
                    <a:gd name="T75" fmla="*/ 418 h 451"/>
                    <a:gd name="T76" fmla="*/ 166 w 268"/>
                    <a:gd name="T77" fmla="*/ 365 h 451"/>
                    <a:gd name="T78" fmla="*/ 182 w 268"/>
                    <a:gd name="T79" fmla="*/ 285 h 451"/>
                    <a:gd name="T80" fmla="*/ 196 w 268"/>
                    <a:gd name="T81" fmla="*/ 194 h 451"/>
                    <a:gd name="T82" fmla="*/ 175 w 268"/>
                    <a:gd name="T83" fmla="*/ 211 h 451"/>
                    <a:gd name="T84" fmla="*/ 121 w 268"/>
                    <a:gd name="T85" fmla="*/ 230 h 451"/>
                    <a:gd name="T86" fmla="*/ 65 w 268"/>
                    <a:gd name="T87" fmla="*/ 209 h 451"/>
                    <a:gd name="T88" fmla="*/ 39 w 268"/>
                    <a:gd name="T89" fmla="*/ 186 h 451"/>
                    <a:gd name="T90" fmla="*/ 12 w 268"/>
                    <a:gd name="T91" fmla="*/ 153 h 451"/>
                    <a:gd name="T92" fmla="*/ 0 w 268"/>
                    <a:gd name="T93" fmla="*/ 101 h 451"/>
                    <a:gd name="T94" fmla="*/ 25 w 268"/>
                    <a:gd name="T95" fmla="*/ 58 h 451"/>
                    <a:gd name="T96" fmla="*/ 101 w 268"/>
                    <a:gd name="T97" fmla="*/ 15 h 451"/>
                    <a:gd name="T98" fmla="*/ 191 w 268"/>
                    <a:gd name="T99" fmla="*/ 0 h 4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268" h="451">
                      <a:moveTo>
                        <a:pt x="218" y="179"/>
                      </a:moveTo>
                      <a:lnTo>
                        <a:pt x="216" y="180"/>
                      </a:lnTo>
                      <a:lnTo>
                        <a:pt x="214" y="182"/>
                      </a:lnTo>
                      <a:lnTo>
                        <a:pt x="208" y="234"/>
                      </a:lnTo>
                      <a:lnTo>
                        <a:pt x="211" y="219"/>
                      </a:lnTo>
                      <a:lnTo>
                        <a:pt x="218" y="179"/>
                      </a:lnTo>
                      <a:close/>
                      <a:moveTo>
                        <a:pt x="224" y="145"/>
                      </a:moveTo>
                      <a:lnTo>
                        <a:pt x="222" y="150"/>
                      </a:lnTo>
                      <a:lnTo>
                        <a:pt x="223" y="149"/>
                      </a:lnTo>
                      <a:lnTo>
                        <a:pt x="224" y="145"/>
                      </a:lnTo>
                      <a:close/>
                      <a:moveTo>
                        <a:pt x="247" y="64"/>
                      </a:moveTo>
                      <a:lnTo>
                        <a:pt x="245" y="66"/>
                      </a:lnTo>
                      <a:lnTo>
                        <a:pt x="244" y="66"/>
                      </a:lnTo>
                      <a:lnTo>
                        <a:pt x="243" y="100"/>
                      </a:lnTo>
                      <a:lnTo>
                        <a:pt x="245" y="81"/>
                      </a:lnTo>
                      <a:lnTo>
                        <a:pt x="247" y="64"/>
                      </a:lnTo>
                      <a:close/>
                      <a:moveTo>
                        <a:pt x="191" y="26"/>
                      </a:moveTo>
                      <a:lnTo>
                        <a:pt x="178" y="27"/>
                      </a:lnTo>
                      <a:lnTo>
                        <a:pt x="169" y="29"/>
                      </a:lnTo>
                      <a:lnTo>
                        <a:pt x="137" y="35"/>
                      </a:lnTo>
                      <a:lnTo>
                        <a:pt x="109" y="47"/>
                      </a:lnTo>
                      <a:lnTo>
                        <a:pt x="84" y="66"/>
                      </a:lnTo>
                      <a:lnTo>
                        <a:pt x="63" y="88"/>
                      </a:lnTo>
                      <a:lnTo>
                        <a:pt x="46" y="116"/>
                      </a:lnTo>
                      <a:lnTo>
                        <a:pt x="41" y="132"/>
                      </a:lnTo>
                      <a:lnTo>
                        <a:pt x="39" y="146"/>
                      </a:lnTo>
                      <a:lnTo>
                        <a:pt x="42" y="159"/>
                      </a:lnTo>
                      <a:lnTo>
                        <a:pt x="49" y="172"/>
                      </a:lnTo>
                      <a:lnTo>
                        <a:pt x="55" y="176"/>
                      </a:lnTo>
                      <a:lnTo>
                        <a:pt x="62" y="179"/>
                      </a:lnTo>
                      <a:lnTo>
                        <a:pt x="82" y="187"/>
                      </a:lnTo>
                      <a:lnTo>
                        <a:pt x="103" y="192"/>
                      </a:lnTo>
                      <a:lnTo>
                        <a:pt x="124" y="194"/>
                      </a:lnTo>
                      <a:lnTo>
                        <a:pt x="149" y="190"/>
                      </a:lnTo>
                      <a:lnTo>
                        <a:pt x="173" y="182"/>
                      </a:lnTo>
                      <a:lnTo>
                        <a:pt x="194" y="171"/>
                      </a:lnTo>
                      <a:lnTo>
                        <a:pt x="198" y="167"/>
                      </a:lnTo>
                      <a:lnTo>
                        <a:pt x="200" y="163"/>
                      </a:lnTo>
                      <a:lnTo>
                        <a:pt x="202" y="138"/>
                      </a:lnTo>
                      <a:lnTo>
                        <a:pt x="206" y="105"/>
                      </a:lnTo>
                      <a:lnTo>
                        <a:pt x="211" y="72"/>
                      </a:lnTo>
                      <a:lnTo>
                        <a:pt x="219" y="41"/>
                      </a:lnTo>
                      <a:lnTo>
                        <a:pt x="229" y="38"/>
                      </a:lnTo>
                      <a:lnTo>
                        <a:pt x="228" y="34"/>
                      </a:lnTo>
                      <a:lnTo>
                        <a:pt x="225" y="31"/>
                      </a:lnTo>
                      <a:lnTo>
                        <a:pt x="222" y="29"/>
                      </a:lnTo>
                      <a:lnTo>
                        <a:pt x="219" y="29"/>
                      </a:lnTo>
                      <a:lnTo>
                        <a:pt x="216" y="29"/>
                      </a:lnTo>
                      <a:lnTo>
                        <a:pt x="215" y="30"/>
                      </a:lnTo>
                      <a:lnTo>
                        <a:pt x="212" y="30"/>
                      </a:lnTo>
                      <a:lnTo>
                        <a:pt x="210" y="30"/>
                      </a:lnTo>
                      <a:lnTo>
                        <a:pt x="200" y="27"/>
                      </a:lnTo>
                      <a:lnTo>
                        <a:pt x="191" y="26"/>
                      </a:lnTo>
                      <a:close/>
                      <a:moveTo>
                        <a:pt x="216" y="0"/>
                      </a:moveTo>
                      <a:lnTo>
                        <a:pt x="239" y="2"/>
                      </a:lnTo>
                      <a:lnTo>
                        <a:pt x="241" y="4"/>
                      </a:lnTo>
                      <a:lnTo>
                        <a:pt x="243" y="5"/>
                      </a:lnTo>
                      <a:lnTo>
                        <a:pt x="244" y="8"/>
                      </a:lnTo>
                      <a:lnTo>
                        <a:pt x="244" y="10"/>
                      </a:lnTo>
                      <a:lnTo>
                        <a:pt x="243" y="13"/>
                      </a:lnTo>
                      <a:lnTo>
                        <a:pt x="241" y="15"/>
                      </a:lnTo>
                      <a:lnTo>
                        <a:pt x="239" y="15"/>
                      </a:lnTo>
                      <a:lnTo>
                        <a:pt x="236" y="15"/>
                      </a:lnTo>
                      <a:lnTo>
                        <a:pt x="225" y="14"/>
                      </a:lnTo>
                      <a:lnTo>
                        <a:pt x="215" y="14"/>
                      </a:lnTo>
                      <a:lnTo>
                        <a:pt x="222" y="15"/>
                      </a:lnTo>
                      <a:lnTo>
                        <a:pt x="227" y="17"/>
                      </a:lnTo>
                      <a:lnTo>
                        <a:pt x="232" y="19"/>
                      </a:lnTo>
                      <a:lnTo>
                        <a:pt x="236" y="22"/>
                      </a:lnTo>
                      <a:lnTo>
                        <a:pt x="239" y="26"/>
                      </a:lnTo>
                      <a:lnTo>
                        <a:pt x="241" y="25"/>
                      </a:lnTo>
                      <a:lnTo>
                        <a:pt x="249" y="33"/>
                      </a:lnTo>
                      <a:lnTo>
                        <a:pt x="256" y="43"/>
                      </a:lnTo>
                      <a:lnTo>
                        <a:pt x="260" y="58"/>
                      </a:lnTo>
                      <a:lnTo>
                        <a:pt x="260" y="60"/>
                      </a:lnTo>
                      <a:lnTo>
                        <a:pt x="260" y="63"/>
                      </a:lnTo>
                      <a:lnTo>
                        <a:pt x="265" y="83"/>
                      </a:lnTo>
                      <a:lnTo>
                        <a:pt x="268" y="101"/>
                      </a:lnTo>
                      <a:lnTo>
                        <a:pt x="266" y="120"/>
                      </a:lnTo>
                      <a:lnTo>
                        <a:pt x="261" y="138"/>
                      </a:lnTo>
                      <a:lnTo>
                        <a:pt x="249" y="155"/>
                      </a:lnTo>
                      <a:lnTo>
                        <a:pt x="248" y="157"/>
                      </a:lnTo>
                      <a:lnTo>
                        <a:pt x="237" y="221"/>
                      </a:lnTo>
                      <a:lnTo>
                        <a:pt x="229" y="262"/>
                      </a:lnTo>
                      <a:lnTo>
                        <a:pt x="223" y="302"/>
                      </a:lnTo>
                      <a:lnTo>
                        <a:pt x="215" y="360"/>
                      </a:lnTo>
                      <a:lnTo>
                        <a:pt x="206" y="419"/>
                      </a:lnTo>
                      <a:lnTo>
                        <a:pt x="204" y="422"/>
                      </a:lnTo>
                      <a:lnTo>
                        <a:pt x="203" y="423"/>
                      </a:lnTo>
                      <a:lnTo>
                        <a:pt x="200" y="426"/>
                      </a:lnTo>
                      <a:lnTo>
                        <a:pt x="200" y="426"/>
                      </a:lnTo>
                      <a:lnTo>
                        <a:pt x="202" y="426"/>
                      </a:lnTo>
                      <a:lnTo>
                        <a:pt x="203" y="428"/>
                      </a:lnTo>
                      <a:lnTo>
                        <a:pt x="204" y="431"/>
                      </a:lnTo>
                      <a:lnTo>
                        <a:pt x="203" y="434"/>
                      </a:lnTo>
                      <a:lnTo>
                        <a:pt x="203" y="436"/>
                      </a:lnTo>
                      <a:lnTo>
                        <a:pt x="203" y="438"/>
                      </a:lnTo>
                      <a:lnTo>
                        <a:pt x="200" y="439"/>
                      </a:lnTo>
                      <a:lnTo>
                        <a:pt x="198" y="440"/>
                      </a:lnTo>
                      <a:lnTo>
                        <a:pt x="194" y="440"/>
                      </a:lnTo>
                      <a:lnTo>
                        <a:pt x="190" y="441"/>
                      </a:lnTo>
                      <a:lnTo>
                        <a:pt x="186" y="441"/>
                      </a:lnTo>
                      <a:lnTo>
                        <a:pt x="185" y="441"/>
                      </a:lnTo>
                      <a:lnTo>
                        <a:pt x="165" y="438"/>
                      </a:lnTo>
                      <a:lnTo>
                        <a:pt x="162" y="441"/>
                      </a:lnTo>
                      <a:lnTo>
                        <a:pt x="161" y="447"/>
                      </a:lnTo>
                      <a:lnTo>
                        <a:pt x="160" y="449"/>
                      </a:lnTo>
                      <a:lnTo>
                        <a:pt x="158" y="451"/>
                      </a:lnTo>
                      <a:lnTo>
                        <a:pt x="154" y="438"/>
                      </a:lnTo>
                      <a:lnTo>
                        <a:pt x="156" y="444"/>
                      </a:lnTo>
                      <a:lnTo>
                        <a:pt x="149" y="441"/>
                      </a:lnTo>
                      <a:lnTo>
                        <a:pt x="150" y="438"/>
                      </a:lnTo>
                      <a:lnTo>
                        <a:pt x="153" y="430"/>
                      </a:lnTo>
                      <a:lnTo>
                        <a:pt x="156" y="418"/>
                      </a:lnTo>
                      <a:lnTo>
                        <a:pt x="160" y="403"/>
                      </a:lnTo>
                      <a:lnTo>
                        <a:pt x="161" y="383"/>
                      </a:lnTo>
                      <a:lnTo>
                        <a:pt x="166" y="365"/>
                      </a:lnTo>
                      <a:lnTo>
                        <a:pt x="173" y="345"/>
                      </a:lnTo>
                      <a:lnTo>
                        <a:pt x="177" y="327"/>
                      </a:lnTo>
                      <a:lnTo>
                        <a:pt x="182" y="285"/>
                      </a:lnTo>
                      <a:lnTo>
                        <a:pt x="187" y="245"/>
                      </a:lnTo>
                      <a:lnTo>
                        <a:pt x="194" y="205"/>
                      </a:lnTo>
                      <a:lnTo>
                        <a:pt x="196" y="194"/>
                      </a:lnTo>
                      <a:lnTo>
                        <a:pt x="194" y="194"/>
                      </a:lnTo>
                      <a:lnTo>
                        <a:pt x="191" y="197"/>
                      </a:lnTo>
                      <a:lnTo>
                        <a:pt x="175" y="211"/>
                      </a:lnTo>
                      <a:lnTo>
                        <a:pt x="158" y="221"/>
                      </a:lnTo>
                      <a:lnTo>
                        <a:pt x="140" y="228"/>
                      </a:lnTo>
                      <a:lnTo>
                        <a:pt x="121" y="230"/>
                      </a:lnTo>
                      <a:lnTo>
                        <a:pt x="101" y="229"/>
                      </a:lnTo>
                      <a:lnTo>
                        <a:pt x="83" y="223"/>
                      </a:lnTo>
                      <a:lnTo>
                        <a:pt x="65" y="209"/>
                      </a:lnTo>
                      <a:lnTo>
                        <a:pt x="55" y="200"/>
                      </a:lnTo>
                      <a:lnTo>
                        <a:pt x="46" y="191"/>
                      </a:lnTo>
                      <a:lnTo>
                        <a:pt x="39" y="186"/>
                      </a:lnTo>
                      <a:lnTo>
                        <a:pt x="32" y="179"/>
                      </a:lnTo>
                      <a:lnTo>
                        <a:pt x="26" y="172"/>
                      </a:lnTo>
                      <a:lnTo>
                        <a:pt x="12" y="153"/>
                      </a:lnTo>
                      <a:lnTo>
                        <a:pt x="3" y="133"/>
                      </a:lnTo>
                      <a:lnTo>
                        <a:pt x="0" y="116"/>
                      </a:lnTo>
                      <a:lnTo>
                        <a:pt x="0" y="101"/>
                      </a:lnTo>
                      <a:lnTo>
                        <a:pt x="4" y="88"/>
                      </a:lnTo>
                      <a:lnTo>
                        <a:pt x="9" y="76"/>
                      </a:lnTo>
                      <a:lnTo>
                        <a:pt x="25" y="58"/>
                      </a:lnTo>
                      <a:lnTo>
                        <a:pt x="47" y="41"/>
                      </a:lnTo>
                      <a:lnTo>
                        <a:pt x="72" y="27"/>
                      </a:lnTo>
                      <a:lnTo>
                        <a:pt x="101" y="15"/>
                      </a:lnTo>
                      <a:lnTo>
                        <a:pt x="132" y="8"/>
                      </a:lnTo>
                      <a:lnTo>
                        <a:pt x="162" y="2"/>
                      </a:lnTo>
                      <a:lnTo>
                        <a:pt x="191" y="0"/>
                      </a:lnTo>
                      <a:lnTo>
                        <a:pt x="216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" name="Freeform 21"/>
                <p:cNvSpPr>
                  <a:spLocks noEditPoints="1"/>
                </p:cNvSpPr>
                <p:nvPr/>
              </p:nvSpPr>
              <p:spPr bwMode="auto">
                <a:xfrm>
                  <a:off x="3099461" y="889034"/>
                  <a:ext cx="129449" cy="157623"/>
                </a:xfrm>
                <a:custGeom>
                  <a:avLst/>
                  <a:gdLst>
                    <a:gd name="T0" fmla="*/ 110 w 341"/>
                    <a:gd name="T1" fmla="*/ 377 h 414"/>
                    <a:gd name="T2" fmla="*/ 256 w 341"/>
                    <a:gd name="T3" fmla="*/ 357 h 414"/>
                    <a:gd name="T4" fmla="*/ 151 w 341"/>
                    <a:gd name="T5" fmla="*/ 397 h 414"/>
                    <a:gd name="T6" fmla="*/ 142 w 341"/>
                    <a:gd name="T7" fmla="*/ 397 h 414"/>
                    <a:gd name="T8" fmla="*/ 161 w 341"/>
                    <a:gd name="T9" fmla="*/ 400 h 414"/>
                    <a:gd name="T10" fmla="*/ 244 w 341"/>
                    <a:gd name="T11" fmla="*/ 372 h 414"/>
                    <a:gd name="T12" fmla="*/ 65 w 341"/>
                    <a:gd name="T13" fmla="*/ 309 h 414"/>
                    <a:gd name="T14" fmla="*/ 82 w 341"/>
                    <a:gd name="T15" fmla="*/ 357 h 414"/>
                    <a:gd name="T16" fmla="*/ 97 w 341"/>
                    <a:gd name="T17" fmla="*/ 363 h 414"/>
                    <a:gd name="T18" fmla="*/ 73 w 341"/>
                    <a:gd name="T19" fmla="*/ 326 h 414"/>
                    <a:gd name="T20" fmla="*/ 306 w 341"/>
                    <a:gd name="T21" fmla="*/ 301 h 414"/>
                    <a:gd name="T22" fmla="*/ 309 w 341"/>
                    <a:gd name="T23" fmla="*/ 307 h 414"/>
                    <a:gd name="T24" fmla="*/ 296 w 341"/>
                    <a:gd name="T25" fmla="*/ 148 h 414"/>
                    <a:gd name="T26" fmla="*/ 302 w 341"/>
                    <a:gd name="T27" fmla="*/ 204 h 414"/>
                    <a:gd name="T28" fmla="*/ 296 w 341"/>
                    <a:gd name="T29" fmla="*/ 146 h 414"/>
                    <a:gd name="T30" fmla="*/ 60 w 341"/>
                    <a:gd name="T31" fmla="*/ 57 h 414"/>
                    <a:gd name="T32" fmla="*/ 163 w 341"/>
                    <a:gd name="T33" fmla="*/ 33 h 414"/>
                    <a:gd name="T34" fmla="*/ 153 w 341"/>
                    <a:gd name="T35" fmla="*/ 37 h 414"/>
                    <a:gd name="T36" fmla="*/ 101 w 341"/>
                    <a:gd name="T37" fmla="*/ 69 h 414"/>
                    <a:gd name="T38" fmla="*/ 91 w 341"/>
                    <a:gd name="T39" fmla="*/ 73 h 414"/>
                    <a:gd name="T40" fmla="*/ 89 w 341"/>
                    <a:gd name="T41" fmla="*/ 63 h 414"/>
                    <a:gd name="T42" fmla="*/ 49 w 341"/>
                    <a:gd name="T43" fmla="*/ 146 h 414"/>
                    <a:gd name="T44" fmla="*/ 62 w 341"/>
                    <a:gd name="T45" fmla="*/ 204 h 414"/>
                    <a:gd name="T46" fmla="*/ 69 w 341"/>
                    <a:gd name="T47" fmla="*/ 212 h 414"/>
                    <a:gd name="T48" fmla="*/ 61 w 341"/>
                    <a:gd name="T49" fmla="*/ 218 h 414"/>
                    <a:gd name="T50" fmla="*/ 57 w 341"/>
                    <a:gd name="T51" fmla="*/ 235 h 414"/>
                    <a:gd name="T52" fmla="*/ 107 w 341"/>
                    <a:gd name="T53" fmla="*/ 352 h 414"/>
                    <a:gd name="T54" fmla="*/ 139 w 341"/>
                    <a:gd name="T55" fmla="*/ 382 h 414"/>
                    <a:gd name="T56" fmla="*/ 143 w 341"/>
                    <a:gd name="T57" fmla="*/ 375 h 414"/>
                    <a:gd name="T58" fmla="*/ 153 w 341"/>
                    <a:gd name="T59" fmla="*/ 377 h 414"/>
                    <a:gd name="T60" fmla="*/ 210 w 341"/>
                    <a:gd name="T61" fmla="*/ 372 h 414"/>
                    <a:gd name="T62" fmla="*/ 238 w 341"/>
                    <a:gd name="T63" fmla="*/ 351 h 414"/>
                    <a:gd name="T64" fmla="*/ 267 w 341"/>
                    <a:gd name="T65" fmla="*/ 322 h 414"/>
                    <a:gd name="T66" fmla="*/ 287 w 341"/>
                    <a:gd name="T67" fmla="*/ 198 h 414"/>
                    <a:gd name="T68" fmla="*/ 277 w 341"/>
                    <a:gd name="T69" fmla="*/ 113 h 414"/>
                    <a:gd name="T70" fmla="*/ 193 w 341"/>
                    <a:gd name="T71" fmla="*/ 38 h 414"/>
                    <a:gd name="T72" fmla="*/ 181 w 341"/>
                    <a:gd name="T73" fmla="*/ 0 h 414"/>
                    <a:gd name="T74" fmla="*/ 243 w 341"/>
                    <a:gd name="T75" fmla="*/ 20 h 414"/>
                    <a:gd name="T76" fmla="*/ 281 w 341"/>
                    <a:gd name="T77" fmla="*/ 50 h 414"/>
                    <a:gd name="T78" fmla="*/ 317 w 341"/>
                    <a:gd name="T79" fmla="*/ 112 h 414"/>
                    <a:gd name="T80" fmla="*/ 331 w 341"/>
                    <a:gd name="T81" fmla="*/ 174 h 414"/>
                    <a:gd name="T82" fmla="*/ 341 w 341"/>
                    <a:gd name="T83" fmla="*/ 244 h 414"/>
                    <a:gd name="T84" fmla="*/ 308 w 341"/>
                    <a:gd name="T85" fmla="*/ 334 h 414"/>
                    <a:gd name="T86" fmla="*/ 247 w 341"/>
                    <a:gd name="T87" fmla="*/ 396 h 414"/>
                    <a:gd name="T88" fmla="*/ 207 w 341"/>
                    <a:gd name="T89" fmla="*/ 405 h 414"/>
                    <a:gd name="T90" fmla="*/ 102 w 341"/>
                    <a:gd name="T91" fmla="*/ 402 h 414"/>
                    <a:gd name="T92" fmla="*/ 57 w 341"/>
                    <a:gd name="T93" fmla="*/ 360 h 414"/>
                    <a:gd name="T94" fmla="*/ 7 w 341"/>
                    <a:gd name="T95" fmla="*/ 262 h 414"/>
                    <a:gd name="T96" fmla="*/ 7 w 341"/>
                    <a:gd name="T97" fmla="*/ 144 h 414"/>
                    <a:gd name="T98" fmla="*/ 39 w 341"/>
                    <a:gd name="T99" fmla="*/ 61 h 414"/>
                    <a:gd name="T100" fmla="*/ 94 w 341"/>
                    <a:gd name="T101" fmla="*/ 13 h 414"/>
                    <a:gd name="T102" fmla="*/ 101 w 341"/>
                    <a:gd name="T103" fmla="*/ 9 h 414"/>
                    <a:gd name="T104" fmla="*/ 109 w 341"/>
                    <a:gd name="T105" fmla="*/ 14 h 414"/>
                    <a:gd name="T106" fmla="*/ 122 w 341"/>
                    <a:gd name="T107" fmla="*/ 9 h 4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341" h="414">
                      <a:moveTo>
                        <a:pt x="103" y="369"/>
                      </a:moveTo>
                      <a:lnTo>
                        <a:pt x="103" y="372"/>
                      </a:lnTo>
                      <a:lnTo>
                        <a:pt x="102" y="373"/>
                      </a:lnTo>
                      <a:lnTo>
                        <a:pt x="110" y="377"/>
                      </a:lnTo>
                      <a:lnTo>
                        <a:pt x="103" y="369"/>
                      </a:lnTo>
                      <a:close/>
                      <a:moveTo>
                        <a:pt x="266" y="351"/>
                      </a:moveTo>
                      <a:lnTo>
                        <a:pt x="260" y="353"/>
                      </a:lnTo>
                      <a:lnTo>
                        <a:pt x="256" y="357"/>
                      </a:lnTo>
                      <a:lnTo>
                        <a:pt x="236" y="372"/>
                      </a:lnTo>
                      <a:lnTo>
                        <a:pt x="215" y="384"/>
                      </a:lnTo>
                      <a:lnTo>
                        <a:pt x="185" y="393"/>
                      </a:lnTo>
                      <a:lnTo>
                        <a:pt x="151" y="397"/>
                      </a:lnTo>
                      <a:lnTo>
                        <a:pt x="145" y="397"/>
                      </a:lnTo>
                      <a:lnTo>
                        <a:pt x="144" y="397"/>
                      </a:lnTo>
                      <a:lnTo>
                        <a:pt x="144" y="397"/>
                      </a:lnTo>
                      <a:lnTo>
                        <a:pt x="142" y="397"/>
                      </a:lnTo>
                      <a:lnTo>
                        <a:pt x="139" y="397"/>
                      </a:lnTo>
                      <a:lnTo>
                        <a:pt x="115" y="393"/>
                      </a:lnTo>
                      <a:lnTo>
                        <a:pt x="138" y="398"/>
                      </a:lnTo>
                      <a:lnTo>
                        <a:pt x="161" y="400"/>
                      </a:lnTo>
                      <a:lnTo>
                        <a:pt x="185" y="397"/>
                      </a:lnTo>
                      <a:lnTo>
                        <a:pt x="211" y="389"/>
                      </a:lnTo>
                      <a:lnTo>
                        <a:pt x="236" y="377"/>
                      </a:lnTo>
                      <a:lnTo>
                        <a:pt x="244" y="372"/>
                      </a:lnTo>
                      <a:lnTo>
                        <a:pt x="252" y="367"/>
                      </a:lnTo>
                      <a:lnTo>
                        <a:pt x="252" y="367"/>
                      </a:lnTo>
                      <a:lnTo>
                        <a:pt x="266" y="351"/>
                      </a:lnTo>
                      <a:close/>
                      <a:moveTo>
                        <a:pt x="65" y="309"/>
                      </a:moveTo>
                      <a:lnTo>
                        <a:pt x="73" y="338"/>
                      </a:lnTo>
                      <a:lnTo>
                        <a:pt x="74" y="340"/>
                      </a:lnTo>
                      <a:lnTo>
                        <a:pt x="78" y="351"/>
                      </a:lnTo>
                      <a:lnTo>
                        <a:pt x="82" y="357"/>
                      </a:lnTo>
                      <a:lnTo>
                        <a:pt x="89" y="361"/>
                      </a:lnTo>
                      <a:lnTo>
                        <a:pt x="97" y="363"/>
                      </a:lnTo>
                      <a:lnTo>
                        <a:pt x="97" y="363"/>
                      </a:lnTo>
                      <a:lnTo>
                        <a:pt x="97" y="363"/>
                      </a:lnTo>
                      <a:lnTo>
                        <a:pt x="98" y="363"/>
                      </a:lnTo>
                      <a:lnTo>
                        <a:pt x="90" y="352"/>
                      </a:lnTo>
                      <a:lnTo>
                        <a:pt x="82" y="342"/>
                      </a:lnTo>
                      <a:lnTo>
                        <a:pt x="73" y="326"/>
                      </a:lnTo>
                      <a:lnTo>
                        <a:pt x="65" y="309"/>
                      </a:lnTo>
                      <a:close/>
                      <a:moveTo>
                        <a:pt x="326" y="262"/>
                      </a:moveTo>
                      <a:lnTo>
                        <a:pt x="316" y="282"/>
                      </a:lnTo>
                      <a:lnTo>
                        <a:pt x="306" y="301"/>
                      </a:lnTo>
                      <a:lnTo>
                        <a:pt x="298" y="320"/>
                      </a:lnTo>
                      <a:lnTo>
                        <a:pt x="296" y="324"/>
                      </a:lnTo>
                      <a:lnTo>
                        <a:pt x="295" y="328"/>
                      </a:lnTo>
                      <a:lnTo>
                        <a:pt x="309" y="307"/>
                      </a:lnTo>
                      <a:lnTo>
                        <a:pt x="320" y="285"/>
                      </a:lnTo>
                      <a:lnTo>
                        <a:pt x="326" y="262"/>
                      </a:lnTo>
                      <a:close/>
                      <a:moveTo>
                        <a:pt x="296" y="146"/>
                      </a:moveTo>
                      <a:lnTo>
                        <a:pt x="296" y="148"/>
                      </a:lnTo>
                      <a:lnTo>
                        <a:pt x="298" y="165"/>
                      </a:lnTo>
                      <a:lnTo>
                        <a:pt x="300" y="187"/>
                      </a:lnTo>
                      <a:lnTo>
                        <a:pt x="301" y="212"/>
                      </a:lnTo>
                      <a:lnTo>
                        <a:pt x="302" y="204"/>
                      </a:lnTo>
                      <a:lnTo>
                        <a:pt x="304" y="197"/>
                      </a:lnTo>
                      <a:lnTo>
                        <a:pt x="304" y="177"/>
                      </a:lnTo>
                      <a:lnTo>
                        <a:pt x="301" y="157"/>
                      </a:lnTo>
                      <a:lnTo>
                        <a:pt x="296" y="146"/>
                      </a:lnTo>
                      <a:close/>
                      <a:moveTo>
                        <a:pt x="70" y="44"/>
                      </a:moveTo>
                      <a:lnTo>
                        <a:pt x="64" y="50"/>
                      </a:lnTo>
                      <a:lnTo>
                        <a:pt x="58" y="57"/>
                      </a:lnTo>
                      <a:lnTo>
                        <a:pt x="60" y="57"/>
                      </a:lnTo>
                      <a:lnTo>
                        <a:pt x="70" y="44"/>
                      </a:lnTo>
                      <a:close/>
                      <a:moveTo>
                        <a:pt x="161" y="26"/>
                      </a:moveTo>
                      <a:lnTo>
                        <a:pt x="163" y="30"/>
                      </a:lnTo>
                      <a:lnTo>
                        <a:pt x="163" y="33"/>
                      </a:lnTo>
                      <a:lnTo>
                        <a:pt x="160" y="36"/>
                      </a:lnTo>
                      <a:lnTo>
                        <a:pt x="159" y="37"/>
                      </a:lnTo>
                      <a:lnTo>
                        <a:pt x="156" y="37"/>
                      </a:lnTo>
                      <a:lnTo>
                        <a:pt x="153" y="37"/>
                      </a:lnTo>
                      <a:lnTo>
                        <a:pt x="140" y="32"/>
                      </a:lnTo>
                      <a:lnTo>
                        <a:pt x="128" y="30"/>
                      </a:lnTo>
                      <a:lnTo>
                        <a:pt x="114" y="47"/>
                      </a:lnTo>
                      <a:lnTo>
                        <a:pt x="101" y="69"/>
                      </a:lnTo>
                      <a:lnTo>
                        <a:pt x="99" y="71"/>
                      </a:lnTo>
                      <a:lnTo>
                        <a:pt x="97" y="73"/>
                      </a:lnTo>
                      <a:lnTo>
                        <a:pt x="94" y="73"/>
                      </a:lnTo>
                      <a:lnTo>
                        <a:pt x="91" y="73"/>
                      </a:lnTo>
                      <a:lnTo>
                        <a:pt x="89" y="71"/>
                      </a:lnTo>
                      <a:lnTo>
                        <a:pt x="87" y="69"/>
                      </a:lnTo>
                      <a:lnTo>
                        <a:pt x="87" y="66"/>
                      </a:lnTo>
                      <a:lnTo>
                        <a:pt x="89" y="63"/>
                      </a:lnTo>
                      <a:lnTo>
                        <a:pt x="89" y="62"/>
                      </a:lnTo>
                      <a:lnTo>
                        <a:pt x="72" y="88"/>
                      </a:lnTo>
                      <a:lnTo>
                        <a:pt x="57" y="117"/>
                      </a:lnTo>
                      <a:lnTo>
                        <a:pt x="49" y="146"/>
                      </a:lnTo>
                      <a:lnTo>
                        <a:pt x="50" y="174"/>
                      </a:lnTo>
                      <a:lnTo>
                        <a:pt x="53" y="200"/>
                      </a:lnTo>
                      <a:lnTo>
                        <a:pt x="57" y="203"/>
                      </a:lnTo>
                      <a:lnTo>
                        <a:pt x="62" y="204"/>
                      </a:lnTo>
                      <a:lnTo>
                        <a:pt x="65" y="206"/>
                      </a:lnTo>
                      <a:lnTo>
                        <a:pt x="68" y="207"/>
                      </a:lnTo>
                      <a:lnTo>
                        <a:pt x="68" y="210"/>
                      </a:lnTo>
                      <a:lnTo>
                        <a:pt x="69" y="212"/>
                      </a:lnTo>
                      <a:lnTo>
                        <a:pt x="68" y="215"/>
                      </a:lnTo>
                      <a:lnTo>
                        <a:pt x="65" y="216"/>
                      </a:lnTo>
                      <a:lnTo>
                        <a:pt x="64" y="218"/>
                      </a:lnTo>
                      <a:lnTo>
                        <a:pt x="61" y="218"/>
                      </a:lnTo>
                      <a:lnTo>
                        <a:pt x="57" y="218"/>
                      </a:lnTo>
                      <a:lnTo>
                        <a:pt x="54" y="216"/>
                      </a:lnTo>
                      <a:lnTo>
                        <a:pt x="56" y="226"/>
                      </a:lnTo>
                      <a:lnTo>
                        <a:pt x="57" y="235"/>
                      </a:lnTo>
                      <a:lnTo>
                        <a:pt x="66" y="272"/>
                      </a:lnTo>
                      <a:lnTo>
                        <a:pt x="78" y="305"/>
                      </a:lnTo>
                      <a:lnTo>
                        <a:pt x="94" y="334"/>
                      </a:lnTo>
                      <a:lnTo>
                        <a:pt x="107" y="352"/>
                      </a:lnTo>
                      <a:lnTo>
                        <a:pt x="118" y="365"/>
                      </a:lnTo>
                      <a:lnTo>
                        <a:pt x="126" y="375"/>
                      </a:lnTo>
                      <a:lnTo>
                        <a:pt x="134" y="380"/>
                      </a:lnTo>
                      <a:lnTo>
                        <a:pt x="139" y="382"/>
                      </a:lnTo>
                      <a:lnTo>
                        <a:pt x="139" y="382"/>
                      </a:lnTo>
                      <a:lnTo>
                        <a:pt x="140" y="380"/>
                      </a:lnTo>
                      <a:lnTo>
                        <a:pt x="140" y="377"/>
                      </a:lnTo>
                      <a:lnTo>
                        <a:pt x="143" y="375"/>
                      </a:lnTo>
                      <a:lnTo>
                        <a:pt x="147" y="373"/>
                      </a:lnTo>
                      <a:lnTo>
                        <a:pt x="149" y="373"/>
                      </a:lnTo>
                      <a:lnTo>
                        <a:pt x="151" y="376"/>
                      </a:lnTo>
                      <a:lnTo>
                        <a:pt x="153" y="377"/>
                      </a:lnTo>
                      <a:lnTo>
                        <a:pt x="153" y="380"/>
                      </a:lnTo>
                      <a:lnTo>
                        <a:pt x="153" y="384"/>
                      </a:lnTo>
                      <a:lnTo>
                        <a:pt x="182" y="380"/>
                      </a:lnTo>
                      <a:lnTo>
                        <a:pt x="210" y="372"/>
                      </a:lnTo>
                      <a:lnTo>
                        <a:pt x="223" y="364"/>
                      </a:lnTo>
                      <a:lnTo>
                        <a:pt x="236" y="355"/>
                      </a:lnTo>
                      <a:lnTo>
                        <a:pt x="236" y="352"/>
                      </a:lnTo>
                      <a:lnTo>
                        <a:pt x="238" y="351"/>
                      </a:lnTo>
                      <a:lnTo>
                        <a:pt x="240" y="350"/>
                      </a:lnTo>
                      <a:lnTo>
                        <a:pt x="244" y="348"/>
                      </a:lnTo>
                      <a:lnTo>
                        <a:pt x="247" y="346"/>
                      </a:lnTo>
                      <a:lnTo>
                        <a:pt x="267" y="322"/>
                      </a:lnTo>
                      <a:lnTo>
                        <a:pt x="281" y="293"/>
                      </a:lnTo>
                      <a:lnTo>
                        <a:pt x="287" y="262"/>
                      </a:lnTo>
                      <a:lnTo>
                        <a:pt x="288" y="229"/>
                      </a:lnTo>
                      <a:lnTo>
                        <a:pt x="287" y="198"/>
                      </a:lnTo>
                      <a:lnTo>
                        <a:pt x="285" y="170"/>
                      </a:lnTo>
                      <a:lnTo>
                        <a:pt x="283" y="149"/>
                      </a:lnTo>
                      <a:lnTo>
                        <a:pt x="281" y="145"/>
                      </a:lnTo>
                      <a:lnTo>
                        <a:pt x="277" y="113"/>
                      </a:lnTo>
                      <a:lnTo>
                        <a:pt x="251" y="79"/>
                      </a:lnTo>
                      <a:lnTo>
                        <a:pt x="233" y="62"/>
                      </a:lnTo>
                      <a:lnTo>
                        <a:pt x="213" y="49"/>
                      </a:lnTo>
                      <a:lnTo>
                        <a:pt x="193" y="38"/>
                      </a:lnTo>
                      <a:lnTo>
                        <a:pt x="171" y="30"/>
                      </a:lnTo>
                      <a:lnTo>
                        <a:pt x="161" y="26"/>
                      </a:lnTo>
                      <a:close/>
                      <a:moveTo>
                        <a:pt x="163" y="0"/>
                      </a:moveTo>
                      <a:lnTo>
                        <a:pt x="181" y="0"/>
                      </a:lnTo>
                      <a:lnTo>
                        <a:pt x="200" y="4"/>
                      </a:lnTo>
                      <a:lnTo>
                        <a:pt x="215" y="8"/>
                      </a:lnTo>
                      <a:lnTo>
                        <a:pt x="226" y="13"/>
                      </a:lnTo>
                      <a:lnTo>
                        <a:pt x="243" y="20"/>
                      </a:lnTo>
                      <a:lnTo>
                        <a:pt x="256" y="24"/>
                      </a:lnTo>
                      <a:lnTo>
                        <a:pt x="267" y="29"/>
                      </a:lnTo>
                      <a:lnTo>
                        <a:pt x="276" y="37"/>
                      </a:lnTo>
                      <a:lnTo>
                        <a:pt x="281" y="50"/>
                      </a:lnTo>
                      <a:lnTo>
                        <a:pt x="291" y="63"/>
                      </a:lnTo>
                      <a:lnTo>
                        <a:pt x="300" y="79"/>
                      </a:lnTo>
                      <a:lnTo>
                        <a:pt x="309" y="95"/>
                      </a:lnTo>
                      <a:lnTo>
                        <a:pt x="317" y="112"/>
                      </a:lnTo>
                      <a:lnTo>
                        <a:pt x="324" y="127"/>
                      </a:lnTo>
                      <a:lnTo>
                        <a:pt x="329" y="141"/>
                      </a:lnTo>
                      <a:lnTo>
                        <a:pt x="330" y="157"/>
                      </a:lnTo>
                      <a:lnTo>
                        <a:pt x="331" y="174"/>
                      </a:lnTo>
                      <a:lnTo>
                        <a:pt x="334" y="187"/>
                      </a:lnTo>
                      <a:lnTo>
                        <a:pt x="339" y="207"/>
                      </a:lnTo>
                      <a:lnTo>
                        <a:pt x="338" y="227"/>
                      </a:lnTo>
                      <a:lnTo>
                        <a:pt x="341" y="244"/>
                      </a:lnTo>
                      <a:lnTo>
                        <a:pt x="341" y="258"/>
                      </a:lnTo>
                      <a:lnTo>
                        <a:pt x="335" y="285"/>
                      </a:lnTo>
                      <a:lnTo>
                        <a:pt x="325" y="310"/>
                      </a:lnTo>
                      <a:lnTo>
                        <a:pt x="308" y="334"/>
                      </a:lnTo>
                      <a:lnTo>
                        <a:pt x="287" y="356"/>
                      </a:lnTo>
                      <a:lnTo>
                        <a:pt x="262" y="377"/>
                      </a:lnTo>
                      <a:lnTo>
                        <a:pt x="254" y="386"/>
                      </a:lnTo>
                      <a:lnTo>
                        <a:pt x="247" y="396"/>
                      </a:lnTo>
                      <a:lnTo>
                        <a:pt x="236" y="398"/>
                      </a:lnTo>
                      <a:lnTo>
                        <a:pt x="235" y="396"/>
                      </a:lnTo>
                      <a:lnTo>
                        <a:pt x="234" y="393"/>
                      </a:lnTo>
                      <a:lnTo>
                        <a:pt x="207" y="405"/>
                      </a:lnTo>
                      <a:lnTo>
                        <a:pt x="181" y="411"/>
                      </a:lnTo>
                      <a:lnTo>
                        <a:pt x="155" y="414"/>
                      </a:lnTo>
                      <a:lnTo>
                        <a:pt x="127" y="411"/>
                      </a:lnTo>
                      <a:lnTo>
                        <a:pt x="102" y="402"/>
                      </a:lnTo>
                      <a:lnTo>
                        <a:pt x="87" y="393"/>
                      </a:lnTo>
                      <a:lnTo>
                        <a:pt x="74" y="381"/>
                      </a:lnTo>
                      <a:lnTo>
                        <a:pt x="64" y="367"/>
                      </a:lnTo>
                      <a:lnTo>
                        <a:pt x="57" y="360"/>
                      </a:lnTo>
                      <a:lnTo>
                        <a:pt x="50" y="353"/>
                      </a:lnTo>
                      <a:lnTo>
                        <a:pt x="32" y="327"/>
                      </a:lnTo>
                      <a:lnTo>
                        <a:pt x="18" y="297"/>
                      </a:lnTo>
                      <a:lnTo>
                        <a:pt x="7" y="262"/>
                      </a:lnTo>
                      <a:lnTo>
                        <a:pt x="2" y="227"/>
                      </a:lnTo>
                      <a:lnTo>
                        <a:pt x="0" y="191"/>
                      </a:lnTo>
                      <a:lnTo>
                        <a:pt x="4" y="157"/>
                      </a:lnTo>
                      <a:lnTo>
                        <a:pt x="7" y="144"/>
                      </a:lnTo>
                      <a:lnTo>
                        <a:pt x="11" y="125"/>
                      </a:lnTo>
                      <a:lnTo>
                        <a:pt x="18" y="104"/>
                      </a:lnTo>
                      <a:lnTo>
                        <a:pt x="27" y="82"/>
                      </a:lnTo>
                      <a:lnTo>
                        <a:pt x="39" y="61"/>
                      </a:lnTo>
                      <a:lnTo>
                        <a:pt x="53" y="41"/>
                      </a:lnTo>
                      <a:lnTo>
                        <a:pt x="70" y="24"/>
                      </a:lnTo>
                      <a:lnTo>
                        <a:pt x="91" y="13"/>
                      </a:lnTo>
                      <a:lnTo>
                        <a:pt x="94" y="13"/>
                      </a:lnTo>
                      <a:lnTo>
                        <a:pt x="95" y="13"/>
                      </a:lnTo>
                      <a:lnTo>
                        <a:pt x="97" y="12"/>
                      </a:lnTo>
                      <a:lnTo>
                        <a:pt x="98" y="9"/>
                      </a:lnTo>
                      <a:lnTo>
                        <a:pt x="101" y="9"/>
                      </a:lnTo>
                      <a:lnTo>
                        <a:pt x="103" y="9"/>
                      </a:lnTo>
                      <a:lnTo>
                        <a:pt x="106" y="11"/>
                      </a:lnTo>
                      <a:lnTo>
                        <a:pt x="107" y="13"/>
                      </a:lnTo>
                      <a:lnTo>
                        <a:pt x="109" y="14"/>
                      </a:lnTo>
                      <a:lnTo>
                        <a:pt x="109" y="17"/>
                      </a:lnTo>
                      <a:lnTo>
                        <a:pt x="107" y="20"/>
                      </a:lnTo>
                      <a:lnTo>
                        <a:pt x="114" y="14"/>
                      </a:lnTo>
                      <a:lnTo>
                        <a:pt x="122" y="9"/>
                      </a:lnTo>
                      <a:lnTo>
                        <a:pt x="128" y="7"/>
                      </a:lnTo>
                      <a:lnTo>
                        <a:pt x="145" y="1"/>
                      </a:lnTo>
                      <a:lnTo>
                        <a:pt x="163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" name="Freeform 22"/>
                <p:cNvSpPr>
                  <a:spLocks noEditPoints="1"/>
                </p:cNvSpPr>
                <p:nvPr/>
              </p:nvSpPr>
              <p:spPr bwMode="auto">
                <a:xfrm>
                  <a:off x="3670559" y="889034"/>
                  <a:ext cx="127926" cy="157623"/>
                </a:xfrm>
                <a:custGeom>
                  <a:avLst/>
                  <a:gdLst>
                    <a:gd name="T0" fmla="*/ 273 w 338"/>
                    <a:gd name="T1" fmla="*/ 361 h 414"/>
                    <a:gd name="T2" fmla="*/ 35 w 338"/>
                    <a:gd name="T3" fmla="*/ 211 h 414"/>
                    <a:gd name="T4" fmla="*/ 40 w 338"/>
                    <a:gd name="T5" fmla="*/ 261 h 414"/>
                    <a:gd name="T6" fmla="*/ 50 w 338"/>
                    <a:gd name="T7" fmla="*/ 79 h 414"/>
                    <a:gd name="T8" fmla="*/ 27 w 338"/>
                    <a:gd name="T9" fmla="*/ 124 h 414"/>
                    <a:gd name="T10" fmla="*/ 50 w 338"/>
                    <a:gd name="T11" fmla="*/ 79 h 414"/>
                    <a:gd name="T12" fmla="*/ 279 w 338"/>
                    <a:gd name="T13" fmla="*/ 109 h 414"/>
                    <a:gd name="T14" fmla="*/ 263 w 338"/>
                    <a:gd name="T15" fmla="*/ 59 h 414"/>
                    <a:gd name="T16" fmla="*/ 248 w 338"/>
                    <a:gd name="T17" fmla="*/ 54 h 414"/>
                    <a:gd name="T18" fmla="*/ 243 w 338"/>
                    <a:gd name="T19" fmla="*/ 45 h 414"/>
                    <a:gd name="T20" fmla="*/ 164 w 338"/>
                    <a:gd name="T21" fmla="*/ 33 h 414"/>
                    <a:gd name="T22" fmla="*/ 108 w 338"/>
                    <a:gd name="T23" fmla="*/ 58 h 414"/>
                    <a:gd name="T24" fmla="*/ 98 w 338"/>
                    <a:gd name="T25" fmla="*/ 65 h 414"/>
                    <a:gd name="T26" fmla="*/ 52 w 338"/>
                    <a:gd name="T27" fmla="*/ 179 h 414"/>
                    <a:gd name="T28" fmla="*/ 54 w 338"/>
                    <a:gd name="T29" fmla="*/ 264 h 414"/>
                    <a:gd name="T30" fmla="*/ 119 w 338"/>
                    <a:gd name="T31" fmla="*/ 363 h 414"/>
                    <a:gd name="T32" fmla="*/ 168 w 338"/>
                    <a:gd name="T33" fmla="*/ 384 h 414"/>
                    <a:gd name="T34" fmla="*/ 176 w 338"/>
                    <a:gd name="T35" fmla="*/ 377 h 414"/>
                    <a:gd name="T36" fmla="*/ 218 w 338"/>
                    <a:gd name="T37" fmla="*/ 369 h 414"/>
                    <a:gd name="T38" fmla="*/ 239 w 338"/>
                    <a:gd name="T39" fmla="*/ 343 h 414"/>
                    <a:gd name="T40" fmla="*/ 244 w 338"/>
                    <a:gd name="T41" fmla="*/ 351 h 414"/>
                    <a:gd name="T42" fmla="*/ 277 w 338"/>
                    <a:gd name="T43" fmla="*/ 301 h 414"/>
                    <a:gd name="T44" fmla="*/ 287 w 338"/>
                    <a:gd name="T45" fmla="*/ 216 h 414"/>
                    <a:gd name="T46" fmla="*/ 276 w 338"/>
                    <a:gd name="T47" fmla="*/ 146 h 414"/>
                    <a:gd name="T48" fmla="*/ 228 w 338"/>
                    <a:gd name="T49" fmla="*/ 51 h 414"/>
                    <a:gd name="T50" fmla="*/ 207 w 338"/>
                    <a:gd name="T51" fmla="*/ 33 h 414"/>
                    <a:gd name="T52" fmla="*/ 199 w 338"/>
                    <a:gd name="T53" fmla="*/ 41 h 414"/>
                    <a:gd name="T54" fmla="*/ 193 w 338"/>
                    <a:gd name="T55" fmla="*/ 34 h 414"/>
                    <a:gd name="T56" fmla="*/ 136 w 338"/>
                    <a:gd name="T57" fmla="*/ 22 h 414"/>
                    <a:gd name="T58" fmla="*/ 93 w 338"/>
                    <a:gd name="T59" fmla="*/ 44 h 414"/>
                    <a:gd name="T60" fmla="*/ 110 w 338"/>
                    <a:gd name="T61" fmla="*/ 38 h 414"/>
                    <a:gd name="T62" fmla="*/ 202 w 338"/>
                    <a:gd name="T63" fmla="*/ 18 h 414"/>
                    <a:gd name="T64" fmla="*/ 209 w 338"/>
                    <a:gd name="T65" fmla="*/ 18 h 414"/>
                    <a:gd name="T66" fmla="*/ 193 w 338"/>
                    <a:gd name="T67" fmla="*/ 0 h 414"/>
                    <a:gd name="T68" fmla="*/ 272 w 338"/>
                    <a:gd name="T69" fmla="*/ 37 h 414"/>
                    <a:gd name="T70" fmla="*/ 312 w 338"/>
                    <a:gd name="T71" fmla="*/ 92 h 414"/>
                    <a:gd name="T72" fmla="*/ 338 w 338"/>
                    <a:gd name="T73" fmla="*/ 229 h 414"/>
                    <a:gd name="T74" fmla="*/ 316 w 338"/>
                    <a:gd name="T75" fmla="*/ 315 h 414"/>
                    <a:gd name="T76" fmla="*/ 260 w 338"/>
                    <a:gd name="T77" fmla="*/ 393 h 414"/>
                    <a:gd name="T78" fmla="*/ 234 w 338"/>
                    <a:gd name="T79" fmla="*/ 405 h 414"/>
                    <a:gd name="T80" fmla="*/ 223 w 338"/>
                    <a:gd name="T81" fmla="*/ 405 h 414"/>
                    <a:gd name="T82" fmla="*/ 223 w 338"/>
                    <a:gd name="T83" fmla="*/ 396 h 414"/>
                    <a:gd name="T84" fmla="*/ 166 w 338"/>
                    <a:gd name="T85" fmla="*/ 414 h 414"/>
                    <a:gd name="T86" fmla="*/ 103 w 338"/>
                    <a:gd name="T87" fmla="*/ 398 h 414"/>
                    <a:gd name="T88" fmla="*/ 56 w 338"/>
                    <a:gd name="T89" fmla="*/ 371 h 414"/>
                    <a:gd name="T90" fmla="*/ 24 w 338"/>
                    <a:gd name="T91" fmla="*/ 311 h 414"/>
                    <a:gd name="T92" fmla="*/ 6 w 338"/>
                    <a:gd name="T93" fmla="*/ 249 h 414"/>
                    <a:gd name="T94" fmla="*/ 2 w 338"/>
                    <a:gd name="T95" fmla="*/ 179 h 414"/>
                    <a:gd name="T96" fmla="*/ 19 w 338"/>
                    <a:gd name="T97" fmla="*/ 98 h 414"/>
                    <a:gd name="T98" fmla="*/ 93 w 338"/>
                    <a:gd name="T99" fmla="*/ 24 h 414"/>
                    <a:gd name="T100" fmla="*/ 114 w 338"/>
                    <a:gd name="T101" fmla="*/ 17 h 4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338" h="414">
                      <a:moveTo>
                        <a:pt x="272" y="361"/>
                      </a:moveTo>
                      <a:lnTo>
                        <a:pt x="261" y="375"/>
                      </a:lnTo>
                      <a:lnTo>
                        <a:pt x="268" y="368"/>
                      </a:lnTo>
                      <a:lnTo>
                        <a:pt x="273" y="361"/>
                      </a:lnTo>
                      <a:lnTo>
                        <a:pt x="272" y="361"/>
                      </a:lnTo>
                      <a:close/>
                      <a:moveTo>
                        <a:pt x="37" y="195"/>
                      </a:moveTo>
                      <a:lnTo>
                        <a:pt x="36" y="203"/>
                      </a:lnTo>
                      <a:lnTo>
                        <a:pt x="35" y="211"/>
                      </a:lnTo>
                      <a:lnTo>
                        <a:pt x="35" y="231"/>
                      </a:lnTo>
                      <a:lnTo>
                        <a:pt x="36" y="251"/>
                      </a:lnTo>
                      <a:lnTo>
                        <a:pt x="40" y="261"/>
                      </a:lnTo>
                      <a:lnTo>
                        <a:pt x="40" y="261"/>
                      </a:lnTo>
                      <a:lnTo>
                        <a:pt x="39" y="243"/>
                      </a:lnTo>
                      <a:lnTo>
                        <a:pt x="37" y="220"/>
                      </a:lnTo>
                      <a:lnTo>
                        <a:pt x="37" y="195"/>
                      </a:lnTo>
                      <a:close/>
                      <a:moveTo>
                        <a:pt x="50" y="79"/>
                      </a:moveTo>
                      <a:lnTo>
                        <a:pt x="35" y="100"/>
                      </a:lnTo>
                      <a:lnTo>
                        <a:pt x="23" y="121"/>
                      </a:lnTo>
                      <a:lnTo>
                        <a:pt x="16" y="144"/>
                      </a:lnTo>
                      <a:lnTo>
                        <a:pt x="27" y="124"/>
                      </a:lnTo>
                      <a:lnTo>
                        <a:pt x="37" y="105"/>
                      </a:lnTo>
                      <a:lnTo>
                        <a:pt x="46" y="88"/>
                      </a:lnTo>
                      <a:lnTo>
                        <a:pt x="48" y="83"/>
                      </a:lnTo>
                      <a:lnTo>
                        <a:pt x="50" y="79"/>
                      </a:lnTo>
                      <a:close/>
                      <a:moveTo>
                        <a:pt x="248" y="54"/>
                      </a:moveTo>
                      <a:lnTo>
                        <a:pt x="261" y="75"/>
                      </a:lnTo>
                      <a:lnTo>
                        <a:pt x="271" y="92"/>
                      </a:lnTo>
                      <a:lnTo>
                        <a:pt x="279" y="109"/>
                      </a:lnTo>
                      <a:lnTo>
                        <a:pt x="272" y="80"/>
                      </a:lnTo>
                      <a:lnTo>
                        <a:pt x="271" y="78"/>
                      </a:lnTo>
                      <a:lnTo>
                        <a:pt x="267" y="67"/>
                      </a:lnTo>
                      <a:lnTo>
                        <a:pt x="263" y="59"/>
                      </a:lnTo>
                      <a:lnTo>
                        <a:pt x="258" y="55"/>
                      </a:lnTo>
                      <a:lnTo>
                        <a:pt x="250" y="54"/>
                      </a:lnTo>
                      <a:lnTo>
                        <a:pt x="250" y="54"/>
                      </a:lnTo>
                      <a:lnTo>
                        <a:pt x="248" y="54"/>
                      </a:lnTo>
                      <a:lnTo>
                        <a:pt x="248" y="54"/>
                      </a:lnTo>
                      <a:close/>
                      <a:moveTo>
                        <a:pt x="236" y="40"/>
                      </a:moveTo>
                      <a:lnTo>
                        <a:pt x="243" y="47"/>
                      </a:lnTo>
                      <a:lnTo>
                        <a:pt x="243" y="45"/>
                      </a:lnTo>
                      <a:lnTo>
                        <a:pt x="244" y="44"/>
                      </a:lnTo>
                      <a:lnTo>
                        <a:pt x="236" y="40"/>
                      </a:lnTo>
                      <a:close/>
                      <a:moveTo>
                        <a:pt x="194" y="32"/>
                      </a:moveTo>
                      <a:lnTo>
                        <a:pt x="164" y="33"/>
                      </a:lnTo>
                      <a:lnTo>
                        <a:pt x="136" y="41"/>
                      </a:lnTo>
                      <a:lnTo>
                        <a:pt x="122" y="47"/>
                      </a:lnTo>
                      <a:lnTo>
                        <a:pt x="108" y="55"/>
                      </a:lnTo>
                      <a:lnTo>
                        <a:pt x="108" y="58"/>
                      </a:lnTo>
                      <a:lnTo>
                        <a:pt x="107" y="59"/>
                      </a:lnTo>
                      <a:lnTo>
                        <a:pt x="104" y="61"/>
                      </a:lnTo>
                      <a:lnTo>
                        <a:pt x="101" y="62"/>
                      </a:lnTo>
                      <a:lnTo>
                        <a:pt x="98" y="65"/>
                      </a:lnTo>
                      <a:lnTo>
                        <a:pt x="77" y="87"/>
                      </a:lnTo>
                      <a:lnTo>
                        <a:pt x="61" y="116"/>
                      </a:lnTo>
                      <a:lnTo>
                        <a:pt x="54" y="146"/>
                      </a:lnTo>
                      <a:lnTo>
                        <a:pt x="52" y="179"/>
                      </a:lnTo>
                      <a:lnTo>
                        <a:pt x="52" y="211"/>
                      </a:lnTo>
                      <a:lnTo>
                        <a:pt x="53" y="239"/>
                      </a:lnTo>
                      <a:lnTo>
                        <a:pt x="54" y="260"/>
                      </a:lnTo>
                      <a:lnTo>
                        <a:pt x="54" y="264"/>
                      </a:lnTo>
                      <a:lnTo>
                        <a:pt x="57" y="295"/>
                      </a:lnTo>
                      <a:lnTo>
                        <a:pt x="82" y="331"/>
                      </a:lnTo>
                      <a:lnTo>
                        <a:pt x="99" y="350"/>
                      </a:lnTo>
                      <a:lnTo>
                        <a:pt x="119" y="363"/>
                      </a:lnTo>
                      <a:lnTo>
                        <a:pt x="139" y="373"/>
                      </a:lnTo>
                      <a:lnTo>
                        <a:pt x="161" y="382"/>
                      </a:lnTo>
                      <a:lnTo>
                        <a:pt x="169" y="386"/>
                      </a:lnTo>
                      <a:lnTo>
                        <a:pt x="168" y="384"/>
                      </a:lnTo>
                      <a:lnTo>
                        <a:pt x="169" y="381"/>
                      </a:lnTo>
                      <a:lnTo>
                        <a:pt x="170" y="379"/>
                      </a:lnTo>
                      <a:lnTo>
                        <a:pt x="173" y="377"/>
                      </a:lnTo>
                      <a:lnTo>
                        <a:pt x="176" y="377"/>
                      </a:lnTo>
                      <a:lnTo>
                        <a:pt x="178" y="377"/>
                      </a:lnTo>
                      <a:lnTo>
                        <a:pt x="190" y="382"/>
                      </a:lnTo>
                      <a:lnTo>
                        <a:pt x="202" y="384"/>
                      </a:lnTo>
                      <a:lnTo>
                        <a:pt x="218" y="369"/>
                      </a:lnTo>
                      <a:lnTo>
                        <a:pt x="232" y="347"/>
                      </a:lnTo>
                      <a:lnTo>
                        <a:pt x="234" y="346"/>
                      </a:lnTo>
                      <a:lnTo>
                        <a:pt x="236" y="344"/>
                      </a:lnTo>
                      <a:lnTo>
                        <a:pt x="239" y="343"/>
                      </a:lnTo>
                      <a:lnTo>
                        <a:pt x="242" y="344"/>
                      </a:lnTo>
                      <a:lnTo>
                        <a:pt x="243" y="346"/>
                      </a:lnTo>
                      <a:lnTo>
                        <a:pt x="244" y="348"/>
                      </a:lnTo>
                      <a:lnTo>
                        <a:pt x="244" y="351"/>
                      </a:lnTo>
                      <a:lnTo>
                        <a:pt x="244" y="353"/>
                      </a:lnTo>
                      <a:lnTo>
                        <a:pt x="243" y="355"/>
                      </a:lnTo>
                      <a:lnTo>
                        <a:pt x="261" y="328"/>
                      </a:lnTo>
                      <a:lnTo>
                        <a:pt x="277" y="301"/>
                      </a:lnTo>
                      <a:lnTo>
                        <a:pt x="287" y="272"/>
                      </a:lnTo>
                      <a:lnTo>
                        <a:pt x="288" y="252"/>
                      </a:lnTo>
                      <a:lnTo>
                        <a:pt x="288" y="233"/>
                      </a:lnTo>
                      <a:lnTo>
                        <a:pt x="287" y="216"/>
                      </a:lnTo>
                      <a:lnTo>
                        <a:pt x="285" y="202"/>
                      </a:lnTo>
                      <a:lnTo>
                        <a:pt x="284" y="190"/>
                      </a:lnTo>
                      <a:lnTo>
                        <a:pt x="283" y="185"/>
                      </a:lnTo>
                      <a:lnTo>
                        <a:pt x="276" y="146"/>
                      </a:lnTo>
                      <a:lnTo>
                        <a:pt x="265" y="112"/>
                      </a:lnTo>
                      <a:lnTo>
                        <a:pt x="250" y="83"/>
                      </a:lnTo>
                      <a:lnTo>
                        <a:pt x="239" y="65"/>
                      </a:lnTo>
                      <a:lnTo>
                        <a:pt x="228" y="51"/>
                      </a:lnTo>
                      <a:lnTo>
                        <a:pt x="221" y="42"/>
                      </a:lnTo>
                      <a:lnTo>
                        <a:pt x="213" y="36"/>
                      </a:lnTo>
                      <a:lnTo>
                        <a:pt x="207" y="33"/>
                      </a:lnTo>
                      <a:lnTo>
                        <a:pt x="207" y="33"/>
                      </a:lnTo>
                      <a:lnTo>
                        <a:pt x="207" y="34"/>
                      </a:lnTo>
                      <a:lnTo>
                        <a:pt x="206" y="38"/>
                      </a:lnTo>
                      <a:lnTo>
                        <a:pt x="203" y="41"/>
                      </a:lnTo>
                      <a:lnTo>
                        <a:pt x="199" y="41"/>
                      </a:lnTo>
                      <a:lnTo>
                        <a:pt x="197" y="41"/>
                      </a:lnTo>
                      <a:lnTo>
                        <a:pt x="196" y="40"/>
                      </a:lnTo>
                      <a:lnTo>
                        <a:pt x="193" y="37"/>
                      </a:lnTo>
                      <a:lnTo>
                        <a:pt x="193" y="34"/>
                      </a:lnTo>
                      <a:lnTo>
                        <a:pt x="194" y="32"/>
                      </a:lnTo>
                      <a:close/>
                      <a:moveTo>
                        <a:pt x="186" y="14"/>
                      </a:moveTo>
                      <a:lnTo>
                        <a:pt x="161" y="16"/>
                      </a:lnTo>
                      <a:lnTo>
                        <a:pt x="136" y="22"/>
                      </a:lnTo>
                      <a:lnTo>
                        <a:pt x="110" y="34"/>
                      </a:lnTo>
                      <a:lnTo>
                        <a:pt x="102" y="38"/>
                      </a:lnTo>
                      <a:lnTo>
                        <a:pt x="94" y="44"/>
                      </a:lnTo>
                      <a:lnTo>
                        <a:pt x="93" y="44"/>
                      </a:lnTo>
                      <a:lnTo>
                        <a:pt x="79" y="59"/>
                      </a:lnTo>
                      <a:lnTo>
                        <a:pt x="85" y="55"/>
                      </a:lnTo>
                      <a:lnTo>
                        <a:pt x="90" y="53"/>
                      </a:lnTo>
                      <a:lnTo>
                        <a:pt x="110" y="38"/>
                      </a:lnTo>
                      <a:lnTo>
                        <a:pt x="131" y="28"/>
                      </a:lnTo>
                      <a:lnTo>
                        <a:pt x="163" y="20"/>
                      </a:lnTo>
                      <a:lnTo>
                        <a:pt x="196" y="17"/>
                      </a:lnTo>
                      <a:lnTo>
                        <a:pt x="202" y="18"/>
                      </a:lnTo>
                      <a:lnTo>
                        <a:pt x="202" y="17"/>
                      </a:lnTo>
                      <a:lnTo>
                        <a:pt x="203" y="17"/>
                      </a:lnTo>
                      <a:lnTo>
                        <a:pt x="206" y="17"/>
                      </a:lnTo>
                      <a:lnTo>
                        <a:pt x="209" y="18"/>
                      </a:lnTo>
                      <a:lnTo>
                        <a:pt x="231" y="24"/>
                      </a:lnTo>
                      <a:lnTo>
                        <a:pt x="210" y="16"/>
                      </a:lnTo>
                      <a:lnTo>
                        <a:pt x="186" y="14"/>
                      </a:lnTo>
                      <a:close/>
                      <a:moveTo>
                        <a:pt x="193" y="0"/>
                      </a:moveTo>
                      <a:lnTo>
                        <a:pt x="221" y="4"/>
                      </a:lnTo>
                      <a:lnTo>
                        <a:pt x="246" y="14"/>
                      </a:lnTo>
                      <a:lnTo>
                        <a:pt x="259" y="25"/>
                      </a:lnTo>
                      <a:lnTo>
                        <a:pt x="272" y="37"/>
                      </a:lnTo>
                      <a:lnTo>
                        <a:pt x="283" y="51"/>
                      </a:lnTo>
                      <a:lnTo>
                        <a:pt x="289" y="58"/>
                      </a:lnTo>
                      <a:lnTo>
                        <a:pt x="296" y="66"/>
                      </a:lnTo>
                      <a:lnTo>
                        <a:pt x="312" y="92"/>
                      </a:lnTo>
                      <a:lnTo>
                        <a:pt x="325" y="124"/>
                      </a:lnTo>
                      <a:lnTo>
                        <a:pt x="334" y="158"/>
                      </a:lnTo>
                      <a:lnTo>
                        <a:pt x="338" y="194"/>
                      </a:lnTo>
                      <a:lnTo>
                        <a:pt x="338" y="229"/>
                      </a:lnTo>
                      <a:lnTo>
                        <a:pt x="333" y="264"/>
                      </a:lnTo>
                      <a:lnTo>
                        <a:pt x="329" y="277"/>
                      </a:lnTo>
                      <a:lnTo>
                        <a:pt x="323" y="295"/>
                      </a:lnTo>
                      <a:lnTo>
                        <a:pt x="316" y="315"/>
                      </a:lnTo>
                      <a:lnTo>
                        <a:pt x="306" y="338"/>
                      </a:lnTo>
                      <a:lnTo>
                        <a:pt x="293" y="359"/>
                      </a:lnTo>
                      <a:lnTo>
                        <a:pt x="279" y="379"/>
                      </a:lnTo>
                      <a:lnTo>
                        <a:pt x="260" y="393"/>
                      </a:lnTo>
                      <a:lnTo>
                        <a:pt x="238" y="404"/>
                      </a:lnTo>
                      <a:lnTo>
                        <a:pt x="236" y="404"/>
                      </a:lnTo>
                      <a:lnTo>
                        <a:pt x="235" y="404"/>
                      </a:lnTo>
                      <a:lnTo>
                        <a:pt x="234" y="405"/>
                      </a:lnTo>
                      <a:lnTo>
                        <a:pt x="231" y="406"/>
                      </a:lnTo>
                      <a:lnTo>
                        <a:pt x="228" y="408"/>
                      </a:lnTo>
                      <a:lnTo>
                        <a:pt x="226" y="406"/>
                      </a:lnTo>
                      <a:lnTo>
                        <a:pt x="223" y="405"/>
                      </a:lnTo>
                      <a:lnTo>
                        <a:pt x="222" y="404"/>
                      </a:lnTo>
                      <a:lnTo>
                        <a:pt x="222" y="401"/>
                      </a:lnTo>
                      <a:lnTo>
                        <a:pt x="222" y="398"/>
                      </a:lnTo>
                      <a:lnTo>
                        <a:pt x="223" y="396"/>
                      </a:lnTo>
                      <a:lnTo>
                        <a:pt x="211" y="404"/>
                      </a:lnTo>
                      <a:lnTo>
                        <a:pt x="202" y="409"/>
                      </a:lnTo>
                      <a:lnTo>
                        <a:pt x="184" y="413"/>
                      </a:lnTo>
                      <a:lnTo>
                        <a:pt x="166" y="414"/>
                      </a:lnTo>
                      <a:lnTo>
                        <a:pt x="148" y="413"/>
                      </a:lnTo>
                      <a:lnTo>
                        <a:pt x="131" y="408"/>
                      </a:lnTo>
                      <a:lnTo>
                        <a:pt x="115" y="402"/>
                      </a:lnTo>
                      <a:lnTo>
                        <a:pt x="103" y="398"/>
                      </a:lnTo>
                      <a:lnTo>
                        <a:pt x="87" y="390"/>
                      </a:lnTo>
                      <a:lnTo>
                        <a:pt x="74" y="385"/>
                      </a:lnTo>
                      <a:lnTo>
                        <a:pt x="64" y="380"/>
                      </a:lnTo>
                      <a:lnTo>
                        <a:pt x="56" y="371"/>
                      </a:lnTo>
                      <a:lnTo>
                        <a:pt x="50" y="359"/>
                      </a:lnTo>
                      <a:lnTo>
                        <a:pt x="42" y="344"/>
                      </a:lnTo>
                      <a:lnTo>
                        <a:pt x="33" y="328"/>
                      </a:lnTo>
                      <a:lnTo>
                        <a:pt x="24" y="311"/>
                      </a:lnTo>
                      <a:lnTo>
                        <a:pt x="17" y="295"/>
                      </a:lnTo>
                      <a:lnTo>
                        <a:pt x="12" y="281"/>
                      </a:lnTo>
                      <a:lnTo>
                        <a:pt x="8" y="265"/>
                      </a:lnTo>
                      <a:lnTo>
                        <a:pt x="6" y="249"/>
                      </a:lnTo>
                      <a:lnTo>
                        <a:pt x="6" y="232"/>
                      </a:lnTo>
                      <a:lnTo>
                        <a:pt x="3" y="219"/>
                      </a:lnTo>
                      <a:lnTo>
                        <a:pt x="0" y="198"/>
                      </a:lnTo>
                      <a:lnTo>
                        <a:pt x="2" y="179"/>
                      </a:lnTo>
                      <a:lnTo>
                        <a:pt x="0" y="162"/>
                      </a:lnTo>
                      <a:lnTo>
                        <a:pt x="0" y="146"/>
                      </a:lnTo>
                      <a:lnTo>
                        <a:pt x="7" y="121"/>
                      </a:lnTo>
                      <a:lnTo>
                        <a:pt x="19" y="98"/>
                      </a:lnTo>
                      <a:lnTo>
                        <a:pt x="37" y="74"/>
                      </a:lnTo>
                      <a:lnTo>
                        <a:pt x="58" y="51"/>
                      </a:lnTo>
                      <a:lnTo>
                        <a:pt x="85" y="33"/>
                      </a:lnTo>
                      <a:lnTo>
                        <a:pt x="93" y="24"/>
                      </a:lnTo>
                      <a:lnTo>
                        <a:pt x="101" y="14"/>
                      </a:lnTo>
                      <a:lnTo>
                        <a:pt x="111" y="13"/>
                      </a:lnTo>
                      <a:lnTo>
                        <a:pt x="112" y="14"/>
                      </a:lnTo>
                      <a:lnTo>
                        <a:pt x="114" y="17"/>
                      </a:lnTo>
                      <a:lnTo>
                        <a:pt x="140" y="7"/>
                      </a:lnTo>
                      <a:lnTo>
                        <a:pt x="168" y="1"/>
                      </a:lnTo>
                      <a:lnTo>
                        <a:pt x="193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" name="Freeform 23"/>
                <p:cNvSpPr>
                  <a:spLocks noEditPoints="1"/>
                </p:cNvSpPr>
                <p:nvPr/>
              </p:nvSpPr>
              <p:spPr bwMode="auto">
                <a:xfrm>
                  <a:off x="2689032" y="883704"/>
                  <a:ext cx="124119" cy="156100"/>
                </a:xfrm>
                <a:custGeom>
                  <a:avLst/>
                  <a:gdLst>
                    <a:gd name="T0" fmla="*/ 22 w 327"/>
                    <a:gd name="T1" fmla="*/ 225 h 412"/>
                    <a:gd name="T2" fmla="*/ 34 w 327"/>
                    <a:gd name="T3" fmla="*/ 292 h 412"/>
                    <a:gd name="T4" fmla="*/ 33 w 327"/>
                    <a:gd name="T5" fmla="*/ 243 h 412"/>
                    <a:gd name="T6" fmla="*/ 29 w 327"/>
                    <a:gd name="T7" fmla="*/ 200 h 412"/>
                    <a:gd name="T8" fmla="*/ 29 w 327"/>
                    <a:gd name="T9" fmla="*/ 175 h 412"/>
                    <a:gd name="T10" fmla="*/ 68 w 327"/>
                    <a:gd name="T11" fmla="*/ 81 h 412"/>
                    <a:gd name="T12" fmla="*/ 149 w 327"/>
                    <a:gd name="T13" fmla="*/ 37 h 412"/>
                    <a:gd name="T14" fmla="*/ 149 w 327"/>
                    <a:gd name="T15" fmla="*/ 39 h 412"/>
                    <a:gd name="T16" fmla="*/ 133 w 327"/>
                    <a:gd name="T17" fmla="*/ 35 h 412"/>
                    <a:gd name="T18" fmla="*/ 95 w 327"/>
                    <a:gd name="T19" fmla="*/ 69 h 412"/>
                    <a:gd name="T20" fmla="*/ 58 w 327"/>
                    <a:gd name="T21" fmla="*/ 131 h 412"/>
                    <a:gd name="T22" fmla="*/ 43 w 327"/>
                    <a:gd name="T23" fmla="*/ 201 h 412"/>
                    <a:gd name="T24" fmla="*/ 51 w 327"/>
                    <a:gd name="T25" fmla="*/ 215 h 412"/>
                    <a:gd name="T26" fmla="*/ 64 w 327"/>
                    <a:gd name="T27" fmla="*/ 221 h 412"/>
                    <a:gd name="T28" fmla="*/ 68 w 327"/>
                    <a:gd name="T29" fmla="*/ 227 h 412"/>
                    <a:gd name="T30" fmla="*/ 63 w 327"/>
                    <a:gd name="T31" fmla="*/ 233 h 412"/>
                    <a:gd name="T32" fmla="*/ 48 w 327"/>
                    <a:gd name="T33" fmla="*/ 229 h 412"/>
                    <a:gd name="T34" fmla="*/ 52 w 327"/>
                    <a:gd name="T35" fmla="*/ 283 h 412"/>
                    <a:gd name="T36" fmla="*/ 99 w 327"/>
                    <a:gd name="T37" fmla="*/ 353 h 412"/>
                    <a:gd name="T38" fmla="*/ 157 w 327"/>
                    <a:gd name="T39" fmla="*/ 379 h 412"/>
                    <a:gd name="T40" fmla="*/ 196 w 327"/>
                    <a:gd name="T41" fmla="*/ 378 h 412"/>
                    <a:gd name="T42" fmla="*/ 223 w 327"/>
                    <a:gd name="T43" fmla="*/ 361 h 412"/>
                    <a:gd name="T44" fmla="*/ 274 w 327"/>
                    <a:gd name="T45" fmla="*/ 312 h 412"/>
                    <a:gd name="T46" fmla="*/ 291 w 327"/>
                    <a:gd name="T47" fmla="*/ 237 h 412"/>
                    <a:gd name="T48" fmla="*/ 291 w 327"/>
                    <a:gd name="T49" fmla="*/ 206 h 412"/>
                    <a:gd name="T50" fmla="*/ 282 w 327"/>
                    <a:gd name="T51" fmla="*/ 169 h 412"/>
                    <a:gd name="T52" fmla="*/ 256 w 327"/>
                    <a:gd name="T53" fmla="*/ 127 h 412"/>
                    <a:gd name="T54" fmla="*/ 205 w 327"/>
                    <a:gd name="T55" fmla="*/ 76 h 412"/>
                    <a:gd name="T56" fmla="*/ 146 w 327"/>
                    <a:gd name="T57" fmla="*/ 56 h 412"/>
                    <a:gd name="T58" fmla="*/ 118 w 327"/>
                    <a:gd name="T59" fmla="*/ 68 h 412"/>
                    <a:gd name="T60" fmla="*/ 114 w 327"/>
                    <a:gd name="T61" fmla="*/ 62 h 412"/>
                    <a:gd name="T62" fmla="*/ 117 w 327"/>
                    <a:gd name="T63" fmla="*/ 56 h 412"/>
                    <a:gd name="T64" fmla="*/ 130 w 327"/>
                    <a:gd name="T65" fmla="*/ 45 h 412"/>
                    <a:gd name="T66" fmla="*/ 134 w 327"/>
                    <a:gd name="T67" fmla="*/ 33 h 412"/>
                    <a:gd name="T68" fmla="*/ 166 w 327"/>
                    <a:gd name="T69" fmla="*/ 31 h 412"/>
                    <a:gd name="T70" fmla="*/ 187 w 327"/>
                    <a:gd name="T71" fmla="*/ 0 h 412"/>
                    <a:gd name="T72" fmla="*/ 213 w 327"/>
                    <a:gd name="T73" fmla="*/ 10 h 412"/>
                    <a:gd name="T74" fmla="*/ 212 w 327"/>
                    <a:gd name="T75" fmla="*/ 16 h 412"/>
                    <a:gd name="T76" fmla="*/ 204 w 327"/>
                    <a:gd name="T77" fmla="*/ 19 h 412"/>
                    <a:gd name="T78" fmla="*/ 201 w 327"/>
                    <a:gd name="T79" fmla="*/ 20 h 412"/>
                    <a:gd name="T80" fmla="*/ 242 w 327"/>
                    <a:gd name="T81" fmla="*/ 29 h 412"/>
                    <a:gd name="T82" fmla="*/ 282 w 327"/>
                    <a:gd name="T83" fmla="*/ 77 h 412"/>
                    <a:gd name="T84" fmla="*/ 319 w 327"/>
                    <a:gd name="T85" fmla="*/ 179 h 412"/>
                    <a:gd name="T86" fmla="*/ 324 w 327"/>
                    <a:gd name="T87" fmla="*/ 288 h 412"/>
                    <a:gd name="T88" fmla="*/ 306 w 327"/>
                    <a:gd name="T89" fmla="*/ 342 h 412"/>
                    <a:gd name="T90" fmla="*/ 267 w 327"/>
                    <a:gd name="T91" fmla="*/ 392 h 412"/>
                    <a:gd name="T92" fmla="*/ 209 w 327"/>
                    <a:gd name="T93" fmla="*/ 409 h 412"/>
                    <a:gd name="T94" fmla="*/ 188 w 327"/>
                    <a:gd name="T95" fmla="*/ 408 h 412"/>
                    <a:gd name="T96" fmla="*/ 129 w 327"/>
                    <a:gd name="T97" fmla="*/ 411 h 412"/>
                    <a:gd name="T98" fmla="*/ 67 w 327"/>
                    <a:gd name="T99" fmla="*/ 384 h 412"/>
                    <a:gd name="T100" fmla="*/ 17 w 327"/>
                    <a:gd name="T101" fmla="*/ 312 h 412"/>
                    <a:gd name="T102" fmla="*/ 0 w 327"/>
                    <a:gd name="T103" fmla="*/ 206 h 412"/>
                    <a:gd name="T104" fmla="*/ 11 w 327"/>
                    <a:gd name="T105" fmla="*/ 140 h 412"/>
                    <a:gd name="T106" fmla="*/ 38 w 327"/>
                    <a:gd name="T107" fmla="*/ 76 h 412"/>
                    <a:gd name="T108" fmla="*/ 92 w 327"/>
                    <a:gd name="T109" fmla="*/ 28 h 412"/>
                    <a:gd name="T110" fmla="*/ 118 w 327"/>
                    <a:gd name="T111" fmla="*/ 16 h 412"/>
                    <a:gd name="T112" fmla="*/ 187 w 327"/>
                    <a:gd name="T113" fmla="*/ 0 h 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27" h="412">
                      <a:moveTo>
                        <a:pt x="29" y="171"/>
                      </a:moveTo>
                      <a:lnTo>
                        <a:pt x="25" y="197"/>
                      </a:lnTo>
                      <a:lnTo>
                        <a:pt x="22" y="225"/>
                      </a:lnTo>
                      <a:lnTo>
                        <a:pt x="22" y="251"/>
                      </a:lnTo>
                      <a:lnTo>
                        <a:pt x="26" y="273"/>
                      </a:lnTo>
                      <a:lnTo>
                        <a:pt x="34" y="292"/>
                      </a:lnTo>
                      <a:lnTo>
                        <a:pt x="47" y="309"/>
                      </a:lnTo>
                      <a:lnTo>
                        <a:pt x="38" y="279"/>
                      </a:lnTo>
                      <a:lnTo>
                        <a:pt x="33" y="243"/>
                      </a:lnTo>
                      <a:lnTo>
                        <a:pt x="29" y="205"/>
                      </a:lnTo>
                      <a:lnTo>
                        <a:pt x="29" y="202"/>
                      </a:lnTo>
                      <a:lnTo>
                        <a:pt x="29" y="200"/>
                      </a:lnTo>
                      <a:lnTo>
                        <a:pt x="27" y="197"/>
                      </a:lnTo>
                      <a:lnTo>
                        <a:pt x="27" y="186"/>
                      </a:lnTo>
                      <a:lnTo>
                        <a:pt x="29" y="175"/>
                      </a:lnTo>
                      <a:lnTo>
                        <a:pt x="29" y="171"/>
                      </a:lnTo>
                      <a:close/>
                      <a:moveTo>
                        <a:pt x="80" y="65"/>
                      </a:moveTo>
                      <a:lnTo>
                        <a:pt x="68" y="81"/>
                      </a:lnTo>
                      <a:lnTo>
                        <a:pt x="58" y="99"/>
                      </a:lnTo>
                      <a:lnTo>
                        <a:pt x="80" y="65"/>
                      </a:lnTo>
                      <a:close/>
                      <a:moveTo>
                        <a:pt x="149" y="37"/>
                      </a:moveTo>
                      <a:lnTo>
                        <a:pt x="149" y="39"/>
                      </a:lnTo>
                      <a:lnTo>
                        <a:pt x="147" y="39"/>
                      </a:lnTo>
                      <a:lnTo>
                        <a:pt x="149" y="39"/>
                      </a:lnTo>
                      <a:lnTo>
                        <a:pt x="149" y="37"/>
                      </a:lnTo>
                      <a:close/>
                      <a:moveTo>
                        <a:pt x="134" y="33"/>
                      </a:moveTo>
                      <a:lnTo>
                        <a:pt x="133" y="35"/>
                      </a:lnTo>
                      <a:lnTo>
                        <a:pt x="121" y="41"/>
                      </a:lnTo>
                      <a:lnTo>
                        <a:pt x="108" y="53"/>
                      </a:lnTo>
                      <a:lnTo>
                        <a:pt x="95" y="69"/>
                      </a:lnTo>
                      <a:lnTo>
                        <a:pt x="81" y="88"/>
                      </a:lnTo>
                      <a:lnTo>
                        <a:pt x="68" y="109"/>
                      </a:lnTo>
                      <a:lnTo>
                        <a:pt x="58" y="131"/>
                      </a:lnTo>
                      <a:lnTo>
                        <a:pt x="48" y="153"/>
                      </a:lnTo>
                      <a:lnTo>
                        <a:pt x="43" y="175"/>
                      </a:lnTo>
                      <a:lnTo>
                        <a:pt x="43" y="201"/>
                      </a:lnTo>
                      <a:lnTo>
                        <a:pt x="44" y="208"/>
                      </a:lnTo>
                      <a:lnTo>
                        <a:pt x="47" y="212"/>
                      </a:lnTo>
                      <a:lnTo>
                        <a:pt x="51" y="215"/>
                      </a:lnTo>
                      <a:lnTo>
                        <a:pt x="56" y="218"/>
                      </a:lnTo>
                      <a:lnTo>
                        <a:pt x="63" y="219"/>
                      </a:lnTo>
                      <a:lnTo>
                        <a:pt x="64" y="221"/>
                      </a:lnTo>
                      <a:lnTo>
                        <a:pt x="67" y="222"/>
                      </a:lnTo>
                      <a:lnTo>
                        <a:pt x="68" y="225"/>
                      </a:lnTo>
                      <a:lnTo>
                        <a:pt x="68" y="227"/>
                      </a:lnTo>
                      <a:lnTo>
                        <a:pt x="67" y="230"/>
                      </a:lnTo>
                      <a:lnTo>
                        <a:pt x="66" y="231"/>
                      </a:lnTo>
                      <a:lnTo>
                        <a:pt x="63" y="233"/>
                      </a:lnTo>
                      <a:lnTo>
                        <a:pt x="60" y="233"/>
                      </a:lnTo>
                      <a:lnTo>
                        <a:pt x="54" y="231"/>
                      </a:lnTo>
                      <a:lnTo>
                        <a:pt x="48" y="229"/>
                      </a:lnTo>
                      <a:lnTo>
                        <a:pt x="44" y="226"/>
                      </a:lnTo>
                      <a:lnTo>
                        <a:pt x="47" y="254"/>
                      </a:lnTo>
                      <a:lnTo>
                        <a:pt x="52" y="283"/>
                      </a:lnTo>
                      <a:lnTo>
                        <a:pt x="62" y="309"/>
                      </a:lnTo>
                      <a:lnTo>
                        <a:pt x="72" y="334"/>
                      </a:lnTo>
                      <a:lnTo>
                        <a:pt x="99" y="353"/>
                      </a:lnTo>
                      <a:lnTo>
                        <a:pt x="125" y="368"/>
                      </a:lnTo>
                      <a:lnTo>
                        <a:pt x="141" y="376"/>
                      </a:lnTo>
                      <a:lnTo>
                        <a:pt x="157" y="379"/>
                      </a:lnTo>
                      <a:lnTo>
                        <a:pt x="172" y="379"/>
                      </a:lnTo>
                      <a:lnTo>
                        <a:pt x="188" y="380"/>
                      </a:lnTo>
                      <a:lnTo>
                        <a:pt x="196" y="378"/>
                      </a:lnTo>
                      <a:lnTo>
                        <a:pt x="205" y="371"/>
                      </a:lnTo>
                      <a:lnTo>
                        <a:pt x="215" y="366"/>
                      </a:lnTo>
                      <a:lnTo>
                        <a:pt x="223" y="361"/>
                      </a:lnTo>
                      <a:lnTo>
                        <a:pt x="245" y="349"/>
                      </a:lnTo>
                      <a:lnTo>
                        <a:pt x="262" y="332"/>
                      </a:lnTo>
                      <a:lnTo>
                        <a:pt x="274" y="312"/>
                      </a:lnTo>
                      <a:lnTo>
                        <a:pt x="282" y="289"/>
                      </a:lnTo>
                      <a:lnTo>
                        <a:pt x="287" y="264"/>
                      </a:lnTo>
                      <a:lnTo>
                        <a:pt x="291" y="237"/>
                      </a:lnTo>
                      <a:lnTo>
                        <a:pt x="291" y="230"/>
                      </a:lnTo>
                      <a:lnTo>
                        <a:pt x="291" y="218"/>
                      </a:lnTo>
                      <a:lnTo>
                        <a:pt x="291" y="206"/>
                      </a:lnTo>
                      <a:lnTo>
                        <a:pt x="291" y="200"/>
                      </a:lnTo>
                      <a:lnTo>
                        <a:pt x="286" y="185"/>
                      </a:lnTo>
                      <a:lnTo>
                        <a:pt x="282" y="169"/>
                      </a:lnTo>
                      <a:lnTo>
                        <a:pt x="277" y="155"/>
                      </a:lnTo>
                      <a:lnTo>
                        <a:pt x="267" y="140"/>
                      </a:lnTo>
                      <a:lnTo>
                        <a:pt x="256" y="127"/>
                      </a:lnTo>
                      <a:lnTo>
                        <a:pt x="242" y="111"/>
                      </a:lnTo>
                      <a:lnTo>
                        <a:pt x="225" y="93"/>
                      </a:lnTo>
                      <a:lnTo>
                        <a:pt x="205" y="76"/>
                      </a:lnTo>
                      <a:lnTo>
                        <a:pt x="186" y="60"/>
                      </a:lnTo>
                      <a:lnTo>
                        <a:pt x="166" y="47"/>
                      </a:lnTo>
                      <a:lnTo>
                        <a:pt x="146" y="56"/>
                      </a:lnTo>
                      <a:lnTo>
                        <a:pt x="124" y="68"/>
                      </a:lnTo>
                      <a:lnTo>
                        <a:pt x="121" y="68"/>
                      </a:lnTo>
                      <a:lnTo>
                        <a:pt x="118" y="68"/>
                      </a:lnTo>
                      <a:lnTo>
                        <a:pt x="117" y="66"/>
                      </a:lnTo>
                      <a:lnTo>
                        <a:pt x="114" y="65"/>
                      </a:lnTo>
                      <a:lnTo>
                        <a:pt x="114" y="62"/>
                      </a:lnTo>
                      <a:lnTo>
                        <a:pt x="114" y="60"/>
                      </a:lnTo>
                      <a:lnTo>
                        <a:pt x="116" y="57"/>
                      </a:lnTo>
                      <a:lnTo>
                        <a:pt x="117" y="56"/>
                      </a:lnTo>
                      <a:lnTo>
                        <a:pt x="125" y="52"/>
                      </a:lnTo>
                      <a:lnTo>
                        <a:pt x="132" y="48"/>
                      </a:lnTo>
                      <a:lnTo>
                        <a:pt x="130" y="45"/>
                      </a:lnTo>
                      <a:lnTo>
                        <a:pt x="130" y="44"/>
                      </a:lnTo>
                      <a:lnTo>
                        <a:pt x="133" y="39"/>
                      </a:lnTo>
                      <a:lnTo>
                        <a:pt x="134" y="33"/>
                      </a:lnTo>
                      <a:close/>
                      <a:moveTo>
                        <a:pt x="166" y="28"/>
                      </a:moveTo>
                      <a:lnTo>
                        <a:pt x="161" y="28"/>
                      </a:lnTo>
                      <a:lnTo>
                        <a:pt x="166" y="31"/>
                      </a:lnTo>
                      <a:lnTo>
                        <a:pt x="172" y="28"/>
                      </a:lnTo>
                      <a:lnTo>
                        <a:pt x="166" y="28"/>
                      </a:lnTo>
                      <a:close/>
                      <a:moveTo>
                        <a:pt x="187" y="0"/>
                      </a:moveTo>
                      <a:lnTo>
                        <a:pt x="209" y="6"/>
                      </a:lnTo>
                      <a:lnTo>
                        <a:pt x="211" y="7"/>
                      </a:lnTo>
                      <a:lnTo>
                        <a:pt x="213" y="10"/>
                      </a:lnTo>
                      <a:lnTo>
                        <a:pt x="213" y="12"/>
                      </a:lnTo>
                      <a:lnTo>
                        <a:pt x="213" y="15"/>
                      </a:lnTo>
                      <a:lnTo>
                        <a:pt x="212" y="16"/>
                      </a:lnTo>
                      <a:lnTo>
                        <a:pt x="209" y="19"/>
                      </a:lnTo>
                      <a:lnTo>
                        <a:pt x="207" y="19"/>
                      </a:lnTo>
                      <a:lnTo>
                        <a:pt x="204" y="19"/>
                      </a:lnTo>
                      <a:lnTo>
                        <a:pt x="188" y="15"/>
                      </a:lnTo>
                      <a:lnTo>
                        <a:pt x="172" y="15"/>
                      </a:lnTo>
                      <a:lnTo>
                        <a:pt x="201" y="20"/>
                      </a:lnTo>
                      <a:lnTo>
                        <a:pt x="215" y="20"/>
                      </a:lnTo>
                      <a:lnTo>
                        <a:pt x="228" y="23"/>
                      </a:lnTo>
                      <a:lnTo>
                        <a:pt x="242" y="29"/>
                      </a:lnTo>
                      <a:lnTo>
                        <a:pt x="256" y="40"/>
                      </a:lnTo>
                      <a:lnTo>
                        <a:pt x="269" y="56"/>
                      </a:lnTo>
                      <a:lnTo>
                        <a:pt x="282" y="77"/>
                      </a:lnTo>
                      <a:lnTo>
                        <a:pt x="295" y="103"/>
                      </a:lnTo>
                      <a:lnTo>
                        <a:pt x="310" y="140"/>
                      </a:lnTo>
                      <a:lnTo>
                        <a:pt x="319" y="179"/>
                      </a:lnTo>
                      <a:lnTo>
                        <a:pt x="323" y="218"/>
                      </a:lnTo>
                      <a:lnTo>
                        <a:pt x="327" y="252"/>
                      </a:lnTo>
                      <a:lnTo>
                        <a:pt x="324" y="288"/>
                      </a:lnTo>
                      <a:lnTo>
                        <a:pt x="314" y="325"/>
                      </a:lnTo>
                      <a:lnTo>
                        <a:pt x="310" y="334"/>
                      </a:lnTo>
                      <a:lnTo>
                        <a:pt x="306" y="342"/>
                      </a:lnTo>
                      <a:lnTo>
                        <a:pt x="295" y="362"/>
                      </a:lnTo>
                      <a:lnTo>
                        <a:pt x="283" y="379"/>
                      </a:lnTo>
                      <a:lnTo>
                        <a:pt x="267" y="392"/>
                      </a:lnTo>
                      <a:lnTo>
                        <a:pt x="250" y="401"/>
                      </a:lnTo>
                      <a:lnTo>
                        <a:pt x="230" y="407"/>
                      </a:lnTo>
                      <a:lnTo>
                        <a:pt x="209" y="409"/>
                      </a:lnTo>
                      <a:lnTo>
                        <a:pt x="200" y="408"/>
                      </a:lnTo>
                      <a:lnTo>
                        <a:pt x="190" y="408"/>
                      </a:lnTo>
                      <a:lnTo>
                        <a:pt x="188" y="408"/>
                      </a:lnTo>
                      <a:lnTo>
                        <a:pt x="170" y="411"/>
                      </a:lnTo>
                      <a:lnTo>
                        <a:pt x="151" y="412"/>
                      </a:lnTo>
                      <a:lnTo>
                        <a:pt x="129" y="411"/>
                      </a:lnTo>
                      <a:lnTo>
                        <a:pt x="106" y="405"/>
                      </a:lnTo>
                      <a:lnTo>
                        <a:pt x="85" y="397"/>
                      </a:lnTo>
                      <a:lnTo>
                        <a:pt x="67" y="384"/>
                      </a:lnTo>
                      <a:lnTo>
                        <a:pt x="50" y="368"/>
                      </a:lnTo>
                      <a:lnTo>
                        <a:pt x="31" y="342"/>
                      </a:lnTo>
                      <a:lnTo>
                        <a:pt x="17" y="312"/>
                      </a:lnTo>
                      <a:lnTo>
                        <a:pt x="7" y="277"/>
                      </a:lnTo>
                      <a:lnTo>
                        <a:pt x="1" y="242"/>
                      </a:lnTo>
                      <a:lnTo>
                        <a:pt x="0" y="206"/>
                      </a:lnTo>
                      <a:lnTo>
                        <a:pt x="4" y="172"/>
                      </a:lnTo>
                      <a:lnTo>
                        <a:pt x="6" y="159"/>
                      </a:lnTo>
                      <a:lnTo>
                        <a:pt x="11" y="140"/>
                      </a:lnTo>
                      <a:lnTo>
                        <a:pt x="18" y="119"/>
                      </a:lnTo>
                      <a:lnTo>
                        <a:pt x="26" y="97"/>
                      </a:lnTo>
                      <a:lnTo>
                        <a:pt x="38" y="76"/>
                      </a:lnTo>
                      <a:lnTo>
                        <a:pt x="52" y="56"/>
                      </a:lnTo>
                      <a:lnTo>
                        <a:pt x="71" y="39"/>
                      </a:lnTo>
                      <a:lnTo>
                        <a:pt x="92" y="28"/>
                      </a:lnTo>
                      <a:lnTo>
                        <a:pt x="95" y="27"/>
                      </a:lnTo>
                      <a:lnTo>
                        <a:pt x="97" y="29"/>
                      </a:lnTo>
                      <a:lnTo>
                        <a:pt x="118" y="16"/>
                      </a:lnTo>
                      <a:lnTo>
                        <a:pt x="141" y="7"/>
                      </a:lnTo>
                      <a:lnTo>
                        <a:pt x="163" y="2"/>
                      </a:lnTo>
                      <a:lnTo>
                        <a:pt x="187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" name="Freeform 24"/>
                <p:cNvSpPr>
                  <a:spLocks/>
                </p:cNvSpPr>
                <p:nvPr/>
              </p:nvSpPr>
              <p:spPr bwMode="auto">
                <a:xfrm>
                  <a:off x="3261653" y="962135"/>
                  <a:ext cx="57110" cy="15229"/>
                </a:xfrm>
                <a:custGeom>
                  <a:avLst/>
                  <a:gdLst>
                    <a:gd name="T0" fmla="*/ 4 w 151"/>
                    <a:gd name="T1" fmla="*/ 0 h 41"/>
                    <a:gd name="T2" fmla="*/ 47 w 151"/>
                    <a:gd name="T3" fmla="*/ 3 h 41"/>
                    <a:gd name="T4" fmla="*/ 91 w 151"/>
                    <a:gd name="T5" fmla="*/ 3 h 41"/>
                    <a:gd name="T6" fmla="*/ 134 w 151"/>
                    <a:gd name="T7" fmla="*/ 2 h 41"/>
                    <a:gd name="T8" fmla="*/ 138 w 151"/>
                    <a:gd name="T9" fmla="*/ 0 h 41"/>
                    <a:gd name="T10" fmla="*/ 140 w 151"/>
                    <a:gd name="T11" fmla="*/ 2 h 41"/>
                    <a:gd name="T12" fmla="*/ 142 w 151"/>
                    <a:gd name="T13" fmla="*/ 3 h 41"/>
                    <a:gd name="T14" fmla="*/ 142 w 151"/>
                    <a:gd name="T15" fmla="*/ 4 h 41"/>
                    <a:gd name="T16" fmla="*/ 143 w 151"/>
                    <a:gd name="T17" fmla="*/ 8 h 41"/>
                    <a:gd name="T18" fmla="*/ 143 w 151"/>
                    <a:gd name="T19" fmla="*/ 11 h 41"/>
                    <a:gd name="T20" fmla="*/ 142 w 151"/>
                    <a:gd name="T21" fmla="*/ 12 h 41"/>
                    <a:gd name="T22" fmla="*/ 142 w 151"/>
                    <a:gd name="T23" fmla="*/ 13 h 41"/>
                    <a:gd name="T24" fmla="*/ 146 w 151"/>
                    <a:gd name="T25" fmla="*/ 12 h 41"/>
                    <a:gd name="T26" fmla="*/ 148 w 151"/>
                    <a:gd name="T27" fmla="*/ 12 h 41"/>
                    <a:gd name="T28" fmla="*/ 150 w 151"/>
                    <a:gd name="T29" fmla="*/ 13 h 41"/>
                    <a:gd name="T30" fmla="*/ 151 w 151"/>
                    <a:gd name="T31" fmla="*/ 16 h 41"/>
                    <a:gd name="T32" fmla="*/ 151 w 151"/>
                    <a:gd name="T33" fmla="*/ 20 h 41"/>
                    <a:gd name="T34" fmla="*/ 150 w 151"/>
                    <a:gd name="T35" fmla="*/ 23 h 41"/>
                    <a:gd name="T36" fmla="*/ 148 w 151"/>
                    <a:gd name="T37" fmla="*/ 25 h 41"/>
                    <a:gd name="T38" fmla="*/ 124 w 151"/>
                    <a:gd name="T39" fmla="*/ 33 h 41"/>
                    <a:gd name="T40" fmla="*/ 102 w 151"/>
                    <a:gd name="T41" fmla="*/ 35 h 41"/>
                    <a:gd name="T42" fmla="*/ 78 w 151"/>
                    <a:gd name="T43" fmla="*/ 33 h 41"/>
                    <a:gd name="T44" fmla="*/ 56 w 151"/>
                    <a:gd name="T45" fmla="*/ 33 h 41"/>
                    <a:gd name="T46" fmla="*/ 33 w 151"/>
                    <a:gd name="T47" fmla="*/ 35 h 41"/>
                    <a:gd name="T48" fmla="*/ 12 w 151"/>
                    <a:gd name="T49" fmla="*/ 41 h 41"/>
                    <a:gd name="T50" fmla="*/ 11 w 151"/>
                    <a:gd name="T51" fmla="*/ 41 h 41"/>
                    <a:gd name="T52" fmla="*/ 8 w 151"/>
                    <a:gd name="T53" fmla="*/ 41 h 41"/>
                    <a:gd name="T54" fmla="*/ 7 w 151"/>
                    <a:gd name="T55" fmla="*/ 40 h 41"/>
                    <a:gd name="T56" fmla="*/ 7 w 151"/>
                    <a:gd name="T57" fmla="*/ 37 h 41"/>
                    <a:gd name="T58" fmla="*/ 6 w 151"/>
                    <a:gd name="T59" fmla="*/ 33 h 41"/>
                    <a:gd name="T60" fmla="*/ 7 w 151"/>
                    <a:gd name="T61" fmla="*/ 31 h 41"/>
                    <a:gd name="T62" fmla="*/ 10 w 151"/>
                    <a:gd name="T63" fmla="*/ 28 h 41"/>
                    <a:gd name="T64" fmla="*/ 14 w 151"/>
                    <a:gd name="T65" fmla="*/ 27 h 41"/>
                    <a:gd name="T66" fmla="*/ 19 w 151"/>
                    <a:gd name="T67" fmla="*/ 25 h 41"/>
                    <a:gd name="T68" fmla="*/ 11 w 151"/>
                    <a:gd name="T69" fmla="*/ 24 h 41"/>
                    <a:gd name="T70" fmla="*/ 4 w 151"/>
                    <a:gd name="T71" fmla="*/ 24 h 41"/>
                    <a:gd name="T72" fmla="*/ 2 w 151"/>
                    <a:gd name="T73" fmla="*/ 23 h 41"/>
                    <a:gd name="T74" fmla="*/ 0 w 151"/>
                    <a:gd name="T75" fmla="*/ 20 h 41"/>
                    <a:gd name="T76" fmla="*/ 0 w 151"/>
                    <a:gd name="T77" fmla="*/ 16 h 41"/>
                    <a:gd name="T78" fmla="*/ 0 w 151"/>
                    <a:gd name="T79" fmla="*/ 15 h 41"/>
                    <a:gd name="T80" fmla="*/ 0 w 151"/>
                    <a:gd name="T81" fmla="*/ 12 h 41"/>
                    <a:gd name="T82" fmla="*/ 0 w 151"/>
                    <a:gd name="T83" fmla="*/ 9 h 41"/>
                    <a:gd name="T84" fmla="*/ 0 w 151"/>
                    <a:gd name="T85" fmla="*/ 7 h 41"/>
                    <a:gd name="T86" fmla="*/ 0 w 151"/>
                    <a:gd name="T87" fmla="*/ 4 h 41"/>
                    <a:gd name="T88" fmla="*/ 2 w 151"/>
                    <a:gd name="T89" fmla="*/ 2 h 41"/>
                    <a:gd name="T90" fmla="*/ 4 w 151"/>
                    <a:gd name="T91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1" h="41">
                      <a:moveTo>
                        <a:pt x="4" y="0"/>
                      </a:moveTo>
                      <a:lnTo>
                        <a:pt x="47" y="3"/>
                      </a:lnTo>
                      <a:lnTo>
                        <a:pt x="91" y="3"/>
                      </a:lnTo>
                      <a:lnTo>
                        <a:pt x="134" y="2"/>
                      </a:lnTo>
                      <a:lnTo>
                        <a:pt x="138" y="0"/>
                      </a:lnTo>
                      <a:lnTo>
                        <a:pt x="140" y="2"/>
                      </a:lnTo>
                      <a:lnTo>
                        <a:pt x="142" y="3"/>
                      </a:lnTo>
                      <a:lnTo>
                        <a:pt x="142" y="4"/>
                      </a:lnTo>
                      <a:lnTo>
                        <a:pt x="143" y="8"/>
                      </a:lnTo>
                      <a:lnTo>
                        <a:pt x="143" y="11"/>
                      </a:lnTo>
                      <a:lnTo>
                        <a:pt x="142" y="12"/>
                      </a:lnTo>
                      <a:lnTo>
                        <a:pt x="142" y="13"/>
                      </a:lnTo>
                      <a:lnTo>
                        <a:pt x="146" y="12"/>
                      </a:lnTo>
                      <a:lnTo>
                        <a:pt x="148" y="12"/>
                      </a:lnTo>
                      <a:lnTo>
                        <a:pt x="150" y="13"/>
                      </a:lnTo>
                      <a:lnTo>
                        <a:pt x="151" y="16"/>
                      </a:lnTo>
                      <a:lnTo>
                        <a:pt x="151" y="20"/>
                      </a:lnTo>
                      <a:lnTo>
                        <a:pt x="150" y="23"/>
                      </a:lnTo>
                      <a:lnTo>
                        <a:pt x="148" y="25"/>
                      </a:lnTo>
                      <a:lnTo>
                        <a:pt x="124" y="33"/>
                      </a:lnTo>
                      <a:lnTo>
                        <a:pt x="102" y="35"/>
                      </a:lnTo>
                      <a:lnTo>
                        <a:pt x="78" y="33"/>
                      </a:lnTo>
                      <a:lnTo>
                        <a:pt x="56" y="33"/>
                      </a:lnTo>
                      <a:lnTo>
                        <a:pt x="33" y="35"/>
                      </a:lnTo>
                      <a:lnTo>
                        <a:pt x="12" y="41"/>
                      </a:lnTo>
                      <a:lnTo>
                        <a:pt x="11" y="41"/>
                      </a:lnTo>
                      <a:lnTo>
                        <a:pt x="8" y="41"/>
                      </a:lnTo>
                      <a:lnTo>
                        <a:pt x="7" y="40"/>
                      </a:lnTo>
                      <a:lnTo>
                        <a:pt x="7" y="37"/>
                      </a:lnTo>
                      <a:lnTo>
                        <a:pt x="6" y="33"/>
                      </a:lnTo>
                      <a:lnTo>
                        <a:pt x="7" y="31"/>
                      </a:lnTo>
                      <a:lnTo>
                        <a:pt x="10" y="28"/>
                      </a:lnTo>
                      <a:lnTo>
                        <a:pt x="14" y="27"/>
                      </a:lnTo>
                      <a:lnTo>
                        <a:pt x="19" y="25"/>
                      </a:lnTo>
                      <a:lnTo>
                        <a:pt x="11" y="24"/>
                      </a:lnTo>
                      <a:lnTo>
                        <a:pt x="4" y="24"/>
                      </a:lnTo>
                      <a:lnTo>
                        <a:pt x="2" y="23"/>
                      </a:lnTo>
                      <a:lnTo>
                        <a:pt x="0" y="20"/>
                      </a:lnTo>
                      <a:lnTo>
                        <a:pt x="0" y="16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9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2" y="2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" name="Freeform 25"/>
                <p:cNvSpPr>
                  <a:spLocks noEditPoints="1"/>
                </p:cNvSpPr>
                <p:nvPr/>
              </p:nvSpPr>
              <p:spPr bwMode="auto">
                <a:xfrm>
                  <a:off x="2708830" y="343826"/>
                  <a:ext cx="124880" cy="191889"/>
                </a:xfrm>
                <a:custGeom>
                  <a:avLst/>
                  <a:gdLst>
                    <a:gd name="T0" fmla="*/ 150 w 329"/>
                    <a:gd name="T1" fmla="*/ 487 h 504"/>
                    <a:gd name="T2" fmla="*/ 148 w 329"/>
                    <a:gd name="T3" fmla="*/ 463 h 504"/>
                    <a:gd name="T4" fmla="*/ 62 w 329"/>
                    <a:gd name="T5" fmla="*/ 397 h 504"/>
                    <a:gd name="T6" fmla="*/ 282 w 329"/>
                    <a:gd name="T7" fmla="*/ 297 h 504"/>
                    <a:gd name="T8" fmla="*/ 309 w 329"/>
                    <a:gd name="T9" fmla="*/ 347 h 504"/>
                    <a:gd name="T10" fmla="*/ 284 w 329"/>
                    <a:gd name="T11" fmla="*/ 423 h 504"/>
                    <a:gd name="T12" fmla="*/ 294 w 329"/>
                    <a:gd name="T13" fmla="*/ 280 h 504"/>
                    <a:gd name="T14" fmla="*/ 251 w 329"/>
                    <a:gd name="T15" fmla="*/ 256 h 504"/>
                    <a:gd name="T16" fmla="*/ 123 w 329"/>
                    <a:gd name="T17" fmla="*/ 254 h 504"/>
                    <a:gd name="T18" fmla="*/ 87 w 329"/>
                    <a:gd name="T19" fmla="*/ 320 h 504"/>
                    <a:gd name="T20" fmla="*/ 66 w 329"/>
                    <a:gd name="T21" fmla="*/ 456 h 504"/>
                    <a:gd name="T22" fmla="*/ 96 w 329"/>
                    <a:gd name="T23" fmla="*/ 464 h 504"/>
                    <a:gd name="T24" fmla="*/ 110 w 329"/>
                    <a:gd name="T25" fmla="*/ 463 h 504"/>
                    <a:gd name="T26" fmla="*/ 153 w 329"/>
                    <a:gd name="T27" fmla="*/ 452 h 504"/>
                    <a:gd name="T28" fmla="*/ 259 w 329"/>
                    <a:gd name="T29" fmla="*/ 389 h 504"/>
                    <a:gd name="T30" fmla="*/ 181 w 329"/>
                    <a:gd name="T31" fmla="*/ 262 h 504"/>
                    <a:gd name="T32" fmla="*/ 189 w 329"/>
                    <a:gd name="T33" fmla="*/ 227 h 504"/>
                    <a:gd name="T34" fmla="*/ 270 w 329"/>
                    <a:gd name="T35" fmla="*/ 132 h 504"/>
                    <a:gd name="T36" fmla="*/ 257 w 329"/>
                    <a:gd name="T37" fmla="*/ 111 h 504"/>
                    <a:gd name="T38" fmla="*/ 216 w 329"/>
                    <a:gd name="T39" fmla="*/ 100 h 504"/>
                    <a:gd name="T40" fmla="*/ 245 w 329"/>
                    <a:gd name="T41" fmla="*/ 134 h 504"/>
                    <a:gd name="T42" fmla="*/ 103 w 329"/>
                    <a:gd name="T43" fmla="*/ 70 h 504"/>
                    <a:gd name="T44" fmla="*/ 111 w 329"/>
                    <a:gd name="T45" fmla="*/ 239 h 504"/>
                    <a:gd name="T46" fmla="*/ 244 w 329"/>
                    <a:gd name="T47" fmla="*/ 157 h 504"/>
                    <a:gd name="T48" fmla="*/ 112 w 329"/>
                    <a:gd name="T49" fmla="*/ 70 h 504"/>
                    <a:gd name="T50" fmla="*/ 82 w 329"/>
                    <a:gd name="T51" fmla="*/ 67 h 504"/>
                    <a:gd name="T52" fmla="*/ 73 w 329"/>
                    <a:gd name="T53" fmla="*/ 36 h 504"/>
                    <a:gd name="T54" fmla="*/ 172 w 329"/>
                    <a:gd name="T55" fmla="*/ 33 h 504"/>
                    <a:gd name="T56" fmla="*/ 129 w 329"/>
                    <a:gd name="T57" fmla="*/ 22 h 504"/>
                    <a:gd name="T58" fmla="*/ 161 w 329"/>
                    <a:gd name="T59" fmla="*/ 3 h 504"/>
                    <a:gd name="T60" fmla="*/ 270 w 329"/>
                    <a:gd name="T61" fmla="*/ 80 h 504"/>
                    <a:gd name="T62" fmla="*/ 286 w 329"/>
                    <a:gd name="T63" fmla="*/ 162 h 504"/>
                    <a:gd name="T64" fmla="*/ 248 w 329"/>
                    <a:gd name="T65" fmla="*/ 243 h 504"/>
                    <a:gd name="T66" fmla="*/ 314 w 329"/>
                    <a:gd name="T67" fmla="*/ 289 h 504"/>
                    <a:gd name="T68" fmla="*/ 249 w 329"/>
                    <a:gd name="T69" fmla="*/ 460 h 504"/>
                    <a:gd name="T70" fmla="*/ 79 w 329"/>
                    <a:gd name="T71" fmla="*/ 492 h 504"/>
                    <a:gd name="T72" fmla="*/ 67 w 329"/>
                    <a:gd name="T73" fmla="*/ 495 h 504"/>
                    <a:gd name="T74" fmla="*/ 58 w 329"/>
                    <a:gd name="T75" fmla="*/ 496 h 504"/>
                    <a:gd name="T76" fmla="*/ 55 w 329"/>
                    <a:gd name="T77" fmla="*/ 493 h 504"/>
                    <a:gd name="T78" fmla="*/ 53 w 329"/>
                    <a:gd name="T79" fmla="*/ 495 h 504"/>
                    <a:gd name="T80" fmla="*/ 45 w 329"/>
                    <a:gd name="T81" fmla="*/ 493 h 504"/>
                    <a:gd name="T82" fmla="*/ 41 w 329"/>
                    <a:gd name="T83" fmla="*/ 497 h 504"/>
                    <a:gd name="T84" fmla="*/ 34 w 329"/>
                    <a:gd name="T85" fmla="*/ 491 h 504"/>
                    <a:gd name="T86" fmla="*/ 0 w 329"/>
                    <a:gd name="T87" fmla="*/ 464 h 504"/>
                    <a:gd name="T88" fmla="*/ 37 w 329"/>
                    <a:gd name="T89" fmla="*/ 477 h 504"/>
                    <a:gd name="T90" fmla="*/ 17 w 329"/>
                    <a:gd name="T91" fmla="*/ 456 h 504"/>
                    <a:gd name="T92" fmla="*/ 48 w 329"/>
                    <a:gd name="T93" fmla="*/ 405 h 504"/>
                    <a:gd name="T94" fmla="*/ 51 w 329"/>
                    <a:gd name="T95" fmla="*/ 264 h 504"/>
                    <a:gd name="T96" fmla="*/ 29 w 329"/>
                    <a:gd name="T97" fmla="*/ 249 h 504"/>
                    <a:gd name="T98" fmla="*/ 54 w 329"/>
                    <a:gd name="T99" fmla="*/ 249 h 504"/>
                    <a:gd name="T100" fmla="*/ 67 w 329"/>
                    <a:gd name="T101" fmla="*/ 69 h 504"/>
                    <a:gd name="T102" fmla="*/ 50 w 329"/>
                    <a:gd name="T103" fmla="*/ 53 h 504"/>
                    <a:gd name="T104" fmla="*/ 44 w 329"/>
                    <a:gd name="T105" fmla="*/ 43 h 504"/>
                    <a:gd name="T106" fmla="*/ 77 w 329"/>
                    <a:gd name="T107" fmla="*/ 18 h 504"/>
                    <a:gd name="T108" fmla="*/ 88 w 329"/>
                    <a:gd name="T109" fmla="*/ 3 h 504"/>
                    <a:gd name="T110" fmla="*/ 96 w 329"/>
                    <a:gd name="T111" fmla="*/ 9 h 504"/>
                    <a:gd name="T112" fmla="*/ 103 w 329"/>
                    <a:gd name="T113" fmla="*/ 7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29" h="504">
                      <a:moveTo>
                        <a:pt x="173" y="481"/>
                      </a:moveTo>
                      <a:lnTo>
                        <a:pt x="165" y="483"/>
                      </a:lnTo>
                      <a:lnTo>
                        <a:pt x="156" y="483"/>
                      </a:lnTo>
                      <a:lnTo>
                        <a:pt x="156" y="484"/>
                      </a:lnTo>
                      <a:lnTo>
                        <a:pt x="156" y="484"/>
                      </a:lnTo>
                      <a:lnTo>
                        <a:pt x="144" y="487"/>
                      </a:lnTo>
                      <a:lnTo>
                        <a:pt x="132" y="488"/>
                      </a:lnTo>
                      <a:lnTo>
                        <a:pt x="150" y="487"/>
                      </a:lnTo>
                      <a:lnTo>
                        <a:pt x="168" y="484"/>
                      </a:lnTo>
                      <a:lnTo>
                        <a:pt x="173" y="481"/>
                      </a:lnTo>
                      <a:close/>
                      <a:moveTo>
                        <a:pt x="45" y="475"/>
                      </a:moveTo>
                      <a:lnTo>
                        <a:pt x="45" y="476"/>
                      </a:lnTo>
                      <a:lnTo>
                        <a:pt x="45" y="476"/>
                      </a:lnTo>
                      <a:lnTo>
                        <a:pt x="45" y="475"/>
                      </a:lnTo>
                      <a:close/>
                      <a:moveTo>
                        <a:pt x="154" y="462"/>
                      </a:moveTo>
                      <a:lnTo>
                        <a:pt x="148" y="463"/>
                      </a:lnTo>
                      <a:lnTo>
                        <a:pt x="141" y="466"/>
                      </a:lnTo>
                      <a:lnTo>
                        <a:pt x="148" y="464"/>
                      </a:lnTo>
                      <a:lnTo>
                        <a:pt x="154" y="462"/>
                      </a:lnTo>
                      <a:close/>
                      <a:moveTo>
                        <a:pt x="62" y="397"/>
                      </a:moveTo>
                      <a:lnTo>
                        <a:pt x="53" y="443"/>
                      </a:lnTo>
                      <a:lnTo>
                        <a:pt x="53" y="448"/>
                      </a:lnTo>
                      <a:lnTo>
                        <a:pt x="61" y="406"/>
                      </a:lnTo>
                      <a:lnTo>
                        <a:pt x="62" y="397"/>
                      </a:lnTo>
                      <a:close/>
                      <a:moveTo>
                        <a:pt x="294" y="369"/>
                      </a:moveTo>
                      <a:lnTo>
                        <a:pt x="290" y="378"/>
                      </a:lnTo>
                      <a:lnTo>
                        <a:pt x="288" y="388"/>
                      </a:lnTo>
                      <a:lnTo>
                        <a:pt x="285" y="394"/>
                      </a:lnTo>
                      <a:lnTo>
                        <a:pt x="290" y="382"/>
                      </a:lnTo>
                      <a:lnTo>
                        <a:pt x="294" y="369"/>
                      </a:lnTo>
                      <a:close/>
                      <a:moveTo>
                        <a:pt x="278" y="289"/>
                      </a:moveTo>
                      <a:lnTo>
                        <a:pt x="282" y="297"/>
                      </a:lnTo>
                      <a:lnTo>
                        <a:pt x="293" y="328"/>
                      </a:lnTo>
                      <a:lnTo>
                        <a:pt x="293" y="324"/>
                      </a:lnTo>
                      <a:lnTo>
                        <a:pt x="289" y="305"/>
                      </a:lnTo>
                      <a:lnTo>
                        <a:pt x="278" y="289"/>
                      </a:lnTo>
                      <a:close/>
                      <a:moveTo>
                        <a:pt x="294" y="280"/>
                      </a:moveTo>
                      <a:lnTo>
                        <a:pt x="303" y="302"/>
                      </a:lnTo>
                      <a:lnTo>
                        <a:pt x="307" y="324"/>
                      </a:lnTo>
                      <a:lnTo>
                        <a:pt x="309" y="347"/>
                      </a:lnTo>
                      <a:lnTo>
                        <a:pt x="307" y="364"/>
                      </a:lnTo>
                      <a:lnTo>
                        <a:pt x="302" y="386"/>
                      </a:lnTo>
                      <a:lnTo>
                        <a:pt x="293" y="407"/>
                      </a:lnTo>
                      <a:lnTo>
                        <a:pt x="280" y="425"/>
                      </a:lnTo>
                      <a:lnTo>
                        <a:pt x="263" y="440"/>
                      </a:lnTo>
                      <a:lnTo>
                        <a:pt x="244" y="454"/>
                      </a:lnTo>
                      <a:lnTo>
                        <a:pt x="265" y="440"/>
                      </a:lnTo>
                      <a:lnTo>
                        <a:pt x="284" y="423"/>
                      </a:lnTo>
                      <a:lnTo>
                        <a:pt x="301" y="401"/>
                      </a:lnTo>
                      <a:lnTo>
                        <a:pt x="313" y="377"/>
                      </a:lnTo>
                      <a:lnTo>
                        <a:pt x="319" y="353"/>
                      </a:lnTo>
                      <a:lnTo>
                        <a:pt x="321" y="332"/>
                      </a:lnTo>
                      <a:lnTo>
                        <a:pt x="317" y="311"/>
                      </a:lnTo>
                      <a:lnTo>
                        <a:pt x="307" y="294"/>
                      </a:lnTo>
                      <a:lnTo>
                        <a:pt x="301" y="286"/>
                      </a:lnTo>
                      <a:lnTo>
                        <a:pt x="294" y="280"/>
                      </a:lnTo>
                      <a:close/>
                      <a:moveTo>
                        <a:pt x="243" y="268"/>
                      </a:moveTo>
                      <a:lnTo>
                        <a:pt x="257" y="278"/>
                      </a:lnTo>
                      <a:lnTo>
                        <a:pt x="270" y="290"/>
                      </a:lnTo>
                      <a:lnTo>
                        <a:pt x="265" y="282"/>
                      </a:lnTo>
                      <a:lnTo>
                        <a:pt x="259" y="274"/>
                      </a:lnTo>
                      <a:lnTo>
                        <a:pt x="251" y="270"/>
                      </a:lnTo>
                      <a:lnTo>
                        <a:pt x="243" y="268"/>
                      </a:lnTo>
                      <a:close/>
                      <a:moveTo>
                        <a:pt x="251" y="256"/>
                      </a:moveTo>
                      <a:lnTo>
                        <a:pt x="259" y="262"/>
                      </a:lnTo>
                      <a:lnTo>
                        <a:pt x="265" y="269"/>
                      </a:lnTo>
                      <a:lnTo>
                        <a:pt x="270" y="272"/>
                      </a:lnTo>
                      <a:lnTo>
                        <a:pt x="276" y="276"/>
                      </a:lnTo>
                      <a:lnTo>
                        <a:pt x="278" y="278"/>
                      </a:lnTo>
                      <a:lnTo>
                        <a:pt x="267" y="265"/>
                      </a:lnTo>
                      <a:lnTo>
                        <a:pt x="251" y="256"/>
                      </a:lnTo>
                      <a:close/>
                      <a:moveTo>
                        <a:pt x="123" y="254"/>
                      </a:moveTo>
                      <a:lnTo>
                        <a:pt x="121" y="256"/>
                      </a:lnTo>
                      <a:lnTo>
                        <a:pt x="116" y="256"/>
                      </a:lnTo>
                      <a:lnTo>
                        <a:pt x="90" y="268"/>
                      </a:lnTo>
                      <a:lnTo>
                        <a:pt x="90" y="268"/>
                      </a:lnTo>
                      <a:lnTo>
                        <a:pt x="88" y="278"/>
                      </a:lnTo>
                      <a:lnTo>
                        <a:pt x="88" y="291"/>
                      </a:lnTo>
                      <a:lnTo>
                        <a:pt x="87" y="306"/>
                      </a:lnTo>
                      <a:lnTo>
                        <a:pt x="87" y="320"/>
                      </a:lnTo>
                      <a:lnTo>
                        <a:pt x="87" y="338"/>
                      </a:lnTo>
                      <a:lnTo>
                        <a:pt x="87" y="340"/>
                      </a:lnTo>
                      <a:lnTo>
                        <a:pt x="83" y="377"/>
                      </a:lnTo>
                      <a:lnTo>
                        <a:pt x="75" y="410"/>
                      </a:lnTo>
                      <a:lnTo>
                        <a:pt x="75" y="415"/>
                      </a:lnTo>
                      <a:lnTo>
                        <a:pt x="71" y="430"/>
                      </a:lnTo>
                      <a:lnTo>
                        <a:pt x="70" y="440"/>
                      </a:lnTo>
                      <a:lnTo>
                        <a:pt x="66" y="456"/>
                      </a:lnTo>
                      <a:lnTo>
                        <a:pt x="66" y="458"/>
                      </a:lnTo>
                      <a:lnTo>
                        <a:pt x="66" y="459"/>
                      </a:lnTo>
                      <a:lnTo>
                        <a:pt x="66" y="459"/>
                      </a:lnTo>
                      <a:lnTo>
                        <a:pt x="73" y="460"/>
                      </a:lnTo>
                      <a:lnTo>
                        <a:pt x="79" y="462"/>
                      </a:lnTo>
                      <a:lnTo>
                        <a:pt x="81" y="462"/>
                      </a:lnTo>
                      <a:lnTo>
                        <a:pt x="88" y="463"/>
                      </a:lnTo>
                      <a:lnTo>
                        <a:pt x="96" y="464"/>
                      </a:lnTo>
                      <a:lnTo>
                        <a:pt x="104" y="464"/>
                      </a:lnTo>
                      <a:lnTo>
                        <a:pt x="112" y="466"/>
                      </a:lnTo>
                      <a:lnTo>
                        <a:pt x="119" y="467"/>
                      </a:lnTo>
                      <a:lnTo>
                        <a:pt x="125" y="464"/>
                      </a:lnTo>
                      <a:lnTo>
                        <a:pt x="127" y="463"/>
                      </a:lnTo>
                      <a:lnTo>
                        <a:pt x="131" y="462"/>
                      </a:lnTo>
                      <a:lnTo>
                        <a:pt x="110" y="463"/>
                      </a:lnTo>
                      <a:lnTo>
                        <a:pt x="110" y="463"/>
                      </a:lnTo>
                      <a:lnTo>
                        <a:pt x="107" y="463"/>
                      </a:lnTo>
                      <a:lnTo>
                        <a:pt x="106" y="462"/>
                      </a:lnTo>
                      <a:lnTo>
                        <a:pt x="106" y="459"/>
                      </a:lnTo>
                      <a:lnTo>
                        <a:pt x="106" y="458"/>
                      </a:lnTo>
                      <a:lnTo>
                        <a:pt x="107" y="456"/>
                      </a:lnTo>
                      <a:lnTo>
                        <a:pt x="108" y="455"/>
                      </a:lnTo>
                      <a:lnTo>
                        <a:pt x="132" y="454"/>
                      </a:lnTo>
                      <a:lnTo>
                        <a:pt x="153" y="452"/>
                      </a:lnTo>
                      <a:lnTo>
                        <a:pt x="154" y="452"/>
                      </a:lnTo>
                      <a:lnTo>
                        <a:pt x="157" y="452"/>
                      </a:lnTo>
                      <a:lnTo>
                        <a:pt x="185" y="440"/>
                      </a:lnTo>
                      <a:lnTo>
                        <a:pt x="212" y="427"/>
                      </a:lnTo>
                      <a:lnTo>
                        <a:pt x="237" y="410"/>
                      </a:lnTo>
                      <a:lnTo>
                        <a:pt x="245" y="404"/>
                      </a:lnTo>
                      <a:lnTo>
                        <a:pt x="253" y="396"/>
                      </a:lnTo>
                      <a:lnTo>
                        <a:pt x="259" y="389"/>
                      </a:lnTo>
                      <a:lnTo>
                        <a:pt x="270" y="369"/>
                      </a:lnTo>
                      <a:lnTo>
                        <a:pt x="274" y="349"/>
                      </a:lnTo>
                      <a:lnTo>
                        <a:pt x="270" y="330"/>
                      </a:lnTo>
                      <a:lnTo>
                        <a:pt x="260" y="311"/>
                      </a:lnTo>
                      <a:lnTo>
                        <a:pt x="244" y="295"/>
                      </a:lnTo>
                      <a:lnTo>
                        <a:pt x="224" y="281"/>
                      </a:lnTo>
                      <a:lnTo>
                        <a:pt x="203" y="270"/>
                      </a:lnTo>
                      <a:lnTo>
                        <a:pt x="181" y="262"/>
                      </a:lnTo>
                      <a:lnTo>
                        <a:pt x="160" y="257"/>
                      </a:lnTo>
                      <a:lnTo>
                        <a:pt x="158" y="257"/>
                      </a:lnTo>
                      <a:lnTo>
                        <a:pt x="158" y="257"/>
                      </a:lnTo>
                      <a:lnTo>
                        <a:pt x="140" y="258"/>
                      </a:lnTo>
                      <a:lnTo>
                        <a:pt x="124" y="257"/>
                      </a:lnTo>
                      <a:lnTo>
                        <a:pt x="123" y="257"/>
                      </a:lnTo>
                      <a:lnTo>
                        <a:pt x="123" y="254"/>
                      </a:lnTo>
                      <a:close/>
                      <a:moveTo>
                        <a:pt x="189" y="227"/>
                      </a:moveTo>
                      <a:lnTo>
                        <a:pt x="178" y="232"/>
                      </a:lnTo>
                      <a:lnTo>
                        <a:pt x="190" y="229"/>
                      </a:lnTo>
                      <a:lnTo>
                        <a:pt x="189" y="227"/>
                      </a:lnTo>
                      <a:close/>
                      <a:moveTo>
                        <a:pt x="273" y="117"/>
                      </a:moveTo>
                      <a:lnTo>
                        <a:pt x="272" y="123"/>
                      </a:lnTo>
                      <a:lnTo>
                        <a:pt x="269" y="129"/>
                      </a:lnTo>
                      <a:lnTo>
                        <a:pt x="270" y="131"/>
                      </a:lnTo>
                      <a:lnTo>
                        <a:pt x="270" y="132"/>
                      </a:lnTo>
                      <a:lnTo>
                        <a:pt x="276" y="148"/>
                      </a:lnTo>
                      <a:lnTo>
                        <a:pt x="277" y="162"/>
                      </a:lnTo>
                      <a:lnTo>
                        <a:pt x="280" y="144"/>
                      </a:lnTo>
                      <a:lnTo>
                        <a:pt x="276" y="123"/>
                      </a:lnTo>
                      <a:lnTo>
                        <a:pt x="273" y="117"/>
                      </a:lnTo>
                      <a:close/>
                      <a:moveTo>
                        <a:pt x="255" y="104"/>
                      </a:moveTo>
                      <a:lnTo>
                        <a:pt x="255" y="109"/>
                      </a:lnTo>
                      <a:lnTo>
                        <a:pt x="257" y="111"/>
                      </a:lnTo>
                      <a:lnTo>
                        <a:pt x="257" y="111"/>
                      </a:lnTo>
                      <a:lnTo>
                        <a:pt x="255" y="104"/>
                      </a:lnTo>
                      <a:close/>
                      <a:moveTo>
                        <a:pt x="256" y="94"/>
                      </a:moveTo>
                      <a:lnTo>
                        <a:pt x="257" y="95"/>
                      </a:lnTo>
                      <a:lnTo>
                        <a:pt x="256" y="94"/>
                      </a:lnTo>
                      <a:lnTo>
                        <a:pt x="256" y="94"/>
                      </a:lnTo>
                      <a:close/>
                      <a:moveTo>
                        <a:pt x="202" y="90"/>
                      </a:moveTo>
                      <a:lnTo>
                        <a:pt x="216" y="100"/>
                      </a:lnTo>
                      <a:lnTo>
                        <a:pt x="231" y="115"/>
                      </a:lnTo>
                      <a:lnTo>
                        <a:pt x="241" y="129"/>
                      </a:lnTo>
                      <a:lnTo>
                        <a:pt x="249" y="145"/>
                      </a:lnTo>
                      <a:lnTo>
                        <a:pt x="251" y="141"/>
                      </a:lnTo>
                      <a:lnTo>
                        <a:pt x="249" y="138"/>
                      </a:lnTo>
                      <a:lnTo>
                        <a:pt x="249" y="137"/>
                      </a:lnTo>
                      <a:lnTo>
                        <a:pt x="247" y="136"/>
                      </a:lnTo>
                      <a:lnTo>
                        <a:pt x="245" y="134"/>
                      </a:lnTo>
                      <a:lnTo>
                        <a:pt x="245" y="132"/>
                      </a:lnTo>
                      <a:lnTo>
                        <a:pt x="245" y="132"/>
                      </a:lnTo>
                      <a:lnTo>
                        <a:pt x="245" y="131"/>
                      </a:lnTo>
                      <a:lnTo>
                        <a:pt x="244" y="129"/>
                      </a:lnTo>
                      <a:lnTo>
                        <a:pt x="243" y="127"/>
                      </a:lnTo>
                      <a:lnTo>
                        <a:pt x="224" y="107"/>
                      </a:lnTo>
                      <a:lnTo>
                        <a:pt x="202" y="90"/>
                      </a:lnTo>
                      <a:close/>
                      <a:moveTo>
                        <a:pt x="103" y="70"/>
                      </a:moveTo>
                      <a:lnTo>
                        <a:pt x="102" y="92"/>
                      </a:lnTo>
                      <a:lnTo>
                        <a:pt x="99" y="117"/>
                      </a:lnTo>
                      <a:lnTo>
                        <a:pt x="95" y="177"/>
                      </a:lnTo>
                      <a:lnTo>
                        <a:pt x="91" y="241"/>
                      </a:lnTo>
                      <a:lnTo>
                        <a:pt x="99" y="240"/>
                      </a:lnTo>
                      <a:lnTo>
                        <a:pt x="108" y="240"/>
                      </a:lnTo>
                      <a:lnTo>
                        <a:pt x="108" y="240"/>
                      </a:lnTo>
                      <a:lnTo>
                        <a:pt x="111" y="239"/>
                      </a:lnTo>
                      <a:lnTo>
                        <a:pt x="113" y="239"/>
                      </a:lnTo>
                      <a:lnTo>
                        <a:pt x="139" y="237"/>
                      </a:lnTo>
                      <a:lnTo>
                        <a:pt x="165" y="229"/>
                      </a:lnTo>
                      <a:lnTo>
                        <a:pt x="189" y="218"/>
                      </a:lnTo>
                      <a:lnTo>
                        <a:pt x="212" y="203"/>
                      </a:lnTo>
                      <a:lnTo>
                        <a:pt x="232" y="183"/>
                      </a:lnTo>
                      <a:lnTo>
                        <a:pt x="239" y="170"/>
                      </a:lnTo>
                      <a:lnTo>
                        <a:pt x="244" y="157"/>
                      </a:lnTo>
                      <a:lnTo>
                        <a:pt x="237" y="138"/>
                      </a:lnTo>
                      <a:lnTo>
                        <a:pt x="224" y="120"/>
                      </a:lnTo>
                      <a:lnTo>
                        <a:pt x="203" y="101"/>
                      </a:lnTo>
                      <a:lnTo>
                        <a:pt x="179" y="87"/>
                      </a:lnTo>
                      <a:lnTo>
                        <a:pt x="156" y="78"/>
                      </a:lnTo>
                      <a:lnTo>
                        <a:pt x="132" y="71"/>
                      </a:lnTo>
                      <a:lnTo>
                        <a:pt x="124" y="71"/>
                      </a:lnTo>
                      <a:lnTo>
                        <a:pt x="112" y="70"/>
                      </a:lnTo>
                      <a:lnTo>
                        <a:pt x="103" y="70"/>
                      </a:lnTo>
                      <a:close/>
                      <a:moveTo>
                        <a:pt x="82" y="67"/>
                      </a:moveTo>
                      <a:lnTo>
                        <a:pt x="82" y="67"/>
                      </a:lnTo>
                      <a:lnTo>
                        <a:pt x="82" y="70"/>
                      </a:lnTo>
                      <a:lnTo>
                        <a:pt x="82" y="75"/>
                      </a:lnTo>
                      <a:lnTo>
                        <a:pt x="83" y="67"/>
                      </a:lnTo>
                      <a:lnTo>
                        <a:pt x="82" y="67"/>
                      </a:lnTo>
                      <a:lnTo>
                        <a:pt x="82" y="67"/>
                      </a:lnTo>
                      <a:close/>
                      <a:moveTo>
                        <a:pt x="73" y="36"/>
                      </a:moveTo>
                      <a:lnTo>
                        <a:pt x="67" y="36"/>
                      </a:lnTo>
                      <a:lnTo>
                        <a:pt x="62" y="37"/>
                      </a:lnTo>
                      <a:lnTo>
                        <a:pt x="66" y="37"/>
                      </a:lnTo>
                      <a:lnTo>
                        <a:pt x="71" y="37"/>
                      </a:lnTo>
                      <a:lnTo>
                        <a:pt x="73" y="37"/>
                      </a:lnTo>
                      <a:lnTo>
                        <a:pt x="71" y="37"/>
                      </a:lnTo>
                      <a:lnTo>
                        <a:pt x="73" y="36"/>
                      </a:lnTo>
                      <a:lnTo>
                        <a:pt x="73" y="36"/>
                      </a:lnTo>
                      <a:close/>
                      <a:moveTo>
                        <a:pt x="129" y="30"/>
                      </a:moveTo>
                      <a:lnTo>
                        <a:pt x="104" y="32"/>
                      </a:lnTo>
                      <a:lnTo>
                        <a:pt x="104" y="37"/>
                      </a:lnTo>
                      <a:lnTo>
                        <a:pt x="144" y="36"/>
                      </a:lnTo>
                      <a:lnTo>
                        <a:pt x="168" y="37"/>
                      </a:lnTo>
                      <a:lnTo>
                        <a:pt x="194" y="39"/>
                      </a:lnTo>
                      <a:lnTo>
                        <a:pt x="172" y="33"/>
                      </a:lnTo>
                      <a:lnTo>
                        <a:pt x="153" y="32"/>
                      </a:lnTo>
                      <a:lnTo>
                        <a:pt x="129" y="30"/>
                      </a:lnTo>
                      <a:close/>
                      <a:moveTo>
                        <a:pt x="146" y="12"/>
                      </a:moveTo>
                      <a:lnTo>
                        <a:pt x="123" y="13"/>
                      </a:lnTo>
                      <a:lnTo>
                        <a:pt x="113" y="16"/>
                      </a:lnTo>
                      <a:lnTo>
                        <a:pt x="104" y="20"/>
                      </a:lnTo>
                      <a:lnTo>
                        <a:pt x="104" y="22"/>
                      </a:lnTo>
                      <a:lnTo>
                        <a:pt x="129" y="22"/>
                      </a:lnTo>
                      <a:lnTo>
                        <a:pt x="153" y="22"/>
                      </a:lnTo>
                      <a:lnTo>
                        <a:pt x="173" y="25"/>
                      </a:lnTo>
                      <a:lnTo>
                        <a:pt x="198" y="32"/>
                      </a:lnTo>
                      <a:lnTo>
                        <a:pt x="191" y="28"/>
                      </a:lnTo>
                      <a:lnTo>
                        <a:pt x="170" y="16"/>
                      </a:lnTo>
                      <a:lnTo>
                        <a:pt x="146" y="12"/>
                      </a:lnTo>
                      <a:close/>
                      <a:moveTo>
                        <a:pt x="140" y="0"/>
                      </a:moveTo>
                      <a:lnTo>
                        <a:pt x="161" y="3"/>
                      </a:lnTo>
                      <a:lnTo>
                        <a:pt x="181" y="8"/>
                      </a:lnTo>
                      <a:lnTo>
                        <a:pt x="198" y="18"/>
                      </a:lnTo>
                      <a:lnTo>
                        <a:pt x="216" y="33"/>
                      </a:lnTo>
                      <a:lnTo>
                        <a:pt x="232" y="50"/>
                      </a:lnTo>
                      <a:lnTo>
                        <a:pt x="243" y="54"/>
                      </a:lnTo>
                      <a:lnTo>
                        <a:pt x="255" y="61"/>
                      </a:lnTo>
                      <a:lnTo>
                        <a:pt x="264" y="70"/>
                      </a:lnTo>
                      <a:lnTo>
                        <a:pt x="270" y="80"/>
                      </a:lnTo>
                      <a:lnTo>
                        <a:pt x="273" y="87"/>
                      </a:lnTo>
                      <a:lnTo>
                        <a:pt x="274" y="94"/>
                      </a:lnTo>
                      <a:lnTo>
                        <a:pt x="274" y="100"/>
                      </a:lnTo>
                      <a:lnTo>
                        <a:pt x="278" y="108"/>
                      </a:lnTo>
                      <a:lnTo>
                        <a:pt x="281" y="115"/>
                      </a:lnTo>
                      <a:lnTo>
                        <a:pt x="284" y="120"/>
                      </a:lnTo>
                      <a:lnTo>
                        <a:pt x="288" y="141"/>
                      </a:lnTo>
                      <a:lnTo>
                        <a:pt x="286" y="162"/>
                      </a:lnTo>
                      <a:lnTo>
                        <a:pt x="278" y="181"/>
                      </a:lnTo>
                      <a:lnTo>
                        <a:pt x="276" y="185"/>
                      </a:lnTo>
                      <a:lnTo>
                        <a:pt x="272" y="190"/>
                      </a:lnTo>
                      <a:lnTo>
                        <a:pt x="268" y="194"/>
                      </a:lnTo>
                      <a:lnTo>
                        <a:pt x="259" y="210"/>
                      </a:lnTo>
                      <a:lnTo>
                        <a:pt x="244" y="223"/>
                      </a:lnTo>
                      <a:lnTo>
                        <a:pt x="227" y="235"/>
                      </a:lnTo>
                      <a:lnTo>
                        <a:pt x="248" y="243"/>
                      </a:lnTo>
                      <a:lnTo>
                        <a:pt x="251" y="243"/>
                      </a:lnTo>
                      <a:lnTo>
                        <a:pt x="255" y="244"/>
                      </a:lnTo>
                      <a:lnTo>
                        <a:pt x="256" y="245"/>
                      </a:lnTo>
                      <a:lnTo>
                        <a:pt x="259" y="247"/>
                      </a:lnTo>
                      <a:lnTo>
                        <a:pt x="260" y="248"/>
                      </a:lnTo>
                      <a:lnTo>
                        <a:pt x="282" y="260"/>
                      </a:lnTo>
                      <a:lnTo>
                        <a:pt x="299" y="273"/>
                      </a:lnTo>
                      <a:lnTo>
                        <a:pt x="314" y="289"/>
                      </a:lnTo>
                      <a:lnTo>
                        <a:pt x="325" y="309"/>
                      </a:lnTo>
                      <a:lnTo>
                        <a:pt x="329" y="331"/>
                      </a:lnTo>
                      <a:lnTo>
                        <a:pt x="327" y="355"/>
                      </a:lnTo>
                      <a:lnTo>
                        <a:pt x="321" y="380"/>
                      </a:lnTo>
                      <a:lnTo>
                        <a:pt x="307" y="405"/>
                      </a:lnTo>
                      <a:lnTo>
                        <a:pt x="290" y="429"/>
                      </a:lnTo>
                      <a:lnTo>
                        <a:pt x="270" y="446"/>
                      </a:lnTo>
                      <a:lnTo>
                        <a:pt x="249" y="460"/>
                      </a:lnTo>
                      <a:lnTo>
                        <a:pt x="224" y="472"/>
                      </a:lnTo>
                      <a:lnTo>
                        <a:pt x="198" y="483"/>
                      </a:lnTo>
                      <a:lnTo>
                        <a:pt x="170" y="492"/>
                      </a:lnTo>
                      <a:lnTo>
                        <a:pt x="153" y="495"/>
                      </a:lnTo>
                      <a:lnTo>
                        <a:pt x="133" y="496"/>
                      </a:lnTo>
                      <a:lnTo>
                        <a:pt x="102" y="495"/>
                      </a:lnTo>
                      <a:lnTo>
                        <a:pt x="82" y="493"/>
                      </a:lnTo>
                      <a:lnTo>
                        <a:pt x="79" y="492"/>
                      </a:lnTo>
                      <a:lnTo>
                        <a:pt x="79" y="491"/>
                      </a:lnTo>
                      <a:lnTo>
                        <a:pt x="66" y="491"/>
                      </a:lnTo>
                      <a:lnTo>
                        <a:pt x="66" y="495"/>
                      </a:lnTo>
                      <a:lnTo>
                        <a:pt x="66" y="496"/>
                      </a:lnTo>
                      <a:lnTo>
                        <a:pt x="66" y="496"/>
                      </a:lnTo>
                      <a:lnTo>
                        <a:pt x="67" y="496"/>
                      </a:lnTo>
                      <a:lnTo>
                        <a:pt x="67" y="495"/>
                      </a:lnTo>
                      <a:lnTo>
                        <a:pt x="67" y="495"/>
                      </a:lnTo>
                      <a:lnTo>
                        <a:pt x="67" y="496"/>
                      </a:lnTo>
                      <a:lnTo>
                        <a:pt x="66" y="497"/>
                      </a:lnTo>
                      <a:lnTo>
                        <a:pt x="65" y="500"/>
                      </a:lnTo>
                      <a:lnTo>
                        <a:pt x="63" y="500"/>
                      </a:lnTo>
                      <a:lnTo>
                        <a:pt x="63" y="500"/>
                      </a:lnTo>
                      <a:lnTo>
                        <a:pt x="61" y="500"/>
                      </a:lnTo>
                      <a:lnTo>
                        <a:pt x="59" y="498"/>
                      </a:lnTo>
                      <a:lnTo>
                        <a:pt x="58" y="496"/>
                      </a:lnTo>
                      <a:lnTo>
                        <a:pt x="58" y="495"/>
                      </a:lnTo>
                      <a:lnTo>
                        <a:pt x="58" y="495"/>
                      </a:lnTo>
                      <a:lnTo>
                        <a:pt x="58" y="495"/>
                      </a:lnTo>
                      <a:lnTo>
                        <a:pt x="58" y="496"/>
                      </a:lnTo>
                      <a:lnTo>
                        <a:pt x="58" y="495"/>
                      </a:lnTo>
                      <a:lnTo>
                        <a:pt x="58" y="493"/>
                      </a:lnTo>
                      <a:lnTo>
                        <a:pt x="58" y="492"/>
                      </a:lnTo>
                      <a:lnTo>
                        <a:pt x="55" y="493"/>
                      </a:lnTo>
                      <a:lnTo>
                        <a:pt x="55" y="493"/>
                      </a:lnTo>
                      <a:lnTo>
                        <a:pt x="55" y="493"/>
                      </a:lnTo>
                      <a:lnTo>
                        <a:pt x="54" y="495"/>
                      </a:lnTo>
                      <a:lnTo>
                        <a:pt x="54" y="495"/>
                      </a:lnTo>
                      <a:lnTo>
                        <a:pt x="54" y="493"/>
                      </a:lnTo>
                      <a:lnTo>
                        <a:pt x="54" y="493"/>
                      </a:lnTo>
                      <a:lnTo>
                        <a:pt x="54" y="493"/>
                      </a:lnTo>
                      <a:lnTo>
                        <a:pt x="53" y="495"/>
                      </a:lnTo>
                      <a:lnTo>
                        <a:pt x="53" y="496"/>
                      </a:lnTo>
                      <a:lnTo>
                        <a:pt x="51" y="497"/>
                      </a:lnTo>
                      <a:lnTo>
                        <a:pt x="49" y="498"/>
                      </a:lnTo>
                      <a:lnTo>
                        <a:pt x="48" y="497"/>
                      </a:lnTo>
                      <a:lnTo>
                        <a:pt x="46" y="497"/>
                      </a:lnTo>
                      <a:lnTo>
                        <a:pt x="45" y="495"/>
                      </a:lnTo>
                      <a:lnTo>
                        <a:pt x="45" y="493"/>
                      </a:lnTo>
                      <a:lnTo>
                        <a:pt x="45" y="493"/>
                      </a:lnTo>
                      <a:lnTo>
                        <a:pt x="44" y="493"/>
                      </a:lnTo>
                      <a:lnTo>
                        <a:pt x="44" y="496"/>
                      </a:lnTo>
                      <a:lnTo>
                        <a:pt x="44" y="498"/>
                      </a:lnTo>
                      <a:lnTo>
                        <a:pt x="44" y="501"/>
                      </a:lnTo>
                      <a:lnTo>
                        <a:pt x="42" y="504"/>
                      </a:lnTo>
                      <a:lnTo>
                        <a:pt x="42" y="504"/>
                      </a:lnTo>
                      <a:lnTo>
                        <a:pt x="42" y="496"/>
                      </a:lnTo>
                      <a:lnTo>
                        <a:pt x="41" y="497"/>
                      </a:lnTo>
                      <a:lnTo>
                        <a:pt x="40" y="498"/>
                      </a:lnTo>
                      <a:lnTo>
                        <a:pt x="38" y="498"/>
                      </a:lnTo>
                      <a:lnTo>
                        <a:pt x="37" y="497"/>
                      </a:lnTo>
                      <a:lnTo>
                        <a:pt x="36" y="496"/>
                      </a:lnTo>
                      <a:lnTo>
                        <a:pt x="34" y="495"/>
                      </a:lnTo>
                      <a:lnTo>
                        <a:pt x="34" y="493"/>
                      </a:lnTo>
                      <a:lnTo>
                        <a:pt x="34" y="493"/>
                      </a:lnTo>
                      <a:lnTo>
                        <a:pt x="34" y="491"/>
                      </a:lnTo>
                      <a:lnTo>
                        <a:pt x="34" y="489"/>
                      </a:lnTo>
                      <a:lnTo>
                        <a:pt x="34" y="488"/>
                      </a:lnTo>
                      <a:lnTo>
                        <a:pt x="36" y="487"/>
                      </a:lnTo>
                      <a:lnTo>
                        <a:pt x="36" y="487"/>
                      </a:lnTo>
                      <a:lnTo>
                        <a:pt x="21" y="481"/>
                      </a:lnTo>
                      <a:lnTo>
                        <a:pt x="9" y="475"/>
                      </a:lnTo>
                      <a:lnTo>
                        <a:pt x="0" y="467"/>
                      </a:lnTo>
                      <a:lnTo>
                        <a:pt x="0" y="464"/>
                      </a:lnTo>
                      <a:lnTo>
                        <a:pt x="0" y="463"/>
                      </a:lnTo>
                      <a:lnTo>
                        <a:pt x="0" y="462"/>
                      </a:lnTo>
                      <a:lnTo>
                        <a:pt x="1" y="460"/>
                      </a:lnTo>
                      <a:lnTo>
                        <a:pt x="3" y="460"/>
                      </a:lnTo>
                      <a:lnTo>
                        <a:pt x="5" y="460"/>
                      </a:lnTo>
                      <a:lnTo>
                        <a:pt x="7" y="462"/>
                      </a:lnTo>
                      <a:lnTo>
                        <a:pt x="19" y="471"/>
                      </a:lnTo>
                      <a:lnTo>
                        <a:pt x="37" y="477"/>
                      </a:lnTo>
                      <a:lnTo>
                        <a:pt x="33" y="475"/>
                      </a:lnTo>
                      <a:lnTo>
                        <a:pt x="29" y="469"/>
                      </a:lnTo>
                      <a:lnTo>
                        <a:pt x="28" y="469"/>
                      </a:lnTo>
                      <a:lnTo>
                        <a:pt x="20" y="466"/>
                      </a:lnTo>
                      <a:lnTo>
                        <a:pt x="17" y="464"/>
                      </a:lnTo>
                      <a:lnTo>
                        <a:pt x="16" y="462"/>
                      </a:lnTo>
                      <a:lnTo>
                        <a:pt x="16" y="458"/>
                      </a:lnTo>
                      <a:lnTo>
                        <a:pt x="17" y="456"/>
                      </a:lnTo>
                      <a:lnTo>
                        <a:pt x="20" y="455"/>
                      </a:lnTo>
                      <a:lnTo>
                        <a:pt x="21" y="454"/>
                      </a:lnTo>
                      <a:lnTo>
                        <a:pt x="24" y="454"/>
                      </a:lnTo>
                      <a:lnTo>
                        <a:pt x="30" y="456"/>
                      </a:lnTo>
                      <a:lnTo>
                        <a:pt x="37" y="459"/>
                      </a:lnTo>
                      <a:lnTo>
                        <a:pt x="38" y="460"/>
                      </a:lnTo>
                      <a:lnTo>
                        <a:pt x="46" y="407"/>
                      </a:lnTo>
                      <a:lnTo>
                        <a:pt x="48" y="405"/>
                      </a:lnTo>
                      <a:lnTo>
                        <a:pt x="50" y="360"/>
                      </a:lnTo>
                      <a:lnTo>
                        <a:pt x="55" y="297"/>
                      </a:lnTo>
                      <a:lnTo>
                        <a:pt x="53" y="294"/>
                      </a:lnTo>
                      <a:lnTo>
                        <a:pt x="53" y="291"/>
                      </a:lnTo>
                      <a:lnTo>
                        <a:pt x="55" y="261"/>
                      </a:lnTo>
                      <a:lnTo>
                        <a:pt x="55" y="261"/>
                      </a:lnTo>
                      <a:lnTo>
                        <a:pt x="53" y="262"/>
                      </a:lnTo>
                      <a:lnTo>
                        <a:pt x="51" y="264"/>
                      </a:lnTo>
                      <a:lnTo>
                        <a:pt x="49" y="264"/>
                      </a:lnTo>
                      <a:lnTo>
                        <a:pt x="48" y="262"/>
                      </a:lnTo>
                      <a:lnTo>
                        <a:pt x="46" y="260"/>
                      </a:lnTo>
                      <a:lnTo>
                        <a:pt x="46" y="260"/>
                      </a:lnTo>
                      <a:lnTo>
                        <a:pt x="44" y="260"/>
                      </a:lnTo>
                      <a:lnTo>
                        <a:pt x="44" y="256"/>
                      </a:lnTo>
                      <a:lnTo>
                        <a:pt x="37" y="252"/>
                      </a:lnTo>
                      <a:lnTo>
                        <a:pt x="29" y="249"/>
                      </a:lnTo>
                      <a:lnTo>
                        <a:pt x="28" y="248"/>
                      </a:lnTo>
                      <a:lnTo>
                        <a:pt x="28" y="245"/>
                      </a:lnTo>
                      <a:lnTo>
                        <a:pt x="28" y="244"/>
                      </a:lnTo>
                      <a:lnTo>
                        <a:pt x="29" y="241"/>
                      </a:lnTo>
                      <a:lnTo>
                        <a:pt x="32" y="241"/>
                      </a:lnTo>
                      <a:lnTo>
                        <a:pt x="34" y="241"/>
                      </a:lnTo>
                      <a:lnTo>
                        <a:pt x="44" y="247"/>
                      </a:lnTo>
                      <a:lnTo>
                        <a:pt x="54" y="249"/>
                      </a:lnTo>
                      <a:lnTo>
                        <a:pt x="57" y="249"/>
                      </a:lnTo>
                      <a:lnTo>
                        <a:pt x="57" y="248"/>
                      </a:lnTo>
                      <a:lnTo>
                        <a:pt x="57" y="240"/>
                      </a:lnTo>
                      <a:lnTo>
                        <a:pt x="57" y="239"/>
                      </a:lnTo>
                      <a:lnTo>
                        <a:pt x="58" y="236"/>
                      </a:lnTo>
                      <a:lnTo>
                        <a:pt x="59" y="181"/>
                      </a:lnTo>
                      <a:lnTo>
                        <a:pt x="62" y="125"/>
                      </a:lnTo>
                      <a:lnTo>
                        <a:pt x="67" y="69"/>
                      </a:lnTo>
                      <a:lnTo>
                        <a:pt x="69" y="66"/>
                      </a:lnTo>
                      <a:lnTo>
                        <a:pt x="71" y="66"/>
                      </a:lnTo>
                      <a:lnTo>
                        <a:pt x="63" y="63"/>
                      </a:lnTo>
                      <a:lnTo>
                        <a:pt x="57" y="59"/>
                      </a:lnTo>
                      <a:lnTo>
                        <a:pt x="53" y="55"/>
                      </a:lnTo>
                      <a:lnTo>
                        <a:pt x="53" y="55"/>
                      </a:lnTo>
                      <a:lnTo>
                        <a:pt x="51" y="54"/>
                      </a:lnTo>
                      <a:lnTo>
                        <a:pt x="50" y="53"/>
                      </a:lnTo>
                      <a:lnTo>
                        <a:pt x="50" y="51"/>
                      </a:lnTo>
                      <a:lnTo>
                        <a:pt x="50" y="51"/>
                      </a:lnTo>
                      <a:lnTo>
                        <a:pt x="49" y="47"/>
                      </a:lnTo>
                      <a:lnTo>
                        <a:pt x="50" y="45"/>
                      </a:lnTo>
                      <a:lnTo>
                        <a:pt x="51" y="42"/>
                      </a:lnTo>
                      <a:lnTo>
                        <a:pt x="48" y="43"/>
                      </a:lnTo>
                      <a:lnTo>
                        <a:pt x="46" y="45"/>
                      </a:lnTo>
                      <a:lnTo>
                        <a:pt x="44" y="43"/>
                      </a:lnTo>
                      <a:lnTo>
                        <a:pt x="42" y="42"/>
                      </a:lnTo>
                      <a:lnTo>
                        <a:pt x="41" y="41"/>
                      </a:lnTo>
                      <a:lnTo>
                        <a:pt x="41" y="39"/>
                      </a:lnTo>
                      <a:lnTo>
                        <a:pt x="42" y="38"/>
                      </a:lnTo>
                      <a:lnTo>
                        <a:pt x="44" y="37"/>
                      </a:lnTo>
                      <a:lnTo>
                        <a:pt x="57" y="30"/>
                      </a:lnTo>
                      <a:lnTo>
                        <a:pt x="77" y="26"/>
                      </a:lnTo>
                      <a:lnTo>
                        <a:pt x="77" y="18"/>
                      </a:lnTo>
                      <a:lnTo>
                        <a:pt x="78" y="5"/>
                      </a:lnTo>
                      <a:lnTo>
                        <a:pt x="78" y="4"/>
                      </a:lnTo>
                      <a:lnTo>
                        <a:pt x="81" y="3"/>
                      </a:lnTo>
                      <a:lnTo>
                        <a:pt x="82" y="1"/>
                      </a:lnTo>
                      <a:lnTo>
                        <a:pt x="84" y="3"/>
                      </a:lnTo>
                      <a:lnTo>
                        <a:pt x="86" y="3"/>
                      </a:lnTo>
                      <a:lnTo>
                        <a:pt x="86" y="3"/>
                      </a:lnTo>
                      <a:lnTo>
                        <a:pt x="88" y="3"/>
                      </a:lnTo>
                      <a:lnTo>
                        <a:pt x="90" y="4"/>
                      </a:lnTo>
                      <a:lnTo>
                        <a:pt x="91" y="7"/>
                      </a:lnTo>
                      <a:lnTo>
                        <a:pt x="91" y="14"/>
                      </a:lnTo>
                      <a:lnTo>
                        <a:pt x="91" y="16"/>
                      </a:lnTo>
                      <a:lnTo>
                        <a:pt x="94" y="14"/>
                      </a:lnTo>
                      <a:lnTo>
                        <a:pt x="94" y="13"/>
                      </a:lnTo>
                      <a:lnTo>
                        <a:pt x="94" y="10"/>
                      </a:lnTo>
                      <a:lnTo>
                        <a:pt x="96" y="9"/>
                      </a:lnTo>
                      <a:lnTo>
                        <a:pt x="96" y="9"/>
                      </a:lnTo>
                      <a:lnTo>
                        <a:pt x="96" y="8"/>
                      </a:lnTo>
                      <a:lnTo>
                        <a:pt x="96" y="7"/>
                      </a:lnTo>
                      <a:lnTo>
                        <a:pt x="98" y="5"/>
                      </a:lnTo>
                      <a:lnTo>
                        <a:pt x="100" y="5"/>
                      </a:lnTo>
                      <a:lnTo>
                        <a:pt x="100" y="5"/>
                      </a:lnTo>
                      <a:lnTo>
                        <a:pt x="102" y="5"/>
                      </a:lnTo>
                      <a:lnTo>
                        <a:pt x="103" y="7"/>
                      </a:lnTo>
                      <a:lnTo>
                        <a:pt x="104" y="8"/>
                      </a:lnTo>
                      <a:lnTo>
                        <a:pt x="112" y="5"/>
                      </a:lnTo>
                      <a:lnTo>
                        <a:pt x="120" y="3"/>
                      </a:lnTo>
                      <a:lnTo>
                        <a:pt x="131" y="1"/>
                      </a:lnTo>
                      <a:lnTo>
                        <a:pt x="14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" name="Freeform 26"/>
                <p:cNvSpPr>
                  <a:spLocks noEditPoints="1"/>
                </p:cNvSpPr>
                <p:nvPr/>
              </p:nvSpPr>
              <p:spPr bwMode="auto">
                <a:xfrm>
                  <a:off x="2847417" y="342303"/>
                  <a:ext cx="92137" cy="190366"/>
                </a:xfrm>
                <a:custGeom>
                  <a:avLst/>
                  <a:gdLst>
                    <a:gd name="T0" fmla="*/ 41 w 242"/>
                    <a:gd name="T1" fmla="*/ 414 h 500"/>
                    <a:gd name="T2" fmla="*/ 168 w 242"/>
                    <a:gd name="T3" fmla="*/ 382 h 500"/>
                    <a:gd name="T4" fmla="*/ 152 w 242"/>
                    <a:gd name="T5" fmla="*/ 252 h 500"/>
                    <a:gd name="T6" fmla="*/ 60 w 242"/>
                    <a:gd name="T7" fmla="*/ 220 h 500"/>
                    <a:gd name="T8" fmla="*/ 69 w 242"/>
                    <a:gd name="T9" fmla="*/ 226 h 500"/>
                    <a:gd name="T10" fmla="*/ 147 w 242"/>
                    <a:gd name="T11" fmla="*/ 207 h 500"/>
                    <a:gd name="T12" fmla="*/ 90 w 242"/>
                    <a:gd name="T13" fmla="*/ 214 h 500"/>
                    <a:gd name="T14" fmla="*/ 109 w 242"/>
                    <a:gd name="T15" fmla="*/ 214 h 500"/>
                    <a:gd name="T16" fmla="*/ 197 w 242"/>
                    <a:gd name="T17" fmla="*/ 212 h 500"/>
                    <a:gd name="T18" fmla="*/ 214 w 242"/>
                    <a:gd name="T19" fmla="*/ 182 h 500"/>
                    <a:gd name="T20" fmla="*/ 221 w 242"/>
                    <a:gd name="T21" fmla="*/ 181 h 500"/>
                    <a:gd name="T22" fmla="*/ 52 w 242"/>
                    <a:gd name="T23" fmla="*/ 169 h 500"/>
                    <a:gd name="T24" fmla="*/ 41 w 242"/>
                    <a:gd name="T25" fmla="*/ 94 h 500"/>
                    <a:gd name="T26" fmla="*/ 27 w 242"/>
                    <a:gd name="T27" fmla="*/ 78 h 500"/>
                    <a:gd name="T28" fmla="*/ 182 w 242"/>
                    <a:gd name="T29" fmla="*/ 74 h 500"/>
                    <a:gd name="T30" fmla="*/ 28 w 242"/>
                    <a:gd name="T31" fmla="*/ 71 h 500"/>
                    <a:gd name="T32" fmla="*/ 58 w 242"/>
                    <a:gd name="T33" fmla="*/ 79 h 500"/>
                    <a:gd name="T34" fmla="*/ 52 w 242"/>
                    <a:gd name="T35" fmla="*/ 198 h 500"/>
                    <a:gd name="T36" fmla="*/ 194 w 242"/>
                    <a:gd name="T37" fmla="*/ 177 h 500"/>
                    <a:gd name="T38" fmla="*/ 185 w 242"/>
                    <a:gd name="T39" fmla="*/ 157 h 500"/>
                    <a:gd name="T40" fmla="*/ 208 w 242"/>
                    <a:gd name="T41" fmla="*/ 144 h 500"/>
                    <a:gd name="T42" fmla="*/ 204 w 242"/>
                    <a:gd name="T43" fmla="*/ 125 h 500"/>
                    <a:gd name="T44" fmla="*/ 139 w 242"/>
                    <a:gd name="T45" fmla="*/ 66 h 500"/>
                    <a:gd name="T46" fmla="*/ 35 w 242"/>
                    <a:gd name="T47" fmla="*/ 47 h 500"/>
                    <a:gd name="T48" fmla="*/ 35 w 242"/>
                    <a:gd name="T49" fmla="*/ 47 h 500"/>
                    <a:gd name="T50" fmla="*/ 68 w 242"/>
                    <a:gd name="T51" fmla="*/ 47 h 500"/>
                    <a:gd name="T52" fmla="*/ 136 w 242"/>
                    <a:gd name="T53" fmla="*/ 21 h 500"/>
                    <a:gd name="T54" fmla="*/ 56 w 242"/>
                    <a:gd name="T55" fmla="*/ 24 h 500"/>
                    <a:gd name="T56" fmla="*/ 109 w 242"/>
                    <a:gd name="T57" fmla="*/ 26 h 500"/>
                    <a:gd name="T58" fmla="*/ 82 w 242"/>
                    <a:gd name="T59" fmla="*/ 20 h 500"/>
                    <a:gd name="T60" fmla="*/ 230 w 242"/>
                    <a:gd name="T61" fmla="*/ 90 h 500"/>
                    <a:gd name="T62" fmla="*/ 222 w 242"/>
                    <a:gd name="T63" fmla="*/ 199 h 500"/>
                    <a:gd name="T64" fmla="*/ 160 w 242"/>
                    <a:gd name="T65" fmla="*/ 247 h 500"/>
                    <a:gd name="T66" fmla="*/ 214 w 242"/>
                    <a:gd name="T67" fmla="*/ 417 h 500"/>
                    <a:gd name="T68" fmla="*/ 226 w 242"/>
                    <a:gd name="T69" fmla="*/ 451 h 500"/>
                    <a:gd name="T70" fmla="*/ 223 w 242"/>
                    <a:gd name="T71" fmla="*/ 466 h 500"/>
                    <a:gd name="T72" fmla="*/ 222 w 242"/>
                    <a:gd name="T73" fmla="*/ 470 h 500"/>
                    <a:gd name="T74" fmla="*/ 213 w 242"/>
                    <a:gd name="T75" fmla="*/ 477 h 500"/>
                    <a:gd name="T76" fmla="*/ 217 w 242"/>
                    <a:gd name="T77" fmla="*/ 499 h 500"/>
                    <a:gd name="T78" fmla="*/ 153 w 242"/>
                    <a:gd name="T79" fmla="*/ 390 h 500"/>
                    <a:gd name="T80" fmla="*/ 118 w 242"/>
                    <a:gd name="T81" fmla="*/ 235 h 500"/>
                    <a:gd name="T82" fmla="*/ 55 w 242"/>
                    <a:gd name="T83" fmla="*/ 281 h 500"/>
                    <a:gd name="T84" fmla="*/ 55 w 242"/>
                    <a:gd name="T85" fmla="*/ 405 h 500"/>
                    <a:gd name="T86" fmla="*/ 53 w 242"/>
                    <a:gd name="T87" fmla="*/ 475 h 500"/>
                    <a:gd name="T88" fmla="*/ 45 w 242"/>
                    <a:gd name="T89" fmla="*/ 476 h 500"/>
                    <a:gd name="T90" fmla="*/ 37 w 242"/>
                    <a:gd name="T91" fmla="*/ 488 h 500"/>
                    <a:gd name="T92" fmla="*/ 27 w 242"/>
                    <a:gd name="T93" fmla="*/ 459 h 500"/>
                    <a:gd name="T94" fmla="*/ 19 w 242"/>
                    <a:gd name="T95" fmla="*/ 470 h 500"/>
                    <a:gd name="T96" fmla="*/ 10 w 242"/>
                    <a:gd name="T97" fmla="*/ 485 h 500"/>
                    <a:gd name="T98" fmla="*/ 10 w 242"/>
                    <a:gd name="T99" fmla="*/ 447 h 500"/>
                    <a:gd name="T100" fmla="*/ 7 w 242"/>
                    <a:gd name="T101" fmla="*/ 369 h 500"/>
                    <a:gd name="T102" fmla="*/ 12 w 242"/>
                    <a:gd name="T103" fmla="*/ 55 h 500"/>
                    <a:gd name="T104" fmla="*/ 11 w 242"/>
                    <a:gd name="T105" fmla="*/ 40 h 500"/>
                    <a:gd name="T106" fmla="*/ 40 w 242"/>
                    <a:gd name="T107" fmla="*/ 14 h 500"/>
                    <a:gd name="T108" fmla="*/ 111 w 242"/>
                    <a:gd name="T109" fmla="*/ 5 h 5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42" h="500">
                      <a:moveTo>
                        <a:pt x="41" y="414"/>
                      </a:moveTo>
                      <a:lnTo>
                        <a:pt x="41" y="448"/>
                      </a:lnTo>
                      <a:lnTo>
                        <a:pt x="41" y="446"/>
                      </a:lnTo>
                      <a:lnTo>
                        <a:pt x="43" y="442"/>
                      </a:lnTo>
                      <a:lnTo>
                        <a:pt x="43" y="438"/>
                      </a:lnTo>
                      <a:lnTo>
                        <a:pt x="43" y="435"/>
                      </a:lnTo>
                      <a:lnTo>
                        <a:pt x="41" y="414"/>
                      </a:lnTo>
                      <a:close/>
                      <a:moveTo>
                        <a:pt x="156" y="359"/>
                      </a:moveTo>
                      <a:lnTo>
                        <a:pt x="157" y="360"/>
                      </a:lnTo>
                      <a:lnTo>
                        <a:pt x="161" y="373"/>
                      </a:lnTo>
                      <a:lnTo>
                        <a:pt x="167" y="386"/>
                      </a:lnTo>
                      <a:lnTo>
                        <a:pt x="172" y="398"/>
                      </a:lnTo>
                      <a:lnTo>
                        <a:pt x="169" y="390"/>
                      </a:lnTo>
                      <a:lnTo>
                        <a:pt x="168" y="382"/>
                      </a:lnTo>
                      <a:lnTo>
                        <a:pt x="167" y="377"/>
                      </a:lnTo>
                      <a:lnTo>
                        <a:pt x="161" y="368"/>
                      </a:lnTo>
                      <a:lnTo>
                        <a:pt x="156" y="359"/>
                      </a:lnTo>
                      <a:close/>
                      <a:moveTo>
                        <a:pt x="150" y="245"/>
                      </a:moveTo>
                      <a:lnTo>
                        <a:pt x="151" y="251"/>
                      </a:lnTo>
                      <a:lnTo>
                        <a:pt x="153" y="258"/>
                      </a:lnTo>
                      <a:lnTo>
                        <a:pt x="152" y="252"/>
                      </a:lnTo>
                      <a:lnTo>
                        <a:pt x="150" y="245"/>
                      </a:lnTo>
                      <a:close/>
                      <a:moveTo>
                        <a:pt x="20" y="228"/>
                      </a:moveTo>
                      <a:lnTo>
                        <a:pt x="20" y="245"/>
                      </a:lnTo>
                      <a:lnTo>
                        <a:pt x="22" y="245"/>
                      </a:lnTo>
                      <a:lnTo>
                        <a:pt x="22" y="228"/>
                      </a:lnTo>
                      <a:lnTo>
                        <a:pt x="20" y="228"/>
                      </a:lnTo>
                      <a:close/>
                      <a:moveTo>
                        <a:pt x="60" y="220"/>
                      </a:moveTo>
                      <a:lnTo>
                        <a:pt x="51" y="220"/>
                      </a:lnTo>
                      <a:lnTo>
                        <a:pt x="51" y="226"/>
                      </a:lnTo>
                      <a:lnTo>
                        <a:pt x="52" y="226"/>
                      </a:lnTo>
                      <a:lnTo>
                        <a:pt x="53" y="226"/>
                      </a:lnTo>
                      <a:lnTo>
                        <a:pt x="55" y="226"/>
                      </a:lnTo>
                      <a:lnTo>
                        <a:pt x="68" y="224"/>
                      </a:lnTo>
                      <a:lnTo>
                        <a:pt x="69" y="226"/>
                      </a:lnTo>
                      <a:lnTo>
                        <a:pt x="68" y="224"/>
                      </a:lnTo>
                      <a:lnTo>
                        <a:pt x="76" y="223"/>
                      </a:lnTo>
                      <a:lnTo>
                        <a:pt x="74" y="223"/>
                      </a:lnTo>
                      <a:lnTo>
                        <a:pt x="73" y="222"/>
                      </a:lnTo>
                      <a:lnTo>
                        <a:pt x="70" y="220"/>
                      </a:lnTo>
                      <a:lnTo>
                        <a:pt x="60" y="220"/>
                      </a:lnTo>
                      <a:close/>
                      <a:moveTo>
                        <a:pt x="147" y="207"/>
                      </a:moveTo>
                      <a:lnTo>
                        <a:pt x="134" y="210"/>
                      </a:lnTo>
                      <a:lnTo>
                        <a:pt x="106" y="211"/>
                      </a:lnTo>
                      <a:lnTo>
                        <a:pt x="81" y="212"/>
                      </a:lnTo>
                      <a:lnTo>
                        <a:pt x="66" y="211"/>
                      </a:lnTo>
                      <a:lnTo>
                        <a:pt x="70" y="212"/>
                      </a:lnTo>
                      <a:lnTo>
                        <a:pt x="77" y="212"/>
                      </a:lnTo>
                      <a:lnTo>
                        <a:pt x="90" y="214"/>
                      </a:lnTo>
                      <a:lnTo>
                        <a:pt x="93" y="214"/>
                      </a:lnTo>
                      <a:lnTo>
                        <a:pt x="93" y="212"/>
                      </a:lnTo>
                      <a:lnTo>
                        <a:pt x="95" y="212"/>
                      </a:lnTo>
                      <a:lnTo>
                        <a:pt x="99" y="212"/>
                      </a:lnTo>
                      <a:lnTo>
                        <a:pt x="105" y="212"/>
                      </a:lnTo>
                      <a:lnTo>
                        <a:pt x="109" y="214"/>
                      </a:lnTo>
                      <a:lnTo>
                        <a:pt x="109" y="214"/>
                      </a:lnTo>
                      <a:lnTo>
                        <a:pt x="115" y="212"/>
                      </a:lnTo>
                      <a:lnTo>
                        <a:pt x="122" y="212"/>
                      </a:lnTo>
                      <a:lnTo>
                        <a:pt x="134" y="211"/>
                      </a:lnTo>
                      <a:lnTo>
                        <a:pt x="147" y="207"/>
                      </a:lnTo>
                      <a:close/>
                      <a:moveTo>
                        <a:pt x="205" y="207"/>
                      </a:moveTo>
                      <a:lnTo>
                        <a:pt x="193" y="214"/>
                      </a:lnTo>
                      <a:lnTo>
                        <a:pt x="197" y="212"/>
                      </a:lnTo>
                      <a:lnTo>
                        <a:pt x="200" y="211"/>
                      </a:lnTo>
                      <a:lnTo>
                        <a:pt x="205" y="207"/>
                      </a:lnTo>
                      <a:close/>
                      <a:moveTo>
                        <a:pt x="222" y="175"/>
                      </a:moveTo>
                      <a:lnTo>
                        <a:pt x="217" y="181"/>
                      </a:lnTo>
                      <a:lnTo>
                        <a:pt x="215" y="181"/>
                      </a:lnTo>
                      <a:lnTo>
                        <a:pt x="214" y="182"/>
                      </a:lnTo>
                      <a:lnTo>
                        <a:pt x="214" y="182"/>
                      </a:lnTo>
                      <a:lnTo>
                        <a:pt x="212" y="189"/>
                      </a:lnTo>
                      <a:lnTo>
                        <a:pt x="208" y="195"/>
                      </a:lnTo>
                      <a:lnTo>
                        <a:pt x="206" y="196"/>
                      </a:lnTo>
                      <a:lnTo>
                        <a:pt x="208" y="195"/>
                      </a:lnTo>
                      <a:lnTo>
                        <a:pt x="214" y="189"/>
                      </a:lnTo>
                      <a:lnTo>
                        <a:pt x="221" y="182"/>
                      </a:lnTo>
                      <a:lnTo>
                        <a:pt x="221" y="181"/>
                      </a:lnTo>
                      <a:lnTo>
                        <a:pt x="222" y="175"/>
                      </a:lnTo>
                      <a:close/>
                      <a:moveTo>
                        <a:pt x="20" y="175"/>
                      </a:moveTo>
                      <a:lnTo>
                        <a:pt x="20" y="220"/>
                      </a:lnTo>
                      <a:lnTo>
                        <a:pt x="22" y="220"/>
                      </a:lnTo>
                      <a:lnTo>
                        <a:pt x="20" y="175"/>
                      </a:lnTo>
                      <a:close/>
                      <a:moveTo>
                        <a:pt x="53" y="98"/>
                      </a:moveTo>
                      <a:lnTo>
                        <a:pt x="52" y="169"/>
                      </a:lnTo>
                      <a:lnTo>
                        <a:pt x="53" y="165"/>
                      </a:lnTo>
                      <a:lnTo>
                        <a:pt x="55" y="161"/>
                      </a:lnTo>
                      <a:lnTo>
                        <a:pt x="57" y="141"/>
                      </a:lnTo>
                      <a:lnTo>
                        <a:pt x="56" y="120"/>
                      </a:lnTo>
                      <a:lnTo>
                        <a:pt x="53" y="98"/>
                      </a:lnTo>
                      <a:close/>
                      <a:moveTo>
                        <a:pt x="44" y="84"/>
                      </a:moveTo>
                      <a:lnTo>
                        <a:pt x="41" y="94"/>
                      </a:lnTo>
                      <a:lnTo>
                        <a:pt x="40" y="98"/>
                      </a:lnTo>
                      <a:lnTo>
                        <a:pt x="41" y="138"/>
                      </a:lnTo>
                      <a:lnTo>
                        <a:pt x="41" y="181"/>
                      </a:lnTo>
                      <a:lnTo>
                        <a:pt x="41" y="181"/>
                      </a:lnTo>
                      <a:lnTo>
                        <a:pt x="43" y="129"/>
                      </a:lnTo>
                      <a:lnTo>
                        <a:pt x="44" y="84"/>
                      </a:lnTo>
                      <a:close/>
                      <a:moveTo>
                        <a:pt x="27" y="78"/>
                      </a:moveTo>
                      <a:lnTo>
                        <a:pt x="28" y="125"/>
                      </a:lnTo>
                      <a:lnTo>
                        <a:pt x="29" y="115"/>
                      </a:lnTo>
                      <a:lnTo>
                        <a:pt x="28" y="79"/>
                      </a:lnTo>
                      <a:lnTo>
                        <a:pt x="27" y="78"/>
                      </a:lnTo>
                      <a:close/>
                      <a:moveTo>
                        <a:pt x="175" y="67"/>
                      </a:moveTo>
                      <a:lnTo>
                        <a:pt x="182" y="74"/>
                      </a:lnTo>
                      <a:lnTo>
                        <a:pt x="182" y="74"/>
                      </a:lnTo>
                      <a:lnTo>
                        <a:pt x="188" y="79"/>
                      </a:lnTo>
                      <a:lnTo>
                        <a:pt x="182" y="74"/>
                      </a:lnTo>
                      <a:lnTo>
                        <a:pt x="177" y="69"/>
                      </a:lnTo>
                      <a:lnTo>
                        <a:pt x="175" y="67"/>
                      </a:lnTo>
                      <a:close/>
                      <a:moveTo>
                        <a:pt x="27" y="65"/>
                      </a:moveTo>
                      <a:lnTo>
                        <a:pt x="27" y="73"/>
                      </a:lnTo>
                      <a:lnTo>
                        <a:pt x="28" y="71"/>
                      </a:lnTo>
                      <a:lnTo>
                        <a:pt x="28" y="67"/>
                      </a:lnTo>
                      <a:lnTo>
                        <a:pt x="27" y="65"/>
                      </a:lnTo>
                      <a:lnTo>
                        <a:pt x="27" y="65"/>
                      </a:lnTo>
                      <a:close/>
                      <a:moveTo>
                        <a:pt x="73" y="57"/>
                      </a:moveTo>
                      <a:lnTo>
                        <a:pt x="62" y="59"/>
                      </a:lnTo>
                      <a:lnTo>
                        <a:pt x="53" y="63"/>
                      </a:lnTo>
                      <a:lnTo>
                        <a:pt x="58" y="79"/>
                      </a:lnTo>
                      <a:lnTo>
                        <a:pt x="62" y="99"/>
                      </a:lnTo>
                      <a:lnTo>
                        <a:pt x="65" y="121"/>
                      </a:lnTo>
                      <a:lnTo>
                        <a:pt x="65" y="144"/>
                      </a:lnTo>
                      <a:lnTo>
                        <a:pt x="62" y="164"/>
                      </a:lnTo>
                      <a:lnTo>
                        <a:pt x="58" y="178"/>
                      </a:lnTo>
                      <a:lnTo>
                        <a:pt x="52" y="189"/>
                      </a:lnTo>
                      <a:lnTo>
                        <a:pt x="52" y="198"/>
                      </a:lnTo>
                      <a:lnTo>
                        <a:pt x="58" y="198"/>
                      </a:lnTo>
                      <a:lnTo>
                        <a:pt x="80" y="198"/>
                      </a:lnTo>
                      <a:lnTo>
                        <a:pt x="105" y="198"/>
                      </a:lnTo>
                      <a:lnTo>
                        <a:pt x="132" y="195"/>
                      </a:lnTo>
                      <a:lnTo>
                        <a:pt x="156" y="191"/>
                      </a:lnTo>
                      <a:lnTo>
                        <a:pt x="176" y="186"/>
                      </a:lnTo>
                      <a:lnTo>
                        <a:pt x="194" y="177"/>
                      </a:lnTo>
                      <a:lnTo>
                        <a:pt x="200" y="169"/>
                      </a:lnTo>
                      <a:lnTo>
                        <a:pt x="204" y="158"/>
                      </a:lnTo>
                      <a:lnTo>
                        <a:pt x="198" y="160"/>
                      </a:lnTo>
                      <a:lnTo>
                        <a:pt x="192" y="161"/>
                      </a:lnTo>
                      <a:lnTo>
                        <a:pt x="190" y="161"/>
                      </a:lnTo>
                      <a:lnTo>
                        <a:pt x="188" y="160"/>
                      </a:lnTo>
                      <a:lnTo>
                        <a:pt x="185" y="157"/>
                      </a:lnTo>
                      <a:lnTo>
                        <a:pt x="184" y="154"/>
                      </a:lnTo>
                      <a:lnTo>
                        <a:pt x="184" y="152"/>
                      </a:lnTo>
                      <a:lnTo>
                        <a:pt x="185" y="149"/>
                      </a:lnTo>
                      <a:lnTo>
                        <a:pt x="188" y="148"/>
                      </a:lnTo>
                      <a:lnTo>
                        <a:pt x="190" y="146"/>
                      </a:lnTo>
                      <a:lnTo>
                        <a:pt x="200" y="145"/>
                      </a:lnTo>
                      <a:lnTo>
                        <a:pt x="208" y="144"/>
                      </a:lnTo>
                      <a:lnTo>
                        <a:pt x="208" y="138"/>
                      </a:lnTo>
                      <a:lnTo>
                        <a:pt x="208" y="133"/>
                      </a:lnTo>
                      <a:lnTo>
                        <a:pt x="208" y="132"/>
                      </a:lnTo>
                      <a:lnTo>
                        <a:pt x="205" y="131"/>
                      </a:lnTo>
                      <a:lnTo>
                        <a:pt x="204" y="128"/>
                      </a:lnTo>
                      <a:lnTo>
                        <a:pt x="204" y="127"/>
                      </a:lnTo>
                      <a:lnTo>
                        <a:pt x="204" y="125"/>
                      </a:lnTo>
                      <a:lnTo>
                        <a:pt x="206" y="123"/>
                      </a:lnTo>
                      <a:lnTo>
                        <a:pt x="206" y="123"/>
                      </a:lnTo>
                      <a:lnTo>
                        <a:pt x="197" y="105"/>
                      </a:lnTo>
                      <a:lnTo>
                        <a:pt x="185" y="91"/>
                      </a:lnTo>
                      <a:lnTo>
                        <a:pt x="171" y="79"/>
                      </a:lnTo>
                      <a:lnTo>
                        <a:pt x="155" y="71"/>
                      </a:lnTo>
                      <a:lnTo>
                        <a:pt x="139" y="66"/>
                      </a:lnTo>
                      <a:lnTo>
                        <a:pt x="123" y="65"/>
                      </a:lnTo>
                      <a:lnTo>
                        <a:pt x="101" y="62"/>
                      </a:lnTo>
                      <a:lnTo>
                        <a:pt x="93" y="61"/>
                      </a:lnTo>
                      <a:lnTo>
                        <a:pt x="91" y="59"/>
                      </a:lnTo>
                      <a:lnTo>
                        <a:pt x="84" y="58"/>
                      </a:lnTo>
                      <a:lnTo>
                        <a:pt x="73" y="57"/>
                      </a:lnTo>
                      <a:close/>
                      <a:moveTo>
                        <a:pt x="35" y="47"/>
                      </a:moveTo>
                      <a:lnTo>
                        <a:pt x="28" y="49"/>
                      </a:lnTo>
                      <a:lnTo>
                        <a:pt x="29" y="50"/>
                      </a:lnTo>
                      <a:lnTo>
                        <a:pt x="32" y="51"/>
                      </a:lnTo>
                      <a:lnTo>
                        <a:pt x="33" y="51"/>
                      </a:lnTo>
                      <a:lnTo>
                        <a:pt x="36" y="50"/>
                      </a:lnTo>
                      <a:lnTo>
                        <a:pt x="35" y="49"/>
                      </a:lnTo>
                      <a:lnTo>
                        <a:pt x="35" y="47"/>
                      </a:lnTo>
                      <a:close/>
                      <a:moveTo>
                        <a:pt x="57" y="46"/>
                      </a:moveTo>
                      <a:lnTo>
                        <a:pt x="44" y="46"/>
                      </a:lnTo>
                      <a:lnTo>
                        <a:pt x="48" y="47"/>
                      </a:lnTo>
                      <a:lnTo>
                        <a:pt x="52" y="47"/>
                      </a:lnTo>
                      <a:lnTo>
                        <a:pt x="58" y="47"/>
                      </a:lnTo>
                      <a:lnTo>
                        <a:pt x="64" y="47"/>
                      </a:lnTo>
                      <a:lnTo>
                        <a:pt x="68" y="47"/>
                      </a:lnTo>
                      <a:lnTo>
                        <a:pt x="70" y="46"/>
                      </a:lnTo>
                      <a:lnTo>
                        <a:pt x="57" y="46"/>
                      </a:lnTo>
                      <a:close/>
                      <a:moveTo>
                        <a:pt x="130" y="37"/>
                      </a:moveTo>
                      <a:lnTo>
                        <a:pt x="140" y="40"/>
                      </a:lnTo>
                      <a:lnTo>
                        <a:pt x="138" y="38"/>
                      </a:lnTo>
                      <a:lnTo>
                        <a:pt x="130" y="37"/>
                      </a:lnTo>
                      <a:close/>
                      <a:moveTo>
                        <a:pt x="136" y="21"/>
                      </a:moveTo>
                      <a:lnTo>
                        <a:pt x="159" y="34"/>
                      </a:lnTo>
                      <a:lnTo>
                        <a:pt x="160" y="36"/>
                      </a:lnTo>
                      <a:lnTo>
                        <a:pt x="165" y="37"/>
                      </a:lnTo>
                      <a:lnTo>
                        <a:pt x="136" y="21"/>
                      </a:lnTo>
                      <a:close/>
                      <a:moveTo>
                        <a:pt x="82" y="20"/>
                      </a:moveTo>
                      <a:lnTo>
                        <a:pt x="69" y="21"/>
                      </a:lnTo>
                      <a:lnTo>
                        <a:pt x="56" y="24"/>
                      </a:lnTo>
                      <a:lnTo>
                        <a:pt x="57" y="24"/>
                      </a:lnTo>
                      <a:lnTo>
                        <a:pt x="58" y="24"/>
                      </a:lnTo>
                      <a:lnTo>
                        <a:pt x="72" y="24"/>
                      </a:lnTo>
                      <a:lnTo>
                        <a:pt x="73" y="24"/>
                      </a:lnTo>
                      <a:lnTo>
                        <a:pt x="86" y="24"/>
                      </a:lnTo>
                      <a:lnTo>
                        <a:pt x="101" y="26"/>
                      </a:lnTo>
                      <a:lnTo>
                        <a:pt x="109" y="26"/>
                      </a:lnTo>
                      <a:lnTo>
                        <a:pt x="117" y="28"/>
                      </a:lnTo>
                      <a:lnTo>
                        <a:pt x="118" y="28"/>
                      </a:lnTo>
                      <a:lnTo>
                        <a:pt x="118" y="28"/>
                      </a:lnTo>
                      <a:lnTo>
                        <a:pt x="113" y="25"/>
                      </a:lnTo>
                      <a:lnTo>
                        <a:pt x="109" y="24"/>
                      </a:lnTo>
                      <a:lnTo>
                        <a:pt x="105" y="22"/>
                      </a:lnTo>
                      <a:lnTo>
                        <a:pt x="82" y="20"/>
                      </a:lnTo>
                      <a:close/>
                      <a:moveTo>
                        <a:pt x="118" y="0"/>
                      </a:moveTo>
                      <a:lnTo>
                        <a:pt x="120" y="0"/>
                      </a:lnTo>
                      <a:lnTo>
                        <a:pt x="148" y="12"/>
                      </a:lnTo>
                      <a:lnTo>
                        <a:pt x="175" y="26"/>
                      </a:lnTo>
                      <a:lnTo>
                        <a:pt x="197" y="45"/>
                      </a:lnTo>
                      <a:lnTo>
                        <a:pt x="215" y="66"/>
                      </a:lnTo>
                      <a:lnTo>
                        <a:pt x="230" y="90"/>
                      </a:lnTo>
                      <a:lnTo>
                        <a:pt x="238" y="116"/>
                      </a:lnTo>
                      <a:lnTo>
                        <a:pt x="242" y="142"/>
                      </a:lnTo>
                      <a:lnTo>
                        <a:pt x="239" y="169"/>
                      </a:lnTo>
                      <a:lnTo>
                        <a:pt x="230" y="195"/>
                      </a:lnTo>
                      <a:lnTo>
                        <a:pt x="229" y="198"/>
                      </a:lnTo>
                      <a:lnTo>
                        <a:pt x="226" y="199"/>
                      </a:lnTo>
                      <a:lnTo>
                        <a:pt x="222" y="199"/>
                      </a:lnTo>
                      <a:lnTo>
                        <a:pt x="217" y="207"/>
                      </a:lnTo>
                      <a:lnTo>
                        <a:pt x="210" y="214"/>
                      </a:lnTo>
                      <a:lnTo>
                        <a:pt x="204" y="219"/>
                      </a:lnTo>
                      <a:lnTo>
                        <a:pt x="193" y="223"/>
                      </a:lnTo>
                      <a:lnTo>
                        <a:pt x="177" y="227"/>
                      </a:lnTo>
                      <a:lnTo>
                        <a:pt x="153" y="231"/>
                      </a:lnTo>
                      <a:lnTo>
                        <a:pt x="160" y="247"/>
                      </a:lnTo>
                      <a:lnTo>
                        <a:pt x="164" y="266"/>
                      </a:lnTo>
                      <a:lnTo>
                        <a:pt x="169" y="289"/>
                      </a:lnTo>
                      <a:lnTo>
                        <a:pt x="172" y="303"/>
                      </a:lnTo>
                      <a:lnTo>
                        <a:pt x="175" y="315"/>
                      </a:lnTo>
                      <a:lnTo>
                        <a:pt x="189" y="346"/>
                      </a:lnTo>
                      <a:lnTo>
                        <a:pt x="204" y="380"/>
                      </a:lnTo>
                      <a:lnTo>
                        <a:pt x="214" y="417"/>
                      </a:lnTo>
                      <a:lnTo>
                        <a:pt x="222" y="429"/>
                      </a:lnTo>
                      <a:lnTo>
                        <a:pt x="229" y="442"/>
                      </a:lnTo>
                      <a:lnTo>
                        <a:pt x="229" y="444"/>
                      </a:lnTo>
                      <a:lnTo>
                        <a:pt x="229" y="447"/>
                      </a:lnTo>
                      <a:lnTo>
                        <a:pt x="227" y="450"/>
                      </a:lnTo>
                      <a:lnTo>
                        <a:pt x="225" y="451"/>
                      </a:lnTo>
                      <a:lnTo>
                        <a:pt x="226" y="451"/>
                      </a:lnTo>
                      <a:lnTo>
                        <a:pt x="226" y="452"/>
                      </a:lnTo>
                      <a:lnTo>
                        <a:pt x="229" y="456"/>
                      </a:lnTo>
                      <a:lnTo>
                        <a:pt x="230" y="460"/>
                      </a:lnTo>
                      <a:lnTo>
                        <a:pt x="231" y="464"/>
                      </a:lnTo>
                      <a:lnTo>
                        <a:pt x="230" y="466"/>
                      </a:lnTo>
                      <a:lnTo>
                        <a:pt x="223" y="467"/>
                      </a:lnTo>
                      <a:lnTo>
                        <a:pt x="223" y="466"/>
                      </a:lnTo>
                      <a:lnTo>
                        <a:pt x="219" y="458"/>
                      </a:lnTo>
                      <a:lnTo>
                        <a:pt x="219" y="459"/>
                      </a:lnTo>
                      <a:lnTo>
                        <a:pt x="219" y="460"/>
                      </a:lnTo>
                      <a:lnTo>
                        <a:pt x="221" y="462"/>
                      </a:lnTo>
                      <a:lnTo>
                        <a:pt x="222" y="466"/>
                      </a:lnTo>
                      <a:lnTo>
                        <a:pt x="222" y="468"/>
                      </a:lnTo>
                      <a:lnTo>
                        <a:pt x="222" y="470"/>
                      </a:lnTo>
                      <a:lnTo>
                        <a:pt x="219" y="471"/>
                      </a:lnTo>
                      <a:lnTo>
                        <a:pt x="219" y="471"/>
                      </a:lnTo>
                      <a:lnTo>
                        <a:pt x="219" y="475"/>
                      </a:lnTo>
                      <a:lnTo>
                        <a:pt x="218" y="476"/>
                      </a:lnTo>
                      <a:lnTo>
                        <a:pt x="217" y="477"/>
                      </a:lnTo>
                      <a:lnTo>
                        <a:pt x="215" y="479"/>
                      </a:lnTo>
                      <a:lnTo>
                        <a:pt x="213" y="477"/>
                      </a:lnTo>
                      <a:lnTo>
                        <a:pt x="212" y="479"/>
                      </a:lnTo>
                      <a:lnTo>
                        <a:pt x="213" y="481"/>
                      </a:lnTo>
                      <a:lnTo>
                        <a:pt x="218" y="489"/>
                      </a:lnTo>
                      <a:lnTo>
                        <a:pt x="219" y="492"/>
                      </a:lnTo>
                      <a:lnTo>
                        <a:pt x="219" y="495"/>
                      </a:lnTo>
                      <a:lnTo>
                        <a:pt x="219" y="497"/>
                      </a:lnTo>
                      <a:lnTo>
                        <a:pt x="217" y="499"/>
                      </a:lnTo>
                      <a:lnTo>
                        <a:pt x="215" y="500"/>
                      </a:lnTo>
                      <a:lnTo>
                        <a:pt x="213" y="500"/>
                      </a:lnTo>
                      <a:lnTo>
                        <a:pt x="210" y="500"/>
                      </a:lnTo>
                      <a:lnTo>
                        <a:pt x="208" y="497"/>
                      </a:lnTo>
                      <a:lnTo>
                        <a:pt x="185" y="464"/>
                      </a:lnTo>
                      <a:lnTo>
                        <a:pt x="168" y="429"/>
                      </a:lnTo>
                      <a:lnTo>
                        <a:pt x="153" y="390"/>
                      </a:lnTo>
                      <a:lnTo>
                        <a:pt x="148" y="379"/>
                      </a:lnTo>
                      <a:lnTo>
                        <a:pt x="142" y="360"/>
                      </a:lnTo>
                      <a:lnTo>
                        <a:pt x="131" y="330"/>
                      </a:lnTo>
                      <a:lnTo>
                        <a:pt x="122" y="299"/>
                      </a:lnTo>
                      <a:lnTo>
                        <a:pt x="117" y="269"/>
                      </a:lnTo>
                      <a:lnTo>
                        <a:pt x="118" y="236"/>
                      </a:lnTo>
                      <a:lnTo>
                        <a:pt x="118" y="235"/>
                      </a:lnTo>
                      <a:lnTo>
                        <a:pt x="94" y="237"/>
                      </a:lnTo>
                      <a:lnTo>
                        <a:pt x="66" y="240"/>
                      </a:lnTo>
                      <a:lnTo>
                        <a:pt x="62" y="241"/>
                      </a:lnTo>
                      <a:lnTo>
                        <a:pt x="58" y="243"/>
                      </a:lnTo>
                      <a:lnTo>
                        <a:pt x="53" y="243"/>
                      </a:lnTo>
                      <a:lnTo>
                        <a:pt x="53" y="260"/>
                      </a:lnTo>
                      <a:lnTo>
                        <a:pt x="55" y="281"/>
                      </a:lnTo>
                      <a:lnTo>
                        <a:pt x="57" y="303"/>
                      </a:lnTo>
                      <a:lnTo>
                        <a:pt x="58" y="320"/>
                      </a:lnTo>
                      <a:lnTo>
                        <a:pt x="60" y="334"/>
                      </a:lnTo>
                      <a:lnTo>
                        <a:pt x="61" y="344"/>
                      </a:lnTo>
                      <a:lnTo>
                        <a:pt x="61" y="352"/>
                      </a:lnTo>
                      <a:lnTo>
                        <a:pt x="60" y="380"/>
                      </a:lnTo>
                      <a:lnTo>
                        <a:pt x="55" y="405"/>
                      </a:lnTo>
                      <a:lnTo>
                        <a:pt x="55" y="406"/>
                      </a:lnTo>
                      <a:lnTo>
                        <a:pt x="52" y="421"/>
                      </a:lnTo>
                      <a:lnTo>
                        <a:pt x="52" y="425"/>
                      </a:lnTo>
                      <a:lnTo>
                        <a:pt x="52" y="431"/>
                      </a:lnTo>
                      <a:lnTo>
                        <a:pt x="52" y="431"/>
                      </a:lnTo>
                      <a:lnTo>
                        <a:pt x="51" y="440"/>
                      </a:lnTo>
                      <a:lnTo>
                        <a:pt x="53" y="475"/>
                      </a:lnTo>
                      <a:lnTo>
                        <a:pt x="53" y="476"/>
                      </a:lnTo>
                      <a:lnTo>
                        <a:pt x="53" y="477"/>
                      </a:lnTo>
                      <a:lnTo>
                        <a:pt x="52" y="479"/>
                      </a:lnTo>
                      <a:lnTo>
                        <a:pt x="51" y="480"/>
                      </a:lnTo>
                      <a:lnTo>
                        <a:pt x="48" y="479"/>
                      </a:lnTo>
                      <a:lnTo>
                        <a:pt x="47" y="477"/>
                      </a:lnTo>
                      <a:lnTo>
                        <a:pt x="45" y="476"/>
                      </a:lnTo>
                      <a:lnTo>
                        <a:pt x="44" y="459"/>
                      </a:lnTo>
                      <a:lnTo>
                        <a:pt x="43" y="459"/>
                      </a:lnTo>
                      <a:lnTo>
                        <a:pt x="40" y="459"/>
                      </a:lnTo>
                      <a:lnTo>
                        <a:pt x="40" y="483"/>
                      </a:lnTo>
                      <a:lnTo>
                        <a:pt x="40" y="485"/>
                      </a:lnTo>
                      <a:lnTo>
                        <a:pt x="37" y="487"/>
                      </a:lnTo>
                      <a:lnTo>
                        <a:pt x="37" y="488"/>
                      </a:lnTo>
                      <a:lnTo>
                        <a:pt x="35" y="489"/>
                      </a:lnTo>
                      <a:lnTo>
                        <a:pt x="35" y="489"/>
                      </a:lnTo>
                      <a:lnTo>
                        <a:pt x="32" y="489"/>
                      </a:lnTo>
                      <a:lnTo>
                        <a:pt x="31" y="488"/>
                      </a:lnTo>
                      <a:lnTo>
                        <a:pt x="29" y="485"/>
                      </a:lnTo>
                      <a:lnTo>
                        <a:pt x="28" y="476"/>
                      </a:lnTo>
                      <a:lnTo>
                        <a:pt x="27" y="459"/>
                      </a:lnTo>
                      <a:lnTo>
                        <a:pt x="26" y="458"/>
                      </a:lnTo>
                      <a:lnTo>
                        <a:pt x="24" y="455"/>
                      </a:lnTo>
                      <a:lnTo>
                        <a:pt x="24" y="454"/>
                      </a:lnTo>
                      <a:lnTo>
                        <a:pt x="23" y="411"/>
                      </a:lnTo>
                      <a:lnTo>
                        <a:pt x="20" y="437"/>
                      </a:lnTo>
                      <a:lnTo>
                        <a:pt x="20" y="443"/>
                      </a:lnTo>
                      <a:lnTo>
                        <a:pt x="19" y="470"/>
                      </a:lnTo>
                      <a:lnTo>
                        <a:pt x="19" y="471"/>
                      </a:lnTo>
                      <a:lnTo>
                        <a:pt x="18" y="472"/>
                      </a:lnTo>
                      <a:lnTo>
                        <a:pt x="15" y="473"/>
                      </a:lnTo>
                      <a:lnTo>
                        <a:pt x="14" y="473"/>
                      </a:lnTo>
                      <a:lnTo>
                        <a:pt x="11" y="483"/>
                      </a:lnTo>
                      <a:lnTo>
                        <a:pt x="11" y="484"/>
                      </a:lnTo>
                      <a:lnTo>
                        <a:pt x="10" y="485"/>
                      </a:lnTo>
                      <a:lnTo>
                        <a:pt x="7" y="485"/>
                      </a:lnTo>
                      <a:lnTo>
                        <a:pt x="6" y="485"/>
                      </a:lnTo>
                      <a:lnTo>
                        <a:pt x="4" y="485"/>
                      </a:lnTo>
                      <a:lnTo>
                        <a:pt x="3" y="484"/>
                      </a:lnTo>
                      <a:lnTo>
                        <a:pt x="3" y="481"/>
                      </a:lnTo>
                      <a:lnTo>
                        <a:pt x="3" y="480"/>
                      </a:lnTo>
                      <a:lnTo>
                        <a:pt x="10" y="447"/>
                      </a:lnTo>
                      <a:lnTo>
                        <a:pt x="7" y="448"/>
                      </a:lnTo>
                      <a:lnTo>
                        <a:pt x="4" y="447"/>
                      </a:lnTo>
                      <a:lnTo>
                        <a:pt x="2" y="446"/>
                      </a:lnTo>
                      <a:lnTo>
                        <a:pt x="0" y="442"/>
                      </a:lnTo>
                      <a:lnTo>
                        <a:pt x="3" y="406"/>
                      </a:lnTo>
                      <a:lnTo>
                        <a:pt x="7" y="371"/>
                      </a:lnTo>
                      <a:lnTo>
                        <a:pt x="7" y="369"/>
                      </a:lnTo>
                      <a:lnTo>
                        <a:pt x="10" y="348"/>
                      </a:lnTo>
                      <a:lnTo>
                        <a:pt x="12" y="327"/>
                      </a:lnTo>
                      <a:lnTo>
                        <a:pt x="12" y="244"/>
                      </a:lnTo>
                      <a:lnTo>
                        <a:pt x="12" y="154"/>
                      </a:lnTo>
                      <a:lnTo>
                        <a:pt x="11" y="58"/>
                      </a:lnTo>
                      <a:lnTo>
                        <a:pt x="11" y="57"/>
                      </a:lnTo>
                      <a:lnTo>
                        <a:pt x="12" y="55"/>
                      </a:lnTo>
                      <a:lnTo>
                        <a:pt x="14" y="54"/>
                      </a:lnTo>
                      <a:lnTo>
                        <a:pt x="14" y="51"/>
                      </a:lnTo>
                      <a:lnTo>
                        <a:pt x="12" y="49"/>
                      </a:lnTo>
                      <a:lnTo>
                        <a:pt x="12" y="45"/>
                      </a:lnTo>
                      <a:lnTo>
                        <a:pt x="11" y="43"/>
                      </a:lnTo>
                      <a:lnTo>
                        <a:pt x="11" y="42"/>
                      </a:lnTo>
                      <a:lnTo>
                        <a:pt x="11" y="40"/>
                      </a:lnTo>
                      <a:lnTo>
                        <a:pt x="12" y="38"/>
                      </a:lnTo>
                      <a:lnTo>
                        <a:pt x="14" y="37"/>
                      </a:lnTo>
                      <a:lnTo>
                        <a:pt x="16" y="36"/>
                      </a:lnTo>
                      <a:lnTo>
                        <a:pt x="16" y="36"/>
                      </a:lnTo>
                      <a:lnTo>
                        <a:pt x="19" y="32"/>
                      </a:lnTo>
                      <a:lnTo>
                        <a:pt x="28" y="22"/>
                      </a:lnTo>
                      <a:lnTo>
                        <a:pt x="40" y="14"/>
                      </a:lnTo>
                      <a:lnTo>
                        <a:pt x="53" y="9"/>
                      </a:lnTo>
                      <a:lnTo>
                        <a:pt x="68" y="7"/>
                      </a:lnTo>
                      <a:lnTo>
                        <a:pt x="82" y="7"/>
                      </a:lnTo>
                      <a:lnTo>
                        <a:pt x="107" y="8"/>
                      </a:lnTo>
                      <a:lnTo>
                        <a:pt x="113" y="11"/>
                      </a:lnTo>
                      <a:lnTo>
                        <a:pt x="111" y="8"/>
                      </a:lnTo>
                      <a:lnTo>
                        <a:pt x="111" y="5"/>
                      </a:lnTo>
                      <a:lnTo>
                        <a:pt x="113" y="3"/>
                      </a:lnTo>
                      <a:lnTo>
                        <a:pt x="115" y="0"/>
                      </a:lnTo>
                      <a:lnTo>
                        <a:pt x="118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8" name="Freeform 27"/>
                <p:cNvSpPr>
                  <a:spLocks noEditPoints="1"/>
                </p:cNvSpPr>
                <p:nvPr/>
              </p:nvSpPr>
              <p:spPr bwMode="auto">
                <a:xfrm>
                  <a:off x="2946407" y="349918"/>
                  <a:ext cx="129449" cy="188843"/>
                </a:xfrm>
                <a:custGeom>
                  <a:avLst/>
                  <a:gdLst>
                    <a:gd name="T0" fmla="*/ 260 w 340"/>
                    <a:gd name="T1" fmla="*/ 440 h 496"/>
                    <a:gd name="T2" fmla="*/ 224 w 340"/>
                    <a:gd name="T3" fmla="*/ 444 h 496"/>
                    <a:gd name="T4" fmla="*/ 166 w 340"/>
                    <a:gd name="T5" fmla="*/ 477 h 496"/>
                    <a:gd name="T6" fmla="*/ 189 w 340"/>
                    <a:gd name="T7" fmla="*/ 473 h 496"/>
                    <a:gd name="T8" fmla="*/ 57 w 340"/>
                    <a:gd name="T9" fmla="*/ 293 h 496"/>
                    <a:gd name="T10" fmla="*/ 25 w 340"/>
                    <a:gd name="T11" fmla="*/ 352 h 496"/>
                    <a:gd name="T12" fmla="*/ 90 w 340"/>
                    <a:gd name="T13" fmla="*/ 446 h 496"/>
                    <a:gd name="T14" fmla="*/ 22 w 340"/>
                    <a:gd name="T15" fmla="*/ 273 h 496"/>
                    <a:gd name="T16" fmla="*/ 29 w 340"/>
                    <a:gd name="T17" fmla="*/ 287 h 496"/>
                    <a:gd name="T18" fmla="*/ 30 w 340"/>
                    <a:gd name="T19" fmla="*/ 187 h 496"/>
                    <a:gd name="T20" fmla="*/ 46 w 340"/>
                    <a:gd name="T21" fmla="*/ 132 h 496"/>
                    <a:gd name="T22" fmla="*/ 301 w 340"/>
                    <a:gd name="T23" fmla="*/ 125 h 496"/>
                    <a:gd name="T24" fmla="*/ 87 w 340"/>
                    <a:gd name="T25" fmla="*/ 105 h 496"/>
                    <a:gd name="T26" fmla="*/ 80 w 340"/>
                    <a:gd name="T27" fmla="*/ 85 h 496"/>
                    <a:gd name="T28" fmla="*/ 59 w 340"/>
                    <a:gd name="T29" fmla="*/ 208 h 496"/>
                    <a:gd name="T30" fmla="*/ 112 w 340"/>
                    <a:gd name="T31" fmla="*/ 74 h 496"/>
                    <a:gd name="T32" fmla="*/ 111 w 340"/>
                    <a:gd name="T33" fmla="*/ 76 h 496"/>
                    <a:gd name="T34" fmla="*/ 132 w 340"/>
                    <a:gd name="T35" fmla="*/ 75 h 496"/>
                    <a:gd name="T36" fmla="*/ 120 w 340"/>
                    <a:gd name="T37" fmla="*/ 82 h 496"/>
                    <a:gd name="T38" fmla="*/ 83 w 340"/>
                    <a:gd name="T39" fmla="*/ 141 h 496"/>
                    <a:gd name="T40" fmla="*/ 90 w 340"/>
                    <a:gd name="T41" fmla="*/ 155 h 496"/>
                    <a:gd name="T42" fmla="*/ 94 w 340"/>
                    <a:gd name="T43" fmla="*/ 167 h 496"/>
                    <a:gd name="T44" fmla="*/ 88 w 340"/>
                    <a:gd name="T45" fmla="*/ 264 h 496"/>
                    <a:gd name="T46" fmla="*/ 166 w 340"/>
                    <a:gd name="T47" fmla="*/ 391 h 496"/>
                    <a:gd name="T48" fmla="*/ 253 w 340"/>
                    <a:gd name="T49" fmla="*/ 390 h 496"/>
                    <a:gd name="T50" fmla="*/ 260 w 340"/>
                    <a:gd name="T51" fmla="*/ 401 h 496"/>
                    <a:gd name="T52" fmla="*/ 162 w 340"/>
                    <a:gd name="T53" fmla="*/ 405 h 496"/>
                    <a:gd name="T54" fmla="*/ 94 w 340"/>
                    <a:gd name="T55" fmla="*/ 329 h 496"/>
                    <a:gd name="T56" fmla="*/ 165 w 340"/>
                    <a:gd name="T57" fmla="*/ 411 h 496"/>
                    <a:gd name="T58" fmla="*/ 261 w 340"/>
                    <a:gd name="T59" fmla="*/ 405 h 496"/>
                    <a:gd name="T60" fmla="*/ 307 w 340"/>
                    <a:gd name="T61" fmla="*/ 287 h 496"/>
                    <a:gd name="T62" fmla="*/ 301 w 340"/>
                    <a:gd name="T63" fmla="*/ 204 h 496"/>
                    <a:gd name="T64" fmla="*/ 281 w 340"/>
                    <a:gd name="T65" fmla="*/ 142 h 496"/>
                    <a:gd name="T66" fmla="*/ 162 w 340"/>
                    <a:gd name="T67" fmla="*/ 66 h 496"/>
                    <a:gd name="T68" fmla="*/ 232 w 340"/>
                    <a:gd name="T69" fmla="*/ 70 h 496"/>
                    <a:gd name="T70" fmla="*/ 103 w 340"/>
                    <a:gd name="T71" fmla="*/ 58 h 496"/>
                    <a:gd name="T72" fmla="*/ 94 w 340"/>
                    <a:gd name="T73" fmla="*/ 68 h 496"/>
                    <a:gd name="T74" fmla="*/ 108 w 340"/>
                    <a:gd name="T75" fmla="*/ 58 h 496"/>
                    <a:gd name="T76" fmla="*/ 282 w 340"/>
                    <a:gd name="T77" fmla="*/ 74 h 496"/>
                    <a:gd name="T78" fmla="*/ 107 w 340"/>
                    <a:gd name="T79" fmla="*/ 42 h 496"/>
                    <a:gd name="T80" fmla="*/ 125 w 340"/>
                    <a:gd name="T81" fmla="*/ 30 h 496"/>
                    <a:gd name="T82" fmla="*/ 198 w 340"/>
                    <a:gd name="T83" fmla="*/ 14 h 496"/>
                    <a:gd name="T84" fmla="*/ 175 w 340"/>
                    <a:gd name="T85" fmla="*/ 10 h 496"/>
                    <a:gd name="T86" fmla="*/ 149 w 340"/>
                    <a:gd name="T87" fmla="*/ 18 h 496"/>
                    <a:gd name="T88" fmla="*/ 208 w 340"/>
                    <a:gd name="T89" fmla="*/ 0 h 496"/>
                    <a:gd name="T90" fmla="*/ 302 w 340"/>
                    <a:gd name="T91" fmla="*/ 70 h 496"/>
                    <a:gd name="T92" fmla="*/ 336 w 340"/>
                    <a:gd name="T93" fmla="*/ 295 h 496"/>
                    <a:gd name="T94" fmla="*/ 317 w 340"/>
                    <a:gd name="T95" fmla="*/ 361 h 496"/>
                    <a:gd name="T96" fmla="*/ 286 w 340"/>
                    <a:gd name="T97" fmla="*/ 428 h 496"/>
                    <a:gd name="T98" fmla="*/ 202 w 340"/>
                    <a:gd name="T99" fmla="*/ 493 h 496"/>
                    <a:gd name="T100" fmla="*/ 49 w 340"/>
                    <a:gd name="T101" fmla="*/ 427 h 496"/>
                    <a:gd name="T102" fmla="*/ 1 w 340"/>
                    <a:gd name="T103" fmla="*/ 256 h 496"/>
                    <a:gd name="T104" fmla="*/ 55 w 340"/>
                    <a:gd name="T105" fmla="*/ 71 h 496"/>
                    <a:gd name="T106" fmla="*/ 103 w 340"/>
                    <a:gd name="T107" fmla="*/ 21 h 496"/>
                    <a:gd name="T108" fmla="*/ 208 w 340"/>
                    <a:gd name="T109" fmla="*/ 0 h 4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40" h="496">
                      <a:moveTo>
                        <a:pt x="259" y="438"/>
                      </a:moveTo>
                      <a:lnTo>
                        <a:pt x="251" y="447"/>
                      </a:lnTo>
                      <a:lnTo>
                        <a:pt x="259" y="442"/>
                      </a:lnTo>
                      <a:lnTo>
                        <a:pt x="259" y="442"/>
                      </a:lnTo>
                      <a:lnTo>
                        <a:pt x="259" y="440"/>
                      </a:lnTo>
                      <a:lnTo>
                        <a:pt x="260" y="440"/>
                      </a:lnTo>
                      <a:lnTo>
                        <a:pt x="259" y="438"/>
                      </a:lnTo>
                      <a:close/>
                      <a:moveTo>
                        <a:pt x="243" y="434"/>
                      </a:moveTo>
                      <a:lnTo>
                        <a:pt x="240" y="434"/>
                      </a:lnTo>
                      <a:lnTo>
                        <a:pt x="222" y="443"/>
                      </a:lnTo>
                      <a:lnTo>
                        <a:pt x="206" y="450"/>
                      </a:lnTo>
                      <a:lnTo>
                        <a:pt x="224" y="444"/>
                      </a:lnTo>
                      <a:lnTo>
                        <a:pt x="243" y="434"/>
                      </a:lnTo>
                      <a:close/>
                      <a:moveTo>
                        <a:pt x="75" y="417"/>
                      </a:moveTo>
                      <a:lnTo>
                        <a:pt x="96" y="439"/>
                      </a:lnTo>
                      <a:lnTo>
                        <a:pt x="119" y="456"/>
                      </a:lnTo>
                      <a:lnTo>
                        <a:pt x="144" y="471"/>
                      </a:lnTo>
                      <a:lnTo>
                        <a:pt x="166" y="477"/>
                      </a:lnTo>
                      <a:lnTo>
                        <a:pt x="186" y="477"/>
                      </a:lnTo>
                      <a:lnTo>
                        <a:pt x="206" y="472"/>
                      </a:lnTo>
                      <a:lnTo>
                        <a:pt x="199" y="473"/>
                      </a:lnTo>
                      <a:lnTo>
                        <a:pt x="195" y="473"/>
                      </a:lnTo>
                      <a:lnTo>
                        <a:pt x="191" y="473"/>
                      </a:lnTo>
                      <a:lnTo>
                        <a:pt x="189" y="473"/>
                      </a:lnTo>
                      <a:lnTo>
                        <a:pt x="187" y="473"/>
                      </a:lnTo>
                      <a:lnTo>
                        <a:pt x="158" y="468"/>
                      </a:lnTo>
                      <a:lnTo>
                        <a:pt x="129" y="457"/>
                      </a:lnTo>
                      <a:lnTo>
                        <a:pt x="102" y="440"/>
                      </a:lnTo>
                      <a:lnTo>
                        <a:pt x="75" y="417"/>
                      </a:lnTo>
                      <a:close/>
                      <a:moveTo>
                        <a:pt x="57" y="293"/>
                      </a:moveTo>
                      <a:lnTo>
                        <a:pt x="57" y="306"/>
                      </a:lnTo>
                      <a:lnTo>
                        <a:pt x="62" y="311"/>
                      </a:lnTo>
                      <a:lnTo>
                        <a:pt x="57" y="293"/>
                      </a:lnTo>
                      <a:close/>
                      <a:moveTo>
                        <a:pt x="15" y="293"/>
                      </a:moveTo>
                      <a:lnTo>
                        <a:pt x="18" y="322"/>
                      </a:lnTo>
                      <a:lnTo>
                        <a:pt x="25" y="352"/>
                      </a:lnTo>
                      <a:lnTo>
                        <a:pt x="36" y="380"/>
                      </a:lnTo>
                      <a:lnTo>
                        <a:pt x="50" y="406"/>
                      </a:lnTo>
                      <a:lnTo>
                        <a:pt x="69" y="430"/>
                      </a:lnTo>
                      <a:lnTo>
                        <a:pt x="90" y="450"/>
                      </a:lnTo>
                      <a:lnTo>
                        <a:pt x="116" y="465"/>
                      </a:lnTo>
                      <a:lnTo>
                        <a:pt x="90" y="446"/>
                      </a:lnTo>
                      <a:lnTo>
                        <a:pt x="67" y="422"/>
                      </a:lnTo>
                      <a:lnTo>
                        <a:pt x="49" y="393"/>
                      </a:lnTo>
                      <a:lnTo>
                        <a:pt x="33" y="362"/>
                      </a:lnTo>
                      <a:lnTo>
                        <a:pt x="22" y="328"/>
                      </a:lnTo>
                      <a:lnTo>
                        <a:pt x="15" y="293"/>
                      </a:lnTo>
                      <a:close/>
                      <a:moveTo>
                        <a:pt x="22" y="273"/>
                      </a:moveTo>
                      <a:lnTo>
                        <a:pt x="22" y="278"/>
                      </a:lnTo>
                      <a:lnTo>
                        <a:pt x="22" y="282"/>
                      </a:lnTo>
                      <a:lnTo>
                        <a:pt x="28" y="314"/>
                      </a:lnTo>
                      <a:lnTo>
                        <a:pt x="36" y="343"/>
                      </a:lnTo>
                      <a:lnTo>
                        <a:pt x="32" y="316"/>
                      </a:lnTo>
                      <a:lnTo>
                        <a:pt x="29" y="287"/>
                      </a:lnTo>
                      <a:lnTo>
                        <a:pt x="25" y="279"/>
                      </a:lnTo>
                      <a:lnTo>
                        <a:pt x="22" y="273"/>
                      </a:lnTo>
                      <a:close/>
                      <a:moveTo>
                        <a:pt x="51" y="109"/>
                      </a:moveTo>
                      <a:lnTo>
                        <a:pt x="44" y="129"/>
                      </a:lnTo>
                      <a:lnTo>
                        <a:pt x="36" y="158"/>
                      </a:lnTo>
                      <a:lnTo>
                        <a:pt x="30" y="187"/>
                      </a:lnTo>
                      <a:lnTo>
                        <a:pt x="26" y="212"/>
                      </a:lnTo>
                      <a:lnTo>
                        <a:pt x="34" y="204"/>
                      </a:lnTo>
                      <a:lnTo>
                        <a:pt x="34" y="204"/>
                      </a:lnTo>
                      <a:lnTo>
                        <a:pt x="38" y="176"/>
                      </a:lnTo>
                      <a:lnTo>
                        <a:pt x="42" y="151"/>
                      </a:lnTo>
                      <a:lnTo>
                        <a:pt x="46" y="132"/>
                      </a:lnTo>
                      <a:lnTo>
                        <a:pt x="51" y="109"/>
                      </a:lnTo>
                      <a:close/>
                      <a:moveTo>
                        <a:pt x="290" y="101"/>
                      </a:moveTo>
                      <a:lnTo>
                        <a:pt x="289" y="104"/>
                      </a:lnTo>
                      <a:lnTo>
                        <a:pt x="289" y="104"/>
                      </a:lnTo>
                      <a:lnTo>
                        <a:pt x="289" y="105"/>
                      </a:lnTo>
                      <a:lnTo>
                        <a:pt x="301" y="125"/>
                      </a:lnTo>
                      <a:lnTo>
                        <a:pt x="311" y="149"/>
                      </a:lnTo>
                      <a:lnTo>
                        <a:pt x="311" y="147"/>
                      </a:lnTo>
                      <a:lnTo>
                        <a:pt x="301" y="124"/>
                      </a:lnTo>
                      <a:lnTo>
                        <a:pt x="290" y="101"/>
                      </a:lnTo>
                      <a:close/>
                      <a:moveTo>
                        <a:pt x="92" y="96"/>
                      </a:moveTo>
                      <a:lnTo>
                        <a:pt x="87" y="105"/>
                      </a:lnTo>
                      <a:lnTo>
                        <a:pt x="83" y="116"/>
                      </a:lnTo>
                      <a:lnTo>
                        <a:pt x="88" y="105"/>
                      </a:lnTo>
                      <a:lnTo>
                        <a:pt x="94" y="96"/>
                      </a:lnTo>
                      <a:lnTo>
                        <a:pt x="92" y="96"/>
                      </a:lnTo>
                      <a:close/>
                      <a:moveTo>
                        <a:pt x="87" y="78"/>
                      </a:moveTo>
                      <a:lnTo>
                        <a:pt x="80" y="85"/>
                      </a:lnTo>
                      <a:lnTo>
                        <a:pt x="74" y="97"/>
                      </a:lnTo>
                      <a:lnTo>
                        <a:pt x="69" y="115"/>
                      </a:lnTo>
                      <a:lnTo>
                        <a:pt x="65" y="132"/>
                      </a:lnTo>
                      <a:lnTo>
                        <a:pt x="61" y="150"/>
                      </a:lnTo>
                      <a:lnTo>
                        <a:pt x="59" y="178"/>
                      </a:lnTo>
                      <a:lnTo>
                        <a:pt x="59" y="208"/>
                      </a:lnTo>
                      <a:lnTo>
                        <a:pt x="61" y="195"/>
                      </a:lnTo>
                      <a:lnTo>
                        <a:pt x="62" y="158"/>
                      </a:lnTo>
                      <a:lnTo>
                        <a:pt x="66" y="126"/>
                      </a:lnTo>
                      <a:lnTo>
                        <a:pt x="74" y="100"/>
                      </a:lnTo>
                      <a:lnTo>
                        <a:pt x="87" y="78"/>
                      </a:lnTo>
                      <a:close/>
                      <a:moveTo>
                        <a:pt x="112" y="74"/>
                      </a:moveTo>
                      <a:lnTo>
                        <a:pt x="110" y="76"/>
                      </a:lnTo>
                      <a:lnTo>
                        <a:pt x="108" y="76"/>
                      </a:lnTo>
                      <a:lnTo>
                        <a:pt x="103" y="82"/>
                      </a:lnTo>
                      <a:lnTo>
                        <a:pt x="103" y="83"/>
                      </a:lnTo>
                      <a:lnTo>
                        <a:pt x="102" y="84"/>
                      </a:lnTo>
                      <a:lnTo>
                        <a:pt x="111" y="76"/>
                      </a:lnTo>
                      <a:lnTo>
                        <a:pt x="112" y="74"/>
                      </a:lnTo>
                      <a:close/>
                      <a:moveTo>
                        <a:pt x="157" y="66"/>
                      </a:moveTo>
                      <a:lnTo>
                        <a:pt x="156" y="67"/>
                      </a:lnTo>
                      <a:lnTo>
                        <a:pt x="135" y="71"/>
                      </a:lnTo>
                      <a:lnTo>
                        <a:pt x="135" y="72"/>
                      </a:lnTo>
                      <a:lnTo>
                        <a:pt x="132" y="75"/>
                      </a:lnTo>
                      <a:lnTo>
                        <a:pt x="131" y="78"/>
                      </a:lnTo>
                      <a:lnTo>
                        <a:pt x="129" y="80"/>
                      </a:lnTo>
                      <a:lnTo>
                        <a:pt x="127" y="82"/>
                      </a:lnTo>
                      <a:lnTo>
                        <a:pt x="125" y="83"/>
                      </a:lnTo>
                      <a:lnTo>
                        <a:pt x="121" y="83"/>
                      </a:lnTo>
                      <a:lnTo>
                        <a:pt x="120" y="82"/>
                      </a:lnTo>
                      <a:lnTo>
                        <a:pt x="119" y="80"/>
                      </a:lnTo>
                      <a:lnTo>
                        <a:pt x="116" y="83"/>
                      </a:lnTo>
                      <a:lnTo>
                        <a:pt x="104" y="99"/>
                      </a:lnTo>
                      <a:lnTo>
                        <a:pt x="92" y="117"/>
                      </a:lnTo>
                      <a:lnTo>
                        <a:pt x="92" y="117"/>
                      </a:lnTo>
                      <a:lnTo>
                        <a:pt x="83" y="141"/>
                      </a:lnTo>
                      <a:lnTo>
                        <a:pt x="75" y="169"/>
                      </a:lnTo>
                      <a:lnTo>
                        <a:pt x="75" y="170"/>
                      </a:lnTo>
                      <a:lnTo>
                        <a:pt x="79" y="162"/>
                      </a:lnTo>
                      <a:lnTo>
                        <a:pt x="84" y="157"/>
                      </a:lnTo>
                      <a:lnTo>
                        <a:pt x="87" y="155"/>
                      </a:lnTo>
                      <a:lnTo>
                        <a:pt x="90" y="155"/>
                      </a:lnTo>
                      <a:lnTo>
                        <a:pt x="92" y="157"/>
                      </a:lnTo>
                      <a:lnTo>
                        <a:pt x="95" y="158"/>
                      </a:lnTo>
                      <a:lnTo>
                        <a:pt x="96" y="161"/>
                      </a:lnTo>
                      <a:lnTo>
                        <a:pt x="96" y="163"/>
                      </a:lnTo>
                      <a:lnTo>
                        <a:pt x="95" y="166"/>
                      </a:lnTo>
                      <a:lnTo>
                        <a:pt x="94" y="167"/>
                      </a:lnTo>
                      <a:lnTo>
                        <a:pt x="87" y="176"/>
                      </a:lnTo>
                      <a:lnTo>
                        <a:pt x="83" y="190"/>
                      </a:lnTo>
                      <a:lnTo>
                        <a:pt x="82" y="207"/>
                      </a:lnTo>
                      <a:lnTo>
                        <a:pt x="82" y="224"/>
                      </a:lnTo>
                      <a:lnTo>
                        <a:pt x="84" y="244"/>
                      </a:lnTo>
                      <a:lnTo>
                        <a:pt x="88" y="264"/>
                      </a:lnTo>
                      <a:lnTo>
                        <a:pt x="94" y="282"/>
                      </a:lnTo>
                      <a:lnTo>
                        <a:pt x="104" y="311"/>
                      </a:lnTo>
                      <a:lnTo>
                        <a:pt x="116" y="339"/>
                      </a:lnTo>
                      <a:lnTo>
                        <a:pt x="131" y="362"/>
                      </a:lnTo>
                      <a:lnTo>
                        <a:pt x="148" y="381"/>
                      </a:lnTo>
                      <a:lnTo>
                        <a:pt x="166" y="391"/>
                      </a:lnTo>
                      <a:lnTo>
                        <a:pt x="182" y="398"/>
                      </a:lnTo>
                      <a:lnTo>
                        <a:pt x="199" y="401"/>
                      </a:lnTo>
                      <a:lnTo>
                        <a:pt x="215" y="402"/>
                      </a:lnTo>
                      <a:lnTo>
                        <a:pt x="234" y="399"/>
                      </a:lnTo>
                      <a:lnTo>
                        <a:pt x="251" y="390"/>
                      </a:lnTo>
                      <a:lnTo>
                        <a:pt x="253" y="390"/>
                      </a:lnTo>
                      <a:lnTo>
                        <a:pt x="256" y="390"/>
                      </a:lnTo>
                      <a:lnTo>
                        <a:pt x="259" y="390"/>
                      </a:lnTo>
                      <a:lnTo>
                        <a:pt x="260" y="393"/>
                      </a:lnTo>
                      <a:lnTo>
                        <a:pt x="261" y="395"/>
                      </a:lnTo>
                      <a:lnTo>
                        <a:pt x="261" y="398"/>
                      </a:lnTo>
                      <a:lnTo>
                        <a:pt x="260" y="401"/>
                      </a:lnTo>
                      <a:lnTo>
                        <a:pt x="259" y="402"/>
                      </a:lnTo>
                      <a:lnTo>
                        <a:pt x="239" y="413"/>
                      </a:lnTo>
                      <a:lnTo>
                        <a:pt x="219" y="415"/>
                      </a:lnTo>
                      <a:lnTo>
                        <a:pt x="199" y="415"/>
                      </a:lnTo>
                      <a:lnTo>
                        <a:pt x="181" y="411"/>
                      </a:lnTo>
                      <a:lnTo>
                        <a:pt x="162" y="405"/>
                      </a:lnTo>
                      <a:lnTo>
                        <a:pt x="144" y="394"/>
                      </a:lnTo>
                      <a:lnTo>
                        <a:pt x="127" y="377"/>
                      </a:lnTo>
                      <a:lnTo>
                        <a:pt x="111" y="356"/>
                      </a:lnTo>
                      <a:lnTo>
                        <a:pt x="98" y="331"/>
                      </a:lnTo>
                      <a:lnTo>
                        <a:pt x="87" y="306"/>
                      </a:lnTo>
                      <a:lnTo>
                        <a:pt x="94" y="329"/>
                      </a:lnTo>
                      <a:lnTo>
                        <a:pt x="103" y="352"/>
                      </a:lnTo>
                      <a:lnTo>
                        <a:pt x="108" y="361"/>
                      </a:lnTo>
                      <a:lnTo>
                        <a:pt x="112" y="370"/>
                      </a:lnTo>
                      <a:lnTo>
                        <a:pt x="115" y="374"/>
                      </a:lnTo>
                      <a:lnTo>
                        <a:pt x="140" y="395"/>
                      </a:lnTo>
                      <a:lnTo>
                        <a:pt x="165" y="411"/>
                      </a:lnTo>
                      <a:lnTo>
                        <a:pt x="187" y="420"/>
                      </a:lnTo>
                      <a:lnTo>
                        <a:pt x="211" y="424"/>
                      </a:lnTo>
                      <a:lnTo>
                        <a:pt x="234" y="422"/>
                      </a:lnTo>
                      <a:lnTo>
                        <a:pt x="245" y="414"/>
                      </a:lnTo>
                      <a:lnTo>
                        <a:pt x="259" y="406"/>
                      </a:lnTo>
                      <a:lnTo>
                        <a:pt x="261" y="405"/>
                      </a:lnTo>
                      <a:lnTo>
                        <a:pt x="265" y="406"/>
                      </a:lnTo>
                      <a:lnTo>
                        <a:pt x="269" y="402"/>
                      </a:lnTo>
                      <a:lnTo>
                        <a:pt x="280" y="378"/>
                      </a:lnTo>
                      <a:lnTo>
                        <a:pt x="290" y="351"/>
                      </a:lnTo>
                      <a:lnTo>
                        <a:pt x="299" y="319"/>
                      </a:lnTo>
                      <a:lnTo>
                        <a:pt x="307" y="287"/>
                      </a:lnTo>
                      <a:lnTo>
                        <a:pt x="313" y="257"/>
                      </a:lnTo>
                      <a:lnTo>
                        <a:pt x="314" y="256"/>
                      </a:lnTo>
                      <a:lnTo>
                        <a:pt x="315" y="246"/>
                      </a:lnTo>
                      <a:lnTo>
                        <a:pt x="306" y="202"/>
                      </a:lnTo>
                      <a:lnTo>
                        <a:pt x="305" y="203"/>
                      </a:lnTo>
                      <a:lnTo>
                        <a:pt x="301" y="204"/>
                      </a:lnTo>
                      <a:lnTo>
                        <a:pt x="298" y="203"/>
                      </a:lnTo>
                      <a:lnTo>
                        <a:pt x="297" y="202"/>
                      </a:lnTo>
                      <a:lnTo>
                        <a:pt x="294" y="199"/>
                      </a:lnTo>
                      <a:lnTo>
                        <a:pt x="294" y="196"/>
                      </a:lnTo>
                      <a:lnTo>
                        <a:pt x="292" y="169"/>
                      </a:lnTo>
                      <a:lnTo>
                        <a:pt x="281" y="142"/>
                      </a:lnTo>
                      <a:lnTo>
                        <a:pt x="265" y="118"/>
                      </a:lnTo>
                      <a:lnTo>
                        <a:pt x="244" y="99"/>
                      </a:lnTo>
                      <a:lnTo>
                        <a:pt x="220" y="83"/>
                      </a:lnTo>
                      <a:lnTo>
                        <a:pt x="194" y="72"/>
                      </a:lnTo>
                      <a:lnTo>
                        <a:pt x="168" y="66"/>
                      </a:lnTo>
                      <a:lnTo>
                        <a:pt x="162" y="66"/>
                      </a:lnTo>
                      <a:lnTo>
                        <a:pt x="157" y="66"/>
                      </a:lnTo>
                      <a:close/>
                      <a:moveTo>
                        <a:pt x="206" y="62"/>
                      </a:moveTo>
                      <a:lnTo>
                        <a:pt x="227" y="71"/>
                      </a:lnTo>
                      <a:lnTo>
                        <a:pt x="245" y="83"/>
                      </a:lnTo>
                      <a:lnTo>
                        <a:pt x="239" y="76"/>
                      </a:lnTo>
                      <a:lnTo>
                        <a:pt x="232" y="70"/>
                      </a:lnTo>
                      <a:lnTo>
                        <a:pt x="206" y="62"/>
                      </a:lnTo>
                      <a:close/>
                      <a:moveTo>
                        <a:pt x="117" y="53"/>
                      </a:moveTo>
                      <a:lnTo>
                        <a:pt x="112" y="54"/>
                      </a:lnTo>
                      <a:lnTo>
                        <a:pt x="107" y="55"/>
                      </a:lnTo>
                      <a:lnTo>
                        <a:pt x="104" y="56"/>
                      </a:lnTo>
                      <a:lnTo>
                        <a:pt x="103" y="58"/>
                      </a:lnTo>
                      <a:lnTo>
                        <a:pt x="100" y="59"/>
                      </a:lnTo>
                      <a:lnTo>
                        <a:pt x="99" y="59"/>
                      </a:lnTo>
                      <a:lnTo>
                        <a:pt x="98" y="59"/>
                      </a:lnTo>
                      <a:lnTo>
                        <a:pt x="90" y="63"/>
                      </a:lnTo>
                      <a:lnTo>
                        <a:pt x="92" y="66"/>
                      </a:lnTo>
                      <a:lnTo>
                        <a:pt x="94" y="68"/>
                      </a:lnTo>
                      <a:lnTo>
                        <a:pt x="95" y="70"/>
                      </a:lnTo>
                      <a:lnTo>
                        <a:pt x="96" y="67"/>
                      </a:lnTo>
                      <a:lnTo>
                        <a:pt x="98" y="67"/>
                      </a:lnTo>
                      <a:lnTo>
                        <a:pt x="98" y="67"/>
                      </a:lnTo>
                      <a:lnTo>
                        <a:pt x="100" y="64"/>
                      </a:lnTo>
                      <a:lnTo>
                        <a:pt x="108" y="58"/>
                      </a:lnTo>
                      <a:lnTo>
                        <a:pt x="117" y="53"/>
                      </a:lnTo>
                      <a:close/>
                      <a:moveTo>
                        <a:pt x="251" y="43"/>
                      </a:moveTo>
                      <a:lnTo>
                        <a:pt x="257" y="49"/>
                      </a:lnTo>
                      <a:lnTo>
                        <a:pt x="264" y="55"/>
                      </a:lnTo>
                      <a:lnTo>
                        <a:pt x="284" y="76"/>
                      </a:lnTo>
                      <a:lnTo>
                        <a:pt x="282" y="74"/>
                      </a:lnTo>
                      <a:lnTo>
                        <a:pt x="282" y="74"/>
                      </a:lnTo>
                      <a:lnTo>
                        <a:pt x="274" y="64"/>
                      </a:lnTo>
                      <a:lnTo>
                        <a:pt x="265" y="55"/>
                      </a:lnTo>
                      <a:lnTo>
                        <a:pt x="257" y="49"/>
                      </a:lnTo>
                      <a:lnTo>
                        <a:pt x="251" y="43"/>
                      </a:lnTo>
                      <a:close/>
                      <a:moveTo>
                        <a:pt x="107" y="42"/>
                      </a:moveTo>
                      <a:lnTo>
                        <a:pt x="98" y="49"/>
                      </a:lnTo>
                      <a:lnTo>
                        <a:pt x="103" y="47"/>
                      </a:lnTo>
                      <a:lnTo>
                        <a:pt x="108" y="42"/>
                      </a:lnTo>
                      <a:lnTo>
                        <a:pt x="107" y="42"/>
                      </a:lnTo>
                      <a:close/>
                      <a:moveTo>
                        <a:pt x="129" y="30"/>
                      </a:moveTo>
                      <a:lnTo>
                        <a:pt x="125" y="30"/>
                      </a:lnTo>
                      <a:lnTo>
                        <a:pt x="123" y="31"/>
                      </a:lnTo>
                      <a:lnTo>
                        <a:pt x="123" y="31"/>
                      </a:lnTo>
                      <a:lnTo>
                        <a:pt x="127" y="31"/>
                      </a:lnTo>
                      <a:lnTo>
                        <a:pt x="129" y="30"/>
                      </a:lnTo>
                      <a:close/>
                      <a:moveTo>
                        <a:pt x="203" y="14"/>
                      </a:moveTo>
                      <a:lnTo>
                        <a:pt x="198" y="14"/>
                      </a:lnTo>
                      <a:lnTo>
                        <a:pt x="194" y="16"/>
                      </a:lnTo>
                      <a:lnTo>
                        <a:pt x="190" y="17"/>
                      </a:lnTo>
                      <a:lnTo>
                        <a:pt x="215" y="20"/>
                      </a:lnTo>
                      <a:lnTo>
                        <a:pt x="237" y="26"/>
                      </a:lnTo>
                      <a:lnTo>
                        <a:pt x="203" y="14"/>
                      </a:lnTo>
                      <a:close/>
                      <a:moveTo>
                        <a:pt x="175" y="10"/>
                      </a:moveTo>
                      <a:lnTo>
                        <a:pt x="168" y="10"/>
                      </a:lnTo>
                      <a:lnTo>
                        <a:pt x="158" y="10"/>
                      </a:lnTo>
                      <a:lnTo>
                        <a:pt x="148" y="13"/>
                      </a:lnTo>
                      <a:lnTo>
                        <a:pt x="149" y="14"/>
                      </a:lnTo>
                      <a:lnTo>
                        <a:pt x="149" y="17"/>
                      </a:lnTo>
                      <a:lnTo>
                        <a:pt x="149" y="18"/>
                      </a:lnTo>
                      <a:lnTo>
                        <a:pt x="148" y="20"/>
                      </a:lnTo>
                      <a:lnTo>
                        <a:pt x="149" y="22"/>
                      </a:lnTo>
                      <a:lnTo>
                        <a:pt x="172" y="18"/>
                      </a:lnTo>
                      <a:lnTo>
                        <a:pt x="173" y="16"/>
                      </a:lnTo>
                      <a:lnTo>
                        <a:pt x="175" y="10"/>
                      </a:lnTo>
                      <a:close/>
                      <a:moveTo>
                        <a:pt x="208" y="0"/>
                      </a:moveTo>
                      <a:lnTo>
                        <a:pt x="227" y="1"/>
                      </a:lnTo>
                      <a:lnTo>
                        <a:pt x="241" y="6"/>
                      </a:lnTo>
                      <a:lnTo>
                        <a:pt x="259" y="18"/>
                      </a:lnTo>
                      <a:lnTo>
                        <a:pt x="272" y="33"/>
                      </a:lnTo>
                      <a:lnTo>
                        <a:pt x="282" y="47"/>
                      </a:lnTo>
                      <a:lnTo>
                        <a:pt x="302" y="70"/>
                      </a:lnTo>
                      <a:lnTo>
                        <a:pt x="315" y="95"/>
                      </a:lnTo>
                      <a:lnTo>
                        <a:pt x="326" y="122"/>
                      </a:lnTo>
                      <a:lnTo>
                        <a:pt x="330" y="155"/>
                      </a:lnTo>
                      <a:lnTo>
                        <a:pt x="339" y="202"/>
                      </a:lnTo>
                      <a:lnTo>
                        <a:pt x="340" y="249"/>
                      </a:lnTo>
                      <a:lnTo>
                        <a:pt x="336" y="295"/>
                      </a:lnTo>
                      <a:lnTo>
                        <a:pt x="334" y="310"/>
                      </a:lnTo>
                      <a:lnTo>
                        <a:pt x="330" y="326"/>
                      </a:lnTo>
                      <a:lnTo>
                        <a:pt x="327" y="339"/>
                      </a:lnTo>
                      <a:lnTo>
                        <a:pt x="322" y="352"/>
                      </a:lnTo>
                      <a:lnTo>
                        <a:pt x="319" y="361"/>
                      </a:lnTo>
                      <a:lnTo>
                        <a:pt x="317" y="361"/>
                      </a:lnTo>
                      <a:lnTo>
                        <a:pt x="319" y="362"/>
                      </a:lnTo>
                      <a:lnTo>
                        <a:pt x="318" y="362"/>
                      </a:lnTo>
                      <a:lnTo>
                        <a:pt x="317" y="369"/>
                      </a:lnTo>
                      <a:lnTo>
                        <a:pt x="309" y="391"/>
                      </a:lnTo>
                      <a:lnTo>
                        <a:pt x="298" y="411"/>
                      </a:lnTo>
                      <a:lnTo>
                        <a:pt x="286" y="428"/>
                      </a:lnTo>
                      <a:lnTo>
                        <a:pt x="285" y="428"/>
                      </a:lnTo>
                      <a:lnTo>
                        <a:pt x="278" y="436"/>
                      </a:lnTo>
                      <a:lnTo>
                        <a:pt x="260" y="461"/>
                      </a:lnTo>
                      <a:lnTo>
                        <a:pt x="237" y="480"/>
                      </a:lnTo>
                      <a:lnTo>
                        <a:pt x="220" y="488"/>
                      </a:lnTo>
                      <a:lnTo>
                        <a:pt x="202" y="493"/>
                      </a:lnTo>
                      <a:lnTo>
                        <a:pt x="181" y="496"/>
                      </a:lnTo>
                      <a:lnTo>
                        <a:pt x="152" y="492"/>
                      </a:lnTo>
                      <a:lnTo>
                        <a:pt x="121" y="482"/>
                      </a:lnTo>
                      <a:lnTo>
                        <a:pt x="94" y="468"/>
                      </a:lnTo>
                      <a:lnTo>
                        <a:pt x="69" y="450"/>
                      </a:lnTo>
                      <a:lnTo>
                        <a:pt x="49" y="427"/>
                      </a:lnTo>
                      <a:lnTo>
                        <a:pt x="32" y="402"/>
                      </a:lnTo>
                      <a:lnTo>
                        <a:pt x="20" y="374"/>
                      </a:lnTo>
                      <a:lnTo>
                        <a:pt x="9" y="345"/>
                      </a:lnTo>
                      <a:lnTo>
                        <a:pt x="4" y="316"/>
                      </a:lnTo>
                      <a:lnTo>
                        <a:pt x="0" y="286"/>
                      </a:lnTo>
                      <a:lnTo>
                        <a:pt x="1" y="256"/>
                      </a:lnTo>
                      <a:lnTo>
                        <a:pt x="3" y="232"/>
                      </a:lnTo>
                      <a:lnTo>
                        <a:pt x="8" y="203"/>
                      </a:lnTo>
                      <a:lnTo>
                        <a:pt x="16" y="170"/>
                      </a:lnTo>
                      <a:lnTo>
                        <a:pt x="26" y="136"/>
                      </a:lnTo>
                      <a:lnTo>
                        <a:pt x="40" y="101"/>
                      </a:lnTo>
                      <a:lnTo>
                        <a:pt x="55" y="71"/>
                      </a:lnTo>
                      <a:lnTo>
                        <a:pt x="55" y="68"/>
                      </a:lnTo>
                      <a:lnTo>
                        <a:pt x="57" y="67"/>
                      </a:lnTo>
                      <a:lnTo>
                        <a:pt x="57" y="64"/>
                      </a:lnTo>
                      <a:lnTo>
                        <a:pt x="57" y="63"/>
                      </a:lnTo>
                      <a:lnTo>
                        <a:pt x="79" y="39"/>
                      </a:lnTo>
                      <a:lnTo>
                        <a:pt x="103" y="21"/>
                      </a:lnTo>
                      <a:lnTo>
                        <a:pt x="129" y="9"/>
                      </a:lnTo>
                      <a:lnTo>
                        <a:pt x="158" y="2"/>
                      </a:lnTo>
                      <a:lnTo>
                        <a:pt x="190" y="2"/>
                      </a:lnTo>
                      <a:lnTo>
                        <a:pt x="195" y="1"/>
                      </a:lnTo>
                      <a:lnTo>
                        <a:pt x="202" y="0"/>
                      </a:lnTo>
                      <a:lnTo>
                        <a:pt x="208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9" name="Freeform 28"/>
                <p:cNvSpPr>
                  <a:spLocks noEditPoints="1"/>
                </p:cNvSpPr>
                <p:nvPr/>
              </p:nvSpPr>
              <p:spPr bwMode="auto">
                <a:xfrm>
                  <a:off x="3416992" y="354486"/>
                  <a:ext cx="129449" cy="187320"/>
                </a:xfrm>
                <a:custGeom>
                  <a:avLst/>
                  <a:gdLst>
                    <a:gd name="T0" fmla="*/ 161 w 341"/>
                    <a:gd name="T1" fmla="*/ 436 h 494"/>
                    <a:gd name="T2" fmla="*/ 215 w 341"/>
                    <a:gd name="T3" fmla="*/ 434 h 494"/>
                    <a:gd name="T4" fmla="*/ 250 w 341"/>
                    <a:gd name="T5" fmla="*/ 429 h 494"/>
                    <a:gd name="T6" fmla="*/ 244 w 341"/>
                    <a:gd name="T7" fmla="*/ 441 h 494"/>
                    <a:gd name="T8" fmla="*/ 205 w 341"/>
                    <a:gd name="T9" fmla="*/ 389 h 494"/>
                    <a:gd name="T10" fmla="*/ 82 w 341"/>
                    <a:gd name="T11" fmla="*/ 393 h 494"/>
                    <a:gd name="T12" fmla="*/ 80 w 341"/>
                    <a:gd name="T13" fmla="*/ 389 h 494"/>
                    <a:gd name="T14" fmla="*/ 47 w 341"/>
                    <a:gd name="T15" fmla="*/ 283 h 494"/>
                    <a:gd name="T16" fmla="*/ 328 w 341"/>
                    <a:gd name="T17" fmla="*/ 288 h 494"/>
                    <a:gd name="T18" fmla="*/ 61 w 341"/>
                    <a:gd name="T19" fmla="*/ 247 h 494"/>
                    <a:gd name="T20" fmla="*/ 69 w 341"/>
                    <a:gd name="T21" fmla="*/ 326 h 494"/>
                    <a:gd name="T22" fmla="*/ 111 w 341"/>
                    <a:gd name="T23" fmla="*/ 401 h 494"/>
                    <a:gd name="T24" fmla="*/ 78 w 341"/>
                    <a:gd name="T25" fmla="*/ 347 h 494"/>
                    <a:gd name="T26" fmla="*/ 64 w 341"/>
                    <a:gd name="T27" fmla="*/ 236 h 494"/>
                    <a:gd name="T28" fmla="*/ 15 w 341"/>
                    <a:gd name="T29" fmla="*/ 247 h 494"/>
                    <a:gd name="T30" fmla="*/ 52 w 341"/>
                    <a:gd name="T31" fmla="*/ 399 h 494"/>
                    <a:gd name="T32" fmla="*/ 18 w 341"/>
                    <a:gd name="T33" fmla="*/ 259 h 494"/>
                    <a:gd name="T34" fmla="*/ 267 w 341"/>
                    <a:gd name="T35" fmla="*/ 99 h 494"/>
                    <a:gd name="T36" fmla="*/ 313 w 341"/>
                    <a:gd name="T37" fmla="*/ 222 h 494"/>
                    <a:gd name="T38" fmla="*/ 309 w 341"/>
                    <a:gd name="T39" fmla="*/ 198 h 494"/>
                    <a:gd name="T40" fmla="*/ 292 w 341"/>
                    <a:gd name="T41" fmla="*/ 78 h 494"/>
                    <a:gd name="T42" fmla="*/ 157 w 341"/>
                    <a:gd name="T43" fmla="*/ 48 h 494"/>
                    <a:gd name="T44" fmla="*/ 157 w 341"/>
                    <a:gd name="T45" fmla="*/ 56 h 494"/>
                    <a:gd name="T46" fmla="*/ 131 w 341"/>
                    <a:gd name="T47" fmla="*/ 68 h 494"/>
                    <a:gd name="T48" fmla="*/ 136 w 341"/>
                    <a:gd name="T49" fmla="*/ 75 h 494"/>
                    <a:gd name="T50" fmla="*/ 144 w 341"/>
                    <a:gd name="T51" fmla="*/ 82 h 494"/>
                    <a:gd name="T52" fmla="*/ 135 w 341"/>
                    <a:gd name="T53" fmla="*/ 91 h 494"/>
                    <a:gd name="T54" fmla="*/ 85 w 341"/>
                    <a:gd name="T55" fmla="*/ 157 h 494"/>
                    <a:gd name="T56" fmla="*/ 77 w 341"/>
                    <a:gd name="T57" fmla="*/ 251 h 494"/>
                    <a:gd name="T58" fmla="*/ 122 w 341"/>
                    <a:gd name="T59" fmla="*/ 389 h 494"/>
                    <a:gd name="T60" fmla="*/ 190 w 341"/>
                    <a:gd name="T61" fmla="*/ 408 h 494"/>
                    <a:gd name="T62" fmla="*/ 198 w 341"/>
                    <a:gd name="T63" fmla="*/ 392 h 494"/>
                    <a:gd name="T64" fmla="*/ 206 w 341"/>
                    <a:gd name="T65" fmla="*/ 387 h 494"/>
                    <a:gd name="T66" fmla="*/ 209 w 341"/>
                    <a:gd name="T67" fmla="*/ 405 h 494"/>
                    <a:gd name="T68" fmla="*/ 225 w 341"/>
                    <a:gd name="T69" fmla="*/ 418 h 494"/>
                    <a:gd name="T70" fmla="*/ 281 w 341"/>
                    <a:gd name="T71" fmla="*/ 349 h 494"/>
                    <a:gd name="T72" fmla="*/ 299 w 341"/>
                    <a:gd name="T73" fmla="*/ 226 h 494"/>
                    <a:gd name="T74" fmla="*/ 247 w 341"/>
                    <a:gd name="T75" fmla="*/ 93 h 494"/>
                    <a:gd name="T76" fmla="*/ 134 w 341"/>
                    <a:gd name="T77" fmla="*/ 43 h 494"/>
                    <a:gd name="T78" fmla="*/ 142 w 341"/>
                    <a:gd name="T79" fmla="*/ 28 h 494"/>
                    <a:gd name="T80" fmla="*/ 144 w 341"/>
                    <a:gd name="T81" fmla="*/ 33 h 494"/>
                    <a:gd name="T82" fmla="*/ 172 w 341"/>
                    <a:gd name="T83" fmla="*/ 29 h 494"/>
                    <a:gd name="T84" fmla="*/ 218 w 341"/>
                    <a:gd name="T85" fmla="*/ 40 h 494"/>
                    <a:gd name="T86" fmla="*/ 237 w 341"/>
                    <a:gd name="T87" fmla="*/ 46 h 494"/>
                    <a:gd name="T88" fmla="*/ 314 w 341"/>
                    <a:gd name="T89" fmla="*/ 145 h 494"/>
                    <a:gd name="T90" fmla="*/ 240 w 341"/>
                    <a:gd name="T91" fmla="*/ 37 h 494"/>
                    <a:gd name="T92" fmla="*/ 146 w 341"/>
                    <a:gd name="T93" fmla="*/ 2 h 494"/>
                    <a:gd name="T94" fmla="*/ 157 w 341"/>
                    <a:gd name="T95" fmla="*/ 6 h 494"/>
                    <a:gd name="T96" fmla="*/ 254 w 341"/>
                    <a:gd name="T97" fmla="*/ 23 h 494"/>
                    <a:gd name="T98" fmla="*/ 338 w 341"/>
                    <a:gd name="T99" fmla="*/ 153 h 494"/>
                    <a:gd name="T100" fmla="*/ 335 w 341"/>
                    <a:gd name="T101" fmla="*/ 292 h 494"/>
                    <a:gd name="T102" fmla="*/ 309 w 341"/>
                    <a:gd name="T103" fmla="*/ 381 h 494"/>
                    <a:gd name="T104" fmla="*/ 272 w 341"/>
                    <a:gd name="T105" fmla="*/ 437 h 494"/>
                    <a:gd name="T106" fmla="*/ 185 w 341"/>
                    <a:gd name="T107" fmla="*/ 494 h 494"/>
                    <a:gd name="T108" fmla="*/ 123 w 341"/>
                    <a:gd name="T109" fmla="*/ 474 h 494"/>
                    <a:gd name="T110" fmla="*/ 32 w 341"/>
                    <a:gd name="T111" fmla="*/ 392 h 494"/>
                    <a:gd name="T112" fmla="*/ 2 w 341"/>
                    <a:gd name="T113" fmla="*/ 246 h 494"/>
                    <a:gd name="T114" fmla="*/ 33 w 341"/>
                    <a:gd name="T115" fmla="*/ 106 h 494"/>
                    <a:gd name="T116" fmla="*/ 68 w 341"/>
                    <a:gd name="T117" fmla="*/ 28 h 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41" h="494">
                      <a:moveTo>
                        <a:pt x="178" y="430"/>
                      </a:moveTo>
                      <a:lnTo>
                        <a:pt x="172" y="433"/>
                      </a:lnTo>
                      <a:lnTo>
                        <a:pt x="167" y="436"/>
                      </a:lnTo>
                      <a:lnTo>
                        <a:pt x="163" y="436"/>
                      </a:lnTo>
                      <a:lnTo>
                        <a:pt x="161" y="436"/>
                      </a:lnTo>
                      <a:lnTo>
                        <a:pt x="157" y="436"/>
                      </a:lnTo>
                      <a:lnTo>
                        <a:pt x="181" y="441"/>
                      </a:lnTo>
                      <a:lnTo>
                        <a:pt x="206" y="441"/>
                      </a:lnTo>
                      <a:lnTo>
                        <a:pt x="230" y="432"/>
                      </a:lnTo>
                      <a:lnTo>
                        <a:pt x="215" y="434"/>
                      </a:lnTo>
                      <a:lnTo>
                        <a:pt x="197" y="433"/>
                      </a:lnTo>
                      <a:lnTo>
                        <a:pt x="178" y="430"/>
                      </a:lnTo>
                      <a:close/>
                      <a:moveTo>
                        <a:pt x="276" y="400"/>
                      </a:moveTo>
                      <a:lnTo>
                        <a:pt x="263" y="416"/>
                      </a:lnTo>
                      <a:lnTo>
                        <a:pt x="250" y="429"/>
                      </a:lnTo>
                      <a:lnTo>
                        <a:pt x="234" y="440"/>
                      </a:lnTo>
                      <a:lnTo>
                        <a:pt x="217" y="447"/>
                      </a:lnTo>
                      <a:lnTo>
                        <a:pt x="229" y="446"/>
                      </a:lnTo>
                      <a:lnTo>
                        <a:pt x="239" y="443"/>
                      </a:lnTo>
                      <a:lnTo>
                        <a:pt x="244" y="441"/>
                      </a:lnTo>
                      <a:lnTo>
                        <a:pt x="250" y="437"/>
                      </a:lnTo>
                      <a:lnTo>
                        <a:pt x="256" y="433"/>
                      </a:lnTo>
                      <a:lnTo>
                        <a:pt x="267" y="417"/>
                      </a:lnTo>
                      <a:lnTo>
                        <a:pt x="276" y="400"/>
                      </a:lnTo>
                      <a:close/>
                      <a:moveTo>
                        <a:pt x="205" y="389"/>
                      </a:moveTo>
                      <a:lnTo>
                        <a:pt x="205" y="389"/>
                      </a:lnTo>
                      <a:lnTo>
                        <a:pt x="205" y="389"/>
                      </a:lnTo>
                      <a:lnTo>
                        <a:pt x="205" y="389"/>
                      </a:lnTo>
                      <a:close/>
                      <a:moveTo>
                        <a:pt x="80" y="389"/>
                      </a:moveTo>
                      <a:lnTo>
                        <a:pt x="82" y="393"/>
                      </a:lnTo>
                      <a:lnTo>
                        <a:pt x="97" y="407"/>
                      </a:lnTo>
                      <a:lnTo>
                        <a:pt x="113" y="418"/>
                      </a:lnTo>
                      <a:lnTo>
                        <a:pt x="103" y="412"/>
                      </a:lnTo>
                      <a:lnTo>
                        <a:pt x="90" y="400"/>
                      </a:lnTo>
                      <a:lnTo>
                        <a:pt x="80" y="389"/>
                      </a:lnTo>
                      <a:close/>
                      <a:moveTo>
                        <a:pt x="47" y="283"/>
                      </a:moveTo>
                      <a:lnTo>
                        <a:pt x="48" y="304"/>
                      </a:lnTo>
                      <a:lnTo>
                        <a:pt x="51" y="325"/>
                      </a:lnTo>
                      <a:lnTo>
                        <a:pt x="49" y="298"/>
                      </a:lnTo>
                      <a:lnTo>
                        <a:pt x="47" y="283"/>
                      </a:lnTo>
                      <a:close/>
                      <a:moveTo>
                        <a:pt x="330" y="267"/>
                      </a:moveTo>
                      <a:lnTo>
                        <a:pt x="330" y="268"/>
                      </a:lnTo>
                      <a:lnTo>
                        <a:pt x="329" y="275"/>
                      </a:lnTo>
                      <a:lnTo>
                        <a:pt x="328" y="283"/>
                      </a:lnTo>
                      <a:lnTo>
                        <a:pt x="328" y="288"/>
                      </a:lnTo>
                      <a:lnTo>
                        <a:pt x="328" y="284"/>
                      </a:lnTo>
                      <a:lnTo>
                        <a:pt x="330" y="267"/>
                      </a:lnTo>
                      <a:close/>
                      <a:moveTo>
                        <a:pt x="64" y="230"/>
                      </a:moveTo>
                      <a:lnTo>
                        <a:pt x="62" y="238"/>
                      </a:lnTo>
                      <a:lnTo>
                        <a:pt x="61" y="247"/>
                      </a:lnTo>
                      <a:lnTo>
                        <a:pt x="60" y="256"/>
                      </a:lnTo>
                      <a:lnTo>
                        <a:pt x="58" y="268"/>
                      </a:lnTo>
                      <a:lnTo>
                        <a:pt x="62" y="296"/>
                      </a:lnTo>
                      <a:lnTo>
                        <a:pt x="64" y="304"/>
                      </a:lnTo>
                      <a:lnTo>
                        <a:pt x="69" y="326"/>
                      </a:lnTo>
                      <a:lnTo>
                        <a:pt x="74" y="347"/>
                      </a:lnTo>
                      <a:lnTo>
                        <a:pt x="82" y="367"/>
                      </a:lnTo>
                      <a:lnTo>
                        <a:pt x="94" y="384"/>
                      </a:lnTo>
                      <a:lnTo>
                        <a:pt x="111" y="400"/>
                      </a:lnTo>
                      <a:lnTo>
                        <a:pt x="111" y="401"/>
                      </a:lnTo>
                      <a:lnTo>
                        <a:pt x="115" y="403"/>
                      </a:lnTo>
                      <a:lnTo>
                        <a:pt x="119" y="405"/>
                      </a:lnTo>
                      <a:lnTo>
                        <a:pt x="111" y="399"/>
                      </a:lnTo>
                      <a:lnTo>
                        <a:pt x="93" y="375"/>
                      </a:lnTo>
                      <a:lnTo>
                        <a:pt x="78" y="347"/>
                      </a:lnTo>
                      <a:lnTo>
                        <a:pt x="69" y="318"/>
                      </a:lnTo>
                      <a:lnTo>
                        <a:pt x="64" y="285"/>
                      </a:lnTo>
                      <a:lnTo>
                        <a:pt x="64" y="250"/>
                      </a:lnTo>
                      <a:lnTo>
                        <a:pt x="64" y="243"/>
                      </a:lnTo>
                      <a:lnTo>
                        <a:pt x="64" y="236"/>
                      </a:lnTo>
                      <a:lnTo>
                        <a:pt x="64" y="230"/>
                      </a:lnTo>
                      <a:close/>
                      <a:moveTo>
                        <a:pt x="32" y="155"/>
                      </a:moveTo>
                      <a:lnTo>
                        <a:pt x="24" y="188"/>
                      </a:lnTo>
                      <a:lnTo>
                        <a:pt x="18" y="219"/>
                      </a:lnTo>
                      <a:lnTo>
                        <a:pt x="15" y="247"/>
                      </a:lnTo>
                      <a:lnTo>
                        <a:pt x="15" y="276"/>
                      </a:lnTo>
                      <a:lnTo>
                        <a:pt x="18" y="306"/>
                      </a:lnTo>
                      <a:lnTo>
                        <a:pt x="25" y="338"/>
                      </a:lnTo>
                      <a:lnTo>
                        <a:pt x="36" y="370"/>
                      </a:lnTo>
                      <a:lnTo>
                        <a:pt x="52" y="399"/>
                      </a:lnTo>
                      <a:lnTo>
                        <a:pt x="36" y="364"/>
                      </a:lnTo>
                      <a:lnTo>
                        <a:pt x="24" y="327"/>
                      </a:lnTo>
                      <a:lnTo>
                        <a:pt x="18" y="288"/>
                      </a:lnTo>
                      <a:lnTo>
                        <a:pt x="18" y="276"/>
                      </a:lnTo>
                      <a:lnTo>
                        <a:pt x="18" y="259"/>
                      </a:lnTo>
                      <a:lnTo>
                        <a:pt x="19" y="236"/>
                      </a:lnTo>
                      <a:lnTo>
                        <a:pt x="23" y="210"/>
                      </a:lnTo>
                      <a:lnTo>
                        <a:pt x="27" y="184"/>
                      </a:lnTo>
                      <a:lnTo>
                        <a:pt x="32" y="155"/>
                      </a:lnTo>
                      <a:close/>
                      <a:moveTo>
                        <a:pt x="267" y="99"/>
                      </a:moveTo>
                      <a:lnTo>
                        <a:pt x="272" y="108"/>
                      </a:lnTo>
                      <a:lnTo>
                        <a:pt x="285" y="136"/>
                      </a:lnTo>
                      <a:lnTo>
                        <a:pt x="297" y="164"/>
                      </a:lnTo>
                      <a:lnTo>
                        <a:pt x="306" y="193"/>
                      </a:lnTo>
                      <a:lnTo>
                        <a:pt x="313" y="222"/>
                      </a:lnTo>
                      <a:lnTo>
                        <a:pt x="314" y="252"/>
                      </a:lnTo>
                      <a:lnTo>
                        <a:pt x="316" y="246"/>
                      </a:lnTo>
                      <a:lnTo>
                        <a:pt x="316" y="240"/>
                      </a:lnTo>
                      <a:lnTo>
                        <a:pt x="316" y="238"/>
                      </a:lnTo>
                      <a:lnTo>
                        <a:pt x="309" y="198"/>
                      </a:lnTo>
                      <a:lnTo>
                        <a:pt x="299" y="161"/>
                      </a:lnTo>
                      <a:lnTo>
                        <a:pt x="284" y="128"/>
                      </a:lnTo>
                      <a:lnTo>
                        <a:pt x="267" y="99"/>
                      </a:lnTo>
                      <a:close/>
                      <a:moveTo>
                        <a:pt x="275" y="56"/>
                      </a:moveTo>
                      <a:lnTo>
                        <a:pt x="292" y="78"/>
                      </a:lnTo>
                      <a:lnTo>
                        <a:pt x="306" y="103"/>
                      </a:lnTo>
                      <a:lnTo>
                        <a:pt x="292" y="78"/>
                      </a:lnTo>
                      <a:lnTo>
                        <a:pt x="275" y="56"/>
                      </a:lnTo>
                      <a:close/>
                      <a:moveTo>
                        <a:pt x="173" y="46"/>
                      </a:moveTo>
                      <a:lnTo>
                        <a:pt x="157" y="48"/>
                      </a:lnTo>
                      <a:lnTo>
                        <a:pt x="160" y="49"/>
                      </a:lnTo>
                      <a:lnTo>
                        <a:pt x="160" y="52"/>
                      </a:lnTo>
                      <a:lnTo>
                        <a:pt x="160" y="53"/>
                      </a:lnTo>
                      <a:lnTo>
                        <a:pt x="159" y="54"/>
                      </a:lnTo>
                      <a:lnTo>
                        <a:pt x="157" y="56"/>
                      </a:lnTo>
                      <a:lnTo>
                        <a:pt x="156" y="57"/>
                      </a:lnTo>
                      <a:lnTo>
                        <a:pt x="135" y="61"/>
                      </a:lnTo>
                      <a:lnTo>
                        <a:pt x="135" y="62"/>
                      </a:lnTo>
                      <a:lnTo>
                        <a:pt x="132" y="65"/>
                      </a:lnTo>
                      <a:lnTo>
                        <a:pt x="131" y="68"/>
                      </a:lnTo>
                      <a:lnTo>
                        <a:pt x="130" y="70"/>
                      </a:lnTo>
                      <a:lnTo>
                        <a:pt x="128" y="72"/>
                      </a:lnTo>
                      <a:lnTo>
                        <a:pt x="132" y="73"/>
                      </a:lnTo>
                      <a:lnTo>
                        <a:pt x="134" y="74"/>
                      </a:lnTo>
                      <a:lnTo>
                        <a:pt x="136" y="75"/>
                      </a:lnTo>
                      <a:lnTo>
                        <a:pt x="136" y="78"/>
                      </a:lnTo>
                      <a:lnTo>
                        <a:pt x="139" y="78"/>
                      </a:lnTo>
                      <a:lnTo>
                        <a:pt x="142" y="78"/>
                      </a:lnTo>
                      <a:lnTo>
                        <a:pt x="143" y="79"/>
                      </a:lnTo>
                      <a:lnTo>
                        <a:pt x="144" y="82"/>
                      </a:lnTo>
                      <a:lnTo>
                        <a:pt x="146" y="85"/>
                      </a:lnTo>
                      <a:lnTo>
                        <a:pt x="144" y="89"/>
                      </a:lnTo>
                      <a:lnTo>
                        <a:pt x="142" y="90"/>
                      </a:lnTo>
                      <a:lnTo>
                        <a:pt x="138" y="91"/>
                      </a:lnTo>
                      <a:lnTo>
                        <a:pt x="135" y="91"/>
                      </a:lnTo>
                      <a:lnTo>
                        <a:pt x="122" y="94"/>
                      </a:lnTo>
                      <a:lnTo>
                        <a:pt x="111" y="101"/>
                      </a:lnTo>
                      <a:lnTo>
                        <a:pt x="99" y="115"/>
                      </a:lnTo>
                      <a:lnTo>
                        <a:pt x="91" y="135"/>
                      </a:lnTo>
                      <a:lnTo>
                        <a:pt x="85" y="157"/>
                      </a:lnTo>
                      <a:lnTo>
                        <a:pt x="81" y="181"/>
                      </a:lnTo>
                      <a:lnTo>
                        <a:pt x="80" y="205"/>
                      </a:lnTo>
                      <a:lnTo>
                        <a:pt x="78" y="226"/>
                      </a:lnTo>
                      <a:lnTo>
                        <a:pt x="77" y="243"/>
                      </a:lnTo>
                      <a:lnTo>
                        <a:pt x="77" y="251"/>
                      </a:lnTo>
                      <a:lnTo>
                        <a:pt x="78" y="284"/>
                      </a:lnTo>
                      <a:lnTo>
                        <a:pt x="82" y="314"/>
                      </a:lnTo>
                      <a:lnTo>
                        <a:pt x="91" y="342"/>
                      </a:lnTo>
                      <a:lnTo>
                        <a:pt x="105" y="367"/>
                      </a:lnTo>
                      <a:lnTo>
                        <a:pt x="122" y="389"/>
                      </a:lnTo>
                      <a:lnTo>
                        <a:pt x="135" y="400"/>
                      </a:lnTo>
                      <a:lnTo>
                        <a:pt x="155" y="409"/>
                      </a:lnTo>
                      <a:lnTo>
                        <a:pt x="177" y="416"/>
                      </a:lnTo>
                      <a:lnTo>
                        <a:pt x="184" y="412"/>
                      </a:lnTo>
                      <a:lnTo>
                        <a:pt x="190" y="408"/>
                      </a:lnTo>
                      <a:lnTo>
                        <a:pt x="194" y="403"/>
                      </a:lnTo>
                      <a:lnTo>
                        <a:pt x="197" y="400"/>
                      </a:lnTo>
                      <a:lnTo>
                        <a:pt x="197" y="397"/>
                      </a:lnTo>
                      <a:lnTo>
                        <a:pt x="198" y="395"/>
                      </a:lnTo>
                      <a:lnTo>
                        <a:pt x="198" y="392"/>
                      </a:lnTo>
                      <a:lnTo>
                        <a:pt x="200" y="389"/>
                      </a:lnTo>
                      <a:lnTo>
                        <a:pt x="201" y="388"/>
                      </a:lnTo>
                      <a:lnTo>
                        <a:pt x="204" y="387"/>
                      </a:lnTo>
                      <a:lnTo>
                        <a:pt x="205" y="387"/>
                      </a:lnTo>
                      <a:lnTo>
                        <a:pt x="206" y="387"/>
                      </a:lnTo>
                      <a:lnTo>
                        <a:pt x="209" y="388"/>
                      </a:lnTo>
                      <a:lnTo>
                        <a:pt x="210" y="391"/>
                      </a:lnTo>
                      <a:lnTo>
                        <a:pt x="211" y="393"/>
                      </a:lnTo>
                      <a:lnTo>
                        <a:pt x="211" y="399"/>
                      </a:lnTo>
                      <a:lnTo>
                        <a:pt x="209" y="405"/>
                      </a:lnTo>
                      <a:lnTo>
                        <a:pt x="205" y="412"/>
                      </a:lnTo>
                      <a:lnTo>
                        <a:pt x="202" y="416"/>
                      </a:lnTo>
                      <a:lnTo>
                        <a:pt x="197" y="420"/>
                      </a:lnTo>
                      <a:lnTo>
                        <a:pt x="213" y="420"/>
                      </a:lnTo>
                      <a:lnTo>
                        <a:pt x="225" y="418"/>
                      </a:lnTo>
                      <a:lnTo>
                        <a:pt x="235" y="414"/>
                      </a:lnTo>
                      <a:lnTo>
                        <a:pt x="251" y="404"/>
                      </a:lnTo>
                      <a:lnTo>
                        <a:pt x="263" y="388"/>
                      </a:lnTo>
                      <a:lnTo>
                        <a:pt x="273" y="370"/>
                      </a:lnTo>
                      <a:lnTo>
                        <a:pt x="281" y="349"/>
                      </a:lnTo>
                      <a:lnTo>
                        <a:pt x="288" y="327"/>
                      </a:lnTo>
                      <a:lnTo>
                        <a:pt x="293" y="306"/>
                      </a:lnTo>
                      <a:lnTo>
                        <a:pt x="297" y="288"/>
                      </a:lnTo>
                      <a:lnTo>
                        <a:pt x="301" y="256"/>
                      </a:lnTo>
                      <a:lnTo>
                        <a:pt x="299" y="226"/>
                      </a:lnTo>
                      <a:lnTo>
                        <a:pt x="293" y="198"/>
                      </a:lnTo>
                      <a:lnTo>
                        <a:pt x="284" y="169"/>
                      </a:lnTo>
                      <a:lnTo>
                        <a:pt x="272" y="141"/>
                      </a:lnTo>
                      <a:lnTo>
                        <a:pt x="259" y="114"/>
                      </a:lnTo>
                      <a:lnTo>
                        <a:pt x="247" y="93"/>
                      </a:lnTo>
                      <a:lnTo>
                        <a:pt x="230" y="72"/>
                      </a:lnTo>
                      <a:lnTo>
                        <a:pt x="210" y="53"/>
                      </a:lnTo>
                      <a:lnTo>
                        <a:pt x="192" y="48"/>
                      </a:lnTo>
                      <a:lnTo>
                        <a:pt x="173" y="46"/>
                      </a:lnTo>
                      <a:close/>
                      <a:moveTo>
                        <a:pt x="134" y="43"/>
                      </a:moveTo>
                      <a:lnTo>
                        <a:pt x="130" y="43"/>
                      </a:lnTo>
                      <a:lnTo>
                        <a:pt x="130" y="45"/>
                      </a:lnTo>
                      <a:lnTo>
                        <a:pt x="134" y="43"/>
                      </a:lnTo>
                      <a:close/>
                      <a:moveTo>
                        <a:pt x="171" y="25"/>
                      </a:moveTo>
                      <a:lnTo>
                        <a:pt x="142" y="28"/>
                      </a:lnTo>
                      <a:lnTo>
                        <a:pt x="130" y="29"/>
                      </a:lnTo>
                      <a:lnTo>
                        <a:pt x="123" y="33"/>
                      </a:lnTo>
                      <a:lnTo>
                        <a:pt x="130" y="33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52" y="33"/>
                      </a:lnTo>
                      <a:lnTo>
                        <a:pt x="153" y="33"/>
                      </a:lnTo>
                      <a:lnTo>
                        <a:pt x="160" y="32"/>
                      </a:lnTo>
                      <a:lnTo>
                        <a:pt x="165" y="31"/>
                      </a:lnTo>
                      <a:lnTo>
                        <a:pt x="172" y="29"/>
                      </a:lnTo>
                      <a:lnTo>
                        <a:pt x="178" y="29"/>
                      </a:lnTo>
                      <a:lnTo>
                        <a:pt x="171" y="25"/>
                      </a:lnTo>
                      <a:close/>
                      <a:moveTo>
                        <a:pt x="198" y="25"/>
                      </a:moveTo>
                      <a:lnTo>
                        <a:pt x="208" y="32"/>
                      </a:lnTo>
                      <a:lnTo>
                        <a:pt x="218" y="40"/>
                      </a:lnTo>
                      <a:lnTo>
                        <a:pt x="218" y="40"/>
                      </a:lnTo>
                      <a:lnTo>
                        <a:pt x="218" y="40"/>
                      </a:lnTo>
                      <a:lnTo>
                        <a:pt x="218" y="40"/>
                      </a:lnTo>
                      <a:lnTo>
                        <a:pt x="219" y="41"/>
                      </a:lnTo>
                      <a:lnTo>
                        <a:pt x="237" y="46"/>
                      </a:lnTo>
                      <a:lnTo>
                        <a:pt x="251" y="54"/>
                      </a:lnTo>
                      <a:lnTo>
                        <a:pt x="271" y="72"/>
                      </a:lnTo>
                      <a:lnTo>
                        <a:pt x="289" y="93"/>
                      </a:lnTo>
                      <a:lnTo>
                        <a:pt x="303" y="118"/>
                      </a:lnTo>
                      <a:lnTo>
                        <a:pt x="314" y="145"/>
                      </a:lnTo>
                      <a:lnTo>
                        <a:pt x="304" y="119"/>
                      </a:lnTo>
                      <a:lnTo>
                        <a:pt x="291" y="93"/>
                      </a:lnTo>
                      <a:lnTo>
                        <a:pt x="276" y="70"/>
                      </a:lnTo>
                      <a:lnTo>
                        <a:pt x="259" y="52"/>
                      </a:lnTo>
                      <a:lnTo>
                        <a:pt x="240" y="37"/>
                      </a:lnTo>
                      <a:lnTo>
                        <a:pt x="221" y="29"/>
                      </a:lnTo>
                      <a:lnTo>
                        <a:pt x="198" y="25"/>
                      </a:lnTo>
                      <a:close/>
                      <a:moveTo>
                        <a:pt x="122" y="0"/>
                      </a:moveTo>
                      <a:lnTo>
                        <a:pt x="144" y="2"/>
                      </a:lnTo>
                      <a:lnTo>
                        <a:pt x="146" y="2"/>
                      </a:lnTo>
                      <a:lnTo>
                        <a:pt x="148" y="3"/>
                      </a:lnTo>
                      <a:lnTo>
                        <a:pt x="149" y="3"/>
                      </a:lnTo>
                      <a:lnTo>
                        <a:pt x="151" y="3"/>
                      </a:lnTo>
                      <a:lnTo>
                        <a:pt x="155" y="4"/>
                      </a:lnTo>
                      <a:lnTo>
                        <a:pt x="157" y="6"/>
                      </a:lnTo>
                      <a:lnTo>
                        <a:pt x="159" y="4"/>
                      </a:lnTo>
                      <a:lnTo>
                        <a:pt x="164" y="4"/>
                      </a:lnTo>
                      <a:lnTo>
                        <a:pt x="194" y="4"/>
                      </a:lnTo>
                      <a:lnTo>
                        <a:pt x="223" y="11"/>
                      </a:lnTo>
                      <a:lnTo>
                        <a:pt x="254" y="23"/>
                      </a:lnTo>
                      <a:lnTo>
                        <a:pt x="281" y="43"/>
                      </a:lnTo>
                      <a:lnTo>
                        <a:pt x="304" y="65"/>
                      </a:lnTo>
                      <a:lnTo>
                        <a:pt x="321" y="90"/>
                      </a:lnTo>
                      <a:lnTo>
                        <a:pt x="333" y="120"/>
                      </a:lnTo>
                      <a:lnTo>
                        <a:pt x="338" y="153"/>
                      </a:lnTo>
                      <a:lnTo>
                        <a:pt x="339" y="192"/>
                      </a:lnTo>
                      <a:lnTo>
                        <a:pt x="341" y="223"/>
                      </a:lnTo>
                      <a:lnTo>
                        <a:pt x="341" y="255"/>
                      </a:lnTo>
                      <a:lnTo>
                        <a:pt x="337" y="285"/>
                      </a:lnTo>
                      <a:lnTo>
                        <a:pt x="335" y="292"/>
                      </a:lnTo>
                      <a:lnTo>
                        <a:pt x="333" y="304"/>
                      </a:lnTo>
                      <a:lnTo>
                        <a:pt x="329" y="319"/>
                      </a:lnTo>
                      <a:lnTo>
                        <a:pt x="324" y="338"/>
                      </a:lnTo>
                      <a:lnTo>
                        <a:pt x="317" y="359"/>
                      </a:lnTo>
                      <a:lnTo>
                        <a:pt x="309" y="381"/>
                      </a:lnTo>
                      <a:lnTo>
                        <a:pt x="299" y="401"/>
                      </a:lnTo>
                      <a:lnTo>
                        <a:pt x="287" y="418"/>
                      </a:lnTo>
                      <a:lnTo>
                        <a:pt x="285" y="418"/>
                      </a:lnTo>
                      <a:lnTo>
                        <a:pt x="279" y="426"/>
                      </a:lnTo>
                      <a:lnTo>
                        <a:pt x="272" y="437"/>
                      </a:lnTo>
                      <a:lnTo>
                        <a:pt x="264" y="446"/>
                      </a:lnTo>
                      <a:lnTo>
                        <a:pt x="244" y="469"/>
                      </a:lnTo>
                      <a:lnTo>
                        <a:pt x="223" y="484"/>
                      </a:lnTo>
                      <a:lnTo>
                        <a:pt x="205" y="491"/>
                      </a:lnTo>
                      <a:lnTo>
                        <a:pt x="185" y="494"/>
                      </a:lnTo>
                      <a:lnTo>
                        <a:pt x="165" y="492"/>
                      </a:lnTo>
                      <a:lnTo>
                        <a:pt x="146" y="486"/>
                      </a:lnTo>
                      <a:lnTo>
                        <a:pt x="135" y="480"/>
                      </a:lnTo>
                      <a:lnTo>
                        <a:pt x="124" y="474"/>
                      </a:lnTo>
                      <a:lnTo>
                        <a:pt x="123" y="474"/>
                      </a:lnTo>
                      <a:lnTo>
                        <a:pt x="122" y="472"/>
                      </a:lnTo>
                      <a:lnTo>
                        <a:pt x="94" y="458"/>
                      </a:lnTo>
                      <a:lnTo>
                        <a:pt x="69" y="440"/>
                      </a:lnTo>
                      <a:lnTo>
                        <a:pt x="49" y="417"/>
                      </a:lnTo>
                      <a:lnTo>
                        <a:pt x="32" y="392"/>
                      </a:lnTo>
                      <a:lnTo>
                        <a:pt x="19" y="364"/>
                      </a:lnTo>
                      <a:lnTo>
                        <a:pt x="10" y="335"/>
                      </a:lnTo>
                      <a:lnTo>
                        <a:pt x="4" y="306"/>
                      </a:lnTo>
                      <a:lnTo>
                        <a:pt x="0" y="276"/>
                      </a:lnTo>
                      <a:lnTo>
                        <a:pt x="2" y="246"/>
                      </a:lnTo>
                      <a:lnTo>
                        <a:pt x="3" y="225"/>
                      </a:lnTo>
                      <a:lnTo>
                        <a:pt x="7" y="198"/>
                      </a:lnTo>
                      <a:lnTo>
                        <a:pt x="14" y="169"/>
                      </a:lnTo>
                      <a:lnTo>
                        <a:pt x="23" y="137"/>
                      </a:lnTo>
                      <a:lnTo>
                        <a:pt x="33" y="106"/>
                      </a:lnTo>
                      <a:lnTo>
                        <a:pt x="47" y="77"/>
                      </a:lnTo>
                      <a:lnTo>
                        <a:pt x="45" y="74"/>
                      </a:lnTo>
                      <a:lnTo>
                        <a:pt x="45" y="70"/>
                      </a:lnTo>
                      <a:lnTo>
                        <a:pt x="56" y="46"/>
                      </a:lnTo>
                      <a:lnTo>
                        <a:pt x="68" y="28"/>
                      </a:lnTo>
                      <a:lnTo>
                        <a:pt x="84" y="13"/>
                      </a:lnTo>
                      <a:lnTo>
                        <a:pt x="101" y="4"/>
                      </a:lnTo>
                      <a:lnTo>
                        <a:pt x="12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0" name="Freeform 29"/>
                <p:cNvSpPr>
                  <a:spLocks noEditPoints="1"/>
                </p:cNvSpPr>
                <p:nvPr/>
              </p:nvSpPr>
              <p:spPr bwMode="auto">
                <a:xfrm>
                  <a:off x="3196929" y="355248"/>
                  <a:ext cx="114981" cy="186559"/>
                </a:xfrm>
                <a:custGeom>
                  <a:avLst/>
                  <a:gdLst>
                    <a:gd name="T0" fmla="*/ 151 w 300"/>
                    <a:gd name="T1" fmla="*/ 280 h 489"/>
                    <a:gd name="T2" fmla="*/ 135 w 300"/>
                    <a:gd name="T3" fmla="*/ 115 h 489"/>
                    <a:gd name="T4" fmla="*/ 135 w 300"/>
                    <a:gd name="T5" fmla="*/ 115 h 489"/>
                    <a:gd name="T6" fmla="*/ 135 w 300"/>
                    <a:gd name="T7" fmla="*/ 103 h 489"/>
                    <a:gd name="T8" fmla="*/ 99 w 300"/>
                    <a:gd name="T9" fmla="*/ 4 h 489"/>
                    <a:gd name="T10" fmla="*/ 150 w 300"/>
                    <a:gd name="T11" fmla="*/ 16 h 489"/>
                    <a:gd name="T12" fmla="*/ 170 w 300"/>
                    <a:gd name="T13" fmla="*/ 16 h 489"/>
                    <a:gd name="T14" fmla="*/ 279 w 300"/>
                    <a:gd name="T15" fmla="*/ 21 h 489"/>
                    <a:gd name="T16" fmla="*/ 287 w 300"/>
                    <a:gd name="T17" fmla="*/ 30 h 489"/>
                    <a:gd name="T18" fmla="*/ 298 w 300"/>
                    <a:gd name="T19" fmla="*/ 37 h 489"/>
                    <a:gd name="T20" fmla="*/ 294 w 300"/>
                    <a:gd name="T21" fmla="*/ 47 h 489"/>
                    <a:gd name="T22" fmla="*/ 294 w 300"/>
                    <a:gd name="T23" fmla="*/ 53 h 489"/>
                    <a:gd name="T24" fmla="*/ 298 w 300"/>
                    <a:gd name="T25" fmla="*/ 63 h 489"/>
                    <a:gd name="T26" fmla="*/ 298 w 300"/>
                    <a:gd name="T27" fmla="*/ 75 h 489"/>
                    <a:gd name="T28" fmla="*/ 262 w 300"/>
                    <a:gd name="T29" fmla="*/ 74 h 489"/>
                    <a:gd name="T30" fmla="*/ 168 w 300"/>
                    <a:gd name="T31" fmla="*/ 103 h 489"/>
                    <a:gd name="T32" fmla="*/ 178 w 300"/>
                    <a:gd name="T33" fmla="*/ 261 h 489"/>
                    <a:gd name="T34" fmla="*/ 171 w 300"/>
                    <a:gd name="T35" fmla="*/ 397 h 489"/>
                    <a:gd name="T36" fmla="*/ 168 w 300"/>
                    <a:gd name="T37" fmla="*/ 464 h 489"/>
                    <a:gd name="T38" fmla="*/ 146 w 300"/>
                    <a:gd name="T39" fmla="*/ 489 h 489"/>
                    <a:gd name="T40" fmla="*/ 139 w 300"/>
                    <a:gd name="T41" fmla="*/ 483 h 489"/>
                    <a:gd name="T42" fmla="*/ 151 w 300"/>
                    <a:gd name="T43" fmla="*/ 475 h 489"/>
                    <a:gd name="T44" fmla="*/ 158 w 300"/>
                    <a:gd name="T45" fmla="*/ 447 h 489"/>
                    <a:gd name="T46" fmla="*/ 159 w 300"/>
                    <a:gd name="T47" fmla="*/ 434 h 489"/>
                    <a:gd name="T48" fmla="*/ 162 w 300"/>
                    <a:gd name="T49" fmla="*/ 225 h 489"/>
                    <a:gd name="T50" fmla="*/ 157 w 300"/>
                    <a:gd name="T51" fmla="*/ 365 h 489"/>
                    <a:gd name="T52" fmla="*/ 153 w 300"/>
                    <a:gd name="T53" fmla="*/ 439 h 489"/>
                    <a:gd name="T54" fmla="*/ 149 w 300"/>
                    <a:gd name="T55" fmla="*/ 448 h 489"/>
                    <a:gd name="T56" fmla="*/ 147 w 300"/>
                    <a:gd name="T57" fmla="*/ 459 h 489"/>
                    <a:gd name="T58" fmla="*/ 141 w 300"/>
                    <a:gd name="T59" fmla="*/ 468 h 489"/>
                    <a:gd name="T60" fmla="*/ 135 w 300"/>
                    <a:gd name="T61" fmla="*/ 466 h 489"/>
                    <a:gd name="T62" fmla="*/ 132 w 300"/>
                    <a:gd name="T63" fmla="*/ 454 h 489"/>
                    <a:gd name="T64" fmla="*/ 128 w 300"/>
                    <a:gd name="T65" fmla="*/ 422 h 489"/>
                    <a:gd name="T66" fmla="*/ 130 w 300"/>
                    <a:gd name="T67" fmla="*/ 293 h 489"/>
                    <a:gd name="T68" fmla="*/ 125 w 300"/>
                    <a:gd name="T69" fmla="*/ 335 h 489"/>
                    <a:gd name="T70" fmla="*/ 126 w 300"/>
                    <a:gd name="T71" fmla="*/ 404 h 489"/>
                    <a:gd name="T72" fmla="*/ 124 w 300"/>
                    <a:gd name="T73" fmla="*/ 447 h 489"/>
                    <a:gd name="T74" fmla="*/ 116 w 300"/>
                    <a:gd name="T75" fmla="*/ 402 h 489"/>
                    <a:gd name="T76" fmla="*/ 105 w 300"/>
                    <a:gd name="T77" fmla="*/ 326 h 489"/>
                    <a:gd name="T78" fmla="*/ 110 w 300"/>
                    <a:gd name="T79" fmla="*/ 187 h 489"/>
                    <a:gd name="T80" fmla="*/ 99 w 300"/>
                    <a:gd name="T81" fmla="*/ 75 h 489"/>
                    <a:gd name="T82" fmla="*/ 13 w 300"/>
                    <a:gd name="T83" fmla="*/ 70 h 489"/>
                    <a:gd name="T84" fmla="*/ 10 w 300"/>
                    <a:gd name="T85" fmla="*/ 61 h 489"/>
                    <a:gd name="T86" fmla="*/ 17 w 300"/>
                    <a:gd name="T87" fmla="*/ 54 h 489"/>
                    <a:gd name="T88" fmla="*/ 5 w 300"/>
                    <a:gd name="T89" fmla="*/ 50 h 489"/>
                    <a:gd name="T90" fmla="*/ 0 w 300"/>
                    <a:gd name="T91" fmla="*/ 42 h 489"/>
                    <a:gd name="T92" fmla="*/ 8 w 300"/>
                    <a:gd name="T93" fmla="*/ 34 h 489"/>
                    <a:gd name="T94" fmla="*/ 14 w 300"/>
                    <a:gd name="T95" fmla="*/ 28 h 489"/>
                    <a:gd name="T96" fmla="*/ 11 w 300"/>
                    <a:gd name="T97" fmla="*/ 20 h 489"/>
                    <a:gd name="T98" fmla="*/ 22 w 300"/>
                    <a:gd name="T99" fmla="*/ 14 h 489"/>
                    <a:gd name="T100" fmla="*/ 73 w 300"/>
                    <a:gd name="T101" fmla="*/ 1 h 4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300" h="489">
                      <a:moveTo>
                        <a:pt x="155" y="161"/>
                      </a:moveTo>
                      <a:lnTo>
                        <a:pt x="154" y="196"/>
                      </a:lnTo>
                      <a:lnTo>
                        <a:pt x="153" y="236"/>
                      </a:lnTo>
                      <a:lnTo>
                        <a:pt x="151" y="280"/>
                      </a:lnTo>
                      <a:lnTo>
                        <a:pt x="154" y="223"/>
                      </a:lnTo>
                      <a:lnTo>
                        <a:pt x="155" y="163"/>
                      </a:lnTo>
                      <a:lnTo>
                        <a:pt x="155" y="161"/>
                      </a:lnTo>
                      <a:close/>
                      <a:moveTo>
                        <a:pt x="135" y="115"/>
                      </a:moveTo>
                      <a:lnTo>
                        <a:pt x="134" y="115"/>
                      </a:lnTo>
                      <a:lnTo>
                        <a:pt x="134" y="170"/>
                      </a:lnTo>
                      <a:lnTo>
                        <a:pt x="137" y="224"/>
                      </a:lnTo>
                      <a:lnTo>
                        <a:pt x="135" y="115"/>
                      </a:lnTo>
                      <a:close/>
                      <a:moveTo>
                        <a:pt x="137" y="75"/>
                      </a:moveTo>
                      <a:lnTo>
                        <a:pt x="137" y="75"/>
                      </a:lnTo>
                      <a:lnTo>
                        <a:pt x="135" y="102"/>
                      </a:lnTo>
                      <a:lnTo>
                        <a:pt x="135" y="103"/>
                      </a:lnTo>
                      <a:lnTo>
                        <a:pt x="137" y="104"/>
                      </a:lnTo>
                      <a:lnTo>
                        <a:pt x="137" y="75"/>
                      </a:lnTo>
                      <a:close/>
                      <a:moveTo>
                        <a:pt x="81" y="0"/>
                      </a:moveTo>
                      <a:lnTo>
                        <a:pt x="99" y="4"/>
                      </a:lnTo>
                      <a:lnTo>
                        <a:pt x="116" y="8"/>
                      </a:lnTo>
                      <a:lnTo>
                        <a:pt x="117" y="8"/>
                      </a:lnTo>
                      <a:lnTo>
                        <a:pt x="146" y="16"/>
                      </a:lnTo>
                      <a:lnTo>
                        <a:pt x="150" y="16"/>
                      </a:lnTo>
                      <a:lnTo>
                        <a:pt x="155" y="16"/>
                      </a:lnTo>
                      <a:lnTo>
                        <a:pt x="162" y="16"/>
                      </a:lnTo>
                      <a:lnTo>
                        <a:pt x="163" y="16"/>
                      </a:lnTo>
                      <a:lnTo>
                        <a:pt x="170" y="16"/>
                      </a:lnTo>
                      <a:lnTo>
                        <a:pt x="186" y="17"/>
                      </a:lnTo>
                      <a:lnTo>
                        <a:pt x="203" y="21"/>
                      </a:lnTo>
                      <a:lnTo>
                        <a:pt x="244" y="21"/>
                      </a:lnTo>
                      <a:lnTo>
                        <a:pt x="279" y="21"/>
                      </a:lnTo>
                      <a:lnTo>
                        <a:pt x="283" y="22"/>
                      </a:lnTo>
                      <a:lnTo>
                        <a:pt x="286" y="24"/>
                      </a:lnTo>
                      <a:lnTo>
                        <a:pt x="287" y="28"/>
                      </a:lnTo>
                      <a:lnTo>
                        <a:pt x="287" y="30"/>
                      </a:lnTo>
                      <a:lnTo>
                        <a:pt x="286" y="32"/>
                      </a:lnTo>
                      <a:lnTo>
                        <a:pt x="294" y="34"/>
                      </a:lnTo>
                      <a:lnTo>
                        <a:pt x="296" y="36"/>
                      </a:lnTo>
                      <a:lnTo>
                        <a:pt x="298" y="37"/>
                      </a:lnTo>
                      <a:lnTo>
                        <a:pt x="299" y="40"/>
                      </a:lnTo>
                      <a:lnTo>
                        <a:pt x="298" y="42"/>
                      </a:lnTo>
                      <a:lnTo>
                        <a:pt x="296" y="45"/>
                      </a:lnTo>
                      <a:lnTo>
                        <a:pt x="294" y="47"/>
                      </a:lnTo>
                      <a:lnTo>
                        <a:pt x="291" y="47"/>
                      </a:lnTo>
                      <a:lnTo>
                        <a:pt x="291" y="49"/>
                      </a:lnTo>
                      <a:lnTo>
                        <a:pt x="290" y="51"/>
                      </a:lnTo>
                      <a:lnTo>
                        <a:pt x="294" y="53"/>
                      </a:lnTo>
                      <a:lnTo>
                        <a:pt x="295" y="55"/>
                      </a:lnTo>
                      <a:lnTo>
                        <a:pt x="296" y="59"/>
                      </a:lnTo>
                      <a:lnTo>
                        <a:pt x="295" y="62"/>
                      </a:lnTo>
                      <a:lnTo>
                        <a:pt x="298" y="63"/>
                      </a:lnTo>
                      <a:lnTo>
                        <a:pt x="300" y="66"/>
                      </a:lnTo>
                      <a:lnTo>
                        <a:pt x="300" y="70"/>
                      </a:lnTo>
                      <a:lnTo>
                        <a:pt x="299" y="72"/>
                      </a:lnTo>
                      <a:lnTo>
                        <a:pt x="298" y="75"/>
                      </a:lnTo>
                      <a:lnTo>
                        <a:pt x="294" y="76"/>
                      </a:lnTo>
                      <a:lnTo>
                        <a:pt x="294" y="74"/>
                      </a:lnTo>
                      <a:lnTo>
                        <a:pt x="294" y="76"/>
                      </a:lnTo>
                      <a:lnTo>
                        <a:pt x="262" y="74"/>
                      </a:lnTo>
                      <a:lnTo>
                        <a:pt x="225" y="74"/>
                      </a:lnTo>
                      <a:lnTo>
                        <a:pt x="197" y="74"/>
                      </a:lnTo>
                      <a:lnTo>
                        <a:pt x="168" y="74"/>
                      </a:lnTo>
                      <a:lnTo>
                        <a:pt x="168" y="103"/>
                      </a:lnTo>
                      <a:lnTo>
                        <a:pt x="167" y="134"/>
                      </a:lnTo>
                      <a:lnTo>
                        <a:pt x="168" y="169"/>
                      </a:lnTo>
                      <a:lnTo>
                        <a:pt x="175" y="215"/>
                      </a:lnTo>
                      <a:lnTo>
                        <a:pt x="178" y="261"/>
                      </a:lnTo>
                      <a:lnTo>
                        <a:pt x="178" y="309"/>
                      </a:lnTo>
                      <a:lnTo>
                        <a:pt x="176" y="335"/>
                      </a:lnTo>
                      <a:lnTo>
                        <a:pt x="174" y="364"/>
                      </a:lnTo>
                      <a:lnTo>
                        <a:pt x="171" y="397"/>
                      </a:lnTo>
                      <a:lnTo>
                        <a:pt x="170" y="434"/>
                      </a:lnTo>
                      <a:lnTo>
                        <a:pt x="170" y="442"/>
                      </a:lnTo>
                      <a:lnTo>
                        <a:pt x="170" y="452"/>
                      </a:lnTo>
                      <a:lnTo>
                        <a:pt x="168" y="464"/>
                      </a:lnTo>
                      <a:lnTo>
                        <a:pt x="165" y="475"/>
                      </a:lnTo>
                      <a:lnTo>
                        <a:pt x="158" y="484"/>
                      </a:lnTo>
                      <a:lnTo>
                        <a:pt x="147" y="489"/>
                      </a:lnTo>
                      <a:lnTo>
                        <a:pt x="146" y="489"/>
                      </a:lnTo>
                      <a:lnTo>
                        <a:pt x="143" y="489"/>
                      </a:lnTo>
                      <a:lnTo>
                        <a:pt x="141" y="488"/>
                      </a:lnTo>
                      <a:lnTo>
                        <a:pt x="141" y="485"/>
                      </a:lnTo>
                      <a:lnTo>
                        <a:pt x="139" y="483"/>
                      </a:lnTo>
                      <a:lnTo>
                        <a:pt x="141" y="481"/>
                      </a:lnTo>
                      <a:lnTo>
                        <a:pt x="142" y="480"/>
                      </a:lnTo>
                      <a:lnTo>
                        <a:pt x="145" y="479"/>
                      </a:lnTo>
                      <a:lnTo>
                        <a:pt x="151" y="475"/>
                      </a:lnTo>
                      <a:lnTo>
                        <a:pt x="155" y="468"/>
                      </a:lnTo>
                      <a:lnTo>
                        <a:pt x="158" y="459"/>
                      </a:lnTo>
                      <a:lnTo>
                        <a:pt x="158" y="447"/>
                      </a:lnTo>
                      <a:lnTo>
                        <a:pt x="158" y="447"/>
                      </a:lnTo>
                      <a:lnTo>
                        <a:pt x="158" y="446"/>
                      </a:lnTo>
                      <a:lnTo>
                        <a:pt x="158" y="443"/>
                      </a:lnTo>
                      <a:lnTo>
                        <a:pt x="159" y="439"/>
                      </a:lnTo>
                      <a:lnTo>
                        <a:pt x="159" y="434"/>
                      </a:lnTo>
                      <a:lnTo>
                        <a:pt x="159" y="407"/>
                      </a:lnTo>
                      <a:lnTo>
                        <a:pt x="162" y="384"/>
                      </a:lnTo>
                      <a:lnTo>
                        <a:pt x="162" y="307"/>
                      </a:lnTo>
                      <a:lnTo>
                        <a:pt x="162" y="225"/>
                      </a:lnTo>
                      <a:lnTo>
                        <a:pt x="162" y="219"/>
                      </a:lnTo>
                      <a:lnTo>
                        <a:pt x="158" y="290"/>
                      </a:lnTo>
                      <a:lnTo>
                        <a:pt x="158" y="295"/>
                      </a:lnTo>
                      <a:lnTo>
                        <a:pt x="157" y="365"/>
                      </a:lnTo>
                      <a:lnTo>
                        <a:pt x="157" y="371"/>
                      </a:lnTo>
                      <a:lnTo>
                        <a:pt x="157" y="435"/>
                      </a:lnTo>
                      <a:lnTo>
                        <a:pt x="157" y="437"/>
                      </a:lnTo>
                      <a:lnTo>
                        <a:pt x="153" y="439"/>
                      </a:lnTo>
                      <a:lnTo>
                        <a:pt x="151" y="439"/>
                      </a:lnTo>
                      <a:lnTo>
                        <a:pt x="149" y="438"/>
                      </a:lnTo>
                      <a:lnTo>
                        <a:pt x="149" y="444"/>
                      </a:lnTo>
                      <a:lnTo>
                        <a:pt x="149" y="448"/>
                      </a:lnTo>
                      <a:lnTo>
                        <a:pt x="149" y="452"/>
                      </a:lnTo>
                      <a:lnTo>
                        <a:pt x="149" y="454"/>
                      </a:lnTo>
                      <a:lnTo>
                        <a:pt x="147" y="456"/>
                      </a:lnTo>
                      <a:lnTo>
                        <a:pt x="147" y="459"/>
                      </a:lnTo>
                      <a:lnTo>
                        <a:pt x="147" y="462"/>
                      </a:lnTo>
                      <a:lnTo>
                        <a:pt x="146" y="464"/>
                      </a:lnTo>
                      <a:lnTo>
                        <a:pt x="143" y="467"/>
                      </a:lnTo>
                      <a:lnTo>
                        <a:pt x="141" y="468"/>
                      </a:lnTo>
                      <a:lnTo>
                        <a:pt x="141" y="466"/>
                      </a:lnTo>
                      <a:lnTo>
                        <a:pt x="139" y="468"/>
                      </a:lnTo>
                      <a:lnTo>
                        <a:pt x="137" y="467"/>
                      </a:lnTo>
                      <a:lnTo>
                        <a:pt x="135" y="466"/>
                      </a:lnTo>
                      <a:lnTo>
                        <a:pt x="134" y="463"/>
                      </a:lnTo>
                      <a:lnTo>
                        <a:pt x="134" y="460"/>
                      </a:lnTo>
                      <a:lnTo>
                        <a:pt x="134" y="454"/>
                      </a:lnTo>
                      <a:lnTo>
                        <a:pt x="132" y="454"/>
                      </a:lnTo>
                      <a:lnTo>
                        <a:pt x="130" y="454"/>
                      </a:lnTo>
                      <a:lnTo>
                        <a:pt x="128" y="452"/>
                      </a:lnTo>
                      <a:lnTo>
                        <a:pt x="128" y="450"/>
                      </a:lnTo>
                      <a:lnTo>
                        <a:pt x="128" y="422"/>
                      </a:lnTo>
                      <a:lnTo>
                        <a:pt x="129" y="392"/>
                      </a:lnTo>
                      <a:lnTo>
                        <a:pt x="129" y="389"/>
                      </a:lnTo>
                      <a:lnTo>
                        <a:pt x="130" y="340"/>
                      </a:lnTo>
                      <a:lnTo>
                        <a:pt x="130" y="293"/>
                      </a:lnTo>
                      <a:lnTo>
                        <a:pt x="129" y="261"/>
                      </a:lnTo>
                      <a:lnTo>
                        <a:pt x="128" y="232"/>
                      </a:lnTo>
                      <a:lnTo>
                        <a:pt x="128" y="276"/>
                      </a:lnTo>
                      <a:lnTo>
                        <a:pt x="125" y="335"/>
                      </a:lnTo>
                      <a:lnTo>
                        <a:pt x="124" y="389"/>
                      </a:lnTo>
                      <a:lnTo>
                        <a:pt x="125" y="393"/>
                      </a:lnTo>
                      <a:lnTo>
                        <a:pt x="126" y="401"/>
                      </a:lnTo>
                      <a:lnTo>
                        <a:pt x="126" y="404"/>
                      </a:lnTo>
                      <a:lnTo>
                        <a:pt x="124" y="405"/>
                      </a:lnTo>
                      <a:lnTo>
                        <a:pt x="124" y="418"/>
                      </a:lnTo>
                      <a:lnTo>
                        <a:pt x="124" y="446"/>
                      </a:lnTo>
                      <a:lnTo>
                        <a:pt x="124" y="447"/>
                      </a:lnTo>
                      <a:lnTo>
                        <a:pt x="114" y="447"/>
                      </a:lnTo>
                      <a:lnTo>
                        <a:pt x="114" y="435"/>
                      </a:lnTo>
                      <a:lnTo>
                        <a:pt x="116" y="413"/>
                      </a:lnTo>
                      <a:lnTo>
                        <a:pt x="116" y="402"/>
                      </a:lnTo>
                      <a:lnTo>
                        <a:pt x="116" y="402"/>
                      </a:lnTo>
                      <a:lnTo>
                        <a:pt x="112" y="380"/>
                      </a:lnTo>
                      <a:lnTo>
                        <a:pt x="108" y="359"/>
                      </a:lnTo>
                      <a:lnTo>
                        <a:pt x="105" y="326"/>
                      </a:lnTo>
                      <a:lnTo>
                        <a:pt x="108" y="293"/>
                      </a:lnTo>
                      <a:lnTo>
                        <a:pt x="110" y="258"/>
                      </a:lnTo>
                      <a:lnTo>
                        <a:pt x="110" y="223"/>
                      </a:lnTo>
                      <a:lnTo>
                        <a:pt x="110" y="187"/>
                      </a:lnTo>
                      <a:lnTo>
                        <a:pt x="114" y="150"/>
                      </a:lnTo>
                      <a:lnTo>
                        <a:pt x="122" y="115"/>
                      </a:lnTo>
                      <a:lnTo>
                        <a:pt x="121" y="75"/>
                      </a:lnTo>
                      <a:lnTo>
                        <a:pt x="99" y="75"/>
                      </a:lnTo>
                      <a:lnTo>
                        <a:pt x="68" y="75"/>
                      </a:lnTo>
                      <a:lnTo>
                        <a:pt x="40" y="74"/>
                      </a:lnTo>
                      <a:lnTo>
                        <a:pt x="15" y="71"/>
                      </a:lnTo>
                      <a:lnTo>
                        <a:pt x="13" y="70"/>
                      </a:lnTo>
                      <a:lnTo>
                        <a:pt x="10" y="69"/>
                      </a:lnTo>
                      <a:lnTo>
                        <a:pt x="9" y="66"/>
                      </a:lnTo>
                      <a:lnTo>
                        <a:pt x="9" y="63"/>
                      </a:lnTo>
                      <a:lnTo>
                        <a:pt x="10" y="61"/>
                      </a:lnTo>
                      <a:lnTo>
                        <a:pt x="13" y="58"/>
                      </a:lnTo>
                      <a:lnTo>
                        <a:pt x="17" y="58"/>
                      </a:lnTo>
                      <a:lnTo>
                        <a:pt x="19" y="58"/>
                      </a:lnTo>
                      <a:lnTo>
                        <a:pt x="17" y="54"/>
                      </a:lnTo>
                      <a:lnTo>
                        <a:pt x="17" y="54"/>
                      </a:lnTo>
                      <a:lnTo>
                        <a:pt x="11" y="54"/>
                      </a:lnTo>
                      <a:lnTo>
                        <a:pt x="8" y="53"/>
                      </a:lnTo>
                      <a:lnTo>
                        <a:pt x="5" y="50"/>
                      </a:lnTo>
                      <a:lnTo>
                        <a:pt x="4" y="49"/>
                      </a:lnTo>
                      <a:lnTo>
                        <a:pt x="1" y="47"/>
                      </a:lnTo>
                      <a:lnTo>
                        <a:pt x="0" y="45"/>
                      </a:lnTo>
                      <a:lnTo>
                        <a:pt x="0" y="42"/>
                      </a:lnTo>
                      <a:lnTo>
                        <a:pt x="1" y="38"/>
                      </a:lnTo>
                      <a:lnTo>
                        <a:pt x="4" y="37"/>
                      </a:lnTo>
                      <a:lnTo>
                        <a:pt x="8" y="36"/>
                      </a:lnTo>
                      <a:lnTo>
                        <a:pt x="8" y="34"/>
                      </a:lnTo>
                      <a:lnTo>
                        <a:pt x="8" y="30"/>
                      </a:lnTo>
                      <a:lnTo>
                        <a:pt x="10" y="28"/>
                      </a:lnTo>
                      <a:lnTo>
                        <a:pt x="14" y="28"/>
                      </a:lnTo>
                      <a:lnTo>
                        <a:pt x="14" y="28"/>
                      </a:lnTo>
                      <a:lnTo>
                        <a:pt x="14" y="26"/>
                      </a:lnTo>
                      <a:lnTo>
                        <a:pt x="13" y="25"/>
                      </a:lnTo>
                      <a:lnTo>
                        <a:pt x="11" y="22"/>
                      </a:lnTo>
                      <a:lnTo>
                        <a:pt x="11" y="20"/>
                      </a:lnTo>
                      <a:lnTo>
                        <a:pt x="13" y="18"/>
                      </a:lnTo>
                      <a:lnTo>
                        <a:pt x="14" y="17"/>
                      </a:lnTo>
                      <a:lnTo>
                        <a:pt x="14" y="14"/>
                      </a:lnTo>
                      <a:lnTo>
                        <a:pt x="22" y="14"/>
                      </a:lnTo>
                      <a:lnTo>
                        <a:pt x="34" y="10"/>
                      </a:lnTo>
                      <a:lnTo>
                        <a:pt x="47" y="7"/>
                      </a:lnTo>
                      <a:lnTo>
                        <a:pt x="62" y="4"/>
                      </a:lnTo>
                      <a:lnTo>
                        <a:pt x="73" y="1"/>
                      </a:lnTo>
                      <a:lnTo>
                        <a:pt x="8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" name="Freeform 30"/>
                <p:cNvSpPr>
                  <a:spLocks noEditPoints="1"/>
                </p:cNvSpPr>
                <p:nvPr/>
              </p:nvSpPr>
              <p:spPr bwMode="auto">
                <a:xfrm>
                  <a:off x="3551009" y="362101"/>
                  <a:ext cx="131733" cy="164476"/>
                </a:xfrm>
                <a:custGeom>
                  <a:avLst/>
                  <a:gdLst>
                    <a:gd name="T0" fmla="*/ 44 w 345"/>
                    <a:gd name="T1" fmla="*/ 193 h 433"/>
                    <a:gd name="T2" fmla="*/ 74 w 345"/>
                    <a:gd name="T3" fmla="*/ 71 h 433"/>
                    <a:gd name="T4" fmla="*/ 74 w 345"/>
                    <a:gd name="T5" fmla="*/ 164 h 433"/>
                    <a:gd name="T6" fmla="*/ 75 w 345"/>
                    <a:gd name="T7" fmla="*/ 71 h 433"/>
                    <a:gd name="T8" fmla="*/ 141 w 345"/>
                    <a:gd name="T9" fmla="*/ 29 h 433"/>
                    <a:gd name="T10" fmla="*/ 174 w 345"/>
                    <a:gd name="T11" fmla="*/ 17 h 433"/>
                    <a:gd name="T12" fmla="*/ 274 w 345"/>
                    <a:gd name="T13" fmla="*/ 15 h 433"/>
                    <a:gd name="T14" fmla="*/ 320 w 345"/>
                    <a:gd name="T15" fmla="*/ 12 h 433"/>
                    <a:gd name="T16" fmla="*/ 322 w 345"/>
                    <a:gd name="T17" fmla="*/ 20 h 433"/>
                    <a:gd name="T18" fmla="*/ 328 w 345"/>
                    <a:gd name="T19" fmla="*/ 30 h 433"/>
                    <a:gd name="T20" fmla="*/ 345 w 345"/>
                    <a:gd name="T21" fmla="*/ 34 h 433"/>
                    <a:gd name="T22" fmla="*/ 340 w 345"/>
                    <a:gd name="T23" fmla="*/ 34 h 433"/>
                    <a:gd name="T24" fmla="*/ 345 w 345"/>
                    <a:gd name="T25" fmla="*/ 42 h 433"/>
                    <a:gd name="T26" fmla="*/ 335 w 345"/>
                    <a:gd name="T27" fmla="*/ 49 h 433"/>
                    <a:gd name="T28" fmla="*/ 337 w 345"/>
                    <a:gd name="T29" fmla="*/ 53 h 433"/>
                    <a:gd name="T30" fmla="*/ 343 w 345"/>
                    <a:gd name="T31" fmla="*/ 65 h 433"/>
                    <a:gd name="T32" fmla="*/ 336 w 345"/>
                    <a:gd name="T33" fmla="*/ 73 h 433"/>
                    <a:gd name="T34" fmla="*/ 204 w 345"/>
                    <a:gd name="T35" fmla="*/ 73 h 433"/>
                    <a:gd name="T36" fmla="*/ 85 w 345"/>
                    <a:gd name="T37" fmla="*/ 119 h 433"/>
                    <a:gd name="T38" fmla="*/ 196 w 345"/>
                    <a:gd name="T39" fmla="*/ 170 h 433"/>
                    <a:gd name="T40" fmla="*/ 295 w 345"/>
                    <a:gd name="T41" fmla="*/ 178 h 433"/>
                    <a:gd name="T42" fmla="*/ 324 w 345"/>
                    <a:gd name="T43" fmla="*/ 182 h 433"/>
                    <a:gd name="T44" fmla="*/ 333 w 345"/>
                    <a:gd name="T45" fmla="*/ 193 h 433"/>
                    <a:gd name="T46" fmla="*/ 332 w 345"/>
                    <a:gd name="T47" fmla="*/ 205 h 433"/>
                    <a:gd name="T48" fmla="*/ 333 w 345"/>
                    <a:gd name="T49" fmla="*/ 214 h 433"/>
                    <a:gd name="T50" fmla="*/ 339 w 345"/>
                    <a:gd name="T51" fmla="*/ 227 h 433"/>
                    <a:gd name="T52" fmla="*/ 299 w 345"/>
                    <a:gd name="T53" fmla="*/ 232 h 433"/>
                    <a:gd name="T54" fmla="*/ 182 w 345"/>
                    <a:gd name="T55" fmla="*/ 237 h 433"/>
                    <a:gd name="T56" fmla="*/ 223 w 345"/>
                    <a:gd name="T57" fmla="*/ 239 h 433"/>
                    <a:gd name="T58" fmla="*/ 223 w 345"/>
                    <a:gd name="T59" fmla="*/ 249 h 433"/>
                    <a:gd name="T60" fmla="*/ 151 w 345"/>
                    <a:gd name="T61" fmla="*/ 244 h 433"/>
                    <a:gd name="T62" fmla="*/ 109 w 345"/>
                    <a:gd name="T63" fmla="*/ 236 h 433"/>
                    <a:gd name="T64" fmla="*/ 83 w 345"/>
                    <a:gd name="T65" fmla="*/ 273 h 433"/>
                    <a:gd name="T66" fmla="*/ 79 w 345"/>
                    <a:gd name="T67" fmla="*/ 334 h 433"/>
                    <a:gd name="T68" fmla="*/ 79 w 345"/>
                    <a:gd name="T69" fmla="*/ 363 h 433"/>
                    <a:gd name="T70" fmla="*/ 93 w 345"/>
                    <a:gd name="T71" fmla="*/ 418 h 433"/>
                    <a:gd name="T72" fmla="*/ 96 w 345"/>
                    <a:gd name="T73" fmla="*/ 430 h 433"/>
                    <a:gd name="T74" fmla="*/ 80 w 345"/>
                    <a:gd name="T75" fmla="*/ 426 h 433"/>
                    <a:gd name="T76" fmla="*/ 71 w 345"/>
                    <a:gd name="T77" fmla="*/ 420 h 433"/>
                    <a:gd name="T78" fmla="*/ 67 w 345"/>
                    <a:gd name="T79" fmla="*/ 430 h 433"/>
                    <a:gd name="T80" fmla="*/ 66 w 345"/>
                    <a:gd name="T81" fmla="*/ 365 h 433"/>
                    <a:gd name="T82" fmla="*/ 64 w 345"/>
                    <a:gd name="T83" fmla="*/ 335 h 433"/>
                    <a:gd name="T84" fmla="*/ 63 w 345"/>
                    <a:gd name="T85" fmla="*/ 373 h 433"/>
                    <a:gd name="T86" fmla="*/ 51 w 345"/>
                    <a:gd name="T87" fmla="*/ 418 h 433"/>
                    <a:gd name="T88" fmla="*/ 46 w 345"/>
                    <a:gd name="T89" fmla="*/ 425 h 433"/>
                    <a:gd name="T90" fmla="*/ 42 w 345"/>
                    <a:gd name="T91" fmla="*/ 387 h 433"/>
                    <a:gd name="T92" fmla="*/ 46 w 345"/>
                    <a:gd name="T93" fmla="*/ 257 h 433"/>
                    <a:gd name="T94" fmla="*/ 43 w 345"/>
                    <a:gd name="T95" fmla="*/ 237 h 433"/>
                    <a:gd name="T96" fmla="*/ 14 w 345"/>
                    <a:gd name="T97" fmla="*/ 208 h 433"/>
                    <a:gd name="T98" fmla="*/ 14 w 345"/>
                    <a:gd name="T99" fmla="*/ 193 h 433"/>
                    <a:gd name="T100" fmla="*/ 34 w 345"/>
                    <a:gd name="T101" fmla="*/ 178 h 433"/>
                    <a:gd name="T102" fmla="*/ 47 w 345"/>
                    <a:gd name="T103" fmla="*/ 178 h 433"/>
                    <a:gd name="T104" fmla="*/ 48 w 345"/>
                    <a:gd name="T105" fmla="*/ 82 h 433"/>
                    <a:gd name="T106" fmla="*/ 34 w 345"/>
                    <a:gd name="T107" fmla="*/ 45 h 433"/>
                    <a:gd name="T108" fmla="*/ 47 w 345"/>
                    <a:gd name="T109" fmla="*/ 36 h 433"/>
                    <a:gd name="T110" fmla="*/ 9 w 345"/>
                    <a:gd name="T111" fmla="*/ 33 h 433"/>
                    <a:gd name="T112" fmla="*/ 0 w 345"/>
                    <a:gd name="T113" fmla="*/ 25 h 433"/>
                    <a:gd name="T114" fmla="*/ 35 w 345"/>
                    <a:gd name="T115" fmla="*/ 16 h 433"/>
                    <a:gd name="T116" fmla="*/ 42 w 345"/>
                    <a:gd name="T117" fmla="*/ 11 h 433"/>
                    <a:gd name="T118" fmla="*/ 47 w 345"/>
                    <a:gd name="T119" fmla="*/ 0 h 433"/>
                    <a:gd name="T120" fmla="*/ 74 w 345"/>
                    <a:gd name="T121" fmla="*/ 4 h 433"/>
                    <a:gd name="T122" fmla="*/ 113 w 345"/>
                    <a:gd name="T123" fmla="*/ 3 h 433"/>
                    <a:gd name="T124" fmla="*/ 246 w 345"/>
                    <a:gd name="T125" fmla="*/ 1 h 4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45" h="433">
                      <a:moveTo>
                        <a:pt x="39" y="190"/>
                      </a:moveTo>
                      <a:lnTo>
                        <a:pt x="38" y="191"/>
                      </a:lnTo>
                      <a:lnTo>
                        <a:pt x="42" y="193"/>
                      </a:lnTo>
                      <a:lnTo>
                        <a:pt x="44" y="193"/>
                      </a:lnTo>
                      <a:lnTo>
                        <a:pt x="44" y="193"/>
                      </a:lnTo>
                      <a:lnTo>
                        <a:pt x="44" y="191"/>
                      </a:lnTo>
                      <a:lnTo>
                        <a:pt x="44" y="191"/>
                      </a:lnTo>
                      <a:lnTo>
                        <a:pt x="44" y="191"/>
                      </a:lnTo>
                      <a:lnTo>
                        <a:pt x="39" y="190"/>
                      </a:lnTo>
                      <a:close/>
                      <a:moveTo>
                        <a:pt x="74" y="71"/>
                      </a:moveTo>
                      <a:lnTo>
                        <a:pt x="72" y="111"/>
                      </a:lnTo>
                      <a:lnTo>
                        <a:pt x="72" y="152"/>
                      </a:lnTo>
                      <a:lnTo>
                        <a:pt x="72" y="162"/>
                      </a:lnTo>
                      <a:lnTo>
                        <a:pt x="72" y="164"/>
                      </a:lnTo>
                      <a:lnTo>
                        <a:pt x="74" y="164"/>
                      </a:lnTo>
                      <a:lnTo>
                        <a:pt x="74" y="164"/>
                      </a:lnTo>
                      <a:lnTo>
                        <a:pt x="74" y="162"/>
                      </a:lnTo>
                      <a:lnTo>
                        <a:pt x="74" y="137"/>
                      </a:lnTo>
                      <a:lnTo>
                        <a:pt x="74" y="104"/>
                      </a:lnTo>
                      <a:lnTo>
                        <a:pt x="75" y="71"/>
                      </a:lnTo>
                      <a:lnTo>
                        <a:pt x="74" y="71"/>
                      </a:lnTo>
                      <a:close/>
                      <a:moveTo>
                        <a:pt x="125" y="29"/>
                      </a:moveTo>
                      <a:lnTo>
                        <a:pt x="126" y="29"/>
                      </a:lnTo>
                      <a:lnTo>
                        <a:pt x="134" y="29"/>
                      </a:lnTo>
                      <a:lnTo>
                        <a:pt x="141" y="29"/>
                      </a:lnTo>
                      <a:lnTo>
                        <a:pt x="125" y="29"/>
                      </a:lnTo>
                      <a:close/>
                      <a:moveTo>
                        <a:pt x="274" y="15"/>
                      </a:moveTo>
                      <a:lnTo>
                        <a:pt x="249" y="16"/>
                      </a:lnTo>
                      <a:lnTo>
                        <a:pt x="224" y="17"/>
                      </a:lnTo>
                      <a:lnTo>
                        <a:pt x="174" y="17"/>
                      </a:lnTo>
                      <a:lnTo>
                        <a:pt x="228" y="19"/>
                      </a:lnTo>
                      <a:lnTo>
                        <a:pt x="283" y="20"/>
                      </a:lnTo>
                      <a:lnTo>
                        <a:pt x="308" y="20"/>
                      </a:lnTo>
                      <a:lnTo>
                        <a:pt x="292" y="16"/>
                      </a:lnTo>
                      <a:lnTo>
                        <a:pt x="274" y="15"/>
                      </a:lnTo>
                      <a:close/>
                      <a:moveTo>
                        <a:pt x="274" y="0"/>
                      </a:moveTo>
                      <a:lnTo>
                        <a:pt x="291" y="1"/>
                      </a:lnTo>
                      <a:lnTo>
                        <a:pt x="306" y="4"/>
                      </a:lnTo>
                      <a:lnTo>
                        <a:pt x="319" y="9"/>
                      </a:lnTo>
                      <a:lnTo>
                        <a:pt x="320" y="12"/>
                      </a:lnTo>
                      <a:lnTo>
                        <a:pt x="322" y="13"/>
                      </a:lnTo>
                      <a:lnTo>
                        <a:pt x="323" y="17"/>
                      </a:lnTo>
                      <a:lnTo>
                        <a:pt x="322" y="19"/>
                      </a:lnTo>
                      <a:lnTo>
                        <a:pt x="322" y="20"/>
                      </a:lnTo>
                      <a:lnTo>
                        <a:pt x="322" y="20"/>
                      </a:lnTo>
                      <a:lnTo>
                        <a:pt x="325" y="20"/>
                      </a:lnTo>
                      <a:lnTo>
                        <a:pt x="328" y="23"/>
                      </a:lnTo>
                      <a:lnTo>
                        <a:pt x="329" y="26"/>
                      </a:lnTo>
                      <a:lnTo>
                        <a:pt x="329" y="29"/>
                      </a:lnTo>
                      <a:lnTo>
                        <a:pt x="328" y="30"/>
                      </a:lnTo>
                      <a:lnTo>
                        <a:pt x="336" y="32"/>
                      </a:lnTo>
                      <a:lnTo>
                        <a:pt x="337" y="33"/>
                      </a:lnTo>
                      <a:lnTo>
                        <a:pt x="339" y="34"/>
                      </a:lnTo>
                      <a:lnTo>
                        <a:pt x="343" y="34"/>
                      </a:lnTo>
                      <a:lnTo>
                        <a:pt x="345" y="34"/>
                      </a:lnTo>
                      <a:lnTo>
                        <a:pt x="345" y="34"/>
                      </a:lnTo>
                      <a:lnTo>
                        <a:pt x="344" y="34"/>
                      </a:lnTo>
                      <a:lnTo>
                        <a:pt x="343" y="34"/>
                      </a:lnTo>
                      <a:lnTo>
                        <a:pt x="341" y="34"/>
                      </a:lnTo>
                      <a:lnTo>
                        <a:pt x="340" y="34"/>
                      </a:lnTo>
                      <a:lnTo>
                        <a:pt x="339" y="36"/>
                      </a:lnTo>
                      <a:lnTo>
                        <a:pt x="339" y="36"/>
                      </a:lnTo>
                      <a:lnTo>
                        <a:pt x="343" y="36"/>
                      </a:lnTo>
                      <a:lnTo>
                        <a:pt x="344" y="38"/>
                      </a:lnTo>
                      <a:lnTo>
                        <a:pt x="345" y="42"/>
                      </a:lnTo>
                      <a:lnTo>
                        <a:pt x="344" y="46"/>
                      </a:lnTo>
                      <a:lnTo>
                        <a:pt x="341" y="48"/>
                      </a:lnTo>
                      <a:lnTo>
                        <a:pt x="339" y="49"/>
                      </a:lnTo>
                      <a:lnTo>
                        <a:pt x="336" y="49"/>
                      </a:lnTo>
                      <a:lnTo>
                        <a:pt x="335" y="49"/>
                      </a:lnTo>
                      <a:lnTo>
                        <a:pt x="335" y="49"/>
                      </a:lnTo>
                      <a:lnTo>
                        <a:pt x="333" y="49"/>
                      </a:lnTo>
                      <a:lnTo>
                        <a:pt x="332" y="50"/>
                      </a:lnTo>
                      <a:lnTo>
                        <a:pt x="335" y="52"/>
                      </a:lnTo>
                      <a:lnTo>
                        <a:pt x="337" y="53"/>
                      </a:lnTo>
                      <a:lnTo>
                        <a:pt x="339" y="55"/>
                      </a:lnTo>
                      <a:lnTo>
                        <a:pt x="339" y="58"/>
                      </a:lnTo>
                      <a:lnTo>
                        <a:pt x="337" y="61"/>
                      </a:lnTo>
                      <a:lnTo>
                        <a:pt x="340" y="62"/>
                      </a:lnTo>
                      <a:lnTo>
                        <a:pt x="343" y="65"/>
                      </a:lnTo>
                      <a:lnTo>
                        <a:pt x="343" y="69"/>
                      </a:lnTo>
                      <a:lnTo>
                        <a:pt x="341" y="71"/>
                      </a:lnTo>
                      <a:lnTo>
                        <a:pt x="340" y="74"/>
                      </a:lnTo>
                      <a:lnTo>
                        <a:pt x="336" y="75"/>
                      </a:lnTo>
                      <a:lnTo>
                        <a:pt x="336" y="73"/>
                      </a:lnTo>
                      <a:lnTo>
                        <a:pt x="336" y="74"/>
                      </a:lnTo>
                      <a:lnTo>
                        <a:pt x="303" y="73"/>
                      </a:lnTo>
                      <a:lnTo>
                        <a:pt x="266" y="71"/>
                      </a:lnTo>
                      <a:lnTo>
                        <a:pt x="234" y="73"/>
                      </a:lnTo>
                      <a:lnTo>
                        <a:pt x="204" y="73"/>
                      </a:lnTo>
                      <a:lnTo>
                        <a:pt x="172" y="74"/>
                      </a:lnTo>
                      <a:lnTo>
                        <a:pt x="142" y="74"/>
                      </a:lnTo>
                      <a:lnTo>
                        <a:pt x="114" y="74"/>
                      </a:lnTo>
                      <a:lnTo>
                        <a:pt x="89" y="73"/>
                      </a:lnTo>
                      <a:lnTo>
                        <a:pt x="85" y="119"/>
                      </a:lnTo>
                      <a:lnTo>
                        <a:pt x="85" y="161"/>
                      </a:lnTo>
                      <a:lnTo>
                        <a:pt x="110" y="160"/>
                      </a:lnTo>
                      <a:lnTo>
                        <a:pt x="149" y="162"/>
                      </a:lnTo>
                      <a:lnTo>
                        <a:pt x="184" y="169"/>
                      </a:lnTo>
                      <a:lnTo>
                        <a:pt x="196" y="170"/>
                      </a:lnTo>
                      <a:lnTo>
                        <a:pt x="217" y="173"/>
                      </a:lnTo>
                      <a:lnTo>
                        <a:pt x="238" y="173"/>
                      </a:lnTo>
                      <a:lnTo>
                        <a:pt x="258" y="173"/>
                      </a:lnTo>
                      <a:lnTo>
                        <a:pt x="277" y="174"/>
                      </a:lnTo>
                      <a:lnTo>
                        <a:pt x="295" y="178"/>
                      </a:lnTo>
                      <a:lnTo>
                        <a:pt x="295" y="179"/>
                      </a:lnTo>
                      <a:lnTo>
                        <a:pt x="299" y="179"/>
                      </a:lnTo>
                      <a:lnTo>
                        <a:pt x="318" y="178"/>
                      </a:lnTo>
                      <a:lnTo>
                        <a:pt x="322" y="179"/>
                      </a:lnTo>
                      <a:lnTo>
                        <a:pt x="324" y="182"/>
                      </a:lnTo>
                      <a:lnTo>
                        <a:pt x="325" y="185"/>
                      </a:lnTo>
                      <a:lnTo>
                        <a:pt x="324" y="187"/>
                      </a:lnTo>
                      <a:lnTo>
                        <a:pt x="323" y="190"/>
                      </a:lnTo>
                      <a:lnTo>
                        <a:pt x="331" y="191"/>
                      </a:lnTo>
                      <a:lnTo>
                        <a:pt x="333" y="193"/>
                      </a:lnTo>
                      <a:lnTo>
                        <a:pt x="336" y="195"/>
                      </a:lnTo>
                      <a:lnTo>
                        <a:pt x="336" y="198"/>
                      </a:lnTo>
                      <a:lnTo>
                        <a:pt x="336" y="201"/>
                      </a:lnTo>
                      <a:lnTo>
                        <a:pt x="335" y="203"/>
                      </a:lnTo>
                      <a:lnTo>
                        <a:pt x="332" y="205"/>
                      </a:lnTo>
                      <a:lnTo>
                        <a:pt x="329" y="205"/>
                      </a:lnTo>
                      <a:lnTo>
                        <a:pt x="329" y="206"/>
                      </a:lnTo>
                      <a:lnTo>
                        <a:pt x="328" y="210"/>
                      </a:lnTo>
                      <a:lnTo>
                        <a:pt x="331" y="211"/>
                      </a:lnTo>
                      <a:lnTo>
                        <a:pt x="333" y="214"/>
                      </a:lnTo>
                      <a:lnTo>
                        <a:pt x="335" y="216"/>
                      </a:lnTo>
                      <a:lnTo>
                        <a:pt x="333" y="220"/>
                      </a:lnTo>
                      <a:lnTo>
                        <a:pt x="336" y="222"/>
                      </a:lnTo>
                      <a:lnTo>
                        <a:pt x="339" y="224"/>
                      </a:lnTo>
                      <a:lnTo>
                        <a:pt x="339" y="227"/>
                      </a:lnTo>
                      <a:lnTo>
                        <a:pt x="337" y="231"/>
                      </a:lnTo>
                      <a:lnTo>
                        <a:pt x="335" y="234"/>
                      </a:lnTo>
                      <a:lnTo>
                        <a:pt x="332" y="234"/>
                      </a:lnTo>
                      <a:lnTo>
                        <a:pt x="331" y="234"/>
                      </a:lnTo>
                      <a:lnTo>
                        <a:pt x="299" y="232"/>
                      </a:lnTo>
                      <a:lnTo>
                        <a:pt x="262" y="231"/>
                      </a:lnTo>
                      <a:lnTo>
                        <a:pt x="200" y="232"/>
                      </a:lnTo>
                      <a:lnTo>
                        <a:pt x="200" y="232"/>
                      </a:lnTo>
                      <a:lnTo>
                        <a:pt x="162" y="232"/>
                      </a:lnTo>
                      <a:lnTo>
                        <a:pt x="182" y="237"/>
                      </a:lnTo>
                      <a:lnTo>
                        <a:pt x="201" y="240"/>
                      </a:lnTo>
                      <a:lnTo>
                        <a:pt x="209" y="239"/>
                      </a:lnTo>
                      <a:lnTo>
                        <a:pt x="217" y="237"/>
                      </a:lnTo>
                      <a:lnTo>
                        <a:pt x="220" y="237"/>
                      </a:lnTo>
                      <a:lnTo>
                        <a:pt x="223" y="239"/>
                      </a:lnTo>
                      <a:lnTo>
                        <a:pt x="224" y="240"/>
                      </a:lnTo>
                      <a:lnTo>
                        <a:pt x="225" y="243"/>
                      </a:lnTo>
                      <a:lnTo>
                        <a:pt x="225" y="245"/>
                      </a:lnTo>
                      <a:lnTo>
                        <a:pt x="225" y="248"/>
                      </a:lnTo>
                      <a:lnTo>
                        <a:pt x="223" y="249"/>
                      </a:lnTo>
                      <a:lnTo>
                        <a:pt x="220" y="251"/>
                      </a:lnTo>
                      <a:lnTo>
                        <a:pt x="211" y="253"/>
                      </a:lnTo>
                      <a:lnTo>
                        <a:pt x="201" y="253"/>
                      </a:lnTo>
                      <a:lnTo>
                        <a:pt x="176" y="251"/>
                      </a:lnTo>
                      <a:lnTo>
                        <a:pt x="151" y="244"/>
                      </a:lnTo>
                      <a:lnTo>
                        <a:pt x="133" y="239"/>
                      </a:lnTo>
                      <a:lnTo>
                        <a:pt x="117" y="236"/>
                      </a:lnTo>
                      <a:lnTo>
                        <a:pt x="114" y="236"/>
                      </a:lnTo>
                      <a:lnTo>
                        <a:pt x="112" y="236"/>
                      </a:lnTo>
                      <a:lnTo>
                        <a:pt x="109" y="236"/>
                      </a:lnTo>
                      <a:lnTo>
                        <a:pt x="109" y="236"/>
                      </a:lnTo>
                      <a:lnTo>
                        <a:pt x="106" y="237"/>
                      </a:lnTo>
                      <a:lnTo>
                        <a:pt x="97" y="240"/>
                      </a:lnTo>
                      <a:lnTo>
                        <a:pt x="84" y="241"/>
                      </a:lnTo>
                      <a:lnTo>
                        <a:pt x="83" y="273"/>
                      </a:lnTo>
                      <a:lnTo>
                        <a:pt x="81" y="301"/>
                      </a:lnTo>
                      <a:lnTo>
                        <a:pt x="79" y="326"/>
                      </a:lnTo>
                      <a:lnTo>
                        <a:pt x="79" y="331"/>
                      </a:lnTo>
                      <a:lnTo>
                        <a:pt x="79" y="332"/>
                      </a:lnTo>
                      <a:lnTo>
                        <a:pt x="79" y="334"/>
                      </a:lnTo>
                      <a:lnTo>
                        <a:pt x="79" y="338"/>
                      </a:lnTo>
                      <a:lnTo>
                        <a:pt x="79" y="344"/>
                      </a:lnTo>
                      <a:lnTo>
                        <a:pt x="79" y="350"/>
                      </a:lnTo>
                      <a:lnTo>
                        <a:pt x="79" y="351"/>
                      </a:lnTo>
                      <a:lnTo>
                        <a:pt x="79" y="363"/>
                      </a:lnTo>
                      <a:lnTo>
                        <a:pt x="80" y="376"/>
                      </a:lnTo>
                      <a:lnTo>
                        <a:pt x="81" y="390"/>
                      </a:lnTo>
                      <a:lnTo>
                        <a:pt x="84" y="404"/>
                      </a:lnTo>
                      <a:lnTo>
                        <a:pt x="88" y="413"/>
                      </a:lnTo>
                      <a:lnTo>
                        <a:pt x="93" y="418"/>
                      </a:lnTo>
                      <a:lnTo>
                        <a:pt x="96" y="420"/>
                      </a:lnTo>
                      <a:lnTo>
                        <a:pt x="97" y="422"/>
                      </a:lnTo>
                      <a:lnTo>
                        <a:pt x="99" y="425"/>
                      </a:lnTo>
                      <a:lnTo>
                        <a:pt x="97" y="427"/>
                      </a:lnTo>
                      <a:lnTo>
                        <a:pt x="96" y="430"/>
                      </a:lnTo>
                      <a:lnTo>
                        <a:pt x="93" y="431"/>
                      </a:lnTo>
                      <a:lnTo>
                        <a:pt x="91" y="433"/>
                      </a:lnTo>
                      <a:lnTo>
                        <a:pt x="89" y="431"/>
                      </a:lnTo>
                      <a:lnTo>
                        <a:pt x="84" y="430"/>
                      </a:lnTo>
                      <a:lnTo>
                        <a:pt x="80" y="426"/>
                      </a:lnTo>
                      <a:lnTo>
                        <a:pt x="76" y="422"/>
                      </a:lnTo>
                      <a:lnTo>
                        <a:pt x="74" y="417"/>
                      </a:lnTo>
                      <a:lnTo>
                        <a:pt x="72" y="420"/>
                      </a:lnTo>
                      <a:lnTo>
                        <a:pt x="72" y="420"/>
                      </a:lnTo>
                      <a:lnTo>
                        <a:pt x="71" y="420"/>
                      </a:lnTo>
                      <a:lnTo>
                        <a:pt x="71" y="422"/>
                      </a:lnTo>
                      <a:lnTo>
                        <a:pt x="71" y="426"/>
                      </a:lnTo>
                      <a:lnTo>
                        <a:pt x="71" y="429"/>
                      </a:lnTo>
                      <a:lnTo>
                        <a:pt x="70" y="430"/>
                      </a:lnTo>
                      <a:lnTo>
                        <a:pt x="67" y="430"/>
                      </a:lnTo>
                      <a:lnTo>
                        <a:pt x="64" y="430"/>
                      </a:lnTo>
                      <a:lnTo>
                        <a:pt x="63" y="429"/>
                      </a:lnTo>
                      <a:lnTo>
                        <a:pt x="63" y="426"/>
                      </a:lnTo>
                      <a:lnTo>
                        <a:pt x="63" y="398"/>
                      </a:lnTo>
                      <a:lnTo>
                        <a:pt x="66" y="365"/>
                      </a:lnTo>
                      <a:lnTo>
                        <a:pt x="66" y="364"/>
                      </a:lnTo>
                      <a:lnTo>
                        <a:pt x="66" y="351"/>
                      </a:lnTo>
                      <a:lnTo>
                        <a:pt x="66" y="344"/>
                      </a:lnTo>
                      <a:lnTo>
                        <a:pt x="64" y="339"/>
                      </a:lnTo>
                      <a:lnTo>
                        <a:pt x="64" y="335"/>
                      </a:lnTo>
                      <a:lnTo>
                        <a:pt x="64" y="334"/>
                      </a:lnTo>
                      <a:lnTo>
                        <a:pt x="64" y="336"/>
                      </a:lnTo>
                      <a:lnTo>
                        <a:pt x="63" y="355"/>
                      </a:lnTo>
                      <a:lnTo>
                        <a:pt x="63" y="373"/>
                      </a:lnTo>
                      <a:lnTo>
                        <a:pt x="63" y="373"/>
                      </a:lnTo>
                      <a:lnTo>
                        <a:pt x="63" y="394"/>
                      </a:lnTo>
                      <a:lnTo>
                        <a:pt x="60" y="417"/>
                      </a:lnTo>
                      <a:lnTo>
                        <a:pt x="60" y="418"/>
                      </a:lnTo>
                      <a:lnTo>
                        <a:pt x="51" y="420"/>
                      </a:lnTo>
                      <a:lnTo>
                        <a:pt x="51" y="418"/>
                      </a:lnTo>
                      <a:lnTo>
                        <a:pt x="50" y="417"/>
                      </a:lnTo>
                      <a:lnTo>
                        <a:pt x="50" y="420"/>
                      </a:lnTo>
                      <a:lnTo>
                        <a:pt x="50" y="422"/>
                      </a:lnTo>
                      <a:lnTo>
                        <a:pt x="47" y="423"/>
                      </a:lnTo>
                      <a:lnTo>
                        <a:pt x="46" y="425"/>
                      </a:lnTo>
                      <a:lnTo>
                        <a:pt x="43" y="423"/>
                      </a:lnTo>
                      <a:lnTo>
                        <a:pt x="42" y="422"/>
                      </a:lnTo>
                      <a:lnTo>
                        <a:pt x="41" y="420"/>
                      </a:lnTo>
                      <a:lnTo>
                        <a:pt x="41" y="406"/>
                      </a:lnTo>
                      <a:lnTo>
                        <a:pt x="42" y="387"/>
                      </a:lnTo>
                      <a:lnTo>
                        <a:pt x="42" y="361"/>
                      </a:lnTo>
                      <a:lnTo>
                        <a:pt x="43" y="334"/>
                      </a:lnTo>
                      <a:lnTo>
                        <a:pt x="44" y="306"/>
                      </a:lnTo>
                      <a:lnTo>
                        <a:pt x="44" y="280"/>
                      </a:lnTo>
                      <a:lnTo>
                        <a:pt x="46" y="257"/>
                      </a:lnTo>
                      <a:lnTo>
                        <a:pt x="46" y="253"/>
                      </a:lnTo>
                      <a:lnTo>
                        <a:pt x="46" y="252"/>
                      </a:lnTo>
                      <a:lnTo>
                        <a:pt x="44" y="245"/>
                      </a:lnTo>
                      <a:lnTo>
                        <a:pt x="43" y="241"/>
                      </a:lnTo>
                      <a:lnTo>
                        <a:pt x="43" y="237"/>
                      </a:lnTo>
                      <a:lnTo>
                        <a:pt x="43" y="236"/>
                      </a:lnTo>
                      <a:lnTo>
                        <a:pt x="37" y="232"/>
                      </a:lnTo>
                      <a:lnTo>
                        <a:pt x="27" y="227"/>
                      </a:lnTo>
                      <a:lnTo>
                        <a:pt x="19" y="219"/>
                      </a:lnTo>
                      <a:lnTo>
                        <a:pt x="14" y="208"/>
                      </a:lnTo>
                      <a:lnTo>
                        <a:pt x="14" y="207"/>
                      </a:lnTo>
                      <a:lnTo>
                        <a:pt x="17" y="199"/>
                      </a:lnTo>
                      <a:lnTo>
                        <a:pt x="17" y="199"/>
                      </a:lnTo>
                      <a:lnTo>
                        <a:pt x="19" y="198"/>
                      </a:lnTo>
                      <a:lnTo>
                        <a:pt x="14" y="193"/>
                      </a:lnTo>
                      <a:lnTo>
                        <a:pt x="13" y="193"/>
                      </a:lnTo>
                      <a:lnTo>
                        <a:pt x="14" y="182"/>
                      </a:lnTo>
                      <a:lnTo>
                        <a:pt x="15" y="182"/>
                      </a:lnTo>
                      <a:lnTo>
                        <a:pt x="25" y="179"/>
                      </a:lnTo>
                      <a:lnTo>
                        <a:pt x="34" y="178"/>
                      </a:lnTo>
                      <a:lnTo>
                        <a:pt x="35" y="178"/>
                      </a:lnTo>
                      <a:lnTo>
                        <a:pt x="38" y="177"/>
                      </a:lnTo>
                      <a:lnTo>
                        <a:pt x="39" y="177"/>
                      </a:lnTo>
                      <a:lnTo>
                        <a:pt x="42" y="177"/>
                      </a:lnTo>
                      <a:lnTo>
                        <a:pt x="47" y="178"/>
                      </a:lnTo>
                      <a:lnTo>
                        <a:pt x="47" y="178"/>
                      </a:lnTo>
                      <a:lnTo>
                        <a:pt x="48" y="161"/>
                      </a:lnTo>
                      <a:lnTo>
                        <a:pt x="48" y="156"/>
                      </a:lnTo>
                      <a:lnTo>
                        <a:pt x="48" y="116"/>
                      </a:lnTo>
                      <a:lnTo>
                        <a:pt x="48" y="82"/>
                      </a:lnTo>
                      <a:lnTo>
                        <a:pt x="50" y="52"/>
                      </a:lnTo>
                      <a:lnTo>
                        <a:pt x="48" y="49"/>
                      </a:lnTo>
                      <a:lnTo>
                        <a:pt x="41" y="49"/>
                      </a:lnTo>
                      <a:lnTo>
                        <a:pt x="37" y="48"/>
                      </a:lnTo>
                      <a:lnTo>
                        <a:pt x="34" y="45"/>
                      </a:lnTo>
                      <a:lnTo>
                        <a:pt x="33" y="42"/>
                      </a:lnTo>
                      <a:lnTo>
                        <a:pt x="34" y="38"/>
                      </a:lnTo>
                      <a:lnTo>
                        <a:pt x="37" y="36"/>
                      </a:lnTo>
                      <a:lnTo>
                        <a:pt x="41" y="36"/>
                      </a:lnTo>
                      <a:lnTo>
                        <a:pt x="47" y="36"/>
                      </a:lnTo>
                      <a:lnTo>
                        <a:pt x="50" y="34"/>
                      </a:lnTo>
                      <a:lnTo>
                        <a:pt x="48" y="33"/>
                      </a:lnTo>
                      <a:lnTo>
                        <a:pt x="50" y="30"/>
                      </a:lnTo>
                      <a:lnTo>
                        <a:pt x="26" y="30"/>
                      </a:lnTo>
                      <a:lnTo>
                        <a:pt x="9" y="33"/>
                      </a:lnTo>
                      <a:lnTo>
                        <a:pt x="5" y="33"/>
                      </a:lnTo>
                      <a:lnTo>
                        <a:pt x="2" y="32"/>
                      </a:lnTo>
                      <a:lnTo>
                        <a:pt x="1" y="30"/>
                      </a:lnTo>
                      <a:lnTo>
                        <a:pt x="0" y="28"/>
                      </a:lnTo>
                      <a:lnTo>
                        <a:pt x="0" y="25"/>
                      </a:lnTo>
                      <a:lnTo>
                        <a:pt x="1" y="23"/>
                      </a:lnTo>
                      <a:lnTo>
                        <a:pt x="2" y="21"/>
                      </a:lnTo>
                      <a:lnTo>
                        <a:pt x="5" y="20"/>
                      </a:lnTo>
                      <a:lnTo>
                        <a:pt x="19" y="17"/>
                      </a:lnTo>
                      <a:lnTo>
                        <a:pt x="35" y="16"/>
                      </a:lnTo>
                      <a:lnTo>
                        <a:pt x="55" y="17"/>
                      </a:lnTo>
                      <a:lnTo>
                        <a:pt x="51" y="16"/>
                      </a:lnTo>
                      <a:lnTo>
                        <a:pt x="47" y="15"/>
                      </a:lnTo>
                      <a:lnTo>
                        <a:pt x="44" y="13"/>
                      </a:lnTo>
                      <a:lnTo>
                        <a:pt x="42" y="11"/>
                      </a:lnTo>
                      <a:lnTo>
                        <a:pt x="42" y="8"/>
                      </a:lnTo>
                      <a:lnTo>
                        <a:pt x="42" y="5"/>
                      </a:lnTo>
                      <a:lnTo>
                        <a:pt x="43" y="4"/>
                      </a:lnTo>
                      <a:lnTo>
                        <a:pt x="44" y="1"/>
                      </a:lnTo>
                      <a:lnTo>
                        <a:pt x="47" y="0"/>
                      </a:lnTo>
                      <a:lnTo>
                        <a:pt x="50" y="1"/>
                      </a:lnTo>
                      <a:lnTo>
                        <a:pt x="52" y="1"/>
                      </a:lnTo>
                      <a:lnTo>
                        <a:pt x="55" y="3"/>
                      </a:lnTo>
                      <a:lnTo>
                        <a:pt x="62" y="4"/>
                      </a:lnTo>
                      <a:lnTo>
                        <a:pt x="74" y="4"/>
                      </a:lnTo>
                      <a:lnTo>
                        <a:pt x="87" y="4"/>
                      </a:lnTo>
                      <a:lnTo>
                        <a:pt x="100" y="3"/>
                      </a:lnTo>
                      <a:lnTo>
                        <a:pt x="101" y="3"/>
                      </a:lnTo>
                      <a:lnTo>
                        <a:pt x="108" y="3"/>
                      </a:lnTo>
                      <a:lnTo>
                        <a:pt x="113" y="3"/>
                      </a:lnTo>
                      <a:lnTo>
                        <a:pt x="118" y="3"/>
                      </a:lnTo>
                      <a:lnTo>
                        <a:pt x="158" y="3"/>
                      </a:lnTo>
                      <a:lnTo>
                        <a:pt x="168" y="3"/>
                      </a:lnTo>
                      <a:lnTo>
                        <a:pt x="224" y="3"/>
                      </a:lnTo>
                      <a:lnTo>
                        <a:pt x="246" y="1"/>
                      </a:lnTo>
                      <a:lnTo>
                        <a:pt x="274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2" name="Freeform 31"/>
                <p:cNvSpPr>
                  <a:spLocks noEditPoints="1"/>
                </p:cNvSpPr>
                <p:nvPr/>
              </p:nvSpPr>
              <p:spPr bwMode="auto">
                <a:xfrm>
                  <a:off x="3293635" y="362101"/>
                  <a:ext cx="120311" cy="174375"/>
                </a:xfrm>
                <a:custGeom>
                  <a:avLst/>
                  <a:gdLst>
                    <a:gd name="T0" fmla="*/ 136 w 316"/>
                    <a:gd name="T1" fmla="*/ 448 h 458"/>
                    <a:gd name="T2" fmla="*/ 113 w 316"/>
                    <a:gd name="T3" fmla="*/ 448 h 458"/>
                    <a:gd name="T4" fmla="*/ 121 w 316"/>
                    <a:gd name="T5" fmla="*/ 415 h 458"/>
                    <a:gd name="T6" fmla="*/ 90 w 316"/>
                    <a:gd name="T7" fmla="*/ 419 h 458"/>
                    <a:gd name="T8" fmla="*/ 78 w 316"/>
                    <a:gd name="T9" fmla="*/ 409 h 458"/>
                    <a:gd name="T10" fmla="*/ 50 w 316"/>
                    <a:gd name="T11" fmla="*/ 396 h 458"/>
                    <a:gd name="T12" fmla="*/ 28 w 316"/>
                    <a:gd name="T13" fmla="*/ 375 h 458"/>
                    <a:gd name="T14" fmla="*/ 36 w 316"/>
                    <a:gd name="T15" fmla="*/ 383 h 458"/>
                    <a:gd name="T16" fmla="*/ 248 w 316"/>
                    <a:gd name="T17" fmla="*/ 404 h 458"/>
                    <a:gd name="T18" fmla="*/ 268 w 316"/>
                    <a:gd name="T19" fmla="*/ 375 h 458"/>
                    <a:gd name="T20" fmla="*/ 208 w 316"/>
                    <a:gd name="T21" fmla="*/ 243 h 458"/>
                    <a:gd name="T22" fmla="*/ 219 w 316"/>
                    <a:gd name="T23" fmla="*/ 242 h 458"/>
                    <a:gd name="T24" fmla="*/ 171 w 316"/>
                    <a:gd name="T25" fmla="*/ 219 h 458"/>
                    <a:gd name="T26" fmla="*/ 252 w 316"/>
                    <a:gd name="T27" fmla="*/ 251 h 458"/>
                    <a:gd name="T28" fmla="*/ 133 w 316"/>
                    <a:gd name="T29" fmla="*/ 196 h 458"/>
                    <a:gd name="T30" fmla="*/ 150 w 316"/>
                    <a:gd name="T31" fmla="*/ 193 h 458"/>
                    <a:gd name="T32" fmla="*/ 111 w 316"/>
                    <a:gd name="T33" fmla="*/ 155 h 458"/>
                    <a:gd name="T34" fmla="*/ 105 w 316"/>
                    <a:gd name="T35" fmla="*/ 142 h 458"/>
                    <a:gd name="T36" fmla="*/ 105 w 316"/>
                    <a:gd name="T37" fmla="*/ 113 h 458"/>
                    <a:gd name="T38" fmla="*/ 91 w 316"/>
                    <a:gd name="T39" fmla="*/ 90 h 458"/>
                    <a:gd name="T40" fmla="*/ 91 w 316"/>
                    <a:gd name="T41" fmla="*/ 132 h 458"/>
                    <a:gd name="T42" fmla="*/ 91 w 316"/>
                    <a:gd name="T43" fmla="*/ 110 h 458"/>
                    <a:gd name="T44" fmla="*/ 105 w 316"/>
                    <a:gd name="T45" fmla="*/ 90 h 458"/>
                    <a:gd name="T46" fmla="*/ 120 w 316"/>
                    <a:gd name="T47" fmla="*/ 72 h 458"/>
                    <a:gd name="T48" fmla="*/ 187 w 316"/>
                    <a:gd name="T49" fmla="*/ 14 h 458"/>
                    <a:gd name="T50" fmla="*/ 190 w 316"/>
                    <a:gd name="T51" fmla="*/ 16 h 458"/>
                    <a:gd name="T52" fmla="*/ 210 w 316"/>
                    <a:gd name="T53" fmla="*/ 11 h 458"/>
                    <a:gd name="T54" fmla="*/ 307 w 316"/>
                    <a:gd name="T55" fmla="*/ 25 h 458"/>
                    <a:gd name="T56" fmla="*/ 313 w 316"/>
                    <a:gd name="T57" fmla="*/ 43 h 458"/>
                    <a:gd name="T58" fmla="*/ 303 w 316"/>
                    <a:gd name="T59" fmla="*/ 36 h 458"/>
                    <a:gd name="T60" fmla="*/ 306 w 316"/>
                    <a:gd name="T61" fmla="*/ 47 h 458"/>
                    <a:gd name="T62" fmla="*/ 291 w 316"/>
                    <a:gd name="T63" fmla="*/ 45 h 458"/>
                    <a:gd name="T64" fmla="*/ 290 w 316"/>
                    <a:gd name="T65" fmla="*/ 65 h 458"/>
                    <a:gd name="T66" fmla="*/ 280 w 316"/>
                    <a:gd name="T67" fmla="*/ 69 h 458"/>
                    <a:gd name="T68" fmla="*/ 266 w 316"/>
                    <a:gd name="T69" fmla="*/ 58 h 458"/>
                    <a:gd name="T70" fmla="*/ 174 w 316"/>
                    <a:gd name="T71" fmla="*/ 62 h 458"/>
                    <a:gd name="T72" fmla="*/ 127 w 316"/>
                    <a:gd name="T73" fmla="*/ 122 h 458"/>
                    <a:gd name="T74" fmla="*/ 161 w 316"/>
                    <a:gd name="T75" fmla="*/ 175 h 458"/>
                    <a:gd name="T76" fmla="*/ 266 w 316"/>
                    <a:gd name="T77" fmla="*/ 252 h 458"/>
                    <a:gd name="T78" fmla="*/ 293 w 316"/>
                    <a:gd name="T79" fmla="*/ 368 h 458"/>
                    <a:gd name="T80" fmla="*/ 211 w 316"/>
                    <a:gd name="T81" fmla="*/ 445 h 458"/>
                    <a:gd name="T82" fmla="*/ 83 w 316"/>
                    <a:gd name="T83" fmla="*/ 449 h 458"/>
                    <a:gd name="T84" fmla="*/ 1 w 316"/>
                    <a:gd name="T85" fmla="*/ 392 h 458"/>
                    <a:gd name="T86" fmla="*/ 9 w 316"/>
                    <a:gd name="T87" fmla="*/ 386 h 458"/>
                    <a:gd name="T88" fmla="*/ 54 w 316"/>
                    <a:gd name="T89" fmla="*/ 424 h 458"/>
                    <a:gd name="T90" fmla="*/ 3 w 316"/>
                    <a:gd name="T91" fmla="*/ 349 h 458"/>
                    <a:gd name="T92" fmla="*/ 5 w 316"/>
                    <a:gd name="T93" fmla="*/ 305 h 458"/>
                    <a:gd name="T94" fmla="*/ 17 w 316"/>
                    <a:gd name="T95" fmla="*/ 363 h 458"/>
                    <a:gd name="T96" fmla="*/ 20 w 316"/>
                    <a:gd name="T97" fmla="*/ 346 h 458"/>
                    <a:gd name="T98" fmla="*/ 28 w 316"/>
                    <a:gd name="T99" fmla="*/ 345 h 458"/>
                    <a:gd name="T100" fmla="*/ 38 w 316"/>
                    <a:gd name="T101" fmla="*/ 366 h 458"/>
                    <a:gd name="T102" fmla="*/ 24 w 316"/>
                    <a:gd name="T103" fmla="*/ 324 h 458"/>
                    <a:gd name="T104" fmla="*/ 29 w 316"/>
                    <a:gd name="T105" fmla="*/ 312 h 458"/>
                    <a:gd name="T106" fmla="*/ 34 w 316"/>
                    <a:gd name="T107" fmla="*/ 326 h 458"/>
                    <a:gd name="T108" fmla="*/ 54 w 316"/>
                    <a:gd name="T109" fmla="*/ 349 h 458"/>
                    <a:gd name="T110" fmla="*/ 59 w 316"/>
                    <a:gd name="T111" fmla="*/ 357 h 458"/>
                    <a:gd name="T112" fmla="*/ 109 w 316"/>
                    <a:gd name="T113" fmla="*/ 407 h 458"/>
                    <a:gd name="T114" fmla="*/ 245 w 316"/>
                    <a:gd name="T115" fmla="*/ 347 h 458"/>
                    <a:gd name="T116" fmla="*/ 222 w 316"/>
                    <a:gd name="T117" fmla="*/ 277 h 458"/>
                    <a:gd name="T118" fmla="*/ 146 w 316"/>
                    <a:gd name="T119" fmla="*/ 215 h 458"/>
                    <a:gd name="T120" fmla="*/ 78 w 316"/>
                    <a:gd name="T121" fmla="*/ 138 h 458"/>
                    <a:gd name="T122" fmla="*/ 138 w 316"/>
                    <a:gd name="T123" fmla="*/ 23 h 4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16" h="458">
                      <a:moveTo>
                        <a:pt x="141" y="448"/>
                      </a:moveTo>
                      <a:lnTo>
                        <a:pt x="140" y="448"/>
                      </a:lnTo>
                      <a:lnTo>
                        <a:pt x="138" y="448"/>
                      </a:lnTo>
                      <a:lnTo>
                        <a:pt x="138" y="448"/>
                      </a:lnTo>
                      <a:lnTo>
                        <a:pt x="137" y="448"/>
                      </a:lnTo>
                      <a:lnTo>
                        <a:pt x="136" y="448"/>
                      </a:lnTo>
                      <a:lnTo>
                        <a:pt x="134" y="448"/>
                      </a:lnTo>
                      <a:lnTo>
                        <a:pt x="133" y="448"/>
                      </a:lnTo>
                      <a:lnTo>
                        <a:pt x="133" y="448"/>
                      </a:lnTo>
                      <a:lnTo>
                        <a:pt x="129" y="448"/>
                      </a:lnTo>
                      <a:lnTo>
                        <a:pt x="121" y="448"/>
                      </a:lnTo>
                      <a:lnTo>
                        <a:pt x="113" y="448"/>
                      </a:lnTo>
                      <a:lnTo>
                        <a:pt x="130" y="449"/>
                      </a:lnTo>
                      <a:lnTo>
                        <a:pt x="148" y="448"/>
                      </a:lnTo>
                      <a:lnTo>
                        <a:pt x="141" y="448"/>
                      </a:lnTo>
                      <a:close/>
                      <a:moveTo>
                        <a:pt x="121" y="415"/>
                      </a:moveTo>
                      <a:lnTo>
                        <a:pt x="121" y="415"/>
                      </a:lnTo>
                      <a:lnTo>
                        <a:pt x="121" y="415"/>
                      </a:lnTo>
                      <a:lnTo>
                        <a:pt x="121" y="415"/>
                      </a:lnTo>
                      <a:close/>
                      <a:moveTo>
                        <a:pt x="78" y="409"/>
                      </a:moveTo>
                      <a:lnTo>
                        <a:pt x="78" y="413"/>
                      </a:lnTo>
                      <a:lnTo>
                        <a:pt x="82" y="415"/>
                      </a:lnTo>
                      <a:lnTo>
                        <a:pt x="87" y="417"/>
                      </a:lnTo>
                      <a:lnTo>
                        <a:pt x="90" y="419"/>
                      </a:lnTo>
                      <a:lnTo>
                        <a:pt x="99" y="421"/>
                      </a:lnTo>
                      <a:lnTo>
                        <a:pt x="108" y="425"/>
                      </a:lnTo>
                      <a:lnTo>
                        <a:pt x="105" y="420"/>
                      </a:lnTo>
                      <a:lnTo>
                        <a:pt x="95" y="416"/>
                      </a:lnTo>
                      <a:lnTo>
                        <a:pt x="84" y="411"/>
                      </a:lnTo>
                      <a:lnTo>
                        <a:pt x="78" y="409"/>
                      </a:lnTo>
                      <a:close/>
                      <a:moveTo>
                        <a:pt x="65" y="403"/>
                      </a:moveTo>
                      <a:lnTo>
                        <a:pt x="66" y="407"/>
                      </a:lnTo>
                      <a:lnTo>
                        <a:pt x="67" y="408"/>
                      </a:lnTo>
                      <a:lnTo>
                        <a:pt x="68" y="405"/>
                      </a:lnTo>
                      <a:lnTo>
                        <a:pt x="65" y="403"/>
                      </a:lnTo>
                      <a:close/>
                      <a:moveTo>
                        <a:pt x="50" y="396"/>
                      </a:moveTo>
                      <a:lnTo>
                        <a:pt x="51" y="399"/>
                      </a:lnTo>
                      <a:lnTo>
                        <a:pt x="55" y="401"/>
                      </a:lnTo>
                      <a:lnTo>
                        <a:pt x="55" y="399"/>
                      </a:lnTo>
                      <a:lnTo>
                        <a:pt x="50" y="396"/>
                      </a:lnTo>
                      <a:close/>
                      <a:moveTo>
                        <a:pt x="29" y="372"/>
                      </a:moveTo>
                      <a:lnTo>
                        <a:pt x="28" y="375"/>
                      </a:lnTo>
                      <a:lnTo>
                        <a:pt x="29" y="376"/>
                      </a:lnTo>
                      <a:lnTo>
                        <a:pt x="32" y="382"/>
                      </a:lnTo>
                      <a:lnTo>
                        <a:pt x="36" y="387"/>
                      </a:lnTo>
                      <a:lnTo>
                        <a:pt x="41" y="392"/>
                      </a:lnTo>
                      <a:lnTo>
                        <a:pt x="41" y="388"/>
                      </a:lnTo>
                      <a:lnTo>
                        <a:pt x="36" y="383"/>
                      </a:lnTo>
                      <a:lnTo>
                        <a:pt x="32" y="378"/>
                      </a:lnTo>
                      <a:lnTo>
                        <a:pt x="29" y="372"/>
                      </a:lnTo>
                      <a:close/>
                      <a:moveTo>
                        <a:pt x="268" y="355"/>
                      </a:moveTo>
                      <a:lnTo>
                        <a:pt x="265" y="367"/>
                      </a:lnTo>
                      <a:lnTo>
                        <a:pt x="258" y="387"/>
                      </a:lnTo>
                      <a:lnTo>
                        <a:pt x="248" y="404"/>
                      </a:lnTo>
                      <a:lnTo>
                        <a:pt x="248" y="404"/>
                      </a:lnTo>
                      <a:lnTo>
                        <a:pt x="254" y="397"/>
                      </a:lnTo>
                      <a:lnTo>
                        <a:pt x="260" y="391"/>
                      </a:lnTo>
                      <a:lnTo>
                        <a:pt x="264" y="384"/>
                      </a:lnTo>
                      <a:lnTo>
                        <a:pt x="266" y="379"/>
                      </a:lnTo>
                      <a:lnTo>
                        <a:pt x="268" y="375"/>
                      </a:lnTo>
                      <a:lnTo>
                        <a:pt x="268" y="366"/>
                      </a:lnTo>
                      <a:lnTo>
                        <a:pt x="268" y="355"/>
                      </a:lnTo>
                      <a:close/>
                      <a:moveTo>
                        <a:pt x="192" y="227"/>
                      </a:moveTo>
                      <a:lnTo>
                        <a:pt x="199" y="234"/>
                      </a:lnTo>
                      <a:lnTo>
                        <a:pt x="206" y="242"/>
                      </a:lnTo>
                      <a:lnTo>
                        <a:pt x="208" y="243"/>
                      </a:lnTo>
                      <a:lnTo>
                        <a:pt x="218" y="248"/>
                      </a:lnTo>
                      <a:lnTo>
                        <a:pt x="224" y="255"/>
                      </a:lnTo>
                      <a:lnTo>
                        <a:pt x="231" y="260"/>
                      </a:lnTo>
                      <a:lnTo>
                        <a:pt x="227" y="252"/>
                      </a:lnTo>
                      <a:lnTo>
                        <a:pt x="222" y="244"/>
                      </a:lnTo>
                      <a:lnTo>
                        <a:pt x="219" y="242"/>
                      </a:lnTo>
                      <a:lnTo>
                        <a:pt x="218" y="239"/>
                      </a:lnTo>
                      <a:lnTo>
                        <a:pt x="214" y="238"/>
                      </a:lnTo>
                      <a:lnTo>
                        <a:pt x="192" y="227"/>
                      </a:lnTo>
                      <a:close/>
                      <a:moveTo>
                        <a:pt x="163" y="213"/>
                      </a:moveTo>
                      <a:lnTo>
                        <a:pt x="166" y="217"/>
                      </a:lnTo>
                      <a:lnTo>
                        <a:pt x="171" y="219"/>
                      </a:lnTo>
                      <a:lnTo>
                        <a:pt x="163" y="213"/>
                      </a:lnTo>
                      <a:close/>
                      <a:moveTo>
                        <a:pt x="187" y="200"/>
                      </a:moveTo>
                      <a:lnTo>
                        <a:pt x="203" y="213"/>
                      </a:lnTo>
                      <a:lnTo>
                        <a:pt x="218" y="226"/>
                      </a:lnTo>
                      <a:lnTo>
                        <a:pt x="236" y="238"/>
                      </a:lnTo>
                      <a:lnTo>
                        <a:pt x="252" y="251"/>
                      </a:lnTo>
                      <a:lnTo>
                        <a:pt x="237" y="236"/>
                      </a:lnTo>
                      <a:lnTo>
                        <a:pt x="224" y="223"/>
                      </a:lnTo>
                      <a:lnTo>
                        <a:pt x="207" y="211"/>
                      </a:lnTo>
                      <a:lnTo>
                        <a:pt x="187" y="200"/>
                      </a:lnTo>
                      <a:close/>
                      <a:moveTo>
                        <a:pt x="121" y="186"/>
                      </a:moveTo>
                      <a:lnTo>
                        <a:pt x="133" y="196"/>
                      </a:lnTo>
                      <a:lnTo>
                        <a:pt x="132" y="193"/>
                      </a:lnTo>
                      <a:lnTo>
                        <a:pt x="121" y="186"/>
                      </a:lnTo>
                      <a:close/>
                      <a:moveTo>
                        <a:pt x="137" y="173"/>
                      </a:moveTo>
                      <a:lnTo>
                        <a:pt x="141" y="181"/>
                      </a:lnTo>
                      <a:lnTo>
                        <a:pt x="145" y="189"/>
                      </a:lnTo>
                      <a:lnTo>
                        <a:pt x="150" y="193"/>
                      </a:lnTo>
                      <a:lnTo>
                        <a:pt x="152" y="194"/>
                      </a:lnTo>
                      <a:lnTo>
                        <a:pt x="156" y="196"/>
                      </a:lnTo>
                      <a:lnTo>
                        <a:pt x="183" y="207"/>
                      </a:lnTo>
                      <a:lnTo>
                        <a:pt x="165" y="194"/>
                      </a:lnTo>
                      <a:lnTo>
                        <a:pt x="137" y="173"/>
                      </a:lnTo>
                      <a:close/>
                      <a:moveTo>
                        <a:pt x="111" y="155"/>
                      </a:moveTo>
                      <a:lnTo>
                        <a:pt x="115" y="160"/>
                      </a:lnTo>
                      <a:lnTo>
                        <a:pt x="119" y="165"/>
                      </a:lnTo>
                      <a:lnTo>
                        <a:pt x="116" y="157"/>
                      </a:lnTo>
                      <a:lnTo>
                        <a:pt x="113" y="156"/>
                      </a:lnTo>
                      <a:lnTo>
                        <a:pt x="111" y="155"/>
                      </a:lnTo>
                      <a:close/>
                      <a:moveTo>
                        <a:pt x="105" y="142"/>
                      </a:moveTo>
                      <a:lnTo>
                        <a:pt x="108" y="149"/>
                      </a:lnTo>
                      <a:lnTo>
                        <a:pt x="108" y="147"/>
                      </a:lnTo>
                      <a:lnTo>
                        <a:pt x="108" y="145"/>
                      </a:lnTo>
                      <a:lnTo>
                        <a:pt x="105" y="142"/>
                      </a:lnTo>
                      <a:close/>
                      <a:moveTo>
                        <a:pt x="108" y="106"/>
                      </a:moveTo>
                      <a:lnTo>
                        <a:pt x="105" y="113"/>
                      </a:lnTo>
                      <a:lnTo>
                        <a:pt x="103" y="118"/>
                      </a:lnTo>
                      <a:lnTo>
                        <a:pt x="104" y="124"/>
                      </a:lnTo>
                      <a:lnTo>
                        <a:pt x="108" y="130"/>
                      </a:lnTo>
                      <a:lnTo>
                        <a:pt x="107" y="119"/>
                      </a:lnTo>
                      <a:lnTo>
                        <a:pt x="108" y="106"/>
                      </a:lnTo>
                      <a:close/>
                      <a:moveTo>
                        <a:pt x="91" y="90"/>
                      </a:moveTo>
                      <a:lnTo>
                        <a:pt x="86" y="110"/>
                      </a:lnTo>
                      <a:lnTo>
                        <a:pt x="86" y="128"/>
                      </a:lnTo>
                      <a:lnTo>
                        <a:pt x="88" y="145"/>
                      </a:lnTo>
                      <a:lnTo>
                        <a:pt x="96" y="160"/>
                      </a:lnTo>
                      <a:lnTo>
                        <a:pt x="91" y="145"/>
                      </a:lnTo>
                      <a:lnTo>
                        <a:pt x="91" y="132"/>
                      </a:lnTo>
                      <a:lnTo>
                        <a:pt x="91" y="130"/>
                      </a:lnTo>
                      <a:lnTo>
                        <a:pt x="91" y="130"/>
                      </a:lnTo>
                      <a:lnTo>
                        <a:pt x="90" y="123"/>
                      </a:lnTo>
                      <a:lnTo>
                        <a:pt x="90" y="118"/>
                      </a:lnTo>
                      <a:lnTo>
                        <a:pt x="91" y="113"/>
                      </a:lnTo>
                      <a:lnTo>
                        <a:pt x="91" y="110"/>
                      </a:lnTo>
                      <a:lnTo>
                        <a:pt x="90" y="99"/>
                      </a:lnTo>
                      <a:lnTo>
                        <a:pt x="91" y="90"/>
                      </a:lnTo>
                      <a:close/>
                      <a:moveTo>
                        <a:pt x="120" y="64"/>
                      </a:moveTo>
                      <a:lnTo>
                        <a:pt x="113" y="73"/>
                      </a:lnTo>
                      <a:lnTo>
                        <a:pt x="108" y="82"/>
                      </a:lnTo>
                      <a:lnTo>
                        <a:pt x="105" y="90"/>
                      </a:lnTo>
                      <a:lnTo>
                        <a:pt x="103" y="98"/>
                      </a:lnTo>
                      <a:lnTo>
                        <a:pt x="109" y="89"/>
                      </a:lnTo>
                      <a:lnTo>
                        <a:pt x="117" y="80"/>
                      </a:lnTo>
                      <a:lnTo>
                        <a:pt x="119" y="77"/>
                      </a:lnTo>
                      <a:lnTo>
                        <a:pt x="121" y="73"/>
                      </a:lnTo>
                      <a:lnTo>
                        <a:pt x="120" y="72"/>
                      </a:lnTo>
                      <a:lnTo>
                        <a:pt x="120" y="68"/>
                      </a:lnTo>
                      <a:lnTo>
                        <a:pt x="120" y="64"/>
                      </a:lnTo>
                      <a:close/>
                      <a:moveTo>
                        <a:pt x="210" y="11"/>
                      </a:moveTo>
                      <a:lnTo>
                        <a:pt x="198" y="11"/>
                      </a:lnTo>
                      <a:lnTo>
                        <a:pt x="187" y="14"/>
                      </a:lnTo>
                      <a:lnTo>
                        <a:pt x="187" y="14"/>
                      </a:lnTo>
                      <a:lnTo>
                        <a:pt x="177" y="18"/>
                      </a:lnTo>
                      <a:lnTo>
                        <a:pt x="167" y="22"/>
                      </a:lnTo>
                      <a:lnTo>
                        <a:pt x="174" y="19"/>
                      </a:lnTo>
                      <a:lnTo>
                        <a:pt x="181" y="19"/>
                      </a:lnTo>
                      <a:lnTo>
                        <a:pt x="183" y="19"/>
                      </a:lnTo>
                      <a:lnTo>
                        <a:pt x="190" y="16"/>
                      </a:lnTo>
                      <a:lnTo>
                        <a:pt x="195" y="15"/>
                      </a:lnTo>
                      <a:lnTo>
                        <a:pt x="203" y="14"/>
                      </a:lnTo>
                      <a:lnTo>
                        <a:pt x="212" y="14"/>
                      </a:lnTo>
                      <a:lnTo>
                        <a:pt x="225" y="12"/>
                      </a:lnTo>
                      <a:lnTo>
                        <a:pt x="218" y="11"/>
                      </a:lnTo>
                      <a:lnTo>
                        <a:pt x="210" y="11"/>
                      </a:lnTo>
                      <a:close/>
                      <a:moveTo>
                        <a:pt x="218" y="0"/>
                      </a:moveTo>
                      <a:lnTo>
                        <a:pt x="240" y="3"/>
                      </a:lnTo>
                      <a:lnTo>
                        <a:pt x="261" y="12"/>
                      </a:lnTo>
                      <a:lnTo>
                        <a:pt x="280" y="14"/>
                      </a:lnTo>
                      <a:lnTo>
                        <a:pt x="294" y="18"/>
                      </a:lnTo>
                      <a:lnTo>
                        <a:pt x="307" y="25"/>
                      </a:lnTo>
                      <a:lnTo>
                        <a:pt x="315" y="36"/>
                      </a:lnTo>
                      <a:lnTo>
                        <a:pt x="316" y="37"/>
                      </a:lnTo>
                      <a:lnTo>
                        <a:pt x="316" y="39"/>
                      </a:lnTo>
                      <a:lnTo>
                        <a:pt x="315" y="40"/>
                      </a:lnTo>
                      <a:lnTo>
                        <a:pt x="314" y="41"/>
                      </a:lnTo>
                      <a:lnTo>
                        <a:pt x="313" y="43"/>
                      </a:lnTo>
                      <a:lnTo>
                        <a:pt x="310" y="41"/>
                      </a:lnTo>
                      <a:lnTo>
                        <a:pt x="309" y="40"/>
                      </a:lnTo>
                      <a:lnTo>
                        <a:pt x="306" y="37"/>
                      </a:lnTo>
                      <a:lnTo>
                        <a:pt x="303" y="33"/>
                      </a:lnTo>
                      <a:lnTo>
                        <a:pt x="303" y="33"/>
                      </a:lnTo>
                      <a:lnTo>
                        <a:pt x="303" y="36"/>
                      </a:lnTo>
                      <a:lnTo>
                        <a:pt x="302" y="37"/>
                      </a:lnTo>
                      <a:lnTo>
                        <a:pt x="301" y="40"/>
                      </a:lnTo>
                      <a:lnTo>
                        <a:pt x="303" y="41"/>
                      </a:lnTo>
                      <a:lnTo>
                        <a:pt x="305" y="43"/>
                      </a:lnTo>
                      <a:lnTo>
                        <a:pt x="306" y="45"/>
                      </a:lnTo>
                      <a:lnTo>
                        <a:pt x="306" y="47"/>
                      </a:lnTo>
                      <a:lnTo>
                        <a:pt x="303" y="49"/>
                      </a:lnTo>
                      <a:lnTo>
                        <a:pt x="302" y="49"/>
                      </a:lnTo>
                      <a:lnTo>
                        <a:pt x="299" y="49"/>
                      </a:lnTo>
                      <a:lnTo>
                        <a:pt x="295" y="47"/>
                      </a:lnTo>
                      <a:lnTo>
                        <a:pt x="293" y="45"/>
                      </a:lnTo>
                      <a:lnTo>
                        <a:pt x="291" y="45"/>
                      </a:lnTo>
                      <a:lnTo>
                        <a:pt x="285" y="47"/>
                      </a:lnTo>
                      <a:lnTo>
                        <a:pt x="278" y="45"/>
                      </a:lnTo>
                      <a:lnTo>
                        <a:pt x="270" y="45"/>
                      </a:lnTo>
                      <a:lnTo>
                        <a:pt x="280" y="51"/>
                      </a:lnTo>
                      <a:lnTo>
                        <a:pt x="286" y="58"/>
                      </a:lnTo>
                      <a:lnTo>
                        <a:pt x="290" y="65"/>
                      </a:lnTo>
                      <a:lnTo>
                        <a:pt x="290" y="72"/>
                      </a:lnTo>
                      <a:lnTo>
                        <a:pt x="290" y="78"/>
                      </a:lnTo>
                      <a:lnTo>
                        <a:pt x="280" y="77"/>
                      </a:lnTo>
                      <a:lnTo>
                        <a:pt x="280" y="73"/>
                      </a:lnTo>
                      <a:lnTo>
                        <a:pt x="280" y="70"/>
                      </a:lnTo>
                      <a:lnTo>
                        <a:pt x="280" y="69"/>
                      </a:lnTo>
                      <a:lnTo>
                        <a:pt x="278" y="66"/>
                      </a:lnTo>
                      <a:lnTo>
                        <a:pt x="276" y="62"/>
                      </a:lnTo>
                      <a:lnTo>
                        <a:pt x="272" y="60"/>
                      </a:lnTo>
                      <a:lnTo>
                        <a:pt x="270" y="58"/>
                      </a:lnTo>
                      <a:lnTo>
                        <a:pt x="269" y="57"/>
                      </a:lnTo>
                      <a:lnTo>
                        <a:pt x="266" y="58"/>
                      </a:lnTo>
                      <a:lnTo>
                        <a:pt x="262" y="58"/>
                      </a:lnTo>
                      <a:lnTo>
                        <a:pt x="256" y="57"/>
                      </a:lnTo>
                      <a:lnTo>
                        <a:pt x="239" y="56"/>
                      </a:lnTo>
                      <a:lnTo>
                        <a:pt x="219" y="54"/>
                      </a:lnTo>
                      <a:lnTo>
                        <a:pt x="194" y="56"/>
                      </a:lnTo>
                      <a:lnTo>
                        <a:pt x="174" y="62"/>
                      </a:lnTo>
                      <a:lnTo>
                        <a:pt x="157" y="73"/>
                      </a:lnTo>
                      <a:lnTo>
                        <a:pt x="153" y="77"/>
                      </a:lnTo>
                      <a:lnTo>
                        <a:pt x="148" y="85"/>
                      </a:lnTo>
                      <a:lnTo>
                        <a:pt x="141" y="97"/>
                      </a:lnTo>
                      <a:lnTo>
                        <a:pt x="133" y="109"/>
                      </a:lnTo>
                      <a:lnTo>
                        <a:pt x="127" y="122"/>
                      </a:lnTo>
                      <a:lnTo>
                        <a:pt x="125" y="130"/>
                      </a:lnTo>
                      <a:lnTo>
                        <a:pt x="127" y="138"/>
                      </a:lnTo>
                      <a:lnTo>
                        <a:pt x="127" y="143"/>
                      </a:lnTo>
                      <a:lnTo>
                        <a:pt x="129" y="149"/>
                      </a:lnTo>
                      <a:lnTo>
                        <a:pt x="142" y="163"/>
                      </a:lnTo>
                      <a:lnTo>
                        <a:pt x="161" y="175"/>
                      </a:lnTo>
                      <a:lnTo>
                        <a:pt x="182" y="185"/>
                      </a:lnTo>
                      <a:lnTo>
                        <a:pt x="182" y="185"/>
                      </a:lnTo>
                      <a:lnTo>
                        <a:pt x="208" y="198"/>
                      </a:lnTo>
                      <a:lnTo>
                        <a:pt x="231" y="215"/>
                      </a:lnTo>
                      <a:lnTo>
                        <a:pt x="249" y="233"/>
                      </a:lnTo>
                      <a:lnTo>
                        <a:pt x="266" y="252"/>
                      </a:lnTo>
                      <a:lnTo>
                        <a:pt x="281" y="273"/>
                      </a:lnTo>
                      <a:lnTo>
                        <a:pt x="291" y="297"/>
                      </a:lnTo>
                      <a:lnTo>
                        <a:pt x="297" y="321"/>
                      </a:lnTo>
                      <a:lnTo>
                        <a:pt x="298" y="345"/>
                      </a:lnTo>
                      <a:lnTo>
                        <a:pt x="293" y="367"/>
                      </a:lnTo>
                      <a:lnTo>
                        <a:pt x="293" y="368"/>
                      </a:lnTo>
                      <a:lnTo>
                        <a:pt x="293" y="371"/>
                      </a:lnTo>
                      <a:lnTo>
                        <a:pt x="286" y="395"/>
                      </a:lnTo>
                      <a:lnTo>
                        <a:pt x="273" y="413"/>
                      </a:lnTo>
                      <a:lnTo>
                        <a:pt x="256" y="428"/>
                      </a:lnTo>
                      <a:lnTo>
                        <a:pt x="233" y="437"/>
                      </a:lnTo>
                      <a:lnTo>
                        <a:pt x="211" y="445"/>
                      </a:lnTo>
                      <a:lnTo>
                        <a:pt x="186" y="449"/>
                      </a:lnTo>
                      <a:lnTo>
                        <a:pt x="158" y="455"/>
                      </a:lnTo>
                      <a:lnTo>
                        <a:pt x="133" y="458"/>
                      </a:lnTo>
                      <a:lnTo>
                        <a:pt x="112" y="457"/>
                      </a:lnTo>
                      <a:lnTo>
                        <a:pt x="94" y="453"/>
                      </a:lnTo>
                      <a:lnTo>
                        <a:pt x="83" y="449"/>
                      </a:lnTo>
                      <a:lnTo>
                        <a:pt x="74" y="442"/>
                      </a:lnTo>
                      <a:lnTo>
                        <a:pt x="57" y="438"/>
                      </a:lnTo>
                      <a:lnTo>
                        <a:pt x="39" y="432"/>
                      </a:lnTo>
                      <a:lnTo>
                        <a:pt x="24" y="422"/>
                      </a:lnTo>
                      <a:lnTo>
                        <a:pt x="10" y="409"/>
                      </a:lnTo>
                      <a:lnTo>
                        <a:pt x="1" y="392"/>
                      </a:lnTo>
                      <a:lnTo>
                        <a:pt x="1" y="389"/>
                      </a:lnTo>
                      <a:lnTo>
                        <a:pt x="1" y="388"/>
                      </a:lnTo>
                      <a:lnTo>
                        <a:pt x="3" y="386"/>
                      </a:lnTo>
                      <a:lnTo>
                        <a:pt x="4" y="384"/>
                      </a:lnTo>
                      <a:lnTo>
                        <a:pt x="6" y="384"/>
                      </a:lnTo>
                      <a:lnTo>
                        <a:pt x="9" y="386"/>
                      </a:lnTo>
                      <a:lnTo>
                        <a:pt x="10" y="388"/>
                      </a:lnTo>
                      <a:lnTo>
                        <a:pt x="21" y="404"/>
                      </a:lnTo>
                      <a:lnTo>
                        <a:pt x="36" y="417"/>
                      </a:lnTo>
                      <a:lnTo>
                        <a:pt x="55" y="426"/>
                      </a:lnTo>
                      <a:lnTo>
                        <a:pt x="54" y="424"/>
                      </a:lnTo>
                      <a:lnTo>
                        <a:pt x="54" y="424"/>
                      </a:lnTo>
                      <a:lnTo>
                        <a:pt x="38" y="419"/>
                      </a:lnTo>
                      <a:lnTo>
                        <a:pt x="26" y="408"/>
                      </a:lnTo>
                      <a:lnTo>
                        <a:pt x="17" y="396"/>
                      </a:lnTo>
                      <a:lnTo>
                        <a:pt x="10" y="380"/>
                      </a:lnTo>
                      <a:lnTo>
                        <a:pt x="6" y="364"/>
                      </a:lnTo>
                      <a:lnTo>
                        <a:pt x="3" y="349"/>
                      </a:lnTo>
                      <a:lnTo>
                        <a:pt x="1" y="333"/>
                      </a:lnTo>
                      <a:lnTo>
                        <a:pt x="0" y="320"/>
                      </a:lnTo>
                      <a:lnTo>
                        <a:pt x="0" y="310"/>
                      </a:lnTo>
                      <a:lnTo>
                        <a:pt x="1" y="308"/>
                      </a:lnTo>
                      <a:lnTo>
                        <a:pt x="3" y="305"/>
                      </a:lnTo>
                      <a:lnTo>
                        <a:pt x="5" y="305"/>
                      </a:lnTo>
                      <a:lnTo>
                        <a:pt x="8" y="305"/>
                      </a:lnTo>
                      <a:lnTo>
                        <a:pt x="10" y="308"/>
                      </a:lnTo>
                      <a:lnTo>
                        <a:pt x="12" y="310"/>
                      </a:lnTo>
                      <a:lnTo>
                        <a:pt x="12" y="325"/>
                      </a:lnTo>
                      <a:lnTo>
                        <a:pt x="13" y="343"/>
                      </a:lnTo>
                      <a:lnTo>
                        <a:pt x="17" y="363"/>
                      </a:lnTo>
                      <a:lnTo>
                        <a:pt x="17" y="362"/>
                      </a:lnTo>
                      <a:lnTo>
                        <a:pt x="20" y="359"/>
                      </a:lnTo>
                      <a:lnTo>
                        <a:pt x="22" y="358"/>
                      </a:lnTo>
                      <a:lnTo>
                        <a:pt x="21" y="354"/>
                      </a:lnTo>
                      <a:lnTo>
                        <a:pt x="20" y="349"/>
                      </a:lnTo>
                      <a:lnTo>
                        <a:pt x="20" y="346"/>
                      </a:lnTo>
                      <a:lnTo>
                        <a:pt x="20" y="345"/>
                      </a:lnTo>
                      <a:lnTo>
                        <a:pt x="21" y="343"/>
                      </a:lnTo>
                      <a:lnTo>
                        <a:pt x="24" y="343"/>
                      </a:lnTo>
                      <a:lnTo>
                        <a:pt x="24" y="343"/>
                      </a:lnTo>
                      <a:lnTo>
                        <a:pt x="26" y="343"/>
                      </a:lnTo>
                      <a:lnTo>
                        <a:pt x="28" y="345"/>
                      </a:lnTo>
                      <a:lnTo>
                        <a:pt x="28" y="347"/>
                      </a:lnTo>
                      <a:lnTo>
                        <a:pt x="32" y="360"/>
                      </a:lnTo>
                      <a:lnTo>
                        <a:pt x="38" y="372"/>
                      </a:lnTo>
                      <a:lnTo>
                        <a:pt x="39" y="374"/>
                      </a:lnTo>
                      <a:lnTo>
                        <a:pt x="38" y="370"/>
                      </a:lnTo>
                      <a:lnTo>
                        <a:pt x="38" y="366"/>
                      </a:lnTo>
                      <a:lnTo>
                        <a:pt x="38" y="362"/>
                      </a:lnTo>
                      <a:lnTo>
                        <a:pt x="41" y="357"/>
                      </a:lnTo>
                      <a:lnTo>
                        <a:pt x="29" y="345"/>
                      </a:lnTo>
                      <a:lnTo>
                        <a:pt x="24" y="334"/>
                      </a:lnTo>
                      <a:lnTo>
                        <a:pt x="24" y="325"/>
                      </a:lnTo>
                      <a:lnTo>
                        <a:pt x="24" y="324"/>
                      </a:lnTo>
                      <a:lnTo>
                        <a:pt x="24" y="322"/>
                      </a:lnTo>
                      <a:lnTo>
                        <a:pt x="25" y="320"/>
                      </a:lnTo>
                      <a:lnTo>
                        <a:pt x="26" y="317"/>
                      </a:lnTo>
                      <a:lnTo>
                        <a:pt x="26" y="314"/>
                      </a:lnTo>
                      <a:lnTo>
                        <a:pt x="28" y="313"/>
                      </a:lnTo>
                      <a:lnTo>
                        <a:pt x="29" y="312"/>
                      </a:lnTo>
                      <a:lnTo>
                        <a:pt x="30" y="313"/>
                      </a:lnTo>
                      <a:lnTo>
                        <a:pt x="32" y="316"/>
                      </a:lnTo>
                      <a:lnTo>
                        <a:pt x="33" y="318"/>
                      </a:lnTo>
                      <a:lnTo>
                        <a:pt x="33" y="321"/>
                      </a:lnTo>
                      <a:lnTo>
                        <a:pt x="33" y="324"/>
                      </a:lnTo>
                      <a:lnTo>
                        <a:pt x="34" y="326"/>
                      </a:lnTo>
                      <a:lnTo>
                        <a:pt x="34" y="326"/>
                      </a:lnTo>
                      <a:lnTo>
                        <a:pt x="34" y="333"/>
                      </a:lnTo>
                      <a:lnTo>
                        <a:pt x="39" y="341"/>
                      </a:lnTo>
                      <a:lnTo>
                        <a:pt x="49" y="350"/>
                      </a:lnTo>
                      <a:lnTo>
                        <a:pt x="51" y="349"/>
                      </a:lnTo>
                      <a:lnTo>
                        <a:pt x="54" y="349"/>
                      </a:lnTo>
                      <a:lnTo>
                        <a:pt x="55" y="347"/>
                      </a:lnTo>
                      <a:lnTo>
                        <a:pt x="58" y="349"/>
                      </a:lnTo>
                      <a:lnTo>
                        <a:pt x="59" y="350"/>
                      </a:lnTo>
                      <a:lnTo>
                        <a:pt x="61" y="353"/>
                      </a:lnTo>
                      <a:lnTo>
                        <a:pt x="61" y="354"/>
                      </a:lnTo>
                      <a:lnTo>
                        <a:pt x="59" y="357"/>
                      </a:lnTo>
                      <a:lnTo>
                        <a:pt x="58" y="358"/>
                      </a:lnTo>
                      <a:lnTo>
                        <a:pt x="72" y="370"/>
                      </a:lnTo>
                      <a:lnTo>
                        <a:pt x="92" y="387"/>
                      </a:lnTo>
                      <a:lnTo>
                        <a:pt x="108" y="404"/>
                      </a:lnTo>
                      <a:lnTo>
                        <a:pt x="109" y="407"/>
                      </a:lnTo>
                      <a:lnTo>
                        <a:pt x="109" y="407"/>
                      </a:lnTo>
                      <a:lnTo>
                        <a:pt x="134" y="408"/>
                      </a:lnTo>
                      <a:lnTo>
                        <a:pt x="161" y="407"/>
                      </a:lnTo>
                      <a:lnTo>
                        <a:pt x="186" y="395"/>
                      </a:lnTo>
                      <a:lnTo>
                        <a:pt x="210" y="379"/>
                      </a:lnTo>
                      <a:lnTo>
                        <a:pt x="229" y="363"/>
                      </a:lnTo>
                      <a:lnTo>
                        <a:pt x="245" y="347"/>
                      </a:lnTo>
                      <a:lnTo>
                        <a:pt x="248" y="335"/>
                      </a:lnTo>
                      <a:lnTo>
                        <a:pt x="248" y="322"/>
                      </a:lnTo>
                      <a:lnTo>
                        <a:pt x="240" y="302"/>
                      </a:lnTo>
                      <a:lnTo>
                        <a:pt x="227" y="283"/>
                      </a:lnTo>
                      <a:lnTo>
                        <a:pt x="227" y="281"/>
                      </a:lnTo>
                      <a:lnTo>
                        <a:pt x="222" y="277"/>
                      </a:lnTo>
                      <a:lnTo>
                        <a:pt x="215" y="275"/>
                      </a:lnTo>
                      <a:lnTo>
                        <a:pt x="215" y="273"/>
                      </a:lnTo>
                      <a:lnTo>
                        <a:pt x="206" y="268"/>
                      </a:lnTo>
                      <a:lnTo>
                        <a:pt x="196" y="262"/>
                      </a:lnTo>
                      <a:lnTo>
                        <a:pt x="170" y="240"/>
                      </a:lnTo>
                      <a:lnTo>
                        <a:pt x="146" y="215"/>
                      </a:lnTo>
                      <a:lnTo>
                        <a:pt x="132" y="205"/>
                      </a:lnTo>
                      <a:lnTo>
                        <a:pt x="117" y="194"/>
                      </a:lnTo>
                      <a:lnTo>
                        <a:pt x="103" y="182"/>
                      </a:lnTo>
                      <a:lnTo>
                        <a:pt x="92" y="169"/>
                      </a:lnTo>
                      <a:lnTo>
                        <a:pt x="83" y="155"/>
                      </a:lnTo>
                      <a:lnTo>
                        <a:pt x="78" y="138"/>
                      </a:lnTo>
                      <a:lnTo>
                        <a:pt x="76" y="119"/>
                      </a:lnTo>
                      <a:lnTo>
                        <a:pt x="79" y="98"/>
                      </a:lnTo>
                      <a:lnTo>
                        <a:pt x="87" y="74"/>
                      </a:lnTo>
                      <a:lnTo>
                        <a:pt x="100" y="54"/>
                      </a:lnTo>
                      <a:lnTo>
                        <a:pt x="117" y="37"/>
                      </a:lnTo>
                      <a:lnTo>
                        <a:pt x="138" y="23"/>
                      </a:lnTo>
                      <a:lnTo>
                        <a:pt x="160" y="12"/>
                      </a:lnTo>
                      <a:lnTo>
                        <a:pt x="181" y="4"/>
                      </a:lnTo>
                      <a:lnTo>
                        <a:pt x="196" y="2"/>
                      </a:lnTo>
                      <a:lnTo>
                        <a:pt x="214" y="0"/>
                      </a:lnTo>
                      <a:lnTo>
                        <a:pt x="218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3" name="Freeform 32"/>
                <p:cNvSpPr>
                  <a:spLocks noEditPoints="1"/>
                </p:cNvSpPr>
                <p:nvPr/>
              </p:nvSpPr>
              <p:spPr bwMode="auto">
                <a:xfrm>
                  <a:off x="3691119" y="349918"/>
                  <a:ext cx="122596" cy="177421"/>
                </a:xfrm>
                <a:custGeom>
                  <a:avLst/>
                  <a:gdLst>
                    <a:gd name="T0" fmla="*/ 56 w 324"/>
                    <a:gd name="T1" fmla="*/ 376 h 465"/>
                    <a:gd name="T2" fmla="*/ 62 w 324"/>
                    <a:gd name="T3" fmla="*/ 316 h 465"/>
                    <a:gd name="T4" fmla="*/ 44 w 324"/>
                    <a:gd name="T5" fmla="*/ 84 h 465"/>
                    <a:gd name="T6" fmla="*/ 70 w 324"/>
                    <a:gd name="T7" fmla="*/ 0 h 465"/>
                    <a:gd name="T8" fmla="*/ 73 w 324"/>
                    <a:gd name="T9" fmla="*/ 10 h 465"/>
                    <a:gd name="T10" fmla="*/ 72 w 324"/>
                    <a:gd name="T11" fmla="*/ 25 h 465"/>
                    <a:gd name="T12" fmla="*/ 151 w 324"/>
                    <a:gd name="T13" fmla="*/ 30 h 465"/>
                    <a:gd name="T14" fmla="*/ 302 w 324"/>
                    <a:gd name="T15" fmla="*/ 33 h 465"/>
                    <a:gd name="T16" fmla="*/ 309 w 324"/>
                    <a:gd name="T17" fmla="*/ 42 h 465"/>
                    <a:gd name="T18" fmla="*/ 321 w 324"/>
                    <a:gd name="T19" fmla="*/ 50 h 465"/>
                    <a:gd name="T20" fmla="*/ 317 w 324"/>
                    <a:gd name="T21" fmla="*/ 59 h 465"/>
                    <a:gd name="T22" fmla="*/ 316 w 324"/>
                    <a:gd name="T23" fmla="*/ 64 h 465"/>
                    <a:gd name="T24" fmla="*/ 318 w 324"/>
                    <a:gd name="T25" fmla="*/ 75 h 465"/>
                    <a:gd name="T26" fmla="*/ 322 w 324"/>
                    <a:gd name="T27" fmla="*/ 85 h 465"/>
                    <a:gd name="T28" fmla="*/ 284 w 324"/>
                    <a:gd name="T29" fmla="*/ 87 h 465"/>
                    <a:gd name="T30" fmla="*/ 126 w 324"/>
                    <a:gd name="T31" fmla="*/ 88 h 465"/>
                    <a:gd name="T32" fmla="*/ 65 w 324"/>
                    <a:gd name="T33" fmla="*/ 187 h 465"/>
                    <a:gd name="T34" fmla="*/ 259 w 324"/>
                    <a:gd name="T35" fmla="*/ 194 h 465"/>
                    <a:gd name="T36" fmla="*/ 305 w 324"/>
                    <a:gd name="T37" fmla="*/ 199 h 465"/>
                    <a:gd name="T38" fmla="*/ 314 w 324"/>
                    <a:gd name="T39" fmla="*/ 207 h 465"/>
                    <a:gd name="T40" fmla="*/ 316 w 324"/>
                    <a:gd name="T41" fmla="*/ 216 h 465"/>
                    <a:gd name="T42" fmla="*/ 309 w 324"/>
                    <a:gd name="T43" fmla="*/ 223 h 465"/>
                    <a:gd name="T44" fmla="*/ 314 w 324"/>
                    <a:gd name="T45" fmla="*/ 231 h 465"/>
                    <a:gd name="T46" fmla="*/ 320 w 324"/>
                    <a:gd name="T47" fmla="*/ 241 h 465"/>
                    <a:gd name="T48" fmla="*/ 312 w 324"/>
                    <a:gd name="T49" fmla="*/ 245 h 465"/>
                    <a:gd name="T50" fmla="*/ 302 w 324"/>
                    <a:gd name="T51" fmla="*/ 250 h 465"/>
                    <a:gd name="T52" fmla="*/ 308 w 324"/>
                    <a:gd name="T53" fmla="*/ 260 h 465"/>
                    <a:gd name="T54" fmla="*/ 299 w 324"/>
                    <a:gd name="T55" fmla="*/ 264 h 465"/>
                    <a:gd name="T56" fmla="*/ 213 w 324"/>
                    <a:gd name="T57" fmla="*/ 257 h 465"/>
                    <a:gd name="T58" fmla="*/ 122 w 324"/>
                    <a:gd name="T59" fmla="*/ 250 h 465"/>
                    <a:gd name="T60" fmla="*/ 73 w 324"/>
                    <a:gd name="T61" fmla="*/ 246 h 465"/>
                    <a:gd name="T62" fmla="*/ 74 w 324"/>
                    <a:gd name="T63" fmla="*/ 370 h 465"/>
                    <a:gd name="T64" fmla="*/ 65 w 324"/>
                    <a:gd name="T65" fmla="*/ 453 h 465"/>
                    <a:gd name="T66" fmla="*/ 53 w 324"/>
                    <a:gd name="T67" fmla="*/ 453 h 465"/>
                    <a:gd name="T68" fmla="*/ 52 w 324"/>
                    <a:gd name="T69" fmla="*/ 438 h 465"/>
                    <a:gd name="T70" fmla="*/ 50 w 324"/>
                    <a:gd name="T71" fmla="*/ 443 h 465"/>
                    <a:gd name="T72" fmla="*/ 44 w 324"/>
                    <a:gd name="T73" fmla="*/ 442 h 465"/>
                    <a:gd name="T74" fmla="*/ 44 w 324"/>
                    <a:gd name="T75" fmla="*/ 465 h 465"/>
                    <a:gd name="T76" fmla="*/ 31 w 324"/>
                    <a:gd name="T77" fmla="*/ 455 h 465"/>
                    <a:gd name="T78" fmla="*/ 29 w 324"/>
                    <a:gd name="T79" fmla="*/ 444 h 465"/>
                    <a:gd name="T80" fmla="*/ 25 w 324"/>
                    <a:gd name="T81" fmla="*/ 438 h 465"/>
                    <a:gd name="T82" fmla="*/ 21 w 324"/>
                    <a:gd name="T83" fmla="*/ 420 h 465"/>
                    <a:gd name="T84" fmla="*/ 24 w 324"/>
                    <a:gd name="T85" fmla="*/ 320 h 465"/>
                    <a:gd name="T86" fmla="*/ 27 w 324"/>
                    <a:gd name="T87" fmla="*/ 260 h 465"/>
                    <a:gd name="T88" fmla="*/ 21 w 324"/>
                    <a:gd name="T89" fmla="*/ 235 h 465"/>
                    <a:gd name="T90" fmla="*/ 15 w 324"/>
                    <a:gd name="T91" fmla="*/ 227 h 465"/>
                    <a:gd name="T92" fmla="*/ 21 w 324"/>
                    <a:gd name="T93" fmla="*/ 220 h 465"/>
                    <a:gd name="T94" fmla="*/ 19 w 324"/>
                    <a:gd name="T95" fmla="*/ 211 h 465"/>
                    <a:gd name="T96" fmla="*/ 25 w 324"/>
                    <a:gd name="T97" fmla="*/ 203 h 465"/>
                    <a:gd name="T98" fmla="*/ 12 w 324"/>
                    <a:gd name="T99" fmla="*/ 208 h 465"/>
                    <a:gd name="T100" fmla="*/ 3 w 324"/>
                    <a:gd name="T101" fmla="*/ 207 h 465"/>
                    <a:gd name="T102" fmla="*/ 0 w 324"/>
                    <a:gd name="T103" fmla="*/ 199 h 465"/>
                    <a:gd name="T104" fmla="*/ 15 w 324"/>
                    <a:gd name="T105" fmla="*/ 190 h 465"/>
                    <a:gd name="T106" fmla="*/ 29 w 324"/>
                    <a:gd name="T107" fmla="*/ 130 h 465"/>
                    <a:gd name="T108" fmla="*/ 25 w 324"/>
                    <a:gd name="T109" fmla="*/ 60 h 465"/>
                    <a:gd name="T110" fmla="*/ 23 w 324"/>
                    <a:gd name="T111" fmla="*/ 53 h 465"/>
                    <a:gd name="T112" fmla="*/ 27 w 324"/>
                    <a:gd name="T113" fmla="*/ 17 h 465"/>
                    <a:gd name="T114" fmla="*/ 43 w 324"/>
                    <a:gd name="T115" fmla="*/ 23 h 465"/>
                    <a:gd name="T116" fmla="*/ 54 w 324"/>
                    <a:gd name="T117" fmla="*/ 27 h 465"/>
                    <a:gd name="T118" fmla="*/ 65 w 324"/>
                    <a:gd name="T119" fmla="*/ 0 h 4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24" h="465">
                      <a:moveTo>
                        <a:pt x="62" y="316"/>
                      </a:moveTo>
                      <a:lnTo>
                        <a:pt x="60" y="340"/>
                      </a:lnTo>
                      <a:lnTo>
                        <a:pt x="56" y="372"/>
                      </a:lnTo>
                      <a:lnTo>
                        <a:pt x="56" y="376"/>
                      </a:lnTo>
                      <a:lnTo>
                        <a:pt x="56" y="382"/>
                      </a:lnTo>
                      <a:lnTo>
                        <a:pt x="57" y="395"/>
                      </a:lnTo>
                      <a:lnTo>
                        <a:pt x="60" y="369"/>
                      </a:lnTo>
                      <a:lnTo>
                        <a:pt x="62" y="316"/>
                      </a:lnTo>
                      <a:close/>
                      <a:moveTo>
                        <a:pt x="43" y="84"/>
                      </a:moveTo>
                      <a:lnTo>
                        <a:pt x="43" y="91"/>
                      </a:lnTo>
                      <a:lnTo>
                        <a:pt x="44" y="96"/>
                      </a:lnTo>
                      <a:lnTo>
                        <a:pt x="44" y="84"/>
                      </a:lnTo>
                      <a:lnTo>
                        <a:pt x="44" y="84"/>
                      </a:lnTo>
                      <a:lnTo>
                        <a:pt x="43" y="84"/>
                      </a:lnTo>
                      <a:close/>
                      <a:moveTo>
                        <a:pt x="68" y="0"/>
                      </a:moveTo>
                      <a:lnTo>
                        <a:pt x="70" y="0"/>
                      </a:lnTo>
                      <a:lnTo>
                        <a:pt x="72" y="2"/>
                      </a:lnTo>
                      <a:lnTo>
                        <a:pt x="73" y="5"/>
                      </a:lnTo>
                      <a:lnTo>
                        <a:pt x="73" y="8"/>
                      </a:lnTo>
                      <a:lnTo>
                        <a:pt x="73" y="10"/>
                      </a:lnTo>
                      <a:lnTo>
                        <a:pt x="70" y="16"/>
                      </a:lnTo>
                      <a:lnTo>
                        <a:pt x="68" y="23"/>
                      </a:lnTo>
                      <a:lnTo>
                        <a:pt x="70" y="23"/>
                      </a:lnTo>
                      <a:lnTo>
                        <a:pt x="72" y="25"/>
                      </a:lnTo>
                      <a:lnTo>
                        <a:pt x="72" y="26"/>
                      </a:lnTo>
                      <a:lnTo>
                        <a:pt x="73" y="27"/>
                      </a:lnTo>
                      <a:lnTo>
                        <a:pt x="110" y="29"/>
                      </a:lnTo>
                      <a:lnTo>
                        <a:pt x="151" y="30"/>
                      </a:lnTo>
                      <a:lnTo>
                        <a:pt x="153" y="30"/>
                      </a:lnTo>
                      <a:lnTo>
                        <a:pt x="207" y="33"/>
                      </a:lnTo>
                      <a:lnTo>
                        <a:pt x="263" y="34"/>
                      </a:lnTo>
                      <a:lnTo>
                        <a:pt x="302" y="33"/>
                      </a:lnTo>
                      <a:lnTo>
                        <a:pt x="306" y="34"/>
                      </a:lnTo>
                      <a:lnTo>
                        <a:pt x="309" y="37"/>
                      </a:lnTo>
                      <a:lnTo>
                        <a:pt x="310" y="39"/>
                      </a:lnTo>
                      <a:lnTo>
                        <a:pt x="309" y="42"/>
                      </a:lnTo>
                      <a:lnTo>
                        <a:pt x="308" y="45"/>
                      </a:lnTo>
                      <a:lnTo>
                        <a:pt x="316" y="46"/>
                      </a:lnTo>
                      <a:lnTo>
                        <a:pt x="318" y="47"/>
                      </a:lnTo>
                      <a:lnTo>
                        <a:pt x="321" y="50"/>
                      </a:lnTo>
                      <a:lnTo>
                        <a:pt x="321" y="53"/>
                      </a:lnTo>
                      <a:lnTo>
                        <a:pt x="321" y="55"/>
                      </a:lnTo>
                      <a:lnTo>
                        <a:pt x="320" y="58"/>
                      </a:lnTo>
                      <a:lnTo>
                        <a:pt x="317" y="59"/>
                      </a:lnTo>
                      <a:lnTo>
                        <a:pt x="314" y="60"/>
                      </a:lnTo>
                      <a:lnTo>
                        <a:pt x="314" y="60"/>
                      </a:lnTo>
                      <a:lnTo>
                        <a:pt x="313" y="64"/>
                      </a:lnTo>
                      <a:lnTo>
                        <a:pt x="316" y="64"/>
                      </a:lnTo>
                      <a:lnTo>
                        <a:pt x="317" y="66"/>
                      </a:lnTo>
                      <a:lnTo>
                        <a:pt x="318" y="68"/>
                      </a:lnTo>
                      <a:lnTo>
                        <a:pt x="318" y="71"/>
                      </a:lnTo>
                      <a:lnTo>
                        <a:pt x="318" y="75"/>
                      </a:lnTo>
                      <a:lnTo>
                        <a:pt x="321" y="76"/>
                      </a:lnTo>
                      <a:lnTo>
                        <a:pt x="324" y="79"/>
                      </a:lnTo>
                      <a:lnTo>
                        <a:pt x="324" y="82"/>
                      </a:lnTo>
                      <a:lnTo>
                        <a:pt x="322" y="85"/>
                      </a:lnTo>
                      <a:lnTo>
                        <a:pt x="320" y="88"/>
                      </a:lnTo>
                      <a:lnTo>
                        <a:pt x="317" y="88"/>
                      </a:lnTo>
                      <a:lnTo>
                        <a:pt x="316" y="88"/>
                      </a:lnTo>
                      <a:lnTo>
                        <a:pt x="284" y="87"/>
                      </a:lnTo>
                      <a:lnTo>
                        <a:pt x="247" y="85"/>
                      </a:lnTo>
                      <a:lnTo>
                        <a:pt x="185" y="87"/>
                      </a:lnTo>
                      <a:lnTo>
                        <a:pt x="156" y="87"/>
                      </a:lnTo>
                      <a:lnTo>
                        <a:pt x="126" y="88"/>
                      </a:lnTo>
                      <a:lnTo>
                        <a:pt x="97" y="87"/>
                      </a:lnTo>
                      <a:lnTo>
                        <a:pt x="70" y="87"/>
                      </a:lnTo>
                      <a:lnTo>
                        <a:pt x="66" y="134"/>
                      </a:lnTo>
                      <a:lnTo>
                        <a:pt x="65" y="187"/>
                      </a:lnTo>
                      <a:lnTo>
                        <a:pt x="109" y="188"/>
                      </a:lnTo>
                      <a:lnTo>
                        <a:pt x="147" y="190"/>
                      </a:lnTo>
                      <a:lnTo>
                        <a:pt x="202" y="192"/>
                      </a:lnTo>
                      <a:lnTo>
                        <a:pt x="259" y="194"/>
                      </a:lnTo>
                      <a:lnTo>
                        <a:pt x="299" y="192"/>
                      </a:lnTo>
                      <a:lnTo>
                        <a:pt x="301" y="194"/>
                      </a:lnTo>
                      <a:lnTo>
                        <a:pt x="304" y="195"/>
                      </a:lnTo>
                      <a:lnTo>
                        <a:pt x="305" y="199"/>
                      </a:lnTo>
                      <a:lnTo>
                        <a:pt x="305" y="202"/>
                      </a:lnTo>
                      <a:lnTo>
                        <a:pt x="304" y="204"/>
                      </a:lnTo>
                      <a:lnTo>
                        <a:pt x="312" y="206"/>
                      </a:lnTo>
                      <a:lnTo>
                        <a:pt x="314" y="207"/>
                      </a:lnTo>
                      <a:lnTo>
                        <a:pt x="316" y="208"/>
                      </a:lnTo>
                      <a:lnTo>
                        <a:pt x="317" y="211"/>
                      </a:lnTo>
                      <a:lnTo>
                        <a:pt x="317" y="213"/>
                      </a:lnTo>
                      <a:lnTo>
                        <a:pt x="316" y="216"/>
                      </a:lnTo>
                      <a:lnTo>
                        <a:pt x="313" y="219"/>
                      </a:lnTo>
                      <a:lnTo>
                        <a:pt x="309" y="219"/>
                      </a:lnTo>
                      <a:lnTo>
                        <a:pt x="309" y="220"/>
                      </a:lnTo>
                      <a:lnTo>
                        <a:pt x="309" y="223"/>
                      </a:lnTo>
                      <a:lnTo>
                        <a:pt x="310" y="224"/>
                      </a:lnTo>
                      <a:lnTo>
                        <a:pt x="313" y="225"/>
                      </a:lnTo>
                      <a:lnTo>
                        <a:pt x="314" y="228"/>
                      </a:lnTo>
                      <a:lnTo>
                        <a:pt x="314" y="231"/>
                      </a:lnTo>
                      <a:lnTo>
                        <a:pt x="313" y="233"/>
                      </a:lnTo>
                      <a:lnTo>
                        <a:pt x="317" y="236"/>
                      </a:lnTo>
                      <a:lnTo>
                        <a:pt x="318" y="238"/>
                      </a:lnTo>
                      <a:lnTo>
                        <a:pt x="320" y="241"/>
                      </a:lnTo>
                      <a:lnTo>
                        <a:pt x="318" y="245"/>
                      </a:lnTo>
                      <a:lnTo>
                        <a:pt x="316" y="246"/>
                      </a:lnTo>
                      <a:lnTo>
                        <a:pt x="312" y="248"/>
                      </a:lnTo>
                      <a:lnTo>
                        <a:pt x="312" y="245"/>
                      </a:lnTo>
                      <a:lnTo>
                        <a:pt x="312" y="248"/>
                      </a:lnTo>
                      <a:lnTo>
                        <a:pt x="285" y="246"/>
                      </a:lnTo>
                      <a:lnTo>
                        <a:pt x="295" y="248"/>
                      </a:lnTo>
                      <a:lnTo>
                        <a:pt x="302" y="250"/>
                      </a:lnTo>
                      <a:lnTo>
                        <a:pt x="305" y="252"/>
                      </a:lnTo>
                      <a:lnTo>
                        <a:pt x="306" y="254"/>
                      </a:lnTo>
                      <a:lnTo>
                        <a:pt x="308" y="257"/>
                      </a:lnTo>
                      <a:lnTo>
                        <a:pt x="308" y="260"/>
                      </a:lnTo>
                      <a:lnTo>
                        <a:pt x="305" y="261"/>
                      </a:lnTo>
                      <a:lnTo>
                        <a:pt x="304" y="264"/>
                      </a:lnTo>
                      <a:lnTo>
                        <a:pt x="301" y="264"/>
                      </a:lnTo>
                      <a:lnTo>
                        <a:pt x="299" y="264"/>
                      </a:lnTo>
                      <a:lnTo>
                        <a:pt x="279" y="258"/>
                      </a:lnTo>
                      <a:lnTo>
                        <a:pt x="259" y="257"/>
                      </a:lnTo>
                      <a:lnTo>
                        <a:pt x="240" y="256"/>
                      </a:lnTo>
                      <a:lnTo>
                        <a:pt x="213" y="257"/>
                      </a:lnTo>
                      <a:lnTo>
                        <a:pt x="184" y="257"/>
                      </a:lnTo>
                      <a:lnTo>
                        <a:pt x="157" y="256"/>
                      </a:lnTo>
                      <a:lnTo>
                        <a:pt x="136" y="253"/>
                      </a:lnTo>
                      <a:lnTo>
                        <a:pt x="122" y="250"/>
                      </a:lnTo>
                      <a:lnTo>
                        <a:pt x="107" y="248"/>
                      </a:lnTo>
                      <a:lnTo>
                        <a:pt x="103" y="248"/>
                      </a:lnTo>
                      <a:lnTo>
                        <a:pt x="99" y="246"/>
                      </a:lnTo>
                      <a:lnTo>
                        <a:pt x="73" y="246"/>
                      </a:lnTo>
                      <a:lnTo>
                        <a:pt x="74" y="249"/>
                      </a:lnTo>
                      <a:lnTo>
                        <a:pt x="74" y="253"/>
                      </a:lnTo>
                      <a:lnTo>
                        <a:pt x="76" y="311"/>
                      </a:lnTo>
                      <a:lnTo>
                        <a:pt x="74" y="370"/>
                      </a:lnTo>
                      <a:lnTo>
                        <a:pt x="70" y="403"/>
                      </a:lnTo>
                      <a:lnTo>
                        <a:pt x="68" y="427"/>
                      </a:lnTo>
                      <a:lnTo>
                        <a:pt x="66" y="450"/>
                      </a:lnTo>
                      <a:lnTo>
                        <a:pt x="65" y="453"/>
                      </a:lnTo>
                      <a:lnTo>
                        <a:pt x="62" y="455"/>
                      </a:lnTo>
                      <a:lnTo>
                        <a:pt x="60" y="456"/>
                      </a:lnTo>
                      <a:lnTo>
                        <a:pt x="56" y="455"/>
                      </a:lnTo>
                      <a:lnTo>
                        <a:pt x="53" y="453"/>
                      </a:lnTo>
                      <a:lnTo>
                        <a:pt x="52" y="450"/>
                      </a:lnTo>
                      <a:lnTo>
                        <a:pt x="53" y="438"/>
                      </a:lnTo>
                      <a:lnTo>
                        <a:pt x="53" y="438"/>
                      </a:lnTo>
                      <a:lnTo>
                        <a:pt x="52" y="438"/>
                      </a:lnTo>
                      <a:lnTo>
                        <a:pt x="52" y="439"/>
                      </a:lnTo>
                      <a:lnTo>
                        <a:pt x="52" y="440"/>
                      </a:lnTo>
                      <a:lnTo>
                        <a:pt x="52" y="442"/>
                      </a:lnTo>
                      <a:lnTo>
                        <a:pt x="50" y="443"/>
                      </a:lnTo>
                      <a:lnTo>
                        <a:pt x="49" y="444"/>
                      </a:lnTo>
                      <a:lnTo>
                        <a:pt x="47" y="444"/>
                      </a:lnTo>
                      <a:lnTo>
                        <a:pt x="45" y="443"/>
                      </a:lnTo>
                      <a:lnTo>
                        <a:pt x="44" y="442"/>
                      </a:lnTo>
                      <a:lnTo>
                        <a:pt x="44" y="451"/>
                      </a:lnTo>
                      <a:lnTo>
                        <a:pt x="44" y="455"/>
                      </a:lnTo>
                      <a:lnTo>
                        <a:pt x="44" y="464"/>
                      </a:lnTo>
                      <a:lnTo>
                        <a:pt x="44" y="465"/>
                      </a:lnTo>
                      <a:lnTo>
                        <a:pt x="29" y="464"/>
                      </a:lnTo>
                      <a:lnTo>
                        <a:pt x="29" y="460"/>
                      </a:lnTo>
                      <a:lnTo>
                        <a:pt x="29" y="457"/>
                      </a:lnTo>
                      <a:lnTo>
                        <a:pt x="31" y="455"/>
                      </a:lnTo>
                      <a:lnTo>
                        <a:pt x="31" y="451"/>
                      </a:lnTo>
                      <a:lnTo>
                        <a:pt x="31" y="448"/>
                      </a:lnTo>
                      <a:lnTo>
                        <a:pt x="31" y="447"/>
                      </a:lnTo>
                      <a:lnTo>
                        <a:pt x="29" y="444"/>
                      </a:lnTo>
                      <a:lnTo>
                        <a:pt x="29" y="442"/>
                      </a:lnTo>
                      <a:lnTo>
                        <a:pt x="29" y="436"/>
                      </a:lnTo>
                      <a:lnTo>
                        <a:pt x="28" y="438"/>
                      </a:lnTo>
                      <a:lnTo>
                        <a:pt x="25" y="438"/>
                      </a:lnTo>
                      <a:lnTo>
                        <a:pt x="24" y="438"/>
                      </a:lnTo>
                      <a:lnTo>
                        <a:pt x="23" y="436"/>
                      </a:lnTo>
                      <a:lnTo>
                        <a:pt x="21" y="434"/>
                      </a:lnTo>
                      <a:lnTo>
                        <a:pt x="21" y="420"/>
                      </a:lnTo>
                      <a:lnTo>
                        <a:pt x="23" y="399"/>
                      </a:lnTo>
                      <a:lnTo>
                        <a:pt x="23" y="376"/>
                      </a:lnTo>
                      <a:lnTo>
                        <a:pt x="24" y="348"/>
                      </a:lnTo>
                      <a:lnTo>
                        <a:pt x="24" y="320"/>
                      </a:lnTo>
                      <a:lnTo>
                        <a:pt x="25" y="294"/>
                      </a:lnTo>
                      <a:lnTo>
                        <a:pt x="27" y="270"/>
                      </a:lnTo>
                      <a:lnTo>
                        <a:pt x="27" y="265"/>
                      </a:lnTo>
                      <a:lnTo>
                        <a:pt x="27" y="260"/>
                      </a:lnTo>
                      <a:lnTo>
                        <a:pt x="25" y="246"/>
                      </a:lnTo>
                      <a:lnTo>
                        <a:pt x="27" y="233"/>
                      </a:lnTo>
                      <a:lnTo>
                        <a:pt x="24" y="235"/>
                      </a:lnTo>
                      <a:lnTo>
                        <a:pt x="21" y="235"/>
                      </a:lnTo>
                      <a:lnTo>
                        <a:pt x="19" y="233"/>
                      </a:lnTo>
                      <a:lnTo>
                        <a:pt x="16" y="232"/>
                      </a:lnTo>
                      <a:lnTo>
                        <a:pt x="15" y="229"/>
                      </a:lnTo>
                      <a:lnTo>
                        <a:pt x="15" y="227"/>
                      </a:lnTo>
                      <a:lnTo>
                        <a:pt x="16" y="224"/>
                      </a:lnTo>
                      <a:lnTo>
                        <a:pt x="18" y="221"/>
                      </a:lnTo>
                      <a:lnTo>
                        <a:pt x="20" y="220"/>
                      </a:lnTo>
                      <a:lnTo>
                        <a:pt x="21" y="220"/>
                      </a:lnTo>
                      <a:lnTo>
                        <a:pt x="19" y="219"/>
                      </a:lnTo>
                      <a:lnTo>
                        <a:pt x="19" y="216"/>
                      </a:lnTo>
                      <a:lnTo>
                        <a:pt x="18" y="213"/>
                      </a:lnTo>
                      <a:lnTo>
                        <a:pt x="19" y="211"/>
                      </a:lnTo>
                      <a:lnTo>
                        <a:pt x="21" y="208"/>
                      </a:lnTo>
                      <a:lnTo>
                        <a:pt x="25" y="208"/>
                      </a:lnTo>
                      <a:lnTo>
                        <a:pt x="25" y="206"/>
                      </a:lnTo>
                      <a:lnTo>
                        <a:pt x="25" y="203"/>
                      </a:lnTo>
                      <a:lnTo>
                        <a:pt x="21" y="203"/>
                      </a:lnTo>
                      <a:lnTo>
                        <a:pt x="16" y="203"/>
                      </a:lnTo>
                      <a:lnTo>
                        <a:pt x="15" y="207"/>
                      </a:lnTo>
                      <a:lnTo>
                        <a:pt x="12" y="208"/>
                      </a:lnTo>
                      <a:lnTo>
                        <a:pt x="10" y="208"/>
                      </a:lnTo>
                      <a:lnTo>
                        <a:pt x="7" y="208"/>
                      </a:lnTo>
                      <a:lnTo>
                        <a:pt x="6" y="208"/>
                      </a:lnTo>
                      <a:lnTo>
                        <a:pt x="3" y="207"/>
                      </a:lnTo>
                      <a:lnTo>
                        <a:pt x="2" y="204"/>
                      </a:lnTo>
                      <a:lnTo>
                        <a:pt x="0" y="202"/>
                      </a:lnTo>
                      <a:lnTo>
                        <a:pt x="0" y="200"/>
                      </a:lnTo>
                      <a:lnTo>
                        <a:pt x="0" y="199"/>
                      </a:lnTo>
                      <a:lnTo>
                        <a:pt x="0" y="198"/>
                      </a:lnTo>
                      <a:lnTo>
                        <a:pt x="2" y="195"/>
                      </a:lnTo>
                      <a:lnTo>
                        <a:pt x="4" y="194"/>
                      </a:lnTo>
                      <a:lnTo>
                        <a:pt x="15" y="190"/>
                      </a:lnTo>
                      <a:lnTo>
                        <a:pt x="28" y="190"/>
                      </a:lnTo>
                      <a:lnTo>
                        <a:pt x="28" y="180"/>
                      </a:lnTo>
                      <a:lnTo>
                        <a:pt x="28" y="170"/>
                      </a:lnTo>
                      <a:lnTo>
                        <a:pt x="29" y="130"/>
                      </a:lnTo>
                      <a:lnTo>
                        <a:pt x="29" y="96"/>
                      </a:lnTo>
                      <a:lnTo>
                        <a:pt x="29" y="89"/>
                      </a:lnTo>
                      <a:lnTo>
                        <a:pt x="28" y="62"/>
                      </a:lnTo>
                      <a:lnTo>
                        <a:pt x="25" y="60"/>
                      </a:lnTo>
                      <a:lnTo>
                        <a:pt x="24" y="59"/>
                      </a:lnTo>
                      <a:lnTo>
                        <a:pt x="23" y="56"/>
                      </a:lnTo>
                      <a:lnTo>
                        <a:pt x="23" y="54"/>
                      </a:lnTo>
                      <a:lnTo>
                        <a:pt x="23" y="53"/>
                      </a:lnTo>
                      <a:lnTo>
                        <a:pt x="25" y="50"/>
                      </a:lnTo>
                      <a:lnTo>
                        <a:pt x="27" y="49"/>
                      </a:lnTo>
                      <a:lnTo>
                        <a:pt x="27" y="18"/>
                      </a:lnTo>
                      <a:lnTo>
                        <a:pt x="27" y="17"/>
                      </a:lnTo>
                      <a:lnTo>
                        <a:pt x="40" y="17"/>
                      </a:lnTo>
                      <a:lnTo>
                        <a:pt x="40" y="18"/>
                      </a:lnTo>
                      <a:lnTo>
                        <a:pt x="41" y="21"/>
                      </a:lnTo>
                      <a:lnTo>
                        <a:pt x="43" y="23"/>
                      </a:lnTo>
                      <a:lnTo>
                        <a:pt x="44" y="27"/>
                      </a:lnTo>
                      <a:lnTo>
                        <a:pt x="45" y="27"/>
                      </a:lnTo>
                      <a:lnTo>
                        <a:pt x="52" y="27"/>
                      </a:lnTo>
                      <a:lnTo>
                        <a:pt x="54" y="27"/>
                      </a:lnTo>
                      <a:lnTo>
                        <a:pt x="56" y="16"/>
                      </a:lnTo>
                      <a:lnTo>
                        <a:pt x="61" y="4"/>
                      </a:lnTo>
                      <a:lnTo>
                        <a:pt x="62" y="1"/>
                      </a:lnTo>
                      <a:lnTo>
                        <a:pt x="65" y="0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4" name="Freeform 33"/>
                <p:cNvSpPr>
                  <a:spLocks noEditPoints="1"/>
                </p:cNvSpPr>
                <p:nvPr/>
              </p:nvSpPr>
              <p:spPr bwMode="auto">
                <a:xfrm>
                  <a:off x="3822852" y="354486"/>
                  <a:ext cx="114220" cy="169045"/>
                </a:xfrm>
                <a:custGeom>
                  <a:avLst/>
                  <a:gdLst>
                    <a:gd name="T0" fmla="*/ 57 w 300"/>
                    <a:gd name="T1" fmla="*/ 434 h 445"/>
                    <a:gd name="T2" fmla="*/ 116 w 300"/>
                    <a:gd name="T3" fmla="*/ 366 h 445"/>
                    <a:gd name="T4" fmla="*/ 52 w 300"/>
                    <a:gd name="T5" fmla="*/ 342 h 445"/>
                    <a:gd name="T6" fmla="*/ 56 w 300"/>
                    <a:gd name="T7" fmla="*/ 288 h 445"/>
                    <a:gd name="T8" fmla="*/ 61 w 300"/>
                    <a:gd name="T9" fmla="*/ 174 h 445"/>
                    <a:gd name="T10" fmla="*/ 60 w 300"/>
                    <a:gd name="T11" fmla="*/ 127 h 445"/>
                    <a:gd name="T12" fmla="*/ 52 w 300"/>
                    <a:gd name="T13" fmla="*/ 89 h 445"/>
                    <a:gd name="T14" fmla="*/ 52 w 300"/>
                    <a:gd name="T15" fmla="*/ 74 h 445"/>
                    <a:gd name="T16" fmla="*/ 78 w 300"/>
                    <a:gd name="T17" fmla="*/ 11 h 445"/>
                    <a:gd name="T18" fmla="*/ 78 w 300"/>
                    <a:gd name="T19" fmla="*/ 11 h 445"/>
                    <a:gd name="T20" fmla="*/ 111 w 300"/>
                    <a:gd name="T21" fmla="*/ 19 h 445"/>
                    <a:gd name="T22" fmla="*/ 281 w 300"/>
                    <a:gd name="T23" fmla="*/ 23 h 445"/>
                    <a:gd name="T24" fmla="*/ 287 w 300"/>
                    <a:gd name="T25" fmla="*/ 35 h 445"/>
                    <a:gd name="T26" fmla="*/ 297 w 300"/>
                    <a:gd name="T27" fmla="*/ 45 h 445"/>
                    <a:gd name="T28" fmla="*/ 292 w 300"/>
                    <a:gd name="T29" fmla="*/ 50 h 445"/>
                    <a:gd name="T30" fmla="*/ 296 w 300"/>
                    <a:gd name="T31" fmla="*/ 61 h 445"/>
                    <a:gd name="T32" fmla="*/ 298 w 300"/>
                    <a:gd name="T33" fmla="*/ 75 h 445"/>
                    <a:gd name="T34" fmla="*/ 232 w 300"/>
                    <a:gd name="T35" fmla="*/ 75 h 445"/>
                    <a:gd name="T36" fmla="*/ 76 w 300"/>
                    <a:gd name="T37" fmla="*/ 77 h 445"/>
                    <a:gd name="T38" fmla="*/ 193 w 300"/>
                    <a:gd name="T39" fmla="*/ 182 h 445"/>
                    <a:gd name="T40" fmla="*/ 284 w 300"/>
                    <a:gd name="T41" fmla="*/ 189 h 445"/>
                    <a:gd name="T42" fmla="*/ 293 w 300"/>
                    <a:gd name="T43" fmla="*/ 198 h 445"/>
                    <a:gd name="T44" fmla="*/ 288 w 300"/>
                    <a:gd name="T45" fmla="*/ 209 h 445"/>
                    <a:gd name="T46" fmla="*/ 292 w 300"/>
                    <a:gd name="T47" fmla="*/ 218 h 445"/>
                    <a:gd name="T48" fmla="*/ 296 w 300"/>
                    <a:gd name="T49" fmla="*/ 228 h 445"/>
                    <a:gd name="T50" fmla="*/ 289 w 300"/>
                    <a:gd name="T51" fmla="*/ 238 h 445"/>
                    <a:gd name="T52" fmla="*/ 120 w 300"/>
                    <a:gd name="T53" fmla="*/ 236 h 445"/>
                    <a:gd name="T54" fmla="*/ 66 w 300"/>
                    <a:gd name="T55" fmla="*/ 330 h 445"/>
                    <a:gd name="T56" fmla="*/ 194 w 300"/>
                    <a:gd name="T57" fmla="*/ 356 h 445"/>
                    <a:gd name="T58" fmla="*/ 284 w 300"/>
                    <a:gd name="T59" fmla="*/ 363 h 445"/>
                    <a:gd name="T60" fmla="*/ 293 w 300"/>
                    <a:gd name="T61" fmla="*/ 372 h 445"/>
                    <a:gd name="T62" fmla="*/ 288 w 300"/>
                    <a:gd name="T63" fmla="*/ 383 h 445"/>
                    <a:gd name="T64" fmla="*/ 292 w 300"/>
                    <a:gd name="T65" fmla="*/ 391 h 445"/>
                    <a:gd name="T66" fmla="*/ 285 w 300"/>
                    <a:gd name="T67" fmla="*/ 401 h 445"/>
                    <a:gd name="T68" fmla="*/ 283 w 300"/>
                    <a:gd name="T69" fmla="*/ 416 h 445"/>
                    <a:gd name="T70" fmla="*/ 277 w 300"/>
                    <a:gd name="T71" fmla="*/ 426 h 445"/>
                    <a:gd name="T72" fmla="*/ 101 w 300"/>
                    <a:gd name="T73" fmla="*/ 421 h 445"/>
                    <a:gd name="T74" fmla="*/ 61 w 300"/>
                    <a:gd name="T75" fmla="*/ 424 h 445"/>
                    <a:gd name="T76" fmla="*/ 58 w 300"/>
                    <a:gd name="T77" fmla="*/ 433 h 445"/>
                    <a:gd name="T78" fmla="*/ 57 w 300"/>
                    <a:gd name="T79" fmla="*/ 442 h 445"/>
                    <a:gd name="T80" fmla="*/ 48 w 300"/>
                    <a:gd name="T81" fmla="*/ 440 h 445"/>
                    <a:gd name="T82" fmla="*/ 43 w 300"/>
                    <a:gd name="T83" fmla="*/ 426 h 445"/>
                    <a:gd name="T84" fmla="*/ 32 w 300"/>
                    <a:gd name="T85" fmla="*/ 396 h 445"/>
                    <a:gd name="T86" fmla="*/ 14 w 300"/>
                    <a:gd name="T87" fmla="*/ 408 h 445"/>
                    <a:gd name="T88" fmla="*/ 7 w 300"/>
                    <a:gd name="T89" fmla="*/ 414 h 445"/>
                    <a:gd name="T90" fmla="*/ 2 w 300"/>
                    <a:gd name="T91" fmla="*/ 403 h 445"/>
                    <a:gd name="T92" fmla="*/ 14 w 300"/>
                    <a:gd name="T93" fmla="*/ 392 h 445"/>
                    <a:gd name="T94" fmla="*/ 19 w 300"/>
                    <a:gd name="T95" fmla="*/ 338 h 445"/>
                    <a:gd name="T96" fmla="*/ 15 w 300"/>
                    <a:gd name="T97" fmla="*/ 230 h 445"/>
                    <a:gd name="T98" fmla="*/ 16 w 300"/>
                    <a:gd name="T99" fmla="*/ 178 h 445"/>
                    <a:gd name="T100" fmla="*/ 17 w 300"/>
                    <a:gd name="T101" fmla="*/ 79 h 445"/>
                    <a:gd name="T102" fmla="*/ 33 w 300"/>
                    <a:gd name="T103" fmla="*/ 7 h 445"/>
                    <a:gd name="T104" fmla="*/ 43 w 300"/>
                    <a:gd name="T105" fmla="*/ 20 h 445"/>
                    <a:gd name="T106" fmla="*/ 58 w 300"/>
                    <a:gd name="T107" fmla="*/ 17 h 445"/>
                    <a:gd name="T108" fmla="*/ 66 w 300"/>
                    <a:gd name="T109" fmla="*/ 11 h 445"/>
                    <a:gd name="T110" fmla="*/ 66 w 300"/>
                    <a:gd name="T111" fmla="*/ 10 h 4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00" h="445">
                      <a:moveTo>
                        <a:pt x="57" y="434"/>
                      </a:moveTo>
                      <a:lnTo>
                        <a:pt x="56" y="434"/>
                      </a:lnTo>
                      <a:lnTo>
                        <a:pt x="56" y="436"/>
                      </a:lnTo>
                      <a:lnTo>
                        <a:pt x="56" y="436"/>
                      </a:lnTo>
                      <a:lnTo>
                        <a:pt x="57" y="434"/>
                      </a:lnTo>
                      <a:lnTo>
                        <a:pt x="57" y="434"/>
                      </a:lnTo>
                      <a:close/>
                      <a:moveTo>
                        <a:pt x="106" y="366"/>
                      </a:moveTo>
                      <a:lnTo>
                        <a:pt x="106" y="366"/>
                      </a:lnTo>
                      <a:lnTo>
                        <a:pt x="112" y="366"/>
                      </a:lnTo>
                      <a:lnTo>
                        <a:pt x="116" y="366"/>
                      </a:lnTo>
                      <a:lnTo>
                        <a:pt x="106" y="366"/>
                      </a:lnTo>
                      <a:close/>
                      <a:moveTo>
                        <a:pt x="56" y="288"/>
                      </a:moveTo>
                      <a:lnTo>
                        <a:pt x="53" y="341"/>
                      </a:lnTo>
                      <a:lnTo>
                        <a:pt x="52" y="342"/>
                      </a:lnTo>
                      <a:lnTo>
                        <a:pt x="52" y="342"/>
                      </a:lnTo>
                      <a:lnTo>
                        <a:pt x="53" y="350"/>
                      </a:lnTo>
                      <a:lnTo>
                        <a:pt x="54" y="350"/>
                      </a:lnTo>
                      <a:lnTo>
                        <a:pt x="54" y="350"/>
                      </a:lnTo>
                      <a:lnTo>
                        <a:pt x="56" y="317"/>
                      </a:lnTo>
                      <a:lnTo>
                        <a:pt x="56" y="288"/>
                      </a:lnTo>
                      <a:close/>
                      <a:moveTo>
                        <a:pt x="60" y="157"/>
                      </a:moveTo>
                      <a:lnTo>
                        <a:pt x="60" y="174"/>
                      </a:lnTo>
                      <a:lnTo>
                        <a:pt x="60" y="176"/>
                      </a:lnTo>
                      <a:lnTo>
                        <a:pt x="61" y="176"/>
                      </a:lnTo>
                      <a:lnTo>
                        <a:pt x="61" y="174"/>
                      </a:lnTo>
                      <a:lnTo>
                        <a:pt x="61" y="165"/>
                      </a:lnTo>
                      <a:lnTo>
                        <a:pt x="61" y="160"/>
                      </a:lnTo>
                      <a:lnTo>
                        <a:pt x="60" y="157"/>
                      </a:lnTo>
                      <a:close/>
                      <a:moveTo>
                        <a:pt x="61" y="74"/>
                      </a:moveTo>
                      <a:lnTo>
                        <a:pt x="60" y="127"/>
                      </a:lnTo>
                      <a:lnTo>
                        <a:pt x="62" y="75"/>
                      </a:lnTo>
                      <a:lnTo>
                        <a:pt x="61" y="74"/>
                      </a:lnTo>
                      <a:close/>
                      <a:moveTo>
                        <a:pt x="52" y="74"/>
                      </a:moveTo>
                      <a:lnTo>
                        <a:pt x="52" y="82"/>
                      </a:lnTo>
                      <a:lnTo>
                        <a:pt x="52" y="89"/>
                      </a:lnTo>
                      <a:lnTo>
                        <a:pt x="52" y="95"/>
                      </a:lnTo>
                      <a:lnTo>
                        <a:pt x="52" y="97"/>
                      </a:lnTo>
                      <a:lnTo>
                        <a:pt x="53" y="74"/>
                      </a:lnTo>
                      <a:lnTo>
                        <a:pt x="52" y="74"/>
                      </a:lnTo>
                      <a:lnTo>
                        <a:pt x="52" y="74"/>
                      </a:lnTo>
                      <a:close/>
                      <a:moveTo>
                        <a:pt x="73" y="0"/>
                      </a:moveTo>
                      <a:lnTo>
                        <a:pt x="76" y="2"/>
                      </a:lnTo>
                      <a:lnTo>
                        <a:pt x="78" y="4"/>
                      </a:lnTo>
                      <a:lnTo>
                        <a:pt x="78" y="7"/>
                      </a:lnTo>
                      <a:lnTo>
                        <a:pt x="78" y="11"/>
                      </a:lnTo>
                      <a:lnTo>
                        <a:pt x="78" y="12"/>
                      </a:lnTo>
                      <a:lnTo>
                        <a:pt x="78" y="12"/>
                      </a:lnTo>
                      <a:lnTo>
                        <a:pt x="78" y="12"/>
                      </a:lnTo>
                      <a:lnTo>
                        <a:pt x="78" y="12"/>
                      </a:lnTo>
                      <a:lnTo>
                        <a:pt x="78" y="11"/>
                      </a:lnTo>
                      <a:lnTo>
                        <a:pt x="78" y="12"/>
                      </a:lnTo>
                      <a:lnTo>
                        <a:pt x="78" y="12"/>
                      </a:lnTo>
                      <a:lnTo>
                        <a:pt x="77" y="15"/>
                      </a:lnTo>
                      <a:lnTo>
                        <a:pt x="78" y="17"/>
                      </a:lnTo>
                      <a:lnTo>
                        <a:pt x="111" y="19"/>
                      </a:lnTo>
                      <a:lnTo>
                        <a:pt x="148" y="20"/>
                      </a:lnTo>
                      <a:lnTo>
                        <a:pt x="149" y="20"/>
                      </a:lnTo>
                      <a:lnTo>
                        <a:pt x="198" y="23"/>
                      </a:lnTo>
                      <a:lnTo>
                        <a:pt x="246" y="24"/>
                      </a:lnTo>
                      <a:lnTo>
                        <a:pt x="281" y="23"/>
                      </a:lnTo>
                      <a:lnTo>
                        <a:pt x="284" y="24"/>
                      </a:lnTo>
                      <a:lnTo>
                        <a:pt x="287" y="27"/>
                      </a:lnTo>
                      <a:lnTo>
                        <a:pt x="288" y="29"/>
                      </a:lnTo>
                      <a:lnTo>
                        <a:pt x="288" y="32"/>
                      </a:lnTo>
                      <a:lnTo>
                        <a:pt x="287" y="35"/>
                      </a:lnTo>
                      <a:lnTo>
                        <a:pt x="293" y="36"/>
                      </a:lnTo>
                      <a:lnTo>
                        <a:pt x="296" y="37"/>
                      </a:lnTo>
                      <a:lnTo>
                        <a:pt x="297" y="40"/>
                      </a:lnTo>
                      <a:lnTo>
                        <a:pt x="298" y="43"/>
                      </a:lnTo>
                      <a:lnTo>
                        <a:pt x="297" y="45"/>
                      </a:lnTo>
                      <a:lnTo>
                        <a:pt x="297" y="48"/>
                      </a:lnTo>
                      <a:lnTo>
                        <a:pt x="294" y="49"/>
                      </a:lnTo>
                      <a:lnTo>
                        <a:pt x="292" y="50"/>
                      </a:lnTo>
                      <a:lnTo>
                        <a:pt x="292" y="50"/>
                      </a:lnTo>
                      <a:lnTo>
                        <a:pt x="292" y="50"/>
                      </a:lnTo>
                      <a:lnTo>
                        <a:pt x="291" y="54"/>
                      </a:lnTo>
                      <a:lnTo>
                        <a:pt x="293" y="54"/>
                      </a:lnTo>
                      <a:lnTo>
                        <a:pt x="294" y="56"/>
                      </a:lnTo>
                      <a:lnTo>
                        <a:pt x="296" y="58"/>
                      </a:lnTo>
                      <a:lnTo>
                        <a:pt x="296" y="61"/>
                      </a:lnTo>
                      <a:lnTo>
                        <a:pt x="294" y="65"/>
                      </a:lnTo>
                      <a:lnTo>
                        <a:pt x="297" y="66"/>
                      </a:lnTo>
                      <a:lnTo>
                        <a:pt x="300" y="69"/>
                      </a:lnTo>
                      <a:lnTo>
                        <a:pt x="300" y="72"/>
                      </a:lnTo>
                      <a:lnTo>
                        <a:pt x="298" y="75"/>
                      </a:lnTo>
                      <a:lnTo>
                        <a:pt x="297" y="78"/>
                      </a:lnTo>
                      <a:lnTo>
                        <a:pt x="293" y="78"/>
                      </a:lnTo>
                      <a:lnTo>
                        <a:pt x="293" y="78"/>
                      </a:lnTo>
                      <a:lnTo>
                        <a:pt x="265" y="77"/>
                      </a:lnTo>
                      <a:lnTo>
                        <a:pt x="232" y="75"/>
                      </a:lnTo>
                      <a:lnTo>
                        <a:pt x="177" y="77"/>
                      </a:lnTo>
                      <a:lnTo>
                        <a:pt x="152" y="77"/>
                      </a:lnTo>
                      <a:lnTo>
                        <a:pt x="124" y="78"/>
                      </a:lnTo>
                      <a:lnTo>
                        <a:pt x="99" y="77"/>
                      </a:lnTo>
                      <a:lnTo>
                        <a:pt x="76" y="77"/>
                      </a:lnTo>
                      <a:lnTo>
                        <a:pt x="73" y="127"/>
                      </a:lnTo>
                      <a:lnTo>
                        <a:pt x="72" y="177"/>
                      </a:lnTo>
                      <a:lnTo>
                        <a:pt x="110" y="178"/>
                      </a:lnTo>
                      <a:lnTo>
                        <a:pt x="144" y="180"/>
                      </a:lnTo>
                      <a:lnTo>
                        <a:pt x="193" y="182"/>
                      </a:lnTo>
                      <a:lnTo>
                        <a:pt x="243" y="184"/>
                      </a:lnTo>
                      <a:lnTo>
                        <a:pt x="277" y="182"/>
                      </a:lnTo>
                      <a:lnTo>
                        <a:pt x="281" y="184"/>
                      </a:lnTo>
                      <a:lnTo>
                        <a:pt x="283" y="185"/>
                      </a:lnTo>
                      <a:lnTo>
                        <a:pt x="284" y="189"/>
                      </a:lnTo>
                      <a:lnTo>
                        <a:pt x="284" y="192"/>
                      </a:lnTo>
                      <a:lnTo>
                        <a:pt x="283" y="194"/>
                      </a:lnTo>
                      <a:lnTo>
                        <a:pt x="289" y="196"/>
                      </a:lnTo>
                      <a:lnTo>
                        <a:pt x="292" y="197"/>
                      </a:lnTo>
                      <a:lnTo>
                        <a:pt x="293" y="198"/>
                      </a:lnTo>
                      <a:lnTo>
                        <a:pt x="294" y="201"/>
                      </a:lnTo>
                      <a:lnTo>
                        <a:pt x="294" y="203"/>
                      </a:lnTo>
                      <a:lnTo>
                        <a:pt x="293" y="206"/>
                      </a:lnTo>
                      <a:lnTo>
                        <a:pt x="291" y="209"/>
                      </a:lnTo>
                      <a:lnTo>
                        <a:pt x="288" y="209"/>
                      </a:lnTo>
                      <a:lnTo>
                        <a:pt x="288" y="210"/>
                      </a:lnTo>
                      <a:lnTo>
                        <a:pt x="287" y="213"/>
                      </a:lnTo>
                      <a:lnTo>
                        <a:pt x="289" y="214"/>
                      </a:lnTo>
                      <a:lnTo>
                        <a:pt x="291" y="215"/>
                      </a:lnTo>
                      <a:lnTo>
                        <a:pt x="292" y="218"/>
                      </a:lnTo>
                      <a:lnTo>
                        <a:pt x="292" y="221"/>
                      </a:lnTo>
                      <a:lnTo>
                        <a:pt x="291" y="223"/>
                      </a:lnTo>
                      <a:lnTo>
                        <a:pt x="293" y="225"/>
                      </a:lnTo>
                      <a:lnTo>
                        <a:pt x="294" y="226"/>
                      </a:lnTo>
                      <a:lnTo>
                        <a:pt x="296" y="228"/>
                      </a:lnTo>
                      <a:lnTo>
                        <a:pt x="296" y="231"/>
                      </a:lnTo>
                      <a:lnTo>
                        <a:pt x="294" y="235"/>
                      </a:lnTo>
                      <a:lnTo>
                        <a:pt x="293" y="236"/>
                      </a:lnTo>
                      <a:lnTo>
                        <a:pt x="291" y="238"/>
                      </a:lnTo>
                      <a:lnTo>
                        <a:pt x="289" y="238"/>
                      </a:lnTo>
                      <a:lnTo>
                        <a:pt x="262" y="235"/>
                      </a:lnTo>
                      <a:lnTo>
                        <a:pt x="229" y="235"/>
                      </a:lnTo>
                      <a:lnTo>
                        <a:pt x="176" y="236"/>
                      </a:lnTo>
                      <a:lnTo>
                        <a:pt x="173" y="236"/>
                      </a:lnTo>
                      <a:lnTo>
                        <a:pt x="120" y="236"/>
                      </a:lnTo>
                      <a:lnTo>
                        <a:pt x="94" y="236"/>
                      </a:lnTo>
                      <a:lnTo>
                        <a:pt x="72" y="235"/>
                      </a:lnTo>
                      <a:lnTo>
                        <a:pt x="70" y="264"/>
                      </a:lnTo>
                      <a:lnTo>
                        <a:pt x="69" y="296"/>
                      </a:lnTo>
                      <a:lnTo>
                        <a:pt x="66" y="330"/>
                      </a:lnTo>
                      <a:lnTo>
                        <a:pt x="64" y="350"/>
                      </a:lnTo>
                      <a:lnTo>
                        <a:pt x="102" y="351"/>
                      </a:lnTo>
                      <a:lnTo>
                        <a:pt x="144" y="354"/>
                      </a:lnTo>
                      <a:lnTo>
                        <a:pt x="145" y="354"/>
                      </a:lnTo>
                      <a:lnTo>
                        <a:pt x="194" y="356"/>
                      </a:lnTo>
                      <a:lnTo>
                        <a:pt x="244" y="358"/>
                      </a:lnTo>
                      <a:lnTo>
                        <a:pt x="277" y="356"/>
                      </a:lnTo>
                      <a:lnTo>
                        <a:pt x="281" y="358"/>
                      </a:lnTo>
                      <a:lnTo>
                        <a:pt x="283" y="360"/>
                      </a:lnTo>
                      <a:lnTo>
                        <a:pt x="284" y="363"/>
                      </a:lnTo>
                      <a:lnTo>
                        <a:pt x="284" y="366"/>
                      </a:lnTo>
                      <a:lnTo>
                        <a:pt x="283" y="368"/>
                      </a:lnTo>
                      <a:lnTo>
                        <a:pt x="289" y="370"/>
                      </a:lnTo>
                      <a:lnTo>
                        <a:pt x="292" y="371"/>
                      </a:lnTo>
                      <a:lnTo>
                        <a:pt x="293" y="372"/>
                      </a:lnTo>
                      <a:lnTo>
                        <a:pt x="294" y="375"/>
                      </a:lnTo>
                      <a:lnTo>
                        <a:pt x="294" y="378"/>
                      </a:lnTo>
                      <a:lnTo>
                        <a:pt x="293" y="380"/>
                      </a:lnTo>
                      <a:lnTo>
                        <a:pt x="291" y="383"/>
                      </a:lnTo>
                      <a:lnTo>
                        <a:pt x="288" y="383"/>
                      </a:lnTo>
                      <a:lnTo>
                        <a:pt x="288" y="383"/>
                      </a:lnTo>
                      <a:lnTo>
                        <a:pt x="288" y="384"/>
                      </a:lnTo>
                      <a:lnTo>
                        <a:pt x="287" y="387"/>
                      </a:lnTo>
                      <a:lnTo>
                        <a:pt x="289" y="388"/>
                      </a:lnTo>
                      <a:lnTo>
                        <a:pt x="292" y="391"/>
                      </a:lnTo>
                      <a:lnTo>
                        <a:pt x="292" y="395"/>
                      </a:lnTo>
                      <a:lnTo>
                        <a:pt x="291" y="399"/>
                      </a:lnTo>
                      <a:lnTo>
                        <a:pt x="289" y="400"/>
                      </a:lnTo>
                      <a:lnTo>
                        <a:pt x="287" y="401"/>
                      </a:lnTo>
                      <a:lnTo>
                        <a:pt x="285" y="401"/>
                      </a:lnTo>
                      <a:lnTo>
                        <a:pt x="251" y="413"/>
                      </a:lnTo>
                      <a:lnTo>
                        <a:pt x="277" y="413"/>
                      </a:lnTo>
                      <a:lnTo>
                        <a:pt x="277" y="413"/>
                      </a:lnTo>
                      <a:lnTo>
                        <a:pt x="280" y="414"/>
                      </a:lnTo>
                      <a:lnTo>
                        <a:pt x="283" y="416"/>
                      </a:lnTo>
                      <a:lnTo>
                        <a:pt x="284" y="420"/>
                      </a:lnTo>
                      <a:lnTo>
                        <a:pt x="283" y="422"/>
                      </a:lnTo>
                      <a:lnTo>
                        <a:pt x="281" y="425"/>
                      </a:lnTo>
                      <a:lnTo>
                        <a:pt x="280" y="426"/>
                      </a:lnTo>
                      <a:lnTo>
                        <a:pt x="277" y="426"/>
                      </a:lnTo>
                      <a:lnTo>
                        <a:pt x="251" y="428"/>
                      </a:lnTo>
                      <a:lnTo>
                        <a:pt x="197" y="426"/>
                      </a:lnTo>
                      <a:lnTo>
                        <a:pt x="144" y="422"/>
                      </a:lnTo>
                      <a:lnTo>
                        <a:pt x="141" y="422"/>
                      </a:lnTo>
                      <a:lnTo>
                        <a:pt x="101" y="421"/>
                      </a:lnTo>
                      <a:lnTo>
                        <a:pt x="98" y="421"/>
                      </a:lnTo>
                      <a:lnTo>
                        <a:pt x="61" y="420"/>
                      </a:lnTo>
                      <a:lnTo>
                        <a:pt x="61" y="420"/>
                      </a:lnTo>
                      <a:lnTo>
                        <a:pt x="61" y="422"/>
                      </a:lnTo>
                      <a:lnTo>
                        <a:pt x="61" y="424"/>
                      </a:lnTo>
                      <a:lnTo>
                        <a:pt x="60" y="424"/>
                      </a:lnTo>
                      <a:lnTo>
                        <a:pt x="60" y="425"/>
                      </a:lnTo>
                      <a:lnTo>
                        <a:pt x="60" y="430"/>
                      </a:lnTo>
                      <a:lnTo>
                        <a:pt x="60" y="432"/>
                      </a:lnTo>
                      <a:lnTo>
                        <a:pt x="58" y="433"/>
                      </a:lnTo>
                      <a:lnTo>
                        <a:pt x="58" y="433"/>
                      </a:lnTo>
                      <a:lnTo>
                        <a:pt x="58" y="434"/>
                      </a:lnTo>
                      <a:lnTo>
                        <a:pt x="60" y="437"/>
                      </a:lnTo>
                      <a:lnTo>
                        <a:pt x="58" y="440"/>
                      </a:lnTo>
                      <a:lnTo>
                        <a:pt x="57" y="442"/>
                      </a:lnTo>
                      <a:lnTo>
                        <a:pt x="56" y="443"/>
                      </a:lnTo>
                      <a:lnTo>
                        <a:pt x="53" y="445"/>
                      </a:lnTo>
                      <a:lnTo>
                        <a:pt x="50" y="443"/>
                      </a:lnTo>
                      <a:lnTo>
                        <a:pt x="49" y="442"/>
                      </a:lnTo>
                      <a:lnTo>
                        <a:pt x="48" y="440"/>
                      </a:lnTo>
                      <a:lnTo>
                        <a:pt x="46" y="436"/>
                      </a:lnTo>
                      <a:lnTo>
                        <a:pt x="45" y="433"/>
                      </a:lnTo>
                      <a:lnTo>
                        <a:pt x="44" y="432"/>
                      </a:lnTo>
                      <a:lnTo>
                        <a:pt x="43" y="429"/>
                      </a:lnTo>
                      <a:lnTo>
                        <a:pt x="43" y="426"/>
                      </a:lnTo>
                      <a:lnTo>
                        <a:pt x="43" y="422"/>
                      </a:lnTo>
                      <a:lnTo>
                        <a:pt x="43" y="421"/>
                      </a:lnTo>
                      <a:lnTo>
                        <a:pt x="39" y="409"/>
                      </a:lnTo>
                      <a:lnTo>
                        <a:pt x="37" y="395"/>
                      </a:lnTo>
                      <a:lnTo>
                        <a:pt x="32" y="396"/>
                      </a:lnTo>
                      <a:lnTo>
                        <a:pt x="29" y="399"/>
                      </a:lnTo>
                      <a:lnTo>
                        <a:pt x="28" y="404"/>
                      </a:lnTo>
                      <a:lnTo>
                        <a:pt x="28" y="405"/>
                      </a:lnTo>
                      <a:lnTo>
                        <a:pt x="17" y="405"/>
                      </a:lnTo>
                      <a:lnTo>
                        <a:pt x="14" y="408"/>
                      </a:lnTo>
                      <a:lnTo>
                        <a:pt x="14" y="410"/>
                      </a:lnTo>
                      <a:lnTo>
                        <a:pt x="14" y="412"/>
                      </a:lnTo>
                      <a:lnTo>
                        <a:pt x="11" y="413"/>
                      </a:lnTo>
                      <a:lnTo>
                        <a:pt x="8" y="414"/>
                      </a:lnTo>
                      <a:lnTo>
                        <a:pt x="7" y="414"/>
                      </a:lnTo>
                      <a:lnTo>
                        <a:pt x="4" y="413"/>
                      </a:lnTo>
                      <a:lnTo>
                        <a:pt x="2" y="410"/>
                      </a:lnTo>
                      <a:lnTo>
                        <a:pt x="2" y="408"/>
                      </a:lnTo>
                      <a:lnTo>
                        <a:pt x="0" y="405"/>
                      </a:lnTo>
                      <a:lnTo>
                        <a:pt x="2" y="403"/>
                      </a:lnTo>
                      <a:lnTo>
                        <a:pt x="3" y="400"/>
                      </a:lnTo>
                      <a:lnTo>
                        <a:pt x="6" y="397"/>
                      </a:lnTo>
                      <a:lnTo>
                        <a:pt x="8" y="395"/>
                      </a:lnTo>
                      <a:lnTo>
                        <a:pt x="12" y="392"/>
                      </a:lnTo>
                      <a:lnTo>
                        <a:pt x="14" y="392"/>
                      </a:lnTo>
                      <a:lnTo>
                        <a:pt x="16" y="389"/>
                      </a:lnTo>
                      <a:lnTo>
                        <a:pt x="16" y="389"/>
                      </a:lnTo>
                      <a:lnTo>
                        <a:pt x="16" y="389"/>
                      </a:lnTo>
                      <a:lnTo>
                        <a:pt x="17" y="363"/>
                      </a:lnTo>
                      <a:lnTo>
                        <a:pt x="19" y="338"/>
                      </a:lnTo>
                      <a:lnTo>
                        <a:pt x="19" y="300"/>
                      </a:lnTo>
                      <a:lnTo>
                        <a:pt x="17" y="263"/>
                      </a:lnTo>
                      <a:lnTo>
                        <a:pt x="16" y="257"/>
                      </a:lnTo>
                      <a:lnTo>
                        <a:pt x="16" y="231"/>
                      </a:lnTo>
                      <a:lnTo>
                        <a:pt x="15" y="230"/>
                      </a:lnTo>
                      <a:lnTo>
                        <a:pt x="14" y="227"/>
                      </a:lnTo>
                      <a:lnTo>
                        <a:pt x="15" y="225"/>
                      </a:lnTo>
                      <a:lnTo>
                        <a:pt x="15" y="223"/>
                      </a:lnTo>
                      <a:lnTo>
                        <a:pt x="15" y="222"/>
                      </a:lnTo>
                      <a:lnTo>
                        <a:pt x="16" y="178"/>
                      </a:lnTo>
                      <a:lnTo>
                        <a:pt x="20" y="130"/>
                      </a:lnTo>
                      <a:lnTo>
                        <a:pt x="20" y="123"/>
                      </a:lnTo>
                      <a:lnTo>
                        <a:pt x="21" y="118"/>
                      </a:lnTo>
                      <a:lnTo>
                        <a:pt x="20" y="115"/>
                      </a:lnTo>
                      <a:lnTo>
                        <a:pt x="17" y="79"/>
                      </a:lnTo>
                      <a:lnTo>
                        <a:pt x="17" y="44"/>
                      </a:lnTo>
                      <a:lnTo>
                        <a:pt x="24" y="10"/>
                      </a:lnTo>
                      <a:lnTo>
                        <a:pt x="24" y="10"/>
                      </a:lnTo>
                      <a:lnTo>
                        <a:pt x="32" y="6"/>
                      </a:lnTo>
                      <a:lnTo>
                        <a:pt x="33" y="7"/>
                      </a:lnTo>
                      <a:lnTo>
                        <a:pt x="36" y="10"/>
                      </a:lnTo>
                      <a:lnTo>
                        <a:pt x="39" y="13"/>
                      </a:lnTo>
                      <a:lnTo>
                        <a:pt x="40" y="16"/>
                      </a:lnTo>
                      <a:lnTo>
                        <a:pt x="40" y="20"/>
                      </a:lnTo>
                      <a:lnTo>
                        <a:pt x="43" y="20"/>
                      </a:lnTo>
                      <a:lnTo>
                        <a:pt x="45" y="21"/>
                      </a:lnTo>
                      <a:lnTo>
                        <a:pt x="46" y="25"/>
                      </a:lnTo>
                      <a:lnTo>
                        <a:pt x="46" y="17"/>
                      </a:lnTo>
                      <a:lnTo>
                        <a:pt x="54" y="17"/>
                      </a:lnTo>
                      <a:lnTo>
                        <a:pt x="58" y="17"/>
                      </a:lnTo>
                      <a:lnTo>
                        <a:pt x="62" y="17"/>
                      </a:lnTo>
                      <a:lnTo>
                        <a:pt x="65" y="17"/>
                      </a:lnTo>
                      <a:lnTo>
                        <a:pt x="65" y="13"/>
                      </a:lnTo>
                      <a:lnTo>
                        <a:pt x="65" y="11"/>
                      </a:lnTo>
                      <a:lnTo>
                        <a:pt x="66" y="11"/>
                      </a:lnTo>
                      <a:lnTo>
                        <a:pt x="66" y="11"/>
                      </a:lnTo>
                      <a:lnTo>
                        <a:pt x="66" y="11"/>
                      </a:lnTo>
                      <a:lnTo>
                        <a:pt x="66" y="11"/>
                      </a:lnTo>
                      <a:lnTo>
                        <a:pt x="66" y="11"/>
                      </a:lnTo>
                      <a:lnTo>
                        <a:pt x="66" y="10"/>
                      </a:lnTo>
                      <a:lnTo>
                        <a:pt x="66" y="7"/>
                      </a:lnTo>
                      <a:lnTo>
                        <a:pt x="68" y="4"/>
                      </a:lnTo>
                      <a:lnTo>
                        <a:pt x="69" y="2"/>
                      </a:lnTo>
                      <a:lnTo>
                        <a:pt x="73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5" name="Freeform 34"/>
                <p:cNvSpPr>
                  <a:spLocks noEditPoints="1"/>
                </p:cNvSpPr>
                <p:nvPr/>
              </p:nvSpPr>
              <p:spPr bwMode="auto">
                <a:xfrm>
                  <a:off x="3953824" y="343065"/>
                  <a:ext cx="103559" cy="192651"/>
                </a:xfrm>
                <a:custGeom>
                  <a:avLst/>
                  <a:gdLst>
                    <a:gd name="T0" fmla="*/ 180 w 270"/>
                    <a:gd name="T1" fmla="*/ 370 h 505"/>
                    <a:gd name="T2" fmla="*/ 38 w 270"/>
                    <a:gd name="T3" fmla="*/ 289 h 505"/>
                    <a:gd name="T4" fmla="*/ 19 w 270"/>
                    <a:gd name="T5" fmla="*/ 227 h 505"/>
                    <a:gd name="T6" fmla="*/ 234 w 270"/>
                    <a:gd name="T7" fmla="*/ 160 h 505"/>
                    <a:gd name="T8" fmla="*/ 234 w 270"/>
                    <a:gd name="T9" fmla="*/ 160 h 505"/>
                    <a:gd name="T10" fmla="*/ 256 w 270"/>
                    <a:gd name="T11" fmla="*/ 145 h 505"/>
                    <a:gd name="T12" fmla="*/ 249 w 270"/>
                    <a:gd name="T13" fmla="*/ 137 h 505"/>
                    <a:gd name="T14" fmla="*/ 203 w 270"/>
                    <a:gd name="T15" fmla="*/ 68 h 505"/>
                    <a:gd name="T16" fmla="*/ 213 w 270"/>
                    <a:gd name="T17" fmla="*/ 75 h 505"/>
                    <a:gd name="T18" fmla="*/ 190 w 270"/>
                    <a:gd name="T19" fmla="*/ 73 h 505"/>
                    <a:gd name="T20" fmla="*/ 63 w 270"/>
                    <a:gd name="T21" fmla="*/ 60 h 505"/>
                    <a:gd name="T22" fmla="*/ 44 w 270"/>
                    <a:gd name="T23" fmla="*/ 104 h 505"/>
                    <a:gd name="T24" fmla="*/ 56 w 270"/>
                    <a:gd name="T25" fmla="*/ 65 h 505"/>
                    <a:gd name="T26" fmla="*/ 66 w 270"/>
                    <a:gd name="T27" fmla="*/ 66 h 505"/>
                    <a:gd name="T28" fmla="*/ 68 w 270"/>
                    <a:gd name="T29" fmla="*/ 223 h 505"/>
                    <a:gd name="T30" fmla="*/ 72 w 270"/>
                    <a:gd name="T31" fmla="*/ 219 h 505"/>
                    <a:gd name="T32" fmla="*/ 81 w 270"/>
                    <a:gd name="T33" fmla="*/ 214 h 505"/>
                    <a:gd name="T34" fmla="*/ 109 w 270"/>
                    <a:gd name="T35" fmla="*/ 211 h 505"/>
                    <a:gd name="T36" fmla="*/ 130 w 270"/>
                    <a:gd name="T37" fmla="*/ 213 h 505"/>
                    <a:gd name="T38" fmla="*/ 142 w 270"/>
                    <a:gd name="T39" fmla="*/ 213 h 505"/>
                    <a:gd name="T40" fmla="*/ 190 w 270"/>
                    <a:gd name="T41" fmla="*/ 189 h 505"/>
                    <a:gd name="T42" fmla="*/ 204 w 270"/>
                    <a:gd name="T43" fmla="*/ 126 h 505"/>
                    <a:gd name="T44" fmla="*/ 125 w 270"/>
                    <a:gd name="T45" fmla="*/ 66 h 505"/>
                    <a:gd name="T46" fmla="*/ 87 w 270"/>
                    <a:gd name="T47" fmla="*/ 58 h 505"/>
                    <a:gd name="T48" fmla="*/ 55 w 270"/>
                    <a:gd name="T49" fmla="*/ 46 h 505"/>
                    <a:gd name="T50" fmla="*/ 161 w 270"/>
                    <a:gd name="T51" fmla="*/ 42 h 505"/>
                    <a:gd name="T52" fmla="*/ 114 w 270"/>
                    <a:gd name="T53" fmla="*/ 0 h 505"/>
                    <a:gd name="T54" fmla="*/ 194 w 270"/>
                    <a:gd name="T55" fmla="*/ 46 h 505"/>
                    <a:gd name="T56" fmla="*/ 236 w 270"/>
                    <a:gd name="T57" fmla="*/ 68 h 505"/>
                    <a:gd name="T58" fmla="*/ 240 w 270"/>
                    <a:gd name="T59" fmla="*/ 94 h 505"/>
                    <a:gd name="T60" fmla="*/ 270 w 270"/>
                    <a:gd name="T61" fmla="*/ 136 h 505"/>
                    <a:gd name="T62" fmla="*/ 227 w 270"/>
                    <a:gd name="T63" fmla="*/ 205 h 505"/>
                    <a:gd name="T64" fmla="*/ 174 w 270"/>
                    <a:gd name="T65" fmla="*/ 236 h 505"/>
                    <a:gd name="T66" fmla="*/ 194 w 270"/>
                    <a:gd name="T67" fmla="*/ 279 h 505"/>
                    <a:gd name="T68" fmla="*/ 242 w 270"/>
                    <a:gd name="T69" fmla="*/ 399 h 505"/>
                    <a:gd name="T70" fmla="*/ 256 w 270"/>
                    <a:gd name="T71" fmla="*/ 449 h 505"/>
                    <a:gd name="T72" fmla="*/ 259 w 270"/>
                    <a:gd name="T73" fmla="*/ 480 h 505"/>
                    <a:gd name="T74" fmla="*/ 245 w 270"/>
                    <a:gd name="T75" fmla="*/ 479 h 505"/>
                    <a:gd name="T76" fmla="*/ 238 w 270"/>
                    <a:gd name="T77" fmla="*/ 465 h 505"/>
                    <a:gd name="T78" fmla="*/ 213 w 270"/>
                    <a:gd name="T79" fmla="*/ 482 h 505"/>
                    <a:gd name="T80" fmla="*/ 187 w 270"/>
                    <a:gd name="T81" fmla="*/ 437 h 505"/>
                    <a:gd name="T82" fmla="*/ 162 w 270"/>
                    <a:gd name="T83" fmla="*/ 337 h 505"/>
                    <a:gd name="T84" fmla="*/ 130 w 270"/>
                    <a:gd name="T85" fmla="*/ 259 h 505"/>
                    <a:gd name="T86" fmla="*/ 72 w 270"/>
                    <a:gd name="T87" fmla="*/ 317 h 505"/>
                    <a:gd name="T88" fmla="*/ 63 w 270"/>
                    <a:gd name="T89" fmla="*/ 451 h 505"/>
                    <a:gd name="T90" fmla="*/ 52 w 270"/>
                    <a:gd name="T91" fmla="*/ 501 h 505"/>
                    <a:gd name="T92" fmla="*/ 39 w 270"/>
                    <a:gd name="T93" fmla="*/ 501 h 505"/>
                    <a:gd name="T94" fmla="*/ 41 w 270"/>
                    <a:gd name="T95" fmla="*/ 500 h 505"/>
                    <a:gd name="T96" fmla="*/ 41 w 270"/>
                    <a:gd name="T97" fmla="*/ 484 h 505"/>
                    <a:gd name="T98" fmla="*/ 31 w 270"/>
                    <a:gd name="T99" fmla="*/ 488 h 505"/>
                    <a:gd name="T100" fmla="*/ 26 w 270"/>
                    <a:gd name="T101" fmla="*/ 479 h 505"/>
                    <a:gd name="T102" fmla="*/ 22 w 270"/>
                    <a:gd name="T103" fmla="*/ 482 h 505"/>
                    <a:gd name="T104" fmla="*/ 21 w 270"/>
                    <a:gd name="T105" fmla="*/ 483 h 505"/>
                    <a:gd name="T106" fmla="*/ 21 w 270"/>
                    <a:gd name="T107" fmla="*/ 496 h 505"/>
                    <a:gd name="T108" fmla="*/ 19 w 270"/>
                    <a:gd name="T109" fmla="*/ 490 h 505"/>
                    <a:gd name="T110" fmla="*/ 14 w 270"/>
                    <a:gd name="T111" fmla="*/ 471 h 505"/>
                    <a:gd name="T112" fmla="*/ 5 w 270"/>
                    <a:gd name="T113" fmla="*/ 484 h 505"/>
                    <a:gd name="T114" fmla="*/ 5 w 270"/>
                    <a:gd name="T115" fmla="*/ 457 h 505"/>
                    <a:gd name="T116" fmla="*/ 8 w 270"/>
                    <a:gd name="T117" fmla="*/ 57 h 505"/>
                    <a:gd name="T118" fmla="*/ 15 w 270"/>
                    <a:gd name="T119" fmla="*/ 50 h 505"/>
                    <a:gd name="T120" fmla="*/ 10 w 270"/>
                    <a:gd name="T121" fmla="*/ 44 h 505"/>
                    <a:gd name="T122" fmla="*/ 11 w 270"/>
                    <a:gd name="T123" fmla="*/ 36 h 505"/>
                    <a:gd name="T124" fmla="*/ 63 w 270"/>
                    <a:gd name="T125" fmla="*/ 10 h 5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70" h="505">
                      <a:moveTo>
                        <a:pt x="180" y="370"/>
                      </a:moveTo>
                      <a:lnTo>
                        <a:pt x="186" y="381"/>
                      </a:lnTo>
                      <a:lnTo>
                        <a:pt x="184" y="378"/>
                      </a:lnTo>
                      <a:lnTo>
                        <a:pt x="184" y="376"/>
                      </a:lnTo>
                      <a:lnTo>
                        <a:pt x="182" y="371"/>
                      </a:lnTo>
                      <a:lnTo>
                        <a:pt x="180" y="370"/>
                      </a:lnTo>
                      <a:close/>
                      <a:moveTo>
                        <a:pt x="38" y="263"/>
                      </a:moveTo>
                      <a:lnTo>
                        <a:pt x="37" y="284"/>
                      </a:lnTo>
                      <a:lnTo>
                        <a:pt x="35" y="359"/>
                      </a:lnTo>
                      <a:lnTo>
                        <a:pt x="35" y="355"/>
                      </a:lnTo>
                      <a:lnTo>
                        <a:pt x="35" y="354"/>
                      </a:lnTo>
                      <a:lnTo>
                        <a:pt x="38" y="289"/>
                      </a:lnTo>
                      <a:lnTo>
                        <a:pt x="38" y="269"/>
                      </a:lnTo>
                      <a:lnTo>
                        <a:pt x="38" y="263"/>
                      </a:lnTo>
                      <a:close/>
                      <a:moveTo>
                        <a:pt x="18" y="227"/>
                      </a:moveTo>
                      <a:lnTo>
                        <a:pt x="18" y="322"/>
                      </a:lnTo>
                      <a:lnTo>
                        <a:pt x="19" y="272"/>
                      </a:lnTo>
                      <a:lnTo>
                        <a:pt x="19" y="227"/>
                      </a:lnTo>
                      <a:lnTo>
                        <a:pt x="18" y="227"/>
                      </a:lnTo>
                      <a:close/>
                      <a:moveTo>
                        <a:pt x="18" y="176"/>
                      </a:moveTo>
                      <a:lnTo>
                        <a:pt x="18" y="219"/>
                      </a:lnTo>
                      <a:lnTo>
                        <a:pt x="19" y="219"/>
                      </a:lnTo>
                      <a:lnTo>
                        <a:pt x="18" y="176"/>
                      </a:lnTo>
                      <a:close/>
                      <a:moveTo>
                        <a:pt x="234" y="160"/>
                      </a:moveTo>
                      <a:lnTo>
                        <a:pt x="232" y="168"/>
                      </a:lnTo>
                      <a:lnTo>
                        <a:pt x="230" y="172"/>
                      </a:lnTo>
                      <a:lnTo>
                        <a:pt x="228" y="177"/>
                      </a:lnTo>
                      <a:lnTo>
                        <a:pt x="233" y="173"/>
                      </a:lnTo>
                      <a:lnTo>
                        <a:pt x="233" y="166"/>
                      </a:lnTo>
                      <a:lnTo>
                        <a:pt x="234" y="160"/>
                      </a:lnTo>
                      <a:close/>
                      <a:moveTo>
                        <a:pt x="249" y="137"/>
                      </a:moveTo>
                      <a:lnTo>
                        <a:pt x="249" y="147"/>
                      </a:lnTo>
                      <a:lnTo>
                        <a:pt x="249" y="156"/>
                      </a:lnTo>
                      <a:lnTo>
                        <a:pt x="252" y="152"/>
                      </a:lnTo>
                      <a:lnTo>
                        <a:pt x="254" y="148"/>
                      </a:lnTo>
                      <a:lnTo>
                        <a:pt x="256" y="145"/>
                      </a:lnTo>
                      <a:lnTo>
                        <a:pt x="257" y="143"/>
                      </a:lnTo>
                      <a:lnTo>
                        <a:pt x="257" y="141"/>
                      </a:lnTo>
                      <a:lnTo>
                        <a:pt x="257" y="140"/>
                      </a:lnTo>
                      <a:lnTo>
                        <a:pt x="256" y="140"/>
                      </a:lnTo>
                      <a:lnTo>
                        <a:pt x="253" y="139"/>
                      </a:lnTo>
                      <a:lnTo>
                        <a:pt x="249" y="137"/>
                      </a:lnTo>
                      <a:close/>
                      <a:moveTo>
                        <a:pt x="26" y="77"/>
                      </a:moveTo>
                      <a:lnTo>
                        <a:pt x="26" y="124"/>
                      </a:lnTo>
                      <a:lnTo>
                        <a:pt x="27" y="114"/>
                      </a:lnTo>
                      <a:lnTo>
                        <a:pt x="26" y="78"/>
                      </a:lnTo>
                      <a:lnTo>
                        <a:pt x="26" y="77"/>
                      </a:lnTo>
                      <a:close/>
                      <a:moveTo>
                        <a:pt x="203" y="68"/>
                      </a:moveTo>
                      <a:lnTo>
                        <a:pt x="216" y="82"/>
                      </a:lnTo>
                      <a:lnTo>
                        <a:pt x="227" y="97"/>
                      </a:lnTo>
                      <a:lnTo>
                        <a:pt x="224" y="91"/>
                      </a:lnTo>
                      <a:lnTo>
                        <a:pt x="223" y="87"/>
                      </a:lnTo>
                      <a:lnTo>
                        <a:pt x="219" y="81"/>
                      </a:lnTo>
                      <a:lnTo>
                        <a:pt x="213" y="75"/>
                      </a:lnTo>
                      <a:lnTo>
                        <a:pt x="208" y="70"/>
                      </a:lnTo>
                      <a:lnTo>
                        <a:pt x="204" y="68"/>
                      </a:lnTo>
                      <a:lnTo>
                        <a:pt x="203" y="68"/>
                      </a:lnTo>
                      <a:close/>
                      <a:moveTo>
                        <a:pt x="182" y="66"/>
                      </a:moveTo>
                      <a:lnTo>
                        <a:pt x="188" y="73"/>
                      </a:lnTo>
                      <a:lnTo>
                        <a:pt x="190" y="73"/>
                      </a:lnTo>
                      <a:lnTo>
                        <a:pt x="195" y="78"/>
                      </a:lnTo>
                      <a:lnTo>
                        <a:pt x="190" y="73"/>
                      </a:lnTo>
                      <a:lnTo>
                        <a:pt x="183" y="68"/>
                      </a:lnTo>
                      <a:lnTo>
                        <a:pt x="182" y="66"/>
                      </a:lnTo>
                      <a:close/>
                      <a:moveTo>
                        <a:pt x="73" y="57"/>
                      </a:moveTo>
                      <a:lnTo>
                        <a:pt x="63" y="60"/>
                      </a:lnTo>
                      <a:lnTo>
                        <a:pt x="56" y="62"/>
                      </a:lnTo>
                      <a:lnTo>
                        <a:pt x="52" y="66"/>
                      </a:lnTo>
                      <a:lnTo>
                        <a:pt x="48" y="72"/>
                      </a:lnTo>
                      <a:lnTo>
                        <a:pt x="47" y="78"/>
                      </a:lnTo>
                      <a:lnTo>
                        <a:pt x="46" y="91"/>
                      </a:lnTo>
                      <a:lnTo>
                        <a:pt x="44" y="104"/>
                      </a:lnTo>
                      <a:lnTo>
                        <a:pt x="50" y="83"/>
                      </a:lnTo>
                      <a:lnTo>
                        <a:pt x="51" y="82"/>
                      </a:lnTo>
                      <a:lnTo>
                        <a:pt x="54" y="81"/>
                      </a:lnTo>
                      <a:lnTo>
                        <a:pt x="54" y="77"/>
                      </a:lnTo>
                      <a:lnTo>
                        <a:pt x="55" y="70"/>
                      </a:lnTo>
                      <a:lnTo>
                        <a:pt x="56" y="65"/>
                      </a:lnTo>
                      <a:lnTo>
                        <a:pt x="58" y="62"/>
                      </a:lnTo>
                      <a:lnTo>
                        <a:pt x="60" y="61"/>
                      </a:lnTo>
                      <a:lnTo>
                        <a:pt x="63" y="61"/>
                      </a:lnTo>
                      <a:lnTo>
                        <a:pt x="64" y="62"/>
                      </a:lnTo>
                      <a:lnTo>
                        <a:pt x="66" y="65"/>
                      </a:lnTo>
                      <a:lnTo>
                        <a:pt x="66" y="66"/>
                      </a:lnTo>
                      <a:lnTo>
                        <a:pt x="58" y="101"/>
                      </a:lnTo>
                      <a:lnTo>
                        <a:pt x="54" y="136"/>
                      </a:lnTo>
                      <a:lnTo>
                        <a:pt x="52" y="173"/>
                      </a:lnTo>
                      <a:lnTo>
                        <a:pt x="52" y="209"/>
                      </a:lnTo>
                      <a:lnTo>
                        <a:pt x="54" y="225"/>
                      </a:lnTo>
                      <a:lnTo>
                        <a:pt x="68" y="223"/>
                      </a:lnTo>
                      <a:lnTo>
                        <a:pt x="70" y="225"/>
                      </a:lnTo>
                      <a:lnTo>
                        <a:pt x="68" y="223"/>
                      </a:lnTo>
                      <a:lnTo>
                        <a:pt x="76" y="222"/>
                      </a:lnTo>
                      <a:lnTo>
                        <a:pt x="75" y="222"/>
                      </a:lnTo>
                      <a:lnTo>
                        <a:pt x="73" y="221"/>
                      </a:lnTo>
                      <a:lnTo>
                        <a:pt x="72" y="219"/>
                      </a:lnTo>
                      <a:lnTo>
                        <a:pt x="72" y="217"/>
                      </a:lnTo>
                      <a:lnTo>
                        <a:pt x="73" y="215"/>
                      </a:lnTo>
                      <a:lnTo>
                        <a:pt x="75" y="214"/>
                      </a:lnTo>
                      <a:lnTo>
                        <a:pt x="76" y="213"/>
                      </a:lnTo>
                      <a:lnTo>
                        <a:pt x="79" y="214"/>
                      </a:lnTo>
                      <a:lnTo>
                        <a:pt x="81" y="214"/>
                      </a:lnTo>
                      <a:lnTo>
                        <a:pt x="85" y="214"/>
                      </a:lnTo>
                      <a:lnTo>
                        <a:pt x="89" y="213"/>
                      </a:lnTo>
                      <a:lnTo>
                        <a:pt x="93" y="213"/>
                      </a:lnTo>
                      <a:lnTo>
                        <a:pt x="99" y="211"/>
                      </a:lnTo>
                      <a:lnTo>
                        <a:pt x="101" y="211"/>
                      </a:lnTo>
                      <a:lnTo>
                        <a:pt x="109" y="211"/>
                      </a:lnTo>
                      <a:lnTo>
                        <a:pt x="116" y="213"/>
                      </a:lnTo>
                      <a:lnTo>
                        <a:pt x="122" y="215"/>
                      </a:lnTo>
                      <a:lnTo>
                        <a:pt x="125" y="215"/>
                      </a:lnTo>
                      <a:lnTo>
                        <a:pt x="126" y="214"/>
                      </a:lnTo>
                      <a:lnTo>
                        <a:pt x="129" y="213"/>
                      </a:lnTo>
                      <a:lnTo>
                        <a:pt x="130" y="213"/>
                      </a:lnTo>
                      <a:lnTo>
                        <a:pt x="133" y="213"/>
                      </a:lnTo>
                      <a:lnTo>
                        <a:pt x="134" y="215"/>
                      </a:lnTo>
                      <a:lnTo>
                        <a:pt x="134" y="215"/>
                      </a:lnTo>
                      <a:lnTo>
                        <a:pt x="139" y="215"/>
                      </a:lnTo>
                      <a:lnTo>
                        <a:pt x="139" y="215"/>
                      </a:lnTo>
                      <a:lnTo>
                        <a:pt x="142" y="213"/>
                      </a:lnTo>
                      <a:lnTo>
                        <a:pt x="145" y="211"/>
                      </a:lnTo>
                      <a:lnTo>
                        <a:pt x="149" y="211"/>
                      </a:lnTo>
                      <a:lnTo>
                        <a:pt x="149" y="211"/>
                      </a:lnTo>
                      <a:lnTo>
                        <a:pt x="150" y="211"/>
                      </a:lnTo>
                      <a:lnTo>
                        <a:pt x="171" y="201"/>
                      </a:lnTo>
                      <a:lnTo>
                        <a:pt x="190" y="189"/>
                      </a:lnTo>
                      <a:lnTo>
                        <a:pt x="205" y="173"/>
                      </a:lnTo>
                      <a:lnTo>
                        <a:pt x="212" y="165"/>
                      </a:lnTo>
                      <a:lnTo>
                        <a:pt x="217" y="156"/>
                      </a:lnTo>
                      <a:lnTo>
                        <a:pt x="217" y="156"/>
                      </a:lnTo>
                      <a:lnTo>
                        <a:pt x="212" y="141"/>
                      </a:lnTo>
                      <a:lnTo>
                        <a:pt x="204" y="126"/>
                      </a:lnTo>
                      <a:lnTo>
                        <a:pt x="194" y="111"/>
                      </a:lnTo>
                      <a:lnTo>
                        <a:pt x="182" y="99"/>
                      </a:lnTo>
                      <a:lnTo>
                        <a:pt x="172" y="91"/>
                      </a:lnTo>
                      <a:lnTo>
                        <a:pt x="159" y="83"/>
                      </a:lnTo>
                      <a:lnTo>
                        <a:pt x="143" y="74"/>
                      </a:lnTo>
                      <a:lnTo>
                        <a:pt x="125" y="66"/>
                      </a:lnTo>
                      <a:lnTo>
                        <a:pt x="105" y="61"/>
                      </a:lnTo>
                      <a:lnTo>
                        <a:pt x="104" y="61"/>
                      </a:lnTo>
                      <a:lnTo>
                        <a:pt x="96" y="60"/>
                      </a:lnTo>
                      <a:lnTo>
                        <a:pt x="93" y="58"/>
                      </a:lnTo>
                      <a:lnTo>
                        <a:pt x="89" y="58"/>
                      </a:lnTo>
                      <a:lnTo>
                        <a:pt x="87" y="58"/>
                      </a:lnTo>
                      <a:lnTo>
                        <a:pt x="73" y="57"/>
                      </a:lnTo>
                      <a:close/>
                      <a:moveTo>
                        <a:pt x="54" y="45"/>
                      </a:moveTo>
                      <a:lnTo>
                        <a:pt x="43" y="45"/>
                      </a:lnTo>
                      <a:lnTo>
                        <a:pt x="47" y="46"/>
                      </a:lnTo>
                      <a:lnTo>
                        <a:pt x="51" y="46"/>
                      </a:lnTo>
                      <a:lnTo>
                        <a:pt x="55" y="46"/>
                      </a:lnTo>
                      <a:lnTo>
                        <a:pt x="59" y="46"/>
                      </a:lnTo>
                      <a:lnTo>
                        <a:pt x="64" y="45"/>
                      </a:lnTo>
                      <a:lnTo>
                        <a:pt x="54" y="45"/>
                      </a:lnTo>
                      <a:close/>
                      <a:moveTo>
                        <a:pt x="134" y="36"/>
                      </a:moveTo>
                      <a:lnTo>
                        <a:pt x="158" y="42"/>
                      </a:lnTo>
                      <a:lnTo>
                        <a:pt x="161" y="42"/>
                      </a:lnTo>
                      <a:lnTo>
                        <a:pt x="159" y="42"/>
                      </a:lnTo>
                      <a:lnTo>
                        <a:pt x="157" y="40"/>
                      </a:lnTo>
                      <a:lnTo>
                        <a:pt x="145" y="37"/>
                      </a:lnTo>
                      <a:lnTo>
                        <a:pt x="134" y="36"/>
                      </a:lnTo>
                      <a:close/>
                      <a:moveTo>
                        <a:pt x="105" y="0"/>
                      </a:moveTo>
                      <a:lnTo>
                        <a:pt x="114" y="0"/>
                      </a:lnTo>
                      <a:lnTo>
                        <a:pt x="130" y="4"/>
                      </a:lnTo>
                      <a:lnTo>
                        <a:pt x="143" y="12"/>
                      </a:lnTo>
                      <a:lnTo>
                        <a:pt x="155" y="20"/>
                      </a:lnTo>
                      <a:lnTo>
                        <a:pt x="167" y="31"/>
                      </a:lnTo>
                      <a:lnTo>
                        <a:pt x="176" y="39"/>
                      </a:lnTo>
                      <a:lnTo>
                        <a:pt x="194" y="46"/>
                      </a:lnTo>
                      <a:lnTo>
                        <a:pt x="208" y="54"/>
                      </a:lnTo>
                      <a:lnTo>
                        <a:pt x="208" y="54"/>
                      </a:lnTo>
                      <a:lnTo>
                        <a:pt x="209" y="56"/>
                      </a:lnTo>
                      <a:lnTo>
                        <a:pt x="223" y="60"/>
                      </a:lnTo>
                      <a:lnTo>
                        <a:pt x="233" y="65"/>
                      </a:lnTo>
                      <a:lnTo>
                        <a:pt x="236" y="68"/>
                      </a:lnTo>
                      <a:lnTo>
                        <a:pt x="236" y="70"/>
                      </a:lnTo>
                      <a:lnTo>
                        <a:pt x="236" y="73"/>
                      </a:lnTo>
                      <a:lnTo>
                        <a:pt x="234" y="75"/>
                      </a:lnTo>
                      <a:lnTo>
                        <a:pt x="233" y="77"/>
                      </a:lnTo>
                      <a:lnTo>
                        <a:pt x="230" y="78"/>
                      </a:lnTo>
                      <a:lnTo>
                        <a:pt x="240" y="94"/>
                      </a:lnTo>
                      <a:lnTo>
                        <a:pt x="246" y="114"/>
                      </a:lnTo>
                      <a:lnTo>
                        <a:pt x="248" y="124"/>
                      </a:lnTo>
                      <a:lnTo>
                        <a:pt x="249" y="124"/>
                      </a:lnTo>
                      <a:lnTo>
                        <a:pt x="259" y="126"/>
                      </a:lnTo>
                      <a:lnTo>
                        <a:pt x="266" y="131"/>
                      </a:lnTo>
                      <a:lnTo>
                        <a:pt x="270" y="136"/>
                      </a:lnTo>
                      <a:lnTo>
                        <a:pt x="270" y="145"/>
                      </a:lnTo>
                      <a:lnTo>
                        <a:pt x="266" y="156"/>
                      </a:lnTo>
                      <a:lnTo>
                        <a:pt x="258" y="168"/>
                      </a:lnTo>
                      <a:lnTo>
                        <a:pt x="248" y="178"/>
                      </a:lnTo>
                      <a:lnTo>
                        <a:pt x="237" y="188"/>
                      </a:lnTo>
                      <a:lnTo>
                        <a:pt x="227" y="205"/>
                      </a:lnTo>
                      <a:lnTo>
                        <a:pt x="211" y="218"/>
                      </a:lnTo>
                      <a:lnTo>
                        <a:pt x="203" y="222"/>
                      </a:lnTo>
                      <a:lnTo>
                        <a:pt x="190" y="225"/>
                      </a:lnTo>
                      <a:lnTo>
                        <a:pt x="171" y="228"/>
                      </a:lnTo>
                      <a:lnTo>
                        <a:pt x="172" y="230"/>
                      </a:lnTo>
                      <a:lnTo>
                        <a:pt x="174" y="236"/>
                      </a:lnTo>
                      <a:lnTo>
                        <a:pt x="176" y="239"/>
                      </a:lnTo>
                      <a:lnTo>
                        <a:pt x="176" y="240"/>
                      </a:lnTo>
                      <a:lnTo>
                        <a:pt x="176" y="240"/>
                      </a:lnTo>
                      <a:lnTo>
                        <a:pt x="179" y="246"/>
                      </a:lnTo>
                      <a:lnTo>
                        <a:pt x="183" y="255"/>
                      </a:lnTo>
                      <a:lnTo>
                        <a:pt x="194" y="279"/>
                      </a:lnTo>
                      <a:lnTo>
                        <a:pt x="203" y="304"/>
                      </a:lnTo>
                      <a:lnTo>
                        <a:pt x="204" y="306"/>
                      </a:lnTo>
                      <a:lnTo>
                        <a:pt x="217" y="330"/>
                      </a:lnTo>
                      <a:lnTo>
                        <a:pt x="229" y="354"/>
                      </a:lnTo>
                      <a:lnTo>
                        <a:pt x="238" y="378"/>
                      </a:lnTo>
                      <a:lnTo>
                        <a:pt x="242" y="399"/>
                      </a:lnTo>
                      <a:lnTo>
                        <a:pt x="242" y="401"/>
                      </a:lnTo>
                      <a:lnTo>
                        <a:pt x="242" y="403"/>
                      </a:lnTo>
                      <a:lnTo>
                        <a:pt x="250" y="426"/>
                      </a:lnTo>
                      <a:lnTo>
                        <a:pt x="253" y="446"/>
                      </a:lnTo>
                      <a:lnTo>
                        <a:pt x="254" y="447"/>
                      </a:lnTo>
                      <a:lnTo>
                        <a:pt x="256" y="449"/>
                      </a:lnTo>
                      <a:lnTo>
                        <a:pt x="259" y="457"/>
                      </a:lnTo>
                      <a:lnTo>
                        <a:pt x="263" y="465"/>
                      </a:lnTo>
                      <a:lnTo>
                        <a:pt x="265" y="474"/>
                      </a:lnTo>
                      <a:lnTo>
                        <a:pt x="263" y="476"/>
                      </a:lnTo>
                      <a:lnTo>
                        <a:pt x="262" y="479"/>
                      </a:lnTo>
                      <a:lnTo>
                        <a:pt x="259" y="480"/>
                      </a:lnTo>
                      <a:lnTo>
                        <a:pt x="257" y="480"/>
                      </a:lnTo>
                      <a:lnTo>
                        <a:pt x="254" y="480"/>
                      </a:lnTo>
                      <a:lnTo>
                        <a:pt x="252" y="478"/>
                      </a:lnTo>
                      <a:lnTo>
                        <a:pt x="250" y="475"/>
                      </a:lnTo>
                      <a:lnTo>
                        <a:pt x="248" y="478"/>
                      </a:lnTo>
                      <a:lnTo>
                        <a:pt x="245" y="479"/>
                      </a:lnTo>
                      <a:lnTo>
                        <a:pt x="242" y="479"/>
                      </a:lnTo>
                      <a:lnTo>
                        <a:pt x="240" y="478"/>
                      </a:lnTo>
                      <a:lnTo>
                        <a:pt x="237" y="475"/>
                      </a:lnTo>
                      <a:lnTo>
                        <a:pt x="237" y="472"/>
                      </a:lnTo>
                      <a:lnTo>
                        <a:pt x="237" y="470"/>
                      </a:lnTo>
                      <a:lnTo>
                        <a:pt x="238" y="465"/>
                      </a:lnTo>
                      <a:lnTo>
                        <a:pt x="233" y="466"/>
                      </a:lnTo>
                      <a:lnTo>
                        <a:pt x="220" y="478"/>
                      </a:lnTo>
                      <a:lnTo>
                        <a:pt x="219" y="478"/>
                      </a:lnTo>
                      <a:lnTo>
                        <a:pt x="217" y="479"/>
                      </a:lnTo>
                      <a:lnTo>
                        <a:pt x="216" y="480"/>
                      </a:lnTo>
                      <a:lnTo>
                        <a:pt x="213" y="482"/>
                      </a:lnTo>
                      <a:lnTo>
                        <a:pt x="212" y="482"/>
                      </a:lnTo>
                      <a:lnTo>
                        <a:pt x="209" y="482"/>
                      </a:lnTo>
                      <a:lnTo>
                        <a:pt x="207" y="482"/>
                      </a:lnTo>
                      <a:lnTo>
                        <a:pt x="205" y="479"/>
                      </a:lnTo>
                      <a:lnTo>
                        <a:pt x="195" y="459"/>
                      </a:lnTo>
                      <a:lnTo>
                        <a:pt x="187" y="437"/>
                      </a:lnTo>
                      <a:lnTo>
                        <a:pt x="180" y="413"/>
                      </a:lnTo>
                      <a:lnTo>
                        <a:pt x="175" y="389"/>
                      </a:lnTo>
                      <a:lnTo>
                        <a:pt x="170" y="366"/>
                      </a:lnTo>
                      <a:lnTo>
                        <a:pt x="168" y="362"/>
                      </a:lnTo>
                      <a:lnTo>
                        <a:pt x="165" y="347"/>
                      </a:lnTo>
                      <a:lnTo>
                        <a:pt x="162" y="337"/>
                      </a:lnTo>
                      <a:lnTo>
                        <a:pt x="161" y="333"/>
                      </a:lnTo>
                      <a:lnTo>
                        <a:pt x="161" y="330"/>
                      </a:lnTo>
                      <a:lnTo>
                        <a:pt x="153" y="313"/>
                      </a:lnTo>
                      <a:lnTo>
                        <a:pt x="145" y="297"/>
                      </a:lnTo>
                      <a:lnTo>
                        <a:pt x="137" y="279"/>
                      </a:lnTo>
                      <a:lnTo>
                        <a:pt x="130" y="259"/>
                      </a:lnTo>
                      <a:lnTo>
                        <a:pt x="100" y="260"/>
                      </a:lnTo>
                      <a:lnTo>
                        <a:pt x="72" y="256"/>
                      </a:lnTo>
                      <a:lnTo>
                        <a:pt x="70" y="273"/>
                      </a:lnTo>
                      <a:lnTo>
                        <a:pt x="70" y="294"/>
                      </a:lnTo>
                      <a:lnTo>
                        <a:pt x="72" y="317"/>
                      </a:lnTo>
                      <a:lnTo>
                        <a:pt x="72" y="317"/>
                      </a:lnTo>
                      <a:lnTo>
                        <a:pt x="73" y="337"/>
                      </a:lnTo>
                      <a:lnTo>
                        <a:pt x="75" y="352"/>
                      </a:lnTo>
                      <a:lnTo>
                        <a:pt x="71" y="384"/>
                      </a:lnTo>
                      <a:lnTo>
                        <a:pt x="67" y="414"/>
                      </a:lnTo>
                      <a:lnTo>
                        <a:pt x="67" y="420"/>
                      </a:lnTo>
                      <a:lnTo>
                        <a:pt x="63" y="451"/>
                      </a:lnTo>
                      <a:lnTo>
                        <a:pt x="62" y="465"/>
                      </a:lnTo>
                      <a:lnTo>
                        <a:pt x="62" y="467"/>
                      </a:lnTo>
                      <a:lnTo>
                        <a:pt x="60" y="478"/>
                      </a:lnTo>
                      <a:lnTo>
                        <a:pt x="59" y="484"/>
                      </a:lnTo>
                      <a:lnTo>
                        <a:pt x="56" y="492"/>
                      </a:lnTo>
                      <a:lnTo>
                        <a:pt x="52" y="501"/>
                      </a:lnTo>
                      <a:lnTo>
                        <a:pt x="51" y="504"/>
                      </a:lnTo>
                      <a:lnTo>
                        <a:pt x="48" y="505"/>
                      </a:lnTo>
                      <a:lnTo>
                        <a:pt x="46" y="505"/>
                      </a:lnTo>
                      <a:lnTo>
                        <a:pt x="43" y="505"/>
                      </a:lnTo>
                      <a:lnTo>
                        <a:pt x="41" y="504"/>
                      </a:lnTo>
                      <a:lnTo>
                        <a:pt x="39" y="501"/>
                      </a:lnTo>
                      <a:lnTo>
                        <a:pt x="39" y="499"/>
                      </a:lnTo>
                      <a:lnTo>
                        <a:pt x="39" y="496"/>
                      </a:lnTo>
                      <a:lnTo>
                        <a:pt x="39" y="496"/>
                      </a:lnTo>
                      <a:lnTo>
                        <a:pt x="41" y="496"/>
                      </a:lnTo>
                      <a:lnTo>
                        <a:pt x="41" y="499"/>
                      </a:lnTo>
                      <a:lnTo>
                        <a:pt x="41" y="500"/>
                      </a:lnTo>
                      <a:lnTo>
                        <a:pt x="42" y="500"/>
                      </a:lnTo>
                      <a:lnTo>
                        <a:pt x="42" y="500"/>
                      </a:lnTo>
                      <a:lnTo>
                        <a:pt x="42" y="498"/>
                      </a:lnTo>
                      <a:lnTo>
                        <a:pt x="42" y="494"/>
                      </a:lnTo>
                      <a:lnTo>
                        <a:pt x="41" y="490"/>
                      </a:lnTo>
                      <a:lnTo>
                        <a:pt x="41" y="484"/>
                      </a:lnTo>
                      <a:lnTo>
                        <a:pt x="38" y="484"/>
                      </a:lnTo>
                      <a:lnTo>
                        <a:pt x="37" y="486"/>
                      </a:lnTo>
                      <a:lnTo>
                        <a:pt x="35" y="487"/>
                      </a:lnTo>
                      <a:lnTo>
                        <a:pt x="34" y="488"/>
                      </a:lnTo>
                      <a:lnTo>
                        <a:pt x="33" y="488"/>
                      </a:lnTo>
                      <a:lnTo>
                        <a:pt x="31" y="488"/>
                      </a:lnTo>
                      <a:lnTo>
                        <a:pt x="30" y="487"/>
                      </a:lnTo>
                      <a:lnTo>
                        <a:pt x="29" y="484"/>
                      </a:lnTo>
                      <a:lnTo>
                        <a:pt x="29" y="484"/>
                      </a:lnTo>
                      <a:lnTo>
                        <a:pt x="29" y="484"/>
                      </a:lnTo>
                      <a:lnTo>
                        <a:pt x="27" y="483"/>
                      </a:lnTo>
                      <a:lnTo>
                        <a:pt x="26" y="479"/>
                      </a:lnTo>
                      <a:lnTo>
                        <a:pt x="26" y="480"/>
                      </a:lnTo>
                      <a:lnTo>
                        <a:pt x="26" y="483"/>
                      </a:lnTo>
                      <a:lnTo>
                        <a:pt x="26" y="486"/>
                      </a:lnTo>
                      <a:lnTo>
                        <a:pt x="26" y="486"/>
                      </a:lnTo>
                      <a:lnTo>
                        <a:pt x="23" y="484"/>
                      </a:lnTo>
                      <a:lnTo>
                        <a:pt x="22" y="482"/>
                      </a:lnTo>
                      <a:lnTo>
                        <a:pt x="22" y="480"/>
                      </a:lnTo>
                      <a:lnTo>
                        <a:pt x="22" y="478"/>
                      </a:lnTo>
                      <a:lnTo>
                        <a:pt x="22" y="476"/>
                      </a:lnTo>
                      <a:lnTo>
                        <a:pt x="21" y="478"/>
                      </a:lnTo>
                      <a:lnTo>
                        <a:pt x="21" y="480"/>
                      </a:lnTo>
                      <a:lnTo>
                        <a:pt x="21" y="483"/>
                      </a:lnTo>
                      <a:lnTo>
                        <a:pt x="21" y="487"/>
                      </a:lnTo>
                      <a:lnTo>
                        <a:pt x="21" y="490"/>
                      </a:lnTo>
                      <a:lnTo>
                        <a:pt x="21" y="494"/>
                      </a:lnTo>
                      <a:lnTo>
                        <a:pt x="21" y="495"/>
                      </a:lnTo>
                      <a:lnTo>
                        <a:pt x="21" y="496"/>
                      </a:lnTo>
                      <a:lnTo>
                        <a:pt x="21" y="496"/>
                      </a:lnTo>
                      <a:lnTo>
                        <a:pt x="21" y="494"/>
                      </a:lnTo>
                      <a:lnTo>
                        <a:pt x="21" y="496"/>
                      </a:lnTo>
                      <a:lnTo>
                        <a:pt x="21" y="495"/>
                      </a:lnTo>
                      <a:lnTo>
                        <a:pt x="19" y="494"/>
                      </a:lnTo>
                      <a:lnTo>
                        <a:pt x="19" y="492"/>
                      </a:lnTo>
                      <a:lnTo>
                        <a:pt x="19" y="490"/>
                      </a:lnTo>
                      <a:lnTo>
                        <a:pt x="18" y="488"/>
                      </a:lnTo>
                      <a:lnTo>
                        <a:pt x="18" y="488"/>
                      </a:lnTo>
                      <a:lnTo>
                        <a:pt x="18" y="491"/>
                      </a:lnTo>
                      <a:lnTo>
                        <a:pt x="17" y="469"/>
                      </a:lnTo>
                      <a:lnTo>
                        <a:pt x="17" y="470"/>
                      </a:lnTo>
                      <a:lnTo>
                        <a:pt x="14" y="471"/>
                      </a:lnTo>
                      <a:lnTo>
                        <a:pt x="13" y="472"/>
                      </a:lnTo>
                      <a:lnTo>
                        <a:pt x="10" y="472"/>
                      </a:lnTo>
                      <a:lnTo>
                        <a:pt x="9" y="482"/>
                      </a:lnTo>
                      <a:lnTo>
                        <a:pt x="8" y="483"/>
                      </a:lnTo>
                      <a:lnTo>
                        <a:pt x="6" y="484"/>
                      </a:lnTo>
                      <a:lnTo>
                        <a:pt x="5" y="484"/>
                      </a:lnTo>
                      <a:lnTo>
                        <a:pt x="4" y="484"/>
                      </a:lnTo>
                      <a:lnTo>
                        <a:pt x="2" y="484"/>
                      </a:lnTo>
                      <a:lnTo>
                        <a:pt x="1" y="483"/>
                      </a:lnTo>
                      <a:lnTo>
                        <a:pt x="0" y="480"/>
                      </a:lnTo>
                      <a:lnTo>
                        <a:pt x="0" y="479"/>
                      </a:lnTo>
                      <a:lnTo>
                        <a:pt x="5" y="457"/>
                      </a:lnTo>
                      <a:lnTo>
                        <a:pt x="9" y="433"/>
                      </a:lnTo>
                      <a:lnTo>
                        <a:pt x="9" y="371"/>
                      </a:lnTo>
                      <a:lnTo>
                        <a:pt x="10" y="302"/>
                      </a:lnTo>
                      <a:lnTo>
                        <a:pt x="10" y="227"/>
                      </a:lnTo>
                      <a:lnTo>
                        <a:pt x="9" y="145"/>
                      </a:lnTo>
                      <a:lnTo>
                        <a:pt x="8" y="57"/>
                      </a:lnTo>
                      <a:lnTo>
                        <a:pt x="9" y="56"/>
                      </a:lnTo>
                      <a:lnTo>
                        <a:pt x="10" y="53"/>
                      </a:lnTo>
                      <a:lnTo>
                        <a:pt x="13" y="53"/>
                      </a:lnTo>
                      <a:lnTo>
                        <a:pt x="14" y="53"/>
                      </a:lnTo>
                      <a:lnTo>
                        <a:pt x="15" y="54"/>
                      </a:lnTo>
                      <a:lnTo>
                        <a:pt x="15" y="50"/>
                      </a:lnTo>
                      <a:lnTo>
                        <a:pt x="14" y="50"/>
                      </a:lnTo>
                      <a:lnTo>
                        <a:pt x="11" y="50"/>
                      </a:lnTo>
                      <a:lnTo>
                        <a:pt x="10" y="48"/>
                      </a:lnTo>
                      <a:lnTo>
                        <a:pt x="10" y="46"/>
                      </a:lnTo>
                      <a:lnTo>
                        <a:pt x="10" y="45"/>
                      </a:lnTo>
                      <a:lnTo>
                        <a:pt x="10" y="44"/>
                      </a:lnTo>
                      <a:lnTo>
                        <a:pt x="9" y="42"/>
                      </a:lnTo>
                      <a:lnTo>
                        <a:pt x="8" y="41"/>
                      </a:lnTo>
                      <a:lnTo>
                        <a:pt x="8" y="40"/>
                      </a:lnTo>
                      <a:lnTo>
                        <a:pt x="9" y="39"/>
                      </a:lnTo>
                      <a:lnTo>
                        <a:pt x="9" y="37"/>
                      </a:lnTo>
                      <a:lnTo>
                        <a:pt x="11" y="36"/>
                      </a:lnTo>
                      <a:lnTo>
                        <a:pt x="14" y="35"/>
                      </a:lnTo>
                      <a:lnTo>
                        <a:pt x="18" y="33"/>
                      </a:lnTo>
                      <a:lnTo>
                        <a:pt x="22" y="32"/>
                      </a:lnTo>
                      <a:lnTo>
                        <a:pt x="25" y="31"/>
                      </a:lnTo>
                      <a:lnTo>
                        <a:pt x="42" y="19"/>
                      </a:lnTo>
                      <a:lnTo>
                        <a:pt x="63" y="10"/>
                      </a:lnTo>
                      <a:lnTo>
                        <a:pt x="84" y="3"/>
                      </a:lnTo>
                      <a:lnTo>
                        <a:pt x="105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6" name="Freeform 35"/>
                <p:cNvSpPr>
                  <a:spLocks noEditPoints="1"/>
                </p:cNvSpPr>
                <p:nvPr/>
              </p:nvSpPr>
              <p:spPr bwMode="auto">
                <a:xfrm>
                  <a:off x="3068242" y="358294"/>
                  <a:ext cx="124119" cy="175137"/>
                </a:xfrm>
                <a:custGeom>
                  <a:avLst/>
                  <a:gdLst>
                    <a:gd name="T0" fmla="*/ 165 w 324"/>
                    <a:gd name="T1" fmla="*/ 343 h 460"/>
                    <a:gd name="T2" fmla="*/ 167 w 324"/>
                    <a:gd name="T3" fmla="*/ 243 h 460"/>
                    <a:gd name="T4" fmla="*/ 162 w 324"/>
                    <a:gd name="T5" fmla="*/ 215 h 460"/>
                    <a:gd name="T6" fmla="*/ 163 w 324"/>
                    <a:gd name="T7" fmla="*/ 154 h 460"/>
                    <a:gd name="T8" fmla="*/ 142 w 324"/>
                    <a:gd name="T9" fmla="*/ 119 h 460"/>
                    <a:gd name="T10" fmla="*/ 145 w 324"/>
                    <a:gd name="T11" fmla="*/ 70 h 460"/>
                    <a:gd name="T12" fmla="*/ 95 w 324"/>
                    <a:gd name="T13" fmla="*/ 4 h 460"/>
                    <a:gd name="T14" fmla="*/ 137 w 324"/>
                    <a:gd name="T15" fmla="*/ 10 h 460"/>
                    <a:gd name="T16" fmla="*/ 287 w 324"/>
                    <a:gd name="T17" fmla="*/ 13 h 460"/>
                    <a:gd name="T18" fmla="*/ 294 w 324"/>
                    <a:gd name="T19" fmla="*/ 22 h 460"/>
                    <a:gd name="T20" fmla="*/ 306 w 324"/>
                    <a:gd name="T21" fmla="*/ 29 h 460"/>
                    <a:gd name="T22" fmla="*/ 302 w 324"/>
                    <a:gd name="T23" fmla="*/ 39 h 460"/>
                    <a:gd name="T24" fmla="*/ 301 w 324"/>
                    <a:gd name="T25" fmla="*/ 45 h 460"/>
                    <a:gd name="T26" fmla="*/ 311 w 324"/>
                    <a:gd name="T27" fmla="*/ 55 h 460"/>
                    <a:gd name="T28" fmla="*/ 324 w 324"/>
                    <a:gd name="T29" fmla="*/ 63 h 460"/>
                    <a:gd name="T30" fmla="*/ 313 w 324"/>
                    <a:gd name="T31" fmla="*/ 67 h 460"/>
                    <a:gd name="T32" fmla="*/ 302 w 324"/>
                    <a:gd name="T33" fmla="*/ 66 h 460"/>
                    <a:gd name="T34" fmla="*/ 248 w 324"/>
                    <a:gd name="T35" fmla="*/ 66 h 460"/>
                    <a:gd name="T36" fmla="*/ 222 w 324"/>
                    <a:gd name="T37" fmla="*/ 67 h 460"/>
                    <a:gd name="T38" fmla="*/ 287 w 324"/>
                    <a:gd name="T39" fmla="*/ 76 h 460"/>
                    <a:gd name="T40" fmla="*/ 285 w 324"/>
                    <a:gd name="T41" fmla="*/ 86 h 460"/>
                    <a:gd name="T42" fmla="*/ 220 w 324"/>
                    <a:gd name="T43" fmla="*/ 78 h 460"/>
                    <a:gd name="T44" fmla="*/ 182 w 324"/>
                    <a:gd name="T45" fmla="*/ 191 h 460"/>
                    <a:gd name="T46" fmla="*/ 185 w 324"/>
                    <a:gd name="T47" fmla="*/ 303 h 460"/>
                    <a:gd name="T48" fmla="*/ 194 w 324"/>
                    <a:gd name="T49" fmla="*/ 380 h 460"/>
                    <a:gd name="T50" fmla="*/ 189 w 324"/>
                    <a:gd name="T51" fmla="*/ 384 h 460"/>
                    <a:gd name="T52" fmla="*/ 178 w 324"/>
                    <a:gd name="T53" fmla="*/ 347 h 460"/>
                    <a:gd name="T54" fmla="*/ 171 w 324"/>
                    <a:gd name="T55" fmla="*/ 442 h 460"/>
                    <a:gd name="T56" fmla="*/ 166 w 324"/>
                    <a:gd name="T57" fmla="*/ 439 h 460"/>
                    <a:gd name="T58" fmla="*/ 163 w 324"/>
                    <a:gd name="T59" fmla="*/ 413 h 460"/>
                    <a:gd name="T60" fmla="*/ 160 w 324"/>
                    <a:gd name="T61" fmla="*/ 431 h 460"/>
                    <a:gd name="T62" fmla="*/ 157 w 324"/>
                    <a:gd name="T63" fmla="*/ 440 h 460"/>
                    <a:gd name="T64" fmla="*/ 156 w 324"/>
                    <a:gd name="T65" fmla="*/ 451 h 460"/>
                    <a:gd name="T66" fmla="*/ 148 w 324"/>
                    <a:gd name="T67" fmla="*/ 460 h 460"/>
                    <a:gd name="T68" fmla="*/ 141 w 324"/>
                    <a:gd name="T69" fmla="*/ 455 h 460"/>
                    <a:gd name="T70" fmla="*/ 137 w 324"/>
                    <a:gd name="T71" fmla="*/ 446 h 460"/>
                    <a:gd name="T72" fmla="*/ 137 w 324"/>
                    <a:gd name="T73" fmla="*/ 384 h 460"/>
                    <a:gd name="T74" fmla="*/ 137 w 324"/>
                    <a:gd name="T75" fmla="*/ 254 h 460"/>
                    <a:gd name="T76" fmla="*/ 132 w 324"/>
                    <a:gd name="T77" fmla="*/ 355 h 460"/>
                    <a:gd name="T78" fmla="*/ 123 w 324"/>
                    <a:gd name="T79" fmla="*/ 427 h 460"/>
                    <a:gd name="T80" fmla="*/ 119 w 324"/>
                    <a:gd name="T81" fmla="*/ 417 h 460"/>
                    <a:gd name="T82" fmla="*/ 116 w 324"/>
                    <a:gd name="T83" fmla="*/ 244 h 460"/>
                    <a:gd name="T84" fmla="*/ 113 w 324"/>
                    <a:gd name="T85" fmla="*/ 182 h 460"/>
                    <a:gd name="T86" fmla="*/ 113 w 324"/>
                    <a:gd name="T87" fmla="*/ 100 h 460"/>
                    <a:gd name="T88" fmla="*/ 127 w 324"/>
                    <a:gd name="T89" fmla="*/ 97 h 460"/>
                    <a:gd name="T90" fmla="*/ 124 w 324"/>
                    <a:gd name="T91" fmla="*/ 104 h 460"/>
                    <a:gd name="T92" fmla="*/ 121 w 324"/>
                    <a:gd name="T93" fmla="*/ 123 h 460"/>
                    <a:gd name="T94" fmla="*/ 124 w 324"/>
                    <a:gd name="T95" fmla="*/ 181 h 460"/>
                    <a:gd name="T96" fmla="*/ 127 w 324"/>
                    <a:gd name="T97" fmla="*/ 250 h 460"/>
                    <a:gd name="T98" fmla="*/ 78 w 324"/>
                    <a:gd name="T99" fmla="*/ 67 h 460"/>
                    <a:gd name="T100" fmla="*/ 18 w 324"/>
                    <a:gd name="T101" fmla="*/ 61 h 460"/>
                    <a:gd name="T102" fmla="*/ 21 w 324"/>
                    <a:gd name="T103" fmla="*/ 50 h 460"/>
                    <a:gd name="T104" fmla="*/ 24 w 324"/>
                    <a:gd name="T105" fmla="*/ 46 h 460"/>
                    <a:gd name="T106" fmla="*/ 10 w 324"/>
                    <a:gd name="T107" fmla="*/ 41 h 460"/>
                    <a:gd name="T108" fmla="*/ 9 w 324"/>
                    <a:gd name="T109" fmla="*/ 30 h 460"/>
                    <a:gd name="T110" fmla="*/ 16 w 324"/>
                    <a:gd name="T111" fmla="*/ 22 h 460"/>
                    <a:gd name="T112" fmla="*/ 22 w 324"/>
                    <a:gd name="T113" fmla="*/ 14 h 460"/>
                    <a:gd name="T114" fmla="*/ 9 w 324"/>
                    <a:gd name="T115" fmla="*/ 24 h 460"/>
                    <a:gd name="T116" fmla="*/ 0 w 324"/>
                    <a:gd name="T117" fmla="*/ 18 h 460"/>
                    <a:gd name="T118" fmla="*/ 33 w 324"/>
                    <a:gd name="T119" fmla="*/ 1 h 4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24" h="460">
                      <a:moveTo>
                        <a:pt x="167" y="243"/>
                      </a:moveTo>
                      <a:lnTo>
                        <a:pt x="166" y="274"/>
                      </a:lnTo>
                      <a:lnTo>
                        <a:pt x="166" y="287"/>
                      </a:lnTo>
                      <a:lnTo>
                        <a:pt x="165" y="343"/>
                      </a:lnTo>
                      <a:lnTo>
                        <a:pt x="167" y="299"/>
                      </a:lnTo>
                      <a:lnTo>
                        <a:pt x="170" y="253"/>
                      </a:lnTo>
                      <a:lnTo>
                        <a:pt x="169" y="248"/>
                      </a:lnTo>
                      <a:lnTo>
                        <a:pt x="167" y="243"/>
                      </a:lnTo>
                      <a:close/>
                      <a:moveTo>
                        <a:pt x="161" y="212"/>
                      </a:moveTo>
                      <a:lnTo>
                        <a:pt x="160" y="273"/>
                      </a:lnTo>
                      <a:lnTo>
                        <a:pt x="160" y="268"/>
                      </a:lnTo>
                      <a:lnTo>
                        <a:pt x="162" y="215"/>
                      </a:lnTo>
                      <a:lnTo>
                        <a:pt x="161" y="212"/>
                      </a:lnTo>
                      <a:close/>
                      <a:moveTo>
                        <a:pt x="163" y="141"/>
                      </a:moveTo>
                      <a:lnTo>
                        <a:pt x="163" y="148"/>
                      </a:lnTo>
                      <a:lnTo>
                        <a:pt x="163" y="154"/>
                      </a:lnTo>
                      <a:lnTo>
                        <a:pt x="163" y="162"/>
                      </a:lnTo>
                      <a:lnTo>
                        <a:pt x="163" y="141"/>
                      </a:lnTo>
                      <a:close/>
                      <a:moveTo>
                        <a:pt x="144" y="70"/>
                      </a:moveTo>
                      <a:lnTo>
                        <a:pt x="142" y="119"/>
                      </a:lnTo>
                      <a:lnTo>
                        <a:pt x="142" y="167"/>
                      </a:lnTo>
                      <a:lnTo>
                        <a:pt x="144" y="215"/>
                      </a:lnTo>
                      <a:lnTo>
                        <a:pt x="144" y="141"/>
                      </a:lnTo>
                      <a:lnTo>
                        <a:pt x="145" y="70"/>
                      </a:lnTo>
                      <a:lnTo>
                        <a:pt x="144" y="70"/>
                      </a:lnTo>
                      <a:close/>
                      <a:moveTo>
                        <a:pt x="51" y="0"/>
                      </a:moveTo>
                      <a:lnTo>
                        <a:pt x="72" y="1"/>
                      </a:lnTo>
                      <a:lnTo>
                        <a:pt x="95" y="4"/>
                      </a:lnTo>
                      <a:lnTo>
                        <a:pt x="113" y="6"/>
                      </a:lnTo>
                      <a:lnTo>
                        <a:pt x="128" y="9"/>
                      </a:lnTo>
                      <a:lnTo>
                        <a:pt x="130" y="10"/>
                      </a:lnTo>
                      <a:lnTo>
                        <a:pt x="137" y="10"/>
                      </a:lnTo>
                      <a:lnTo>
                        <a:pt x="137" y="10"/>
                      </a:lnTo>
                      <a:lnTo>
                        <a:pt x="192" y="13"/>
                      </a:lnTo>
                      <a:lnTo>
                        <a:pt x="248" y="13"/>
                      </a:lnTo>
                      <a:lnTo>
                        <a:pt x="287" y="13"/>
                      </a:lnTo>
                      <a:lnTo>
                        <a:pt x="291" y="14"/>
                      </a:lnTo>
                      <a:lnTo>
                        <a:pt x="294" y="16"/>
                      </a:lnTo>
                      <a:lnTo>
                        <a:pt x="295" y="20"/>
                      </a:lnTo>
                      <a:lnTo>
                        <a:pt x="294" y="22"/>
                      </a:lnTo>
                      <a:lnTo>
                        <a:pt x="293" y="24"/>
                      </a:lnTo>
                      <a:lnTo>
                        <a:pt x="302" y="26"/>
                      </a:lnTo>
                      <a:lnTo>
                        <a:pt x="303" y="28"/>
                      </a:lnTo>
                      <a:lnTo>
                        <a:pt x="306" y="29"/>
                      </a:lnTo>
                      <a:lnTo>
                        <a:pt x="306" y="32"/>
                      </a:lnTo>
                      <a:lnTo>
                        <a:pt x="306" y="34"/>
                      </a:lnTo>
                      <a:lnTo>
                        <a:pt x="305" y="37"/>
                      </a:lnTo>
                      <a:lnTo>
                        <a:pt x="302" y="39"/>
                      </a:lnTo>
                      <a:lnTo>
                        <a:pt x="299" y="39"/>
                      </a:lnTo>
                      <a:lnTo>
                        <a:pt x="299" y="41"/>
                      </a:lnTo>
                      <a:lnTo>
                        <a:pt x="298" y="43"/>
                      </a:lnTo>
                      <a:lnTo>
                        <a:pt x="301" y="45"/>
                      </a:lnTo>
                      <a:lnTo>
                        <a:pt x="303" y="47"/>
                      </a:lnTo>
                      <a:lnTo>
                        <a:pt x="305" y="51"/>
                      </a:lnTo>
                      <a:lnTo>
                        <a:pt x="303" y="54"/>
                      </a:lnTo>
                      <a:lnTo>
                        <a:pt x="311" y="55"/>
                      </a:lnTo>
                      <a:lnTo>
                        <a:pt x="319" y="57"/>
                      </a:lnTo>
                      <a:lnTo>
                        <a:pt x="322" y="58"/>
                      </a:lnTo>
                      <a:lnTo>
                        <a:pt x="324" y="61"/>
                      </a:lnTo>
                      <a:lnTo>
                        <a:pt x="324" y="63"/>
                      </a:lnTo>
                      <a:lnTo>
                        <a:pt x="323" y="66"/>
                      </a:lnTo>
                      <a:lnTo>
                        <a:pt x="320" y="67"/>
                      </a:lnTo>
                      <a:lnTo>
                        <a:pt x="318" y="67"/>
                      </a:lnTo>
                      <a:lnTo>
                        <a:pt x="313" y="67"/>
                      </a:lnTo>
                      <a:lnTo>
                        <a:pt x="307" y="66"/>
                      </a:lnTo>
                      <a:lnTo>
                        <a:pt x="305" y="67"/>
                      </a:lnTo>
                      <a:lnTo>
                        <a:pt x="302" y="68"/>
                      </a:lnTo>
                      <a:lnTo>
                        <a:pt x="302" y="66"/>
                      </a:lnTo>
                      <a:lnTo>
                        <a:pt x="301" y="68"/>
                      </a:lnTo>
                      <a:lnTo>
                        <a:pt x="281" y="67"/>
                      </a:lnTo>
                      <a:lnTo>
                        <a:pt x="258" y="66"/>
                      </a:lnTo>
                      <a:lnTo>
                        <a:pt x="248" y="66"/>
                      </a:lnTo>
                      <a:lnTo>
                        <a:pt x="237" y="66"/>
                      </a:lnTo>
                      <a:lnTo>
                        <a:pt x="233" y="66"/>
                      </a:lnTo>
                      <a:lnTo>
                        <a:pt x="208" y="66"/>
                      </a:lnTo>
                      <a:lnTo>
                        <a:pt x="222" y="67"/>
                      </a:lnTo>
                      <a:lnTo>
                        <a:pt x="222" y="67"/>
                      </a:lnTo>
                      <a:lnTo>
                        <a:pt x="253" y="70"/>
                      </a:lnTo>
                      <a:lnTo>
                        <a:pt x="285" y="75"/>
                      </a:lnTo>
                      <a:lnTo>
                        <a:pt x="287" y="76"/>
                      </a:lnTo>
                      <a:lnTo>
                        <a:pt x="289" y="79"/>
                      </a:lnTo>
                      <a:lnTo>
                        <a:pt x="289" y="82"/>
                      </a:lnTo>
                      <a:lnTo>
                        <a:pt x="287" y="84"/>
                      </a:lnTo>
                      <a:lnTo>
                        <a:pt x="285" y="86"/>
                      </a:lnTo>
                      <a:lnTo>
                        <a:pt x="282" y="86"/>
                      </a:lnTo>
                      <a:lnTo>
                        <a:pt x="252" y="80"/>
                      </a:lnTo>
                      <a:lnTo>
                        <a:pt x="222" y="78"/>
                      </a:lnTo>
                      <a:lnTo>
                        <a:pt x="220" y="78"/>
                      </a:lnTo>
                      <a:lnTo>
                        <a:pt x="181" y="74"/>
                      </a:lnTo>
                      <a:lnTo>
                        <a:pt x="181" y="75"/>
                      </a:lnTo>
                      <a:lnTo>
                        <a:pt x="182" y="133"/>
                      </a:lnTo>
                      <a:lnTo>
                        <a:pt x="182" y="191"/>
                      </a:lnTo>
                      <a:lnTo>
                        <a:pt x="181" y="253"/>
                      </a:lnTo>
                      <a:lnTo>
                        <a:pt x="181" y="253"/>
                      </a:lnTo>
                      <a:lnTo>
                        <a:pt x="181" y="256"/>
                      </a:lnTo>
                      <a:lnTo>
                        <a:pt x="185" y="303"/>
                      </a:lnTo>
                      <a:lnTo>
                        <a:pt x="185" y="303"/>
                      </a:lnTo>
                      <a:lnTo>
                        <a:pt x="187" y="341"/>
                      </a:lnTo>
                      <a:lnTo>
                        <a:pt x="194" y="377"/>
                      </a:lnTo>
                      <a:lnTo>
                        <a:pt x="194" y="380"/>
                      </a:lnTo>
                      <a:lnTo>
                        <a:pt x="192" y="381"/>
                      </a:lnTo>
                      <a:lnTo>
                        <a:pt x="191" y="384"/>
                      </a:lnTo>
                      <a:lnTo>
                        <a:pt x="190" y="384"/>
                      </a:lnTo>
                      <a:lnTo>
                        <a:pt x="189" y="384"/>
                      </a:lnTo>
                      <a:lnTo>
                        <a:pt x="186" y="384"/>
                      </a:lnTo>
                      <a:lnTo>
                        <a:pt x="183" y="382"/>
                      </a:lnTo>
                      <a:lnTo>
                        <a:pt x="183" y="380"/>
                      </a:lnTo>
                      <a:lnTo>
                        <a:pt x="178" y="347"/>
                      </a:lnTo>
                      <a:lnTo>
                        <a:pt x="175" y="396"/>
                      </a:lnTo>
                      <a:lnTo>
                        <a:pt x="173" y="439"/>
                      </a:lnTo>
                      <a:lnTo>
                        <a:pt x="173" y="440"/>
                      </a:lnTo>
                      <a:lnTo>
                        <a:pt x="171" y="442"/>
                      </a:lnTo>
                      <a:lnTo>
                        <a:pt x="170" y="442"/>
                      </a:lnTo>
                      <a:lnTo>
                        <a:pt x="167" y="442"/>
                      </a:lnTo>
                      <a:lnTo>
                        <a:pt x="167" y="440"/>
                      </a:lnTo>
                      <a:lnTo>
                        <a:pt x="166" y="439"/>
                      </a:lnTo>
                      <a:lnTo>
                        <a:pt x="166" y="438"/>
                      </a:lnTo>
                      <a:lnTo>
                        <a:pt x="167" y="411"/>
                      </a:lnTo>
                      <a:lnTo>
                        <a:pt x="166" y="413"/>
                      </a:lnTo>
                      <a:lnTo>
                        <a:pt x="163" y="413"/>
                      </a:lnTo>
                      <a:lnTo>
                        <a:pt x="163" y="418"/>
                      </a:lnTo>
                      <a:lnTo>
                        <a:pt x="163" y="427"/>
                      </a:lnTo>
                      <a:lnTo>
                        <a:pt x="163" y="429"/>
                      </a:lnTo>
                      <a:lnTo>
                        <a:pt x="160" y="431"/>
                      </a:lnTo>
                      <a:lnTo>
                        <a:pt x="160" y="431"/>
                      </a:lnTo>
                      <a:lnTo>
                        <a:pt x="157" y="430"/>
                      </a:lnTo>
                      <a:lnTo>
                        <a:pt x="157" y="436"/>
                      </a:lnTo>
                      <a:lnTo>
                        <a:pt x="157" y="440"/>
                      </a:lnTo>
                      <a:lnTo>
                        <a:pt x="157" y="444"/>
                      </a:lnTo>
                      <a:lnTo>
                        <a:pt x="156" y="447"/>
                      </a:lnTo>
                      <a:lnTo>
                        <a:pt x="156" y="448"/>
                      </a:lnTo>
                      <a:lnTo>
                        <a:pt x="156" y="451"/>
                      </a:lnTo>
                      <a:lnTo>
                        <a:pt x="156" y="454"/>
                      </a:lnTo>
                      <a:lnTo>
                        <a:pt x="154" y="456"/>
                      </a:lnTo>
                      <a:lnTo>
                        <a:pt x="152" y="459"/>
                      </a:lnTo>
                      <a:lnTo>
                        <a:pt x="148" y="460"/>
                      </a:lnTo>
                      <a:lnTo>
                        <a:pt x="148" y="460"/>
                      </a:lnTo>
                      <a:lnTo>
                        <a:pt x="145" y="459"/>
                      </a:lnTo>
                      <a:lnTo>
                        <a:pt x="142" y="458"/>
                      </a:lnTo>
                      <a:lnTo>
                        <a:pt x="141" y="455"/>
                      </a:lnTo>
                      <a:lnTo>
                        <a:pt x="141" y="452"/>
                      </a:lnTo>
                      <a:lnTo>
                        <a:pt x="142" y="446"/>
                      </a:lnTo>
                      <a:lnTo>
                        <a:pt x="140" y="446"/>
                      </a:lnTo>
                      <a:lnTo>
                        <a:pt x="137" y="446"/>
                      </a:lnTo>
                      <a:lnTo>
                        <a:pt x="136" y="444"/>
                      </a:lnTo>
                      <a:lnTo>
                        <a:pt x="136" y="442"/>
                      </a:lnTo>
                      <a:lnTo>
                        <a:pt x="136" y="414"/>
                      </a:lnTo>
                      <a:lnTo>
                        <a:pt x="137" y="384"/>
                      </a:lnTo>
                      <a:lnTo>
                        <a:pt x="137" y="381"/>
                      </a:lnTo>
                      <a:lnTo>
                        <a:pt x="138" y="330"/>
                      </a:lnTo>
                      <a:lnTo>
                        <a:pt x="138" y="285"/>
                      </a:lnTo>
                      <a:lnTo>
                        <a:pt x="137" y="254"/>
                      </a:lnTo>
                      <a:lnTo>
                        <a:pt x="136" y="224"/>
                      </a:lnTo>
                      <a:lnTo>
                        <a:pt x="134" y="268"/>
                      </a:lnTo>
                      <a:lnTo>
                        <a:pt x="134" y="272"/>
                      </a:lnTo>
                      <a:lnTo>
                        <a:pt x="132" y="355"/>
                      </a:lnTo>
                      <a:lnTo>
                        <a:pt x="132" y="438"/>
                      </a:lnTo>
                      <a:lnTo>
                        <a:pt x="132" y="439"/>
                      </a:lnTo>
                      <a:lnTo>
                        <a:pt x="123" y="439"/>
                      </a:lnTo>
                      <a:lnTo>
                        <a:pt x="123" y="427"/>
                      </a:lnTo>
                      <a:lnTo>
                        <a:pt x="123" y="422"/>
                      </a:lnTo>
                      <a:lnTo>
                        <a:pt x="123" y="419"/>
                      </a:lnTo>
                      <a:lnTo>
                        <a:pt x="121" y="418"/>
                      </a:lnTo>
                      <a:lnTo>
                        <a:pt x="119" y="417"/>
                      </a:lnTo>
                      <a:lnTo>
                        <a:pt x="119" y="414"/>
                      </a:lnTo>
                      <a:lnTo>
                        <a:pt x="115" y="352"/>
                      </a:lnTo>
                      <a:lnTo>
                        <a:pt x="116" y="291"/>
                      </a:lnTo>
                      <a:lnTo>
                        <a:pt x="116" y="244"/>
                      </a:lnTo>
                      <a:lnTo>
                        <a:pt x="115" y="196"/>
                      </a:lnTo>
                      <a:lnTo>
                        <a:pt x="115" y="194"/>
                      </a:lnTo>
                      <a:lnTo>
                        <a:pt x="113" y="188"/>
                      </a:lnTo>
                      <a:lnTo>
                        <a:pt x="113" y="182"/>
                      </a:lnTo>
                      <a:lnTo>
                        <a:pt x="111" y="153"/>
                      </a:lnTo>
                      <a:lnTo>
                        <a:pt x="109" y="130"/>
                      </a:lnTo>
                      <a:lnTo>
                        <a:pt x="111" y="112"/>
                      </a:lnTo>
                      <a:lnTo>
                        <a:pt x="113" y="100"/>
                      </a:lnTo>
                      <a:lnTo>
                        <a:pt x="120" y="95"/>
                      </a:lnTo>
                      <a:lnTo>
                        <a:pt x="123" y="94"/>
                      </a:lnTo>
                      <a:lnTo>
                        <a:pt x="125" y="95"/>
                      </a:lnTo>
                      <a:lnTo>
                        <a:pt x="127" y="97"/>
                      </a:lnTo>
                      <a:lnTo>
                        <a:pt x="128" y="99"/>
                      </a:lnTo>
                      <a:lnTo>
                        <a:pt x="127" y="101"/>
                      </a:lnTo>
                      <a:lnTo>
                        <a:pt x="127" y="103"/>
                      </a:lnTo>
                      <a:lnTo>
                        <a:pt x="124" y="104"/>
                      </a:lnTo>
                      <a:lnTo>
                        <a:pt x="123" y="105"/>
                      </a:lnTo>
                      <a:lnTo>
                        <a:pt x="123" y="108"/>
                      </a:lnTo>
                      <a:lnTo>
                        <a:pt x="121" y="113"/>
                      </a:lnTo>
                      <a:lnTo>
                        <a:pt x="121" y="123"/>
                      </a:lnTo>
                      <a:lnTo>
                        <a:pt x="121" y="137"/>
                      </a:lnTo>
                      <a:lnTo>
                        <a:pt x="123" y="155"/>
                      </a:lnTo>
                      <a:lnTo>
                        <a:pt x="124" y="181"/>
                      </a:lnTo>
                      <a:lnTo>
                        <a:pt x="124" y="181"/>
                      </a:lnTo>
                      <a:lnTo>
                        <a:pt x="125" y="187"/>
                      </a:lnTo>
                      <a:lnTo>
                        <a:pt x="125" y="192"/>
                      </a:lnTo>
                      <a:lnTo>
                        <a:pt x="125" y="196"/>
                      </a:lnTo>
                      <a:lnTo>
                        <a:pt x="127" y="250"/>
                      </a:lnTo>
                      <a:lnTo>
                        <a:pt x="129" y="159"/>
                      </a:lnTo>
                      <a:lnTo>
                        <a:pt x="129" y="70"/>
                      </a:lnTo>
                      <a:lnTo>
                        <a:pt x="123" y="70"/>
                      </a:lnTo>
                      <a:lnTo>
                        <a:pt x="78" y="67"/>
                      </a:lnTo>
                      <a:lnTo>
                        <a:pt x="49" y="66"/>
                      </a:lnTo>
                      <a:lnTo>
                        <a:pt x="24" y="63"/>
                      </a:lnTo>
                      <a:lnTo>
                        <a:pt x="21" y="62"/>
                      </a:lnTo>
                      <a:lnTo>
                        <a:pt x="18" y="61"/>
                      </a:lnTo>
                      <a:lnTo>
                        <a:pt x="17" y="58"/>
                      </a:lnTo>
                      <a:lnTo>
                        <a:pt x="17" y="55"/>
                      </a:lnTo>
                      <a:lnTo>
                        <a:pt x="18" y="53"/>
                      </a:lnTo>
                      <a:lnTo>
                        <a:pt x="21" y="50"/>
                      </a:lnTo>
                      <a:lnTo>
                        <a:pt x="25" y="50"/>
                      </a:lnTo>
                      <a:lnTo>
                        <a:pt x="26" y="50"/>
                      </a:lnTo>
                      <a:lnTo>
                        <a:pt x="24" y="46"/>
                      </a:lnTo>
                      <a:lnTo>
                        <a:pt x="24" y="46"/>
                      </a:lnTo>
                      <a:lnTo>
                        <a:pt x="20" y="46"/>
                      </a:lnTo>
                      <a:lnTo>
                        <a:pt x="16" y="45"/>
                      </a:lnTo>
                      <a:lnTo>
                        <a:pt x="13" y="42"/>
                      </a:lnTo>
                      <a:lnTo>
                        <a:pt x="10" y="41"/>
                      </a:lnTo>
                      <a:lnTo>
                        <a:pt x="9" y="39"/>
                      </a:lnTo>
                      <a:lnTo>
                        <a:pt x="8" y="37"/>
                      </a:lnTo>
                      <a:lnTo>
                        <a:pt x="8" y="34"/>
                      </a:lnTo>
                      <a:lnTo>
                        <a:pt x="9" y="30"/>
                      </a:lnTo>
                      <a:lnTo>
                        <a:pt x="12" y="29"/>
                      </a:lnTo>
                      <a:lnTo>
                        <a:pt x="14" y="28"/>
                      </a:lnTo>
                      <a:lnTo>
                        <a:pt x="14" y="26"/>
                      </a:lnTo>
                      <a:lnTo>
                        <a:pt x="16" y="22"/>
                      </a:lnTo>
                      <a:lnTo>
                        <a:pt x="18" y="20"/>
                      </a:lnTo>
                      <a:lnTo>
                        <a:pt x="22" y="20"/>
                      </a:lnTo>
                      <a:lnTo>
                        <a:pt x="22" y="20"/>
                      </a:lnTo>
                      <a:lnTo>
                        <a:pt x="22" y="14"/>
                      </a:lnTo>
                      <a:lnTo>
                        <a:pt x="17" y="16"/>
                      </a:lnTo>
                      <a:lnTo>
                        <a:pt x="13" y="18"/>
                      </a:lnTo>
                      <a:lnTo>
                        <a:pt x="10" y="21"/>
                      </a:lnTo>
                      <a:lnTo>
                        <a:pt x="9" y="24"/>
                      </a:lnTo>
                      <a:lnTo>
                        <a:pt x="6" y="24"/>
                      </a:lnTo>
                      <a:lnTo>
                        <a:pt x="4" y="24"/>
                      </a:lnTo>
                      <a:lnTo>
                        <a:pt x="1" y="21"/>
                      </a:lnTo>
                      <a:lnTo>
                        <a:pt x="0" y="18"/>
                      </a:lnTo>
                      <a:lnTo>
                        <a:pt x="1" y="16"/>
                      </a:lnTo>
                      <a:lnTo>
                        <a:pt x="8" y="9"/>
                      </a:lnTo>
                      <a:lnTo>
                        <a:pt x="18" y="4"/>
                      </a:lnTo>
                      <a:lnTo>
                        <a:pt x="33" y="1"/>
                      </a:lnTo>
                      <a:lnTo>
                        <a:pt x="51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sp>
          <p:nvSpPr>
            <p:cNvPr id="55" name="Rectangle 85"/>
            <p:cNvSpPr/>
            <p:nvPr/>
          </p:nvSpPr>
          <p:spPr>
            <a:xfrm>
              <a:off x="8618035" y="3846272"/>
              <a:ext cx="529200" cy="529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Rectangle 86"/>
            <p:cNvSpPr/>
            <p:nvPr/>
          </p:nvSpPr>
          <p:spPr>
            <a:xfrm>
              <a:off x="7672495" y="4611063"/>
              <a:ext cx="529200" cy="529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117621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</p:sldLayoutIdLst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4400" b="1" kern="1200" cap="none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2E3F49"/>
        </a:buClr>
        <a:buSzPct val="125000"/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2E3F49"/>
        </a:buClr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2E3F49"/>
        </a:buClr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2E3F49"/>
        </a:buClr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>
            <a:lumMod val="75000"/>
          </a:schemeClr>
        </a:buClr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tatistik@boj.s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187624" y="1144811"/>
            <a:ext cx="7735320" cy="3000318"/>
          </a:xfrm>
        </p:spPr>
        <p:txBody>
          <a:bodyPr/>
          <a:lstStyle/>
          <a:p>
            <a:r>
              <a:rPr lang="en-US" sz="4400" err="1"/>
              <a:t>Kommunbidrag</a:t>
            </a:r>
            <a:r>
              <a:rPr lang="en-US" sz="4400"/>
              <a:t> till </a:t>
            </a:r>
            <a:r>
              <a:rPr lang="en-US" sz="4400" err="1"/>
              <a:t>lokala</a:t>
            </a:r>
            <a:r>
              <a:rPr lang="en-US" sz="4400"/>
              <a:t> </a:t>
            </a:r>
            <a:r>
              <a:rPr lang="en-US" sz="4400" err="1"/>
              <a:t>brottsofferjourer</a:t>
            </a:r>
            <a:r>
              <a:rPr lang="en-US" sz="4400"/>
              <a:t> </a:t>
            </a:r>
            <a:r>
              <a:rPr lang="en-US" sz="4400" err="1"/>
              <a:t>inom</a:t>
            </a:r>
            <a:r>
              <a:rPr lang="en-US" sz="4400"/>
              <a:t> Brottsofferjouren Sverige</a:t>
            </a:r>
            <a:endParaRPr lang="sv-SE" sz="440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143000" y="4145129"/>
            <a:ext cx="6858000" cy="1156079"/>
          </a:xfrm>
        </p:spPr>
        <p:txBody>
          <a:bodyPr/>
          <a:lstStyle/>
          <a:p>
            <a:r>
              <a:rPr lang="en-US" err="1"/>
              <a:t>Kartor</a:t>
            </a:r>
            <a:r>
              <a:rPr lang="en-US"/>
              <a:t> och diagram</a:t>
            </a:r>
            <a:endParaRPr lang="sv-SE"/>
          </a:p>
        </p:txBody>
      </p:sp>
      <p:sp>
        <p:nvSpPr>
          <p:cNvPr id="4" name="textruta 3"/>
          <p:cNvSpPr txBox="1"/>
          <p:nvPr/>
        </p:nvSpPr>
        <p:spPr>
          <a:xfrm>
            <a:off x="1160698" y="5589240"/>
            <a:ext cx="2691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+mj-lt"/>
              </a:rPr>
              <a:t>Sofia Barlind</a:t>
            </a:r>
          </a:p>
          <a:p>
            <a:r>
              <a:rPr lang="en-US" sz="1400">
                <a:latin typeface="+mj-lt"/>
              </a:rPr>
              <a:t>Brottsofferjouren Sverige</a:t>
            </a:r>
          </a:p>
          <a:p>
            <a:r>
              <a:rPr lang="en-US" sz="1400">
                <a:latin typeface="+mj-lt"/>
                <a:hlinkClick r:id="rId2"/>
              </a:rPr>
              <a:t>statistik@boj.se</a:t>
            </a:r>
            <a:endParaRPr lang="en-US" sz="1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98652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ak 8"/>
          <p:cNvCxnSpPr/>
          <p:nvPr/>
        </p:nvCxnSpPr>
        <p:spPr>
          <a:xfrm>
            <a:off x="538554" y="4883038"/>
            <a:ext cx="8423937" cy="0"/>
          </a:xfrm>
          <a:prstGeom prst="line">
            <a:avLst/>
          </a:prstGeom>
          <a:ln w="952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Rak 9"/>
          <p:cNvCxnSpPr/>
          <p:nvPr/>
        </p:nvCxnSpPr>
        <p:spPr>
          <a:xfrm>
            <a:off x="539553" y="4073038"/>
            <a:ext cx="8422938" cy="0"/>
          </a:xfrm>
          <a:prstGeom prst="line">
            <a:avLst/>
          </a:prstGeom>
          <a:ln w="952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Diagram 1"/>
          <p:cNvGraphicFramePr>
            <a:graphicFrameLocks/>
          </p:cNvGraphicFramePr>
          <p:nvPr>
            <p:extLst/>
          </p:nvPr>
        </p:nvGraphicFramePr>
        <p:xfrm>
          <a:off x="1" y="24000"/>
          <a:ext cx="9144000" cy="5806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ruta 4"/>
          <p:cNvSpPr txBox="1"/>
          <p:nvPr/>
        </p:nvSpPr>
        <p:spPr>
          <a:xfrm>
            <a:off x="0" y="1027742"/>
            <a:ext cx="673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v-SE" sz="900">
                <a:latin typeface="+mj-lt"/>
              </a:rPr>
              <a:t>16,24 kr per </a:t>
            </a:r>
            <a:r>
              <a:rPr lang="sv-SE" sz="900" err="1">
                <a:latin typeface="+mj-lt"/>
              </a:rPr>
              <a:t>inv</a:t>
            </a:r>
            <a:endParaRPr lang="sv-SE" sz="900">
              <a:latin typeface="+mj-lt"/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-98894" y="3923764"/>
            <a:ext cx="77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v-SE" sz="900">
                <a:latin typeface="+mj-lt"/>
              </a:rPr>
              <a:t>6,00 kr per </a:t>
            </a:r>
            <a:r>
              <a:rPr lang="sv-SE" sz="900" err="1">
                <a:latin typeface="+mj-lt"/>
              </a:rPr>
              <a:t>inv</a:t>
            </a:r>
            <a:endParaRPr lang="sv-SE" sz="900">
              <a:latin typeface="+mj-lt"/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-98894" y="4715852"/>
            <a:ext cx="77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v-SE" sz="900">
                <a:latin typeface="+mj-lt"/>
              </a:rPr>
              <a:t>3,00 kr per </a:t>
            </a:r>
            <a:r>
              <a:rPr lang="sv-SE" sz="900" err="1">
                <a:latin typeface="+mj-lt"/>
              </a:rPr>
              <a:t>inv</a:t>
            </a:r>
            <a:endParaRPr lang="sv-SE" sz="900">
              <a:latin typeface="+mj-lt"/>
            </a:endParaRPr>
          </a:p>
        </p:txBody>
      </p:sp>
      <p:sp>
        <p:nvSpPr>
          <p:cNvPr id="8" name="textruta 7"/>
          <p:cNvSpPr txBox="1"/>
          <p:nvPr/>
        </p:nvSpPr>
        <p:spPr>
          <a:xfrm>
            <a:off x="3621753" y="4066520"/>
            <a:ext cx="8883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00">
                <a:latin typeface="+mj-lt"/>
              </a:rPr>
              <a:t>Medelvärden:</a:t>
            </a:r>
          </a:p>
          <a:p>
            <a:endParaRPr lang="sv-SE" sz="800">
              <a:latin typeface="+mj-lt"/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4360392" y="4076112"/>
            <a:ext cx="257474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800" smtClean="0">
                <a:latin typeface="+mj-lt"/>
              </a:rPr>
              <a:t>2,48 </a:t>
            </a:r>
            <a:r>
              <a:rPr lang="sv-SE" sz="800">
                <a:latin typeface="+mj-lt"/>
              </a:rPr>
              <a:t>kr/inv i alla Sveriges kommuner (290 st)</a:t>
            </a:r>
          </a:p>
        </p:txBody>
      </p:sp>
      <p:sp>
        <p:nvSpPr>
          <p:cNvPr id="10" name="Rektangel 9"/>
          <p:cNvSpPr/>
          <p:nvPr/>
        </p:nvSpPr>
        <p:spPr>
          <a:xfrm>
            <a:off x="4360392" y="4206564"/>
            <a:ext cx="383791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800">
                <a:latin typeface="+mj-lt"/>
              </a:rPr>
              <a:t>2,60 kr/inv i alla kommuner där Brottsofferjouren är verksam (279 st)</a:t>
            </a:r>
          </a:p>
        </p:txBody>
      </p:sp>
      <p:sp>
        <p:nvSpPr>
          <p:cNvPr id="11" name="Rektangel 10"/>
          <p:cNvSpPr/>
          <p:nvPr/>
        </p:nvSpPr>
        <p:spPr>
          <a:xfrm>
            <a:off x="4360392" y="4342078"/>
            <a:ext cx="291458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800" smtClean="0">
                <a:latin typeface="+mj-lt"/>
              </a:rPr>
              <a:t>2,82 </a:t>
            </a:r>
            <a:r>
              <a:rPr lang="sv-SE" sz="800">
                <a:latin typeface="+mj-lt"/>
              </a:rPr>
              <a:t>kr/inv i de kommuner som givit bidrag (236 st)</a:t>
            </a:r>
          </a:p>
        </p:txBody>
      </p:sp>
      <p:cxnSp>
        <p:nvCxnSpPr>
          <p:cNvPr id="12" name="Rak pil 33"/>
          <p:cNvCxnSpPr>
            <a:cxnSpLocks/>
          </p:cNvCxnSpPr>
          <p:nvPr/>
        </p:nvCxnSpPr>
        <p:spPr>
          <a:xfrm flipH="1">
            <a:off x="4215796" y="4403945"/>
            <a:ext cx="153630" cy="60390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ruta 2"/>
          <p:cNvSpPr txBox="1">
            <a:spLocks noChangeArrowheads="1"/>
          </p:cNvSpPr>
          <p:nvPr/>
        </p:nvSpPr>
        <p:spPr bwMode="auto">
          <a:xfrm>
            <a:off x="6084168" y="4883038"/>
            <a:ext cx="29404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sv-SE" sz="700" b="1">
                <a:effectLst/>
                <a:latin typeface="+mj-lt"/>
                <a:ea typeface="Cambria" panose="02040503050406030204" pitchFamily="18" charset="0"/>
                <a:cs typeface="Times New Roman" panose="02020603050405020304" pitchFamily="18" charset="0"/>
              </a:rPr>
              <a:t>11</a:t>
            </a:r>
            <a:r>
              <a:rPr lang="sv-SE" sz="700">
                <a:effectLst/>
                <a:latin typeface="+mj-lt"/>
                <a:ea typeface="Cambria" panose="02040503050406030204" pitchFamily="18" charset="0"/>
                <a:cs typeface="Times New Roman" panose="02020603050405020304" pitchFamily="18" charset="0"/>
              </a:rPr>
              <a:t> kommuner har ingen brottsofferjour</a:t>
            </a:r>
          </a:p>
          <a:p>
            <a:pPr algn="r">
              <a:spcAft>
                <a:spcPts val="0"/>
              </a:spcAft>
            </a:pPr>
            <a:r>
              <a:rPr lang="sv-SE" sz="700" b="1">
                <a:effectLst/>
                <a:latin typeface="+mj-lt"/>
                <a:ea typeface="Cambria" panose="02040503050406030204" pitchFamily="18" charset="0"/>
                <a:cs typeface="Times New Roman" panose="02020603050405020304" pitchFamily="18" charset="0"/>
              </a:rPr>
              <a:t>21</a:t>
            </a:r>
            <a:r>
              <a:rPr lang="sv-SE" sz="700">
                <a:effectLst/>
                <a:latin typeface="+mj-lt"/>
                <a:ea typeface="Cambria" panose="02040503050406030204" pitchFamily="18" charset="0"/>
                <a:cs typeface="Times New Roman" panose="02020603050405020304" pitchFamily="18" charset="0"/>
              </a:rPr>
              <a:t> kommuner har inte fått ansökan </a:t>
            </a:r>
          </a:p>
          <a:p>
            <a:pPr algn="r">
              <a:spcAft>
                <a:spcPts val="0"/>
              </a:spcAft>
            </a:pPr>
            <a:r>
              <a:rPr lang="sv-SE" sz="700" b="1">
                <a:effectLst/>
                <a:latin typeface="+mj-lt"/>
                <a:ea typeface="Cambria" panose="02040503050406030204" pitchFamily="18" charset="0"/>
                <a:cs typeface="Times New Roman" panose="02020603050405020304" pitchFamily="18" charset="0"/>
              </a:rPr>
              <a:t>22</a:t>
            </a:r>
            <a:r>
              <a:rPr lang="sv-SE" sz="700">
                <a:effectLst/>
                <a:latin typeface="+mj-lt"/>
                <a:ea typeface="Cambria" panose="02040503050406030204" pitchFamily="18" charset="0"/>
                <a:cs typeface="Times New Roman" panose="02020603050405020304" pitchFamily="18" charset="0"/>
              </a:rPr>
              <a:t> kommuner har avslagit eller ej svarat på ansökan om bidrag till medlemsjour i Brottsofferjouren Sverige</a:t>
            </a:r>
          </a:p>
        </p:txBody>
      </p:sp>
      <p:sp>
        <p:nvSpPr>
          <p:cNvPr id="14" name="Left Brace 1"/>
          <p:cNvSpPr/>
          <p:nvPr/>
        </p:nvSpPr>
        <p:spPr>
          <a:xfrm rot="5400000">
            <a:off x="8100205" y="4825510"/>
            <a:ext cx="213402" cy="1511169"/>
          </a:xfrm>
          <a:prstGeom prst="leftBrace">
            <a:avLst>
              <a:gd name="adj1" fmla="val 8333"/>
              <a:gd name="adj2" fmla="val 50190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sv-SE"/>
          </a:p>
        </p:txBody>
      </p:sp>
      <p:cxnSp>
        <p:nvCxnSpPr>
          <p:cNvPr id="16" name="Rak 8">
            <a:extLst>
              <a:ext uri="{FF2B5EF4-FFF2-40B4-BE49-F238E27FC236}">
                <a16:creationId xmlns:a16="http://schemas.microsoft.com/office/drawing/2014/main" id="{9EFC33C7-1744-49A0-9733-64157EA96E0E}"/>
              </a:ext>
            </a:extLst>
          </p:cNvPr>
          <p:cNvCxnSpPr/>
          <p:nvPr/>
        </p:nvCxnSpPr>
        <p:spPr>
          <a:xfrm>
            <a:off x="538554" y="5733256"/>
            <a:ext cx="8423937" cy="0"/>
          </a:xfrm>
          <a:prstGeom prst="line">
            <a:avLst/>
          </a:prstGeom>
          <a:ln w="952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6424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" name="Grupp 312"/>
          <p:cNvGrpSpPr/>
          <p:nvPr/>
        </p:nvGrpSpPr>
        <p:grpSpPr>
          <a:xfrm>
            <a:off x="511966" y="391464"/>
            <a:ext cx="1582664" cy="2685890"/>
            <a:chOff x="238039" y="311919"/>
            <a:chExt cx="1582664" cy="2685890"/>
          </a:xfrm>
        </p:grpSpPr>
        <p:sp>
          <p:nvSpPr>
            <p:cNvPr id="315" name="Rounded Rectangle 15"/>
            <p:cNvSpPr/>
            <p:nvPr/>
          </p:nvSpPr>
          <p:spPr>
            <a:xfrm rot="16200000">
              <a:off x="238039" y="328052"/>
              <a:ext cx="216000" cy="216000"/>
            </a:xfrm>
            <a:prstGeom prst="roundRect">
              <a:avLst/>
            </a:prstGeom>
            <a:solidFill>
              <a:srgbClr val="E132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9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16" name="Rounded Rectangle 537"/>
            <p:cNvSpPr/>
            <p:nvPr/>
          </p:nvSpPr>
          <p:spPr>
            <a:xfrm rot="16200000">
              <a:off x="238039" y="678589"/>
              <a:ext cx="216000" cy="216000"/>
            </a:xfrm>
            <a:prstGeom prst="roundRect">
              <a:avLst/>
            </a:prstGeom>
            <a:solidFill>
              <a:srgbClr val="FF6C56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9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17" name="Rounded Rectangle 609"/>
            <p:cNvSpPr/>
            <p:nvPr/>
          </p:nvSpPr>
          <p:spPr>
            <a:xfrm rot="16200000">
              <a:off x="238040" y="1029126"/>
              <a:ext cx="216000" cy="216000"/>
            </a:xfrm>
            <a:prstGeom prst="roundRect">
              <a:avLst/>
            </a:prstGeom>
            <a:solidFill>
              <a:srgbClr val="FFCA8A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9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18" name="Rounded Rectangle 610"/>
            <p:cNvSpPr/>
            <p:nvPr/>
          </p:nvSpPr>
          <p:spPr>
            <a:xfrm rot="16200000">
              <a:off x="238039" y="1379663"/>
              <a:ext cx="216000" cy="216000"/>
            </a:xfrm>
            <a:prstGeom prst="roundRect">
              <a:avLst/>
            </a:prstGeom>
            <a:solidFill>
              <a:srgbClr val="FFF3BF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9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19" name="Rounded Rectangle 611"/>
            <p:cNvSpPr/>
            <p:nvPr/>
          </p:nvSpPr>
          <p:spPr>
            <a:xfrm rot="16200000">
              <a:off x="238039" y="1730200"/>
              <a:ext cx="216000" cy="216000"/>
            </a:xfrm>
            <a:prstGeom prst="roundRect">
              <a:avLst/>
            </a:prstGeom>
            <a:solidFill>
              <a:srgbClr val="E4FF8D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9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20" name="Rounded Rectangle 611"/>
            <p:cNvSpPr/>
            <p:nvPr/>
          </p:nvSpPr>
          <p:spPr>
            <a:xfrm rot="16200000">
              <a:off x="238039" y="2080737"/>
              <a:ext cx="216000" cy="216000"/>
            </a:xfrm>
            <a:prstGeom prst="roundRect">
              <a:avLst/>
            </a:prstGeom>
            <a:solidFill>
              <a:srgbClr val="91D8A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9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21" name="Rounded Rectangle 611"/>
            <p:cNvSpPr/>
            <p:nvPr/>
          </p:nvSpPr>
          <p:spPr>
            <a:xfrm rot="16200000">
              <a:off x="238039" y="2431274"/>
              <a:ext cx="216000" cy="216000"/>
            </a:xfrm>
            <a:prstGeom prst="roundRect">
              <a:avLst/>
            </a:prstGeom>
            <a:solidFill>
              <a:srgbClr val="279EC8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9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22" name="Rounded Rectangle 611"/>
            <p:cNvSpPr/>
            <p:nvPr/>
          </p:nvSpPr>
          <p:spPr>
            <a:xfrm rot="16200000">
              <a:off x="238039" y="2781809"/>
              <a:ext cx="216000" cy="216000"/>
            </a:xfrm>
            <a:prstGeom prst="roundRect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9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23" name="textruta 2"/>
            <p:cNvSpPr txBox="1"/>
            <p:nvPr/>
          </p:nvSpPr>
          <p:spPr>
            <a:xfrm>
              <a:off x="453021" y="2780928"/>
              <a:ext cx="1107308" cy="19957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sv-SE" sz="900">
                  <a:latin typeface="+mj-lt"/>
                </a:rPr>
                <a:t>inget bidrag</a:t>
              </a:r>
            </a:p>
          </p:txBody>
        </p:sp>
        <p:sp>
          <p:nvSpPr>
            <p:cNvPr id="324" name="textruta 622"/>
            <p:cNvSpPr txBox="1"/>
            <p:nvPr/>
          </p:nvSpPr>
          <p:spPr>
            <a:xfrm>
              <a:off x="453021" y="2428215"/>
              <a:ext cx="1367682" cy="23083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sv-SE" sz="900">
                  <a:latin typeface="+mj-lt"/>
                </a:rPr>
                <a:t>0,01-0,99 kr per inv</a:t>
              </a:r>
            </a:p>
          </p:txBody>
        </p:sp>
        <p:sp>
          <p:nvSpPr>
            <p:cNvPr id="325" name="textruta 623"/>
            <p:cNvSpPr txBox="1"/>
            <p:nvPr/>
          </p:nvSpPr>
          <p:spPr>
            <a:xfrm>
              <a:off x="453021" y="2075499"/>
              <a:ext cx="1367682" cy="23083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sv-SE" sz="900">
                  <a:latin typeface="+mj-lt"/>
                </a:rPr>
                <a:t>1,00-1,99 kr per </a:t>
              </a:r>
              <a:r>
                <a:rPr lang="sv-SE" sz="900" err="1">
                  <a:latin typeface="+mj-lt"/>
                </a:rPr>
                <a:t>inv</a:t>
              </a:r>
              <a:endParaRPr lang="sv-SE" sz="900">
                <a:latin typeface="+mj-lt"/>
              </a:endParaRPr>
            </a:p>
          </p:txBody>
        </p:sp>
        <p:sp>
          <p:nvSpPr>
            <p:cNvPr id="326" name="textruta 624"/>
            <p:cNvSpPr txBox="1"/>
            <p:nvPr/>
          </p:nvSpPr>
          <p:spPr>
            <a:xfrm>
              <a:off x="453021" y="1722783"/>
              <a:ext cx="1367682" cy="23083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sv-SE" sz="900">
                  <a:latin typeface="+mj-lt"/>
                </a:rPr>
                <a:t>2,00-2,99 kr per inv</a:t>
              </a:r>
            </a:p>
          </p:txBody>
        </p:sp>
        <p:sp>
          <p:nvSpPr>
            <p:cNvPr id="327" name="textruta 625"/>
            <p:cNvSpPr txBox="1"/>
            <p:nvPr/>
          </p:nvSpPr>
          <p:spPr>
            <a:xfrm>
              <a:off x="453021" y="1370067"/>
              <a:ext cx="1367682" cy="23083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sv-SE" sz="900">
                  <a:latin typeface="+mj-lt"/>
                </a:rPr>
                <a:t>3,00-3,99 kr per inv</a:t>
              </a:r>
            </a:p>
          </p:txBody>
        </p:sp>
        <p:sp>
          <p:nvSpPr>
            <p:cNvPr id="328" name="textruta 626"/>
            <p:cNvSpPr txBox="1"/>
            <p:nvPr/>
          </p:nvSpPr>
          <p:spPr>
            <a:xfrm>
              <a:off x="453021" y="1017351"/>
              <a:ext cx="1367682" cy="23083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sv-SE" sz="900">
                  <a:latin typeface="+mj-lt"/>
                </a:rPr>
                <a:t>4,00-4,99 kr per inv</a:t>
              </a:r>
            </a:p>
          </p:txBody>
        </p:sp>
        <p:sp>
          <p:nvSpPr>
            <p:cNvPr id="329" name="textruta 627"/>
            <p:cNvSpPr txBox="1"/>
            <p:nvPr/>
          </p:nvSpPr>
          <p:spPr>
            <a:xfrm>
              <a:off x="453021" y="664635"/>
              <a:ext cx="1367682" cy="23083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sv-SE" sz="900">
                  <a:latin typeface="+mj-lt"/>
                </a:rPr>
                <a:t>5,00-5,99 kr per inv</a:t>
              </a:r>
            </a:p>
          </p:txBody>
        </p:sp>
        <p:sp>
          <p:nvSpPr>
            <p:cNvPr id="330" name="textruta 628"/>
            <p:cNvSpPr txBox="1"/>
            <p:nvPr/>
          </p:nvSpPr>
          <p:spPr>
            <a:xfrm>
              <a:off x="453021" y="311919"/>
              <a:ext cx="1223412" cy="23083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sv-SE" sz="900">
                  <a:latin typeface="+mj-lt"/>
                </a:rPr>
                <a:t>6,00 kr och</a:t>
              </a:r>
              <a:r>
                <a:rPr lang="sv-SE" sz="900" baseline="0">
                  <a:latin typeface="+mj-lt"/>
                </a:rPr>
                <a:t> uppåt</a:t>
              </a:r>
              <a:endParaRPr lang="sv-SE" sz="900">
                <a:latin typeface="+mj-lt"/>
              </a:endParaRPr>
            </a:p>
          </p:txBody>
        </p:sp>
      </p:grpSp>
      <p:grpSp>
        <p:nvGrpSpPr>
          <p:cNvPr id="331" name="Södra Sverige">
            <a:extLst>
              <a:ext uri="{FF2B5EF4-FFF2-40B4-BE49-F238E27FC236}">
                <a16:creationId xmlns:a16="http://schemas.microsoft.com/office/drawing/2014/main" id="{00000000-0008-0000-0200-00000F000000}"/>
              </a:ext>
            </a:extLst>
          </p:cNvPr>
          <p:cNvGrpSpPr/>
          <p:nvPr/>
        </p:nvGrpSpPr>
        <p:grpSpPr>
          <a:xfrm>
            <a:off x="5644800" y="955496"/>
            <a:ext cx="3243600" cy="5169600"/>
            <a:chOff x="5391063" y="468970"/>
            <a:chExt cx="3748375" cy="6042564"/>
          </a:xfrm>
        </p:grpSpPr>
        <p:grpSp>
          <p:nvGrpSpPr>
            <p:cNvPr id="377" name="Group 376">
              <a:extLst>
                <a:ext uri="{FF2B5EF4-FFF2-40B4-BE49-F238E27FC236}">
                  <a16:creationId xmlns:a16="http://schemas.microsoft.com/office/drawing/2014/main" id="{00000000-0008-0000-0200-000019000000}"/>
                </a:ext>
              </a:extLst>
            </p:cNvPr>
            <p:cNvGrpSpPr/>
            <p:nvPr/>
          </p:nvGrpSpPr>
          <p:grpSpPr>
            <a:xfrm>
              <a:off x="5878224" y="5296037"/>
              <a:ext cx="1053075" cy="1215497"/>
              <a:chOff x="5878241" y="5296030"/>
              <a:chExt cx="1044585" cy="1193063"/>
            </a:xfrm>
          </p:grpSpPr>
          <p:sp>
            <p:nvSpPr>
              <p:cNvPr id="606" name="Markaryd">
                <a:extLst>
                  <a:ext uri="{FF2B5EF4-FFF2-40B4-BE49-F238E27FC236}">
                    <a16:creationId xmlns:a16="http://schemas.microsoft.com/office/drawing/2014/main" id="{00000000-0008-0000-0200-0000E6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2947" y="5353568"/>
                <a:ext cx="191923" cy="224647"/>
              </a:xfrm>
              <a:custGeom>
                <a:avLst/>
                <a:gdLst>
                  <a:gd name="T0" fmla="*/ 126 w 140"/>
                  <a:gd name="T1" fmla="*/ 0 h 163"/>
                  <a:gd name="T2" fmla="*/ 127 w 140"/>
                  <a:gd name="T3" fmla="*/ 18 h 163"/>
                  <a:gd name="T4" fmla="*/ 117 w 140"/>
                  <a:gd name="T5" fmla="*/ 35 h 163"/>
                  <a:gd name="T6" fmla="*/ 136 w 140"/>
                  <a:gd name="T7" fmla="*/ 43 h 163"/>
                  <a:gd name="T8" fmla="*/ 140 w 140"/>
                  <a:gd name="T9" fmla="*/ 106 h 163"/>
                  <a:gd name="T10" fmla="*/ 122 w 140"/>
                  <a:gd name="T11" fmla="*/ 111 h 163"/>
                  <a:gd name="T12" fmla="*/ 121 w 140"/>
                  <a:gd name="T13" fmla="*/ 127 h 163"/>
                  <a:gd name="T14" fmla="*/ 105 w 140"/>
                  <a:gd name="T15" fmla="*/ 132 h 163"/>
                  <a:gd name="T16" fmla="*/ 103 w 140"/>
                  <a:gd name="T17" fmla="*/ 154 h 163"/>
                  <a:gd name="T18" fmla="*/ 56 w 140"/>
                  <a:gd name="T19" fmla="*/ 163 h 163"/>
                  <a:gd name="T20" fmla="*/ 29 w 140"/>
                  <a:gd name="T21" fmla="*/ 163 h 163"/>
                  <a:gd name="T22" fmla="*/ 16 w 140"/>
                  <a:gd name="T23" fmla="*/ 150 h 163"/>
                  <a:gd name="T24" fmla="*/ 21 w 140"/>
                  <a:gd name="T25" fmla="*/ 136 h 163"/>
                  <a:gd name="T26" fmla="*/ 13 w 140"/>
                  <a:gd name="T27" fmla="*/ 124 h 163"/>
                  <a:gd name="T28" fmla="*/ 22 w 140"/>
                  <a:gd name="T29" fmla="*/ 99 h 163"/>
                  <a:gd name="T30" fmla="*/ 14 w 140"/>
                  <a:gd name="T31" fmla="*/ 66 h 163"/>
                  <a:gd name="T32" fmla="*/ 5 w 140"/>
                  <a:gd name="T33" fmla="*/ 55 h 163"/>
                  <a:gd name="T34" fmla="*/ 0 w 140"/>
                  <a:gd name="T35" fmla="*/ 36 h 163"/>
                  <a:gd name="T36" fmla="*/ 24 w 140"/>
                  <a:gd name="T37" fmla="*/ 26 h 163"/>
                  <a:gd name="T38" fmla="*/ 31 w 140"/>
                  <a:gd name="T39" fmla="*/ 9 h 163"/>
                  <a:gd name="T40" fmla="*/ 52 w 140"/>
                  <a:gd name="T41" fmla="*/ 4 h 163"/>
                  <a:gd name="T42" fmla="*/ 69 w 140"/>
                  <a:gd name="T43" fmla="*/ 11 h 163"/>
                  <a:gd name="T44" fmla="*/ 105 w 140"/>
                  <a:gd name="T45" fmla="*/ 15 h 163"/>
                  <a:gd name="T46" fmla="*/ 126 w 140"/>
                  <a:gd name="T47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0" h="163">
                    <a:moveTo>
                      <a:pt x="126" y="0"/>
                    </a:moveTo>
                    <a:lnTo>
                      <a:pt x="127" y="18"/>
                    </a:lnTo>
                    <a:lnTo>
                      <a:pt x="117" y="35"/>
                    </a:lnTo>
                    <a:lnTo>
                      <a:pt x="136" y="43"/>
                    </a:lnTo>
                    <a:lnTo>
                      <a:pt x="140" y="106"/>
                    </a:lnTo>
                    <a:lnTo>
                      <a:pt x="122" y="111"/>
                    </a:lnTo>
                    <a:lnTo>
                      <a:pt x="121" y="127"/>
                    </a:lnTo>
                    <a:lnTo>
                      <a:pt x="105" y="132"/>
                    </a:lnTo>
                    <a:lnTo>
                      <a:pt x="103" y="154"/>
                    </a:lnTo>
                    <a:lnTo>
                      <a:pt x="56" y="163"/>
                    </a:lnTo>
                    <a:lnTo>
                      <a:pt x="29" y="163"/>
                    </a:lnTo>
                    <a:lnTo>
                      <a:pt x="16" y="150"/>
                    </a:lnTo>
                    <a:lnTo>
                      <a:pt x="21" y="136"/>
                    </a:lnTo>
                    <a:lnTo>
                      <a:pt x="13" y="124"/>
                    </a:lnTo>
                    <a:lnTo>
                      <a:pt x="22" y="99"/>
                    </a:lnTo>
                    <a:lnTo>
                      <a:pt x="14" y="66"/>
                    </a:lnTo>
                    <a:lnTo>
                      <a:pt x="5" y="55"/>
                    </a:lnTo>
                    <a:lnTo>
                      <a:pt x="0" y="36"/>
                    </a:lnTo>
                    <a:lnTo>
                      <a:pt x="24" y="26"/>
                    </a:lnTo>
                    <a:lnTo>
                      <a:pt x="31" y="9"/>
                    </a:lnTo>
                    <a:lnTo>
                      <a:pt x="52" y="4"/>
                    </a:lnTo>
                    <a:lnTo>
                      <a:pt x="69" y="11"/>
                    </a:lnTo>
                    <a:lnTo>
                      <a:pt x="105" y="15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07" name="Älmhult">
                <a:extLst>
                  <a:ext uri="{FF2B5EF4-FFF2-40B4-BE49-F238E27FC236}">
                    <a16:creationId xmlns:a16="http://schemas.microsoft.com/office/drawing/2014/main" id="{00000000-0008-0000-0200-0000E8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4146" y="5296030"/>
                <a:ext cx="438680" cy="269855"/>
              </a:xfrm>
              <a:custGeom>
                <a:avLst/>
                <a:gdLst>
                  <a:gd name="T0" fmla="*/ 209 w 320"/>
                  <a:gd name="T1" fmla="*/ 0 h 196"/>
                  <a:gd name="T2" fmla="*/ 243 w 320"/>
                  <a:gd name="T3" fmla="*/ 18 h 196"/>
                  <a:gd name="T4" fmla="*/ 247 w 320"/>
                  <a:gd name="T5" fmla="*/ 60 h 196"/>
                  <a:gd name="T6" fmla="*/ 259 w 320"/>
                  <a:gd name="T7" fmla="*/ 65 h 196"/>
                  <a:gd name="T8" fmla="*/ 256 w 320"/>
                  <a:gd name="T9" fmla="*/ 107 h 196"/>
                  <a:gd name="T10" fmla="*/ 295 w 320"/>
                  <a:gd name="T11" fmla="*/ 114 h 196"/>
                  <a:gd name="T12" fmla="*/ 310 w 320"/>
                  <a:gd name="T13" fmla="*/ 132 h 196"/>
                  <a:gd name="T14" fmla="*/ 308 w 320"/>
                  <a:gd name="T15" fmla="*/ 156 h 196"/>
                  <a:gd name="T16" fmla="*/ 320 w 320"/>
                  <a:gd name="T17" fmla="*/ 167 h 196"/>
                  <a:gd name="T18" fmla="*/ 312 w 320"/>
                  <a:gd name="T19" fmla="*/ 190 h 196"/>
                  <a:gd name="T20" fmla="*/ 285 w 320"/>
                  <a:gd name="T21" fmla="*/ 186 h 196"/>
                  <a:gd name="T22" fmla="*/ 249 w 320"/>
                  <a:gd name="T23" fmla="*/ 170 h 196"/>
                  <a:gd name="T24" fmla="*/ 193 w 320"/>
                  <a:gd name="T25" fmla="*/ 156 h 196"/>
                  <a:gd name="T26" fmla="*/ 186 w 320"/>
                  <a:gd name="T27" fmla="*/ 161 h 196"/>
                  <a:gd name="T28" fmla="*/ 152 w 320"/>
                  <a:gd name="T29" fmla="*/ 152 h 196"/>
                  <a:gd name="T30" fmla="*/ 139 w 320"/>
                  <a:gd name="T31" fmla="*/ 135 h 196"/>
                  <a:gd name="T32" fmla="*/ 126 w 320"/>
                  <a:gd name="T33" fmla="*/ 136 h 196"/>
                  <a:gd name="T34" fmla="*/ 122 w 320"/>
                  <a:gd name="T35" fmla="*/ 153 h 196"/>
                  <a:gd name="T36" fmla="*/ 108 w 320"/>
                  <a:gd name="T37" fmla="*/ 174 h 196"/>
                  <a:gd name="T38" fmla="*/ 79 w 320"/>
                  <a:gd name="T39" fmla="*/ 174 h 196"/>
                  <a:gd name="T40" fmla="*/ 57 w 320"/>
                  <a:gd name="T41" fmla="*/ 184 h 196"/>
                  <a:gd name="T42" fmla="*/ 31 w 320"/>
                  <a:gd name="T43" fmla="*/ 184 h 196"/>
                  <a:gd name="T44" fmla="*/ 0 w 320"/>
                  <a:gd name="T45" fmla="*/ 196 h 196"/>
                  <a:gd name="T46" fmla="*/ 2 w 320"/>
                  <a:gd name="T47" fmla="*/ 174 h 196"/>
                  <a:gd name="T48" fmla="*/ 18 w 320"/>
                  <a:gd name="T49" fmla="*/ 169 h 196"/>
                  <a:gd name="T50" fmla="*/ 19 w 320"/>
                  <a:gd name="T51" fmla="*/ 153 h 196"/>
                  <a:gd name="T52" fmla="*/ 37 w 320"/>
                  <a:gd name="T53" fmla="*/ 148 h 196"/>
                  <a:gd name="T54" fmla="*/ 33 w 320"/>
                  <a:gd name="T55" fmla="*/ 85 h 196"/>
                  <a:gd name="T56" fmla="*/ 53 w 320"/>
                  <a:gd name="T57" fmla="*/ 86 h 196"/>
                  <a:gd name="T58" fmla="*/ 80 w 320"/>
                  <a:gd name="T59" fmla="*/ 67 h 196"/>
                  <a:gd name="T60" fmla="*/ 93 w 320"/>
                  <a:gd name="T61" fmla="*/ 74 h 196"/>
                  <a:gd name="T62" fmla="*/ 129 w 320"/>
                  <a:gd name="T63" fmla="*/ 22 h 196"/>
                  <a:gd name="T64" fmla="*/ 155 w 320"/>
                  <a:gd name="T65" fmla="*/ 53 h 196"/>
                  <a:gd name="T66" fmla="*/ 201 w 320"/>
                  <a:gd name="T67" fmla="*/ 17 h 196"/>
                  <a:gd name="T68" fmla="*/ 209 w 320"/>
                  <a:gd name="T69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0" h="196">
                    <a:moveTo>
                      <a:pt x="209" y="0"/>
                    </a:moveTo>
                    <a:lnTo>
                      <a:pt x="243" y="18"/>
                    </a:lnTo>
                    <a:lnTo>
                      <a:pt x="247" y="60"/>
                    </a:lnTo>
                    <a:lnTo>
                      <a:pt x="259" y="65"/>
                    </a:lnTo>
                    <a:lnTo>
                      <a:pt x="256" y="107"/>
                    </a:lnTo>
                    <a:lnTo>
                      <a:pt x="295" y="114"/>
                    </a:lnTo>
                    <a:lnTo>
                      <a:pt x="310" y="132"/>
                    </a:lnTo>
                    <a:lnTo>
                      <a:pt x="308" y="156"/>
                    </a:lnTo>
                    <a:lnTo>
                      <a:pt x="320" y="167"/>
                    </a:lnTo>
                    <a:lnTo>
                      <a:pt x="312" y="190"/>
                    </a:lnTo>
                    <a:lnTo>
                      <a:pt x="285" y="186"/>
                    </a:lnTo>
                    <a:lnTo>
                      <a:pt x="249" y="170"/>
                    </a:lnTo>
                    <a:lnTo>
                      <a:pt x="193" y="156"/>
                    </a:lnTo>
                    <a:lnTo>
                      <a:pt x="186" y="161"/>
                    </a:lnTo>
                    <a:lnTo>
                      <a:pt x="152" y="152"/>
                    </a:lnTo>
                    <a:lnTo>
                      <a:pt x="139" y="135"/>
                    </a:lnTo>
                    <a:lnTo>
                      <a:pt x="126" y="136"/>
                    </a:lnTo>
                    <a:lnTo>
                      <a:pt x="122" y="153"/>
                    </a:lnTo>
                    <a:lnTo>
                      <a:pt x="108" y="174"/>
                    </a:lnTo>
                    <a:lnTo>
                      <a:pt x="79" y="174"/>
                    </a:lnTo>
                    <a:lnTo>
                      <a:pt x="57" y="184"/>
                    </a:lnTo>
                    <a:lnTo>
                      <a:pt x="31" y="184"/>
                    </a:lnTo>
                    <a:lnTo>
                      <a:pt x="0" y="196"/>
                    </a:lnTo>
                    <a:lnTo>
                      <a:pt x="2" y="174"/>
                    </a:lnTo>
                    <a:lnTo>
                      <a:pt x="18" y="169"/>
                    </a:lnTo>
                    <a:lnTo>
                      <a:pt x="19" y="153"/>
                    </a:lnTo>
                    <a:lnTo>
                      <a:pt x="37" y="148"/>
                    </a:lnTo>
                    <a:lnTo>
                      <a:pt x="33" y="85"/>
                    </a:lnTo>
                    <a:lnTo>
                      <a:pt x="53" y="86"/>
                    </a:lnTo>
                    <a:lnTo>
                      <a:pt x="80" y="67"/>
                    </a:lnTo>
                    <a:lnTo>
                      <a:pt x="93" y="74"/>
                    </a:lnTo>
                    <a:lnTo>
                      <a:pt x="129" y="22"/>
                    </a:lnTo>
                    <a:lnTo>
                      <a:pt x="155" y="53"/>
                    </a:lnTo>
                    <a:lnTo>
                      <a:pt x="201" y="17"/>
                    </a:lnTo>
                    <a:lnTo>
                      <a:pt x="209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08" name="Laholm">
                <a:extLst>
                  <a:ext uri="{FF2B5EF4-FFF2-40B4-BE49-F238E27FC236}">
                    <a16:creationId xmlns:a16="http://schemas.microsoft.com/office/drawing/2014/main" id="{00000000-0008-0000-0200-0000F3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8952" y="5337128"/>
                <a:ext cx="274155" cy="304083"/>
              </a:xfrm>
              <a:custGeom>
                <a:avLst/>
                <a:gdLst>
                  <a:gd name="T0" fmla="*/ 152 w 199"/>
                  <a:gd name="T1" fmla="*/ 0 h 220"/>
                  <a:gd name="T2" fmla="*/ 170 w 199"/>
                  <a:gd name="T3" fmla="*/ 21 h 220"/>
                  <a:gd name="T4" fmla="*/ 182 w 199"/>
                  <a:gd name="T5" fmla="*/ 67 h 220"/>
                  <a:gd name="T6" fmla="*/ 191 w 199"/>
                  <a:gd name="T7" fmla="*/ 78 h 220"/>
                  <a:gd name="T8" fmla="*/ 199 w 199"/>
                  <a:gd name="T9" fmla="*/ 111 h 220"/>
                  <a:gd name="T10" fmla="*/ 190 w 199"/>
                  <a:gd name="T11" fmla="*/ 136 h 220"/>
                  <a:gd name="T12" fmla="*/ 198 w 199"/>
                  <a:gd name="T13" fmla="*/ 148 h 220"/>
                  <a:gd name="T14" fmla="*/ 193 w 199"/>
                  <a:gd name="T15" fmla="*/ 162 h 220"/>
                  <a:gd name="T16" fmla="*/ 178 w 199"/>
                  <a:gd name="T17" fmla="*/ 173 h 220"/>
                  <a:gd name="T18" fmla="*/ 165 w 199"/>
                  <a:gd name="T19" fmla="*/ 173 h 220"/>
                  <a:gd name="T20" fmla="*/ 138 w 199"/>
                  <a:gd name="T21" fmla="*/ 186 h 220"/>
                  <a:gd name="T22" fmla="*/ 102 w 199"/>
                  <a:gd name="T23" fmla="*/ 220 h 220"/>
                  <a:gd name="T24" fmla="*/ 83 w 199"/>
                  <a:gd name="T25" fmla="*/ 207 h 220"/>
                  <a:gd name="T26" fmla="*/ 13 w 199"/>
                  <a:gd name="T27" fmla="*/ 195 h 220"/>
                  <a:gd name="T28" fmla="*/ 21 w 199"/>
                  <a:gd name="T29" fmla="*/ 162 h 220"/>
                  <a:gd name="T30" fmla="*/ 0 w 199"/>
                  <a:gd name="T31" fmla="*/ 145 h 220"/>
                  <a:gd name="T32" fmla="*/ 11 w 199"/>
                  <a:gd name="T33" fmla="*/ 131 h 220"/>
                  <a:gd name="T34" fmla="*/ 17 w 199"/>
                  <a:gd name="T35" fmla="*/ 112 h 220"/>
                  <a:gd name="T36" fmla="*/ 20 w 199"/>
                  <a:gd name="T37" fmla="*/ 81 h 220"/>
                  <a:gd name="T38" fmla="*/ 36 w 199"/>
                  <a:gd name="T39" fmla="*/ 81 h 220"/>
                  <a:gd name="T40" fmla="*/ 43 w 199"/>
                  <a:gd name="T41" fmla="*/ 55 h 220"/>
                  <a:gd name="T42" fmla="*/ 104 w 199"/>
                  <a:gd name="T43" fmla="*/ 23 h 220"/>
                  <a:gd name="T44" fmla="*/ 102 w 199"/>
                  <a:gd name="T45" fmla="*/ 9 h 220"/>
                  <a:gd name="T46" fmla="*/ 139 w 199"/>
                  <a:gd name="T47" fmla="*/ 9 h 220"/>
                  <a:gd name="T48" fmla="*/ 152 w 199"/>
                  <a:gd name="T49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9" h="220">
                    <a:moveTo>
                      <a:pt x="152" y="0"/>
                    </a:moveTo>
                    <a:lnTo>
                      <a:pt x="170" y="21"/>
                    </a:lnTo>
                    <a:lnTo>
                      <a:pt x="182" y="67"/>
                    </a:lnTo>
                    <a:lnTo>
                      <a:pt x="191" y="78"/>
                    </a:lnTo>
                    <a:lnTo>
                      <a:pt x="199" y="111"/>
                    </a:lnTo>
                    <a:lnTo>
                      <a:pt x="190" y="136"/>
                    </a:lnTo>
                    <a:lnTo>
                      <a:pt x="198" y="148"/>
                    </a:lnTo>
                    <a:lnTo>
                      <a:pt x="193" y="162"/>
                    </a:lnTo>
                    <a:lnTo>
                      <a:pt x="178" y="173"/>
                    </a:lnTo>
                    <a:lnTo>
                      <a:pt x="165" y="173"/>
                    </a:lnTo>
                    <a:lnTo>
                      <a:pt x="138" y="186"/>
                    </a:lnTo>
                    <a:lnTo>
                      <a:pt x="102" y="220"/>
                    </a:lnTo>
                    <a:lnTo>
                      <a:pt x="83" y="207"/>
                    </a:lnTo>
                    <a:lnTo>
                      <a:pt x="13" y="195"/>
                    </a:lnTo>
                    <a:lnTo>
                      <a:pt x="21" y="162"/>
                    </a:lnTo>
                    <a:lnTo>
                      <a:pt x="0" y="145"/>
                    </a:lnTo>
                    <a:lnTo>
                      <a:pt x="11" y="131"/>
                    </a:lnTo>
                    <a:lnTo>
                      <a:pt x="17" y="112"/>
                    </a:lnTo>
                    <a:lnTo>
                      <a:pt x="20" y="81"/>
                    </a:lnTo>
                    <a:lnTo>
                      <a:pt x="36" y="81"/>
                    </a:lnTo>
                    <a:lnTo>
                      <a:pt x="43" y="55"/>
                    </a:lnTo>
                    <a:lnTo>
                      <a:pt x="104" y="23"/>
                    </a:lnTo>
                    <a:lnTo>
                      <a:pt x="102" y="9"/>
                    </a:lnTo>
                    <a:lnTo>
                      <a:pt x="139" y="9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09" name="Malmö">
                <a:extLst>
                  <a:ext uri="{FF2B5EF4-FFF2-40B4-BE49-F238E27FC236}">
                    <a16:creationId xmlns:a16="http://schemas.microsoft.com/office/drawing/2014/main" id="{00000000-0008-0000-0200-0000F4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0162" y="6230218"/>
                <a:ext cx="115153" cy="110944"/>
              </a:xfrm>
              <a:custGeom>
                <a:avLst/>
                <a:gdLst>
                  <a:gd name="T0" fmla="*/ 54 w 84"/>
                  <a:gd name="T1" fmla="*/ 0 h 80"/>
                  <a:gd name="T2" fmla="*/ 66 w 84"/>
                  <a:gd name="T3" fmla="*/ 17 h 80"/>
                  <a:gd name="T4" fmla="*/ 76 w 84"/>
                  <a:gd name="T5" fmla="*/ 17 h 80"/>
                  <a:gd name="T6" fmla="*/ 79 w 84"/>
                  <a:gd name="T7" fmla="*/ 14 h 80"/>
                  <a:gd name="T8" fmla="*/ 84 w 84"/>
                  <a:gd name="T9" fmla="*/ 22 h 80"/>
                  <a:gd name="T10" fmla="*/ 84 w 84"/>
                  <a:gd name="T11" fmla="*/ 42 h 80"/>
                  <a:gd name="T12" fmla="*/ 74 w 84"/>
                  <a:gd name="T13" fmla="*/ 48 h 80"/>
                  <a:gd name="T14" fmla="*/ 79 w 84"/>
                  <a:gd name="T15" fmla="*/ 57 h 80"/>
                  <a:gd name="T16" fmla="*/ 68 w 84"/>
                  <a:gd name="T17" fmla="*/ 69 h 80"/>
                  <a:gd name="T18" fmla="*/ 50 w 84"/>
                  <a:gd name="T19" fmla="*/ 69 h 80"/>
                  <a:gd name="T20" fmla="*/ 46 w 84"/>
                  <a:gd name="T21" fmla="*/ 76 h 80"/>
                  <a:gd name="T22" fmla="*/ 7 w 84"/>
                  <a:gd name="T23" fmla="*/ 80 h 80"/>
                  <a:gd name="T24" fmla="*/ 0 w 84"/>
                  <a:gd name="T25" fmla="*/ 63 h 80"/>
                  <a:gd name="T26" fmla="*/ 0 w 84"/>
                  <a:gd name="T27" fmla="*/ 35 h 80"/>
                  <a:gd name="T28" fmla="*/ 7 w 84"/>
                  <a:gd name="T29" fmla="*/ 29 h 80"/>
                  <a:gd name="T30" fmla="*/ 34 w 84"/>
                  <a:gd name="T31" fmla="*/ 12 h 80"/>
                  <a:gd name="T32" fmla="*/ 47 w 84"/>
                  <a:gd name="T33" fmla="*/ 8 h 80"/>
                  <a:gd name="T34" fmla="*/ 54 w 84"/>
                  <a:gd name="T3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4" h="80">
                    <a:moveTo>
                      <a:pt x="54" y="0"/>
                    </a:moveTo>
                    <a:lnTo>
                      <a:pt x="66" y="17"/>
                    </a:lnTo>
                    <a:lnTo>
                      <a:pt x="76" y="17"/>
                    </a:lnTo>
                    <a:lnTo>
                      <a:pt x="79" y="14"/>
                    </a:lnTo>
                    <a:lnTo>
                      <a:pt x="84" y="22"/>
                    </a:lnTo>
                    <a:lnTo>
                      <a:pt x="84" y="42"/>
                    </a:lnTo>
                    <a:lnTo>
                      <a:pt x="74" y="48"/>
                    </a:lnTo>
                    <a:lnTo>
                      <a:pt x="79" y="57"/>
                    </a:lnTo>
                    <a:lnTo>
                      <a:pt x="68" y="69"/>
                    </a:lnTo>
                    <a:lnTo>
                      <a:pt x="50" y="69"/>
                    </a:lnTo>
                    <a:lnTo>
                      <a:pt x="46" y="76"/>
                    </a:lnTo>
                    <a:lnTo>
                      <a:pt x="7" y="80"/>
                    </a:lnTo>
                    <a:lnTo>
                      <a:pt x="0" y="63"/>
                    </a:lnTo>
                    <a:lnTo>
                      <a:pt x="0" y="35"/>
                    </a:lnTo>
                    <a:lnTo>
                      <a:pt x="7" y="29"/>
                    </a:lnTo>
                    <a:lnTo>
                      <a:pt x="34" y="12"/>
                    </a:lnTo>
                    <a:lnTo>
                      <a:pt x="47" y="8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10" name="Burlöv">
                <a:extLst>
                  <a:ext uri="{FF2B5EF4-FFF2-40B4-BE49-F238E27FC236}">
                    <a16:creationId xmlns:a16="http://schemas.microsoft.com/office/drawing/2014/main" id="{00000000-0008-0000-0200-0000F5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2819" y="6208299"/>
                <a:ext cx="43868" cy="46556"/>
              </a:xfrm>
              <a:custGeom>
                <a:avLst/>
                <a:gdLst>
                  <a:gd name="T0" fmla="*/ 18 w 32"/>
                  <a:gd name="T1" fmla="*/ 0 h 33"/>
                  <a:gd name="T2" fmla="*/ 23 w 32"/>
                  <a:gd name="T3" fmla="*/ 1 h 33"/>
                  <a:gd name="T4" fmla="*/ 32 w 32"/>
                  <a:gd name="T5" fmla="*/ 9 h 33"/>
                  <a:gd name="T6" fmla="*/ 23 w 32"/>
                  <a:gd name="T7" fmla="*/ 18 h 33"/>
                  <a:gd name="T8" fmla="*/ 18 w 32"/>
                  <a:gd name="T9" fmla="*/ 18 h 33"/>
                  <a:gd name="T10" fmla="*/ 15 w 32"/>
                  <a:gd name="T11" fmla="*/ 18 h 33"/>
                  <a:gd name="T12" fmla="*/ 18 w 32"/>
                  <a:gd name="T13" fmla="*/ 24 h 33"/>
                  <a:gd name="T14" fmla="*/ 28 w 32"/>
                  <a:gd name="T15" fmla="*/ 26 h 33"/>
                  <a:gd name="T16" fmla="*/ 26 w 32"/>
                  <a:gd name="T17" fmla="*/ 30 h 33"/>
                  <a:gd name="T18" fmla="*/ 23 w 32"/>
                  <a:gd name="T19" fmla="*/ 33 h 33"/>
                  <a:gd name="T20" fmla="*/ 13 w 32"/>
                  <a:gd name="T21" fmla="*/ 33 h 33"/>
                  <a:gd name="T22" fmla="*/ 1 w 32"/>
                  <a:gd name="T23" fmla="*/ 16 h 33"/>
                  <a:gd name="T24" fmla="*/ 0 w 32"/>
                  <a:gd name="T25" fmla="*/ 16 h 33"/>
                  <a:gd name="T26" fmla="*/ 0 w 32"/>
                  <a:gd name="T27" fmla="*/ 11 h 33"/>
                  <a:gd name="T28" fmla="*/ 0 w 32"/>
                  <a:gd name="T29" fmla="*/ 11 h 33"/>
                  <a:gd name="T30" fmla="*/ 2 w 32"/>
                  <a:gd name="T31" fmla="*/ 9 h 33"/>
                  <a:gd name="T32" fmla="*/ 6 w 32"/>
                  <a:gd name="T33" fmla="*/ 9 h 33"/>
                  <a:gd name="T34" fmla="*/ 9 w 32"/>
                  <a:gd name="T35" fmla="*/ 8 h 33"/>
                  <a:gd name="T36" fmla="*/ 13 w 32"/>
                  <a:gd name="T37" fmla="*/ 8 h 33"/>
                  <a:gd name="T38" fmla="*/ 15 w 32"/>
                  <a:gd name="T39" fmla="*/ 8 h 33"/>
                  <a:gd name="T40" fmla="*/ 15 w 32"/>
                  <a:gd name="T41" fmla="*/ 8 h 33"/>
                  <a:gd name="T42" fmla="*/ 15 w 32"/>
                  <a:gd name="T43" fmla="*/ 8 h 33"/>
                  <a:gd name="T44" fmla="*/ 15 w 32"/>
                  <a:gd name="T45" fmla="*/ 5 h 33"/>
                  <a:gd name="T46" fmla="*/ 15 w 32"/>
                  <a:gd name="T47" fmla="*/ 4 h 33"/>
                  <a:gd name="T48" fmla="*/ 15 w 32"/>
                  <a:gd name="T49" fmla="*/ 3 h 33"/>
                  <a:gd name="T50" fmla="*/ 18 w 32"/>
                  <a:gd name="T5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" h="33">
                    <a:moveTo>
                      <a:pt x="18" y="0"/>
                    </a:moveTo>
                    <a:lnTo>
                      <a:pt x="23" y="1"/>
                    </a:lnTo>
                    <a:lnTo>
                      <a:pt x="32" y="9"/>
                    </a:lnTo>
                    <a:lnTo>
                      <a:pt x="23" y="18"/>
                    </a:lnTo>
                    <a:lnTo>
                      <a:pt x="18" y="18"/>
                    </a:lnTo>
                    <a:lnTo>
                      <a:pt x="15" y="18"/>
                    </a:lnTo>
                    <a:lnTo>
                      <a:pt x="18" y="24"/>
                    </a:lnTo>
                    <a:lnTo>
                      <a:pt x="28" y="26"/>
                    </a:lnTo>
                    <a:lnTo>
                      <a:pt x="26" y="30"/>
                    </a:lnTo>
                    <a:lnTo>
                      <a:pt x="23" y="33"/>
                    </a:lnTo>
                    <a:lnTo>
                      <a:pt x="13" y="33"/>
                    </a:lnTo>
                    <a:lnTo>
                      <a:pt x="1" y="16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9"/>
                    </a:lnTo>
                    <a:lnTo>
                      <a:pt x="6" y="9"/>
                    </a:lnTo>
                    <a:lnTo>
                      <a:pt x="9" y="8"/>
                    </a:lnTo>
                    <a:lnTo>
                      <a:pt x="13" y="8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5" y="5"/>
                    </a:lnTo>
                    <a:lnTo>
                      <a:pt x="15" y="4"/>
                    </a:lnTo>
                    <a:lnTo>
                      <a:pt x="15" y="3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11" name="Höganäs">
                <a:extLst>
                  <a:ext uri="{FF2B5EF4-FFF2-40B4-BE49-F238E27FC236}">
                    <a16:creationId xmlns:a16="http://schemas.microsoft.com/office/drawing/2014/main" id="{00000000-0008-0000-0200-0000F6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8241" y="5653539"/>
                <a:ext cx="146684" cy="141083"/>
              </a:xfrm>
              <a:custGeom>
                <a:avLst/>
                <a:gdLst>
                  <a:gd name="T0" fmla="*/ 17 w 107"/>
                  <a:gd name="T1" fmla="*/ 0 h 102"/>
                  <a:gd name="T2" fmla="*/ 76 w 107"/>
                  <a:gd name="T3" fmla="*/ 37 h 102"/>
                  <a:gd name="T4" fmla="*/ 84 w 107"/>
                  <a:gd name="T5" fmla="*/ 50 h 102"/>
                  <a:gd name="T6" fmla="*/ 96 w 107"/>
                  <a:gd name="T7" fmla="*/ 50 h 102"/>
                  <a:gd name="T8" fmla="*/ 107 w 107"/>
                  <a:gd name="T9" fmla="*/ 54 h 102"/>
                  <a:gd name="T10" fmla="*/ 98 w 107"/>
                  <a:gd name="T11" fmla="*/ 67 h 102"/>
                  <a:gd name="T12" fmla="*/ 73 w 107"/>
                  <a:gd name="T13" fmla="*/ 84 h 102"/>
                  <a:gd name="T14" fmla="*/ 75 w 107"/>
                  <a:gd name="T15" fmla="*/ 96 h 102"/>
                  <a:gd name="T16" fmla="*/ 39 w 107"/>
                  <a:gd name="T17" fmla="*/ 102 h 102"/>
                  <a:gd name="T18" fmla="*/ 35 w 107"/>
                  <a:gd name="T19" fmla="*/ 89 h 102"/>
                  <a:gd name="T20" fmla="*/ 26 w 107"/>
                  <a:gd name="T21" fmla="*/ 31 h 102"/>
                  <a:gd name="T22" fmla="*/ 14 w 107"/>
                  <a:gd name="T23" fmla="*/ 14 h 102"/>
                  <a:gd name="T24" fmla="*/ 0 w 107"/>
                  <a:gd name="T25" fmla="*/ 1 h 102"/>
                  <a:gd name="T26" fmla="*/ 17 w 107"/>
                  <a:gd name="T2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7" h="102">
                    <a:moveTo>
                      <a:pt x="17" y="0"/>
                    </a:moveTo>
                    <a:lnTo>
                      <a:pt x="76" y="37"/>
                    </a:lnTo>
                    <a:lnTo>
                      <a:pt x="84" y="50"/>
                    </a:lnTo>
                    <a:lnTo>
                      <a:pt x="96" y="50"/>
                    </a:lnTo>
                    <a:lnTo>
                      <a:pt x="107" y="54"/>
                    </a:lnTo>
                    <a:lnTo>
                      <a:pt x="98" y="67"/>
                    </a:lnTo>
                    <a:lnTo>
                      <a:pt x="73" y="84"/>
                    </a:lnTo>
                    <a:lnTo>
                      <a:pt x="75" y="96"/>
                    </a:lnTo>
                    <a:lnTo>
                      <a:pt x="39" y="102"/>
                    </a:lnTo>
                    <a:lnTo>
                      <a:pt x="35" y="89"/>
                    </a:lnTo>
                    <a:lnTo>
                      <a:pt x="26" y="31"/>
                    </a:lnTo>
                    <a:lnTo>
                      <a:pt x="14" y="14"/>
                    </a:lnTo>
                    <a:lnTo>
                      <a:pt x="0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12" name="Helsingborg">
                <a:extLst>
                  <a:ext uri="{FF2B5EF4-FFF2-40B4-BE49-F238E27FC236}">
                    <a16:creationId xmlns:a16="http://schemas.microsoft.com/office/drawing/2014/main" id="{00000000-0008-0000-0200-0000F7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1704" y="5727516"/>
                <a:ext cx="189180" cy="253395"/>
              </a:xfrm>
              <a:custGeom>
                <a:avLst/>
                <a:gdLst>
                  <a:gd name="T0" fmla="*/ 68 w 138"/>
                  <a:gd name="T1" fmla="*/ 0 h 183"/>
                  <a:gd name="T2" fmla="*/ 76 w 138"/>
                  <a:gd name="T3" fmla="*/ 2 h 183"/>
                  <a:gd name="T4" fmla="*/ 89 w 138"/>
                  <a:gd name="T5" fmla="*/ 23 h 183"/>
                  <a:gd name="T6" fmla="*/ 76 w 138"/>
                  <a:gd name="T7" fmla="*/ 38 h 183"/>
                  <a:gd name="T8" fmla="*/ 92 w 138"/>
                  <a:gd name="T9" fmla="*/ 53 h 183"/>
                  <a:gd name="T10" fmla="*/ 105 w 138"/>
                  <a:gd name="T11" fmla="*/ 70 h 183"/>
                  <a:gd name="T12" fmla="*/ 121 w 138"/>
                  <a:gd name="T13" fmla="*/ 121 h 183"/>
                  <a:gd name="T14" fmla="*/ 108 w 138"/>
                  <a:gd name="T15" fmla="*/ 127 h 183"/>
                  <a:gd name="T16" fmla="*/ 125 w 138"/>
                  <a:gd name="T17" fmla="*/ 152 h 183"/>
                  <a:gd name="T18" fmla="*/ 138 w 138"/>
                  <a:gd name="T19" fmla="*/ 152 h 183"/>
                  <a:gd name="T20" fmla="*/ 137 w 138"/>
                  <a:gd name="T21" fmla="*/ 165 h 183"/>
                  <a:gd name="T22" fmla="*/ 125 w 138"/>
                  <a:gd name="T23" fmla="*/ 171 h 183"/>
                  <a:gd name="T24" fmla="*/ 123 w 138"/>
                  <a:gd name="T25" fmla="*/ 183 h 183"/>
                  <a:gd name="T26" fmla="*/ 116 w 138"/>
                  <a:gd name="T27" fmla="*/ 173 h 183"/>
                  <a:gd name="T28" fmla="*/ 103 w 138"/>
                  <a:gd name="T29" fmla="*/ 165 h 183"/>
                  <a:gd name="T30" fmla="*/ 84 w 138"/>
                  <a:gd name="T31" fmla="*/ 170 h 183"/>
                  <a:gd name="T32" fmla="*/ 78 w 138"/>
                  <a:gd name="T33" fmla="*/ 159 h 183"/>
                  <a:gd name="T34" fmla="*/ 63 w 138"/>
                  <a:gd name="T35" fmla="*/ 161 h 183"/>
                  <a:gd name="T36" fmla="*/ 58 w 138"/>
                  <a:gd name="T37" fmla="*/ 131 h 183"/>
                  <a:gd name="T38" fmla="*/ 45 w 138"/>
                  <a:gd name="T39" fmla="*/ 103 h 183"/>
                  <a:gd name="T40" fmla="*/ 25 w 138"/>
                  <a:gd name="T41" fmla="*/ 81 h 183"/>
                  <a:gd name="T42" fmla="*/ 0 w 138"/>
                  <a:gd name="T43" fmla="*/ 48 h 183"/>
                  <a:gd name="T44" fmla="*/ 36 w 138"/>
                  <a:gd name="T45" fmla="*/ 42 h 183"/>
                  <a:gd name="T46" fmla="*/ 34 w 138"/>
                  <a:gd name="T47" fmla="*/ 30 h 183"/>
                  <a:gd name="T48" fmla="*/ 59 w 138"/>
                  <a:gd name="T49" fmla="*/ 13 h 183"/>
                  <a:gd name="T50" fmla="*/ 68 w 138"/>
                  <a:gd name="T51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8" h="183">
                    <a:moveTo>
                      <a:pt x="68" y="0"/>
                    </a:moveTo>
                    <a:lnTo>
                      <a:pt x="76" y="2"/>
                    </a:lnTo>
                    <a:lnTo>
                      <a:pt x="89" y="23"/>
                    </a:lnTo>
                    <a:lnTo>
                      <a:pt x="76" y="38"/>
                    </a:lnTo>
                    <a:lnTo>
                      <a:pt x="92" y="53"/>
                    </a:lnTo>
                    <a:lnTo>
                      <a:pt x="105" y="70"/>
                    </a:lnTo>
                    <a:lnTo>
                      <a:pt x="121" y="121"/>
                    </a:lnTo>
                    <a:lnTo>
                      <a:pt x="108" y="127"/>
                    </a:lnTo>
                    <a:lnTo>
                      <a:pt x="125" y="152"/>
                    </a:lnTo>
                    <a:lnTo>
                      <a:pt x="138" y="152"/>
                    </a:lnTo>
                    <a:lnTo>
                      <a:pt x="137" y="165"/>
                    </a:lnTo>
                    <a:lnTo>
                      <a:pt x="125" y="171"/>
                    </a:lnTo>
                    <a:lnTo>
                      <a:pt x="123" y="183"/>
                    </a:lnTo>
                    <a:lnTo>
                      <a:pt x="116" y="173"/>
                    </a:lnTo>
                    <a:lnTo>
                      <a:pt x="103" y="165"/>
                    </a:lnTo>
                    <a:lnTo>
                      <a:pt x="84" y="170"/>
                    </a:lnTo>
                    <a:lnTo>
                      <a:pt x="78" y="159"/>
                    </a:lnTo>
                    <a:lnTo>
                      <a:pt x="63" y="161"/>
                    </a:lnTo>
                    <a:lnTo>
                      <a:pt x="58" y="131"/>
                    </a:lnTo>
                    <a:lnTo>
                      <a:pt x="45" y="103"/>
                    </a:lnTo>
                    <a:lnTo>
                      <a:pt x="25" y="81"/>
                    </a:lnTo>
                    <a:lnTo>
                      <a:pt x="0" y="48"/>
                    </a:lnTo>
                    <a:lnTo>
                      <a:pt x="36" y="42"/>
                    </a:lnTo>
                    <a:lnTo>
                      <a:pt x="34" y="30"/>
                    </a:lnTo>
                    <a:lnTo>
                      <a:pt x="59" y="13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E13266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13" name="Bjuv">
                <a:extLst>
                  <a:ext uri="{FF2B5EF4-FFF2-40B4-BE49-F238E27FC236}">
                    <a16:creationId xmlns:a16="http://schemas.microsoft.com/office/drawing/2014/main" id="{00000000-0008-0000-0200-0000F8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5647" y="5809691"/>
                <a:ext cx="86365" cy="128753"/>
              </a:xfrm>
              <a:custGeom>
                <a:avLst/>
                <a:gdLst>
                  <a:gd name="T0" fmla="*/ 25 w 63"/>
                  <a:gd name="T1" fmla="*/ 0 h 93"/>
                  <a:gd name="T2" fmla="*/ 33 w 63"/>
                  <a:gd name="T3" fmla="*/ 7 h 93"/>
                  <a:gd name="T4" fmla="*/ 45 w 63"/>
                  <a:gd name="T5" fmla="*/ 7 h 93"/>
                  <a:gd name="T6" fmla="*/ 63 w 63"/>
                  <a:gd name="T7" fmla="*/ 31 h 93"/>
                  <a:gd name="T8" fmla="*/ 46 w 63"/>
                  <a:gd name="T9" fmla="*/ 52 h 93"/>
                  <a:gd name="T10" fmla="*/ 49 w 63"/>
                  <a:gd name="T11" fmla="*/ 80 h 93"/>
                  <a:gd name="T12" fmla="*/ 33 w 63"/>
                  <a:gd name="T13" fmla="*/ 93 h 93"/>
                  <a:gd name="T14" fmla="*/ 20 w 63"/>
                  <a:gd name="T15" fmla="*/ 93 h 93"/>
                  <a:gd name="T16" fmla="*/ 3 w 63"/>
                  <a:gd name="T17" fmla="*/ 68 h 93"/>
                  <a:gd name="T18" fmla="*/ 16 w 63"/>
                  <a:gd name="T19" fmla="*/ 62 h 93"/>
                  <a:gd name="T20" fmla="*/ 0 w 63"/>
                  <a:gd name="T21" fmla="*/ 11 h 93"/>
                  <a:gd name="T22" fmla="*/ 25 w 63"/>
                  <a:gd name="T2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" h="93">
                    <a:moveTo>
                      <a:pt x="25" y="0"/>
                    </a:moveTo>
                    <a:lnTo>
                      <a:pt x="33" y="7"/>
                    </a:lnTo>
                    <a:lnTo>
                      <a:pt x="45" y="7"/>
                    </a:lnTo>
                    <a:lnTo>
                      <a:pt x="63" y="31"/>
                    </a:lnTo>
                    <a:lnTo>
                      <a:pt x="46" y="52"/>
                    </a:lnTo>
                    <a:lnTo>
                      <a:pt x="49" y="80"/>
                    </a:lnTo>
                    <a:lnTo>
                      <a:pt x="33" y="93"/>
                    </a:lnTo>
                    <a:lnTo>
                      <a:pt x="20" y="93"/>
                    </a:lnTo>
                    <a:lnTo>
                      <a:pt x="3" y="68"/>
                    </a:lnTo>
                    <a:lnTo>
                      <a:pt x="16" y="62"/>
                    </a:lnTo>
                    <a:lnTo>
                      <a:pt x="0" y="11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14" name="Svalöv">
                <a:extLst>
                  <a:ext uri="{FF2B5EF4-FFF2-40B4-BE49-F238E27FC236}">
                    <a16:creationId xmlns:a16="http://schemas.microsoft.com/office/drawing/2014/main" id="{00000000-0008-0000-0200-0000F9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0322" y="5841200"/>
                <a:ext cx="194644" cy="219168"/>
              </a:xfrm>
              <a:custGeom>
                <a:avLst/>
                <a:gdLst>
                  <a:gd name="T0" fmla="*/ 58 w 141"/>
                  <a:gd name="T1" fmla="*/ 0 h 159"/>
                  <a:gd name="T2" fmla="*/ 80 w 141"/>
                  <a:gd name="T3" fmla="*/ 15 h 159"/>
                  <a:gd name="T4" fmla="*/ 88 w 141"/>
                  <a:gd name="T5" fmla="*/ 39 h 159"/>
                  <a:gd name="T6" fmla="*/ 101 w 141"/>
                  <a:gd name="T7" fmla="*/ 46 h 159"/>
                  <a:gd name="T8" fmla="*/ 114 w 141"/>
                  <a:gd name="T9" fmla="*/ 43 h 159"/>
                  <a:gd name="T10" fmla="*/ 137 w 141"/>
                  <a:gd name="T11" fmla="*/ 45 h 159"/>
                  <a:gd name="T12" fmla="*/ 141 w 141"/>
                  <a:gd name="T13" fmla="*/ 54 h 159"/>
                  <a:gd name="T14" fmla="*/ 120 w 141"/>
                  <a:gd name="T15" fmla="*/ 89 h 159"/>
                  <a:gd name="T16" fmla="*/ 124 w 141"/>
                  <a:gd name="T17" fmla="*/ 112 h 159"/>
                  <a:gd name="T18" fmla="*/ 105 w 141"/>
                  <a:gd name="T19" fmla="*/ 112 h 159"/>
                  <a:gd name="T20" fmla="*/ 87 w 141"/>
                  <a:gd name="T21" fmla="*/ 121 h 159"/>
                  <a:gd name="T22" fmla="*/ 75 w 141"/>
                  <a:gd name="T23" fmla="*/ 118 h 159"/>
                  <a:gd name="T24" fmla="*/ 63 w 141"/>
                  <a:gd name="T25" fmla="*/ 127 h 159"/>
                  <a:gd name="T26" fmla="*/ 62 w 141"/>
                  <a:gd name="T27" fmla="*/ 142 h 159"/>
                  <a:gd name="T28" fmla="*/ 69 w 141"/>
                  <a:gd name="T29" fmla="*/ 148 h 159"/>
                  <a:gd name="T30" fmla="*/ 65 w 141"/>
                  <a:gd name="T31" fmla="*/ 159 h 159"/>
                  <a:gd name="T32" fmla="*/ 35 w 141"/>
                  <a:gd name="T33" fmla="*/ 152 h 159"/>
                  <a:gd name="T34" fmla="*/ 29 w 141"/>
                  <a:gd name="T35" fmla="*/ 134 h 159"/>
                  <a:gd name="T36" fmla="*/ 23 w 141"/>
                  <a:gd name="T37" fmla="*/ 139 h 159"/>
                  <a:gd name="T38" fmla="*/ 12 w 141"/>
                  <a:gd name="T39" fmla="*/ 132 h 159"/>
                  <a:gd name="T40" fmla="*/ 16 w 141"/>
                  <a:gd name="T41" fmla="*/ 118 h 159"/>
                  <a:gd name="T42" fmla="*/ 0 w 141"/>
                  <a:gd name="T43" fmla="*/ 101 h 159"/>
                  <a:gd name="T44" fmla="*/ 2 w 141"/>
                  <a:gd name="T45" fmla="*/ 89 h 159"/>
                  <a:gd name="T46" fmla="*/ 14 w 141"/>
                  <a:gd name="T47" fmla="*/ 83 h 159"/>
                  <a:gd name="T48" fmla="*/ 15 w 141"/>
                  <a:gd name="T49" fmla="*/ 70 h 159"/>
                  <a:gd name="T50" fmla="*/ 31 w 141"/>
                  <a:gd name="T51" fmla="*/ 57 h 159"/>
                  <a:gd name="T52" fmla="*/ 28 w 141"/>
                  <a:gd name="T53" fmla="*/ 29 h 159"/>
                  <a:gd name="T54" fmla="*/ 45 w 141"/>
                  <a:gd name="T55" fmla="*/ 8 h 159"/>
                  <a:gd name="T56" fmla="*/ 58 w 141"/>
                  <a:gd name="T57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1" h="159">
                    <a:moveTo>
                      <a:pt x="58" y="0"/>
                    </a:moveTo>
                    <a:lnTo>
                      <a:pt x="80" y="15"/>
                    </a:lnTo>
                    <a:lnTo>
                      <a:pt x="88" y="39"/>
                    </a:lnTo>
                    <a:lnTo>
                      <a:pt x="101" y="46"/>
                    </a:lnTo>
                    <a:lnTo>
                      <a:pt x="114" y="43"/>
                    </a:lnTo>
                    <a:lnTo>
                      <a:pt x="137" y="45"/>
                    </a:lnTo>
                    <a:lnTo>
                      <a:pt x="141" y="54"/>
                    </a:lnTo>
                    <a:lnTo>
                      <a:pt x="120" y="89"/>
                    </a:lnTo>
                    <a:lnTo>
                      <a:pt x="124" y="112"/>
                    </a:lnTo>
                    <a:lnTo>
                      <a:pt x="105" y="112"/>
                    </a:lnTo>
                    <a:lnTo>
                      <a:pt x="87" y="121"/>
                    </a:lnTo>
                    <a:lnTo>
                      <a:pt x="75" y="118"/>
                    </a:lnTo>
                    <a:lnTo>
                      <a:pt x="63" y="127"/>
                    </a:lnTo>
                    <a:lnTo>
                      <a:pt x="62" y="142"/>
                    </a:lnTo>
                    <a:lnTo>
                      <a:pt x="69" y="148"/>
                    </a:lnTo>
                    <a:lnTo>
                      <a:pt x="65" y="159"/>
                    </a:lnTo>
                    <a:lnTo>
                      <a:pt x="35" y="152"/>
                    </a:lnTo>
                    <a:lnTo>
                      <a:pt x="29" y="134"/>
                    </a:lnTo>
                    <a:lnTo>
                      <a:pt x="23" y="139"/>
                    </a:lnTo>
                    <a:lnTo>
                      <a:pt x="12" y="132"/>
                    </a:lnTo>
                    <a:lnTo>
                      <a:pt x="16" y="118"/>
                    </a:lnTo>
                    <a:lnTo>
                      <a:pt x="0" y="101"/>
                    </a:lnTo>
                    <a:lnTo>
                      <a:pt x="2" y="89"/>
                    </a:lnTo>
                    <a:lnTo>
                      <a:pt x="14" y="83"/>
                    </a:lnTo>
                    <a:lnTo>
                      <a:pt x="15" y="70"/>
                    </a:lnTo>
                    <a:lnTo>
                      <a:pt x="31" y="57"/>
                    </a:lnTo>
                    <a:lnTo>
                      <a:pt x="28" y="29"/>
                    </a:lnTo>
                    <a:lnTo>
                      <a:pt x="45" y="8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15" name="Landskrona">
                <a:extLst>
                  <a:ext uri="{FF2B5EF4-FFF2-40B4-BE49-F238E27FC236}">
                    <a16:creationId xmlns:a16="http://schemas.microsoft.com/office/drawing/2014/main" id="{00000000-0008-0000-0200-0000FA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8069" y="5948034"/>
                <a:ext cx="130233" cy="119185"/>
              </a:xfrm>
              <a:custGeom>
                <a:avLst/>
                <a:gdLst>
                  <a:gd name="T0" fmla="*/ 15 w 95"/>
                  <a:gd name="T1" fmla="*/ 0 h 87"/>
                  <a:gd name="T2" fmla="*/ 21 w 95"/>
                  <a:gd name="T3" fmla="*/ 11 h 87"/>
                  <a:gd name="T4" fmla="*/ 40 w 95"/>
                  <a:gd name="T5" fmla="*/ 6 h 87"/>
                  <a:gd name="T6" fmla="*/ 53 w 95"/>
                  <a:gd name="T7" fmla="*/ 14 h 87"/>
                  <a:gd name="T8" fmla="*/ 60 w 95"/>
                  <a:gd name="T9" fmla="*/ 24 h 87"/>
                  <a:gd name="T10" fmla="*/ 76 w 95"/>
                  <a:gd name="T11" fmla="*/ 41 h 87"/>
                  <a:gd name="T12" fmla="*/ 72 w 95"/>
                  <a:gd name="T13" fmla="*/ 55 h 87"/>
                  <a:gd name="T14" fmla="*/ 83 w 95"/>
                  <a:gd name="T15" fmla="*/ 62 h 87"/>
                  <a:gd name="T16" fmla="*/ 89 w 95"/>
                  <a:gd name="T17" fmla="*/ 57 h 87"/>
                  <a:gd name="T18" fmla="*/ 95 w 95"/>
                  <a:gd name="T19" fmla="*/ 75 h 87"/>
                  <a:gd name="T20" fmla="*/ 84 w 95"/>
                  <a:gd name="T21" fmla="*/ 87 h 87"/>
                  <a:gd name="T22" fmla="*/ 50 w 95"/>
                  <a:gd name="T23" fmla="*/ 86 h 87"/>
                  <a:gd name="T24" fmla="*/ 42 w 95"/>
                  <a:gd name="T25" fmla="*/ 63 h 87"/>
                  <a:gd name="T26" fmla="*/ 17 w 95"/>
                  <a:gd name="T27" fmla="*/ 57 h 87"/>
                  <a:gd name="T28" fmla="*/ 0 w 95"/>
                  <a:gd name="T29" fmla="*/ 2 h 87"/>
                  <a:gd name="T30" fmla="*/ 15 w 95"/>
                  <a:gd name="T3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5" h="87">
                    <a:moveTo>
                      <a:pt x="15" y="0"/>
                    </a:moveTo>
                    <a:lnTo>
                      <a:pt x="21" y="11"/>
                    </a:lnTo>
                    <a:lnTo>
                      <a:pt x="40" y="6"/>
                    </a:lnTo>
                    <a:lnTo>
                      <a:pt x="53" y="14"/>
                    </a:lnTo>
                    <a:lnTo>
                      <a:pt x="60" y="24"/>
                    </a:lnTo>
                    <a:lnTo>
                      <a:pt x="76" y="41"/>
                    </a:lnTo>
                    <a:lnTo>
                      <a:pt x="72" y="55"/>
                    </a:lnTo>
                    <a:lnTo>
                      <a:pt x="83" y="62"/>
                    </a:lnTo>
                    <a:lnTo>
                      <a:pt x="89" y="57"/>
                    </a:lnTo>
                    <a:lnTo>
                      <a:pt x="95" y="75"/>
                    </a:lnTo>
                    <a:lnTo>
                      <a:pt x="84" y="87"/>
                    </a:lnTo>
                    <a:lnTo>
                      <a:pt x="50" y="86"/>
                    </a:lnTo>
                    <a:lnTo>
                      <a:pt x="42" y="63"/>
                    </a:lnTo>
                    <a:lnTo>
                      <a:pt x="17" y="57"/>
                    </a:lnTo>
                    <a:lnTo>
                      <a:pt x="0" y="2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16" name="Båstad">
                <a:extLst>
                  <a:ext uri="{FF2B5EF4-FFF2-40B4-BE49-F238E27FC236}">
                    <a16:creationId xmlns:a16="http://schemas.microsoft.com/office/drawing/2014/main" id="{00000000-0008-0000-0200-0000FB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718" y="5519307"/>
                <a:ext cx="159021" cy="121903"/>
              </a:xfrm>
              <a:custGeom>
                <a:avLst/>
                <a:gdLst>
                  <a:gd name="T0" fmla="*/ 34 w 116"/>
                  <a:gd name="T1" fmla="*/ 0 h 88"/>
                  <a:gd name="T2" fmla="*/ 58 w 116"/>
                  <a:gd name="T3" fmla="*/ 12 h 88"/>
                  <a:gd name="T4" fmla="*/ 74 w 116"/>
                  <a:gd name="T5" fmla="*/ 22 h 88"/>
                  <a:gd name="T6" fmla="*/ 95 w 116"/>
                  <a:gd name="T7" fmla="*/ 13 h 88"/>
                  <a:gd name="T8" fmla="*/ 116 w 116"/>
                  <a:gd name="T9" fmla="*/ 30 h 88"/>
                  <a:gd name="T10" fmla="*/ 108 w 116"/>
                  <a:gd name="T11" fmla="*/ 63 h 88"/>
                  <a:gd name="T12" fmla="*/ 91 w 116"/>
                  <a:gd name="T13" fmla="*/ 56 h 88"/>
                  <a:gd name="T14" fmla="*/ 74 w 116"/>
                  <a:gd name="T15" fmla="*/ 83 h 88"/>
                  <a:gd name="T16" fmla="*/ 44 w 116"/>
                  <a:gd name="T17" fmla="*/ 88 h 88"/>
                  <a:gd name="T18" fmla="*/ 36 w 116"/>
                  <a:gd name="T19" fmla="*/ 66 h 88"/>
                  <a:gd name="T20" fmla="*/ 19 w 116"/>
                  <a:gd name="T21" fmla="*/ 51 h 88"/>
                  <a:gd name="T22" fmla="*/ 0 w 116"/>
                  <a:gd name="T23" fmla="*/ 45 h 88"/>
                  <a:gd name="T24" fmla="*/ 0 w 116"/>
                  <a:gd name="T25" fmla="*/ 21 h 88"/>
                  <a:gd name="T26" fmla="*/ 17 w 116"/>
                  <a:gd name="T27" fmla="*/ 8 h 88"/>
                  <a:gd name="T28" fmla="*/ 34 w 116"/>
                  <a:gd name="T2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6" h="88">
                    <a:moveTo>
                      <a:pt x="34" y="0"/>
                    </a:moveTo>
                    <a:lnTo>
                      <a:pt x="58" y="12"/>
                    </a:lnTo>
                    <a:lnTo>
                      <a:pt x="74" y="22"/>
                    </a:lnTo>
                    <a:lnTo>
                      <a:pt x="95" y="13"/>
                    </a:lnTo>
                    <a:lnTo>
                      <a:pt x="116" y="30"/>
                    </a:lnTo>
                    <a:lnTo>
                      <a:pt x="108" y="63"/>
                    </a:lnTo>
                    <a:lnTo>
                      <a:pt x="91" y="56"/>
                    </a:lnTo>
                    <a:lnTo>
                      <a:pt x="74" y="83"/>
                    </a:lnTo>
                    <a:lnTo>
                      <a:pt x="44" y="88"/>
                    </a:lnTo>
                    <a:lnTo>
                      <a:pt x="36" y="66"/>
                    </a:lnTo>
                    <a:lnTo>
                      <a:pt x="19" y="51"/>
                    </a:lnTo>
                    <a:lnTo>
                      <a:pt x="0" y="45"/>
                    </a:lnTo>
                    <a:lnTo>
                      <a:pt x="0" y="21"/>
                    </a:lnTo>
                    <a:lnTo>
                      <a:pt x="17" y="8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17" name="Ängelholm">
                <a:extLst>
                  <a:ext uri="{FF2B5EF4-FFF2-40B4-BE49-F238E27FC236}">
                    <a16:creationId xmlns:a16="http://schemas.microsoft.com/office/drawing/2014/main" id="{00000000-0008-0000-0200-0000FC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9037" y="5597372"/>
                <a:ext cx="209744" cy="204099"/>
              </a:xfrm>
              <a:custGeom>
                <a:avLst/>
                <a:gdLst>
                  <a:gd name="T0" fmla="*/ 47 w 153"/>
                  <a:gd name="T1" fmla="*/ 0 h 148"/>
                  <a:gd name="T2" fmla="*/ 64 w 153"/>
                  <a:gd name="T3" fmla="*/ 7 h 148"/>
                  <a:gd name="T4" fmla="*/ 134 w 153"/>
                  <a:gd name="T5" fmla="*/ 19 h 148"/>
                  <a:gd name="T6" fmla="*/ 153 w 153"/>
                  <a:gd name="T7" fmla="*/ 32 h 148"/>
                  <a:gd name="T8" fmla="*/ 121 w 153"/>
                  <a:gd name="T9" fmla="*/ 72 h 148"/>
                  <a:gd name="T10" fmla="*/ 121 w 153"/>
                  <a:gd name="T11" fmla="*/ 95 h 148"/>
                  <a:gd name="T12" fmla="*/ 106 w 153"/>
                  <a:gd name="T13" fmla="*/ 103 h 148"/>
                  <a:gd name="T14" fmla="*/ 77 w 153"/>
                  <a:gd name="T15" fmla="*/ 100 h 148"/>
                  <a:gd name="T16" fmla="*/ 81 w 153"/>
                  <a:gd name="T17" fmla="*/ 117 h 148"/>
                  <a:gd name="T18" fmla="*/ 60 w 153"/>
                  <a:gd name="T19" fmla="*/ 129 h 148"/>
                  <a:gd name="T20" fmla="*/ 60 w 153"/>
                  <a:gd name="T21" fmla="*/ 137 h 148"/>
                  <a:gd name="T22" fmla="*/ 43 w 153"/>
                  <a:gd name="T23" fmla="*/ 141 h 148"/>
                  <a:gd name="T24" fmla="*/ 21 w 153"/>
                  <a:gd name="T25" fmla="*/ 148 h 148"/>
                  <a:gd name="T26" fmla="*/ 5 w 153"/>
                  <a:gd name="T27" fmla="*/ 133 h 148"/>
                  <a:gd name="T28" fmla="*/ 18 w 153"/>
                  <a:gd name="T29" fmla="*/ 118 h 148"/>
                  <a:gd name="T30" fmla="*/ 5 w 153"/>
                  <a:gd name="T31" fmla="*/ 97 h 148"/>
                  <a:gd name="T32" fmla="*/ 20 w 153"/>
                  <a:gd name="T33" fmla="*/ 88 h 148"/>
                  <a:gd name="T34" fmla="*/ 28 w 153"/>
                  <a:gd name="T35" fmla="*/ 71 h 148"/>
                  <a:gd name="T36" fmla="*/ 26 w 153"/>
                  <a:gd name="T37" fmla="*/ 70 h 148"/>
                  <a:gd name="T38" fmla="*/ 17 w 153"/>
                  <a:gd name="T39" fmla="*/ 50 h 148"/>
                  <a:gd name="T40" fmla="*/ 0 w 153"/>
                  <a:gd name="T41" fmla="*/ 32 h 148"/>
                  <a:gd name="T42" fmla="*/ 30 w 153"/>
                  <a:gd name="T43" fmla="*/ 27 h 148"/>
                  <a:gd name="T44" fmla="*/ 47 w 153"/>
                  <a:gd name="T45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48">
                    <a:moveTo>
                      <a:pt x="47" y="0"/>
                    </a:moveTo>
                    <a:lnTo>
                      <a:pt x="64" y="7"/>
                    </a:lnTo>
                    <a:lnTo>
                      <a:pt x="134" y="19"/>
                    </a:lnTo>
                    <a:lnTo>
                      <a:pt x="153" y="32"/>
                    </a:lnTo>
                    <a:lnTo>
                      <a:pt x="121" y="72"/>
                    </a:lnTo>
                    <a:lnTo>
                      <a:pt x="121" y="95"/>
                    </a:lnTo>
                    <a:lnTo>
                      <a:pt x="106" y="103"/>
                    </a:lnTo>
                    <a:lnTo>
                      <a:pt x="77" y="100"/>
                    </a:lnTo>
                    <a:lnTo>
                      <a:pt x="81" y="117"/>
                    </a:lnTo>
                    <a:lnTo>
                      <a:pt x="60" y="129"/>
                    </a:lnTo>
                    <a:lnTo>
                      <a:pt x="60" y="137"/>
                    </a:lnTo>
                    <a:lnTo>
                      <a:pt x="43" y="141"/>
                    </a:lnTo>
                    <a:lnTo>
                      <a:pt x="21" y="148"/>
                    </a:lnTo>
                    <a:lnTo>
                      <a:pt x="5" y="133"/>
                    </a:lnTo>
                    <a:lnTo>
                      <a:pt x="18" y="118"/>
                    </a:lnTo>
                    <a:lnTo>
                      <a:pt x="5" y="97"/>
                    </a:lnTo>
                    <a:lnTo>
                      <a:pt x="20" y="88"/>
                    </a:lnTo>
                    <a:lnTo>
                      <a:pt x="28" y="71"/>
                    </a:lnTo>
                    <a:lnTo>
                      <a:pt x="26" y="70"/>
                    </a:lnTo>
                    <a:lnTo>
                      <a:pt x="17" y="50"/>
                    </a:lnTo>
                    <a:lnTo>
                      <a:pt x="0" y="32"/>
                    </a:lnTo>
                    <a:lnTo>
                      <a:pt x="30" y="27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18" name="Åstorp">
                <a:extLst>
                  <a:ext uri="{FF2B5EF4-FFF2-40B4-BE49-F238E27FC236}">
                    <a16:creationId xmlns:a16="http://schemas.microsoft.com/office/drawing/2014/main" id="{00000000-0008-0000-0200-0000FD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7825" y="5759003"/>
                <a:ext cx="122008" cy="93157"/>
              </a:xfrm>
              <a:custGeom>
                <a:avLst/>
                <a:gdLst>
                  <a:gd name="T0" fmla="*/ 60 w 89"/>
                  <a:gd name="T1" fmla="*/ 0 h 68"/>
                  <a:gd name="T2" fmla="*/ 85 w 89"/>
                  <a:gd name="T3" fmla="*/ 21 h 68"/>
                  <a:gd name="T4" fmla="*/ 89 w 89"/>
                  <a:gd name="T5" fmla="*/ 60 h 68"/>
                  <a:gd name="T6" fmla="*/ 76 w 89"/>
                  <a:gd name="T7" fmla="*/ 68 h 68"/>
                  <a:gd name="T8" fmla="*/ 58 w 89"/>
                  <a:gd name="T9" fmla="*/ 44 h 68"/>
                  <a:gd name="T10" fmla="*/ 46 w 89"/>
                  <a:gd name="T11" fmla="*/ 44 h 68"/>
                  <a:gd name="T12" fmla="*/ 38 w 89"/>
                  <a:gd name="T13" fmla="*/ 37 h 68"/>
                  <a:gd name="T14" fmla="*/ 13 w 89"/>
                  <a:gd name="T15" fmla="*/ 48 h 68"/>
                  <a:gd name="T16" fmla="*/ 0 w 89"/>
                  <a:gd name="T17" fmla="*/ 31 h 68"/>
                  <a:gd name="T18" fmla="*/ 22 w 89"/>
                  <a:gd name="T19" fmla="*/ 24 h 68"/>
                  <a:gd name="T20" fmla="*/ 39 w 89"/>
                  <a:gd name="T21" fmla="*/ 20 h 68"/>
                  <a:gd name="T22" fmla="*/ 39 w 89"/>
                  <a:gd name="T23" fmla="*/ 12 h 68"/>
                  <a:gd name="T24" fmla="*/ 60 w 89"/>
                  <a:gd name="T25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9" h="68">
                    <a:moveTo>
                      <a:pt x="60" y="0"/>
                    </a:moveTo>
                    <a:lnTo>
                      <a:pt x="85" y="21"/>
                    </a:lnTo>
                    <a:lnTo>
                      <a:pt x="89" y="60"/>
                    </a:lnTo>
                    <a:lnTo>
                      <a:pt x="76" y="68"/>
                    </a:lnTo>
                    <a:lnTo>
                      <a:pt x="58" y="44"/>
                    </a:lnTo>
                    <a:lnTo>
                      <a:pt x="46" y="44"/>
                    </a:lnTo>
                    <a:lnTo>
                      <a:pt x="38" y="37"/>
                    </a:lnTo>
                    <a:lnTo>
                      <a:pt x="13" y="48"/>
                    </a:lnTo>
                    <a:lnTo>
                      <a:pt x="0" y="31"/>
                    </a:lnTo>
                    <a:lnTo>
                      <a:pt x="22" y="24"/>
                    </a:lnTo>
                    <a:lnTo>
                      <a:pt x="39" y="20"/>
                    </a:lnTo>
                    <a:lnTo>
                      <a:pt x="39" y="12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19" name="Klippan">
                <a:extLst>
                  <a:ext uri="{FF2B5EF4-FFF2-40B4-BE49-F238E27FC236}">
                    <a16:creationId xmlns:a16="http://schemas.microsoft.com/office/drawing/2014/main" id="{00000000-0008-0000-0200-0000FE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4594" y="5727516"/>
                <a:ext cx="243996" cy="193117"/>
              </a:xfrm>
              <a:custGeom>
                <a:avLst/>
                <a:gdLst>
                  <a:gd name="T0" fmla="*/ 44 w 177"/>
                  <a:gd name="T1" fmla="*/ 0 h 139"/>
                  <a:gd name="T2" fmla="*/ 70 w 177"/>
                  <a:gd name="T3" fmla="*/ 21 h 139"/>
                  <a:gd name="T4" fmla="*/ 80 w 177"/>
                  <a:gd name="T5" fmla="*/ 5 h 139"/>
                  <a:gd name="T6" fmla="*/ 95 w 177"/>
                  <a:gd name="T7" fmla="*/ 9 h 139"/>
                  <a:gd name="T8" fmla="*/ 95 w 177"/>
                  <a:gd name="T9" fmla="*/ 29 h 139"/>
                  <a:gd name="T10" fmla="*/ 109 w 177"/>
                  <a:gd name="T11" fmla="*/ 40 h 139"/>
                  <a:gd name="T12" fmla="*/ 104 w 177"/>
                  <a:gd name="T13" fmla="*/ 47 h 139"/>
                  <a:gd name="T14" fmla="*/ 113 w 177"/>
                  <a:gd name="T15" fmla="*/ 65 h 139"/>
                  <a:gd name="T16" fmla="*/ 135 w 177"/>
                  <a:gd name="T17" fmla="*/ 65 h 139"/>
                  <a:gd name="T18" fmla="*/ 152 w 177"/>
                  <a:gd name="T19" fmla="*/ 77 h 139"/>
                  <a:gd name="T20" fmla="*/ 160 w 177"/>
                  <a:gd name="T21" fmla="*/ 94 h 139"/>
                  <a:gd name="T22" fmla="*/ 173 w 177"/>
                  <a:gd name="T23" fmla="*/ 89 h 139"/>
                  <a:gd name="T24" fmla="*/ 177 w 177"/>
                  <a:gd name="T25" fmla="*/ 94 h 139"/>
                  <a:gd name="T26" fmla="*/ 171 w 177"/>
                  <a:gd name="T27" fmla="*/ 111 h 139"/>
                  <a:gd name="T28" fmla="*/ 156 w 177"/>
                  <a:gd name="T29" fmla="*/ 118 h 139"/>
                  <a:gd name="T30" fmla="*/ 154 w 177"/>
                  <a:gd name="T31" fmla="*/ 139 h 139"/>
                  <a:gd name="T32" fmla="*/ 126 w 177"/>
                  <a:gd name="T33" fmla="*/ 137 h 139"/>
                  <a:gd name="T34" fmla="*/ 116 w 177"/>
                  <a:gd name="T35" fmla="*/ 136 h 139"/>
                  <a:gd name="T36" fmla="*/ 112 w 177"/>
                  <a:gd name="T37" fmla="*/ 127 h 139"/>
                  <a:gd name="T38" fmla="*/ 89 w 177"/>
                  <a:gd name="T39" fmla="*/ 125 h 139"/>
                  <a:gd name="T40" fmla="*/ 76 w 177"/>
                  <a:gd name="T41" fmla="*/ 128 h 139"/>
                  <a:gd name="T42" fmla="*/ 63 w 177"/>
                  <a:gd name="T43" fmla="*/ 121 h 139"/>
                  <a:gd name="T44" fmla="*/ 55 w 177"/>
                  <a:gd name="T45" fmla="*/ 97 h 139"/>
                  <a:gd name="T46" fmla="*/ 33 w 177"/>
                  <a:gd name="T47" fmla="*/ 82 h 139"/>
                  <a:gd name="T48" fmla="*/ 29 w 177"/>
                  <a:gd name="T49" fmla="*/ 43 h 139"/>
                  <a:gd name="T50" fmla="*/ 4 w 177"/>
                  <a:gd name="T51" fmla="*/ 22 h 139"/>
                  <a:gd name="T52" fmla="*/ 0 w 177"/>
                  <a:gd name="T53" fmla="*/ 5 h 139"/>
                  <a:gd name="T54" fmla="*/ 29 w 177"/>
                  <a:gd name="T55" fmla="*/ 8 h 139"/>
                  <a:gd name="T56" fmla="*/ 44 w 177"/>
                  <a:gd name="T57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7" h="139">
                    <a:moveTo>
                      <a:pt x="44" y="0"/>
                    </a:moveTo>
                    <a:lnTo>
                      <a:pt x="70" y="21"/>
                    </a:lnTo>
                    <a:lnTo>
                      <a:pt x="80" y="5"/>
                    </a:lnTo>
                    <a:lnTo>
                      <a:pt x="95" y="9"/>
                    </a:lnTo>
                    <a:lnTo>
                      <a:pt x="95" y="29"/>
                    </a:lnTo>
                    <a:lnTo>
                      <a:pt x="109" y="40"/>
                    </a:lnTo>
                    <a:lnTo>
                      <a:pt x="104" y="47"/>
                    </a:lnTo>
                    <a:lnTo>
                      <a:pt x="113" y="65"/>
                    </a:lnTo>
                    <a:lnTo>
                      <a:pt x="135" y="65"/>
                    </a:lnTo>
                    <a:lnTo>
                      <a:pt x="152" y="77"/>
                    </a:lnTo>
                    <a:lnTo>
                      <a:pt x="160" y="94"/>
                    </a:lnTo>
                    <a:lnTo>
                      <a:pt x="173" y="89"/>
                    </a:lnTo>
                    <a:lnTo>
                      <a:pt x="177" y="94"/>
                    </a:lnTo>
                    <a:lnTo>
                      <a:pt x="171" y="111"/>
                    </a:lnTo>
                    <a:lnTo>
                      <a:pt x="156" y="118"/>
                    </a:lnTo>
                    <a:lnTo>
                      <a:pt x="154" y="139"/>
                    </a:lnTo>
                    <a:lnTo>
                      <a:pt x="126" y="137"/>
                    </a:lnTo>
                    <a:lnTo>
                      <a:pt x="116" y="136"/>
                    </a:lnTo>
                    <a:lnTo>
                      <a:pt x="112" y="127"/>
                    </a:lnTo>
                    <a:lnTo>
                      <a:pt x="89" y="125"/>
                    </a:lnTo>
                    <a:lnTo>
                      <a:pt x="76" y="128"/>
                    </a:lnTo>
                    <a:lnTo>
                      <a:pt x="63" y="121"/>
                    </a:lnTo>
                    <a:lnTo>
                      <a:pt x="55" y="97"/>
                    </a:lnTo>
                    <a:lnTo>
                      <a:pt x="33" y="82"/>
                    </a:lnTo>
                    <a:lnTo>
                      <a:pt x="29" y="43"/>
                    </a:lnTo>
                    <a:lnTo>
                      <a:pt x="4" y="22"/>
                    </a:lnTo>
                    <a:lnTo>
                      <a:pt x="0" y="5"/>
                    </a:lnTo>
                    <a:lnTo>
                      <a:pt x="29" y="8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20" name="Örkelljunga">
                <a:extLst>
                  <a:ext uri="{FF2B5EF4-FFF2-40B4-BE49-F238E27FC236}">
                    <a16:creationId xmlns:a16="http://schemas.microsoft.com/office/drawing/2014/main" id="{00000000-0008-0000-0200-0000FF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4913" y="5560405"/>
                <a:ext cx="224803" cy="197227"/>
              </a:xfrm>
              <a:custGeom>
                <a:avLst/>
                <a:gdLst>
                  <a:gd name="T0" fmla="*/ 123 w 163"/>
                  <a:gd name="T1" fmla="*/ 0 h 142"/>
                  <a:gd name="T2" fmla="*/ 136 w 163"/>
                  <a:gd name="T3" fmla="*/ 13 h 142"/>
                  <a:gd name="T4" fmla="*/ 163 w 163"/>
                  <a:gd name="T5" fmla="*/ 13 h 142"/>
                  <a:gd name="T6" fmla="*/ 162 w 163"/>
                  <a:gd name="T7" fmla="*/ 26 h 142"/>
                  <a:gd name="T8" fmla="*/ 136 w 163"/>
                  <a:gd name="T9" fmla="*/ 42 h 142"/>
                  <a:gd name="T10" fmla="*/ 136 w 163"/>
                  <a:gd name="T11" fmla="*/ 74 h 142"/>
                  <a:gd name="T12" fmla="*/ 131 w 163"/>
                  <a:gd name="T13" fmla="*/ 89 h 142"/>
                  <a:gd name="T14" fmla="*/ 119 w 163"/>
                  <a:gd name="T15" fmla="*/ 80 h 142"/>
                  <a:gd name="T16" fmla="*/ 106 w 163"/>
                  <a:gd name="T17" fmla="*/ 101 h 142"/>
                  <a:gd name="T18" fmla="*/ 79 w 163"/>
                  <a:gd name="T19" fmla="*/ 95 h 142"/>
                  <a:gd name="T20" fmla="*/ 51 w 163"/>
                  <a:gd name="T21" fmla="*/ 130 h 142"/>
                  <a:gd name="T22" fmla="*/ 36 w 163"/>
                  <a:gd name="T23" fmla="*/ 126 h 142"/>
                  <a:gd name="T24" fmla="*/ 26 w 163"/>
                  <a:gd name="T25" fmla="*/ 142 h 142"/>
                  <a:gd name="T26" fmla="*/ 0 w 163"/>
                  <a:gd name="T27" fmla="*/ 121 h 142"/>
                  <a:gd name="T28" fmla="*/ 0 w 163"/>
                  <a:gd name="T29" fmla="*/ 98 h 142"/>
                  <a:gd name="T30" fmla="*/ 32 w 163"/>
                  <a:gd name="T31" fmla="*/ 58 h 142"/>
                  <a:gd name="T32" fmla="*/ 68 w 163"/>
                  <a:gd name="T33" fmla="*/ 24 h 142"/>
                  <a:gd name="T34" fmla="*/ 95 w 163"/>
                  <a:gd name="T35" fmla="*/ 11 h 142"/>
                  <a:gd name="T36" fmla="*/ 108 w 163"/>
                  <a:gd name="T37" fmla="*/ 11 h 142"/>
                  <a:gd name="T38" fmla="*/ 123 w 163"/>
                  <a:gd name="T39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3" h="142">
                    <a:moveTo>
                      <a:pt x="123" y="0"/>
                    </a:moveTo>
                    <a:lnTo>
                      <a:pt x="136" y="13"/>
                    </a:lnTo>
                    <a:lnTo>
                      <a:pt x="163" y="13"/>
                    </a:lnTo>
                    <a:lnTo>
                      <a:pt x="162" y="26"/>
                    </a:lnTo>
                    <a:lnTo>
                      <a:pt x="136" y="42"/>
                    </a:lnTo>
                    <a:lnTo>
                      <a:pt x="136" y="74"/>
                    </a:lnTo>
                    <a:lnTo>
                      <a:pt x="131" y="89"/>
                    </a:lnTo>
                    <a:lnTo>
                      <a:pt x="119" y="80"/>
                    </a:lnTo>
                    <a:lnTo>
                      <a:pt x="106" y="101"/>
                    </a:lnTo>
                    <a:lnTo>
                      <a:pt x="79" y="95"/>
                    </a:lnTo>
                    <a:lnTo>
                      <a:pt x="51" y="130"/>
                    </a:lnTo>
                    <a:lnTo>
                      <a:pt x="36" y="126"/>
                    </a:lnTo>
                    <a:lnTo>
                      <a:pt x="26" y="142"/>
                    </a:lnTo>
                    <a:lnTo>
                      <a:pt x="0" y="121"/>
                    </a:lnTo>
                    <a:lnTo>
                      <a:pt x="0" y="98"/>
                    </a:lnTo>
                    <a:lnTo>
                      <a:pt x="32" y="58"/>
                    </a:lnTo>
                    <a:lnTo>
                      <a:pt x="68" y="24"/>
                    </a:lnTo>
                    <a:lnTo>
                      <a:pt x="95" y="11"/>
                    </a:lnTo>
                    <a:lnTo>
                      <a:pt x="108" y="11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21" name="Perstorp">
                <a:extLst>
                  <a:ext uri="{FF2B5EF4-FFF2-40B4-BE49-F238E27FC236}">
                    <a16:creationId xmlns:a16="http://schemas.microsoft.com/office/drawing/2014/main" id="{00000000-0008-0000-0200-000000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6178" y="5691898"/>
                <a:ext cx="94590" cy="142453"/>
              </a:xfrm>
              <a:custGeom>
                <a:avLst/>
                <a:gdLst>
                  <a:gd name="T0" fmla="*/ 28 w 69"/>
                  <a:gd name="T1" fmla="*/ 0 h 103"/>
                  <a:gd name="T2" fmla="*/ 55 w 69"/>
                  <a:gd name="T3" fmla="*/ 6 h 103"/>
                  <a:gd name="T4" fmla="*/ 66 w 69"/>
                  <a:gd name="T5" fmla="*/ 43 h 103"/>
                  <a:gd name="T6" fmla="*/ 60 w 69"/>
                  <a:gd name="T7" fmla="*/ 56 h 103"/>
                  <a:gd name="T8" fmla="*/ 69 w 69"/>
                  <a:gd name="T9" fmla="*/ 69 h 103"/>
                  <a:gd name="T10" fmla="*/ 69 w 69"/>
                  <a:gd name="T11" fmla="*/ 81 h 103"/>
                  <a:gd name="T12" fmla="*/ 57 w 69"/>
                  <a:gd name="T13" fmla="*/ 103 h 103"/>
                  <a:gd name="T14" fmla="*/ 40 w 69"/>
                  <a:gd name="T15" fmla="*/ 91 h 103"/>
                  <a:gd name="T16" fmla="*/ 18 w 69"/>
                  <a:gd name="T17" fmla="*/ 91 h 103"/>
                  <a:gd name="T18" fmla="*/ 9 w 69"/>
                  <a:gd name="T19" fmla="*/ 73 h 103"/>
                  <a:gd name="T20" fmla="*/ 14 w 69"/>
                  <a:gd name="T21" fmla="*/ 66 h 103"/>
                  <a:gd name="T22" fmla="*/ 0 w 69"/>
                  <a:gd name="T23" fmla="*/ 55 h 103"/>
                  <a:gd name="T24" fmla="*/ 0 w 69"/>
                  <a:gd name="T25" fmla="*/ 35 h 103"/>
                  <a:gd name="T26" fmla="*/ 28 w 69"/>
                  <a:gd name="T27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9" h="103">
                    <a:moveTo>
                      <a:pt x="28" y="0"/>
                    </a:moveTo>
                    <a:lnTo>
                      <a:pt x="55" y="6"/>
                    </a:lnTo>
                    <a:lnTo>
                      <a:pt x="66" y="43"/>
                    </a:lnTo>
                    <a:lnTo>
                      <a:pt x="60" y="56"/>
                    </a:lnTo>
                    <a:lnTo>
                      <a:pt x="69" y="69"/>
                    </a:lnTo>
                    <a:lnTo>
                      <a:pt x="69" y="81"/>
                    </a:lnTo>
                    <a:lnTo>
                      <a:pt x="57" y="103"/>
                    </a:lnTo>
                    <a:lnTo>
                      <a:pt x="40" y="91"/>
                    </a:lnTo>
                    <a:lnTo>
                      <a:pt x="18" y="91"/>
                    </a:lnTo>
                    <a:lnTo>
                      <a:pt x="9" y="73"/>
                    </a:lnTo>
                    <a:lnTo>
                      <a:pt x="14" y="66"/>
                    </a:lnTo>
                    <a:lnTo>
                      <a:pt x="0" y="55"/>
                    </a:lnTo>
                    <a:lnTo>
                      <a:pt x="0" y="3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22" name="Hässleholm">
                <a:extLst>
                  <a:ext uri="{FF2B5EF4-FFF2-40B4-BE49-F238E27FC236}">
                    <a16:creationId xmlns:a16="http://schemas.microsoft.com/office/drawing/2014/main" id="{00000000-0008-0000-0200-000001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1575" y="5565885"/>
                <a:ext cx="279658" cy="409547"/>
              </a:xfrm>
              <a:custGeom>
                <a:avLst/>
                <a:gdLst>
                  <a:gd name="T0" fmla="*/ 104 w 204"/>
                  <a:gd name="T1" fmla="*/ 0 h 296"/>
                  <a:gd name="T2" fmla="*/ 118 w 204"/>
                  <a:gd name="T3" fmla="*/ 25 h 296"/>
                  <a:gd name="T4" fmla="*/ 169 w 204"/>
                  <a:gd name="T5" fmla="*/ 15 h 296"/>
                  <a:gd name="T6" fmla="*/ 171 w 204"/>
                  <a:gd name="T7" fmla="*/ 26 h 296"/>
                  <a:gd name="T8" fmla="*/ 165 w 204"/>
                  <a:gd name="T9" fmla="*/ 41 h 296"/>
                  <a:gd name="T10" fmla="*/ 180 w 204"/>
                  <a:gd name="T11" fmla="*/ 49 h 296"/>
                  <a:gd name="T12" fmla="*/ 179 w 204"/>
                  <a:gd name="T13" fmla="*/ 67 h 296"/>
                  <a:gd name="T14" fmla="*/ 200 w 204"/>
                  <a:gd name="T15" fmla="*/ 68 h 296"/>
                  <a:gd name="T16" fmla="*/ 200 w 204"/>
                  <a:gd name="T17" fmla="*/ 104 h 296"/>
                  <a:gd name="T18" fmla="*/ 195 w 204"/>
                  <a:gd name="T19" fmla="*/ 132 h 296"/>
                  <a:gd name="T20" fmla="*/ 200 w 204"/>
                  <a:gd name="T21" fmla="*/ 152 h 296"/>
                  <a:gd name="T22" fmla="*/ 204 w 204"/>
                  <a:gd name="T23" fmla="*/ 173 h 296"/>
                  <a:gd name="T24" fmla="*/ 194 w 204"/>
                  <a:gd name="T25" fmla="*/ 194 h 296"/>
                  <a:gd name="T26" fmla="*/ 199 w 204"/>
                  <a:gd name="T27" fmla="*/ 208 h 296"/>
                  <a:gd name="T28" fmla="*/ 169 w 204"/>
                  <a:gd name="T29" fmla="*/ 252 h 296"/>
                  <a:gd name="T30" fmla="*/ 145 w 204"/>
                  <a:gd name="T31" fmla="*/ 258 h 296"/>
                  <a:gd name="T32" fmla="*/ 136 w 204"/>
                  <a:gd name="T33" fmla="*/ 246 h 296"/>
                  <a:gd name="T34" fmla="*/ 116 w 204"/>
                  <a:gd name="T35" fmla="*/ 274 h 296"/>
                  <a:gd name="T36" fmla="*/ 124 w 204"/>
                  <a:gd name="T37" fmla="*/ 290 h 296"/>
                  <a:gd name="T38" fmla="*/ 108 w 204"/>
                  <a:gd name="T39" fmla="*/ 296 h 296"/>
                  <a:gd name="T40" fmla="*/ 91 w 204"/>
                  <a:gd name="T41" fmla="*/ 290 h 296"/>
                  <a:gd name="T42" fmla="*/ 65 w 204"/>
                  <a:gd name="T43" fmla="*/ 288 h 296"/>
                  <a:gd name="T44" fmla="*/ 76 w 204"/>
                  <a:gd name="T45" fmla="*/ 274 h 296"/>
                  <a:gd name="T46" fmla="*/ 81 w 204"/>
                  <a:gd name="T47" fmla="*/ 236 h 296"/>
                  <a:gd name="T48" fmla="*/ 51 w 204"/>
                  <a:gd name="T49" fmla="*/ 227 h 296"/>
                  <a:gd name="T50" fmla="*/ 47 w 204"/>
                  <a:gd name="T51" fmla="*/ 207 h 296"/>
                  <a:gd name="T52" fmla="*/ 27 w 204"/>
                  <a:gd name="T53" fmla="*/ 211 h 296"/>
                  <a:gd name="T54" fmla="*/ 23 w 204"/>
                  <a:gd name="T55" fmla="*/ 206 h 296"/>
                  <a:gd name="T56" fmla="*/ 10 w 204"/>
                  <a:gd name="T57" fmla="*/ 211 h 296"/>
                  <a:gd name="T58" fmla="*/ 2 w 204"/>
                  <a:gd name="T59" fmla="*/ 194 h 296"/>
                  <a:gd name="T60" fmla="*/ 14 w 204"/>
                  <a:gd name="T61" fmla="*/ 172 h 296"/>
                  <a:gd name="T62" fmla="*/ 14 w 204"/>
                  <a:gd name="T63" fmla="*/ 160 h 296"/>
                  <a:gd name="T64" fmla="*/ 5 w 204"/>
                  <a:gd name="T65" fmla="*/ 147 h 296"/>
                  <a:gd name="T66" fmla="*/ 11 w 204"/>
                  <a:gd name="T67" fmla="*/ 134 h 296"/>
                  <a:gd name="T68" fmla="*/ 0 w 204"/>
                  <a:gd name="T69" fmla="*/ 97 h 296"/>
                  <a:gd name="T70" fmla="*/ 13 w 204"/>
                  <a:gd name="T71" fmla="*/ 76 h 296"/>
                  <a:gd name="T72" fmla="*/ 25 w 204"/>
                  <a:gd name="T73" fmla="*/ 85 h 296"/>
                  <a:gd name="T74" fmla="*/ 30 w 204"/>
                  <a:gd name="T75" fmla="*/ 70 h 296"/>
                  <a:gd name="T76" fmla="*/ 30 w 204"/>
                  <a:gd name="T77" fmla="*/ 38 h 296"/>
                  <a:gd name="T78" fmla="*/ 56 w 204"/>
                  <a:gd name="T79" fmla="*/ 22 h 296"/>
                  <a:gd name="T80" fmla="*/ 57 w 204"/>
                  <a:gd name="T81" fmla="*/ 9 h 296"/>
                  <a:gd name="T82" fmla="*/ 104 w 204"/>
                  <a:gd name="T83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4" h="296">
                    <a:moveTo>
                      <a:pt x="104" y="0"/>
                    </a:moveTo>
                    <a:lnTo>
                      <a:pt x="118" y="25"/>
                    </a:lnTo>
                    <a:lnTo>
                      <a:pt x="169" y="15"/>
                    </a:lnTo>
                    <a:lnTo>
                      <a:pt x="171" y="26"/>
                    </a:lnTo>
                    <a:lnTo>
                      <a:pt x="165" y="41"/>
                    </a:lnTo>
                    <a:lnTo>
                      <a:pt x="180" y="49"/>
                    </a:lnTo>
                    <a:lnTo>
                      <a:pt x="179" y="67"/>
                    </a:lnTo>
                    <a:lnTo>
                      <a:pt x="200" y="68"/>
                    </a:lnTo>
                    <a:lnTo>
                      <a:pt x="200" y="104"/>
                    </a:lnTo>
                    <a:lnTo>
                      <a:pt x="195" y="132"/>
                    </a:lnTo>
                    <a:lnTo>
                      <a:pt x="200" y="152"/>
                    </a:lnTo>
                    <a:lnTo>
                      <a:pt x="204" y="173"/>
                    </a:lnTo>
                    <a:lnTo>
                      <a:pt x="194" y="194"/>
                    </a:lnTo>
                    <a:lnTo>
                      <a:pt x="199" y="208"/>
                    </a:lnTo>
                    <a:lnTo>
                      <a:pt x="169" y="252"/>
                    </a:lnTo>
                    <a:lnTo>
                      <a:pt x="145" y="258"/>
                    </a:lnTo>
                    <a:lnTo>
                      <a:pt x="136" y="246"/>
                    </a:lnTo>
                    <a:lnTo>
                      <a:pt x="116" y="274"/>
                    </a:lnTo>
                    <a:lnTo>
                      <a:pt x="124" y="290"/>
                    </a:lnTo>
                    <a:lnTo>
                      <a:pt x="108" y="296"/>
                    </a:lnTo>
                    <a:lnTo>
                      <a:pt x="91" y="290"/>
                    </a:lnTo>
                    <a:lnTo>
                      <a:pt x="65" y="288"/>
                    </a:lnTo>
                    <a:lnTo>
                      <a:pt x="76" y="274"/>
                    </a:lnTo>
                    <a:lnTo>
                      <a:pt x="81" y="236"/>
                    </a:lnTo>
                    <a:lnTo>
                      <a:pt x="51" y="227"/>
                    </a:lnTo>
                    <a:lnTo>
                      <a:pt x="47" y="207"/>
                    </a:lnTo>
                    <a:lnTo>
                      <a:pt x="27" y="211"/>
                    </a:lnTo>
                    <a:lnTo>
                      <a:pt x="23" y="206"/>
                    </a:lnTo>
                    <a:lnTo>
                      <a:pt x="10" y="211"/>
                    </a:lnTo>
                    <a:lnTo>
                      <a:pt x="2" y="194"/>
                    </a:lnTo>
                    <a:lnTo>
                      <a:pt x="14" y="172"/>
                    </a:lnTo>
                    <a:lnTo>
                      <a:pt x="14" y="160"/>
                    </a:lnTo>
                    <a:lnTo>
                      <a:pt x="5" y="147"/>
                    </a:lnTo>
                    <a:lnTo>
                      <a:pt x="11" y="134"/>
                    </a:lnTo>
                    <a:lnTo>
                      <a:pt x="0" y="97"/>
                    </a:lnTo>
                    <a:lnTo>
                      <a:pt x="13" y="76"/>
                    </a:lnTo>
                    <a:lnTo>
                      <a:pt x="25" y="85"/>
                    </a:lnTo>
                    <a:lnTo>
                      <a:pt x="30" y="70"/>
                    </a:lnTo>
                    <a:lnTo>
                      <a:pt x="30" y="38"/>
                    </a:lnTo>
                    <a:lnTo>
                      <a:pt x="56" y="22"/>
                    </a:lnTo>
                    <a:lnTo>
                      <a:pt x="57" y="9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FF6C56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23" name="Osby">
                <a:extLst>
                  <a:ext uri="{FF2B5EF4-FFF2-40B4-BE49-F238E27FC236}">
                    <a16:creationId xmlns:a16="http://schemas.microsoft.com/office/drawing/2014/main" id="{00000000-0008-0000-0200-000002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4145" y="5482319"/>
                <a:ext cx="390700" cy="205469"/>
              </a:xfrm>
              <a:custGeom>
                <a:avLst/>
                <a:gdLst>
                  <a:gd name="T0" fmla="*/ 139 w 285"/>
                  <a:gd name="T1" fmla="*/ 0 h 149"/>
                  <a:gd name="T2" fmla="*/ 152 w 285"/>
                  <a:gd name="T3" fmla="*/ 17 h 149"/>
                  <a:gd name="T4" fmla="*/ 186 w 285"/>
                  <a:gd name="T5" fmla="*/ 26 h 149"/>
                  <a:gd name="T6" fmla="*/ 193 w 285"/>
                  <a:gd name="T7" fmla="*/ 21 h 149"/>
                  <a:gd name="T8" fmla="*/ 249 w 285"/>
                  <a:gd name="T9" fmla="*/ 35 h 149"/>
                  <a:gd name="T10" fmla="*/ 285 w 285"/>
                  <a:gd name="T11" fmla="*/ 51 h 149"/>
                  <a:gd name="T12" fmla="*/ 266 w 285"/>
                  <a:gd name="T13" fmla="*/ 83 h 149"/>
                  <a:gd name="T14" fmla="*/ 245 w 285"/>
                  <a:gd name="T15" fmla="*/ 90 h 149"/>
                  <a:gd name="T16" fmla="*/ 238 w 285"/>
                  <a:gd name="T17" fmla="*/ 121 h 149"/>
                  <a:gd name="T18" fmla="*/ 244 w 285"/>
                  <a:gd name="T19" fmla="*/ 142 h 149"/>
                  <a:gd name="T20" fmla="*/ 200 w 285"/>
                  <a:gd name="T21" fmla="*/ 149 h 149"/>
                  <a:gd name="T22" fmla="*/ 198 w 285"/>
                  <a:gd name="T23" fmla="*/ 131 h 149"/>
                  <a:gd name="T24" fmla="*/ 209 w 285"/>
                  <a:gd name="T25" fmla="*/ 119 h 149"/>
                  <a:gd name="T26" fmla="*/ 200 w 285"/>
                  <a:gd name="T27" fmla="*/ 104 h 149"/>
                  <a:gd name="T28" fmla="*/ 188 w 285"/>
                  <a:gd name="T29" fmla="*/ 107 h 149"/>
                  <a:gd name="T30" fmla="*/ 183 w 285"/>
                  <a:gd name="T31" fmla="*/ 123 h 149"/>
                  <a:gd name="T32" fmla="*/ 175 w 285"/>
                  <a:gd name="T33" fmla="*/ 107 h 149"/>
                  <a:gd name="T34" fmla="*/ 188 w 285"/>
                  <a:gd name="T35" fmla="*/ 60 h 149"/>
                  <a:gd name="T36" fmla="*/ 177 w 285"/>
                  <a:gd name="T37" fmla="*/ 51 h 149"/>
                  <a:gd name="T38" fmla="*/ 160 w 285"/>
                  <a:gd name="T39" fmla="*/ 61 h 149"/>
                  <a:gd name="T40" fmla="*/ 146 w 285"/>
                  <a:gd name="T41" fmla="*/ 103 h 149"/>
                  <a:gd name="T42" fmla="*/ 130 w 285"/>
                  <a:gd name="T43" fmla="*/ 106 h 149"/>
                  <a:gd name="T44" fmla="*/ 96 w 285"/>
                  <a:gd name="T45" fmla="*/ 129 h 149"/>
                  <a:gd name="T46" fmla="*/ 75 w 285"/>
                  <a:gd name="T47" fmla="*/ 128 h 149"/>
                  <a:gd name="T48" fmla="*/ 76 w 285"/>
                  <a:gd name="T49" fmla="*/ 110 h 149"/>
                  <a:gd name="T50" fmla="*/ 61 w 285"/>
                  <a:gd name="T51" fmla="*/ 102 h 149"/>
                  <a:gd name="T52" fmla="*/ 67 w 285"/>
                  <a:gd name="T53" fmla="*/ 87 h 149"/>
                  <a:gd name="T54" fmla="*/ 65 w 285"/>
                  <a:gd name="T55" fmla="*/ 76 h 149"/>
                  <a:gd name="T56" fmla="*/ 14 w 285"/>
                  <a:gd name="T57" fmla="*/ 86 h 149"/>
                  <a:gd name="T58" fmla="*/ 0 w 285"/>
                  <a:gd name="T59" fmla="*/ 61 h 149"/>
                  <a:gd name="T60" fmla="*/ 31 w 285"/>
                  <a:gd name="T61" fmla="*/ 49 h 149"/>
                  <a:gd name="T62" fmla="*/ 57 w 285"/>
                  <a:gd name="T63" fmla="*/ 49 h 149"/>
                  <a:gd name="T64" fmla="*/ 79 w 285"/>
                  <a:gd name="T65" fmla="*/ 39 h 149"/>
                  <a:gd name="T66" fmla="*/ 108 w 285"/>
                  <a:gd name="T67" fmla="*/ 39 h 149"/>
                  <a:gd name="T68" fmla="*/ 122 w 285"/>
                  <a:gd name="T69" fmla="*/ 18 h 149"/>
                  <a:gd name="T70" fmla="*/ 126 w 285"/>
                  <a:gd name="T71" fmla="*/ 1 h 149"/>
                  <a:gd name="T72" fmla="*/ 139 w 285"/>
                  <a:gd name="T73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5" h="149">
                    <a:moveTo>
                      <a:pt x="139" y="0"/>
                    </a:moveTo>
                    <a:lnTo>
                      <a:pt x="152" y="17"/>
                    </a:lnTo>
                    <a:lnTo>
                      <a:pt x="186" y="26"/>
                    </a:lnTo>
                    <a:lnTo>
                      <a:pt x="193" y="21"/>
                    </a:lnTo>
                    <a:lnTo>
                      <a:pt x="249" y="35"/>
                    </a:lnTo>
                    <a:lnTo>
                      <a:pt x="285" y="51"/>
                    </a:lnTo>
                    <a:lnTo>
                      <a:pt x="266" y="83"/>
                    </a:lnTo>
                    <a:lnTo>
                      <a:pt x="245" y="90"/>
                    </a:lnTo>
                    <a:lnTo>
                      <a:pt x="238" y="121"/>
                    </a:lnTo>
                    <a:lnTo>
                      <a:pt x="244" y="142"/>
                    </a:lnTo>
                    <a:lnTo>
                      <a:pt x="200" y="149"/>
                    </a:lnTo>
                    <a:lnTo>
                      <a:pt x="198" y="131"/>
                    </a:lnTo>
                    <a:lnTo>
                      <a:pt x="209" y="119"/>
                    </a:lnTo>
                    <a:lnTo>
                      <a:pt x="200" y="104"/>
                    </a:lnTo>
                    <a:lnTo>
                      <a:pt x="188" y="107"/>
                    </a:lnTo>
                    <a:lnTo>
                      <a:pt x="183" y="123"/>
                    </a:lnTo>
                    <a:lnTo>
                      <a:pt x="175" y="107"/>
                    </a:lnTo>
                    <a:lnTo>
                      <a:pt x="188" y="60"/>
                    </a:lnTo>
                    <a:lnTo>
                      <a:pt x="177" y="51"/>
                    </a:lnTo>
                    <a:lnTo>
                      <a:pt x="160" y="61"/>
                    </a:lnTo>
                    <a:lnTo>
                      <a:pt x="146" y="103"/>
                    </a:lnTo>
                    <a:lnTo>
                      <a:pt x="130" y="106"/>
                    </a:lnTo>
                    <a:lnTo>
                      <a:pt x="96" y="129"/>
                    </a:lnTo>
                    <a:lnTo>
                      <a:pt x="75" y="128"/>
                    </a:lnTo>
                    <a:lnTo>
                      <a:pt x="76" y="110"/>
                    </a:lnTo>
                    <a:lnTo>
                      <a:pt x="61" y="102"/>
                    </a:lnTo>
                    <a:lnTo>
                      <a:pt x="67" y="87"/>
                    </a:lnTo>
                    <a:lnTo>
                      <a:pt x="65" y="76"/>
                    </a:lnTo>
                    <a:lnTo>
                      <a:pt x="14" y="86"/>
                    </a:lnTo>
                    <a:lnTo>
                      <a:pt x="0" y="61"/>
                    </a:lnTo>
                    <a:lnTo>
                      <a:pt x="31" y="49"/>
                    </a:lnTo>
                    <a:lnTo>
                      <a:pt x="57" y="49"/>
                    </a:lnTo>
                    <a:lnTo>
                      <a:pt x="79" y="39"/>
                    </a:lnTo>
                    <a:lnTo>
                      <a:pt x="108" y="39"/>
                    </a:lnTo>
                    <a:lnTo>
                      <a:pt x="122" y="18"/>
                    </a:lnTo>
                    <a:lnTo>
                      <a:pt x="126" y="1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rgbClr val="FFCA8A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24" name="Östra Göinge">
                <a:extLst>
                  <a:ext uri="{FF2B5EF4-FFF2-40B4-BE49-F238E27FC236}">
                    <a16:creationId xmlns:a16="http://schemas.microsoft.com/office/drawing/2014/main" id="{00000000-0008-0000-0200-000003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8896" y="5552185"/>
                <a:ext cx="209744" cy="271204"/>
              </a:xfrm>
              <a:custGeom>
                <a:avLst/>
                <a:gdLst>
                  <a:gd name="T0" fmla="*/ 86 w 153"/>
                  <a:gd name="T1" fmla="*/ 0 h 196"/>
                  <a:gd name="T2" fmla="*/ 97 w 153"/>
                  <a:gd name="T3" fmla="*/ 9 h 196"/>
                  <a:gd name="T4" fmla="*/ 84 w 153"/>
                  <a:gd name="T5" fmla="*/ 56 h 196"/>
                  <a:gd name="T6" fmla="*/ 92 w 153"/>
                  <a:gd name="T7" fmla="*/ 72 h 196"/>
                  <a:gd name="T8" fmla="*/ 97 w 153"/>
                  <a:gd name="T9" fmla="*/ 56 h 196"/>
                  <a:gd name="T10" fmla="*/ 109 w 153"/>
                  <a:gd name="T11" fmla="*/ 53 h 196"/>
                  <a:gd name="T12" fmla="*/ 118 w 153"/>
                  <a:gd name="T13" fmla="*/ 68 h 196"/>
                  <a:gd name="T14" fmla="*/ 107 w 153"/>
                  <a:gd name="T15" fmla="*/ 80 h 196"/>
                  <a:gd name="T16" fmla="*/ 109 w 153"/>
                  <a:gd name="T17" fmla="*/ 98 h 196"/>
                  <a:gd name="T18" fmla="*/ 153 w 153"/>
                  <a:gd name="T19" fmla="*/ 91 h 196"/>
                  <a:gd name="T20" fmla="*/ 119 w 153"/>
                  <a:gd name="T21" fmla="*/ 107 h 196"/>
                  <a:gd name="T22" fmla="*/ 109 w 153"/>
                  <a:gd name="T23" fmla="*/ 127 h 196"/>
                  <a:gd name="T24" fmla="*/ 98 w 153"/>
                  <a:gd name="T25" fmla="*/ 166 h 196"/>
                  <a:gd name="T26" fmla="*/ 78 w 153"/>
                  <a:gd name="T27" fmla="*/ 179 h 196"/>
                  <a:gd name="T28" fmla="*/ 60 w 153"/>
                  <a:gd name="T29" fmla="*/ 183 h 196"/>
                  <a:gd name="T30" fmla="*/ 51 w 153"/>
                  <a:gd name="T31" fmla="*/ 196 h 196"/>
                  <a:gd name="T32" fmla="*/ 9 w 153"/>
                  <a:gd name="T33" fmla="*/ 183 h 196"/>
                  <a:gd name="T34" fmla="*/ 5 w 153"/>
                  <a:gd name="T35" fmla="*/ 162 h 196"/>
                  <a:gd name="T36" fmla="*/ 0 w 153"/>
                  <a:gd name="T37" fmla="*/ 142 h 196"/>
                  <a:gd name="T38" fmla="*/ 5 w 153"/>
                  <a:gd name="T39" fmla="*/ 114 h 196"/>
                  <a:gd name="T40" fmla="*/ 5 w 153"/>
                  <a:gd name="T41" fmla="*/ 78 h 196"/>
                  <a:gd name="T42" fmla="*/ 39 w 153"/>
                  <a:gd name="T43" fmla="*/ 55 h 196"/>
                  <a:gd name="T44" fmla="*/ 55 w 153"/>
                  <a:gd name="T45" fmla="*/ 52 h 196"/>
                  <a:gd name="T46" fmla="*/ 69 w 153"/>
                  <a:gd name="T47" fmla="*/ 10 h 196"/>
                  <a:gd name="T48" fmla="*/ 86 w 153"/>
                  <a:gd name="T49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3" h="196">
                    <a:moveTo>
                      <a:pt x="86" y="0"/>
                    </a:moveTo>
                    <a:lnTo>
                      <a:pt x="97" y="9"/>
                    </a:lnTo>
                    <a:lnTo>
                      <a:pt x="84" y="56"/>
                    </a:lnTo>
                    <a:lnTo>
                      <a:pt x="92" y="72"/>
                    </a:lnTo>
                    <a:lnTo>
                      <a:pt x="97" y="56"/>
                    </a:lnTo>
                    <a:lnTo>
                      <a:pt x="109" y="53"/>
                    </a:lnTo>
                    <a:lnTo>
                      <a:pt x="118" y="68"/>
                    </a:lnTo>
                    <a:lnTo>
                      <a:pt x="107" y="80"/>
                    </a:lnTo>
                    <a:lnTo>
                      <a:pt x="109" y="98"/>
                    </a:lnTo>
                    <a:lnTo>
                      <a:pt x="153" y="91"/>
                    </a:lnTo>
                    <a:lnTo>
                      <a:pt x="119" y="107"/>
                    </a:lnTo>
                    <a:lnTo>
                      <a:pt x="109" y="127"/>
                    </a:lnTo>
                    <a:lnTo>
                      <a:pt x="98" y="166"/>
                    </a:lnTo>
                    <a:lnTo>
                      <a:pt x="78" y="179"/>
                    </a:lnTo>
                    <a:lnTo>
                      <a:pt x="60" y="183"/>
                    </a:lnTo>
                    <a:lnTo>
                      <a:pt x="51" y="196"/>
                    </a:lnTo>
                    <a:lnTo>
                      <a:pt x="9" y="183"/>
                    </a:lnTo>
                    <a:lnTo>
                      <a:pt x="5" y="162"/>
                    </a:lnTo>
                    <a:lnTo>
                      <a:pt x="0" y="142"/>
                    </a:lnTo>
                    <a:lnTo>
                      <a:pt x="5" y="114"/>
                    </a:lnTo>
                    <a:lnTo>
                      <a:pt x="5" y="78"/>
                    </a:lnTo>
                    <a:lnTo>
                      <a:pt x="39" y="55"/>
                    </a:lnTo>
                    <a:lnTo>
                      <a:pt x="55" y="52"/>
                    </a:lnTo>
                    <a:lnTo>
                      <a:pt x="69" y="1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25" name="Kristianstad">
                <a:extLst>
                  <a:ext uri="{FF2B5EF4-FFF2-40B4-BE49-F238E27FC236}">
                    <a16:creationId xmlns:a16="http://schemas.microsoft.com/office/drawing/2014/main" id="{00000000-0008-0000-0200-000004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9629" y="5678199"/>
                <a:ext cx="352314" cy="467083"/>
              </a:xfrm>
              <a:custGeom>
                <a:avLst/>
                <a:gdLst>
                  <a:gd name="T0" fmla="*/ 240 w 257"/>
                  <a:gd name="T1" fmla="*/ 0 h 338"/>
                  <a:gd name="T2" fmla="*/ 248 w 257"/>
                  <a:gd name="T3" fmla="*/ 21 h 338"/>
                  <a:gd name="T4" fmla="*/ 251 w 257"/>
                  <a:gd name="T5" fmla="*/ 47 h 338"/>
                  <a:gd name="T6" fmla="*/ 239 w 257"/>
                  <a:gd name="T7" fmla="*/ 63 h 338"/>
                  <a:gd name="T8" fmla="*/ 240 w 257"/>
                  <a:gd name="T9" fmla="*/ 92 h 338"/>
                  <a:gd name="T10" fmla="*/ 247 w 257"/>
                  <a:gd name="T11" fmla="*/ 126 h 338"/>
                  <a:gd name="T12" fmla="*/ 230 w 257"/>
                  <a:gd name="T13" fmla="*/ 146 h 338"/>
                  <a:gd name="T14" fmla="*/ 224 w 257"/>
                  <a:gd name="T15" fmla="*/ 165 h 338"/>
                  <a:gd name="T16" fmla="*/ 257 w 257"/>
                  <a:gd name="T17" fmla="*/ 172 h 338"/>
                  <a:gd name="T18" fmla="*/ 244 w 257"/>
                  <a:gd name="T19" fmla="*/ 198 h 338"/>
                  <a:gd name="T20" fmla="*/ 218 w 257"/>
                  <a:gd name="T21" fmla="*/ 212 h 338"/>
                  <a:gd name="T22" fmla="*/ 205 w 257"/>
                  <a:gd name="T23" fmla="*/ 241 h 338"/>
                  <a:gd name="T24" fmla="*/ 189 w 257"/>
                  <a:gd name="T25" fmla="*/ 247 h 338"/>
                  <a:gd name="T26" fmla="*/ 163 w 257"/>
                  <a:gd name="T27" fmla="*/ 295 h 338"/>
                  <a:gd name="T28" fmla="*/ 158 w 257"/>
                  <a:gd name="T29" fmla="*/ 337 h 338"/>
                  <a:gd name="T30" fmla="*/ 125 w 257"/>
                  <a:gd name="T31" fmla="*/ 337 h 338"/>
                  <a:gd name="T32" fmla="*/ 121 w 257"/>
                  <a:gd name="T33" fmla="*/ 326 h 338"/>
                  <a:gd name="T34" fmla="*/ 109 w 257"/>
                  <a:gd name="T35" fmla="*/ 324 h 338"/>
                  <a:gd name="T36" fmla="*/ 103 w 257"/>
                  <a:gd name="T37" fmla="*/ 336 h 338"/>
                  <a:gd name="T38" fmla="*/ 87 w 257"/>
                  <a:gd name="T39" fmla="*/ 338 h 338"/>
                  <a:gd name="T40" fmla="*/ 72 w 257"/>
                  <a:gd name="T41" fmla="*/ 321 h 338"/>
                  <a:gd name="T42" fmla="*/ 71 w 257"/>
                  <a:gd name="T43" fmla="*/ 300 h 338"/>
                  <a:gd name="T44" fmla="*/ 57 w 257"/>
                  <a:gd name="T45" fmla="*/ 303 h 338"/>
                  <a:gd name="T46" fmla="*/ 46 w 257"/>
                  <a:gd name="T47" fmla="*/ 288 h 338"/>
                  <a:gd name="T48" fmla="*/ 62 w 257"/>
                  <a:gd name="T49" fmla="*/ 266 h 338"/>
                  <a:gd name="T50" fmla="*/ 58 w 257"/>
                  <a:gd name="T51" fmla="*/ 237 h 338"/>
                  <a:gd name="T52" fmla="*/ 48 w 257"/>
                  <a:gd name="T53" fmla="*/ 232 h 338"/>
                  <a:gd name="T54" fmla="*/ 25 w 257"/>
                  <a:gd name="T55" fmla="*/ 249 h 338"/>
                  <a:gd name="T56" fmla="*/ 0 w 257"/>
                  <a:gd name="T57" fmla="*/ 215 h 338"/>
                  <a:gd name="T58" fmla="*/ 16 w 257"/>
                  <a:gd name="T59" fmla="*/ 209 h 338"/>
                  <a:gd name="T60" fmla="*/ 8 w 257"/>
                  <a:gd name="T61" fmla="*/ 193 h 338"/>
                  <a:gd name="T62" fmla="*/ 28 w 257"/>
                  <a:gd name="T63" fmla="*/ 165 h 338"/>
                  <a:gd name="T64" fmla="*/ 37 w 257"/>
                  <a:gd name="T65" fmla="*/ 177 h 338"/>
                  <a:gd name="T66" fmla="*/ 61 w 257"/>
                  <a:gd name="T67" fmla="*/ 171 h 338"/>
                  <a:gd name="T68" fmla="*/ 91 w 257"/>
                  <a:gd name="T69" fmla="*/ 127 h 338"/>
                  <a:gd name="T70" fmla="*/ 86 w 257"/>
                  <a:gd name="T71" fmla="*/ 113 h 338"/>
                  <a:gd name="T72" fmla="*/ 96 w 257"/>
                  <a:gd name="T73" fmla="*/ 92 h 338"/>
                  <a:gd name="T74" fmla="*/ 138 w 257"/>
                  <a:gd name="T75" fmla="*/ 105 h 338"/>
                  <a:gd name="T76" fmla="*/ 147 w 257"/>
                  <a:gd name="T77" fmla="*/ 92 h 338"/>
                  <a:gd name="T78" fmla="*/ 165 w 257"/>
                  <a:gd name="T79" fmla="*/ 88 h 338"/>
                  <a:gd name="T80" fmla="*/ 185 w 257"/>
                  <a:gd name="T81" fmla="*/ 75 h 338"/>
                  <a:gd name="T82" fmla="*/ 196 w 257"/>
                  <a:gd name="T83" fmla="*/ 36 h 338"/>
                  <a:gd name="T84" fmla="*/ 206 w 257"/>
                  <a:gd name="T85" fmla="*/ 16 h 338"/>
                  <a:gd name="T86" fmla="*/ 240 w 257"/>
                  <a:gd name="T87" fmla="*/ 0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57" h="338">
                    <a:moveTo>
                      <a:pt x="240" y="0"/>
                    </a:moveTo>
                    <a:lnTo>
                      <a:pt x="248" y="21"/>
                    </a:lnTo>
                    <a:lnTo>
                      <a:pt x="251" y="47"/>
                    </a:lnTo>
                    <a:lnTo>
                      <a:pt x="239" y="63"/>
                    </a:lnTo>
                    <a:lnTo>
                      <a:pt x="240" y="92"/>
                    </a:lnTo>
                    <a:lnTo>
                      <a:pt x="247" y="126"/>
                    </a:lnTo>
                    <a:lnTo>
                      <a:pt x="230" y="146"/>
                    </a:lnTo>
                    <a:lnTo>
                      <a:pt x="224" y="165"/>
                    </a:lnTo>
                    <a:lnTo>
                      <a:pt x="257" y="172"/>
                    </a:lnTo>
                    <a:lnTo>
                      <a:pt x="244" y="198"/>
                    </a:lnTo>
                    <a:lnTo>
                      <a:pt x="218" y="212"/>
                    </a:lnTo>
                    <a:lnTo>
                      <a:pt x="205" y="241"/>
                    </a:lnTo>
                    <a:lnTo>
                      <a:pt x="189" y="247"/>
                    </a:lnTo>
                    <a:lnTo>
                      <a:pt x="163" y="295"/>
                    </a:lnTo>
                    <a:lnTo>
                      <a:pt x="158" y="337"/>
                    </a:lnTo>
                    <a:lnTo>
                      <a:pt x="125" y="337"/>
                    </a:lnTo>
                    <a:lnTo>
                      <a:pt x="121" y="326"/>
                    </a:lnTo>
                    <a:lnTo>
                      <a:pt x="109" y="324"/>
                    </a:lnTo>
                    <a:lnTo>
                      <a:pt x="103" y="336"/>
                    </a:lnTo>
                    <a:lnTo>
                      <a:pt x="87" y="338"/>
                    </a:lnTo>
                    <a:lnTo>
                      <a:pt x="72" y="321"/>
                    </a:lnTo>
                    <a:lnTo>
                      <a:pt x="71" y="300"/>
                    </a:lnTo>
                    <a:lnTo>
                      <a:pt x="57" y="303"/>
                    </a:lnTo>
                    <a:lnTo>
                      <a:pt x="46" y="288"/>
                    </a:lnTo>
                    <a:lnTo>
                      <a:pt x="62" y="266"/>
                    </a:lnTo>
                    <a:lnTo>
                      <a:pt x="58" y="237"/>
                    </a:lnTo>
                    <a:lnTo>
                      <a:pt x="48" y="232"/>
                    </a:lnTo>
                    <a:lnTo>
                      <a:pt x="25" y="249"/>
                    </a:lnTo>
                    <a:lnTo>
                      <a:pt x="0" y="215"/>
                    </a:lnTo>
                    <a:lnTo>
                      <a:pt x="16" y="209"/>
                    </a:lnTo>
                    <a:lnTo>
                      <a:pt x="8" y="193"/>
                    </a:lnTo>
                    <a:lnTo>
                      <a:pt x="28" y="165"/>
                    </a:lnTo>
                    <a:lnTo>
                      <a:pt x="37" y="177"/>
                    </a:lnTo>
                    <a:lnTo>
                      <a:pt x="61" y="171"/>
                    </a:lnTo>
                    <a:lnTo>
                      <a:pt x="91" y="127"/>
                    </a:lnTo>
                    <a:lnTo>
                      <a:pt x="86" y="113"/>
                    </a:lnTo>
                    <a:lnTo>
                      <a:pt x="96" y="92"/>
                    </a:lnTo>
                    <a:lnTo>
                      <a:pt x="138" y="105"/>
                    </a:lnTo>
                    <a:lnTo>
                      <a:pt x="147" y="92"/>
                    </a:lnTo>
                    <a:lnTo>
                      <a:pt x="165" y="88"/>
                    </a:lnTo>
                    <a:lnTo>
                      <a:pt x="185" y="75"/>
                    </a:lnTo>
                    <a:lnTo>
                      <a:pt x="196" y="36"/>
                    </a:lnTo>
                    <a:lnTo>
                      <a:pt x="206" y="16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rgbClr val="FFCA8A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26" name="Simrishamn">
                <a:extLst>
                  <a:ext uri="{FF2B5EF4-FFF2-40B4-BE49-F238E27FC236}">
                    <a16:creationId xmlns:a16="http://schemas.microsoft.com/office/drawing/2014/main" id="{00000000-0008-0000-0200-000006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3169" y="6143911"/>
                <a:ext cx="139829" cy="302714"/>
              </a:xfrm>
              <a:custGeom>
                <a:avLst/>
                <a:gdLst>
                  <a:gd name="T0" fmla="*/ 13 w 102"/>
                  <a:gd name="T1" fmla="*/ 0 h 219"/>
                  <a:gd name="T2" fmla="*/ 46 w 102"/>
                  <a:gd name="T3" fmla="*/ 0 h 219"/>
                  <a:gd name="T4" fmla="*/ 51 w 102"/>
                  <a:gd name="T5" fmla="*/ 42 h 219"/>
                  <a:gd name="T6" fmla="*/ 74 w 102"/>
                  <a:gd name="T7" fmla="*/ 55 h 219"/>
                  <a:gd name="T8" fmla="*/ 78 w 102"/>
                  <a:gd name="T9" fmla="*/ 92 h 219"/>
                  <a:gd name="T10" fmla="*/ 97 w 102"/>
                  <a:gd name="T11" fmla="*/ 109 h 219"/>
                  <a:gd name="T12" fmla="*/ 102 w 102"/>
                  <a:gd name="T13" fmla="*/ 136 h 219"/>
                  <a:gd name="T14" fmla="*/ 90 w 102"/>
                  <a:gd name="T15" fmla="*/ 160 h 219"/>
                  <a:gd name="T16" fmla="*/ 64 w 102"/>
                  <a:gd name="T17" fmla="*/ 185 h 219"/>
                  <a:gd name="T18" fmla="*/ 44 w 102"/>
                  <a:gd name="T19" fmla="*/ 219 h 219"/>
                  <a:gd name="T20" fmla="*/ 12 w 102"/>
                  <a:gd name="T21" fmla="*/ 178 h 219"/>
                  <a:gd name="T22" fmla="*/ 17 w 102"/>
                  <a:gd name="T23" fmla="*/ 166 h 219"/>
                  <a:gd name="T24" fmla="*/ 6 w 102"/>
                  <a:gd name="T25" fmla="*/ 166 h 219"/>
                  <a:gd name="T26" fmla="*/ 17 w 102"/>
                  <a:gd name="T27" fmla="*/ 145 h 219"/>
                  <a:gd name="T28" fmla="*/ 21 w 102"/>
                  <a:gd name="T29" fmla="*/ 109 h 219"/>
                  <a:gd name="T30" fmla="*/ 38 w 102"/>
                  <a:gd name="T31" fmla="*/ 105 h 219"/>
                  <a:gd name="T32" fmla="*/ 34 w 102"/>
                  <a:gd name="T33" fmla="*/ 81 h 219"/>
                  <a:gd name="T34" fmla="*/ 0 w 102"/>
                  <a:gd name="T35" fmla="*/ 73 h 219"/>
                  <a:gd name="T36" fmla="*/ 4 w 102"/>
                  <a:gd name="T37" fmla="*/ 33 h 219"/>
                  <a:gd name="T38" fmla="*/ 27 w 102"/>
                  <a:gd name="T39" fmla="*/ 21 h 219"/>
                  <a:gd name="T40" fmla="*/ 13 w 102"/>
                  <a:gd name="T41" fmla="*/ 13 h 219"/>
                  <a:gd name="T42" fmla="*/ 13 w 102"/>
                  <a:gd name="T43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219">
                    <a:moveTo>
                      <a:pt x="13" y="0"/>
                    </a:moveTo>
                    <a:lnTo>
                      <a:pt x="46" y="0"/>
                    </a:lnTo>
                    <a:lnTo>
                      <a:pt x="51" y="42"/>
                    </a:lnTo>
                    <a:lnTo>
                      <a:pt x="74" y="55"/>
                    </a:lnTo>
                    <a:lnTo>
                      <a:pt x="78" y="92"/>
                    </a:lnTo>
                    <a:lnTo>
                      <a:pt x="97" y="109"/>
                    </a:lnTo>
                    <a:lnTo>
                      <a:pt x="102" y="136"/>
                    </a:lnTo>
                    <a:lnTo>
                      <a:pt x="90" y="160"/>
                    </a:lnTo>
                    <a:lnTo>
                      <a:pt x="64" y="185"/>
                    </a:lnTo>
                    <a:lnTo>
                      <a:pt x="44" y="219"/>
                    </a:lnTo>
                    <a:lnTo>
                      <a:pt x="12" y="178"/>
                    </a:lnTo>
                    <a:lnTo>
                      <a:pt x="17" y="166"/>
                    </a:lnTo>
                    <a:lnTo>
                      <a:pt x="6" y="166"/>
                    </a:lnTo>
                    <a:lnTo>
                      <a:pt x="17" y="145"/>
                    </a:lnTo>
                    <a:lnTo>
                      <a:pt x="21" y="109"/>
                    </a:lnTo>
                    <a:lnTo>
                      <a:pt x="38" y="105"/>
                    </a:lnTo>
                    <a:lnTo>
                      <a:pt x="34" y="81"/>
                    </a:lnTo>
                    <a:lnTo>
                      <a:pt x="0" y="73"/>
                    </a:lnTo>
                    <a:lnTo>
                      <a:pt x="4" y="33"/>
                    </a:lnTo>
                    <a:lnTo>
                      <a:pt x="27" y="21"/>
                    </a:lnTo>
                    <a:lnTo>
                      <a:pt x="13" y="1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27" name="Tomelilla">
                <a:extLst>
                  <a:ext uri="{FF2B5EF4-FFF2-40B4-BE49-F238E27FC236}">
                    <a16:creationId xmlns:a16="http://schemas.microsoft.com/office/drawing/2014/main" id="{00000000-0008-0000-0200-000007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4870" y="6121992"/>
                <a:ext cx="160393" cy="261636"/>
              </a:xfrm>
              <a:custGeom>
                <a:avLst/>
                <a:gdLst>
                  <a:gd name="T0" fmla="*/ 39 w 117"/>
                  <a:gd name="T1" fmla="*/ 0 h 190"/>
                  <a:gd name="T2" fmla="*/ 54 w 117"/>
                  <a:gd name="T3" fmla="*/ 17 h 190"/>
                  <a:gd name="T4" fmla="*/ 70 w 117"/>
                  <a:gd name="T5" fmla="*/ 15 h 190"/>
                  <a:gd name="T6" fmla="*/ 76 w 117"/>
                  <a:gd name="T7" fmla="*/ 3 h 190"/>
                  <a:gd name="T8" fmla="*/ 88 w 117"/>
                  <a:gd name="T9" fmla="*/ 5 h 190"/>
                  <a:gd name="T10" fmla="*/ 92 w 117"/>
                  <a:gd name="T11" fmla="*/ 16 h 190"/>
                  <a:gd name="T12" fmla="*/ 92 w 117"/>
                  <a:gd name="T13" fmla="*/ 29 h 190"/>
                  <a:gd name="T14" fmla="*/ 106 w 117"/>
                  <a:gd name="T15" fmla="*/ 37 h 190"/>
                  <a:gd name="T16" fmla="*/ 83 w 117"/>
                  <a:gd name="T17" fmla="*/ 49 h 190"/>
                  <a:gd name="T18" fmla="*/ 79 w 117"/>
                  <a:gd name="T19" fmla="*/ 89 h 190"/>
                  <a:gd name="T20" fmla="*/ 113 w 117"/>
                  <a:gd name="T21" fmla="*/ 97 h 190"/>
                  <a:gd name="T22" fmla="*/ 117 w 117"/>
                  <a:gd name="T23" fmla="*/ 121 h 190"/>
                  <a:gd name="T24" fmla="*/ 100 w 117"/>
                  <a:gd name="T25" fmla="*/ 125 h 190"/>
                  <a:gd name="T26" fmla="*/ 96 w 117"/>
                  <a:gd name="T27" fmla="*/ 161 h 190"/>
                  <a:gd name="T28" fmla="*/ 85 w 117"/>
                  <a:gd name="T29" fmla="*/ 182 h 190"/>
                  <a:gd name="T30" fmla="*/ 59 w 117"/>
                  <a:gd name="T31" fmla="*/ 180 h 190"/>
                  <a:gd name="T32" fmla="*/ 43 w 117"/>
                  <a:gd name="T33" fmla="*/ 190 h 190"/>
                  <a:gd name="T34" fmla="*/ 15 w 117"/>
                  <a:gd name="T35" fmla="*/ 166 h 190"/>
                  <a:gd name="T36" fmla="*/ 16 w 117"/>
                  <a:gd name="T37" fmla="*/ 153 h 190"/>
                  <a:gd name="T38" fmla="*/ 0 w 117"/>
                  <a:gd name="T39" fmla="*/ 129 h 190"/>
                  <a:gd name="T40" fmla="*/ 7 w 117"/>
                  <a:gd name="T41" fmla="*/ 113 h 190"/>
                  <a:gd name="T42" fmla="*/ 17 w 117"/>
                  <a:gd name="T43" fmla="*/ 115 h 190"/>
                  <a:gd name="T44" fmla="*/ 43 w 117"/>
                  <a:gd name="T45" fmla="*/ 89 h 190"/>
                  <a:gd name="T46" fmla="*/ 42 w 117"/>
                  <a:gd name="T47" fmla="*/ 71 h 190"/>
                  <a:gd name="T48" fmla="*/ 16 w 117"/>
                  <a:gd name="T49" fmla="*/ 36 h 190"/>
                  <a:gd name="T50" fmla="*/ 22 w 117"/>
                  <a:gd name="T51" fmla="*/ 19 h 190"/>
                  <a:gd name="T52" fmla="*/ 39 w 117"/>
                  <a:gd name="T53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17" h="190">
                    <a:moveTo>
                      <a:pt x="39" y="0"/>
                    </a:moveTo>
                    <a:lnTo>
                      <a:pt x="54" y="17"/>
                    </a:lnTo>
                    <a:lnTo>
                      <a:pt x="70" y="15"/>
                    </a:lnTo>
                    <a:lnTo>
                      <a:pt x="76" y="3"/>
                    </a:lnTo>
                    <a:lnTo>
                      <a:pt x="88" y="5"/>
                    </a:lnTo>
                    <a:lnTo>
                      <a:pt x="92" y="16"/>
                    </a:lnTo>
                    <a:lnTo>
                      <a:pt x="92" y="29"/>
                    </a:lnTo>
                    <a:lnTo>
                      <a:pt x="106" y="37"/>
                    </a:lnTo>
                    <a:lnTo>
                      <a:pt x="83" y="49"/>
                    </a:lnTo>
                    <a:lnTo>
                      <a:pt x="79" y="89"/>
                    </a:lnTo>
                    <a:lnTo>
                      <a:pt x="113" y="97"/>
                    </a:lnTo>
                    <a:lnTo>
                      <a:pt x="117" y="121"/>
                    </a:lnTo>
                    <a:lnTo>
                      <a:pt x="100" y="125"/>
                    </a:lnTo>
                    <a:lnTo>
                      <a:pt x="96" y="161"/>
                    </a:lnTo>
                    <a:lnTo>
                      <a:pt x="85" y="182"/>
                    </a:lnTo>
                    <a:lnTo>
                      <a:pt x="59" y="180"/>
                    </a:lnTo>
                    <a:lnTo>
                      <a:pt x="43" y="190"/>
                    </a:lnTo>
                    <a:lnTo>
                      <a:pt x="15" y="166"/>
                    </a:lnTo>
                    <a:lnTo>
                      <a:pt x="16" y="153"/>
                    </a:lnTo>
                    <a:lnTo>
                      <a:pt x="0" y="129"/>
                    </a:lnTo>
                    <a:lnTo>
                      <a:pt x="7" y="113"/>
                    </a:lnTo>
                    <a:lnTo>
                      <a:pt x="17" y="115"/>
                    </a:lnTo>
                    <a:lnTo>
                      <a:pt x="43" y="89"/>
                    </a:lnTo>
                    <a:lnTo>
                      <a:pt x="42" y="71"/>
                    </a:lnTo>
                    <a:lnTo>
                      <a:pt x="16" y="36"/>
                    </a:lnTo>
                    <a:lnTo>
                      <a:pt x="22" y="19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E13266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28" name="Ystad">
                <a:extLst>
                  <a:ext uri="{FF2B5EF4-FFF2-40B4-BE49-F238E27FC236}">
                    <a16:creationId xmlns:a16="http://schemas.microsoft.com/office/drawing/2014/main" id="{00000000-0008-0000-0200-000008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4232" y="6295952"/>
                <a:ext cx="289254" cy="165741"/>
              </a:xfrm>
              <a:custGeom>
                <a:avLst/>
                <a:gdLst>
                  <a:gd name="T0" fmla="*/ 72 w 211"/>
                  <a:gd name="T1" fmla="*/ 0 h 120"/>
                  <a:gd name="T2" fmla="*/ 88 w 211"/>
                  <a:gd name="T3" fmla="*/ 3 h 120"/>
                  <a:gd name="T4" fmla="*/ 104 w 211"/>
                  <a:gd name="T5" fmla="*/ 27 h 120"/>
                  <a:gd name="T6" fmla="*/ 103 w 211"/>
                  <a:gd name="T7" fmla="*/ 40 h 120"/>
                  <a:gd name="T8" fmla="*/ 131 w 211"/>
                  <a:gd name="T9" fmla="*/ 64 h 120"/>
                  <a:gd name="T10" fmla="*/ 147 w 211"/>
                  <a:gd name="T11" fmla="*/ 54 h 120"/>
                  <a:gd name="T12" fmla="*/ 173 w 211"/>
                  <a:gd name="T13" fmla="*/ 56 h 120"/>
                  <a:gd name="T14" fmla="*/ 184 w 211"/>
                  <a:gd name="T15" fmla="*/ 56 h 120"/>
                  <a:gd name="T16" fmla="*/ 179 w 211"/>
                  <a:gd name="T17" fmla="*/ 68 h 120"/>
                  <a:gd name="T18" fmla="*/ 211 w 211"/>
                  <a:gd name="T19" fmla="*/ 109 h 120"/>
                  <a:gd name="T20" fmla="*/ 205 w 211"/>
                  <a:gd name="T21" fmla="*/ 120 h 120"/>
                  <a:gd name="T22" fmla="*/ 173 w 211"/>
                  <a:gd name="T23" fmla="*/ 116 h 120"/>
                  <a:gd name="T24" fmla="*/ 159 w 211"/>
                  <a:gd name="T25" fmla="*/ 118 h 120"/>
                  <a:gd name="T26" fmla="*/ 122 w 211"/>
                  <a:gd name="T27" fmla="*/ 90 h 120"/>
                  <a:gd name="T28" fmla="*/ 108 w 211"/>
                  <a:gd name="T29" fmla="*/ 84 h 120"/>
                  <a:gd name="T30" fmla="*/ 83 w 211"/>
                  <a:gd name="T31" fmla="*/ 89 h 120"/>
                  <a:gd name="T32" fmla="*/ 42 w 211"/>
                  <a:gd name="T33" fmla="*/ 86 h 120"/>
                  <a:gd name="T34" fmla="*/ 29 w 211"/>
                  <a:gd name="T35" fmla="*/ 93 h 120"/>
                  <a:gd name="T36" fmla="*/ 11 w 211"/>
                  <a:gd name="T37" fmla="*/ 93 h 120"/>
                  <a:gd name="T38" fmla="*/ 0 w 211"/>
                  <a:gd name="T39" fmla="*/ 76 h 120"/>
                  <a:gd name="T40" fmla="*/ 13 w 211"/>
                  <a:gd name="T41" fmla="*/ 59 h 120"/>
                  <a:gd name="T42" fmla="*/ 12 w 211"/>
                  <a:gd name="T43" fmla="*/ 29 h 120"/>
                  <a:gd name="T44" fmla="*/ 42 w 211"/>
                  <a:gd name="T45" fmla="*/ 23 h 120"/>
                  <a:gd name="T46" fmla="*/ 59 w 211"/>
                  <a:gd name="T47" fmla="*/ 14 h 120"/>
                  <a:gd name="T48" fmla="*/ 72 w 211"/>
                  <a:gd name="T49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1" h="120">
                    <a:moveTo>
                      <a:pt x="72" y="0"/>
                    </a:moveTo>
                    <a:lnTo>
                      <a:pt x="88" y="3"/>
                    </a:lnTo>
                    <a:lnTo>
                      <a:pt x="104" y="27"/>
                    </a:lnTo>
                    <a:lnTo>
                      <a:pt x="103" y="40"/>
                    </a:lnTo>
                    <a:lnTo>
                      <a:pt x="131" y="64"/>
                    </a:lnTo>
                    <a:lnTo>
                      <a:pt x="147" y="54"/>
                    </a:lnTo>
                    <a:lnTo>
                      <a:pt x="173" y="56"/>
                    </a:lnTo>
                    <a:lnTo>
                      <a:pt x="184" y="56"/>
                    </a:lnTo>
                    <a:lnTo>
                      <a:pt x="179" y="68"/>
                    </a:lnTo>
                    <a:lnTo>
                      <a:pt x="211" y="109"/>
                    </a:lnTo>
                    <a:lnTo>
                      <a:pt x="205" y="120"/>
                    </a:lnTo>
                    <a:lnTo>
                      <a:pt x="173" y="116"/>
                    </a:lnTo>
                    <a:lnTo>
                      <a:pt x="159" y="118"/>
                    </a:lnTo>
                    <a:lnTo>
                      <a:pt x="122" y="90"/>
                    </a:lnTo>
                    <a:lnTo>
                      <a:pt x="108" y="84"/>
                    </a:lnTo>
                    <a:lnTo>
                      <a:pt x="83" y="89"/>
                    </a:lnTo>
                    <a:lnTo>
                      <a:pt x="42" y="86"/>
                    </a:lnTo>
                    <a:lnTo>
                      <a:pt x="29" y="93"/>
                    </a:lnTo>
                    <a:lnTo>
                      <a:pt x="11" y="93"/>
                    </a:lnTo>
                    <a:lnTo>
                      <a:pt x="0" y="76"/>
                    </a:lnTo>
                    <a:lnTo>
                      <a:pt x="13" y="59"/>
                    </a:lnTo>
                    <a:lnTo>
                      <a:pt x="12" y="29"/>
                    </a:lnTo>
                    <a:lnTo>
                      <a:pt x="42" y="23"/>
                    </a:lnTo>
                    <a:lnTo>
                      <a:pt x="59" y="14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E13266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29" name="Skurup">
                <a:extLst>
                  <a:ext uri="{FF2B5EF4-FFF2-40B4-BE49-F238E27FC236}">
                    <a16:creationId xmlns:a16="http://schemas.microsoft.com/office/drawing/2014/main" id="{00000000-0008-0000-0200-000009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6496" y="6286363"/>
                <a:ext cx="105557" cy="172592"/>
              </a:xfrm>
              <a:custGeom>
                <a:avLst/>
                <a:gdLst>
                  <a:gd name="T0" fmla="*/ 32 w 77"/>
                  <a:gd name="T1" fmla="*/ 0 h 125"/>
                  <a:gd name="T2" fmla="*/ 45 w 77"/>
                  <a:gd name="T3" fmla="*/ 23 h 125"/>
                  <a:gd name="T4" fmla="*/ 76 w 77"/>
                  <a:gd name="T5" fmla="*/ 36 h 125"/>
                  <a:gd name="T6" fmla="*/ 77 w 77"/>
                  <a:gd name="T7" fmla="*/ 66 h 125"/>
                  <a:gd name="T8" fmla="*/ 64 w 77"/>
                  <a:gd name="T9" fmla="*/ 83 h 125"/>
                  <a:gd name="T10" fmla="*/ 75 w 77"/>
                  <a:gd name="T11" fmla="*/ 100 h 125"/>
                  <a:gd name="T12" fmla="*/ 54 w 77"/>
                  <a:gd name="T13" fmla="*/ 125 h 125"/>
                  <a:gd name="T14" fmla="*/ 15 w 77"/>
                  <a:gd name="T15" fmla="*/ 123 h 125"/>
                  <a:gd name="T16" fmla="*/ 12 w 77"/>
                  <a:gd name="T17" fmla="*/ 104 h 125"/>
                  <a:gd name="T18" fmla="*/ 0 w 77"/>
                  <a:gd name="T19" fmla="*/ 96 h 125"/>
                  <a:gd name="T20" fmla="*/ 9 w 77"/>
                  <a:gd name="T21" fmla="*/ 83 h 125"/>
                  <a:gd name="T22" fmla="*/ 12 w 77"/>
                  <a:gd name="T23" fmla="*/ 66 h 125"/>
                  <a:gd name="T24" fmla="*/ 4 w 77"/>
                  <a:gd name="T25" fmla="*/ 57 h 125"/>
                  <a:gd name="T26" fmla="*/ 5 w 77"/>
                  <a:gd name="T27" fmla="*/ 32 h 125"/>
                  <a:gd name="T28" fmla="*/ 13 w 77"/>
                  <a:gd name="T29" fmla="*/ 34 h 125"/>
                  <a:gd name="T30" fmla="*/ 19 w 77"/>
                  <a:gd name="T31" fmla="*/ 21 h 125"/>
                  <a:gd name="T32" fmla="*/ 22 w 77"/>
                  <a:gd name="T33" fmla="*/ 4 h 125"/>
                  <a:gd name="T34" fmla="*/ 32 w 77"/>
                  <a:gd name="T35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125">
                    <a:moveTo>
                      <a:pt x="32" y="0"/>
                    </a:moveTo>
                    <a:lnTo>
                      <a:pt x="45" y="23"/>
                    </a:lnTo>
                    <a:lnTo>
                      <a:pt x="76" y="36"/>
                    </a:lnTo>
                    <a:lnTo>
                      <a:pt x="77" y="66"/>
                    </a:lnTo>
                    <a:lnTo>
                      <a:pt x="64" y="83"/>
                    </a:lnTo>
                    <a:lnTo>
                      <a:pt x="75" y="100"/>
                    </a:lnTo>
                    <a:lnTo>
                      <a:pt x="54" y="125"/>
                    </a:lnTo>
                    <a:lnTo>
                      <a:pt x="15" y="123"/>
                    </a:lnTo>
                    <a:lnTo>
                      <a:pt x="12" y="104"/>
                    </a:lnTo>
                    <a:lnTo>
                      <a:pt x="0" y="96"/>
                    </a:lnTo>
                    <a:lnTo>
                      <a:pt x="9" y="83"/>
                    </a:lnTo>
                    <a:lnTo>
                      <a:pt x="12" y="66"/>
                    </a:lnTo>
                    <a:lnTo>
                      <a:pt x="4" y="57"/>
                    </a:lnTo>
                    <a:lnTo>
                      <a:pt x="5" y="32"/>
                    </a:lnTo>
                    <a:lnTo>
                      <a:pt x="13" y="34"/>
                    </a:lnTo>
                    <a:lnTo>
                      <a:pt x="19" y="21"/>
                    </a:lnTo>
                    <a:lnTo>
                      <a:pt x="22" y="4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E13266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30" name="Sjöbo">
                <a:extLst>
                  <a:ext uri="{FF2B5EF4-FFF2-40B4-BE49-F238E27FC236}">
                    <a16:creationId xmlns:a16="http://schemas.microsoft.com/office/drawing/2014/main" id="{00000000-0008-0000-0200-00000A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364" y="6121992"/>
                <a:ext cx="223452" cy="213689"/>
              </a:xfrm>
              <a:custGeom>
                <a:avLst/>
                <a:gdLst>
                  <a:gd name="T0" fmla="*/ 95 w 163"/>
                  <a:gd name="T1" fmla="*/ 0 h 155"/>
                  <a:gd name="T2" fmla="*/ 129 w 163"/>
                  <a:gd name="T3" fmla="*/ 11 h 155"/>
                  <a:gd name="T4" fmla="*/ 142 w 163"/>
                  <a:gd name="T5" fmla="*/ 19 h 155"/>
                  <a:gd name="T6" fmla="*/ 136 w 163"/>
                  <a:gd name="T7" fmla="*/ 36 h 155"/>
                  <a:gd name="T8" fmla="*/ 162 w 163"/>
                  <a:gd name="T9" fmla="*/ 71 h 155"/>
                  <a:gd name="T10" fmla="*/ 163 w 163"/>
                  <a:gd name="T11" fmla="*/ 89 h 155"/>
                  <a:gd name="T12" fmla="*/ 137 w 163"/>
                  <a:gd name="T13" fmla="*/ 115 h 155"/>
                  <a:gd name="T14" fmla="*/ 127 w 163"/>
                  <a:gd name="T15" fmla="*/ 113 h 155"/>
                  <a:gd name="T16" fmla="*/ 120 w 163"/>
                  <a:gd name="T17" fmla="*/ 129 h 155"/>
                  <a:gd name="T18" fmla="*/ 104 w 163"/>
                  <a:gd name="T19" fmla="*/ 126 h 155"/>
                  <a:gd name="T20" fmla="*/ 91 w 163"/>
                  <a:gd name="T21" fmla="*/ 140 h 155"/>
                  <a:gd name="T22" fmla="*/ 74 w 163"/>
                  <a:gd name="T23" fmla="*/ 149 h 155"/>
                  <a:gd name="T24" fmla="*/ 44 w 163"/>
                  <a:gd name="T25" fmla="*/ 155 h 155"/>
                  <a:gd name="T26" fmla="*/ 13 w 163"/>
                  <a:gd name="T27" fmla="*/ 142 h 155"/>
                  <a:gd name="T28" fmla="*/ 0 w 163"/>
                  <a:gd name="T29" fmla="*/ 119 h 155"/>
                  <a:gd name="T30" fmla="*/ 8 w 163"/>
                  <a:gd name="T31" fmla="*/ 88 h 155"/>
                  <a:gd name="T32" fmla="*/ 28 w 163"/>
                  <a:gd name="T33" fmla="*/ 85 h 155"/>
                  <a:gd name="T34" fmla="*/ 35 w 163"/>
                  <a:gd name="T35" fmla="*/ 67 h 155"/>
                  <a:gd name="T36" fmla="*/ 17 w 163"/>
                  <a:gd name="T37" fmla="*/ 49 h 155"/>
                  <a:gd name="T38" fmla="*/ 35 w 163"/>
                  <a:gd name="T39" fmla="*/ 21 h 155"/>
                  <a:gd name="T40" fmla="*/ 52 w 163"/>
                  <a:gd name="T41" fmla="*/ 30 h 155"/>
                  <a:gd name="T42" fmla="*/ 65 w 163"/>
                  <a:gd name="T43" fmla="*/ 21 h 155"/>
                  <a:gd name="T44" fmla="*/ 85 w 163"/>
                  <a:gd name="T45" fmla="*/ 22 h 155"/>
                  <a:gd name="T46" fmla="*/ 82 w 163"/>
                  <a:gd name="T47" fmla="*/ 9 h 155"/>
                  <a:gd name="T48" fmla="*/ 95 w 163"/>
                  <a:gd name="T49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63" h="155">
                    <a:moveTo>
                      <a:pt x="95" y="0"/>
                    </a:moveTo>
                    <a:lnTo>
                      <a:pt x="129" y="11"/>
                    </a:lnTo>
                    <a:lnTo>
                      <a:pt x="142" y="19"/>
                    </a:lnTo>
                    <a:lnTo>
                      <a:pt x="136" y="36"/>
                    </a:lnTo>
                    <a:lnTo>
                      <a:pt x="162" y="71"/>
                    </a:lnTo>
                    <a:lnTo>
                      <a:pt x="163" y="89"/>
                    </a:lnTo>
                    <a:lnTo>
                      <a:pt x="137" y="115"/>
                    </a:lnTo>
                    <a:lnTo>
                      <a:pt x="127" y="113"/>
                    </a:lnTo>
                    <a:lnTo>
                      <a:pt x="120" y="129"/>
                    </a:lnTo>
                    <a:lnTo>
                      <a:pt x="104" y="126"/>
                    </a:lnTo>
                    <a:lnTo>
                      <a:pt x="91" y="140"/>
                    </a:lnTo>
                    <a:lnTo>
                      <a:pt x="74" y="149"/>
                    </a:lnTo>
                    <a:lnTo>
                      <a:pt x="44" y="155"/>
                    </a:lnTo>
                    <a:lnTo>
                      <a:pt x="13" y="142"/>
                    </a:lnTo>
                    <a:lnTo>
                      <a:pt x="0" y="119"/>
                    </a:lnTo>
                    <a:lnTo>
                      <a:pt x="8" y="88"/>
                    </a:lnTo>
                    <a:lnTo>
                      <a:pt x="28" y="85"/>
                    </a:lnTo>
                    <a:lnTo>
                      <a:pt x="35" y="67"/>
                    </a:lnTo>
                    <a:lnTo>
                      <a:pt x="17" y="49"/>
                    </a:lnTo>
                    <a:lnTo>
                      <a:pt x="35" y="21"/>
                    </a:lnTo>
                    <a:lnTo>
                      <a:pt x="52" y="30"/>
                    </a:lnTo>
                    <a:lnTo>
                      <a:pt x="65" y="21"/>
                    </a:lnTo>
                    <a:lnTo>
                      <a:pt x="85" y="22"/>
                    </a:lnTo>
                    <a:lnTo>
                      <a:pt x="82" y="9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E13266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31" name="Trelleborg">
                <a:extLst>
                  <a:ext uri="{FF2B5EF4-FFF2-40B4-BE49-F238E27FC236}">
                    <a16:creationId xmlns:a16="http://schemas.microsoft.com/office/drawing/2014/main" id="{00000000-0008-0000-0200-00000B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1290" y="6330201"/>
                <a:ext cx="235771" cy="158892"/>
              </a:xfrm>
              <a:custGeom>
                <a:avLst/>
                <a:gdLst>
                  <a:gd name="T0" fmla="*/ 161 w 171"/>
                  <a:gd name="T1" fmla="*/ 0 h 115"/>
                  <a:gd name="T2" fmla="*/ 160 w 171"/>
                  <a:gd name="T3" fmla="*/ 25 h 115"/>
                  <a:gd name="T4" fmla="*/ 168 w 171"/>
                  <a:gd name="T5" fmla="*/ 34 h 115"/>
                  <a:gd name="T6" fmla="*/ 165 w 171"/>
                  <a:gd name="T7" fmla="*/ 51 h 115"/>
                  <a:gd name="T8" fmla="*/ 156 w 171"/>
                  <a:gd name="T9" fmla="*/ 64 h 115"/>
                  <a:gd name="T10" fmla="*/ 168 w 171"/>
                  <a:gd name="T11" fmla="*/ 72 h 115"/>
                  <a:gd name="T12" fmla="*/ 171 w 171"/>
                  <a:gd name="T13" fmla="*/ 91 h 115"/>
                  <a:gd name="T14" fmla="*/ 159 w 171"/>
                  <a:gd name="T15" fmla="*/ 95 h 115"/>
                  <a:gd name="T16" fmla="*/ 147 w 171"/>
                  <a:gd name="T17" fmla="*/ 105 h 115"/>
                  <a:gd name="T18" fmla="*/ 131 w 171"/>
                  <a:gd name="T19" fmla="*/ 103 h 115"/>
                  <a:gd name="T20" fmla="*/ 116 w 171"/>
                  <a:gd name="T21" fmla="*/ 115 h 115"/>
                  <a:gd name="T22" fmla="*/ 109 w 171"/>
                  <a:gd name="T23" fmla="*/ 107 h 115"/>
                  <a:gd name="T24" fmla="*/ 97 w 171"/>
                  <a:gd name="T25" fmla="*/ 110 h 115"/>
                  <a:gd name="T26" fmla="*/ 72 w 171"/>
                  <a:gd name="T27" fmla="*/ 97 h 115"/>
                  <a:gd name="T28" fmla="*/ 41 w 171"/>
                  <a:gd name="T29" fmla="*/ 88 h 115"/>
                  <a:gd name="T30" fmla="*/ 17 w 171"/>
                  <a:gd name="T31" fmla="*/ 90 h 115"/>
                  <a:gd name="T32" fmla="*/ 0 w 171"/>
                  <a:gd name="T33" fmla="*/ 80 h 115"/>
                  <a:gd name="T34" fmla="*/ 12 w 171"/>
                  <a:gd name="T35" fmla="*/ 63 h 115"/>
                  <a:gd name="T36" fmla="*/ 23 w 171"/>
                  <a:gd name="T37" fmla="*/ 60 h 115"/>
                  <a:gd name="T38" fmla="*/ 19 w 171"/>
                  <a:gd name="T39" fmla="*/ 51 h 115"/>
                  <a:gd name="T40" fmla="*/ 17 w 171"/>
                  <a:gd name="T41" fmla="*/ 34 h 115"/>
                  <a:gd name="T42" fmla="*/ 27 w 171"/>
                  <a:gd name="T43" fmla="*/ 35 h 115"/>
                  <a:gd name="T44" fmla="*/ 34 w 171"/>
                  <a:gd name="T45" fmla="*/ 35 h 115"/>
                  <a:gd name="T46" fmla="*/ 45 w 171"/>
                  <a:gd name="T47" fmla="*/ 42 h 115"/>
                  <a:gd name="T48" fmla="*/ 57 w 171"/>
                  <a:gd name="T49" fmla="*/ 31 h 115"/>
                  <a:gd name="T50" fmla="*/ 59 w 171"/>
                  <a:gd name="T51" fmla="*/ 25 h 115"/>
                  <a:gd name="T52" fmla="*/ 75 w 171"/>
                  <a:gd name="T53" fmla="*/ 29 h 115"/>
                  <a:gd name="T54" fmla="*/ 76 w 171"/>
                  <a:gd name="T55" fmla="*/ 21 h 115"/>
                  <a:gd name="T56" fmla="*/ 84 w 171"/>
                  <a:gd name="T57" fmla="*/ 21 h 115"/>
                  <a:gd name="T58" fmla="*/ 84 w 171"/>
                  <a:gd name="T59" fmla="*/ 30 h 115"/>
                  <a:gd name="T60" fmla="*/ 89 w 171"/>
                  <a:gd name="T61" fmla="*/ 33 h 115"/>
                  <a:gd name="T62" fmla="*/ 104 w 171"/>
                  <a:gd name="T63" fmla="*/ 23 h 115"/>
                  <a:gd name="T64" fmla="*/ 110 w 171"/>
                  <a:gd name="T65" fmla="*/ 31 h 115"/>
                  <a:gd name="T66" fmla="*/ 137 w 171"/>
                  <a:gd name="T67" fmla="*/ 30 h 115"/>
                  <a:gd name="T68" fmla="*/ 155 w 171"/>
                  <a:gd name="T69" fmla="*/ 6 h 115"/>
                  <a:gd name="T70" fmla="*/ 161 w 171"/>
                  <a:gd name="T71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1" h="115">
                    <a:moveTo>
                      <a:pt x="161" y="0"/>
                    </a:moveTo>
                    <a:lnTo>
                      <a:pt x="160" y="25"/>
                    </a:lnTo>
                    <a:lnTo>
                      <a:pt x="168" y="34"/>
                    </a:lnTo>
                    <a:lnTo>
                      <a:pt x="165" y="51"/>
                    </a:lnTo>
                    <a:lnTo>
                      <a:pt x="156" y="64"/>
                    </a:lnTo>
                    <a:lnTo>
                      <a:pt x="168" y="72"/>
                    </a:lnTo>
                    <a:lnTo>
                      <a:pt x="171" y="91"/>
                    </a:lnTo>
                    <a:lnTo>
                      <a:pt x="159" y="95"/>
                    </a:lnTo>
                    <a:lnTo>
                      <a:pt x="147" y="105"/>
                    </a:lnTo>
                    <a:lnTo>
                      <a:pt x="131" y="103"/>
                    </a:lnTo>
                    <a:lnTo>
                      <a:pt x="116" y="115"/>
                    </a:lnTo>
                    <a:lnTo>
                      <a:pt x="109" y="107"/>
                    </a:lnTo>
                    <a:lnTo>
                      <a:pt x="97" y="110"/>
                    </a:lnTo>
                    <a:lnTo>
                      <a:pt x="72" y="97"/>
                    </a:lnTo>
                    <a:lnTo>
                      <a:pt x="41" y="88"/>
                    </a:lnTo>
                    <a:lnTo>
                      <a:pt x="17" y="90"/>
                    </a:lnTo>
                    <a:lnTo>
                      <a:pt x="0" y="80"/>
                    </a:lnTo>
                    <a:lnTo>
                      <a:pt x="12" y="63"/>
                    </a:lnTo>
                    <a:lnTo>
                      <a:pt x="23" y="60"/>
                    </a:lnTo>
                    <a:lnTo>
                      <a:pt x="19" y="51"/>
                    </a:lnTo>
                    <a:lnTo>
                      <a:pt x="17" y="34"/>
                    </a:lnTo>
                    <a:lnTo>
                      <a:pt x="27" y="35"/>
                    </a:lnTo>
                    <a:lnTo>
                      <a:pt x="34" y="35"/>
                    </a:lnTo>
                    <a:lnTo>
                      <a:pt x="45" y="42"/>
                    </a:lnTo>
                    <a:lnTo>
                      <a:pt x="57" y="31"/>
                    </a:lnTo>
                    <a:lnTo>
                      <a:pt x="59" y="25"/>
                    </a:lnTo>
                    <a:lnTo>
                      <a:pt x="75" y="29"/>
                    </a:lnTo>
                    <a:lnTo>
                      <a:pt x="76" y="21"/>
                    </a:lnTo>
                    <a:lnTo>
                      <a:pt x="84" y="21"/>
                    </a:lnTo>
                    <a:lnTo>
                      <a:pt x="84" y="30"/>
                    </a:lnTo>
                    <a:lnTo>
                      <a:pt x="89" y="33"/>
                    </a:lnTo>
                    <a:lnTo>
                      <a:pt x="104" y="23"/>
                    </a:lnTo>
                    <a:lnTo>
                      <a:pt x="110" y="31"/>
                    </a:lnTo>
                    <a:lnTo>
                      <a:pt x="137" y="30"/>
                    </a:lnTo>
                    <a:lnTo>
                      <a:pt x="155" y="6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32" name="Vellinge">
                <a:extLst>
                  <a:ext uri="{FF2B5EF4-FFF2-40B4-BE49-F238E27FC236}">
                    <a16:creationId xmlns:a16="http://schemas.microsoft.com/office/drawing/2014/main" id="{00000000-0008-0000-0200-00000C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6699" y="6326091"/>
                <a:ext cx="175471" cy="116422"/>
              </a:xfrm>
              <a:custGeom>
                <a:avLst/>
                <a:gdLst>
                  <a:gd name="T0" fmla="*/ 107 w 128"/>
                  <a:gd name="T1" fmla="*/ 0 h 84"/>
                  <a:gd name="T2" fmla="*/ 119 w 128"/>
                  <a:gd name="T3" fmla="*/ 22 h 84"/>
                  <a:gd name="T4" fmla="*/ 128 w 128"/>
                  <a:gd name="T5" fmla="*/ 22 h 84"/>
                  <a:gd name="T6" fmla="*/ 128 w 128"/>
                  <a:gd name="T7" fmla="*/ 28 h 84"/>
                  <a:gd name="T8" fmla="*/ 126 w 128"/>
                  <a:gd name="T9" fmla="*/ 34 h 84"/>
                  <a:gd name="T10" fmla="*/ 114 w 128"/>
                  <a:gd name="T11" fmla="*/ 45 h 84"/>
                  <a:gd name="T12" fmla="*/ 103 w 128"/>
                  <a:gd name="T13" fmla="*/ 38 h 84"/>
                  <a:gd name="T14" fmla="*/ 96 w 128"/>
                  <a:gd name="T15" fmla="*/ 38 h 84"/>
                  <a:gd name="T16" fmla="*/ 86 w 128"/>
                  <a:gd name="T17" fmla="*/ 37 h 84"/>
                  <a:gd name="T18" fmla="*/ 88 w 128"/>
                  <a:gd name="T19" fmla="*/ 54 h 84"/>
                  <a:gd name="T20" fmla="*/ 92 w 128"/>
                  <a:gd name="T21" fmla="*/ 63 h 84"/>
                  <a:gd name="T22" fmla="*/ 81 w 128"/>
                  <a:gd name="T23" fmla="*/ 66 h 84"/>
                  <a:gd name="T24" fmla="*/ 69 w 128"/>
                  <a:gd name="T25" fmla="*/ 83 h 84"/>
                  <a:gd name="T26" fmla="*/ 56 w 128"/>
                  <a:gd name="T27" fmla="*/ 73 h 84"/>
                  <a:gd name="T28" fmla="*/ 41 w 128"/>
                  <a:gd name="T29" fmla="*/ 77 h 84"/>
                  <a:gd name="T30" fmla="*/ 39 w 128"/>
                  <a:gd name="T31" fmla="*/ 84 h 84"/>
                  <a:gd name="T32" fmla="*/ 33 w 128"/>
                  <a:gd name="T33" fmla="*/ 83 h 84"/>
                  <a:gd name="T34" fmla="*/ 27 w 128"/>
                  <a:gd name="T35" fmla="*/ 77 h 84"/>
                  <a:gd name="T36" fmla="*/ 21 w 128"/>
                  <a:gd name="T37" fmla="*/ 75 h 84"/>
                  <a:gd name="T38" fmla="*/ 0 w 128"/>
                  <a:gd name="T39" fmla="*/ 83 h 84"/>
                  <a:gd name="T40" fmla="*/ 18 w 128"/>
                  <a:gd name="T41" fmla="*/ 46 h 84"/>
                  <a:gd name="T42" fmla="*/ 20 w 128"/>
                  <a:gd name="T43" fmla="*/ 46 h 84"/>
                  <a:gd name="T44" fmla="*/ 23 w 128"/>
                  <a:gd name="T45" fmla="*/ 63 h 84"/>
                  <a:gd name="T46" fmla="*/ 44 w 128"/>
                  <a:gd name="T47" fmla="*/ 68 h 84"/>
                  <a:gd name="T48" fmla="*/ 50 w 128"/>
                  <a:gd name="T49" fmla="*/ 60 h 84"/>
                  <a:gd name="T50" fmla="*/ 54 w 128"/>
                  <a:gd name="T51" fmla="*/ 43 h 84"/>
                  <a:gd name="T52" fmla="*/ 55 w 128"/>
                  <a:gd name="T53" fmla="*/ 32 h 84"/>
                  <a:gd name="T54" fmla="*/ 46 w 128"/>
                  <a:gd name="T55" fmla="*/ 11 h 84"/>
                  <a:gd name="T56" fmla="*/ 85 w 128"/>
                  <a:gd name="T57" fmla="*/ 7 h 84"/>
                  <a:gd name="T58" fmla="*/ 89 w 128"/>
                  <a:gd name="T59" fmla="*/ 0 h 84"/>
                  <a:gd name="T60" fmla="*/ 107 w 128"/>
                  <a:gd name="T61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8" h="84">
                    <a:moveTo>
                      <a:pt x="107" y="0"/>
                    </a:moveTo>
                    <a:lnTo>
                      <a:pt x="119" y="22"/>
                    </a:lnTo>
                    <a:lnTo>
                      <a:pt x="128" y="22"/>
                    </a:lnTo>
                    <a:lnTo>
                      <a:pt x="128" y="28"/>
                    </a:lnTo>
                    <a:lnTo>
                      <a:pt x="126" y="34"/>
                    </a:lnTo>
                    <a:lnTo>
                      <a:pt x="114" y="45"/>
                    </a:lnTo>
                    <a:lnTo>
                      <a:pt x="103" y="38"/>
                    </a:lnTo>
                    <a:lnTo>
                      <a:pt x="96" y="38"/>
                    </a:lnTo>
                    <a:lnTo>
                      <a:pt x="86" y="37"/>
                    </a:lnTo>
                    <a:lnTo>
                      <a:pt x="88" y="54"/>
                    </a:lnTo>
                    <a:lnTo>
                      <a:pt x="92" y="63"/>
                    </a:lnTo>
                    <a:lnTo>
                      <a:pt x="81" y="66"/>
                    </a:lnTo>
                    <a:lnTo>
                      <a:pt x="69" y="83"/>
                    </a:lnTo>
                    <a:lnTo>
                      <a:pt x="56" y="73"/>
                    </a:lnTo>
                    <a:lnTo>
                      <a:pt x="41" y="77"/>
                    </a:lnTo>
                    <a:lnTo>
                      <a:pt x="39" y="84"/>
                    </a:lnTo>
                    <a:lnTo>
                      <a:pt x="33" y="83"/>
                    </a:lnTo>
                    <a:lnTo>
                      <a:pt x="27" y="77"/>
                    </a:lnTo>
                    <a:lnTo>
                      <a:pt x="21" y="75"/>
                    </a:lnTo>
                    <a:lnTo>
                      <a:pt x="0" y="83"/>
                    </a:lnTo>
                    <a:lnTo>
                      <a:pt x="18" y="46"/>
                    </a:lnTo>
                    <a:lnTo>
                      <a:pt x="20" y="46"/>
                    </a:lnTo>
                    <a:lnTo>
                      <a:pt x="23" y="63"/>
                    </a:lnTo>
                    <a:lnTo>
                      <a:pt x="44" y="68"/>
                    </a:lnTo>
                    <a:lnTo>
                      <a:pt x="50" y="60"/>
                    </a:lnTo>
                    <a:lnTo>
                      <a:pt x="54" y="43"/>
                    </a:lnTo>
                    <a:lnTo>
                      <a:pt x="55" y="32"/>
                    </a:lnTo>
                    <a:lnTo>
                      <a:pt x="46" y="11"/>
                    </a:lnTo>
                    <a:lnTo>
                      <a:pt x="85" y="7"/>
                    </a:lnTo>
                    <a:lnTo>
                      <a:pt x="89" y="0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33" name="Svedala">
                <a:extLst>
                  <a:ext uri="{FF2B5EF4-FFF2-40B4-BE49-F238E27FC236}">
                    <a16:creationId xmlns:a16="http://schemas.microsoft.com/office/drawing/2014/main" id="{00000000-0008-0000-0200-00000D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3383" y="6248005"/>
                <a:ext cx="169968" cy="127404"/>
              </a:xfrm>
              <a:custGeom>
                <a:avLst/>
                <a:gdLst>
                  <a:gd name="T0" fmla="*/ 58 w 123"/>
                  <a:gd name="T1" fmla="*/ 0 h 93"/>
                  <a:gd name="T2" fmla="*/ 65 w 123"/>
                  <a:gd name="T3" fmla="*/ 2 h 93"/>
                  <a:gd name="T4" fmla="*/ 72 w 123"/>
                  <a:gd name="T5" fmla="*/ 10 h 93"/>
                  <a:gd name="T6" fmla="*/ 85 w 123"/>
                  <a:gd name="T7" fmla="*/ 40 h 93"/>
                  <a:gd name="T8" fmla="*/ 96 w 123"/>
                  <a:gd name="T9" fmla="*/ 39 h 93"/>
                  <a:gd name="T10" fmla="*/ 104 w 123"/>
                  <a:gd name="T11" fmla="*/ 57 h 93"/>
                  <a:gd name="T12" fmla="*/ 123 w 123"/>
                  <a:gd name="T13" fmla="*/ 60 h 93"/>
                  <a:gd name="T14" fmla="*/ 117 w 123"/>
                  <a:gd name="T15" fmla="*/ 66 h 93"/>
                  <a:gd name="T16" fmla="*/ 99 w 123"/>
                  <a:gd name="T17" fmla="*/ 90 h 93"/>
                  <a:gd name="T18" fmla="*/ 72 w 123"/>
                  <a:gd name="T19" fmla="*/ 91 h 93"/>
                  <a:gd name="T20" fmla="*/ 66 w 123"/>
                  <a:gd name="T21" fmla="*/ 83 h 93"/>
                  <a:gd name="T22" fmla="*/ 51 w 123"/>
                  <a:gd name="T23" fmla="*/ 93 h 93"/>
                  <a:gd name="T24" fmla="*/ 46 w 123"/>
                  <a:gd name="T25" fmla="*/ 90 h 93"/>
                  <a:gd name="T26" fmla="*/ 46 w 123"/>
                  <a:gd name="T27" fmla="*/ 81 h 93"/>
                  <a:gd name="T28" fmla="*/ 38 w 123"/>
                  <a:gd name="T29" fmla="*/ 81 h 93"/>
                  <a:gd name="T30" fmla="*/ 37 w 123"/>
                  <a:gd name="T31" fmla="*/ 89 h 93"/>
                  <a:gd name="T32" fmla="*/ 21 w 123"/>
                  <a:gd name="T33" fmla="*/ 85 h 93"/>
                  <a:gd name="T34" fmla="*/ 21 w 123"/>
                  <a:gd name="T35" fmla="*/ 79 h 93"/>
                  <a:gd name="T36" fmla="*/ 12 w 123"/>
                  <a:gd name="T37" fmla="*/ 79 h 93"/>
                  <a:gd name="T38" fmla="*/ 0 w 123"/>
                  <a:gd name="T39" fmla="*/ 57 h 93"/>
                  <a:gd name="T40" fmla="*/ 11 w 123"/>
                  <a:gd name="T41" fmla="*/ 45 h 93"/>
                  <a:gd name="T42" fmla="*/ 6 w 123"/>
                  <a:gd name="T43" fmla="*/ 36 h 93"/>
                  <a:gd name="T44" fmla="*/ 16 w 123"/>
                  <a:gd name="T45" fmla="*/ 30 h 93"/>
                  <a:gd name="T46" fmla="*/ 16 w 123"/>
                  <a:gd name="T47" fmla="*/ 10 h 93"/>
                  <a:gd name="T48" fmla="*/ 30 w 123"/>
                  <a:gd name="T49" fmla="*/ 9 h 93"/>
                  <a:gd name="T50" fmla="*/ 34 w 123"/>
                  <a:gd name="T51" fmla="*/ 2 h 93"/>
                  <a:gd name="T52" fmla="*/ 47 w 123"/>
                  <a:gd name="T53" fmla="*/ 5 h 93"/>
                  <a:gd name="T54" fmla="*/ 58 w 123"/>
                  <a:gd name="T55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3" h="93">
                    <a:moveTo>
                      <a:pt x="58" y="0"/>
                    </a:moveTo>
                    <a:lnTo>
                      <a:pt x="65" y="2"/>
                    </a:lnTo>
                    <a:lnTo>
                      <a:pt x="72" y="10"/>
                    </a:lnTo>
                    <a:lnTo>
                      <a:pt x="85" y="40"/>
                    </a:lnTo>
                    <a:lnTo>
                      <a:pt x="96" y="39"/>
                    </a:lnTo>
                    <a:lnTo>
                      <a:pt x="104" y="57"/>
                    </a:lnTo>
                    <a:lnTo>
                      <a:pt x="123" y="60"/>
                    </a:lnTo>
                    <a:lnTo>
                      <a:pt x="117" y="66"/>
                    </a:lnTo>
                    <a:lnTo>
                      <a:pt x="99" y="90"/>
                    </a:lnTo>
                    <a:lnTo>
                      <a:pt x="72" y="91"/>
                    </a:lnTo>
                    <a:lnTo>
                      <a:pt x="66" y="83"/>
                    </a:lnTo>
                    <a:lnTo>
                      <a:pt x="51" y="93"/>
                    </a:lnTo>
                    <a:lnTo>
                      <a:pt x="46" y="90"/>
                    </a:lnTo>
                    <a:lnTo>
                      <a:pt x="46" y="81"/>
                    </a:lnTo>
                    <a:lnTo>
                      <a:pt x="38" y="81"/>
                    </a:lnTo>
                    <a:lnTo>
                      <a:pt x="37" y="89"/>
                    </a:lnTo>
                    <a:lnTo>
                      <a:pt x="21" y="85"/>
                    </a:lnTo>
                    <a:lnTo>
                      <a:pt x="21" y="79"/>
                    </a:lnTo>
                    <a:lnTo>
                      <a:pt x="12" y="79"/>
                    </a:lnTo>
                    <a:lnTo>
                      <a:pt x="0" y="57"/>
                    </a:lnTo>
                    <a:lnTo>
                      <a:pt x="11" y="45"/>
                    </a:lnTo>
                    <a:lnTo>
                      <a:pt x="6" y="36"/>
                    </a:lnTo>
                    <a:lnTo>
                      <a:pt x="16" y="30"/>
                    </a:lnTo>
                    <a:lnTo>
                      <a:pt x="16" y="10"/>
                    </a:lnTo>
                    <a:lnTo>
                      <a:pt x="30" y="9"/>
                    </a:lnTo>
                    <a:lnTo>
                      <a:pt x="34" y="2"/>
                    </a:lnTo>
                    <a:lnTo>
                      <a:pt x="47" y="5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34" name="Staffanstorp">
                <a:extLst>
                  <a:ext uri="{FF2B5EF4-FFF2-40B4-BE49-F238E27FC236}">
                    <a16:creationId xmlns:a16="http://schemas.microsoft.com/office/drawing/2014/main" id="{00000000-0008-0000-0200-00000E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3383" y="6172680"/>
                <a:ext cx="126101" cy="89024"/>
              </a:xfrm>
              <a:custGeom>
                <a:avLst/>
                <a:gdLst>
                  <a:gd name="T0" fmla="*/ 19 w 91"/>
                  <a:gd name="T1" fmla="*/ 0 h 64"/>
                  <a:gd name="T2" fmla="*/ 29 w 91"/>
                  <a:gd name="T3" fmla="*/ 17 h 64"/>
                  <a:gd name="T4" fmla="*/ 40 w 91"/>
                  <a:gd name="T5" fmla="*/ 9 h 64"/>
                  <a:gd name="T6" fmla="*/ 42 w 91"/>
                  <a:gd name="T7" fmla="*/ 18 h 64"/>
                  <a:gd name="T8" fmla="*/ 65 w 91"/>
                  <a:gd name="T9" fmla="*/ 14 h 64"/>
                  <a:gd name="T10" fmla="*/ 78 w 91"/>
                  <a:gd name="T11" fmla="*/ 40 h 64"/>
                  <a:gd name="T12" fmla="*/ 91 w 91"/>
                  <a:gd name="T13" fmla="*/ 46 h 64"/>
                  <a:gd name="T14" fmla="*/ 91 w 91"/>
                  <a:gd name="T15" fmla="*/ 57 h 64"/>
                  <a:gd name="T16" fmla="*/ 84 w 91"/>
                  <a:gd name="T17" fmla="*/ 61 h 64"/>
                  <a:gd name="T18" fmla="*/ 76 w 91"/>
                  <a:gd name="T19" fmla="*/ 55 h 64"/>
                  <a:gd name="T20" fmla="*/ 72 w 91"/>
                  <a:gd name="T21" fmla="*/ 64 h 64"/>
                  <a:gd name="T22" fmla="*/ 65 w 91"/>
                  <a:gd name="T23" fmla="*/ 56 h 64"/>
                  <a:gd name="T24" fmla="*/ 58 w 91"/>
                  <a:gd name="T25" fmla="*/ 54 h 64"/>
                  <a:gd name="T26" fmla="*/ 47 w 91"/>
                  <a:gd name="T27" fmla="*/ 59 h 64"/>
                  <a:gd name="T28" fmla="*/ 34 w 91"/>
                  <a:gd name="T29" fmla="*/ 56 h 64"/>
                  <a:gd name="T30" fmla="*/ 30 w 91"/>
                  <a:gd name="T31" fmla="*/ 63 h 64"/>
                  <a:gd name="T32" fmla="*/ 16 w 91"/>
                  <a:gd name="T33" fmla="*/ 64 h 64"/>
                  <a:gd name="T34" fmla="*/ 11 w 91"/>
                  <a:gd name="T35" fmla="*/ 56 h 64"/>
                  <a:gd name="T36" fmla="*/ 13 w 91"/>
                  <a:gd name="T37" fmla="*/ 52 h 64"/>
                  <a:gd name="T38" fmla="*/ 3 w 91"/>
                  <a:gd name="T39" fmla="*/ 50 h 64"/>
                  <a:gd name="T40" fmla="*/ 0 w 91"/>
                  <a:gd name="T41" fmla="*/ 44 h 64"/>
                  <a:gd name="T42" fmla="*/ 3 w 91"/>
                  <a:gd name="T43" fmla="*/ 44 h 64"/>
                  <a:gd name="T44" fmla="*/ 8 w 91"/>
                  <a:gd name="T45" fmla="*/ 44 h 64"/>
                  <a:gd name="T46" fmla="*/ 17 w 91"/>
                  <a:gd name="T47" fmla="*/ 35 h 64"/>
                  <a:gd name="T48" fmla="*/ 8 w 91"/>
                  <a:gd name="T49" fmla="*/ 27 h 64"/>
                  <a:gd name="T50" fmla="*/ 11 w 91"/>
                  <a:gd name="T51" fmla="*/ 13 h 64"/>
                  <a:gd name="T52" fmla="*/ 6 w 91"/>
                  <a:gd name="T53" fmla="*/ 6 h 64"/>
                  <a:gd name="T54" fmla="*/ 8 w 91"/>
                  <a:gd name="T55" fmla="*/ 1 h 64"/>
                  <a:gd name="T56" fmla="*/ 19 w 91"/>
                  <a:gd name="T5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1" h="64">
                    <a:moveTo>
                      <a:pt x="19" y="0"/>
                    </a:moveTo>
                    <a:lnTo>
                      <a:pt x="29" y="17"/>
                    </a:lnTo>
                    <a:lnTo>
                      <a:pt x="40" y="9"/>
                    </a:lnTo>
                    <a:lnTo>
                      <a:pt x="42" y="18"/>
                    </a:lnTo>
                    <a:lnTo>
                      <a:pt x="65" y="14"/>
                    </a:lnTo>
                    <a:lnTo>
                      <a:pt x="78" y="40"/>
                    </a:lnTo>
                    <a:lnTo>
                      <a:pt x="91" y="46"/>
                    </a:lnTo>
                    <a:lnTo>
                      <a:pt x="91" y="57"/>
                    </a:lnTo>
                    <a:lnTo>
                      <a:pt x="84" y="61"/>
                    </a:lnTo>
                    <a:lnTo>
                      <a:pt x="76" y="55"/>
                    </a:lnTo>
                    <a:lnTo>
                      <a:pt x="72" y="64"/>
                    </a:lnTo>
                    <a:lnTo>
                      <a:pt x="65" y="56"/>
                    </a:lnTo>
                    <a:lnTo>
                      <a:pt x="58" y="54"/>
                    </a:lnTo>
                    <a:lnTo>
                      <a:pt x="47" y="59"/>
                    </a:lnTo>
                    <a:lnTo>
                      <a:pt x="34" y="56"/>
                    </a:lnTo>
                    <a:lnTo>
                      <a:pt x="30" y="63"/>
                    </a:lnTo>
                    <a:lnTo>
                      <a:pt x="16" y="64"/>
                    </a:lnTo>
                    <a:lnTo>
                      <a:pt x="11" y="56"/>
                    </a:lnTo>
                    <a:lnTo>
                      <a:pt x="13" y="52"/>
                    </a:lnTo>
                    <a:lnTo>
                      <a:pt x="3" y="50"/>
                    </a:lnTo>
                    <a:lnTo>
                      <a:pt x="0" y="44"/>
                    </a:lnTo>
                    <a:lnTo>
                      <a:pt x="3" y="44"/>
                    </a:lnTo>
                    <a:lnTo>
                      <a:pt x="8" y="44"/>
                    </a:lnTo>
                    <a:lnTo>
                      <a:pt x="17" y="35"/>
                    </a:lnTo>
                    <a:lnTo>
                      <a:pt x="8" y="27"/>
                    </a:lnTo>
                    <a:lnTo>
                      <a:pt x="11" y="13"/>
                    </a:lnTo>
                    <a:lnTo>
                      <a:pt x="6" y="6"/>
                    </a:lnTo>
                    <a:lnTo>
                      <a:pt x="8" y="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35" name="Lund">
                <a:extLst>
                  <a:ext uri="{FF2B5EF4-FFF2-40B4-BE49-F238E27FC236}">
                    <a16:creationId xmlns:a16="http://schemas.microsoft.com/office/drawing/2014/main" id="{00000000-0008-0000-0200-00000F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2979" y="6102814"/>
                <a:ext cx="245366" cy="230129"/>
              </a:xfrm>
              <a:custGeom>
                <a:avLst/>
                <a:gdLst>
                  <a:gd name="T0" fmla="*/ 38 w 178"/>
                  <a:gd name="T1" fmla="*/ 0 h 167"/>
                  <a:gd name="T2" fmla="*/ 43 w 178"/>
                  <a:gd name="T3" fmla="*/ 1 h 167"/>
                  <a:gd name="T4" fmla="*/ 51 w 178"/>
                  <a:gd name="T5" fmla="*/ 12 h 167"/>
                  <a:gd name="T6" fmla="*/ 64 w 178"/>
                  <a:gd name="T7" fmla="*/ 8 h 167"/>
                  <a:gd name="T8" fmla="*/ 69 w 178"/>
                  <a:gd name="T9" fmla="*/ 15 h 167"/>
                  <a:gd name="T10" fmla="*/ 68 w 178"/>
                  <a:gd name="T11" fmla="*/ 26 h 167"/>
                  <a:gd name="T12" fmla="*/ 77 w 178"/>
                  <a:gd name="T13" fmla="*/ 25 h 167"/>
                  <a:gd name="T14" fmla="*/ 98 w 178"/>
                  <a:gd name="T15" fmla="*/ 29 h 167"/>
                  <a:gd name="T16" fmla="*/ 113 w 178"/>
                  <a:gd name="T17" fmla="*/ 38 h 167"/>
                  <a:gd name="T18" fmla="*/ 124 w 178"/>
                  <a:gd name="T19" fmla="*/ 39 h 167"/>
                  <a:gd name="T20" fmla="*/ 148 w 178"/>
                  <a:gd name="T21" fmla="*/ 59 h 167"/>
                  <a:gd name="T22" fmla="*/ 160 w 178"/>
                  <a:gd name="T23" fmla="*/ 63 h 167"/>
                  <a:gd name="T24" fmla="*/ 178 w 178"/>
                  <a:gd name="T25" fmla="*/ 81 h 167"/>
                  <a:gd name="T26" fmla="*/ 171 w 178"/>
                  <a:gd name="T27" fmla="*/ 99 h 167"/>
                  <a:gd name="T28" fmla="*/ 151 w 178"/>
                  <a:gd name="T29" fmla="*/ 102 h 167"/>
                  <a:gd name="T30" fmla="*/ 143 w 178"/>
                  <a:gd name="T31" fmla="*/ 133 h 167"/>
                  <a:gd name="T32" fmla="*/ 133 w 178"/>
                  <a:gd name="T33" fmla="*/ 137 h 167"/>
                  <a:gd name="T34" fmla="*/ 130 w 178"/>
                  <a:gd name="T35" fmla="*/ 154 h 167"/>
                  <a:gd name="T36" fmla="*/ 124 w 178"/>
                  <a:gd name="T37" fmla="*/ 167 h 167"/>
                  <a:gd name="T38" fmla="*/ 116 w 178"/>
                  <a:gd name="T39" fmla="*/ 165 h 167"/>
                  <a:gd name="T40" fmla="*/ 97 w 178"/>
                  <a:gd name="T41" fmla="*/ 162 h 167"/>
                  <a:gd name="T42" fmla="*/ 89 w 178"/>
                  <a:gd name="T43" fmla="*/ 144 h 167"/>
                  <a:gd name="T44" fmla="*/ 78 w 178"/>
                  <a:gd name="T45" fmla="*/ 145 h 167"/>
                  <a:gd name="T46" fmla="*/ 65 w 178"/>
                  <a:gd name="T47" fmla="*/ 115 h 167"/>
                  <a:gd name="T48" fmla="*/ 69 w 178"/>
                  <a:gd name="T49" fmla="*/ 106 h 167"/>
                  <a:gd name="T50" fmla="*/ 77 w 178"/>
                  <a:gd name="T51" fmla="*/ 112 h 167"/>
                  <a:gd name="T52" fmla="*/ 84 w 178"/>
                  <a:gd name="T53" fmla="*/ 108 h 167"/>
                  <a:gd name="T54" fmla="*/ 84 w 178"/>
                  <a:gd name="T55" fmla="*/ 97 h 167"/>
                  <a:gd name="T56" fmla="*/ 71 w 178"/>
                  <a:gd name="T57" fmla="*/ 91 h 167"/>
                  <a:gd name="T58" fmla="*/ 58 w 178"/>
                  <a:gd name="T59" fmla="*/ 65 h 167"/>
                  <a:gd name="T60" fmla="*/ 35 w 178"/>
                  <a:gd name="T61" fmla="*/ 69 h 167"/>
                  <a:gd name="T62" fmla="*/ 33 w 178"/>
                  <a:gd name="T63" fmla="*/ 60 h 167"/>
                  <a:gd name="T64" fmla="*/ 22 w 178"/>
                  <a:gd name="T65" fmla="*/ 68 h 167"/>
                  <a:gd name="T66" fmla="*/ 12 w 178"/>
                  <a:gd name="T67" fmla="*/ 51 h 167"/>
                  <a:gd name="T68" fmla="*/ 1 w 178"/>
                  <a:gd name="T69" fmla="*/ 52 h 167"/>
                  <a:gd name="T70" fmla="*/ 0 w 178"/>
                  <a:gd name="T71" fmla="*/ 47 h 167"/>
                  <a:gd name="T72" fmla="*/ 6 w 178"/>
                  <a:gd name="T73" fmla="*/ 40 h 167"/>
                  <a:gd name="T74" fmla="*/ 13 w 178"/>
                  <a:gd name="T75" fmla="*/ 1 h 167"/>
                  <a:gd name="T76" fmla="*/ 38 w 178"/>
                  <a:gd name="T7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8" h="167">
                    <a:moveTo>
                      <a:pt x="38" y="0"/>
                    </a:moveTo>
                    <a:lnTo>
                      <a:pt x="43" y="1"/>
                    </a:lnTo>
                    <a:lnTo>
                      <a:pt x="51" y="12"/>
                    </a:lnTo>
                    <a:lnTo>
                      <a:pt x="64" y="8"/>
                    </a:lnTo>
                    <a:lnTo>
                      <a:pt x="69" y="15"/>
                    </a:lnTo>
                    <a:lnTo>
                      <a:pt x="68" y="26"/>
                    </a:lnTo>
                    <a:lnTo>
                      <a:pt x="77" y="25"/>
                    </a:lnTo>
                    <a:lnTo>
                      <a:pt x="98" y="29"/>
                    </a:lnTo>
                    <a:lnTo>
                      <a:pt x="113" y="38"/>
                    </a:lnTo>
                    <a:lnTo>
                      <a:pt x="124" y="39"/>
                    </a:lnTo>
                    <a:lnTo>
                      <a:pt x="148" y="59"/>
                    </a:lnTo>
                    <a:lnTo>
                      <a:pt x="160" y="63"/>
                    </a:lnTo>
                    <a:lnTo>
                      <a:pt x="178" y="81"/>
                    </a:lnTo>
                    <a:lnTo>
                      <a:pt x="171" y="99"/>
                    </a:lnTo>
                    <a:lnTo>
                      <a:pt x="151" y="102"/>
                    </a:lnTo>
                    <a:lnTo>
                      <a:pt x="143" y="133"/>
                    </a:lnTo>
                    <a:lnTo>
                      <a:pt x="133" y="137"/>
                    </a:lnTo>
                    <a:lnTo>
                      <a:pt x="130" y="154"/>
                    </a:lnTo>
                    <a:lnTo>
                      <a:pt x="124" y="167"/>
                    </a:lnTo>
                    <a:lnTo>
                      <a:pt x="116" y="165"/>
                    </a:lnTo>
                    <a:lnTo>
                      <a:pt x="97" y="162"/>
                    </a:lnTo>
                    <a:lnTo>
                      <a:pt x="89" y="144"/>
                    </a:lnTo>
                    <a:lnTo>
                      <a:pt x="78" y="145"/>
                    </a:lnTo>
                    <a:lnTo>
                      <a:pt x="65" y="115"/>
                    </a:lnTo>
                    <a:lnTo>
                      <a:pt x="69" y="106"/>
                    </a:lnTo>
                    <a:lnTo>
                      <a:pt x="77" y="112"/>
                    </a:lnTo>
                    <a:lnTo>
                      <a:pt x="84" y="108"/>
                    </a:lnTo>
                    <a:lnTo>
                      <a:pt x="84" y="97"/>
                    </a:lnTo>
                    <a:lnTo>
                      <a:pt x="71" y="91"/>
                    </a:lnTo>
                    <a:lnTo>
                      <a:pt x="58" y="65"/>
                    </a:lnTo>
                    <a:lnTo>
                      <a:pt x="35" y="69"/>
                    </a:lnTo>
                    <a:lnTo>
                      <a:pt x="33" y="60"/>
                    </a:lnTo>
                    <a:lnTo>
                      <a:pt x="22" y="68"/>
                    </a:lnTo>
                    <a:lnTo>
                      <a:pt x="12" y="51"/>
                    </a:lnTo>
                    <a:lnTo>
                      <a:pt x="1" y="52"/>
                    </a:lnTo>
                    <a:lnTo>
                      <a:pt x="0" y="47"/>
                    </a:lnTo>
                    <a:lnTo>
                      <a:pt x="6" y="40"/>
                    </a:lnTo>
                    <a:lnTo>
                      <a:pt x="13" y="1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36" name="Lomma">
                <a:extLst>
                  <a:ext uri="{FF2B5EF4-FFF2-40B4-BE49-F238E27FC236}">
                    <a16:creationId xmlns:a16="http://schemas.microsoft.com/office/drawing/2014/main" id="{00000000-0008-0000-0200-000010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6773" y="6131583"/>
                <a:ext cx="68544" cy="91787"/>
              </a:xfrm>
              <a:custGeom>
                <a:avLst/>
                <a:gdLst>
                  <a:gd name="T0" fmla="*/ 21 w 50"/>
                  <a:gd name="T1" fmla="*/ 0 h 67"/>
                  <a:gd name="T2" fmla="*/ 33 w 50"/>
                  <a:gd name="T3" fmla="*/ 8 h 67"/>
                  <a:gd name="T4" fmla="*/ 42 w 50"/>
                  <a:gd name="T5" fmla="*/ 4 h 67"/>
                  <a:gd name="T6" fmla="*/ 50 w 50"/>
                  <a:gd name="T7" fmla="*/ 5 h 67"/>
                  <a:gd name="T8" fmla="*/ 47 w 50"/>
                  <a:gd name="T9" fmla="*/ 19 h 67"/>
                  <a:gd name="T10" fmla="*/ 41 w 50"/>
                  <a:gd name="T11" fmla="*/ 26 h 67"/>
                  <a:gd name="T12" fmla="*/ 42 w 50"/>
                  <a:gd name="T13" fmla="*/ 31 h 67"/>
                  <a:gd name="T14" fmla="*/ 40 w 50"/>
                  <a:gd name="T15" fmla="*/ 36 h 67"/>
                  <a:gd name="T16" fmla="*/ 45 w 50"/>
                  <a:gd name="T17" fmla="*/ 43 h 67"/>
                  <a:gd name="T18" fmla="*/ 42 w 50"/>
                  <a:gd name="T19" fmla="*/ 57 h 67"/>
                  <a:gd name="T20" fmla="*/ 37 w 50"/>
                  <a:gd name="T21" fmla="*/ 56 h 67"/>
                  <a:gd name="T22" fmla="*/ 34 w 50"/>
                  <a:gd name="T23" fmla="*/ 59 h 67"/>
                  <a:gd name="T24" fmla="*/ 34 w 50"/>
                  <a:gd name="T25" fmla="*/ 64 h 67"/>
                  <a:gd name="T26" fmla="*/ 19 w 50"/>
                  <a:gd name="T27" fmla="*/ 67 h 67"/>
                  <a:gd name="T28" fmla="*/ 19 w 50"/>
                  <a:gd name="T29" fmla="*/ 61 h 67"/>
                  <a:gd name="T30" fmla="*/ 25 w 50"/>
                  <a:gd name="T31" fmla="*/ 47 h 67"/>
                  <a:gd name="T32" fmla="*/ 19 w 50"/>
                  <a:gd name="T33" fmla="*/ 31 h 67"/>
                  <a:gd name="T34" fmla="*/ 0 w 50"/>
                  <a:gd name="T35" fmla="*/ 17 h 67"/>
                  <a:gd name="T36" fmla="*/ 9 w 50"/>
                  <a:gd name="T37" fmla="*/ 1 h 67"/>
                  <a:gd name="T38" fmla="*/ 21 w 50"/>
                  <a:gd name="T3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0" h="67">
                    <a:moveTo>
                      <a:pt x="21" y="0"/>
                    </a:moveTo>
                    <a:lnTo>
                      <a:pt x="33" y="8"/>
                    </a:lnTo>
                    <a:lnTo>
                      <a:pt x="42" y="4"/>
                    </a:lnTo>
                    <a:lnTo>
                      <a:pt x="50" y="5"/>
                    </a:lnTo>
                    <a:lnTo>
                      <a:pt x="47" y="19"/>
                    </a:lnTo>
                    <a:lnTo>
                      <a:pt x="41" y="26"/>
                    </a:lnTo>
                    <a:lnTo>
                      <a:pt x="42" y="31"/>
                    </a:lnTo>
                    <a:lnTo>
                      <a:pt x="40" y="36"/>
                    </a:lnTo>
                    <a:lnTo>
                      <a:pt x="45" y="43"/>
                    </a:lnTo>
                    <a:lnTo>
                      <a:pt x="42" y="57"/>
                    </a:lnTo>
                    <a:lnTo>
                      <a:pt x="37" y="56"/>
                    </a:lnTo>
                    <a:lnTo>
                      <a:pt x="34" y="59"/>
                    </a:lnTo>
                    <a:lnTo>
                      <a:pt x="34" y="64"/>
                    </a:lnTo>
                    <a:lnTo>
                      <a:pt x="19" y="67"/>
                    </a:lnTo>
                    <a:lnTo>
                      <a:pt x="19" y="61"/>
                    </a:lnTo>
                    <a:lnTo>
                      <a:pt x="25" y="47"/>
                    </a:lnTo>
                    <a:lnTo>
                      <a:pt x="19" y="31"/>
                    </a:lnTo>
                    <a:lnTo>
                      <a:pt x="0" y="17"/>
                    </a:lnTo>
                    <a:lnTo>
                      <a:pt x="9" y="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37" name="Kävlinge">
                <a:extLst>
                  <a:ext uri="{FF2B5EF4-FFF2-40B4-BE49-F238E27FC236}">
                    <a16:creationId xmlns:a16="http://schemas.microsoft.com/office/drawing/2014/main" id="{00000000-0008-0000-0200-000011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5647" y="6050779"/>
                <a:ext cx="157650" cy="105462"/>
              </a:xfrm>
              <a:custGeom>
                <a:avLst/>
                <a:gdLst>
                  <a:gd name="T0" fmla="*/ 53 w 115"/>
                  <a:gd name="T1" fmla="*/ 0 h 76"/>
                  <a:gd name="T2" fmla="*/ 83 w 115"/>
                  <a:gd name="T3" fmla="*/ 7 h 76"/>
                  <a:gd name="T4" fmla="*/ 110 w 115"/>
                  <a:gd name="T5" fmla="*/ 5 h 76"/>
                  <a:gd name="T6" fmla="*/ 115 w 115"/>
                  <a:gd name="T7" fmla="*/ 18 h 76"/>
                  <a:gd name="T8" fmla="*/ 109 w 115"/>
                  <a:gd name="T9" fmla="*/ 37 h 76"/>
                  <a:gd name="T10" fmla="*/ 84 w 115"/>
                  <a:gd name="T11" fmla="*/ 38 h 76"/>
                  <a:gd name="T12" fmla="*/ 80 w 115"/>
                  <a:gd name="T13" fmla="*/ 63 h 76"/>
                  <a:gd name="T14" fmla="*/ 72 w 115"/>
                  <a:gd name="T15" fmla="*/ 62 h 76"/>
                  <a:gd name="T16" fmla="*/ 63 w 115"/>
                  <a:gd name="T17" fmla="*/ 66 h 76"/>
                  <a:gd name="T18" fmla="*/ 51 w 115"/>
                  <a:gd name="T19" fmla="*/ 58 h 76"/>
                  <a:gd name="T20" fmla="*/ 39 w 115"/>
                  <a:gd name="T21" fmla="*/ 59 h 76"/>
                  <a:gd name="T22" fmla="*/ 30 w 115"/>
                  <a:gd name="T23" fmla="*/ 75 h 76"/>
                  <a:gd name="T24" fmla="*/ 22 w 115"/>
                  <a:gd name="T25" fmla="*/ 76 h 76"/>
                  <a:gd name="T26" fmla="*/ 16 w 115"/>
                  <a:gd name="T27" fmla="*/ 73 h 76"/>
                  <a:gd name="T28" fmla="*/ 21 w 115"/>
                  <a:gd name="T29" fmla="*/ 66 h 76"/>
                  <a:gd name="T30" fmla="*/ 16 w 115"/>
                  <a:gd name="T31" fmla="*/ 56 h 76"/>
                  <a:gd name="T32" fmla="*/ 4 w 115"/>
                  <a:gd name="T33" fmla="*/ 60 h 76"/>
                  <a:gd name="T34" fmla="*/ 0 w 115"/>
                  <a:gd name="T35" fmla="*/ 52 h 76"/>
                  <a:gd name="T36" fmla="*/ 9 w 115"/>
                  <a:gd name="T37" fmla="*/ 45 h 76"/>
                  <a:gd name="T38" fmla="*/ 8 w 115"/>
                  <a:gd name="T39" fmla="*/ 11 h 76"/>
                  <a:gd name="T40" fmla="*/ 42 w 115"/>
                  <a:gd name="T41" fmla="*/ 12 h 76"/>
                  <a:gd name="T42" fmla="*/ 53 w 115"/>
                  <a:gd name="T4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5" h="76">
                    <a:moveTo>
                      <a:pt x="53" y="0"/>
                    </a:moveTo>
                    <a:lnTo>
                      <a:pt x="83" y="7"/>
                    </a:lnTo>
                    <a:lnTo>
                      <a:pt x="110" y="5"/>
                    </a:lnTo>
                    <a:lnTo>
                      <a:pt x="115" y="18"/>
                    </a:lnTo>
                    <a:lnTo>
                      <a:pt x="109" y="37"/>
                    </a:lnTo>
                    <a:lnTo>
                      <a:pt x="84" y="38"/>
                    </a:lnTo>
                    <a:lnTo>
                      <a:pt x="80" y="63"/>
                    </a:lnTo>
                    <a:lnTo>
                      <a:pt x="72" y="62"/>
                    </a:lnTo>
                    <a:lnTo>
                      <a:pt x="63" y="66"/>
                    </a:lnTo>
                    <a:lnTo>
                      <a:pt x="51" y="58"/>
                    </a:lnTo>
                    <a:lnTo>
                      <a:pt x="39" y="59"/>
                    </a:lnTo>
                    <a:lnTo>
                      <a:pt x="30" y="75"/>
                    </a:lnTo>
                    <a:lnTo>
                      <a:pt x="22" y="76"/>
                    </a:lnTo>
                    <a:lnTo>
                      <a:pt x="16" y="73"/>
                    </a:lnTo>
                    <a:lnTo>
                      <a:pt x="21" y="66"/>
                    </a:lnTo>
                    <a:lnTo>
                      <a:pt x="16" y="56"/>
                    </a:lnTo>
                    <a:lnTo>
                      <a:pt x="4" y="60"/>
                    </a:lnTo>
                    <a:lnTo>
                      <a:pt x="0" y="52"/>
                    </a:lnTo>
                    <a:lnTo>
                      <a:pt x="9" y="45"/>
                    </a:lnTo>
                    <a:lnTo>
                      <a:pt x="8" y="11"/>
                    </a:lnTo>
                    <a:lnTo>
                      <a:pt x="42" y="1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38" name="Eslöv">
                <a:extLst>
                  <a:ext uri="{FF2B5EF4-FFF2-40B4-BE49-F238E27FC236}">
                    <a16:creationId xmlns:a16="http://schemas.microsoft.com/office/drawing/2014/main" id="{00000000-0008-0000-0200-000012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5316" y="5916524"/>
                <a:ext cx="243996" cy="272596"/>
              </a:xfrm>
              <a:custGeom>
                <a:avLst/>
                <a:gdLst>
                  <a:gd name="T0" fmla="*/ 79 w 177"/>
                  <a:gd name="T1" fmla="*/ 0 h 198"/>
                  <a:gd name="T2" fmla="*/ 89 w 177"/>
                  <a:gd name="T3" fmla="*/ 1 h 198"/>
                  <a:gd name="T4" fmla="*/ 97 w 177"/>
                  <a:gd name="T5" fmla="*/ 25 h 198"/>
                  <a:gd name="T6" fmla="*/ 94 w 177"/>
                  <a:gd name="T7" fmla="*/ 40 h 198"/>
                  <a:gd name="T8" fmla="*/ 113 w 177"/>
                  <a:gd name="T9" fmla="*/ 56 h 198"/>
                  <a:gd name="T10" fmla="*/ 121 w 177"/>
                  <a:gd name="T11" fmla="*/ 75 h 198"/>
                  <a:gd name="T12" fmla="*/ 106 w 177"/>
                  <a:gd name="T13" fmla="*/ 78 h 198"/>
                  <a:gd name="T14" fmla="*/ 107 w 177"/>
                  <a:gd name="T15" fmla="*/ 106 h 198"/>
                  <a:gd name="T16" fmla="*/ 104 w 177"/>
                  <a:gd name="T17" fmla="*/ 118 h 198"/>
                  <a:gd name="T18" fmla="*/ 118 w 177"/>
                  <a:gd name="T19" fmla="*/ 141 h 198"/>
                  <a:gd name="T20" fmla="*/ 138 w 177"/>
                  <a:gd name="T21" fmla="*/ 140 h 198"/>
                  <a:gd name="T22" fmla="*/ 140 w 177"/>
                  <a:gd name="T23" fmla="*/ 123 h 198"/>
                  <a:gd name="T24" fmla="*/ 152 w 177"/>
                  <a:gd name="T25" fmla="*/ 118 h 198"/>
                  <a:gd name="T26" fmla="*/ 157 w 177"/>
                  <a:gd name="T27" fmla="*/ 128 h 198"/>
                  <a:gd name="T28" fmla="*/ 176 w 177"/>
                  <a:gd name="T29" fmla="*/ 127 h 198"/>
                  <a:gd name="T30" fmla="*/ 177 w 177"/>
                  <a:gd name="T31" fmla="*/ 136 h 198"/>
                  <a:gd name="T32" fmla="*/ 161 w 177"/>
                  <a:gd name="T33" fmla="*/ 156 h 198"/>
                  <a:gd name="T34" fmla="*/ 169 w 177"/>
                  <a:gd name="T35" fmla="*/ 170 h 198"/>
                  <a:gd name="T36" fmla="*/ 151 w 177"/>
                  <a:gd name="T37" fmla="*/ 198 h 198"/>
                  <a:gd name="T38" fmla="*/ 139 w 177"/>
                  <a:gd name="T39" fmla="*/ 194 h 198"/>
                  <a:gd name="T40" fmla="*/ 115 w 177"/>
                  <a:gd name="T41" fmla="*/ 174 h 198"/>
                  <a:gd name="T42" fmla="*/ 104 w 177"/>
                  <a:gd name="T43" fmla="*/ 173 h 198"/>
                  <a:gd name="T44" fmla="*/ 89 w 177"/>
                  <a:gd name="T45" fmla="*/ 164 h 198"/>
                  <a:gd name="T46" fmla="*/ 68 w 177"/>
                  <a:gd name="T47" fmla="*/ 160 h 198"/>
                  <a:gd name="T48" fmla="*/ 59 w 177"/>
                  <a:gd name="T49" fmla="*/ 161 h 198"/>
                  <a:gd name="T50" fmla="*/ 60 w 177"/>
                  <a:gd name="T51" fmla="*/ 150 h 198"/>
                  <a:gd name="T52" fmla="*/ 55 w 177"/>
                  <a:gd name="T53" fmla="*/ 143 h 198"/>
                  <a:gd name="T54" fmla="*/ 42 w 177"/>
                  <a:gd name="T55" fmla="*/ 147 h 198"/>
                  <a:gd name="T56" fmla="*/ 34 w 177"/>
                  <a:gd name="T57" fmla="*/ 136 h 198"/>
                  <a:gd name="T58" fmla="*/ 29 w 177"/>
                  <a:gd name="T59" fmla="*/ 135 h 198"/>
                  <a:gd name="T60" fmla="*/ 35 w 177"/>
                  <a:gd name="T61" fmla="*/ 116 h 198"/>
                  <a:gd name="T62" fmla="*/ 29 w 177"/>
                  <a:gd name="T63" fmla="*/ 103 h 198"/>
                  <a:gd name="T64" fmla="*/ 3 w 177"/>
                  <a:gd name="T65" fmla="*/ 105 h 198"/>
                  <a:gd name="T66" fmla="*/ 7 w 177"/>
                  <a:gd name="T67" fmla="*/ 94 h 198"/>
                  <a:gd name="T68" fmla="*/ 0 w 177"/>
                  <a:gd name="T69" fmla="*/ 88 h 198"/>
                  <a:gd name="T70" fmla="*/ 1 w 177"/>
                  <a:gd name="T71" fmla="*/ 73 h 198"/>
                  <a:gd name="T72" fmla="*/ 13 w 177"/>
                  <a:gd name="T73" fmla="*/ 64 h 198"/>
                  <a:gd name="T74" fmla="*/ 25 w 177"/>
                  <a:gd name="T75" fmla="*/ 67 h 198"/>
                  <a:gd name="T76" fmla="*/ 43 w 177"/>
                  <a:gd name="T77" fmla="*/ 58 h 198"/>
                  <a:gd name="T78" fmla="*/ 62 w 177"/>
                  <a:gd name="T79" fmla="*/ 58 h 198"/>
                  <a:gd name="T80" fmla="*/ 58 w 177"/>
                  <a:gd name="T81" fmla="*/ 35 h 198"/>
                  <a:gd name="T82" fmla="*/ 79 w 177"/>
                  <a:gd name="T83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7" h="198">
                    <a:moveTo>
                      <a:pt x="79" y="0"/>
                    </a:moveTo>
                    <a:lnTo>
                      <a:pt x="89" y="1"/>
                    </a:lnTo>
                    <a:lnTo>
                      <a:pt x="97" y="25"/>
                    </a:lnTo>
                    <a:lnTo>
                      <a:pt x="94" y="40"/>
                    </a:lnTo>
                    <a:lnTo>
                      <a:pt x="113" y="56"/>
                    </a:lnTo>
                    <a:lnTo>
                      <a:pt x="121" y="75"/>
                    </a:lnTo>
                    <a:lnTo>
                      <a:pt x="106" y="78"/>
                    </a:lnTo>
                    <a:lnTo>
                      <a:pt x="107" y="106"/>
                    </a:lnTo>
                    <a:lnTo>
                      <a:pt x="104" y="118"/>
                    </a:lnTo>
                    <a:lnTo>
                      <a:pt x="118" y="141"/>
                    </a:lnTo>
                    <a:lnTo>
                      <a:pt x="138" y="140"/>
                    </a:lnTo>
                    <a:lnTo>
                      <a:pt x="140" y="123"/>
                    </a:lnTo>
                    <a:lnTo>
                      <a:pt x="152" y="118"/>
                    </a:lnTo>
                    <a:lnTo>
                      <a:pt x="157" y="128"/>
                    </a:lnTo>
                    <a:lnTo>
                      <a:pt x="176" y="127"/>
                    </a:lnTo>
                    <a:lnTo>
                      <a:pt x="177" y="136"/>
                    </a:lnTo>
                    <a:lnTo>
                      <a:pt x="161" y="156"/>
                    </a:lnTo>
                    <a:lnTo>
                      <a:pt x="169" y="170"/>
                    </a:lnTo>
                    <a:lnTo>
                      <a:pt x="151" y="198"/>
                    </a:lnTo>
                    <a:lnTo>
                      <a:pt x="139" y="194"/>
                    </a:lnTo>
                    <a:lnTo>
                      <a:pt x="115" y="174"/>
                    </a:lnTo>
                    <a:lnTo>
                      <a:pt x="104" y="173"/>
                    </a:lnTo>
                    <a:lnTo>
                      <a:pt x="89" y="164"/>
                    </a:lnTo>
                    <a:lnTo>
                      <a:pt x="68" y="160"/>
                    </a:lnTo>
                    <a:lnTo>
                      <a:pt x="59" y="161"/>
                    </a:lnTo>
                    <a:lnTo>
                      <a:pt x="60" y="150"/>
                    </a:lnTo>
                    <a:lnTo>
                      <a:pt x="55" y="143"/>
                    </a:lnTo>
                    <a:lnTo>
                      <a:pt x="42" y="147"/>
                    </a:lnTo>
                    <a:lnTo>
                      <a:pt x="34" y="136"/>
                    </a:lnTo>
                    <a:lnTo>
                      <a:pt x="29" y="135"/>
                    </a:lnTo>
                    <a:lnTo>
                      <a:pt x="35" y="116"/>
                    </a:lnTo>
                    <a:lnTo>
                      <a:pt x="29" y="103"/>
                    </a:lnTo>
                    <a:lnTo>
                      <a:pt x="3" y="105"/>
                    </a:lnTo>
                    <a:lnTo>
                      <a:pt x="7" y="94"/>
                    </a:lnTo>
                    <a:lnTo>
                      <a:pt x="0" y="88"/>
                    </a:lnTo>
                    <a:lnTo>
                      <a:pt x="1" y="73"/>
                    </a:lnTo>
                    <a:lnTo>
                      <a:pt x="13" y="64"/>
                    </a:lnTo>
                    <a:lnTo>
                      <a:pt x="25" y="67"/>
                    </a:lnTo>
                    <a:lnTo>
                      <a:pt x="43" y="58"/>
                    </a:lnTo>
                    <a:lnTo>
                      <a:pt x="62" y="58"/>
                    </a:lnTo>
                    <a:lnTo>
                      <a:pt x="58" y="35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39" name="Höör">
                <a:extLst>
                  <a:ext uri="{FF2B5EF4-FFF2-40B4-BE49-F238E27FC236}">
                    <a16:creationId xmlns:a16="http://schemas.microsoft.com/office/drawing/2014/main" id="{00000000-0008-0000-0200-000013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8675" y="5852159"/>
                <a:ext cx="143943" cy="258874"/>
              </a:xfrm>
              <a:custGeom>
                <a:avLst/>
                <a:gdLst>
                  <a:gd name="T0" fmla="*/ 71 w 105"/>
                  <a:gd name="T1" fmla="*/ 0 h 187"/>
                  <a:gd name="T2" fmla="*/ 75 w 105"/>
                  <a:gd name="T3" fmla="*/ 20 h 187"/>
                  <a:gd name="T4" fmla="*/ 105 w 105"/>
                  <a:gd name="T5" fmla="*/ 29 h 187"/>
                  <a:gd name="T6" fmla="*/ 100 w 105"/>
                  <a:gd name="T7" fmla="*/ 67 h 187"/>
                  <a:gd name="T8" fmla="*/ 89 w 105"/>
                  <a:gd name="T9" fmla="*/ 81 h 187"/>
                  <a:gd name="T10" fmla="*/ 81 w 105"/>
                  <a:gd name="T11" fmla="*/ 88 h 187"/>
                  <a:gd name="T12" fmla="*/ 81 w 105"/>
                  <a:gd name="T13" fmla="*/ 106 h 187"/>
                  <a:gd name="T14" fmla="*/ 68 w 105"/>
                  <a:gd name="T15" fmla="*/ 119 h 187"/>
                  <a:gd name="T16" fmla="*/ 59 w 105"/>
                  <a:gd name="T17" fmla="*/ 139 h 187"/>
                  <a:gd name="T18" fmla="*/ 63 w 105"/>
                  <a:gd name="T19" fmla="*/ 164 h 187"/>
                  <a:gd name="T20" fmla="*/ 51 w 105"/>
                  <a:gd name="T21" fmla="*/ 169 h 187"/>
                  <a:gd name="T22" fmla="*/ 49 w 105"/>
                  <a:gd name="T23" fmla="*/ 186 h 187"/>
                  <a:gd name="T24" fmla="*/ 29 w 105"/>
                  <a:gd name="T25" fmla="*/ 187 h 187"/>
                  <a:gd name="T26" fmla="*/ 15 w 105"/>
                  <a:gd name="T27" fmla="*/ 164 h 187"/>
                  <a:gd name="T28" fmla="*/ 18 w 105"/>
                  <a:gd name="T29" fmla="*/ 152 h 187"/>
                  <a:gd name="T30" fmla="*/ 17 w 105"/>
                  <a:gd name="T31" fmla="*/ 124 h 187"/>
                  <a:gd name="T32" fmla="*/ 32 w 105"/>
                  <a:gd name="T33" fmla="*/ 121 h 187"/>
                  <a:gd name="T34" fmla="*/ 24 w 105"/>
                  <a:gd name="T35" fmla="*/ 102 h 187"/>
                  <a:gd name="T36" fmla="*/ 5 w 105"/>
                  <a:gd name="T37" fmla="*/ 86 h 187"/>
                  <a:gd name="T38" fmla="*/ 8 w 105"/>
                  <a:gd name="T39" fmla="*/ 71 h 187"/>
                  <a:gd name="T40" fmla="*/ 0 w 105"/>
                  <a:gd name="T41" fmla="*/ 47 h 187"/>
                  <a:gd name="T42" fmla="*/ 28 w 105"/>
                  <a:gd name="T43" fmla="*/ 49 h 187"/>
                  <a:gd name="T44" fmla="*/ 30 w 105"/>
                  <a:gd name="T45" fmla="*/ 28 h 187"/>
                  <a:gd name="T46" fmla="*/ 45 w 105"/>
                  <a:gd name="T47" fmla="*/ 21 h 187"/>
                  <a:gd name="T48" fmla="*/ 51 w 105"/>
                  <a:gd name="T49" fmla="*/ 4 h 187"/>
                  <a:gd name="T50" fmla="*/ 71 w 105"/>
                  <a:gd name="T51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5" h="187">
                    <a:moveTo>
                      <a:pt x="71" y="0"/>
                    </a:moveTo>
                    <a:lnTo>
                      <a:pt x="75" y="20"/>
                    </a:lnTo>
                    <a:lnTo>
                      <a:pt x="105" y="29"/>
                    </a:lnTo>
                    <a:lnTo>
                      <a:pt x="100" y="67"/>
                    </a:lnTo>
                    <a:lnTo>
                      <a:pt x="89" y="81"/>
                    </a:lnTo>
                    <a:lnTo>
                      <a:pt x="81" y="88"/>
                    </a:lnTo>
                    <a:lnTo>
                      <a:pt x="81" y="106"/>
                    </a:lnTo>
                    <a:lnTo>
                      <a:pt x="68" y="119"/>
                    </a:lnTo>
                    <a:lnTo>
                      <a:pt x="59" y="139"/>
                    </a:lnTo>
                    <a:lnTo>
                      <a:pt x="63" y="164"/>
                    </a:lnTo>
                    <a:lnTo>
                      <a:pt x="51" y="169"/>
                    </a:lnTo>
                    <a:lnTo>
                      <a:pt x="49" y="186"/>
                    </a:lnTo>
                    <a:lnTo>
                      <a:pt x="29" y="187"/>
                    </a:lnTo>
                    <a:lnTo>
                      <a:pt x="15" y="164"/>
                    </a:lnTo>
                    <a:lnTo>
                      <a:pt x="18" y="152"/>
                    </a:lnTo>
                    <a:lnTo>
                      <a:pt x="17" y="124"/>
                    </a:lnTo>
                    <a:lnTo>
                      <a:pt x="32" y="121"/>
                    </a:lnTo>
                    <a:lnTo>
                      <a:pt x="24" y="102"/>
                    </a:lnTo>
                    <a:lnTo>
                      <a:pt x="5" y="86"/>
                    </a:lnTo>
                    <a:lnTo>
                      <a:pt x="8" y="71"/>
                    </a:lnTo>
                    <a:lnTo>
                      <a:pt x="0" y="47"/>
                    </a:lnTo>
                    <a:lnTo>
                      <a:pt x="28" y="49"/>
                    </a:lnTo>
                    <a:lnTo>
                      <a:pt x="30" y="28"/>
                    </a:lnTo>
                    <a:lnTo>
                      <a:pt x="45" y="21"/>
                    </a:lnTo>
                    <a:lnTo>
                      <a:pt x="51" y="4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40" name="Hörby">
                <a:extLst>
                  <a:ext uri="{FF2B5EF4-FFF2-40B4-BE49-F238E27FC236}">
                    <a16:creationId xmlns:a16="http://schemas.microsoft.com/office/drawing/2014/main" id="{00000000-0008-0000-0200-000014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9556" y="5964472"/>
                <a:ext cx="198778" cy="198619"/>
              </a:xfrm>
              <a:custGeom>
                <a:avLst/>
                <a:gdLst>
                  <a:gd name="T0" fmla="*/ 30 w 145"/>
                  <a:gd name="T1" fmla="*/ 0 h 144"/>
                  <a:gd name="T2" fmla="*/ 56 w 145"/>
                  <a:gd name="T3" fmla="*/ 2 h 144"/>
                  <a:gd name="T4" fmla="*/ 72 w 145"/>
                  <a:gd name="T5" fmla="*/ 9 h 144"/>
                  <a:gd name="T6" fmla="*/ 73 w 145"/>
                  <a:gd name="T7" fmla="*/ 8 h 144"/>
                  <a:gd name="T8" fmla="*/ 98 w 145"/>
                  <a:gd name="T9" fmla="*/ 42 h 144"/>
                  <a:gd name="T10" fmla="*/ 121 w 145"/>
                  <a:gd name="T11" fmla="*/ 25 h 144"/>
                  <a:gd name="T12" fmla="*/ 131 w 145"/>
                  <a:gd name="T13" fmla="*/ 30 h 144"/>
                  <a:gd name="T14" fmla="*/ 135 w 145"/>
                  <a:gd name="T15" fmla="*/ 59 h 144"/>
                  <a:gd name="T16" fmla="*/ 119 w 145"/>
                  <a:gd name="T17" fmla="*/ 81 h 144"/>
                  <a:gd name="T18" fmla="*/ 130 w 145"/>
                  <a:gd name="T19" fmla="*/ 96 h 144"/>
                  <a:gd name="T20" fmla="*/ 144 w 145"/>
                  <a:gd name="T21" fmla="*/ 93 h 144"/>
                  <a:gd name="T22" fmla="*/ 145 w 145"/>
                  <a:gd name="T23" fmla="*/ 114 h 144"/>
                  <a:gd name="T24" fmla="*/ 128 w 145"/>
                  <a:gd name="T25" fmla="*/ 133 h 144"/>
                  <a:gd name="T26" fmla="*/ 115 w 145"/>
                  <a:gd name="T27" fmla="*/ 125 h 144"/>
                  <a:gd name="T28" fmla="*/ 81 w 145"/>
                  <a:gd name="T29" fmla="*/ 114 h 144"/>
                  <a:gd name="T30" fmla="*/ 68 w 145"/>
                  <a:gd name="T31" fmla="*/ 123 h 144"/>
                  <a:gd name="T32" fmla="*/ 71 w 145"/>
                  <a:gd name="T33" fmla="*/ 136 h 144"/>
                  <a:gd name="T34" fmla="*/ 51 w 145"/>
                  <a:gd name="T35" fmla="*/ 135 h 144"/>
                  <a:gd name="T36" fmla="*/ 38 w 145"/>
                  <a:gd name="T37" fmla="*/ 144 h 144"/>
                  <a:gd name="T38" fmla="*/ 21 w 145"/>
                  <a:gd name="T39" fmla="*/ 135 h 144"/>
                  <a:gd name="T40" fmla="*/ 13 w 145"/>
                  <a:gd name="T41" fmla="*/ 121 h 144"/>
                  <a:gd name="T42" fmla="*/ 29 w 145"/>
                  <a:gd name="T43" fmla="*/ 101 h 144"/>
                  <a:gd name="T44" fmla="*/ 28 w 145"/>
                  <a:gd name="T45" fmla="*/ 92 h 144"/>
                  <a:gd name="T46" fmla="*/ 9 w 145"/>
                  <a:gd name="T47" fmla="*/ 93 h 144"/>
                  <a:gd name="T48" fmla="*/ 4 w 145"/>
                  <a:gd name="T49" fmla="*/ 83 h 144"/>
                  <a:gd name="T50" fmla="*/ 0 w 145"/>
                  <a:gd name="T51" fmla="*/ 58 h 144"/>
                  <a:gd name="T52" fmla="*/ 9 w 145"/>
                  <a:gd name="T53" fmla="*/ 38 h 144"/>
                  <a:gd name="T54" fmla="*/ 22 w 145"/>
                  <a:gd name="T55" fmla="*/ 25 h 144"/>
                  <a:gd name="T56" fmla="*/ 22 w 145"/>
                  <a:gd name="T57" fmla="*/ 7 h 144"/>
                  <a:gd name="T58" fmla="*/ 30 w 145"/>
                  <a:gd name="T59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5" h="144">
                    <a:moveTo>
                      <a:pt x="30" y="0"/>
                    </a:moveTo>
                    <a:lnTo>
                      <a:pt x="56" y="2"/>
                    </a:lnTo>
                    <a:lnTo>
                      <a:pt x="72" y="9"/>
                    </a:lnTo>
                    <a:lnTo>
                      <a:pt x="73" y="8"/>
                    </a:lnTo>
                    <a:lnTo>
                      <a:pt x="98" y="42"/>
                    </a:lnTo>
                    <a:lnTo>
                      <a:pt x="121" y="25"/>
                    </a:lnTo>
                    <a:lnTo>
                      <a:pt x="131" y="30"/>
                    </a:lnTo>
                    <a:lnTo>
                      <a:pt x="135" y="59"/>
                    </a:lnTo>
                    <a:lnTo>
                      <a:pt x="119" y="81"/>
                    </a:lnTo>
                    <a:lnTo>
                      <a:pt x="130" y="96"/>
                    </a:lnTo>
                    <a:lnTo>
                      <a:pt x="144" y="93"/>
                    </a:lnTo>
                    <a:lnTo>
                      <a:pt x="145" y="114"/>
                    </a:lnTo>
                    <a:lnTo>
                      <a:pt x="128" y="133"/>
                    </a:lnTo>
                    <a:lnTo>
                      <a:pt x="115" y="125"/>
                    </a:lnTo>
                    <a:lnTo>
                      <a:pt x="81" y="114"/>
                    </a:lnTo>
                    <a:lnTo>
                      <a:pt x="68" y="123"/>
                    </a:lnTo>
                    <a:lnTo>
                      <a:pt x="71" y="136"/>
                    </a:lnTo>
                    <a:lnTo>
                      <a:pt x="51" y="135"/>
                    </a:lnTo>
                    <a:lnTo>
                      <a:pt x="38" y="144"/>
                    </a:lnTo>
                    <a:lnTo>
                      <a:pt x="21" y="135"/>
                    </a:lnTo>
                    <a:lnTo>
                      <a:pt x="13" y="121"/>
                    </a:lnTo>
                    <a:lnTo>
                      <a:pt x="29" y="101"/>
                    </a:lnTo>
                    <a:lnTo>
                      <a:pt x="28" y="92"/>
                    </a:lnTo>
                    <a:lnTo>
                      <a:pt x="9" y="93"/>
                    </a:lnTo>
                    <a:lnTo>
                      <a:pt x="4" y="83"/>
                    </a:lnTo>
                    <a:lnTo>
                      <a:pt x="0" y="58"/>
                    </a:lnTo>
                    <a:lnTo>
                      <a:pt x="9" y="38"/>
                    </a:lnTo>
                    <a:lnTo>
                      <a:pt x="22" y="25"/>
                    </a:lnTo>
                    <a:lnTo>
                      <a:pt x="22" y="7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</p:grpSp>
        <p:grpSp>
          <p:nvGrpSpPr>
            <p:cNvPr id="378" name="Group 377">
              <a:extLst>
                <a:ext uri="{FF2B5EF4-FFF2-40B4-BE49-F238E27FC236}">
                  <a16:creationId xmlns:a16="http://schemas.microsoft.com/office/drawing/2014/main" id="{00000000-0008-0000-0200-00001A000000}"/>
                </a:ext>
              </a:extLst>
            </p:cNvPr>
            <p:cNvGrpSpPr/>
            <p:nvPr/>
          </p:nvGrpSpPr>
          <p:grpSpPr>
            <a:xfrm>
              <a:off x="5765821" y="4116829"/>
              <a:ext cx="3355771" cy="1836974"/>
              <a:chOff x="5765829" y="4116824"/>
              <a:chExt cx="3339351" cy="1819015"/>
            </a:xfrm>
          </p:grpSpPr>
          <p:sp>
            <p:nvSpPr>
              <p:cNvPr id="567" name="Hultsfred">
                <a:extLst>
                  <a:ext uri="{FF2B5EF4-FFF2-40B4-BE49-F238E27FC236}">
                    <a16:creationId xmlns:a16="http://schemas.microsoft.com/office/drawing/2014/main" id="{00000000-0008-0000-0200-0000DC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9957" y="4567468"/>
                <a:ext cx="349553" cy="345181"/>
              </a:xfrm>
              <a:custGeom>
                <a:avLst/>
                <a:gdLst>
                  <a:gd name="T0" fmla="*/ 66 w 254"/>
                  <a:gd name="T1" fmla="*/ 0 h 250"/>
                  <a:gd name="T2" fmla="*/ 100 w 254"/>
                  <a:gd name="T3" fmla="*/ 13 h 250"/>
                  <a:gd name="T4" fmla="*/ 111 w 254"/>
                  <a:gd name="T5" fmla="*/ 34 h 250"/>
                  <a:gd name="T6" fmla="*/ 126 w 254"/>
                  <a:gd name="T7" fmla="*/ 39 h 250"/>
                  <a:gd name="T8" fmla="*/ 134 w 254"/>
                  <a:gd name="T9" fmla="*/ 22 h 250"/>
                  <a:gd name="T10" fmla="*/ 178 w 254"/>
                  <a:gd name="T11" fmla="*/ 9 h 250"/>
                  <a:gd name="T12" fmla="*/ 201 w 254"/>
                  <a:gd name="T13" fmla="*/ 42 h 250"/>
                  <a:gd name="T14" fmla="*/ 223 w 254"/>
                  <a:gd name="T15" fmla="*/ 47 h 250"/>
                  <a:gd name="T16" fmla="*/ 229 w 254"/>
                  <a:gd name="T17" fmla="*/ 60 h 250"/>
                  <a:gd name="T18" fmla="*/ 245 w 254"/>
                  <a:gd name="T19" fmla="*/ 55 h 250"/>
                  <a:gd name="T20" fmla="*/ 254 w 254"/>
                  <a:gd name="T21" fmla="*/ 75 h 250"/>
                  <a:gd name="T22" fmla="*/ 223 w 254"/>
                  <a:gd name="T23" fmla="*/ 120 h 250"/>
                  <a:gd name="T24" fmla="*/ 204 w 254"/>
                  <a:gd name="T25" fmla="*/ 106 h 250"/>
                  <a:gd name="T26" fmla="*/ 176 w 254"/>
                  <a:gd name="T27" fmla="*/ 106 h 250"/>
                  <a:gd name="T28" fmla="*/ 178 w 254"/>
                  <a:gd name="T29" fmla="*/ 120 h 250"/>
                  <a:gd name="T30" fmla="*/ 193 w 254"/>
                  <a:gd name="T31" fmla="*/ 130 h 250"/>
                  <a:gd name="T32" fmla="*/ 202 w 254"/>
                  <a:gd name="T33" fmla="*/ 148 h 250"/>
                  <a:gd name="T34" fmla="*/ 204 w 254"/>
                  <a:gd name="T35" fmla="*/ 187 h 250"/>
                  <a:gd name="T36" fmla="*/ 201 w 254"/>
                  <a:gd name="T37" fmla="*/ 211 h 250"/>
                  <a:gd name="T38" fmla="*/ 174 w 254"/>
                  <a:gd name="T39" fmla="*/ 221 h 250"/>
                  <a:gd name="T40" fmla="*/ 149 w 254"/>
                  <a:gd name="T41" fmla="*/ 217 h 250"/>
                  <a:gd name="T42" fmla="*/ 111 w 254"/>
                  <a:gd name="T43" fmla="*/ 224 h 250"/>
                  <a:gd name="T44" fmla="*/ 106 w 254"/>
                  <a:gd name="T45" fmla="*/ 243 h 250"/>
                  <a:gd name="T46" fmla="*/ 59 w 254"/>
                  <a:gd name="T47" fmla="*/ 221 h 250"/>
                  <a:gd name="T48" fmla="*/ 49 w 254"/>
                  <a:gd name="T49" fmla="*/ 238 h 250"/>
                  <a:gd name="T50" fmla="*/ 30 w 254"/>
                  <a:gd name="T51" fmla="*/ 237 h 250"/>
                  <a:gd name="T52" fmla="*/ 22 w 254"/>
                  <a:gd name="T53" fmla="*/ 250 h 250"/>
                  <a:gd name="T54" fmla="*/ 13 w 254"/>
                  <a:gd name="T55" fmla="*/ 222 h 250"/>
                  <a:gd name="T56" fmla="*/ 1 w 254"/>
                  <a:gd name="T57" fmla="*/ 213 h 250"/>
                  <a:gd name="T58" fmla="*/ 0 w 254"/>
                  <a:gd name="T59" fmla="*/ 182 h 250"/>
                  <a:gd name="T60" fmla="*/ 15 w 254"/>
                  <a:gd name="T61" fmla="*/ 171 h 250"/>
                  <a:gd name="T62" fmla="*/ 11 w 254"/>
                  <a:gd name="T63" fmla="*/ 144 h 250"/>
                  <a:gd name="T64" fmla="*/ 16 w 254"/>
                  <a:gd name="T65" fmla="*/ 132 h 250"/>
                  <a:gd name="T66" fmla="*/ 13 w 254"/>
                  <a:gd name="T67" fmla="*/ 98 h 250"/>
                  <a:gd name="T68" fmla="*/ 29 w 254"/>
                  <a:gd name="T69" fmla="*/ 86 h 250"/>
                  <a:gd name="T70" fmla="*/ 49 w 254"/>
                  <a:gd name="T71" fmla="*/ 97 h 250"/>
                  <a:gd name="T72" fmla="*/ 50 w 254"/>
                  <a:gd name="T73" fmla="*/ 71 h 250"/>
                  <a:gd name="T74" fmla="*/ 60 w 254"/>
                  <a:gd name="T75" fmla="*/ 60 h 250"/>
                  <a:gd name="T76" fmla="*/ 54 w 254"/>
                  <a:gd name="T77" fmla="*/ 46 h 250"/>
                  <a:gd name="T78" fmla="*/ 41 w 254"/>
                  <a:gd name="T79" fmla="*/ 31 h 250"/>
                  <a:gd name="T80" fmla="*/ 66 w 254"/>
                  <a:gd name="T81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54" h="250">
                    <a:moveTo>
                      <a:pt x="66" y="0"/>
                    </a:moveTo>
                    <a:lnTo>
                      <a:pt x="100" y="13"/>
                    </a:lnTo>
                    <a:lnTo>
                      <a:pt x="111" y="34"/>
                    </a:lnTo>
                    <a:lnTo>
                      <a:pt x="126" y="39"/>
                    </a:lnTo>
                    <a:lnTo>
                      <a:pt x="134" y="22"/>
                    </a:lnTo>
                    <a:lnTo>
                      <a:pt x="178" y="9"/>
                    </a:lnTo>
                    <a:lnTo>
                      <a:pt x="201" y="42"/>
                    </a:lnTo>
                    <a:lnTo>
                      <a:pt x="223" y="47"/>
                    </a:lnTo>
                    <a:lnTo>
                      <a:pt x="229" y="60"/>
                    </a:lnTo>
                    <a:lnTo>
                      <a:pt x="245" y="55"/>
                    </a:lnTo>
                    <a:lnTo>
                      <a:pt x="254" y="75"/>
                    </a:lnTo>
                    <a:lnTo>
                      <a:pt x="223" y="120"/>
                    </a:lnTo>
                    <a:lnTo>
                      <a:pt x="204" y="106"/>
                    </a:lnTo>
                    <a:lnTo>
                      <a:pt x="176" y="106"/>
                    </a:lnTo>
                    <a:lnTo>
                      <a:pt x="178" y="120"/>
                    </a:lnTo>
                    <a:lnTo>
                      <a:pt x="193" y="130"/>
                    </a:lnTo>
                    <a:lnTo>
                      <a:pt x="202" y="148"/>
                    </a:lnTo>
                    <a:lnTo>
                      <a:pt x="204" y="187"/>
                    </a:lnTo>
                    <a:lnTo>
                      <a:pt x="201" y="211"/>
                    </a:lnTo>
                    <a:lnTo>
                      <a:pt x="174" y="221"/>
                    </a:lnTo>
                    <a:lnTo>
                      <a:pt x="149" y="217"/>
                    </a:lnTo>
                    <a:lnTo>
                      <a:pt x="111" y="224"/>
                    </a:lnTo>
                    <a:lnTo>
                      <a:pt x="106" y="243"/>
                    </a:lnTo>
                    <a:lnTo>
                      <a:pt x="59" y="221"/>
                    </a:lnTo>
                    <a:lnTo>
                      <a:pt x="49" y="238"/>
                    </a:lnTo>
                    <a:lnTo>
                      <a:pt x="30" y="237"/>
                    </a:lnTo>
                    <a:lnTo>
                      <a:pt x="22" y="250"/>
                    </a:lnTo>
                    <a:lnTo>
                      <a:pt x="13" y="222"/>
                    </a:lnTo>
                    <a:lnTo>
                      <a:pt x="1" y="213"/>
                    </a:lnTo>
                    <a:lnTo>
                      <a:pt x="0" y="182"/>
                    </a:lnTo>
                    <a:lnTo>
                      <a:pt x="15" y="171"/>
                    </a:lnTo>
                    <a:lnTo>
                      <a:pt x="11" y="144"/>
                    </a:lnTo>
                    <a:lnTo>
                      <a:pt x="16" y="132"/>
                    </a:lnTo>
                    <a:lnTo>
                      <a:pt x="13" y="98"/>
                    </a:lnTo>
                    <a:lnTo>
                      <a:pt x="29" y="86"/>
                    </a:lnTo>
                    <a:lnTo>
                      <a:pt x="49" y="97"/>
                    </a:lnTo>
                    <a:lnTo>
                      <a:pt x="50" y="71"/>
                    </a:lnTo>
                    <a:lnTo>
                      <a:pt x="60" y="60"/>
                    </a:lnTo>
                    <a:lnTo>
                      <a:pt x="54" y="46"/>
                    </a:lnTo>
                    <a:lnTo>
                      <a:pt x="41" y="31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68" name="Ydre">
                <a:extLst>
                  <a:ext uri="{FF2B5EF4-FFF2-40B4-BE49-F238E27FC236}">
                    <a16:creationId xmlns:a16="http://schemas.microsoft.com/office/drawing/2014/main" id="{00000000-0008-0000-0200-0000CB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359" y="4201739"/>
                <a:ext cx="254983" cy="286273"/>
              </a:xfrm>
              <a:custGeom>
                <a:avLst/>
                <a:gdLst>
                  <a:gd name="T0" fmla="*/ 14 w 186"/>
                  <a:gd name="T1" fmla="*/ 0 h 207"/>
                  <a:gd name="T2" fmla="*/ 86 w 186"/>
                  <a:gd name="T3" fmla="*/ 15 h 207"/>
                  <a:gd name="T4" fmla="*/ 102 w 186"/>
                  <a:gd name="T5" fmla="*/ 36 h 207"/>
                  <a:gd name="T6" fmla="*/ 128 w 186"/>
                  <a:gd name="T7" fmla="*/ 37 h 207"/>
                  <a:gd name="T8" fmla="*/ 145 w 186"/>
                  <a:gd name="T9" fmla="*/ 46 h 207"/>
                  <a:gd name="T10" fmla="*/ 141 w 186"/>
                  <a:gd name="T11" fmla="*/ 85 h 207"/>
                  <a:gd name="T12" fmla="*/ 156 w 186"/>
                  <a:gd name="T13" fmla="*/ 85 h 207"/>
                  <a:gd name="T14" fmla="*/ 162 w 186"/>
                  <a:gd name="T15" fmla="*/ 100 h 207"/>
                  <a:gd name="T16" fmla="*/ 178 w 186"/>
                  <a:gd name="T17" fmla="*/ 102 h 207"/>
                  <a:gd name="T18" fmla="*/ 186 w 186"/>
                  <a:gd name="T19" fmla="*/ 147 h 207"/>
                  <a:gd name="T20" fmla="*/ 179 w 186"/>
                  <a:gd name="T21" fmla="*/ 167 h 207"/>
                  <a:gd name="T22" fmla="*/ 161 w 186"/>
                  <a:gd name="T23" fmla="*/ 167 h 207"/>
                  <a:gd name="T24" fmla="*/ 149 w 186"/>
                  <a:gd name="T25" fmla="*/ 177 h 207"/>
                  <a:gd name="T26" fmla="*/ 144 w 186"/>
                  <a:gd name="T27" fmla="*/ 207 h 207"/>
                  <a:gd name="T28" fmla="*/ 100 w 186"/>
                  <a:gd name="T29" fmla="*/ 197 h 207"/>
                  <a:gd name="T30" fmla="*/ 51 w 186"/>
                  <a:gd name="T31" fmla="*/ 201 h 207"/>
                  <a:gd name="T32" fmla="*/ 38 w 186"/>
                  <a:gd name="T33" fmla="*/ 169 h 207"/>
                  <a:gd name="T34" fmla="*/ 27 w 186"/>
                  <a:gd name="T35" fmla="*/ 129 h 207"/>
                  <a:gd name="T36" fmla="*/ 31 w 186"/>
                  <a:gd name="T37" fmla="*/ 113 h 207"/>
                  <a:gd name="T38" fmla="*/ 7 w 186"/>
                  <a:gd name="T39" fmla="*/ 84 h 207"/>
                  <a:gd name="T40" fmla="*/ 0 w 186"/>
                  <a:gd name="T41" fmla="*/ 61 h 207"/>
                  <a:gd name="T42" fmla="*/ 10 w 186"/>
                  <a:gd name="T43" fmla="*/ 36 h 207"/>
                  <a:gd name="T44" fmla="*/ 23 w 186"/>
                  <a:gd name="T45" fmla="*/ 21 h 207"/>
                  <a:gd name="T46" fmla="*/ 14 w 186"/>
                  <a:gd name="T47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6" h="207">
                    <a:moveTo>
                      <a:pt x="14" y="0"/>
                    </a:moveTo>
                    <a:lnTo>
                      <a:pt x="86" y="15"/>
                    </a:lnTo>
                    <a:lnTo>
                      <a:pt x="102" y="36"/>
                    </a:lnTo>
                    <a:lnTo>
                      <a:pt x="128" y="37"/>
                    </a:lnTo>
                    <a:lnTo>
                      <a:pt x="145" y="46"/>
                    </a:lnTo>
                    <a:lnTo>
                      <a:pt x="141" y="85"/>
                    </a:lnTo>
                    <a:lnTo>
                      <a:pt x="156" y="85"/>
                    </a:lnTo>
                    <a:lnTo>
                      <a:pt x="162" y="100"/>
                    </a:lnTo>
                    <a:lnTo>
                      <a:pt x="178" y="102"/>
                    </a:lnTo>
                    <a:lnTo>
                      <a:pt x="186" y="147"/>
                    </a:lnTo>
                    <a:lnTo>
                      <a:pt x="179" y="167"/>
                    </a:lnTo>
                    <a:lnTo>
                      <a:pt x="161" y="167"/>
                    </a:lnTo>
                    <a:lnTo>
                      <a:pt x="149" y="177"/>
                    </a:lnTo>
                    <a:lnTo>
                      <a:pt x="144" y="207"/>
                    </a:lnTo>
                    <a:lnTo>
                      <a:pt x="100" y="197"/>
                    </a:lnTo>
                    <a:lnTo>
                      <a:pt x="51" y="201"/>
                    </a:lnTo>
                    <a:lnTo>
                      <a:pt x="38" y="169"/>
                    </a:lnTo>
                    <a:lnTo>
                      <a:pt x="27" y="129"/>
                    </a:lnTo>
                    <a:lnTo>
                      <a:pt x="31" y="113"/>
                    </a:lnTo>
                    <a:lnTo>
                      <a:pt x="7" y="84"/>
                    </a:lnTo>
                    <a:lnTo>
                      <a:pt x="0" y="61"/>
                    </a:lnTo>
                    <a:lnTo>
                      <a:pt x="10" y="36"/>
                    </a:lnTo>
                    <a:lnTo>
                      <a:pt x="23" y="21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69" name="Värnamo">
                <a:extLst>
                  <a:ext uri="{FF2B5EF4-FFF2-40B4-BE49-F238E27FC236}">
                    <a16:creationId xmlns:a16="http://schemas.microsoft.com/office/drawing/2014/main" id="{00000000-0008-0000-0200-0000CC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7292" y="4753758"/>
                <a:ext cx="370136" cy="423245"/>
              </a:xfrm>
              <a:custGeom>
                <a:avLst/>
                <a:gdLst>
                  <a:gd name="T0" fmla="*/ 249 w 270"/>
                  <a:gd name="T1" fmla="*/ 0 h 306"/>
                  <a:gd name="T2" fmla="*/ 256 w 270"/>
                  <a:gd name="T3" fmla="*/ 26 h 306"/>
                  <a:gd name="T4" fmla="*/ 270 w 270"/>
                  <a:gd name="T5" fmla="*/ 57 h 306"/>
                  <a:gd name="T6" fmla="*/ 262 w 270"/>
                  <a:gd name="T7" fmla="*/ 106 h 306"/>
                  <a:gd name="T8" fmla="*/ 246 w 270"/>
                  <a:gd name="T9" fmla="*/ 116 h 306"/>
                  <a:gd name="T10" fmla="*/ 252 w 270"/>
                  <a:gd name="T11" fmla="*/ 139 h 306"/>
                  <a:gd name="T12" fmla="*/ 236 w 270"/>
                  <a:gd name="T13" fmla="*/ 139 h 306"/>
                  <a:gd name="T14" fmla="*/ 235 w 270"/>
                  <a:gd name="T15" fmla="*/ 196 h 306"/>
                  <a:gd name="T16" fmla="*/ 227 w 270"/>
                  <a:gd name="T17" fmla="*/ 207 h 306"/>
                  <a:gd name="T18" fmla="*/ 229 w 270"/>
                  <a:gd name="T19" fmla="*/ 228 h 306"/>
                  <a:gd name="T20" fmla="*/ 250 w 270"/>
                  <a:gd name="T21" fmla="*/ 254 h 306"/>
                  <a:gd name="T22" fmla="*/ 233 w 270"/>
                  <a:gd name="T23" fmla="*/ 296 h 306"/>
                  <a:gd name="T24" fmla="*/ 215 w 270"/>
                  <a:gd name="T25" fmla="*/ 306 h 306"/>
                  <a:gd name="T26" fmla="*/ 199 w 270"/>
                  <a:gd name="T27" fmla="*/ 297 h 306"/>
                  <a:gd name="T28" fmla="*/ 186 w 270"/>
                  <a:gd name="T29" fmla="*/ 266 h 306"/>
                  <a:gd name="T30" fmla="*/ 184 w 270"/>
                  <a:gd name="T31" fmla="*/ 241 h 306"/>
                  <a:gd name="T32" fmla="*/ 163 w 270"/>
                  <a:gd name="T33" fmla="*/ 207 h 306"/>
                  <a:gd name="T34" fmla="*/ 156 w 270"/>
                  <a:gd name="T35" fmla="*/ 212 h 306"/>
                  <a:gd name="T36" fmla="*/ 143 w 270"/>
                  <a:gd name="T37" fmla="*/ 197 h 306"/>
                  <a:gd name="T38" fmla="*/ 123 w 270"/>
                  <a:gd name="T39" fmla="*/ 192 h 306"/>
                  <a:gd name="T40" fmla="*/ 95 w 270"/>
                  <a:gd name="T41" fmla="*/ 200 h 306"/>
                  <a:gd name="T42" fmla="*/ 91 w 270"/>
                  <a:gd name="T43" fmla="*/ 215 h 306"/>
                  <a:gd name="T44" fmla="*/ 70 w 270"/>
                  <a:gd name="T45" fmla="*/ 225 h 306"/>
                  <a:gd name="T46" fmla="*/ 55 w 270"/>
                  <a:gd name="T47" fmla="*/ 191 h 306"/>
                  <a:gd name="T48" fmla="*/ 32 w 270"/>
                  <a:gd name="T49" fmla="*/ 187 h 306"/>
                  <a:gd name="T50" fmla="*/ 21 w 270"/>
                  <a:gd name="T51" fmla="*/ 160 h 306"/>
                  <a:gd name="T52" fmla="*/ 30 w 270"/>
                  <a:gd name="T53" fmla="*/ 145 h 306"/>
                  <a:gd name="T54" fmla="*/ 23 w 270"/>
                  <a:gd name="T55" fmla="*/ 131 h 306"/>
                  <a:gd name="T56" fmla="*/ 7 w 270"/>
                  <a:gd name="T57" fmla="*/ 135 h 306"/>
                  <a:gd name="T58" fmla="*/ 0 w 270"/>
                  <a:gd name="T59" fmla="*/ 122 h 306"/>
                  <a:gd name="T60" fmla="*/ 11 w 270"/>
                  <a:gd name="T61" fmla="*/ 107 h 306"/>
                  <a:gd name="T62" fmla="*/ 12 w 270"/>
                  <a:gd name="T63" fmla="*/ 73 h 306"/>
                  <a:gd name="T64" fmla="*/ 23 w 270"/>
                  <a:gd name="T65" fmla="*/ 76 h 306"/>
                  <a:gd name="T66" fmla="*/ 67 w 270"/>
                  <a:gd name="T67" fmla="*/ 80 h 306"/>
                  <a:gd name="T68" fmla="*/ 67 w 270"/>
                  <a:gd name="T69" fmla="*/ 65 h 306"/>
                  <a:gd name="T70" fmla="*/ 87 w 270"/>
                  <a:gd name="T71" fmla="*/ 56 h 306"/>
                  <a:gd name="T72" fmla="*/ 92 w 270"/>
                  <a:gd name="T73" fmla="*/ 67 h 306"/>
                  <a:gd name="T74" fmla="*/ 114 w 270"/>
                  <a:gd name="T75" fmla="*/ 70 h 306"/>
                  <a:gd name="T76" fmla="*/ 130 w 270"/>
                  <a:gd name="T77" fmla="*/ 59 h 306"/>
                  <a:gd name="T78" fmla="*/ 142 w 270"/>
                  <a:gd name="T79" fmla="*/ 46 h 306"/>
                  <a:gd name="T80" fmla="*/ 156 w 270"/>
                  <a:gd name="T81" fmla="*/ 36 h 306"/>
                  <a:gd name="T82" fmla="*/ 167 w 270"/>
                  <a:gd name="T83" fmla="*/ 42 h 306"/>
                  <a:gd name="T84" fmla="*/ 193 w 270"/>
                  <a:gd name="T85" fmla="*/ 31 h 306"/>
                  <a:gd name="T86" fmla="*/ 207 w 270"/>
                  <a:gd name="T87" fmla="*/ 43 h 306"/>
                  <a:gd name="T88" fmla="*/ 216 w 270"/>
                  <a:gd name="T89" fmla="*/ 30 h 306"/>
                  <a:gd name="T90" fmla="*/ 216 w 270"/>
                  <a:gd name="T91" fmla="*/ 14 h 306"/>
                  <a:gd name="T92" fmla="*/ 233 w 270"/>
                  <a:gd name="T93" fmla="*/ 2 h 306"/>
                  <a:gd name="T94" fmla="*/ 249 w 270"/>
                  <a:gd name="T95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70" h="306">
                    <a:moveTo>
                      <a:pt x="249" y="0"/>
                    </a:moveTo>
                    <a:lnTo>
                      <a:pt x="256" y="26"/>
                    </a:lnTo>
                    <a:lnTo>
                      <a:pt x="270" y="57"/>
                    </a:lnTo>
                    <a:lnTo>
                      <a:pt x="262" y="106"/>
                    </a:lnTo>
                    <a:lnTo>
                      <a:pt x="246" y="116"/>
                    </a:lnTo>
                    <a:lnTo>
                      <a:pt x="252" y="139"/>
                    </a:lnTo>
                    <a:lnTo>
                      <a:pt x="236" y="139"/>
                    </a:lnTo>
                    <a:lnTo>
                      <a:pt x="235" y="196"/>
                    </a:lnTo>
                    <a:lnTo>
                      <a:pt x="227" y="207"/>
                    </a:lnTo>
                    <a:lnTo>
                      <a:pt x="229" y="228"/>
                    </a:lnTo>
                    <a:lnTo>
                      <a:pt x="250" y="254"/>
                    </a:lnTo>
                    <a:lnTo>
                      <a:pt x="233" y="296"/>
                    </a:lnTo>
                    <a:lnTo>
                      <a:pt x="215" y="306"/>
                    </a:lnTo>
                    <a:lnTo>
                      <a:pt x="199" y="297"/>
                    </a:lnTo>
                    <a:lnTo>
                      <a:pt x="186" y="266"/>
                    </a:lnTo>
                    <a:lnTo>
                      <a:pt x="184" y="241"/>
                    </a:lnTo>
                    <a:lnTo>
                      <a:pt x="163" y="207"/>
                    </a:lnTo>
                    <a:lnTo>
                      <a:pt x="156" y="212"/>
                    </a:lnTo>
                    <a:lnTo>
                      <a:pt x="143" y="197"/>
                    </a:lnTo>
                    <a:lnTo>
                      <a:pt x="123" y="192"/>
                    </a:lnTo>
                    <a:lnTo>
                      <a:pt x="95" y="200"/>
                    </a:lnTo>
                    <a:lnTo>
                      <a:pt x="91" y="215"/>
                    </a:lnTo>
                    <a:lnTo>
                      <a:pt x="70" y="225"/>
                    </a:lnTo>
                    <a:lnTo>
                      <a:pt x="55" y="191"/>
                    </a:lnTo>
                    <a:lnTo>
                      <a:pt x="32" y="187"/>
                    </a:lnTo>
                    <a:lnTo>
                      <a:pt x="21" y="160"/>
                    </a:lnTo>
                    <a:lnTo>
                      <a:pt x="30" y="145"/>
                    </a:lnTo>
                    <a:lnTo>
                      <a:pt x="23" y="131"/>
                    </a:lnTo>
                    <a:lnTo>
                      <a:pt x="7" y="135"/>
                    </a:lnTo>
                    <a:lnTo>
                      <a:pt x="0" y="122"/>
                    </a:lnTo>
                    <a:lnTo>
                      <a:pt x="11" y="107"/>
                    </a:lnTo>
                    <a:lnTo>
                      <a:pt x="12" y="73"/>
                    </a:lnTo>
                    <a:lnTo>
                      <a:pt x="23" y="76"/>
                    </a:lnTo>
                    <a:lnTo>
                      <a:pt x="67" y="80"/>
                    </a:lnTo>
                    <a:lnTo>
                      <a:pt x="67" y="65"/>
                    </a:lnTo>
                    <a:lnTo>
                      <a:pt x="87" y="56"/>
                    </a:lnTo>
                    <a:lnTo>
                      <a:pt x="92" y="67"/>
                    </a:lnTo>
                    <a:lnTo>
                      <a:pt x="114" y="70"/>
                    </a:lnTo>
                    <a:lnTo>
                      <a:pt x="130" y="59"/>
                    </a:lnTo>
                    <a:lnTo>
                      <a:pt x="142" y="46"/>
                    </a:lnTo>
                    <a:lnTo>
                      <a:pt x="156" y="36"/>
                    </a:lnTo>
                    <a:lnTo>
                      <a:pt x="167" y="42"/>
                    </a:lnTo>
                    <a:lnTo>
                      <a:pt x="193" y="31"/>
                    </a:lnTo>
                    <a:lnTo>
                      <a:pt x="207" y="43"/>
                    </a:lnTo>
                    <a:lnTo>
                      <a:pt x="216" y="30"/>
                    </a:lnTo>
                    <a:lnTo>
                      <a:pt x="216" y="14"/>
                    </a:lnTo>
                    <a:lnTo>
                      <a:pt x="233" y="2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70" name="Gislaved">
                <a:extLst>
                  <a:ext uri="{FF2B5EF4-FFF2-40B4-BE49-F238E27FC236}">
                    <a16:creationId xmlns:a16="http://schemas.microsoft.com/office/drawing/2014/main" id="{00000000-0008-0000-0200-0000CD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9992" y="4555138"/>
                <a:ext cx="394792" cy="525991"/>
              </a:xfrm>
              <a:custGeom>
                <a:avLst/>
                <a:gdLst>
                  <a:gd name="T0" fmla="*/ 262 w 287"/>
                  <a:gd name="T1" fmla="*/ 0 h 381"/>
                  <a:gd name="T2" fmla="*/ 273 w 287"/>
                  <a:gd name="T3" fmla="*/ 10 h 381"/>
                  <a:gd name="T4" fmla="*/ 283 w 287"/>
                  <a:gd name="T5" fmla="*/ 15 h 381"/>
                  <a:gd name="T6" fmla="*/ 277 w 287"/>
                  <a:gd name="T7" fmla="*/ 31 h 381"/>
                  <a:gd name="T8" fmla="*/ 287 w 287"/>
                  <a:gd name="T9" fmla="*/ 51 h 381"/>
                  <a:gd name="T10" fmla="*/ 283 w 287"/>
                  <a:gd name="T11" fmla="*/ 84 h 381"/>
                  <a:gd name="T12" fmla="*/ 264 w 287"/>
                  <a:gd name="T13" fmla="*/ 77 h 381"/>
                  <a:gd name="T14" fmla="*/ 252 w 287"/>
                  <a:gd name="T15" fmla="*/ 86 h 381"/>
                  <a:gd name="T16" fmla="*/ 236 w 287"/>
                  <a:gd name="T17" fmla="*/ 76 h 381"/>
                  <a:gd name="T18" fmla="*/ 223 w 287"/>
                  <a:gd name="T19" fmla="*/ 87 h 381"/>
                  <a:gd name="T20" fmla="*/ 207 w 287"/>
                  <a:gd name="T21" fmla="*/ 82 h 381"/>
                  <a:gd name="T22" fmla="*/ 194 w 287"/>
                  <a:gd name="T23" fmla="*/ 101 h 381"/>
                  <a:gd name="T24" fmla="*/ 172 w 287"/>
                  <a:gd name="T25" fmla="*/ 149 h 381"/>
                  <a:gd name="T26" fmla="*/ 205 w 287"/>
                  <a:gd name="T27" fmla="*/ 158 h 381"/>
                  <a:gd name="T28" fmla="*/ 205 w 287"/>
                  <a:gd name="T29" fmla="*/ 178 h 381"/>
                  <a:gd name="T30" fmla="*/ 219 w 287"/>
                  <a:gd name="T31" fmla="*/ 201 h 381"/>
                  <a:gd name="T32" fmla="*/ 217 w 287"/>
                  <a:gd name="T33" fmla="*/ 220 h 381"/>
                  <a:gd name="T34" fmla="*/ 206 w 287"/>
                  <a:gd name="T35" fmla="*/ 217 h 381"/>
                  <a:gd name="T36" fmla="*/ 205 w 287"/>
                  <a:gd name="T37" fmla="*/ 251 h 381"/>
                  <a:gd name="T38" fmla="*/ 194 w 287"/>
                  <a:gd name="T39" fmla="*/ 266 h 381"/>
                  <a:gd name="T40" fmla="*/ 201 w 287"/>
                  <a:gd name="T41" fmla="*/ 279 h 381"/>
                  <a:gd name="T42" fmla="*/ 217 w 287"/>
                  <a:gd name="T43" fmla="*/ 275 h 381"/>
                  <a:gd name="T44" fmla="*/ 224 w 287"/>
                  <a:gd name="T45" fmla="*/ 289 h 381"/>
                  <a:gd name="T46" fmla="*/ 215 w 287"/>
                  <a:gd name="T47" fmla="*/ 304 h 381"/>
                  <a:gd name="T48" fmla="*/ 226 w 287"/>
                  <a:gd name="T49" fmla="*/ 331 h 381"/>
                  <a:gd name="T50" fmla="*/ 209 w 287"/>
                  <a:gd name="T51" fmla="*/ 339 h 381"/>
                  <a:gd name="T52" fmla="*/ 202 w 287"/>
                  <a:gd name="T53" fmla="*/ 381 h 381"/>
                  <a:gd name="T54" fmla="*/ 180 w 287"/>
                  <a:gd name="T55" fmla="*/ 372 h 381"/>
                  <a:gd name="T56" fmla="*/ 171 w 287"/>
                  <a:gd name="T57" fmla="*/ 351 h 381"/>
                  <a:gd name="T58" fmla="*/ 179 w 287"/>
                  <a:gd name="T59" fmla="*/ 330 h 381"/>
                  <a:gd name="T60" fmla="*/ 150 w 287"/>
                  <a:gd name="T61" fmla="*/ 313 h 381"/>
                  <a:gd name="T62" fmla="*/ 139 w 287"/>
                  <a:gd name="T63" fmla="*/ 311 h 381"/>
                  <a:gd name="T64" fmla="*/ 135 w 287"/>
                  <a:gd name="T65" fmla="*/ 294 h 381"/>
                  <a:gd name="T66" fmla="*/ 127 w 287"/>
                  <a:gd name="T67" fmla="*/ 301 h 381"/>
                  <a:gd name="T68" fmla="*/ 92 w 287"/>
                  <a:gd name="T69" fmla="*/ 296 h 381"/>
                  <a:gd name="T70" fmla="*/ 62 w 287"/>
                  <a:gd name="T71" fmla="*/ 307 h 381"/>
                  <a:gd name="T72" fmla="*/ 49 w 287"/>
                  <a:gd name="T73" fmla="*/ 304 h 381"/>
                  <a:gd name="T74" fmla="*/ 44 w 287"/>
                  <a:gd name="T75" fmla="*/ 321 h 381"/>
                  <a:gd name="T76" fmla="*/ 13 w 287"/>
                  <a:gd name="T77" fmla="*/ 344 h 381"/>
                  <a:gd name="T78" fmla="*/ 0 w 287"/>
                  <a:gd name="T79" fmla="*/ 307 h 381"/>
                  <a:gd name="T80" fmla="*/ 0 w 287"/>
                  <a:gd name="T81" fmla="*/ 286 h 381"/>
                  <a:gd name="T82" fmla="*/ 15 w 287"/>
                  <a:gd name="T83" fmla="*/ 273 h 381"/>
                  <a:gd name="T84" fmla="*/ 34 w 287"/>
                  <a:gd name="T85" fmla="*/ 251 h 381"/>
                  <a:gd name="T86" fmla="*/ 40 w 287"/>
                  <a:gd name="T87" fmla="*/ 221 h 381"/>
                  <a:gd name="T88" fmla="*/ 53 w 287"/>
                  <a:gd name="T89" fmla="*/ 209 h 381"/>
                  <a:gd name="T90" fmla="*/ 66 w 287"/>
                  <a:gd name="T91" fmla="*/ 212 h 381"/>
                  <a:gd name="T92" fmla="*/ 75 w 287"/>
                  <a:gd name="T93" fmla="*/ 182 h 381"/>
                  <a:gd name="T94" fmla="*/ 100 w 287"/>
                  <a:gd name="T95" fmla="*/ 175 h 381"/>
                  <a:gd name="T96" fmla="*/ 106 w 287"/>
                  <a:gd name="T97" fmla="*/ 165 h 381"/>
                  <a:gd name="T98" fmla="*/ 124 w 287"/>
                  <a:gd name="T99" fmla="*/ 159 h 381"/>
                  <a:gd name="T100" fmla="*/ 124 w 287"/>
                  <a:gd name="T101" fmla="*/ 145 h 381"/>
                  <a:gd name="T102" fmla="*/ 143 w 287"/>
                  <a:gd name="T103" fmla="*/ 135 h 381"/>
                  <a:gd name="T104" fmla="*/ 150 w 287"/>
                  <a:gd name="T105" fmla="*/ 115 h 381"/>
                  <a:gd name="T106" fmla="*/ 190 w 287"/>
                  <a:gd name="T107" fmla="*/ 53 h 381"/>
                  <a:gd name="T108" fmla="*/ 207 w 287"/>
                  <a:gd name="T109" fmla="*/ 43 h 381"/>
                  <a:gd name="T110" fmla="*/ 213 w 287"/>
                  <a:gd name="T111" fmla="*/ 26 h 381"/>
                  <a:gd name="T112" fmla="*/ 236 w 287"/>
                  <a:gd name="T113" fmla="*/ 17 h 381"/>
                  <a:gd name="T114" fmla="*/ 249 w 287"/>
                  <a:gd name="T115" fmla="*/ 23 h 381"/>
                  <a:gd name="T116" fmla="*/ 262 w 287"/>
                  <a:gd name="T117" fmla="*/ 0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87" h="381">
                    <a:moveTo>
                      <a:pt x="262" y="0"/>
                    </a:moveTo>
                    <a:lnTo>
                      <a:pt x="273" y="10"/>
                    </a:lnTo>
                    <a:lnTo>
                      <a:pt x="283" y="15"/>
                    </a:lnTo>
                    <a:lnTo>
                      <a:pt x="277" y="31"/>
                    </a:lnTo>
                    <a:lnTo>
                      <a:pt x="287" y="51"/>
                    </a:lnTo>
                    <a:lnTo>
                      <a:pt x="283" y="84"/>
                    </a:lnTo>
                    <a:lnTo>
                      <a:pt x="264" y="77"/>
                    </a:lnTo>
                    <a:lnTo>
                      <a:pt x="252" y="86"/>
                    </a:lnTo>
                    <a:lnTo>
                      <a:pt x="236" y="76"/>
                    </a:lnTo>
                    <a:lnTo>
                      <a:pt x="223" y="87"/>
                    </a:lnTo>
                    <a:lnTo>
                      <a:pt x="207" y="82"/>
                    </a:lnTo>
                    <a:lnTo>
                      <a:pt x="194" y="101"/>
                    </a:lnTo>
                    <a:lnTo>
                      <a:pt x="172" y="149"/>
                    </a:lnTo>
                    <a:lnTo>
                      <a:pt x="205" y="158"/>
                    </a:lnTo>
                    <a:lnTo>
                      <a:pt x="205" y="178"/>
                    </a:lnTo>
                    <a:lnTo>
                      <a:pt x="219" y="201"/>
                    </a:lnTo>
                    <a:lnTo>
                      <a:pt x="217" y="220"/>
                    </a:lnTo>
                    <a:lnTo>
                      <a:pt x="206" y="217"/>
                    </a:lnTo>
                    <a:lnTo>
                      <a:pt x="205" y="251"/>
                    </a:lnTo>
                    <a:lnTo>
                      <a:pt x="194" y="266"/>
                    </a:lnTo>
                    <a:lnTo>
                      <a:pt x="201" y="279"/>
                    </a:lnTo>
                    <a:lnTo>
                      <a:pt x="217" y="275"/>
                    </a:lnTo>
                    <a:lnTo>
                      <a:pt x="224" y="289"/>
                    </a:lnTo>
                    <a:lnTo>
                      <a:pt x="215" y="304"/>
                    </a:lnTo>
                    <a:lnTo>
                      <a:pt x="226" y="331"/>
                    </a:lnTo>
                    <a:lnTo>
                      <a:pt x="209" y="339"/>
                    </a:lnTo>
                    <a:lnTo>
                      <a:pt x="202" y="381"/>
                    </a:lnTo>
                    <a:lnTo>
                      <a:pt x="180" y="372"/>
                    </a:lnTo>
                    <a:lnTo>
                      <a:pt x="171" y="351"/>
                    </a:lnTo>
                    <a:lnTo>
                      <a:pt x="179" y="330"/>
                    </a:lnTo>
                    <a:lnTo>
                      <a:pt x="150" y="313"/>
                    </a:lnTo>
                    <a:lnTo>
                      <a:pt x="139" y="311"/>
                    </a:lnTo>
                    <a:lnTo>
                      <a:pt x="135" y="294"/>
                    </a:lnTo>
                    <a:lnTo>
                      <a:pt x="127" y="301"/>
                    </a:lnTo>
                    <a:lnTo>
                      <a:pt x="92" y="296"/>
                    </a:lnTo>
                    <a:lnTo>
                      <a:pt x="62" y="307"/>
                    </a:lnTo>
                    <a:lnTo>
                      <a:pt x="49" y="304"/>
                    </a:lnTo>
                    <a:lnTo>
                      <a:pt x="44" y="321"/>
                    </a:lnTo>
                    <a:lnTo>
                      <a:pt x="13" y="344"/>
                    </a:lnTo>
                    <a:lnTo>
                      <a:pt x="0" y="307"/>
                    </a:lnTo>
                    <a:lnTo>
                      <a:pt x="0" y="286"/>
                    </a:lnTo>
                    <a:lnTo>
                      <a:pt x="15" y="273"/>
                    </a:lnTo>
                    <a:lnTo>
                      <a:pt x="34" y="251"/>
                    </a:lnTo>
                    <a:lnTo>
                      <a:pt x="40" y="221"/>
                    </a:lnTo>
                    <a:lnTo>
                      <a:pt x="53" y="209"/>
                    </a:lnTo>
                    <a:lnTo>
                      <a:pt x="66" y="212"/>
                    </a:lnTo>
                    <a:lnTo>
                      <a:pt x="75" y="182"/>
                    </a:lnTo>
                    <a:lnTo>
                      <a:pt x="100" y="175"/>
                    </a:lnTo>
                    <a:lnTo>
                      <a:pt x="106" y="165"/>
                    </a:lnTo>
                    <a:lnTo>
                      <a:pt x="124" y="159"/>
                    </a:lnTo>
                    <a:lnTo>
                      <a:pt x="124" y="145"/>
                    </a:lnTo>
                    <a:lnTo>
                      <a:pt x="143" y="135"/>
                    </a:lnTo>
                    <a:lnTo>
                      <a:pt x="150" y="115"/>
                    </a:lnTo>
                    <a:lnTo>
                      <a:pt x="190" y="53"/>
                    </a:lnTo>
                    <a:lnTo>
                      <a:pt x="207" y="43"/>
                    </a:lnTo>
                    <a:lnTo>
                      <a:pt x="213" y="26"/>
                    </a:lnTo>
                    <a:lnTo>
                      <a:pt x="236" y="17"/>
                    </a:lnTo>
                    <a:lnTo>
                      <a:pt x="249" y="23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71" name="Gnosjö">
                <a:extLst>
                  <a:ext uri="{FF2B5EF4-FFF2-40B4-BE49-F238E27FC236}">
                    <a16:creationId xmlns:a16="http://schemas.microsoft.com/office/drawing/2014/main" id="{00000000-0008-0000-0200-0000CE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7133" y="4660601"/>
                <a:ext cx="224824" cy="204099"/>
              </a:xfrm>
              <a:custGeom>
                <a:avLst/>
                <a:gdLst>
                  <a:gd name="T0" fmla="*/ 64 w 164"/>
                  <a:gd name="T1" fmla="*/ 0 h 148"/>
                  <a:gd name="T2" fmla="*/ 80 w 164"/>
                  <a:gd name="T3" fmla="*/ 10 h 148"/>
                  <a:gd name="T4" fmla="*/ 92 w 164"/>
                  <a:gd name="T5" fmla="*/ 1 h 148"/>
                  <a:gd name="T6" fmla="*/ 111 w 164"/>
                  <a:gd name="T7" fmla="*/ 8 h 148"/>
                  <a:gd name="T8" fmla="*/ 111 w 164"/>
                  <a:gd name="T9" fmla="*/ 23 h 148"/>
                  <a:gd name="T10" fmla="*/ 105 w 164"/>
                  <a:gd name="T11" fmla="*/ 43 h 148"/>
                  <a:gd name="T12" fmla="*/ 120 w 164"/>
                  <a:gd name="T13" fmla="*/ 63 h 148"/>
                  <a:gd name="T14" fmla="*/ 134 w 164"/>
                  <a:gd name="T15" fmla="*/ 65 h 148"/>
                  <a:gd name="T16" fmla="*/ 151 w 164"/>
                  <a:gd name="T17" fmla="*/ 86 h 148"/>
                  <a:gd name="T18" fmla="*/ 145 w 164"/>
                  <a:gd name="T19" fmla="*/ 103 h 148"/>
                  <a:gd name="T20" fmla="*/ 164 w 164"/>
                  <a:gd name="T21" fmla="*/ 114 h 148"/>
                  <a:gd name="T22" fmla="*/ 152 w 164"/>
                  <a:gd name="T23" fmla="*/ 127 h 148"/>
                  <a:gd name="T24" fmla="*/ 136 w 164"/>
                  <a:gd name="T25" fmla="*/ 138 h 148"/>
                  <a:gd name="T26" fmla="*/ 114 w 164"/>
                  <a:gd name="T27" fmla="*/ 135 h 148"/>
                  <a:gd name="T28" fmla="*/ 109 w 164"/>
                  <a:gd name="T29" fmla="*/ 124 h 148"/>
                  <a:gd name="T30" fmla="*/ 89 w 164"/>
                  <a:gd name="T31" fmla="*/ 133 h 148"/>
                  <a:gd name="T32" fmla="*/ 89 w 164"/>
                  <a:gd name="T33" fmla="*/ 148 h 148"/>
                  <a:gd name="T34" fmla="*/ 45 w 164"/>
                  <a:gd name="T35" fmla="*/ 144 h 148"/>
                  <a:gd name="T36" fmla="*/ 47 w 164"/>
                  <a:gd name="T37" fmla="*/ 125 h 148"/>
                  <a:gd name="T38" fmla="*/ 33 w 164"/>
                  <a:gd name="T39" fmla="*/ 102 h 148"/>
                  <a:gd name="T40" fmla="*/ 33 w 164"/>
                  <a:gd name="T41" fmla="*/ 82 h 148"/>
                  <a:gd name="T42" fmla="*/ 0 w 164"/>
                  <a:gd name="T43" fmla="*/ 73 h 148"/>
                  <a:gd name="T44" fmla="*/ 22 w 164"/>
                  <a:gd name="T45" fmla="*/ 25 h 148"/>
                  <a:gd name="T46" fmla="*/ 35 w 164"/>
                  <a:gd name="T47" fmla="*/ 6 h 148"/>
                  <a:gd name="T48" fmla="*/ 51 w 164"/>
                  <a:gd name="T49" fmla="*/ 11 h 148"/>
                  <a:gd name="T50" fmla="*/ 64 w 164"/>
                  <a:gd name="T51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4" h="148">
                    <a:moveTo>
                      <a:pt x="64" y="0"/>
                    </a:moveTo>
                    <a:lnTo>
                      <a:pt x="80" y="10"/>
                    </a:lnTo>
                    <a:lnTo>
                      <a:pt x="92" y="1"/>
                    </a:lnTo>
                    <a:lnTo>
                      <a:pt x="111" y="8"/>
                    </a:lnTo>
                    <a:lnTo>
                      <a:pt x="111" y="23"/>
                    </a:lnTo>
                    <a:lnTo>
                      <a:pt x="105" y="43"/>
                    </a:lnTo>
                    <a:lnTo>
                      <a:pt x="120" y="63"/>
                    </a:lnTo>
                    <a:lnTo>
                      <a:pt x="134" y="65"/>
                    </a:lnTo>
                    <a:lnTo>
                      <a:pt x="151" y="86"/>
                    </a:lnTo>
                    <a:lnTo>
                      <a:pt x="145" y="103"/>
                    </a:lnTo>
                    <a:lnTo>
                      <a:pt x="164" y="114"/>
                    </a:lnTo>
                    <a:lnTo>
                      <a:pt x="152" y="127"/>
                    </a:lnTo>
                    <a:lnTo>
                      <a:pt x="136" y="138"/>
                    </a:lnTo>
                    <a:lnTo>
                      <a:pt x="114" y="135"/>
                    </a:lnTo>
                    <a:lnTo>
                      <a:pt x="109" y="124"/>
                    </a:lnTo>
                    <a:lnTo>
                      <a:pt x="89" y="133"/>
                    </a:lnTo>
                    <a:lnTo>
                      <a:pt x="89" y="148"/>
                    </a:lnTo>
                    <a:lnTo>
                      <a:pt x="45" y="144"/>
                    </a:lnTo>
                    <a:lnTo>
                      <a:pt x="47" y="125"/>
                    </a:lnTo>
                    <a:lnTo>
                      <a:pt x="33" y="102"/>
                    </a:lnTo>
                    <a:lnTo>
                      <a:pt x="33" y="82"/>
                    </a:lnTo>
                    <a:lnTo>
                      <a:pt x="0" y="73"/>
                    </a:lnTo>
                    <a:lnTo>
                      <a:pt x="22" y="25"/>
                    </a:lnTo>
                    <a:lnTo>
                      <a:pt x="35" y="6"/>
                    </a:lnTo>
                    <a:lnTo>
                      <a:pt x="51" y="11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72" name="Vaggeryd">
                <a:extLst>
                  <a:ext uri="{FF2B5EF4-FFF2-40B4-BE49-F238E27FC236}">
                    <a16:creationId xmlns:a16="http://schemas.microsoft.com/office/drawing/2014/main" id="{00000000-0008-0000-0200-0000CF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0512" y="4514040"/>
                <a:ext cx="289254" cy="304084"/>
              </a:xfrm>
              <a:custGeom>
                <a:avLst/>
                <a:gdLst>
                  <a:gd name="T0" fmla="*/ 53 w 211"/>
                  <a:gd name="T1" fmla="*/ 0 h 220"/>
                  <a:gd name="T2" fmla="*/ 68 w 211"/>
                  <a:gd name="T3" fmla="*/ 18 h 220"/>
                  <a:gd name="T4" fmla="*/ 84 w 211"/>
                  <a:gd name="T5" fmla="*/ 15 h 220"/>
                  <a:gd name="T6" fmla="*/ 100 w 211"/>
                  <a:gd name="T7" fmla="*/ 30 h 220"/>
                  <a:gd name="T8" fmla="*/ 114 w 211"/>
                  <a:gd name="T9" fmla="*/ 10 h 220"/>
                  <a:gd name="T10" fmla="*/ 135 w 211"/>
                  <a:gd name="T11" fmla="*/ 6 h 220"/>
                  <a:gd name="T12" fmla="*/ 129 w 211"/>
                  <a:gd name="T13" fmla="*/ 18 h 220"/>
                  <a:gd name="T14" fmla="*/ 139 w 211"/>
                  <a:gd name="T15" fmla="*/ 64 h 220"/>
                  <a:gd name="T16" fmla="*/ 169 w 211"/>
                  <a:gd name="T17" fmla="*/ 73 h 220"/>
                  <a:gd name="T18" fmla="*/ 163 w 211"/>
                  <a:gd name="T19" fmla="*/ 77 h 220"/>
                  <a:gd name="T20" fmla="*/ 205 w 211"/>
                  <a:gd name="T21" fmla="*/ 85 h 220"/>
                  <a:gd name="T22" fmla="*/ 211 w 211"/>
                  <a:gd name="T23" fmla="*/ 104 h 220"/>
                  <a:gd name="T24" fmla="*/ 178 w 211"/>
                  <a:gd name="T25" fmla="*/ 120 h 220"/>
                  <a:gd name="T26" fmla="*/ 181 w 211"/>
                  <a:gd name="T27" fmla="*/ 174 h 220"/>
                  <a:gd name="T28" fmla="*/ 165 w 211"/>
                  <a:gd name="T29" fmla="*/ 176 h 220"/>
                  <a:gd name="T30" fmla="*/ 148 w 211"/>
                  <a:gd name="T31" fmla="*/ 188 h 220"/>
                  <a:gd name="T32" fmla="*/ 148 w 211"/>
                  <a:gd name="T33" fmla="*/ 204 h 220"/>
                  <a:gd name="T34" fmla="*/ 139 w 211"/>
                  <a:gd name="T35" fmla="*/ 217 h 220"/>
                  <a:gd name="T36" fmla="*/ 125 w 211"/>
                  <a:gd name="T37" fmla="*/ 205 h 220"/>
                  <a:gd name="T38" fmla="*/ 99 w 211"/>
                  <a:gd name="T39" fmla="*/ 216 h 220"/>
                  <a:gd name="T40" fmla="*/ 88 w 211"/>
                  <a:gd name="T41" fmla="*/ 210 h 220"/>
                  <a:gd name="T42" fmla="*/ 74 w 211"/>
                  <a:gd name="T43" fmla="*/ 220 h 220"/>
                  <a:gd name="T44" fmla="*/ 55 w 211"/>
                  <a:gd name="T45" fmla="*/ 209 h 220"/>
                  <a:gd name="T46" fmla="*/ 61 w 211"/>
                  <a:gd name="T47" fmla="*/ 192 h 220"/>
                  <a:gd name="T48" fmla="*/ 44 w 211"/>
                  <a:gd name="T49" fmla="*/ 171 h 220"/>
                  <a:gd name="T50" fmla="*/ 30 w 211"/>
                  <a:gd name="T51" fmla="*/ 169 h 220"/>
                  <a:gd name="T52" fmla="*/ 15 w 211"/>
                  <a:gd name="T53" fmla="*/ 149 h 220"/>
                  <a:gd name="T54" fmla="*/ 21 w 211"/>
                  <a:gd name="T55" fmla="*/ 129 h 220"/>
                  <a:gd name="T56" fmla="*/ 21 w 211"/>
                  <a:gd name="T57" fmla="*/ 114 h 220"/>
                  <a:gd name="T58" fmla="*/ 25 w 211"/>
                  <a:gd name="T59" fmla="*/ 81 h 220"/>
                  <a:gd name="T60" fmla="*/ 15 w 211"/>
                  <a:gd name="T61" fmla="*/ 61 h 220"/>
                  <a:gd name="T62" fmla="*/ 21 w 211"/>
                  <a:gd name="T63" fmla="*/ 45 h 220"/>
                  <a:gd name="T64" fmla="*/ 11 w 211"/>
                  <a:gd name="T65" fmla="*/ 40 h 220"/>
                  <a:gd name="T66" fmla="*/ 0 w 211"/>
                  <a:gd name="T67" fmla="*/ 30 h 220"/>
                  <a:gd name="T68" fmla="*/ 13 w 211"/>
                  <a:gd name="T69" fmla="*/ 18 h 220"/>
                  <a:gd name="T70" fmla="*/ 33 w 211"/>
                  <a:gd name="T71" fmla="*/ 22 h 220"/>
                  <a:gd name="T72" fmla="*/ 53 w 211"/>
                  <a:gd name="T73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1" h="220">
                    <a:moveTo>
                      <a:pt x="53" y="0"/>
                    </a:moveTo>
                    <a:lnTo>
                      <a:pt x="68" y="18"/>
                    </a:lnTo>
                    <a:lnTo>
                      <a:pt x="84" y="15"/>
                    </a:lnTo>
                    <a:lnTo>
                      <a:pt x="100" y="30"/>
                    </a:lnTo>
                    <a:lnTo>
                      <a:pt x="114" y="10"/>
                    </a:lnTo>
                    <a:lnTo>
                      <a:pt x="135" y="6"/>
                    </a:lnTo>
                    <a:lnTo>
                      <a:pt x="129" y="18"/>
                    </a:lnTo>
                    <a:lnTo>
                      <a:pt x="139" y="64"/>
                    </a:lnTo>
                    <a:lnTo>
                      <a:pt x="169" y="73"/>
                    </a:lnTo>
                    <a:lnTo>
                      <a:pt x="163" y="77"/>
                    </a:lnTo>
                    <a:lnTo>
                      <a:pt x="205" y="85"/>
                    </a:lnTo>
                    <a:lnTo>
                      <a:pt x="211" y="104"/>
                    </a:lnTo>
                    <a:lnTo>
                      <a:pt x="178" y="120"/>
                    </a:lnTo>
                    <a:lnTo>
                      <a:pt x="181" y="174"/>
                    </a:lnTo>
                    <a:lnTo>
                      <a:pt x="165" y="176"/>
                    </a:lnTo>
                    <a:lnTo>
                      <a:pt x="148" y="188"/>
                    </a:lnTo>
                    <a:lnTo>
                      <a:pt x="148" y="204"/>
                    </a:lnTo>
                    <a:lnTo>
                      <a:pt x="139" y="217"/>
                    </a:lnTo>
                    <a:lnTo>
                      <a:pt x="125" y="205"/>
                    </a:lnTo>
                    <a:lnTo>
                      <a:pt x="99" y="216"/>
                    </a:lnTo>
                    <a:lnTo>
                      <a:pt x="88" y="210"/>
                    </a:lnTo>
                    <a:lnTo>
                      <a:pt x="74" y="220"/>
                    </a:lnTo>
                    <a:lnTo>
                      <a:pt x="55" y="209"/>
                    </a:lnTo>
                    <a:lnTo>
                      <a:pt x="61" y="192"/>
                    </a:lnTo>
                    <a:lnTo>
                      <a:pt x="44" y="171"/>
                    </a:lnTo>
                    <a:lnTo>
                      <a:pt x="30" y="169"/>
                    </a:lnTo>
                    <a:lnTo>
                      <a:pt x="15" y="149"/>
                    </a:lnTo>
                    <a:lnTo>
                      <a:pt x="21" y="129"/>
                    </a:lnTo>
                    <a:lnTo>
                      <a:pt x="21" y="114"/>
                    </a:lnTo>
                    <a:lnTo>
                      <a:pt x="25" y="81"/>
                    </a:lnTo>
                    <a:lnTo>
                      <a:pt x="15" y="61"/>
                    </a:lnTo>
                    <a:lnTo>
                      <a:pt x="21" y="45"/>
                    </a:lnTo>
                    <a:lnTo>
                      <a:pt x="11" y="40"/>
                    </a:lnTo>
                    <a:lnTo>
                      <a:pt x="0" y="30"/>
                    </a:lnTo>
                    <a:lnTo>
                      <a:pt x="13" y="18"/>
                    </a:lnTo>
                    <a:lnTo>
                      <a:pt x="33" y="2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73" name="Vetlanda">
                <a:extLst>
                  <a:ext uri="{FF2B5EF4-FFF2-40B4-BE49-F238E27FC236}">
                    <a16:creationId xmlns:a16="http://schemas.microsoft.com/office/drawing/2014/main" id="{00000000-0008-0000-0200-0000D0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6027" y="4570208"/>
                <a:ext cx="396182" cy="391737"/>
              </a:xfrm>
              <a:custGeom>
                <a:avLst/>
                <a:gdLst>
                  <a:gd name="T0" fmla="*/ 23 w 289"/>
                  <a:gd name="T1" fmla="*/ 0 h 283"/>
                  <a:gd name="T2" fmla="*/ 51 w 289"/>
                  <a:gd name="T3" fmla="*/ 7 h 283"/>
                  <a:gd name="T4" fmla="*/ 56 w 289"/>
                  <a:gd name="T5" fmla="*/ 28 h 283"/>
                  <a:gd name="T6" fmla="*/ 80 w 289"/>
                  <a:gd name="T7" fmla="*/ 33 h 283"/>
                  <a:gd name="T8" fmla="*/ 103 w 289"/>
                  <a:gd name="T9" fmla="*/ 52 h 283"/>
                  <a:gd name="T10" fmla="*/ 131 w 289"/>
                  <a:gd name="T11" fmla="*/ 52 h 283"/>
                  <a:gd name="T12" fmla="*/ 147 w 289"/>
                  <a:gd name="T13" fmla="*/ 46 h 283"/>
                  <a:gd name="T14" fmla="*/ 175 w 289"/>
                  <a:gd name="T15" fmla="*/ 48 h 283"/>
                  <a:gd name="T16" fmla="*/ 196 w 289"/>
                  <a:gd name="T17" fmla="*/ 63 h 283"/>
                  <a:gd name="T18" fmla="*/ 212 w 289"/>
                  <a:gd name="T19" fmla="*/ 48 h 283"/>
                  <a:gd name="T20" fmla="*/ 233 w 289"/>
                  <a:gd name="T21" fmla="*/ 48 h 283"/>
                  <a:gd name="T22" fmla="*/ 247 w 289"/>
                  <a:gd name="T23" fmla="*/ 24 h 283"/>
                  <a:gd name="T24" fmla="*/ 270 w 289"/>
                  <a:gd name="T25" fmla="*/ 29 h 283"/>
                  <a:gd name="T26" fmla="*/ 283 w 289"/>
                  <a:gd name="T27" fmla="*/ 44 h 283"/>
                  <a:gd name="T28" fmla="*/ 289 w 289"/>
                  <a:gd name="T29" fmla="*/ 58 h 283"/>
                  <a:gd name="T30" fmla="*/ 279 w 289"/>
                  <a:gd name="T31" fmla="*/ 69 h 283"/>
                  <a:gd name="T32" fmla="*/ 278 w 289"/>
                  <a:gd name="T33" fmla="*/ 95 h 283"/>
                  <a:gd name="T34" fmla="*/ 258 w 289"/>
                  <a:gd name="T35" fmla="*/ 84 h 283"/>
                  <a:gd name="T36" fmla="*/ 242 w 289"/>
                  <a:gd name="T37" fmla="*/ 96 h 283"/>
                  <a:gd name="T38" fmla="*/ 245 w 289"/>
                  <a:gd name="T39" fmla="*/ 130 h 283"/>
                  <a:gd name="T40" fmla="*/ 240 w 289"/>
                  <a:gd name="T41" fmla="*/ 142 h 283"/>
                  <a:gd name="T42" fmla="*/ 244 w 289"/>
                  <a:gd name="T43" fmla="*/ 169 h 283"/>
                  <a:gd name="T44" fmla="*/ 229 w 289"/>
                  <a:gd name="T45" fmla="*/ 180 h 283"/>
                  <a:gd name="T46" fmla="*/ 230 w 289"/>
                  <a:gd name="T47" fmla="*/ 211 h 283"/>
                  <a:gd name="T48" fmla="*/ 242 w 289"/>
                  <a:gd name="T49" fmla="*/ 220 h 283"/>
                  <a:gd name="T50" fmla="*/ 251 w 289"/>
                  <a:gd name="T51" fmla="*/ 248 h 283"/>
                  <a:gd name="T52" fmla="*/ 200 w 289"/>
                  <a:gd name="T53" fmla="*/ 227 h 283"/>
                  <a:gd name="T54" fmla="*/ 145 w 289"/>
                  <a:gd name="T55" fmla="*/ 235 h 283"/>
                  <a:gd name="T56" fmla="*/ 131 w 289"/>
                  <a:gd name="T57" fmla="*/ 224 h 283"/>
                  <a:gd name="T58" fmla="*/ 111 w 289"/>
                  <a:gd name="T59" fmla="*/ 224 h 283"/>
                  <a:gd name="T60" fmla="*/ 124 w 289"/>
                  <a:gd name="T61" fmla="*/ 245 h 283"/>
                  <a:gd name="T62" fmla="*/ 101 w 289"/>
                  <a:gd name="T63" fmla="*/ 244 h 283"/>
                  <a:gd name="T64" fmla="*/ 94 w 289"/>
                  <a:gd name="T65" fmla="*/ 255 h 283"/>
                  <a:gd name="T66" fmla="*/ 80 w 289"/>
                  <a:gd name="T67" fmla="*/ 265 h 283"/>
                  <a:gd name="T68" fmla="*/ 65 w 289"/>
                  <a:gd name="T69" fmla="*/ 268 h 283"/>
                  <a:gd name="T70" fmla="*/ 58 w 289"/>
                  <a:gd name="T71" fmla="*/ 282 h 283"/>
                  <a:gd name="T72" fmla="*/ 40 w 289"/>
                  <a:gd name="T73" fmla="*/ 283 h 283"/>
                  <a:gd name="T74" fmla="*/ 35 w 289"/>
                  <a:gd name="T75" fmla="*/ 253 h 283"/>
                  <a:gd name="T76" fmla="*/ 21 w 289"/>
                  <a:gd name="T77" fmla="*/ 238 h 283"/>
                  <a:gd name="T78" fmla="*/ 0 w 289"/>
                  <a:gd name="T79" fmla="*/ 227 h 283"/>
                  <a:gd name="T80" fmla="*/ 5 w 289"/>
                  <a:gd name="T81" fmla="*/ 205 h 283"/>
                  <a:gd name="T82" fmla="*/ 12 w 289"/>
                  <a:gd name="T83" fmla="*/ 117 h 283"/>
                  <a:gd name="T84" fmla="*/ 21 w 289"/>
                  <a:gd name="T85" fmla="*/ 79 h 283"/>
                  <a:gd name="T86" fmla="*/ 17 w 289"/>
                  <a:gd name="T87" fmla="*/ 54 h 283"/>
                  <a:gd name="T88" fmla="*/ 23 w 289"/>
                  <a:gd name="T89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9" h="283">
                    <a:moveTo>
                      <a:pt x="23" y="0"/>
                    </a:moveTo>
                    <a:lnTo>
                      <a:pt x="51" y="7"/>
                    </a:lnTo>
                    <a:lnTo>
                      <a:pt x="56" y="28"/>
                    </a:lnTo>
                    <a:lnTo>
                      <a:pt x="80" y="33"/>
                    </a:lnTo>
                    <a:lnTo>
                      <a:pt x="103" y="52"/>
                    </a:lnTo>
                    <a:lnTo>
                      <a:pt x="131" y="52"/>
                    </a:lnTo>
                    <a:lnTo>
                      <a:pt x="147" y="46"/>
                    </a:lnTo>
                    <a:lnTo>
                      <a:pt x="175" y="48"/>
                    </a:lnTo>
                    <a:lnTo>
                      <a:pt x="196" y="63"/>
                    </a:lnTo>
                    <a:lnTo>
                      <a:pt x="212" y="48"/>
                    </a:lnTo>
                    <a:lnTo>
                      <a:pt x="233" y="48"/>
                    </a:lnTo>
                    <a:lnTo>
                      <a:pt x="247" y="24"/>
                    </a:lnTo>
                    <a:lnTo>
                      <a:pt x="270" y="29"/>
                    </a:lnTo>
                    <a:lnTo>
                      <a:pt x="283" y="44"/>
                    </a:lnTo>
                    <a:lnTo>
                      <a:pt x="289" y="58"/>
                    </a:lnTo>
                    <a:lnTo>
                      <a:pt x="279" y="69"/>
                    </a:lnTo>
                    <a:lnTo>
                      <a:pt x="278" y="95"/>
                    </a:lnTo>
                    <a:lnTo>
                      <a:pt x="258" y="84"/>
                    </a:lnTo>
                    <a:lnTo>
                      <a:pt x="242" y="96"/>
                    </a:lnTo>
                    <a:lnTo>
                      <a:pt x="245" y="130"/>
                    </a:lnTo>
                    <a:lnTo>
                      <a:pt x="240" y="142"/>
                    </a:lnTo>
                    <a:lnTo>
                      <a:pt x="244" y="169"/>
                    </a:lnTo>
                    <a:lnTo>
                      <a:pt x="229" y="180"/>
                    </a:lnTo>
                    <a:lnTo>
                      <a:pt x="230" y="211"/>
                    </a:lnTo>
                    <a:lnTo>
                      <a:pt x="242" y="220"/>
                    </a:lnTo>
                    <a:lnTo>
                      <a:pt x="251" y="248"/>
                    </a:lnTo>
                    <a:lnTo>
                      <a:pt x="200" y="227"/>
                    </a:lnTo>
                    <a:lnTo>
                      <a:pt x="145" y="235"/>
                    </a:lnTo>
                    <a:lnTo>
                      <a:pt x="131" y="224"/>
                    </a:lnTo>
                    <a:lnTo>
                      <a:pt x="111" y="224"/>
                    </a:lnTo>
                    <a:lnTo>
                      <a:pt x="124" y="245"/>
                    </a:lnTo>
                    <a:lnTo>
                      <a:pt x="101" y="244"/>
                    </a:lnTo>
                    <a:lnTo>
                      <a:pt x="94" y="255"/>
                    </a:lnTo>
                    <a:lnTo>
                      <a:pt x="80" y="265"/>
                    </a:lnTo>
                    <a:lnTo>
                      <a:pt x="65" y="268"/>
                    </a:lnTo>
                    <a:lnTo>
                      <a:pt x="58" y="282"/>
                    </a:lnTo>
                    <a:lnTo>
                      <a:pt x="40" y="283"/>
                    </a:lnTo>
                    <a:lnTo>
                      <a:pt x="35" y="253"/>
                    </a:lnTo>
                    <a:lnTo>
                      <a:pt x="21" y="238"/>
                    </a:lnTo>
                    <a:lnTo>
                      <a:pt x="0" y="227"/>
                    </a:lnTo>
                    <a:lnTo>
                      <a:pt x="5" y="205"/>
                    </a:lnTo>
                    <a:lnTo>
                      <a:pt x="12" y="117"/>
                    </a:lnTo>
                    <a:lnTo>
                      <a:pt x="21" y="79"/>
                    </a:lnTo>
                    <a:lnTo>
                      <a:pt x="17" y="54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74" name="Aneby">
                <a:extLst>
                  <a:ext uri="{FF2B5EF4-FFF2-40B4-BE49-F238E27FC236}">
                    <a16:creationId xmlns:a16="http://schemas.microsoft.com/office/drawing/2014/main" id="{00000000-0008-0000-0200-0000D1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0329" y="4225027"/>
                <a:ext cx="285123" cy="221885"/>
              </a:xfrm>
              <a:custGeom>
                <a:avLst/>
                <a:gdLst>
                  <a:gd name="T0" fmla="*/ 49 w 207"/>
                  <a:gd name="T1" fmla="*/ 0 h 160"/>
                  <a:gd name="T2" fmla="*/ 60 w 207"/>
                  <a:gd name="T3" fmla="*/ 10 h 160"/>
                  <a:gd name="T4" fmla="*/ 53 w 207"/>
                  <a:gd name="T5" fmla="*/ 27 h 160"/>
                  <a:gd name="T6" fmla="*/ 90 w 207"/>
                  <a:gd name="T7" fmla="*/ 30 h 160"/>
                  <a:gd name="T8" fmla="*/ 98 w 207"/>
                  <a:gd name="T9" fmla="*/ 40 h 160"/>
                  <a:gd name="T10" fmla="*/ 125 w 207"/>
                  <a:gd name="T11" fmla="*/ 30 h 160"/>
                  <a:gd name="T12" fmla="*/ 169 w 207"/>
                  <a:gd name="T13" fmla="*/ 44 h 160"/>
                  <a:gd name="T14" fmla="*/ 176 w 207"/>
                  <a:gd name="T15" fmla="*/ 67 h 160"/>
                  <a:gd name="T16" fmla="*/ 200 w 207"/>
                  <a:gd name="T17" fmla="*/ 96 h 160"/>
                  <a:gd name="T18" fmla="*/ 196 w 207"/>
                  <a:gd name="T19" fmla="*/ 112 h 160"/>
                  <a:gd name="T20" fmla="*/ 207 w 207"/>
                  <a:gd name="T21" fmla="*/ 152 h 160"/>
                  <a:gd name="T22" fmla="*/ 178 w 207"/>
                  <a:gd name="T23" fmla="*/ 160 h 160"/>
                  <a:gd name="T24" fmla="*/ 162 w 207"/>
                  <a:gd name="T25" fmla="*/ 155 h 160"/>
                  <a:gd name="T26" fmla="*/ 154 w 207"/>
                  <a:gd name="T27" fmla="*/ 120 h 160"/>
                  <a:gd name="T28" fmla="*/ 136 w 207"/>
                  <a:gd name="T29" fmla="*/ 114 h 160"/>
                  <a:gd name="T30" fmla="*/ 118 w 207"/>
                  <a:gd name="T31" fmla="*/ 126 h 160"/>
                  <a:gd name="T32" fmla="*/ 107 w 207"/>
                  <a:gd name="T33" fmla="*/ 117 h 160"/>
                  <a:gd name="T34" fmla="*/ 90 w 207"/>
                  <a:gd name="T35" fmla="*/ 121 h 160"/>
                  <a:gd name="T36" fmla="*/ 77 w 207"/>
                  <a:gd name="T37" fmla="*/ 133 h 160"/>
                  <a:gd name="T38" fmla="*/ 51 w 207"/>
                  <a:gd name="T39" fmla="*/ 142 h 160"/>
                  <a:gd name="T40" fmla="*/ 40 w 207"/>
                  <a:gd name="T41" fmla="*/ 82 h 160"/>
                  <a:gd name="T42" fmla="*/ 21 w 207"/>
                  <a:gd name="T43" fmla="*/ 80 h 160"/>
                  <a:gd name="T44" fmla="*/ 5 w 207"/>
                  <a:gd name="T45" fmla="*/ 87 h 160"/>
                  <a:gd name="T46" fmla="*/ 0 w 207"/>
                  <a:gd name="T47" fmla="*/ 58 h 160"/>
                  <a:gd name="T48" fmla="*/ 9 w 207"/>
                  <a:gd name="T49" fmla="*/ 37 h 160"/>
                  <a:gd name="T50" fmla="*/ 32 w 207"/>
                  <a:gd name="T51" fmla="*/ 29 h 160"/>
                  <a:gd name="T52" fmla="*/ 35 w 207"/>
                  <a:gd name="T53" fmla="*/ 6 h 160"/>
                  <a:gd name="T54" fmla="*/ 49 w 207"/>
                  <a:gd name="T55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07" h="160">
                    <a:moveTo>
                      <a:pt x="49" y="0"/>
                    </a:moveTo>
                    <a:lnTo>
                      <a:pt x="60" y="10"/>
                    </a:lnTo>
                    <a:lnTo>
                      <a:pt x="53" y="27"/>
                    </a:lnTo>
                    <a:lnTo>
                      <a:pt x="90" y="30"/>
                    </a:lnTo>
                    <a:lnTo>
                      <a:pt x="98" y="40"/>
                    </a:lnTo>
                    <a:lnTo>
                      <a:pt x="125" y="30"/>
                    </a:lnTo>
                    <a:lnTo>
                      <a:pt x="169" y="44"/>
                    </a:lnTo>
                    <a:lnTo>
                      <a:pt x="176" y="67"/>
                    </a:lnTo>
                    <a:lnTo>
                      <a:pt x="200" y="96"/>
                    </a:lnTo>
                    <a:lnTo>
                      <a:pt x="196" y="112"/>
                    </a:lnTo>
                    <a:lnTo>
                      <a:pt x="207" y="152"/>
                    </a:lnTo>
                    <a:lnTo>
                      <a:pt x="178" y="160"/>
                    </a:lnTo>
                    <a:lnTo>
                      <a:pt x="162" y="155"/>
                    </a:lnTo>
                    <a:lnTo>
                      <a:pt x="154" y="120"/>
                    </a:lnTo>
                    <a:lnTo>
                      <a:pt x="136" y="114"/>
                    </a:lnTo>
                    <a:lnTo>
                      <a:pt x="118" y="126"/>
                    </a:lnTo>
                    <a:lnTo>
                      <a:pt x="107" y="117"/>
                    </a:lnTo>
                    <a:lnTo>
                      <a:pt x="90" y="121"/>
                    </a:lnTo>
                    <a:lnTo>
                      <a:pt x="77" y="133"/>
                    </a:lnTo>
                    <a:lnTo>
                      <a:pt x="51" y="142"/>
                    </a:lnTo>
                    <a:lnTo>
                      <a:pt x="40" y="82"/>
                    </a:lnTo>
                    <a:lnTo>
                      <a:pt x="21" y="80"/>
                    </a:lnTo>
                    <a:lnTo>
                      <a:pt x="5" y="87"/>
                    </a:lnTo>
                    <a:lnTo>
                      <a:pt x="0" y="58"/>
                    </a:lnTo>
                    <a:lnTo>
                      <a:pt x="9" y="37"/>
                    </a:lnTo>
                    <a:lnTo>
                      <a:pt x="32" y="29"/>
                    </a:lnTo>
                    <a:lnTo>
                      <a:pt x="35" y="6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75" name="Eksjö">
                <a:extLst>
                  <a:ext uri="{FF2B5EF4-FFF2-40B4-BE49-F238E27FC236}">
                    <a16:creationId xmlns:a16="http://schemas.microsoft.com/office/drawing/2014/main" id="{00000000-0008-0000-0200-0000D2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22881" y="4434605"/>
                <a:ext cx="397553" cy="223256"/>
              </a:xfrm>
              <a:custGeom>
                <a:avLst/>
                <a:gdLst>
                  <a:gd name="T0" fmla="*/ 104 w 290"/>
                  <a:gd name="T1" fmla="*/ 0 h 161"/>
                  <a:gd name="T2" fmla="*/ 117 w 290"/>
                  <a:gd name="T3" fmla="*/ 32 h 161"/>
                  <a:gd name="T4" fmla="*/ 166 w 290"/>
                  <a:gd name="T5" fmla="*/ 28 h 161"/>
                  <a:gd name="T6" fmla="*/ 210 w 290"/>
                  <a:gd name="T7" fmla="*/ 38 h 161"/>
                  <a:gd name="T8" fmla="*/ 219 w 290"/>
                  <a:gd name="T9" fmla="*/ 54 h 161"/>
                  <a:gd name="T10" fmla="*/ 242 w 290"/>
                  <a:gd name="T11" fmla="*/ 58 h 161"/>
                  <a:gd name="T12" fmla="*/ 290 w 290"/>
                  <a:gd name="T13" fmla="*/ 96 h 161"/>
                  <a:gd name="T14" fmla="*/ 265 w 290"/>
                  <a:gd name="T15" fmla="*/ 127 h 161"/>
                  <a:gd name="T16" fmla="*/ 242 w 290"/>
                  <a:gd name="T17" fmla="*/ 122 h 161"/>
                  <a:gd name="T18" fmla="*/ 228 w 290"/>
                  <a:gd name="T19" fmla="*/ 146 h 161"/>
                  <a:gd name="T20" fmla="*/ 207 w 290"/>
                  <a:gd name="T21" fmla="*/ 146 h 161"/>
                  <a:gd name="T22" fmla="*/ 191 w 290"/>
                  <a:gd name="T23" fmla="*/ 161 h 161"/>
                  <a:gd name="T24" fmla="*/ 170 w 290"/>
                  <a:gd name="T25" fmla="*/ 146 h 161"/>
                  <a:gd name="T26" fmla="*/ 142 w 290"/>
                  <a:gd name="T27" fmla="*/ 144 h 161"/>
                  <a:gd name="T28" fmla="*/ 126 w 290"/>
                  <a:gd name="T29" fmla="*/ 150 h 161"/>
                  <a:gd name="T30" fmla="*/ 98 w 290"/>
                  <a:gd name="T31" fmla="*/ 150 h 161"/>
                  <a:gd name="T32" fmla="*/ 75 w 290"/>
                  <a:gd name="T33" fmla="*/ 131 h 161"/>
                  <a:gd name="T34" fmla="*/ 51 w 290"/>
                  <a:gd name="T35" fmla="*/ 126 h 161"/>
                  <a:gd name="T36" fmla="*/ 46 w 290"/>
                  <a:gd name="T37" fmla="*/ 105 h 161"/>
                  <a:gd name="T38" fmla="*/ 18 w 290"/>
                  <a:gd name="T39" fmla="*/ 98 h 161"/>
                  <a:gd name="T40" fmla="*/ 0 w 290"/>
                  <a:gd name="T41" fmla="*/ 89 h 161"/>
                  <a:gd name="T42" fmla="*/ 11 w 290"/>
                  <a:gd name="T43" fmla="*/ 63 h 161"/>
                  <a:gd name="T44" fmla="*/ 41 w 290"/>
                  <a:gd name="T45" fmla="*/ 30 h 161"/>
                  <a:gd name="T46" fmla="*/ 35 w 290"/>
                  <a:gd name="T47" fmla="*/ 16 h 161"/>
                  <a:gd name="T48" fmla="*/ 59 w 290"/>
                  <a:gd name="T49" fmla="*/ 3 h 161"/>
                  <a:gd name="T50" fmla="*/ 75 w 290"/>
                  <a:gd name="T51" fmla="*/ 8 h 161"/>
                  <a:gd name="T52" fmla="*/ 104 w 290"/>
                  <a:gd name="T53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0" h="161">
                    <a:moveTo>
                      <a:pt x="104" y="0"/>
                    </a:moveTo>
                    <a:lnTo>
                      <a:pt x="117" y="32"/>
                    </a:lnTo>
                    <a:lnTo>
                      <a:pt x="166" y="28"/>
                    </a:lnTo>
                    <a:lnTo>
                      <a:pt x="210" y="38"/>
                    </a:lnTo>
                    <a:lnTo>
                      <a:pt x="219" y="54"/>
                    </a:lnTo>
                    <a:lnTo>
                      <a:pt x="242" y="58"/>
                    </a:lnTo>
                    <a:lnTo>
                      <a:pt x="290" y="96"/>
                    </a:lnTo>
                    <a:lnTo>
                      <a:pt x="265" y="127"/>
                    </a:lnTo>
                    <a:lnTo>
                      <a:pt x="242" y="122"/>
                    </a:lnTo>
                    <a:lnTo>
                      <a:pt x="228" y="146"/>
                    </a:lnTo>
                    <a:lnTo>
                      <a:pt x="207" y="146"/>
                    </a:lnTo>
                    <a:lnTo>
                      <a:pt x="191" y="161"/>
                    </a:lnTo>
                    <a:lnTo>
                      <a:pt x="170" y="146"/>
                    </a:lnTo>
                    <a:lnTo>
                      <a:pt x="142" y="144"/>
                    </a:lnTo>
                    <a:lnTo>
                      <a:pt x="126" y="150"/>
                    </a:lnTo>
                    <a:lnTo>
                      <a:pt x="98" y="150"/>
                    </a:lnTo>
                    <a:lnTo>
                      <a:pt x="75" y="131"/>
                    </a:lnTo>
                    <a:lnTo>
                      <a:pt x="51" y="126"/>
                    </a:lnTo>
                    <a:lnTo>
                      <a:pt x="46" y="105"/>
                    </a:lnTo>
                    <a:lnTo>
                      <a:pt x="18" y="98"/>
                    </a:lnTo>
                    <a:lnTo>
                      <a:pt x="0" y="89"/>
                    </a:lnTo>
                    <a:lnTo>
                      <a:pt x="11" y="63"/>
                    </a:lnTo>
                    <a:lnTo>
                      <a:pt x="41" y="30"/>
                    </a:lnTo>
                    <a:lnTo>
                      <a:pt x="35" y="16"/>
                    </a:lnTo>
                    <a:lnTo>
                      <a:pt x="59" y="3"/>
                    </a:lnTo>
                    <a:lnTo>
                      <a:pt x="75" y="8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76" name="Sävsjö">
                <a:extLst>
                  <a:ext uri="{FF2B5EF4-FFF2-40B4-BE49-F238E27FC236}">
                    <a16:creationId xmlns:a16="http://schemas.microsoft.com/office/drawing/2014/main" id="{00000000-0008-0000-0200-0000D3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4527" y="4657863"/>
                <a:ext cx="217950" cy="289013"/>
              </a:xfrm>
              <a:custGeom>
                <a:avLst/>
                <a:gdLst>
                  <a:gd name="T0" fmla="*/ 54 w 158"/>
                  <a:gd name="T1" fmla="*/ 0 h 209"/>
                  <a:gd name="T2" fmla="*/ 71 w 158"/>
                  <a:gd name="T3" fmla="*/ 25 h 209"/>
                  <a:gd name="T4" fmla="*/ 87 w 158"/>
                  <a:gd name="T5" fmla="*/ 28 h 209"/>
                  <a:gd name="T6" fmla="*/ 99 w 158"/>
                  <a:gd name="T7" fmla="*/ 16 h 209"/>
                  <a:gd name="T8" fmla="*/ 120 w 158"/>
                  <a:gd name="T9" fmla="*/ 19 h 209"/>
                  <a:gd name="T10" fmla="*/ 134 w 158"/>
                  <a:gd name="T11" fmla="*/ 49 h 209"/>
                  <a:gd name="T12" fmla="*/ 158 w 158"/>
                  <a:gd name="T13" fmla="*/ 54 h 209"/>
                  <a:gd name="T14" fmla="*/ 151 w 158"/>
                  <a:gd name="T15" fmla="*/ 142 h 209"/>
                  <a:gd name="T16" fmla="*/ 146 w 158"/>
                  <a:gd name="T17" fmla="*/ 164 h 209"/>
                  <a:gd name="T18" fmla="*/ 126 w 158"/>
                  <a:gd name="T19" fmla="*/ 161 h 209"/>
                  <a:gd name="T20" fmla="*/ 104 w 158"/>
                  <a:gd name="T21" fmla="*/ 175 h 209"/>
                  <a:gd name="T22" fmla="*/ 83 w 158"/>
                  <a:gd name="T23" fmla="*/ 176 h 209"/>
                  <a:gd name="T24" fmla="*/ 75 w 158"/>
                  <a:gd name="T25" fmla="*/ 185 h 209"/>
                  <a:gd name="T26" fmla="*/ 65 w 158"/>
                  <a:gd name="T27" fmla="*/ 184 h 209"/>
                  <a:gd name="T28" fmla="*/ 59 w 158"/>
                  <a:gd name="T29" fmla="*/ 203 h 209"/>
                  <a:gd name="T30" fmla="*/ 41 w 158"/>
                  <a:gd name="T31" fmla="*/ 209 h 209"/>
                  <a:gd name="T32" fmla="*/ 6 w 158"/>
                  <a:gd name="T33" fmla="*/ 209 h 209"/>
                  <a:gd name="T34" fmla="*/ 0 w 158"/>
                  <a:gd name="T35" fmla="*/ 186 h 209"/>
                  <a:gd name="T36" fmla="*/ 16 w 158"/>
                  <a:gd name="T37" fmla="*/ 176 h 209"/>
                  <a:gd name="T38" fmla="*/ 24 w 158"/>
                  <a:gd name="T39" fmla="*/ 127 h 209"/>
                  <a:gd name="T40" fmla="*/ 10 w 158"/>
                  <a:gd name="T41" fmla="*/ 96 h 209"/>
                  <a:gd name="T42" fmla="*/ 3 w 158"/>
                  <a:gd name="T43" fmla="*/ 70 h 209"/>
                  <a:gd name="T44" fmla="*/ 0 w 158"/>
                  <a:gd name="T45" fmla="*/ 16 h 209"/>
                  <a:gd name="T46" fmla="*/ 33 w 158"/>
                  <a:gd name="T47" fmla="*/ 0 h 209"/>
                  <a:gd name="T48" fmla="*/ 54 w 158"/>
                  <a:gd name="T49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8" h="209">
                    <a:moveTo>
                      <a:pt x="54" y="0"/>
                    </a:moveTo>
                    <a:lnTo>
                      <a:pt x="71" y="25"/>
                    </a:lnTo>
                    <a:lnTo>
                      <a:pt x="87" y="28"/>
                    </a:lnTo>
                    <a:lnTo>
                      <a:pt x="99" y="16"/>
                    </a:lnTo>
                    <a:lnTo>
                      <a:pt x="120" y="19"/>
                    </a:lnTo>
                    <a:lnTo>
                      <a:pt x="134" y="49"/>
                    </a:lnTo>
                    <a:lnTo>
                      <a:pt x="158" y="54"/>
                    </a:lnTo>
                    <a:lnTo>
                      <a:pt x="151" y="142"/>
                    </a:lnTo>
                    <a:lnTo>
                      <a:pt x="146" y="164"/>
                    </a:lnTo>
                    <a:lnTo>
                      <a:pt x="126" y="161"/>
                    </a:lnTo>
                    <a:lnTo>
                      <a:pt x="104" y="175"/>
                    </a:lnTo>
                    <a:lnTo>
                      <a:pt x="83" y="176"/>
                    </a:lnTo>
                    <a:lnTo>
                      <a:pt x="75" y="185"/>
                    </a:lnTo>
                    <a:lnTo>
                      <a:pt x="65" y="184"/>
                    </a:lnTo>
                    <a:lnTo>
                      <a:pt x="59" y="203"/>
                    </a:lnTo>
                    <a:lnTo>
                      <a:pt x="41" y="209"/>
                    </a:lnTo>
                    <a:lnTo>
                      <a:pt x="6" y="209"/>
                    </a:lnTo>
                    <a:lnTo>
                      <a:pt x="0" y="186"/>
                    </a:lnTo>
                    <a:lnTo>
                      <a:pt x="16" y="176"/>
                    </a:lnTo>
                    <a:lnTo>
                      <a:pt x="24" y="127"/>
                    </a:lnTo>
                    <a:lnTo>
                      <a:pt x="10" y="96"/>
                    </a:lnTo>
                    <a:lnTo>
                      <a:pt x="3" y="70"/>
                    </a:lnTo>
                    <a:lnTo>
                      <a:pt x="0" y="16"/>
                    </a:lnTo>
                    <a:lnTo>
                      <a:pt x="33" y="0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77" name="Nässjö">
                <a:extLst>
                  <a:ext uri="{FF2B5EF4-FFF2-40B4-BE49-F238E27FC236}">
                    <a16:creationId xmlns:a16="http://schemas.microsoft.com/office/drawing/2014/main" id="{00000000-0008-0000-0200-0000D4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3965" y="4382547"/>
                <a:ext cx="309799" cy="349291"/>
              </a:xfrm>
              <a:custGeom>
                <a:avLst/>
                <a:gdLst>
                  <a:gd name="T0" fmla="*/ 199 w 225"/>
                  <a:gd name="T1" fmla="*/ 0 h 253"/>
                  <a:gd name="T2" fmla="*/ 217 w 225"/>
                  <a:gd name="T3" fmla="*/ 6 h 253"/>
                  <a:gd name="T4" fmla="*/ 225 w 225"/>
                  <a:gd name="T5" fmla="*/ 41 h 253"/>
                  <a:gd name="T6" fmla="*/ 201 w 225"/>
                  <a:gd name="T7" fmla="*/ 54 h 253"/>
                  <a:gd name="T8" fmla="*/ 207 w 225"/>
                  <a:gd name="T9" fmla="*/ 68 h 253"/>
                  <a:gd name="T10" fmla="*/ 177 w 225"/>
                  <a:gd name="T11" fmla="*/ 101 h 253"/>
                  <a:gd name="T12" fmla="*/ 166 w 225"/>
                  <a:gd name="T13" fmla="*/ 127 h 253"/>
                  <a:gd name="T14" fmla="*/ 184 w 225"/>
                  <a:gd name="T15" fmla="*/ 136 h 253"/>
                  <a:gd name="T16" fmla="*/ 178 w 225"/>
                  <a:gd name="T17" fmla="*/ 190 h 253"/>
                  <a:gd name="T18" fmla="*/ 182 w 225"/>
                  <a:gd name="T19" fmla="*/ 215 h 253"/>
                  <a:gd name="T20" fmla="*/ 173 w 225"/>
                  <a:gd name="T21" fmla="*/ 253 h 253"/>
                  <a:gd name="T22" fmla="*/ 149 w 225"/>
                  <a:gd name="T23" fmla="*/ 248 h 253"/>
                  <a:gd name="T24" fmla="*/ 135 w 225"/>
                  <a:gd name="T25" fmla="*/ 218 h 253"/>
                  <a:gd name="T26" fmla="*/ 114 w 225"/>
                  <a:gd name="T27" fmla="*/ 215 h 253"/>
                  <a:gd name="T28" fmla="*/ 102 w 225"/>
                  <a:gd name="T29" fmla="*/ 227 h 253"/>
                  <a:gd name="T30" fmla="*/ 86 w 225"/>
                  <a:gd name="T31" fmla="*/ 224 h 253"/>
                  <a:gd name="T32" fmla="*/ 69 w 225"/>
                  <a:gd name="T33" fmla="*/ 199 h 253"/>
                  <a:gd name="T34" fmla="*/ 48 w 225"/>
                  <a:gd name="T35" fmla="*/ 199 h 253"/>
                  <a:gd name="T36" fmla="*/ 42 w 225"/>
                  <a:gd name="T37" fmla="*/ 180 h 253"/>
                  <a:gd name="T38" fmla="*/ 0 w 225"/>
                  <a:gd name="T39" fmla="*/ 172 h 253"/>
                  <a:gd name="T40" fmla="*/ 6 w 225"/>
                  <a:gd name="T41" fmla="*/ 168 h 253"/>
                  <a:gd name="T42" fmla="*/ 12 w 225"/>
                  <a:gd name="T43" fmla="*/ 134 h 253"/>
                  <a:gd name="T44" fmla="*/ 25 w 225"/>
                  <a:gd name="T45" fmla="*/ 123 h 253"/>
                  <a:gd name="T46" fmla="*/ 19 w 225"/>
                  <a:gd name="T47" fmla="*/ 110 h 253"/>
                  <a:gd name="T48" fmla="*/ 27 w 225"/>
                  <a:gd name="T49" fmla="*/ 92 h 253"/>
                  <a:gd name="T50" fmla="*/ 29 w 225"/>
                  <a:gd name="T51" fmla="*/ 91 h 253"/>
                  <a:gd name="T52" fmla="*/ 30 w 225"/>
                  <a:gd name="T53" fmla="*/ 91 h 253"/>
                  <a:gd name="T54" fmla="*/ 33 w 225"/>
                  <a:gd name="T55" fmla="*/ 89 h 253"/>
                  <a:gd name="T56" fmla="*/ 35 w 225"/>
                  <a:gd name="T57" fmla="*/ 88 h 253"/>
                  <a:gd name="T58" fmla="*/ 38 w 225"/>
                  <a:gd name="T59" fmla="*/ 87 h 253"/>
                  <a:gd name="T60" fmla="*/ 39 w 225"/>
                  <a:gd name="T61" fmla="*/ 87 h 253"/>
                  <a:gd name="T62" fmla="*/ 42 w 225"/>
                  <a:gd name="T63" fmla="*/ 85 h 253"/>
                  <a:gd name="T64" fmla="*/ 42 w 225"/>
                  <a:gd name="T65" fmla="*/ 83 h 253"/>
                  <a:gd name="T66" fmla="*/ 44 w 225"/>
                  <a:gd name="T67" fmla="*/ 75 h 253"/>
                  <a:gd name="T68" fmla="*/ 47 w 225"/>
                  <a:gd name="T69" fmla="*/ 66 h 253"/>
                  <a:gd name="T70" fmla="*/ 48 w 225"/>
                  <a:gd name="T71" fmla="*/ 58 h 253"/>
                  <a:gd name="T72" fmla="*/ 50 w 225"/>
                  <a:gd name="T73" fmla="*/ 54 h 253"/>
                  <a:gd name="T74" fmla="*/ 74 w 225"/>
                  <a:gd name="T75" fmla="*/ 42 h 253"/>
                  <a:gd name="T76" fmla="*/ 99 w 225"/>
                  <a:gd name="T77" fmla="*/ 46 h 253"/>
                  <a:gd name="T78" fmla="*/ 116 w 225"/>
                  <a:gd name="T79" fmla="*/ 29 h 253"/>
                  <a:gd name="T80" fmla="*/ 140 w 225"/>
                  <a:gd name="T81" fmla="*/ 19 h 253"/>
                  <a:gd name="T82" fmla="*/ 153 w 225"/>
                  <a:gd name="T83" fmla="*/ 7 h 253"/>
                  <a:gd name="T84" fmla="*/ 170 w 225"/>
                  <a:gd name="T85" fmla="*/ 3 h 253"/>
                  <a:gd name="T86" fmla="*/ 178 w 225"/>
                  <a:gd name="T87" fmla="*/ 13 h 253"/>
                  <a:gd name="T88" fmla="*/ 199 w 225"/>
                  <a:gd name="T89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5" h="253">
                    <a:moveTo>
                      <a:pt x="199" y="0"/>
                    </a:moveTo>
                    <a:lnTo>
                      <a:pt x="217" y="6"/>
                    </a:lnTo>
                    <a:lnTo>
                      <a:pt x="225" y="41"/>
                    </a:lnTo>
                    <a:lnTo>
                      <a:pt x="201" y="54"/>
                    </a:lnTo>
                    <a:lnTo>
                      <a:pt x="207" y="68"/>
                    </a:lnTo>
                    <a:lnTo>
                      <a:pt x="177" y="101"/>
                    </a:lnTo>
                    <a:lnTo>
                      <a:pt x="166" y="127"/>
                    </a:lnTo>
                    <a:lnTo>
                      <a:pt x="184" y="136"/>
                    </a:lnTo>
                    <a:lnTo>
                      <a:pt x="178" y="190"/>
                    </a:lnTo>
                    <a:lnTo>
                      <a:pt x="182" y="215"/>
                    </a:lnTo>
                    <a:lnTo>
                      <a:pt x="173" y="253"/>
                    </a:lnTo>
                    <a:lnTo>
                      <a:pt x="149" y="248"/>
                    </a:lnTo>
                    <a:lnTo>
                      <a:pt x="135" y="218"/>
                    </a:lnTo>
                    <a:lnTo>
                      <a:pt x="114" y="215"/>
                    </a:lnTo>
                    <a:lnTo>
                      <a:pt x="102" y="227"/>
                    </a:lnTo>
                    <a:lnTo>
                      <a:pt x="86" y="224"/>
                    </a:lnTo>
                    <a:lnTo>
                      <a:pt x="69" y="199"/>
                    </a:lnTo>
                    <a:lnTo>
                      <a:pt x="48" y="199"/>
                    </a:lnTo>
                    <a:lnTo>
                      <a:pt x="42" y="180"/>
                    </a:lnTo>
                    <a:lnTo>
                      <a:pt x="0" y="172"/>
                    </a:lnTo>
                    <a:lnTo>
                      <a:pt x="6" y="168"/>
                    </a:lnTo>
                    <a:lnTo>
                      <a:pt x="12" y="134"/>
                    </a:lnTo>
                    <a:lnTo>
                      <a:pt x="25" y="123"/>
                    </a:lnTo>
                    <a:lnTo>
                      <a:pt x="19" y="110"/>
                    </a:lnTo>
                    <a:lnTo>
                      <a:pt x="27" y="92"/>
                    </a:lnTo>
                    <a:lnTo>
                      <a:pt x="29" y="91"/>
                    </a:lnTo>
                    <a:lnTo>
                      <a:pt x="30" y="91"/>
                    </a:lnTo>
                    <a:lnTo>
                      <a:pt x="33" y="89"/>
                    </a:lnTo>
                    <a:lnTo>
                      <a:pt x="35" y="88"/>
                    </a:lnTo>
                    <a:lnTo>
                      <a:pt x="38" y="87"/>
                    </a:lnTo>
                    <a:lnTo>
                      <a:pt x="39" y="87"/>
                    </a:lnTo>
                    <a:lnTo>
                      <a:pt x="42" y="85"/>
                    </a:lnTo>
                    <a:lnTo>
                      <a:pt x="42" y="83"/>
                    </a:lnTo>
                    <a:lnTo>
                      <a:pt x="44" y="75"/>
                    </a:lnTo>
                    <a:lnTo>
                      <a:pt x="47" y="66"/>
                    </a:lnTo>
                    <a:lnTo>
                      <a:pt x="48" y="58"/>
                    </a:lnTo>
                    <a:lnTo>
                      <a:pt x="50" y="54"/>
                    </a:lnTo>
                    <a:lnTo>
                      <a:pt x="74" y="42"/>
                    </a:lnTo>
                    <a:lnTo>
                      <a:pt x="99" y="46"/>
                    </a:lnTo>
                    <a:lnTo>
                      <a:pt x="116" y="29"/>
                    </a:lnTo>
                    <a:lnTo>
                      <a:pt x="140" y="19"/>
                    </a:lnTo>
                    <a:lnTo>
                      <a:pt x="153" y="7"/>
                    </a:lnTo>
                    <a:lnTo>
                      <a:pt x="170" y="3"/>
                    </a:lnTo>
                    <a:lnTo>
                      <a:pt x="178" y="13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78" name="Tranås">
                <a:extLst>
                  <a:ext uri="{FF2B5EF4-FFF2-40B4-BE49-F238E27FC236}">
                    <a16:creationId xmlns:a16="http://schemas.microsoft.com/office/drawing/2014/main" id="{00000000-0008-0000-0200-0000D5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2000" y="4116824"/>
                <a:ext cx="202890" cy="169829"/>
              </a:xfrm>
              <a:custGeom>
                <a:avLst/>
                <a:gdLst>
                  <a:gd name="T0" fmla="*/ 110 w 148"/>
                  <a:gd name="T1" fmla="*/ 0 h 122"/>
                  <a:gd name="T2" fmla="*/ 126 w 148"/>
                  <a:gd name="T3" fmla="*/ 9 h 122"/>
                  <a:gd name="T4" fmla="*/ 139 w 148"/>
                  <a:gd name="T5" fmla="*/ 61 h 122"/>
                  <a:gd name="T6" fmla="*/ 148 w 148"/>
                  <a:gd name="T7" fmla="*/ 82 h 122"/>
                  <a:gd name="T8" fmla="*/ 135 w 148"/>
                  <a:gd name="T9" fmla="*/ 97 h 122"/>
                  <a:gd name="T10" fmla="*/ 125 w 148"/>
                  <a:gd name="T11" fmla="*/ 122 h 122"/>
                  <a:gd name="T12" fmla="*/ 81 w 148"/>
                  <a:gd name="T13" fmla="*/ 108 h 122"/>
                  <a:gd name="T14" fmla="*/ 54 w 148"/>
                  <a:gd name="T15" fmla="*/ 118 h 122"/>
                  <a:gd name="T16" fmla="*/ 46 w 148"/>
                  <a:gd name="T17" fmla="*/ 108 h 122"/>
                  <a:gd name="T18" fmla="*/ 9 w 148"/>
                  <a:gd name="T19" fmla="*/ 105 h 122"/>
                  <a:gd name="T20" fmla="*/ 16 w 148"/>
                  <a:gd name="T21" fmla="*/ 88 h 122"/>
                  <a:gd name="T22" fmla="*/ 5 w 148"/>
                  <a:gd name="T23" fmla="*/ 78 h 122"/>
                  <a:gd name="T24" fmla="*/ 0 w 148"/>
                  <a:gd name="T25" fmla="*/ 23 h 122"/>
                  <a:gd name="T26" fmla="*/ 47 w 148"/>
                  <a:gd name="T27" fmla="*/ 16 h 122"/>
                  <a:gd name="T28" fmla="*/ 50 w 148"/>
                  <a:gd name="T29" fmla="*/ 34 h 122"/>
                  <a:gd name="T30" fmla="*/ 97 w 148"/>
                  <a:gd name="T31" fmla="*/ 23 h 122"/>
                  <a:gd name="T32" fmla="*/ 110 w 148"/>
                  <a:gd name="T33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8" h="122">
                    <a:moveTo>
                      <a:pt x="110" y="0"/>
                    </a:moveTo>
                    <a:lnTo>
                      <a:pt x="126" y="9"/>
                    </a:lnTo>
                    <a:lnTo>
                      <a:pt x="139" y="61"/>
                    </a:lnTo>
                    <a:lnTo>
                      <a:pt x="148" y="82"/>
                    </a:lnTo>
                    <a:lnTo>
                      <a:pt x="135" y="97"/>
                    </a:lnTo>
                    <a:lnTo>
                      <a:pt x="125" y="122"/>
                    </a:lnTo>
                    <a:lnTo>
                      <a:pt x="81" y="108"/>
                    </a:lnTo>
                    <a:lnTo>
                      <a:pt x="54" y="118"/>
                    </a:lnTo>
                    <a:lnTo>
                      <a:pt x="46" y="108"/>
                    </a:lnTo>
                    <a:lnTo>
                      <a:pt x="9" y="105"/>
                    </a:lnTo>
                    <a:lnTo>
                      <a:pt x="16" y="88"/>
                    </a:lnTo>
                    <a:lnTo>
                      <a:pt x="5" y="78"/>
                    </a:lnTo>
                    <a:lnTo>
                      <a:pt x="0" y="23"/>
                    </a:lnTo>
                    <a:lnTo>
                      <a:pt x="47" y="16"/>
                    </a:lnTo>
                    <a:lnTo>
                      <a:pt x="50" y="34"/>
                    </a:lnTo>
                    <a:lnTo>
                      <a:pt x="97" y="23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79" name="Gotland">
                <a:extLst>
                  <a:ext uri="{FF2B5EF4-FFF2-40B4-BE49-F238E27FC236}">
                    <a16:creationId xmlns:a16="http://schemas.microsoft.com/office/drawing/2014/main" id="{00000000-0008-0000-0200-0000D9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6849" y="4193519"/>
                <a:ext cx="548331" cy="946496"/>
              </a:xfrm>
              <a:custGeom>
                <a:avLst/>
                <a:gdLst>
                  <a:gd name="T0" fmla="*/ 374 w 399"/>
                  <a:gd name="T1" fmla="*/ 8 h 685"/>
                  <a:gd name="T2" fmla="*/ 399 w 399"/>
                  <a:gd name="T3" fmla="*/ 18 h 685"/>
                  <a:gd name="T4" fmla="*/ 365 w 399"/>
                  <a:gd name="T5" fmla="*/ 27 h 685"/>
                  <a:gd name="T6" fmla="*/ 337 w 399"/>
                  <a:gd name="T7" fmla="*/ 46 h 685"/>
                  <a:gd name="T8" fmla="*/ 331 w 399"/>
                  <a:gd name="T9" fmla="*/ 88 h 685"/>
                  <a:gd name="T10" fmla="*/ 300 w 399"/>
                  <a:gd name="T11" fmla="*/ 129 h 685"/>
                  <a:gd name="T12" fmla="*/ 278 w 399"/>
                  <a:gd name="T13" fmla="*/ 170 h 685"/>
                  <a:gd name="T14" fmla="*/ 235 w 399"/>
                  <a:gd name="T15" fmla="*/ 160 h 685"/>
                  <a:gd name="T16" fmla="*/ 221 w 399"/>
                  <a:gd name="T17" fmla="*/ 238 h 685"/>
                  <a:gd name="T18" fmla="*/ 230 w 399"/>
                  <a:gd name="T19" fmla="*/ 281 h 685"/>
                  <a:gd name="T20" fmla="*/ 235 w 399"/>
                  <a:gd name="T21" fmla="*/ 331 h 685"/>
                  <a:gd name="T22" fmla="*/ 278 w 399"/>
                  <a:gd name="T23" fmla="*/ 351 h 685"/>
                  <a:gd name="T24" fmla="*/ 222 w 399"/>
                  <a:gd name="T25" fmla="*/ 393 h 685"/>
                  <a:gd name="T26" fmla="*/ 200 w 399"/>
                  <a:gd name="T27" fmla="*/ 448 h 685"/>
                  <a:gd name="T28" fmla="*/ 201 w 399"/>
                  <a:gd name="T29" fmla="*/ 480 h 685"/>
                  <a:gd name="T30" fmla="*/ 158 w 399"/>
                  <a:gd name="T31" fmla="*/ 508 h 685"/>
                  <a:gd name="T32" fmla="*/ 124 w 399"/>
                  <a:gd name="T33" fmla="*/ 551 h 685"/>
                  <a:gd name="T34" fmla="*/ 90 w 399"/>
                  <a:gd name="T35" fmla="*/ 618 h 685"/>
                  <a:gd name="T36" fmla="*/ 86 w 399"/>
                  <a:gd name="T37" fmla="*/ 660 h 685"/>
                  <a:gd name="T38" fmla="*/ 27 w 399"/>
                  <a:gd name="T39" fmla="*/ 683 h 685"/>
                  <a:gd name="T40" fmla="*/ 46 w 399"/>
                  <a:gd name="T41" fmla="*/ 615 h 685"/>
                  <a:gd name="T42" fmla="*/ 76 w 399"/>
                  <a:gd name="T43" fmla="*/ 590 h 685"/>
                  <a:gd name="T44" fmla="*/ 73 w 399"/>
                  <a:gd name="T45" fmla="*/ 568 h 685"/>
                  <a:gd name="T46" fmla="*/ 44 w 399"/>
                  <a:gd name="T47" fmla="*/ 580 h 685"/>
                  <a:gd name="T48" fmla="*/ 23 w 399"/>
                  <a:gd name="T49" fmla="*/ 524 h 685"/>
                  <a:gd name="T50" fmla="*/ 3 w 399"/>
                  <a:gd name="T51" fmla="*/ 471 h 685"/>
                  <a:gd name="T52" fmla="*/ 25 w 399"/>
                  <a:gd name="T53" fmla="*/ 427 h 685"/>
                  <a:gd name="T54" fmla="*/ 15 w 399"/>
                  <a:gd name="T55" fmla="*/ 370 h 685"/>
                  <a:gd name="T56" fmla="*/ 7 w 399"/>
                  <a:gd name="T57" fmla="*/ 285 h 685"/>
                  <a:gd name="T58" fmla="*/ 52 w 399"/>
                  <a:gd name="T59" fmla="*/ 245 h 685"/>
                  <a:gd name="T60" fmla="*/ 97 w 399"/>
                  <a:gd name="T61" fmla="*/ 166 h 685"/>
                  <a:gd name="T62" fmla="*/ 126 w 399"/>
                  <a:gd name="T63" fmla="*/ 111 h 685"/>
                  <a:gd name="T64" fmla="*/ 167 w 399"/>
                  <a:gd name="T65" fmla="*/ 74 h 685"/>
                  <a:gd name="T66" fmla="*/ 200 w 399"/>
                  <a:gd name="T67" fmla="*/ 51 h 685"/>
                  <a:gd name="T68" fmla="*/ 236 w 399"/>
                  <a:gd name="T69" fmla="*/ 57 h 685"/>
                  <a:gd name="T70" fmla="*/ 298 w 399"/>
                  <a:gd name="T71" fmla="*/ 53 h 685"/>
                  <a:gd name="T72" fmla="*/ 321 w 399"/>
                  <a:gd name="T73" fmla="*/ 13 h 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9" h="685">
                    <a:moveTo>
                      <a:pt x="345" y="0"/>
                    </a:moveTo>
                    <a:lnTo>
                      <a:pt x="374" y="8"/>
                    </a:lnTo>
                    <a:lnTo>
                      <a:pt x="392" y="5"/>
                    </a:lnTo>
                    <a:lnTo>
                      <a:pt x="399" y="18"/>
                    </a:lnTo>
                    <a:lnTo>
                      <a:pt x="389" y="29"/>
                    </a:lnTo>
                    <a:lnTo>
                      <a:pt x="365" y="27"/>
                    </a:lnTo>
                    <a:lnTo>
                      <a:pt x="344" y="36"/>
                    </a:lnTo>
                    <a:lnTo>
                      <a:pt x="337" y="46"/>
                    </a:lnTo>
                    <a:lnTo>
                      <a:pt x="342" y="63"/>
                    </a:lnTo>
                    <a:lnTo>
                      <a:pt x="331" y="88"/>
                    </a:lnTo>
                    <a:lnTo>
                      <a:pt x="299" y="108"/>
                    </a:lnTo>
                    <a:lnTo>
                      <a:pt x="300" y="129"/>
                    </a:lnTo>
                    <a:lnTo>
                      <a:pt x="279" y="132"/>
                    </a:lnTo>
                    <a:lnTo>
                      <a:pt x="278" y="170"/>
                    </a:lnTo>
                    <a:lnTo>
                      <a:pt x="252" y="173"/>
                    </a:lnTo>
                    <a:lnTo>
                      <a:pt x="235" y="160"/>
                    </a:lnTo>
                    <a:lnTo>
                      <a:pt x="231" y="194"/>
                    </a:lnTo>
                    <a:lnTo>
                      <a:pt x="221" y="238"/>
                    </a:lnTo>
                    <a:lnTo>
                      <a:pt x="234" y="246"/>
                    </a:lnTo>
                    <a:lnTo>
                      <a:pt x="230" y="281"/>
                    </a:lnTo>
                    <a:lnTo>
                      <a:pt x="219" y="301"/>
                    </a:lnTo>
                    <a:lnTo>
                      <a:pt x="235" y="331"/>
                    </a:lnTo>
                    <a:lnTo>
                      <a:pt x="257" y="346"/>
                    </a:lnTo>
                    <a:lnTo>
                      <a:pt x="278" y="351"/>
                    </a:lnTo>
                    <a:lnTo>
                      <a:pt x="269" y="377"/>
                    </a:lnTo>
                    <a:lnTo>
                      <a:pt x="222" y="393"/>
                    </a:lnTo>
                    <a:lnTo>
                      <a:pt x="198" y="429"/>
                    </a:lnTo>
                    <a:lnTo>
                      <a:pt x="200" y="448"/>
                    </a:lnTo>
                    <a:lnTo>
                      <a:pt x="213" y="458"/>
                    </a:lnTo>
                    <a:lnTo>
                      <a:pt x="201" y="480"/>
                    </a:lnTo>
                    <a:lnTo>
                      <a:pt x="163" y="495"/>
                    </a:lnTo>
                    <a:lnTo>
                      <a:pt x="158" y="508"/>
                    </a:lnTo>
                    <a:lnTo>
                      <a:pt x="109" y="545"/>
                    </a:lnTo>
                    <a:lnTo>
                      <a:pt x="124" y="551"/>
                    </a:lnTo>
                    <a:lnTo>
                      <a:pt x="88" y="577"/>
                    </a:lnTo>
                    <a:lnTo>
                      <a:pt x="90" y="618"/>
                    </a:lnTo>
                    <a:lnTo>
                      <a:pt x="108" y="626"/>
                    </a:lnTo>
                    <a:lnTo>
                      <a:pt x="86" y="660"/>
                    </a:lnTo>
                    <a:lnTo>
                      <a:pt x="49" y="685"/>
                    </a:lnTo>
                    <a:lnTo>
                      <a:pt x="27" y="683"/>
                    </a:lnTo>
                    <a:lnTo>
                      <a:pt x="45" y="643"/>
                    </a:lnTo>
                    <a:lnTo>
                      <a:pt x="46" y="615"/>
                    </a:lnTo>
                    <a:lnTo>
                      <a:pt x="67" y="601"/>
                    </a:lnTo>
                    <a:lnTo>
                      <a:pt x="76" y="590"/>
                    </a:lnTo>
                    <a:lnTo>
                      <a:pt x="76" y="583"/>
                    </a:lnTo>
                    <a:lnTo>
                      <a:pt x="73" y="568"/>
                    </a:lnTo>
                    <a:lnTo>
                      <a:pt x="52" y="585"/>
                    </a:lnTo>
                    <a:lnTo>
                      <a:pt x="44" y="580"/>
                    </a:lnTo>
                    <a:lnTo>
                      <a:pt x="48" y="546"/>
                    </a:lnTo>
                    <a:lnTo>
                      <a:pt x="23" y="524"/>
                    </a:lnTo>
                    <a:lnTo>
                      <a:pt x="23" y="479"/>
                    </a:lnTo>
                    <a:lnTo>
                      <a:pt x="3" y="471"/>
                    </a:lnTo>
                    <a:lnTo>
                      <a:pt x="8" y="448"/>
                    </a:lnTo>
                    <a:lnTo>
                      <a:pt x="25" y="427"/>
                    </a:lnTo>
                    <a:lnTo>
                      <a:pt x="29" y="387"/>
                    </a:lnTo>
                    <a:lnTo>
                      <a:pt x="15" y="370"/>
                    </a:lnTo>
                    <a:lnTo>
                      <a:pt x="0" y="309"/>
                    </a:lnTo>
                    <a:lnTo>
                      <a:pt x="7" y="285"/>
                    </a:lnTo>
                    <a:lnTo>
                      <a:pt x="33" y="253"/>
                    </a:lnTo>
                    <a:lnTo>
                      <a:pt x="52" y="245"/>
                    </a:lnTo>
                    <a:lnTo>
                      <a:pt x="74" y="212"/>
                    </a:lnTo>
                    <a:lnTo>
                      <a:pt x="97" y="166"/>
                    </a:lnTo>
                    <a:lnTo>
                      <a:pt x="107" y="127"/>
                    </a:lnTo>
                    <a:lnTo>
                      <a:pt x="126" y="111"/>
                    </a:lnTo>
                    <a:lnTo>
                      <a:pt x="160" y="101"/>
                    </a:lnTo>
                    <a:lnTo>
                      <a:pt x="167" y="74"/>
                    </a:lnTo>
                    <a:lnTo>
                      <a:pt x="181" y="61"/>
                    </a:lnTo>
                    <a:lnTo>
                      <a:pt x="200" y="51"/>
                    </a:lnTo>
                    <a:lnTo>
                      <a:pt x="222" y="99"/>
                    </a:lnTo>
                    <a:lnTo>
                      <a:pt x="236" y="57"/>
                    </a:lnTo>
                    <a:lnTo>
                      <a:pt x="251" y="43"/>
                    </a:lnTo>
                    <a:lnTo>
                      <a:pt x="298" y="53"/>
                    </a:lnTo>
                    <a:lnTo>
                      <a:pt x="316" y="39"/>
                    </a:lnTo>
                    <a:lnTo>
                      <a:pt x="321" y="13"/>
                    </a:lnTo>
                    <a:lnTo>
                      <a:pt x="345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80" name="Vimmerby">
                <a:extLst>
                  <a:ext uri="{FF2B5EF4-FFF2-40B4-BE49-F238E27FC236}">
                    <a16:creationId xmlns:a16="http://schemas.microsoft.com/office/drawing/2014/main" id="{00000000-0008-0000-0200-0000DB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0765" y="4345559"/>
                <a:ext cx="408501" cy="326001"/>
              </a:xfrm>
              <a:custGeom>
                <a:avLst/>
                <a:gdLst>
                  <a:gd name="T0" fmla="*/ 218 w 297"/>
                  <a:gd name="T1" fmla="*/ 0 h 236"/>
                  <a:gd name="T2" fmla="*/ 235 w 297"/>
                  <a:gd name="T3" fmla="*/ 18 h 236"/>
                  <a:gd name="T4" fmla="*/ 241 w 297"/>
                  <a:gd name="T5" fmla="*/ 67 h 236"/>
                  <a:gd name="T6" fmla="*/ 251 w 297"/>
                  <a:gd name="T7" fmla="*/ 101 h 236"/>
                  <a:gd name="T8" fmla="*/ 238 w 297"/>
                  <a:gd name="T9" fmla="*/ 110 h 236"/>
                  <a:gd name="T10" fmla="*/ 234 w 297"/>
                  <a:gd name="T11" fmla="*/ 133 h 236"/>
                  <a:gd name="T12" fmla="*/ 249 w 297"/>
                  <a:gd name="T13" fmla="*/ 149 h 236"/>
                  <a:gd name="T14" fmla="*/ 266 w 297"/>
                  <a:gd name="T15" fmla="*/ 143 h 236"/>
                  <a:gd name="T16" fmla="*/ 275 w 297"/>
                  <a:gd name="T17" fmla="*/ 153 h 236"/>
                  <a:gd name="T18" fmla="*/ 270 w 297"/>
                  <a:gd name="T19" fmla="*/ 163 h 236"/>
                  <a:gd name="T20" fmla="*/ 297 w 297"/>
                  <a:gd name="T21" fmla="*/ 207 h 236"/>
                  <a:gd name="T22" fmla="*/ 268 w 297"/>
                  <a:gd name="T23" fmla="*/ 236 h 236"/>
                  <a:gd name="T24" fmla="*/ 259 w 297"/>
                  <a:gd name="T25" fmla="*/ 216 h 236"/>
                  <a:gd name="T26" fmla="*/ 243 w 297"/>
                  <a:gd name="T27" fmla="*/ 221 h 236"/>
                  <a:gd name="T28" fmla="*/ 237 w 297"/>
                  <a:gd name="T29" fmla="*/ 208 h 236"/>
                  <a:gd name="T30" fmla="*/ 215 w 297"/>
                  <a:gd name="T31" fmla="*/ 203 h 236"/>
                  <a:gd name="T32" fmla="*/ 192 w 297"/>
                  <a:gd name="T33" fmla="*/ 170 h 236"/>
                  <a:gd name="T34" fmla="*/ 148 w 297"/>
                  <a:gd name="T35" fmla="*/ 183 h 236"/>
                  <a:gd name="T36" fmla="*/ 140 w 297"/>
                  <a:gd name="T37" fmla="*/ 200 h 236"/>
                  <a:gd name="T38" fmla="*/ 125 w 297"/>
                  <a:gd name="T39" fmla="*/ 195 h 236"/>
                  <a:gd name="T40" fmla="*/ 114 w 297"/>
                  <a:gd name="T41" fmla="*/ 174 h 236"/>
                  <a:gd name="T42" fmla="*/ 80 w 297"/>
                  <a:gd name="T43" fmla="*/ 161 h 236"/>
                  <a:gd name="T44" fmla="*/ 32 w 297"/>
                  <a:gd name="T45" fmla="*/ 123 h 236"/>
                  <a:gd name="T46" fmla="*/ 9 w 297"/>
                  <a:gd name="T47" fmla="*/ 119 h 236"/>
                  <a:gd name="T48" fmla="*/ 0 w 297"/>
                  <a:gd name="T49" fmla="*/ 103 h 236"/>
                  <a:gd name="T50" fmla="*/ 5 w 297"/>
                  <a:gd name="T51" fmla="*/ 73 h 236"/>
                  <a:gd name="T52" fmla="*/ 17 w 297"/>
                  <a:gd name="T53" fmla="*/ 63 h 236"/>
                  <a:gd name="T54" fmla="*/ 35 w 297"/>
                  <a:gd name="T55" fmla="*/ 63 h 236"/>
                  <a:gd name="T56" fmla="*/ 42 w 297"/>
                  <a:gd name="T57" fmla="*/ 43 h 236"/>
                  <a:gd name="T58" fmla="*/ 60 w 297"/>
                  <a:gd name="T59" fmla="*/ 27 h 236"/>
                  <a:gd name="T60" fmla="*/ 56 w 297"/>
                  <a:gd name="T61" fmla="*/ 9 h 236"/>
                  <a:gd name="T62" fmla="*/ 86 w 297"/>
                  <a:gd name="T63" fmla="*/ 2 h 236"/>
                  <a:gd name="T64" fmla="*/ 122 w 297"/>
                  <a:gd name="T65" fmla="*/ 13 h 236"/>
                  <a:gd name="T66" fmla="*/ 128 w 297"/>
                  <a:gd name="T67" fmla="*/ 33 h 236"/>
                  <a:gd name="T68" fmla="*/ 154 w 297"/>
                  <a:gd name="T69" fmla="*/ 21 h 236"/>
                  <a:gd name="T70" fmla="*/ 173 w 297"/>
                  <a:gd name="T71" fmla="*/ 33 h 236"/>
                  <a:gd name="T72" fmla="*/ 205 w 297"/>
                  <a:gd name="T73" fmla="*/ 4 h 236"/>
                  <a:gd name="T74" fmla="*/ 218 w 297"/>
                  <a:gd name="T75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97" h="236">
                    <a:moveTo>
                      <a:pt x="218" y="0"/>
                    </a:moveTo>
                    <a:lnTo>
                      <a:pt x="235" y="18"/>
                    </a:lnTo>
                    <a:lnTo>
                      <a:pt x="241" y="67"/>
                    </a:lnTo>
                    <a:lnTo>
                      <a:pt x="251" y="101"/>
                    </a:lnTo>
                    <a:lnTo>
                      <a:pt x="238" y="110"/>
                    </a:lnTo>
                    <a:lnTo>
                      <a:pt x="234" y="133"/>
                    </a:lnTo>
                    <a:lnTo>
                      <a:pt x="249" y="149"/>
                    </a:lnTo>
                    <a:lnTo>
                      <a:pt x="266" y="143"/>
                    </a:lnTo>
                    <a:lnTo>
                      <a:pt x="275" y="153"/>
                    </a:lnTo>
                    <a:lnTo>
                      <a:pt x="270" y="163"/>
                    </a:lnTo>
                    <a:lnTo>
                      <a:pt x="297" y="207"/>
                    </a:lnTo>
                    <a:lnTo>
                      <a:pt x="268" y="236"/>
                    </a:lnTo>
                    <a:lnTo>
                      <a:pt x="259" y="216"/>
                    </a:lnTo>
                    <a:lnTo>
                      <a:pt x="243" y="221"/>
                    </a:lnTo>
                    <a:lnTo>
                      <a:pt x="237" y="208"/>
                    </a:lnTo>
                    <a:lnTo>
                      <a:pt x="215" y="203"/>
                    </a:lnTo>
                    <a:lnTo>
                      <a:pt x="192" y="170"/>
                    </a:lnTo>
                    <a:lnTo>
                      <a:pt x="148" y="183"/>
                    </a:lnTo>
                    <a:lnTo>
                      <a:pt x="140" y="200"/>
                    </a:lnTo>
                    <a:lnTo>
                      <a:pt x="125" y="195"/>
                    </a:lnTo>
                    <a:lnTo>
                      <a:pt x="114" y="174"/>
                    </a:lnTo>
                    <a:lnTo>
                      <a:pt x="80" y="161"/>
                    </a:lnTo>
                    <a:lnTo>
                      <a:pt x="32" y="123"/>
                    </a:lnTo>
                    <a:lnTo>
                      <a:pt x="9" y="119"/>
                    </a:lnTo>
                    <a:lnTo>
                      <a:pt x="0" y="103"/>
                    </a:lnTo>
                    <a:lnTo>
                      <a:pt x="5" y="73"/>
                    </a:lnTo>
                    <a:lnTo>
                      <a:pt x="17" y="63"/>
                    </a:lnTo>
                    <a:lnTo>
                      <a:pt x="35" y="63"/>
                    </a:lnTo>
                    <a:lnTo>
                      <a:pt x="42" y="43"/>
                    </a:lnTo>
                    <a:lnTo>
                      <a:pt x="60" y="27"/>
                    </a:lnTo>
                    <a:lnTo>
                      <a:pt x="56" y="9"/>
                    </a:lnTo>
                    <a:lnTo>
                      <a:pt x="86" y="2"/>
                    </a:lnTo>
                    <a:lnTo>
                      <a:pt x="122" y="13"/>
                    </a:lnTo>
                    <a:lnTo>
                      <a:pt x="128" y="33"/>
                    </a:lnTo>
                    <a:lnTo>
                      <a:pt x="154" y="21"/>
                    </a:lnTo>
                    <a:lnTo>
                      <a:pt x="173" y="33"/>
                    </a:lnTo>
                    <a:lnTo>
                      <a:pt x="205" y="4"/>
                    </a:lnTo>
                    <a:lnTo>
                      <a:pt x="218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81" name="Oskarshamn">
                <a:extLst>
                  <a:ext uri="{FF2B5EF4-FFF2-40B4-BE49-F238E27FC236}">
                    <a16:creationId xmlns:a16="http://schemas.microsoft.com/office/drawing/2014/main" id="{00000000-0008-0000-0200-0000DD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71230" y="4579798"/>
                <a:ext cx="331733" cy="395846"/>
              </a:xfrm>
              <a:custGeom>
                <a:avLst/>
                <a:gdLst>
                  <a:gd name="T0" fmla="*/ 178 w 241"/>
                  <a:gd name="T1" fmla="*/ 0 h 286"/>
                  <a:gd name="T2" fmla="*/ 205 w 241"/>
                  <a:gd name="T3" fmla="*/ 4 h 286"/>
                  <a:gd name="T4" fmla="*/ 234 w 241"/>
                  <a:gd name="T5" fmla="*/ 39 h 286"/>
                  <a:gd name="T6" fmla="*/ 241 w 241"/>
                  <a:gd name="T7" fmla="*/ 63 h 286"/>
                  <a:gd name="T8" fmla="*/ 218 w 241"/>
                  <a:gd name="T9" fmla="*/ 134 h 286"/>
                  <a:gd name="T10" fmla="*/ 195 w 241"/>
                  <a:gd name="T11" fmla="*/ 134 h 286"/>
                  <a:gd name="T12" fmla="*/ 200 w 241"/>
                  <a:gd name="T13" fmla="*/ 166 h 286"/>
                  <a:gd name="T14" fmla="*/ 173 w 241"/>
                  <a:gd name="T15" fmla="*/ 189 h 286"/>
                  <a:gd name="T16" fmla="*/ 179 w 241"/>
                  <a:gd name="T17" fmla="*/ 217 h 286"/>
                  <a:gd name="T18" fmla="*/ 167 w 241"/>
                  <a:gd name="T19" fmla="*/ 241 h 286"/>
                  <a:gd name="T20" fmla="*/ 179 w 241"/>
                  <a:gd name="T21" fmla="*/ 282 h 286"/>
                  <a:gd name="T22" fmla="*/ 161 w 241"/>
                  <a:gd name="T23" fmla="*/ 286 h 286"/>
                  <a:gd name="T24" fmla="*/ 148 w 241"/>
                  <a:gd name="T25" fmla="*/ 254 h 286"/>
                  <a:gd name="T26" fmla="*/ 129 w 241"/>
                  <a:gd name="T27" fmla="*/ 240 h 286"/>
                  <a:gd name="T28" fmla="*/ 135 w 241"/>
                  <a:gd name="T29" fmla="*/ 223 h 286"/>
                  <a:gd name="T30" fmla="*/ 123 w 241"/>
                  <a:gd name="T31" fmla="*/ 211 h 286"/>
                  <a:gd name="T32" fmla="*/ 78 w 241"/>
                  <a:gd name="T33" fmla="*/ 225 h 286"/>
                  <a:gd name="T34" fmla="*/ 63 w 241"/>
                  <a:gd name="T35" fmla="*/ 221 h 286"/>
                  <a:gd name="T36" fmla="*/ 73 w 241"/>
                  <a:gd name="T37" fmla="*/ 206 h 286"/>
                  <a:gd name="T38" fmla="*/ 31 w 241"/>
                  <a:gd name="T39" fmla="*/ 212 h 286"/>
                  <a:gd name="T40" fmla="*/ 25 w 241"/>
                  <a:gd name="T41" fmla="*/ 202 h 286"/>
                  <a:gd name="T42" fmla="*/ 28 w 241"/>
                  <a:gd name="T43" fmla="*/ 178 h 286"/>
                  <a:gd name="T44" fmla="*/ 26 w 241"/>
                  <a:gd name="T45" fmla="*/ 139 h 286"/>
                  <a:gd name="T46" fmla="*/ 17 w 241"/>
                  <a:gd name="T47" fmla="*/ 121 h 286"/>
                  <a:gd name="T48" fmla="*/ 2 w 241"/>
                  <a:gd name="T49" fmla="*/ 111 h 286"/>
                  <a:gd name="T50" fmla="*/ 0 w 241"/>
                  <a:gd name="T51" fmla="*/ 97 h 286"/>
                  <a:gd name="T52" fmla="*/ 28 w 241"/>
                  <a:gd name="T53" fmla="*/ 97 h 286"/>
                  <a:gd name="T54" fmla="*/ 47 w 241"/>
                  <a:gd name="T55" fmla="*/ 111 h 286"/>
                  <a:gd name="T56" fmla="*/ 78 w 241"/>
                  <a:gd name="T57" fmla="*/ 66 h 286"/>
                  <a:gd name="T58" fmla="*/ 107 w 241"/>
                  <a:gd name="T59" fmla="*/ 37 h 286"/>
                  <a:gd name="T60" fmla="*/ 123 w 241"/>
                  <a:gd name="T61" fmla="*/ 43 h 286"/>
                  <a:gd name="T62" fmla="*/ 163 w 241"/>
                  <a:gd name="T63" fmla="*/ 41 h 286"/>
                  <a:gd name="T64" fmla="*/ 165 w 241"/>
                  <a:gd name="T65" fmla="*/ 28 h 286"/>
                  <a:gd name="T66" fmla="*/ 178 w 241"/>
                  <a:gd name="T67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1" h="286">
                    <a:moveTo>
                      <a:pt x="178" y="0"/>
                    </a:moveTo>
                    <a:lnTo>
                      <a:pt x="205" y="4"/>
                    </a:lnTo>
                    <a:lnTo>
                      <a:pt x="234" y="39"/>
                    </a:lnTo>
                    <a:lnTo>
                      <a:pt x="241" y="63"/>
                    </a:lnTo>
                    <a:lnTo>
                      <a:pt x="218" y="134"/>
                    </a:lnTo>
                    <a:lnTo>
                      <a:pt x="195" y="134"/>
                    </a:lnTo>
                    <a:lnTo>
                      <a:pt x="200" y="166"/>
                    </a:lnTo>
                    <a:lnTo>
                      <a:pt x="173" y="189"/>
                    </a:lnTo>
                    <a:lnTo>
                      <a:pt x="179" y="217"/>
                    </a:lnTo>
                    <a:lnTo>
                      <a:pt x="167" y="241"/>
                    </a:lnTo>
                    <a:lnTo>
                      <a:pt x="179" y="282"/>
                    </a:lnTo>
                    <a:lnTo>
                      <a:pt x="161" y="286"/>
                    </a:lnTo>
                    <a:lnTo>
                      <a:pt x="148" y="254"/>
                    </a:lnTo>
                    <a:lnTo>
                      <a:pt x="129" y="240"/>
                    </a:lnTo>
                    <a:lnTo>
                      <a:pt x="135" y="223"/>
                    </a:lnTo>
                    <a:lnTo>
                      <a:pt x="123" y="211"/>
                    </a:lnTo>
                    <a:lnTo>
                      <a:pt x="78" y="225"/>
                    </a:lnTo>
                    <a:lnTo>
                      <a:pt x="63" y="221"/>
                    </a:lnTo>
                    <a:lnTo>
                      <a:pt x="73" y="206"/>
                    </a:lnTo>
                    <a:lnTo>
                      <a:pt x="31" y="212"/>
                    </a:lnTo>
                    <a:lnTo>
                      <a:pt x="25" y="202"/>
                    </a:lnTo>
                    <a:lnTo>
                      <a:pt x="28" y="178"/>
                    </a:lnTo>
                    <a:lnTo>
                      <a:pt x="26" y="139"/>
                    </a:lnTo>
                    <a:lnTo>
                      <a:pt x="17" y="121"/>
                    </a:lnTo>
                    <a:lnTo>
                      <a:pt x="2" y="111"/>
                    </a:lnTo>
                    <a:lnTo>
                      <a:pt x="0" y="97"/>
                    </a:lnTo>
                    <a:lnTo>
                      <a:pt x="28" y="97"/>
                    </a:lnTo>
                    <a:lnTo>
                      <a:pt x="47" y="111"/>
                    </a:lnTo>
                    <a:lnTo>
                      <a:pt x="78" y="66"/>
                    </a:lnTo>
                    <a:lnTo>
                      <a:pt x="107" y="37"/>
                    </a:lnTo>
                    <a:lnTo>
                      <a:pt x="123" y="43"/>
                    </a:lnTo>
                    <a:lnTo>
                      <a:pt x="163" y="41"/>
                    </a:lnTo>
                    <a:lnTo>
                      <a:pt x="165" y="28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82" name="Högsby">
                <a:extLst>
                  <a:ext uri="{FF2B5EF4-FFF2-40B4-BE49-F238E27FC236}">
                    <a16:creationId xmlns:a16="http://schemas.microsoft.com/office/drawing/2014/main" id="{00000000-0008-0000-0200-0000DE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0117" y="4859221"/>
                <a:ext cx="353666" cy="241065"/>
              </a:xfrm>
              <a:custGeom>
                <a:avLst/>
                <a:gdLst>
                  <a:gd name="T0" fmla="*/ 179 w 257"/>
                  <a:gd name="T1" fmla="*/ 0 h 174"/>
                  <a:gd name="T2" fmla="*/ 185 w 257"/>
                  <a:gd name="T3" fmla="*/ 10 h 174"/>
                  <a:gd name="T4" fmla="*/ 227 w 257"/>
                  <a:gd name="T5" fmla="*/ 4 h 174"/>
                  <a:gd name="T6" fmla="*/ 217 w 257"/>
                  <a:gd name="T7" fmla="*/ 19 h 174"/>
                  <a:gd name="T8" fmla="*/ 209 w 257"/>
                  <a:gd name="T9" fmla="*/ 91 h 174"/>
                  <a:gd name="T10" fmla="*/ 257 w 257"/>
                  <a:gd name="T11" fmla="*/ 133 h 174"/>
                  <a:gd name="T12" fmla="*/ 248 w 257"/>
                  <a:gd name="T13" fmla="*/ 165 h 174"/>
                  <a:gd name="T14" fmla="*/ 230 w 257"/>
                  <a:gd name="T15" fmla="*/ 173 h 174"/>
                  <a:gd name="T16" fmla="*/ 193 w 257"/>
                  <a:gd name="T17" fmla="*/ 166 h 174"/>
                  <a:gd name="T18" fmla="*/ 184 w 257"/>
                  <a:gd name="T19" fmla="*/ 174 h 174"/>
                  <a:gd name="T20" fmla="*/ 152 w 257"/>
                  <a:gd name="T21" fmla="*/ 125 h 174"/>
                  <a:gd name="T22" fmla="*/ 139 w 257"/>
                  <a:gd name="T23" fmla="*/ 111 h 174"/>
                  <a:gd name="T24" fmla="*/ 118 w 257"/>
                  <a:gd name="T25" fmla="*/ 108 h 174"/>
                  <a:gd name="T26" fmla="*/ 72 w 257"/>
                  <a:gd name="T27" fmla="*/ 120 h 174"/>
                  <a:gd name="T28" fmla="*/ 49 w 257"/>
                  <a:gd name="T29" fmla="*/ 110 h 174"/>
                  <a:gd name="T30" fmla="*/ 34 w 257"/>
                  <a:gd name="T31" fmla="*/ 82 h 174"/>
                  <a:gd name="T32" fmla="*/ 4 w 257"/>
                  <a:gd name="T33" fmla="*/ 69 h 174"/>
                  <a:gd name="T34" fmla="*/ 10 w 257"/>
                  <a:gd name="T35" fmla="*/ 49 h 174"/>
                  <a:gd name="T36" fmla="*/ 0 w 257"/>
                  <a:gd name="T37" fmla="*/ 39 h 174"/>
                  <a:gd name="T38" fmla="*/ 8 w 257"/>
                  <a:gd name="T39" fmla="*/ 26 h 174"/>
                  <a:gd name="T40" fmla="*/ 27 w 257"/>
                  <a:gd name="T41" fmla="*/ 27 h 174"/>
                  <a:gd name="T42" fmla="*/ 37 w 257"/>
                  <a:gd name="T43" fmla="*/ 10 h 174"/>
                  <a:gd name="T44" fmla="*/ 84 w 257"/>
                  <a:gd name="T45" fmla="*/ 32 h 174"/>
                  <a:gd name="T46" fmla="*/ 89 w 257"/>
                  <a:gd name="T47" fmla="*/ 13 h 174"/>
                  <a:gd name="T48" fmla="*/ 127 w 257"/>
                  <a:gd name="T49" fmla="*/ 6 h 174"/>
                  <a:gd name="T50" fmla="*/ 152 w 257"/>
                  <a:gd name="T51" fmla="*/ 10 h 174"/>
                  <a:gd name="T52" fmla="*/ 179 w 257"/>
                  <a:gd name="T53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57" h="174">
                    <a:moveTo>
                      <a:pt x="179" y="0"/>
                    </a:moveTo>
                    <a:lnTo>
                      <a:pt x="185" y="10"/>
                    </a:lnTo>
                    <a:lnTo>
                      <a:pt x="227" y="4"/>
                    </a:lnTo>
                    <a:lnTo>
                      <a:pt x="217" y="19"/>
                    </a:lnTo>
                    <a:lnTo>
                      <a:pt x="209" y="91"/>
                    </a:lnTo>
                    <a:lnTo>
                      <a:pt x="257" y="133"/>
                    </a:lnTo>
                    <a:lnTo>
                      <a:pt x="248" y="165"/>
                    </a:lnTo>
                    <a:lnTo>
                      <a:pt x="230" y="173"/>
                    </a:lnTo>
                    <a:lnTo>
                      <a:pt x="193" y="166"/>
                    </a:lnTo>
                    <a:lnTo>
                      <a:pt x="184" y="174"/>
                    </a:lnTo>
                    <a:lnTo>
                      <a:pt x="152" y="125"/>
                    </a:lnTo>
                    <a:lnTo>
                      <a:pt x="139" y="111"/>
                    </a:lnTo>
                    <a:lnTo>
                      <a:pt x="118" y="108"/>
                    </a:lnTo>
                    <a:lnTo>
                      <a:pt x="72" y="120"/>
                    </a:lnTo>
                    <a:lnTo>
                      <a:pt x="49" y="110"/>
                    </a:lnTo>
                    <a:lnTo>
                      <a:pt x="34" y="82"/>
                    </a:lnTo>
                    <a:lnTo>
                      <a:pt x="4" y="69"/>
                    </a:lnTo>
                    <a:lnTo>
                      <a:pt x="10" y="49"/>
                    </a:lnTo>
                    <a:lnTo>
                      <a:pt x="0" y="39"/>
                    </a:lnTo>
                    <a:lnTo>
                      <a:pt x="8" y="26"/>
                    </a:lnTo>
                    <a:lnTo>
                      <a:pt x="27" y="27"/>
                    </a:lnTo>
                    <a:lnTo>
                      <a:pt x="37" y="10"/>
                    </a:lnTo>
                    <a:lnTo>
                      <a:pt x="84" y="32"/>
                    </a:lnTo>
                    <a:lnTo>
                      <a:pt x="89" y="13"/>
                    </a:lnTo>
                    <a:lnTo>
                      <a:pt x="127" y="6"/>
                    </a:lnTo>
                    <a:lnTo>
                      <a:pt x="152" y="1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83" name="Mönsterås">
                <a:extLst>
                  <a:ext uri="{FF2B5EF4-FFF2-40B4-BE49-F238E27FC236}">
                    <a16:creationId xmlns:a16="http://schemas.microsoft.com/office/drawing/2014/main" id="{00000000-0008-0000-0200-0000DF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7980" y="4871550"/>
                <a:ext cx="209744" cy="309562"/>
              </a:xfrm>
              <a:custGeom>
                <a:avLst/>
                <a:gdLst>
                  <a:gd name="T0" fmla="*/ 68 w 153"/>
                  <a:gd name="T1" fmla="*/ 0 h 224"/>
                  <a:gd name="T2" fmla="*/ 80 w 153"/>
                  <a:gd name="T3" fmla="*/ 12 h 224"/>
                  <a:gd name="T4" fmla="*/ 74 w 153"/>
                  <a:gd name="T5" fmla="*/ 29 h 224"/>
                  <a:gd name="T6" fmla="*/ 93 w 153"/>
                  <a:gd name="T7" fmla="*/ 43 h 224"/>
                  <a:gd name="T8" fmla="*/ 106 w 153"/>
                  <a:gd name="T9" fmla="*/ 75 h 224"/>
                  <a:gd name="T10" fmla="*/ 124 w 153"/>
                  <a:gd name="T11" fmla="*/ 71 h 224"/>
                  <a:gd name="T12" fmla="*/ 153 w 153"/>
                  <a:gd name="T13" fmla="*/ 85 h 224"/>
                  <a:gd name="T14" fmla="*/ 124 w 153"/>
                  <a:gd name="T15" fmla="*/ 126 h 224"/>
                  <a:gd name="T16" fmla="*/ 112 w 153"/>
                  <a:gd name="T17" fmla="*/ 161 h 224"/>
                  <a:gd name="T18" fmla="*/ 112 w 153"/>
                  <a:gd name="T19" fmla="*/ 190 h 224"/>
                  <a:gd name="T20" fmla="*/ 106 w 153"/>
                  <a:gd name="T21" fmla="*/ 224 h 224"/>
                  <a:gd name="T22" fmla="*/ 81 w 153"/>
                  <a:gd name="T23" fmla="*/ 219 h 224"/>
                  <a:gd name="T24" fmla="*/ 34 w 153"/>
                  <a:gd name="T25" fmla="*/ 194 h 224"/>
                  <a:gd name="T26" fmla="*/ 21 w 153"/>
                  <a:gd name="T27" fmla="*/ 164 h 224"/>
                  <a:gd name="T28" fmla="*/ 39 w 153"/>
                  <a:gd name="T29" fmla="*/ 156 h 224"/>
                  <a:gd name="T30" fmla="*/ 48 w 153"/>
                  <a:gd name="T31" fmla="*/ 124 h 224"/>
                  <a:gd name="T32" fmla="*/ 0 w 153"/>
                  <a:gd name="T33" fmla="*/ 82 h 224"/>
                  <a:gd name="T34" fmla="*/ 8 w 153"/>
                  <a:gd name="T35" fmla="*/ 10 h 224"/>
                  <a:gd name="T36" fmla="*/ 23 w 153"/>
                  <a:gd name="T37" fmla="*/ 14 h 224"/>
                  <a:gd name="T38" fmla="*/ 68 w 153"/>
                  <a:gd name="T39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3" h="224">
                    <a:moveTo>
                      <a:pt x="68" y="0"/>
                    </a:moveTo>
                    <a:lnTo>
                      <a:pt x="80" y="12"/>
                    </a:lnTo>
                    <a:lnTo>
                      <a:pt x="74" y="29"/>
                    </a:lnTo>
                    <a:lnTo>
                      <a:pt x="93" y="43"/>
                    </a:lnTo>
                    <a:lnTo>
                      <a:pt x="106" y="75"/>
                    </a:lnTo>
                    <a:lnTo>
                      <a:pt x="124" y="71"/>
                    </a:lnTo>
                    <a:lnTo>
                      <a:pt x="153" y="85"/>
                    </a:lnTo>
                    <a:lnTo>
                      <a:pt x="124" y="126"/>
                    </a:lnTo>
                    <a:lnTo>
                      <a:pt x="112" y="161"/>
                    </a:lnTo>
                    <a:lnTo>
                      <a:pt x="112" y="190"/>
                    </a:lnTo>
                    <a:lnTo>
                      <a:pt x="106" y="224"/>
                    </a:lnTo>
                    <a:lnTo>
                      <a:pt x="81" y="219"/>
                    </a:lnTo>
                    <a:lnTo>
                      <a:pt x="34" y="194"/>
                    </a:lnTo>
                    <a:lnTo>
                      <a:pt x="21" y="164"/>
                    </a:lnTo>
                    <a:lnTo>
                      <a:pt x="39" y="156"/>
                    </a:lnTo>
                    <a:lnTo>
                      <a:pt x="48" y="124"/>
                    </a:lnTo>
                    <a:lnTo>
                      <a:pt x="0" y="82"/>
                    </a:lnTo>
                    <a:lnTo>
                      <a:pt x="8" y="10"/>
                    </a:lnTo>
                    <a:lnTo>
                      <a:pt x="23" y="14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84" name="Borgholm">
                <a:extLst>
                  <a:ext uri="{FF2B5EF4-FFF2-40B4-BE49-F238E27FC236}">
                    <a16:creationId xmlns:a16="http://schemas.microsoft.com/office/drawing/2014/main" id="{00000000-0008-0000-0200-0000E0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3049" y="4766086"/>
                <a:ext cx="279658" cy="590356"/>
              </a:xfrm>
              <a:custGeom>
                <a:avLst/>
                <a:gdLst>
                  <a:gd name="T0" fmla="*/ 180 w 204"/>
                  <a:gd name="T1" fmla="*/ 0 h 427"/>
                  <a:gd name="T2" fmla="*/ 188 w 204"/>
                  <a:gd name="T3" fmla="*/ 10 h 427"/>
                  <a:gd name="T4" fmla="*/ 197 w 204"/>
                  <a:gd name="T5" fmla="*/ 5 h 427"/>
                  <a:gd name="T6" fmla="*/ 204 w 204"/>
                  <a:gd name="T7" fmla="*/ 29 h 427"/>
                  <a:gd name="T8" fmla="*/ 187 w 204"/>
                  <a:gd name="T9" fmla="*/ 38 h 427"/>
                  <a:gd name="T10" fmla="*/ 178 w 204"/>
                  <a:gd name="T11" fmla="*/ 59 h 427"/>
                  <a:gd name="T12" fmla="*/ 184 w 204"/>
                  <a:gd name="T13" fmla="*/ 73 h 427"/>
                  <a:gd name="T14" fmla="*/ 184 w 204"/>
                  <a:gd name="T15" fmla="*/ 110 h 427"/>
                  <a:gd name="T16" fmla="*/ 175 w 204"/>
                  <a:gd name="T17" fmla="*/ 119 h 427"/>
                  <a:gd name="T18" fmla="*/ 158 w 204"/>
                  <a:gd name="T19" fmla="*/ 154 h 427"/>
                  <a:gd name="T20" fmla="*/ 146 w 204"/>
                  <a:gd name="T21" fmla="*/ 196 h 427"/>
                  <a:gd name="T22" fmla="*/ 132 w 204"/>
                  <a:gd name="T23" fmla="*/ 196 h 427"/>
                  <a:gd name="T24" fmla="*/ 141 w 204"/>
                  <a:gd name="T25" fmla="*/ 217 h 427"/>
                  <a:gd name="T26" fmla="*/ 121 w 204"/>
                  <a:gd name="T27" fmla="*/ 233 h 427"/>
                  <a:gd name="T28" fmla="*/ 121 w 204"/>
                  <a:gd name="T29" fmla="*/ 276 h 427"/>
                  <a:gd name="T30" fmla="*/ 114 w 204"/>
                  <a:gd name="T31" fmla="*/ 289 h 427"/>
                  <a:gd name="T32" fmla="*/ 115 w 204"/>
                  <a:gd name="T33" fmla="*/ 309 h 427"/>
                  <a:gd name="T34" fmla="*/ 106 w 204"/>
                  <a:gd name="T35" fmla="*/ 331 h 427"/>
                  <a:gd name="T36" fmla="*/ 89 w 204"/>
                  <a:gd name="T37" fmla="*/ 336 h 427"/>
                  <a:gd name="T38" fmla="*/ 62 w 204"/>
                  <a:gd name="T39" fmla="*/ 427 h 427"/>
                  <a:gd name="T40" fmla="*/ 51 w 204"/>
                  <a:gd name="T41" fmla="*/ 419 h 427"/>
                  <a:gd name="T42" fmla="*/ 40 w 204"/>
                  <a:gd name="T43" fmla="*/ 425 h 427"/>
                  <a:gd name="T44" fmla="*/ 27 w 204"/>
                  <a:gd name="T45" fmla="*/ 415 h 427"/>
                  <a:gd name="T46" fmla="*/ 34 w 204"/>
                  <a:gd name="T47" fmla="*/ 384 h 427"/>
                  <a:gd name="T48" fmla="*/ 22 w 204"/>
                  <a:gd name="T49" fmla="*/ 373 h 427"/>
                  <a:gd name="T50" fmla="*/ 0 w 204"/>
                  <a:gd name="T51" fmla="*/ 374 h 427"/>
                  <a:gd name="T52" fmla="*/ 18 w 204"/>
                  <a:gd name="T53" fmla="*/ 338 h 427"/>
                  <a:gd name="T54" fmla="*/ 28 w 204"/>
                  <a:gd name="T55" fmla="*/ 301 h 427"/>
                  <a:gd name="T56" fmla="*/ 43 w 204"/>
                  <a:gd name="T57" fmla="*/ 291 h 427"/>
                  <a:gd name="T58" fmla="*/ 64 w 204"/>
                  <a:gd name="T59" fmla="*/ 289 h 427"/>
                  <a:gd name="T60" fmla="*/ 74 w 204"/>
                  <a:gd name="T61" fmla="*/ 250 h 427"/>
                  <a:gd name="T62" fmla="*/ 85 w 204"/>
                  <a:gd name="T63" fmla="*/ 223 h 427"/>
                  <a:gd name="T64" fmla="*/ 99 w 204"/>
                  <a:gd name="T65" fmla="*/ 208 h 427"/>
                  <a:gd name="T66" fmla="*/ 124 w 204"/>
                  <a:gd name="T67" fmla="*/ 151 h 427"/>
                  <a:gd name="T68" fmla="*/ 132 w 204"/>
                  <a:gd name="T69" fmla="*/ 119 h 427"/>
                  <a:gd name="T70" fmla="*/ 129 w 204"/>
                  <a:gd name="T71" fmla="*/ 98 h 427"/>
                  <a:gd name="T72" fmla="*/ 142 w 204"/>
                  <a:gd name="T73" fmla="*/ 90 h 427"/>
                  <a:gd name="T74" fmla="*/ 149 w 204"/>
                  <a:gd name="T75" fmla="*/ 39 h 427"/>
                  <a:gd name="T76" fmla="*/ 166 w 204"/>
                  <a:gd name="T77" fmla="*/ 12 h 427"/>
                  <a:gd name="T78" fmla="*/ 180 w 204"/>
                  <a:gd name="T79" fmla="*/ 0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04" h="427">
                    <a:moveTo>
                      <a:pt x="180" y="0"/>
                    </a:moveTo>
                    <a:lnTo>
                      <a:pt x="188" y="10"/>
                    </a:lnTo>
                    <a:lnTo>
                      <a:pt x="197" y="5"/>
                    </a:lnTo>
                    <a:lnTo>
                      <a:pt x="204" y="29"/>
                    </a:lnTo>
                    <a:lnTo>
                      <a:pt x="187" y="38"/>
                    </a:lnTo>
                    <a:lnTo>
                      <a:pt x="178" y="59"/>
                    </a:lnTo>
                    <a:lnTo>
                      <a:pt x="184" y="73"/>
                    </a:lnTo>
                    <a:lnTo>
                      <a:pt x="184" y="110"/>
                    </a:lnTo>
                    <a:lnTo>
                      <a:pt x="175" y="119"/>
                    </a:lnTo>
                    <a:lnTo>
                      <a:pt x="158" y="154"/>
                    </a:lnTo>
                    <a:lnTo>
                      <a:pt x="146" y="196"/>
                    </a:lnTo>
                    <a:lnTo>
                      <a:pt x="132" y="196"/>
                    </a:lnTo>
                    <a:lnTo>
                      <a:pt x="141" y="217"/>
                    </a:lnTo>
                    <a:lnTo>
                      <a:pt x="121" y="233"/>
                    </a:lnTo>
                    <a:lnTo>
                      <a:pt x="121" y="276"/>
                    </a:lnTo>
                    <a:lnTo>
                      <a:pt x="114" y="289"/>
                    </a:lnTo>
                    <a:lnTo>
                      <a:pt x="115" y="309"/>
                    </a:lnTo>
                    <a:lnTo>
                      <a:pt x="106" y="331"/>
                    </a:lnTo>
                    <a:lnTo>
                      <a:pt x="89" y="336"/>
                    </a:lnTo>
                    <a:lnTo>
                      <a:pt x="62" y="427"/>
                    </a:lnTo>
                    <a:lnTo>
                      <a:pt x="51" y="419"/>
                    </a:lnTo>
                    <a:lnTo>
                      <a:pt x="40" y="425"/>
                    </a:lnTo>
                    <a:lnTo>
                      <a:pt x="27" y="415"/>
                    </a:lnTo>
                    <a:lnTo>
                      <a:pt x="34" y="384"/>
                    </a:lnTo>
                    <a:lnTo>
                      <a:pt x="22" y="373"/>
                    </a:lnTo>
                    <a:lnTo>
                      <a:pt x="0" y="374"/>
                    </a:lnTo>
                    <a:lnTo>
                      <a:pt x="18" y="338"/>
                    </a:lnTo>
                    <a:lnTo>
                      <a:pt x="28" y="301"/>
                    </a:lnTo>
                    <a:lnTo>
                      <a:pt x="43" y="291"/>
                    </a:lnTo>
                    <a:lnTo>
                      <a:pt x="64" y="289"/>
                    </a:lnTo>
                    <a:lnTo>
                      <a:pt x="74" y="250"/>
                    </a:lnTo>
                    <a:lnTo>
                      <a:pt x="85" y="223"/>
                    </a:lnTo>
                    <a:lnTo>
                      <a:pt x="99" y="208"/>
                    </a:lnTo>
                    <a:lnTo>
                      <a:pt x="124" y="151"/>
                    </a:lnTo>
                    <a:lnTo>
                      <a:pt x="132" y="119"/>
                    </a:lnTo>
                    <a:lnTo>
                      <a:pt x="129" y="98"/>
                    </a:lnTo>
                    <a:lnTo>
                      <a:pt x="142" y="90"/>
                    </a:lnTo>
                    <a:lnTo>
                      <a:pt x="149" y="39"/>
                    </a:lnTo>
                    <a:lnTo>
                      <a:pt x="166" y="12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85" name="Mörbylånga">
                <a:extLst>
                  <a:ext uri="{FF2B5EF4-FFF2-40B4-BE49-F238E27FC236}">
                    <a16:creationId xmlns:a16="http://schemas.microsoft.com/office/drawing/2014/main" id="{00000000-0008-0000-0200-0000E1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5876" y="5282466"/>
                <a:ext cx="152168" cy="480782"/>
              </a:xfrm>
              <a:custGeom>
                <a:avLst/>
                <a:gdLst>
                  <a:gd name="T0" fmla="*/ 71 w 111"/>
                  <a:gd name="T1" fmla="*/ 0 h 348"/>
                  <a:gd name="T2" fmla="*/ 83 w 111"/>
                  <a:gd name="T3" fmla="*/ 11 h 348"/>
                  <a:gd name="T4" fmla="*/ 76 w 111"/>
                  <a:gd name="T5" fmla="*/ 42 h 348"/>
                  <a:gd name="T6" fmla="*/ 89 w 111"/>
                  <a:gd name="T7" fmla="*/ 52 h 348"/>
                  <a:gd name="T8" fmla="*/ 100 w 111"/>
                  <a:gd name="T9" fmla="*/ 46 h 348"/>
                  <a:gd name="T10" fmla="*/ 111 w 111"/>
                  <a:gd name="T11" fmla="*/ 54 h 348"/>
                  <a:gd name="T12" fmla="*/ 106 w 111"/>
                  <a:gd name="T13" fmla="*/ 88 h 348"/>
                  <a:gd name="T14" fmla="*/ 109 w 111"/>
                  <a:gd name="T15" fmla="*/ 102 h 348"/>
                  <a:gd name="T16" fmla="*/ 90 w 111"/>
                  <a:gd name="T17" fmla="*/ 121 h 348"/>
                  <a:gd name="T18" fmla="*/ 89 w 111"/>
                  <a:gd name="T19" fmla="*/ 148 h 348"/>
                  <a:gd name="T20" fmla="*/ 79 w 111"/>
                  <a:gd name="T21" fmla="*/ 186 h 348"/>
                  <a:gd name="T22" fmla="*/ 63 w 111"/>
                  <a:gd name="T23" fmla="*/ 221 h 348"/>
                  <a:gd name="T24" fmla="*/ 70 w 111"/>
                  <a:gd name="T25" fmla="*/ 242 h 348"/>
                  <a:gd name="T26" fmla="*/ 46 w 111"/>
                  <a:gd name="T27" fmla="*/ 293 h 348"/>
                  <a:gd name="T28" fmla="*/ 35 w 111"/>
                  <a:gd name="T29" fmla="*/ 330 h 348"/>
                  <a:gd name="T30" fmla="*/ 12 w 111"/>
                  <a:gd name="T31" fmla="*/ 348 h 348"/>
                  <a:gd name="T32" fmla="*/ 16 w 111"/>
                  <a:gd name="T33" fmla="*/ 317 h 348"/>
                  <a:gd name="T34" fmla="*/ 8 w 111"/>
                  <a:gd name="T35" fmla="*/ 307 h 348"/>
                  <a:gd name="T36" fmla="*/ 11 w 111"/>
                  <a:gd name="T37" fmla="*/ 208 h 348"/>
                  <a:gd name="T38" fmla="*/ 4 w 111"/>
                  <a:gd name="T39" fmla="*/ 206 h 348"/>
                  <a:gd name="T40" fmla="*/ 0 w 111"/>
                  <a:gd name="T41" fmla="*/ 143 h 348"/>
                  <a:gd name="T42" fmla="*/ 4 w 111"/>
                  <a:gd name="T43" fmla="*/ 118 h 348"/>
                  <a:gd name="T44" fmla="*/ 21 w 111"/>
                  <a:gd name="T45" fmla="*/ 87 h 348"/>
                  <a:gd name="T46" fmla="*/ 28 w 111"/>
                  <a:gd name="T47" fmla="*/ 52 h 348"/>
                  <a:gd name="T48" fmla="*/ 49 w 111"/>
                  <a:gd name="T49" fmla="*/ 1 h 348"/>
                  <a:gd name="T50" fmla="*/ 71 w 111"/>
                  <a:gd name="T51" fmla="*/ 0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1" h="348">
                    <a:moveTo>
                      <a:pt x="71" y="0"/>
                    </a:moveTo>
                    <a:lnTo>
                      <a:pt x="83" y="11"/>
                    </a:lnTo>
                    <a:lnTo>
                      <a:pt x="76" y="42"/>
                    </a:lnTo>
                    <a:lnTo>
                      <a:pt x="89" y="52"/>
                    </a:lnTo>
                    <a:lnTo>
                      <a:pt x="100" y="46"/>
                    </a:lnTo>
                    <a:lnTo>
                      <a:pt x="111" y="54"/>
                    </a:lnTo>
                    <a:lnTo>
                      <a:pt x="106" y="88"/>
                    </a:lnTo>
                    <a:lnTo>
                      <a:pt x="109" y="102"/>
                    </a:lnTo>
                    <a:lnTo>
                      <a:pt x="90" y="121"/>
                    </a:lnTo>
                    <a:lnTo>
                      <a:pt x="89" y="148"/>
                    </a:lnTo>
                    <a:lnTo>
                      <a:pt x="79" y="186"/>
                    </a:lnTo>
                    <a:lnTo>
                      <a:pt x="63" y="221"/>
                    </a:lnTo>
                    <a:lnTo>
                      <a:pt x="70" y="242"/>
                    </a:lnTo>
                    <a:lnTo>
                      <a:pt x="46" y="293"/>
                    </a:lnTo>
                    <a:lnTo>
                      <a:pt x="35" y="330"/>
                    </a:lnTo>
                    <a:lnTo>
                      <a:pt x="12" y="348"/>
                    </a:lnTo>
                    <a:lnTo>
                      <a:pt x="16" y="317"/>
                    </a:lnTo>
                    <a:lnTo>
                      <a:pt x="8" y="307"/>
                    </a:lnTo>
                    <a:lnTo>
                      <a:pt x="11" y="208"/>
                    </a:lnTo>
                    <a:lnTo>
                      <a:pt x="4" y="206"/>
                    </a:lnTo>
                    <a:lnTo>
                      <a:pt x="0" y="143"/>
                    </a:lnTo>
                    <a:lnTo>
                      <a:pt x="4" y="118"/>
                    </a:lnTo>
                    <a:lnTo>
                      <a:pt x="21" y="87"/>
                    </a:lnTo>
                    <a:lnTo>
                      <a:pt x="28" y="52"/>
                    </a:lnTo>
                    <a:lnTo>
                      <a:pt x="49" y="1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86" name="Kalmar">
                <a:extLst>
                  <a:ext uri="{FF2B5EF4-FFF2-40B4-BE49-F238E27FC236}">
                    <a16:creationId xmlns:a16="http://schemas.microsoft.com/office/drawing/2014/main" id="{00000000-0008-0000-0200-0000E2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58820" y="5140014"/>
                <a:ext cx="348184" cy="393128"/>
              </a:xfrm>
              <a:custGeom>
                <a:avLst/>
                <a:gdLst>
                  <a:gd name="T0" fmla="*/ 171 w 253"/>
                  <a:gd name="T1" fmla="*/ 0 h 285"/>
                  <a:gd name="T2" fmla="*/ 218 w 253"/>
                  <a:gd name="T3" fmla="*/ 25 h 285"/>
                  <a:gd name="T4" fmla="*/ 241 w 253"/>
                  <a:gd name="T5" fmla="*/ 30 h 285"/>
                  <a:gd name="T6" fmla="*/ 231 w 253"/>
                  <a:gd name="T7" fmla="*/ 85 h 285"/>
                  <a:gd name="T8" fmla="*/ 244 w 253"/>
                  <a:gd name="T9" fmla="*/ 76 h 285"/>
                  <a:gd name="T10" fmla="*/ 253 w 253"/>
                  <a:gd name="T11" fmla="*/ 94 h 285"/>
                  <a:gd name="T12" fmla="*/ 244 w 253"/>
                  <a:gd name="T13" fmla="*/ 103 h 285"/>
                  <a:gd name="T14" fmla="*/ 231 w 253"/>
                  <a:gd name="T15" fmla="*/ 95 h 285"/>
                  <a:gd name="T16" fmla="*/ 214 w 253"/>
                  <a:gd name="T17" fmla="*/ 155 h 285"/>
                  <a:gd name="T18" fmla="*/ 188 w 253"/>
                  <a:gd name="T19" fmla="*/ 159 h 285"/>
                  <a:gd name="T20" fmla="*/ 173 w 253"/>
                  <a:gd name="T21" fmla="*/ 192 h 285"/>
                  <a:gd name="T22" fmla="*/ 168 w 253"/>
                  <a:gd name="T23" fmla="*/ 208 h 285"/>
                  <a:gd name="T24" fmla="*/ 168 w 253"/>
                  <a:gd name="T25" fmla="*/ 238 h 285"/>
                  <a:gd name="T26" fmla="*/ 156 w 253"/>
                  <a:gd name="T27" fmla="*/ 243 h 285"/>
                  <a:gd name="T28" fmla="*/ 151 w 253"/>
                  <a:gd name="T29" fmla="*/ 268 h 285"/>
                  <a:gd name="T30" fmla="*/ 133 w 253"/>
                  <a:gd name="T31" fmla="*/ 285 h 285"/>
                  <a:gd name="T32" fmla="*/ 91 w 253"/>
                  <a:gd name="T33" fmla="*/ 263 h 285"/>
                  <a:gd name="T34" fmla="*/ 90 w 253"/>
                  <a:gd name="T35" fmla="*/ 251 h 285"/>
                  <a:gd name="T36" fmla="*/ 65 w 253"/>
                  <a:gd name="T37" fmla="*/ 256 h 285"/>
                  <a:gd name="T38" fmla="*/ 25 w 253"/>
                  <a:gd name="T39" fmla="*/ 256 h 285"/>
                  <a:gd name="T40" fmla="*/ 7 w 253"/>
                  <a:gd name="T41" fmla="*/ 247 h 285"/>
                  <a:gd name="T42" fmla="*/ 0 w 253"/>
                  <a:gd name="T43" fmla="*/ 230 h 285"/>
                  <a:gd name="T44" fmla="*/ 10 w 253"/>
                  <a:gd name="T45" fmla="*/ 221 h 285"/>
                  <a:gd name="T46" fmla="*/ 11 w 253"/>
                  <a:gd name="T47" fmla="*/ 207 h 285"/>
                  <a:gd name="T48" fmla="*/ 50 w 253"/>
                  <a:gd name="T49" fmla="*/ 201 h 285"/>
                  <a:gd name="T50" fmla="*/ 69 w 253"/>
                  <a:gd name="T51" fmla="*/ 174 h 285"/>
                  <a:gd name="T52" fmla="*/ 54 w 253"/>
                  <a:gd name="T53" fmla="*/ 155 h 285"/>
                  <a:gd name="T54" fmla="*/ 74 w 253"/>
                  <a:gd name="T55" fmla="*/ 148 h 285"/>
                  <a:gd name="T56" fmla="*/ 112 w 253"/>
                  <a:gd name="T57" fmla="*/ 163 h 285"/>
                  <a:gd name="T58" fmla="*/ 116 w 253"/>
                  <a:gd name="T59" fmla="*/ 135 h 285"/>
                  <a:gd name="T60" fmla="*/ 101 w 253"/>
                  <a:gd name="T61" fmla="*/ 120 h 285"/>
                  <a:gd name="T62" fmla="*/ 134 w 253"/>
                  <a:gd name="T63" fmla="*/ 114 h 285"/>
                  <a:gd name="T64" fmla="*/ 129 w 253"/>
                  <a:gd name="T65" fmla="*/ 83 h 285"/>
                  <a:gd name="T66" fmla="*/ 129 w 253"/>
                  <a:gd name="T67" fmla="*/ 55 h 285"/>
                  <a:gd name="T68" fmla="*/ 142 w 253"/>
                  <a:gd name="T69" fmla="*/ 59 h 285"/>
                  <a:gd name="T70" fmla="*/ 151 w 253"/>
                  <a:gd name="T71" fmla="*/ 35 h 285"/>
                  <a:gd name="T72" fmla="*/ 150 w 253"/>
                  <a:gd name="T73" fmla="*/ 18 h 285"/>
                  <a:gd name="T74" fmla="*/ 171 w 253"/>
                  <a:gd name="T75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53" h="285">
                    <a:moveTo>
                      <a:pt x="171" y="0"/>
                    </a:moveTo>
                    <a:lnTo>
                      <a:pt x="218" y="25"/>
                    </a:lnTo>
                    <a:lnTo>
                      <a:pt x="241" y="30"/>
                    </a:lnTo>
                    <a:lnTo>
                      <a:pt x="231" y="85"/>
                    </a:lnTo>
                    <a:lnTo>
                      <a:pt x="244" y="76"/>
                    </a:lnTo>
                    <a:lnTo>
                      <a:pt x="253" y="94"/>
                    </a:lnTo>
                    <a:lnTo>
                      <a:pt x="244" y="103"/>
                    </a:lnTo>
                    <a:lnTo>
                      <a:pt x="231" y="95"/>
                    </a:lnTo>
                    <a:lnTo>
                      <a:pt x="214" y="155"/>
                    </a:lnTo>
                    <a:lnTo>
                      <a:pt x="188" y="159"/>
                    </a:lnTo>
                    <a:lnTo>
                      <a:pt x="173" y="192"/>
                    </a:lnTo>
                    <a:lnTo>
                      <a:pt x="168" y="208"/>
                    </a:lnTo>
                    <a:lnTo>
                      <a:pt x="168" y="238"/>
                    </a:lnTo>
                    <a:lnTo>
                      <a:pt x="156" y="243"/>
                    </a:lnTo>
                    <a:lnTo>
                      <a:pt x="151" y="268"/>
                    </a:lnTo>
                    <a:lnTo>
                      <a:pt x="133" y="285"/>
                    </a:lnTo>
                    <a:lnTo>
                      <a:pt x="91" y="263"/>
                    </a:lnTo>
                    <a:lnTo>
                      <a:pt x="90" y="251"/>
                    </a:lnTo>
                    <a:lnTo>
                      <a:pt x="65" y="256"/>
                    </a:lnTo>
                    <a:lnTo>
                      <a:pt x="25" y="256"/>
                    </a:lnTo>
                    <a:lnTo>
                      <a:pt x="7" y="247"/>
                    </a:lnTo>
                    <a:lnTo>
                      <a:pt x="0" y="230"/>
                    </a:lnTo>
                    <a:lnTo>
                      <a:pt x="10" y="221"/>
                    </a:lnTo>
                    <a:lnTo>
                      <a:pt x="11" y="207"/>
                    </a:lnTo>
                    <a:lnTo>
                      <a:pt x="50" y="201"/>
                    </a:lnTo>
                    <a:lnTo>
                      <a:pt x="69" y="174"/>
                    </a:lnTo>
                    <a:lnTo>
                      <a:pt x="54" y="155"/>
                    </a:lnTo>
                    <a:lnTo>
                      <a:pt x="74" y="148"/>
                    </a:lnTo>
                    <a:lnTo>
                      <a:pt x="112" y="163"/>
                    </a:lnTo>
                    <a:lnTo>
                      <a:pt x="116" y="135"/>
                    </a:lnTo>
                    <a:lnTo>
                      <a:pt x="101" y="120"/>
                    </a:lnTo>
                    <a:lnTo>
                      <a:pt x="134" y="114"/>
                    </a:lnTo>
                    <a:lnTo>
                      <a:pt x="129" y="83"/>
                    </a:lnTo>
                    <a:lnTo>
                      <a:pt x="129" y="55"/>
                    </a:lnTo>
                    <a:lnTo>
                      <a:pt x="142" y="59"/>
                    </a:lnTo>
                    <a:lnTo>
                      <a:pt x="151" y="35"/>
                    </a:lnTo>
                    <a:lnTo>
                      <a:pt x="150" y="18"/>
                    </a:lnTo>
                    <a:lnTo>
                      <a:pt x="171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87" name="Nybro">
                <a:extLst>
                  <a:ext uri="{FF2B5EF4-FFF2-40B4-BE49-F238E27FC236}">
                    <a16:creationId xmlns:a16="http://schemas.microsoft.com/office/drawing/2014/main" id="{00000000-0008-0000-0200-0000E3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1892" y="5008522"/>
                <a:ext cx="342699" cy="417765"/>
              </a:xfrm>
              <a:custGeom>
                <a:avLst/>
                <a:gdLst>
                  <a:gd name="T0" fmla="*/ 124 w 249"/>
                  <a:gd name="T1" fmla="*/ 0 h 302"/>
                  <a:gd name="T2" fmla="*/ 145 w 249"/>
                  <a:gd name="T3" fmla="*/ 3 h 302"/>
                  <a:gd name="T4" fmla="*/ 158 w 249"/>
                  <a:gd name="T5" fmla="*/ 17 h 302"/>
                  <a:gd name="T6" fmla="*/ 190 w 249"/>
                  <a:gd name="T7" fmla="*/ 66 h 302"/>
                  <a:gd name="T8" fmla="*/ 199 w 249"/>
                  <a:gd name="T9" fmla="*/ 58 h 302"/>
                  <a:gd name="T10" fmla="*/ 236 w 249"/>
                  <a:gd name="T11" fmla="*/ 65 h 302"/>
                  <a:gd name="T12" fmla="*/ 249 w 249"/>
                  <a:gd name="T13" fmla="*/ 95 h 302"/>
                  <a:gd name="T14" fmla="*/ 228 w 249"/>
                  <a:gd name="T15" fmla="*/ 113 h 302"/>
                  <a:gd name="T16" fmla="*/ 229 w 249"/>
                  <a:gd name="T17" fmla="*/ 130 h 302"/>
                  <a:gd name="T18" fmla="*/ 220 w 249"/>
                  <a:gd name="T19" fmla="*/ 154 h 302"/>
                  <a:gd name="T20" fmla="*/ 207 w 249"/>
                  <a:gd name="T21" fmla="*/ 150 h 302"/>
                  <a:gd name="T22" fmla="*/ 207 w 249"/>
                  <a:gd name="T23" fmla="*/ 178 h 302"/>
                  <a:gd name="T24" fmla="*/ 212 w 249"/>
                  <a:gd name="T25" fmla="*/ 209 h 302"/>
                  <a:gd name="T26" fmla="*/ 179 w 249"/>
                  <a:gd name="T27" fmla="*/ 215 h 302"/>
                  <a:gd name="T28" fmla="*/ 194 w 249"/>
                  <a:gd name="T29" fmla="*/ 230 h 302"/>
                  <a:gd name="T30" fmla="*/ 190 w 249"/>
                  <a:gd name="T31" fmla="*/ 258 h 302"/>
                  <a:gd name="T32" fmla="*/ 152 w 249"/>
                  <a:gd name="T33" fmla="*/ 243 h 302"/>
                  <a:gd name="T34" fmla="*/ 132 w 249"/>
                  <a:gd name="T35" fmla="*/ 250 h 302"/>
                  <a:gd name="T36" fmla="*/ 147 w 249"/>
                  <a:gd name="T37" fmla="*/ 269 h 302"/>
                  <a:gd name="T38" fmla="*/ 128 w 249"/>
                  <a:gd name="T39" fmla="*/ 296 h 302"/>
                  <a:gd name="T40" fmla="*/ 89 w 249"/>
                  <a:gd name="T41" fmla="*/ 302 h 302"/>
                  <a:gd name="T42" fmla="*/ 56 w 249"/>
                  <a:gd name="T43" fmla="*/ 287 h 302"/>
                  <a:gd name="T44" fmla="*/ 55 w 249"/>
                  <a:gd name="T45" fmla="*/ 260 h 302"/>
                  <a:gd name="T46" fmla="*/ 40 w 249"/>
                  <a:gd name="T47" fmla="*/ 256 h 302"/>
                  <a:gd name="T48" fmla="*/ 40 w 249"/>
                  <a:gd name="T49" fmla="*/ 239 h 302"/>
                  <a:gd name="T50" fmla="*/ 56 w 249"/>
                  <a:gd name="T51" fmla="*/ 228 h 302"/>
                  <a:gd name="T52" fmla="*/ 71 w 249"/>
                  <a:gd name="T53" fmla="*/ 189 h 302"/>
                  <a:gd name="T54" fmla="*/ 61 w 249"/>
                  <a:gd name="T55" fmla="*/ 180 h 302"/>
                  <a:gd name="T56" fmla="*/ 50 w 249"/>
                  <a:gd name="T57" fmla="*/ 180 h 302"/>
                  <a:gd name="T58" fmla="*/ 44 w 249"/>
                  <a:gd name="T59" fmla="*/ 161 h 302"/>
                  <a:gd name="T60" fmla="*/ 14 w 249"/>
                  <a:gd name="T61" fmla="*/ 156 h 302"/>
                  <a:gd name="T62" fmla="*/ 0 w 249"/>
                  <a:gd name="T63" fmla="*/ 118 h 302"/>
                  <a:gd name="T64" fmla="*/ 1 w 249"/>
                  <a:gd name="T65" fmla="*/ 105 h 302"/>
                  <a:gd name="T66" fmla="*/ 14 w 249"/>
                  <a:gd name="T67" fmla="*/ 100 h 302"/>
                  <a:gd name="T68" fmla="*/ 48 w 249"/>
                  <a:gd name="T69" fmla="*/ 110 h 302"/>
                  <a:gd name="T70" fmla="*/ 63 w 249"/>
                  <a:gd name="T71" fmla="*/ 106 h 302"/>
                  <a:gd name="T72" fmla="*/ 101 w 249"/>
                  <a:gd name="T73" fmla="*/ 105 h 302"/>
                  <a:gd name="T74" fmla="*/ 114 w 249"/>
                  <a:gd name="T75" fmla="*/ 71 h 302"/>
                  <a:gd name="T76" fmla="*/ 101 w 249"/>
                  <a:gd name="T77" fmla="*/ 41 h 302"/>
                  <a:gd name="T78" fmla="*/ 78 w 249"/>
                  <a:gd name="T79" fmla="*/ 12 h 302"/>
                  <a:gd name="T80" fmla="*/ 124 w 249"/>
                  <a:gd name="T81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9" h="302">
                    <a:moveTo>
                      <a:pt x="124" y="0"/>
                    </a:moveTo>
                    <a:lnTo>
                      <a:pt x="145" y="3"/>
                    </a:lnTo>
                    <a:lnTo>
                      <a:pt x="158" y="17"/>
                    </a:lnTo>
                    <a:lnTo>
                      <a:pt x="190" y="66"/>
                    </a:lnTo>
                    <a:lnTo>
                      <a:pt x="199" y="58"/>
                    </a:lnTo>
                    <a:lnTo>
                      <a:pt x="236" y="65"/>
                    </a:lnTo>
                    <a:lnTo>
                      <a:pt x="249" y="95"/>
                    </a:lnTo>
                    <a:lnTo>
                      <a:pt x="228" y="113"/>
                    </a:lnTo>
                    <a:lnTo>
                      <a:pt x="229" y="130"/>
                    </a:lnTo>
                    <a:lnTo>
                      <a:pt x="220" y="154"/>
                    </a:lnTo>
                    <a:lnTo>
                      <a:pt x="207" y="150"/>
                    </a:lnTo>
                    <a:lnTo>
                      <a:pt x="207" y="178"/>
                    </a:lnTo>
                    <a:lnTo>
                      <a:pt x="212" y="209"/>
                    </a:lnTo>
                    <a:lnTo>
                      <a:pt x="179" y="215"/>
                    </a:lnTo>
                    <a:lnTo>
                      <a:pt x="194" y="230"/>
                    </a:lnTo>
                    <a:lnTo>
                      <a:pt x="190" y="258"/>
                    </a:lnTo>
                    <a:lnTo>
                      <a:pt x="152" y="243"/>
                    </a:lnTo>
                    <a:lnTo>
                      <a:pt x="132" y="250"/>
                    </a:lnTo>
                    <a:lnTo>
                      <a:pt x="147" y="269"/>
                    </a:lnTo>
                    <a:lnTo>
                      <a:pt x="128" y="296"/>
                    </a:lnTo>
                    <a:lnTo>
                      <a:pt x="89" y="302"/>
                    </a:lnTo>
                    <a:lnTo>
                      <a:pt x="56" y="287"/>
                    </a:lnTo>
                    <a:lnTo>
                      <a:pt x="55" y="260"/>
                    </a:lnTo>
                    <a:lnTo>
                      <a:pt x="40" y="256"/>
                    </a:lnTo>
                    <a:lnTo>
                      <a:pt x="40" y="239"/>
                    </a:lnTo>
                    <a:lnTo>
                      <a:pt x="56" y="228"/>
                    </a:lnTo>
                    <a:lnTo>
                      <a:pt x="71" y="189"/>
                    </a:lnTo>
                    <a:lnTo>
                      <a:pt x="61" y="180"/>
                    </a:lnTo>
                    <a:lnTo>
                      <a:pt x="50" y="180"/>
                    </a:lnTo>
                    <a:lnTo>
                      <a:pt x="44" y="161"/>
                    </a:lnTo>
                    <a:lnTo>
                      <a:pt x="14" y="156"/>
                    </a:lnTo>
                    <a:lnTo>
                      <a:pt x="0" y="118"/>
                    </a:lnTo>
                    <a:lnTo>
                      <a:pt x="1" y="105"/>
                    </a:lnTo>
                    <a:lnTo>
                      <a:pt x="14" y="100"/>
                    </a:lnTo>
                    <a:lnTo>
                      <a:pt x="48" y="110"/>
                    </a:lnTo>
                    <a:lnTo>
                      <a:pt x="63" y="106"/>
                    </a:lnTo>
                    <a:lnTo>
                      <a:pt x="101" y="105"/>
                    </a:lnTo>
                    <a:lnTo>
                      <a:pt x="114" y="71"/>
                    </a:lnTo>
                    <a:lnTo>
                      <a:pt x="101" y="41"/>
                    </a:lnTo>
                    <a:lnTo>
                      <a:pt x="78" y="12"/>
                    </a:lnTo>
                    <a:lnTo>
                      <a:pt x="124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88" name="Torsås">
                <a:extLst>
                  <a:ext uri="{FF2B5EF4-FFF2-40B4-BE49-F238E27FC236}">
                    <a16:creationId xmlns:a16="http://schemas.microsoft.com/office/drawing/2014/main" id="{00000000-0008-0000-0200-0000E4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0434" y="5481085"/>
                <a:ext cx="223433" cy="193140"/>
              </a:xfrm>
              <a:custGeom>
                <a:avLst/>
                <a:gdLst>
                  <a:gd name="T0" fmla="*/ 35 w 162"/>
                  <a:gd name="T1" fmla="*/ 0 h 140"/>
                  <a:gd name="T2" fmla="*/ 53 w 162"/>
                  <a:gd name="T3" fmla="*/ 9 h 140"/>
                  <a:gd name="T4" fmla="*/ 93 w 162"/>
                  <a:gd name="T5" fmla="*/ 9 h 140"/>
                  <a:gd name="T6" fmla="*/ 118 w 162"/>
                  <a:gd name="T7" fmla="*/ 4 h 140"/>
                  <a:gd name="T8" fmla="*/ 119 w 162"/>
                  <a:gd name="T9" fmla="*/ 16 h 140"/>
                  <a:gd name="T10" fmla="*/ 161 w 162"/>
                  <a:gd name="T11" fmla="*/ 38 h 140"/>
                  <a:gd name="T12" fmla="*/ 162 w 162"/>
                  <a:gd name="T13" fmla="*/ 41 h 140"/>
                  <a:gd name="T14" fmla="*/ 137 w 162"/>
                  <a:gd name="T15" fmla="*/ 127 h 140"/>
                  <a:gd name="T16" fmla="*/ 116 w 162"/>
                  <a:gd name="T17" fmla="*/ 140 h 140"/>
                  <a:gd name="T18" fmla="*/ 102 w 162"/>
                  <a:gd name="T19" fmla="*/ 131 h 140"/>
                  <a:gd name="T20" fmla="*/ 69 w 162"/>
                  <a:gd name="T21" fmla="*/ 132 h 140"/>
                  <a:gd name="T22" fmla="*/ 47 w 162"/>
                  <a:gd name="T23" fmla="*/ 121 h 140"/>
                  <a:gd name="T24" fmla="*/ 26 w 162"/>
                  <a:gd name="T25" fmla="*/ 77 h 140"/>
                  <a:gd name="T26" fmla="*/ 7 w 162"/>
                  <a:gd name="T27" fmla="*/ 72 h 140"/>
                  <a:gd name="T28" fmla="*/ 0 w 162"/>
                  <a:gd name="T29" fmla="*/ 56 h 140"/>
                  <a:gd name="T30" fmla="*/ 18 w 162"/>
                  <a:gd name="T31" fmla="*/ 38 h 140"/>
                  <a:gd name="T32" fmla="*/ 15 w 162"/>
                  <a:gd name="T33" fmla="*/ 16 h 140"/>
                  <a:gd name="T34" fmla="*/ 35 w 162"/>
                  <a:gd name="T35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2" h="140">
                    <a:moveTo>
                      <a:pt x="35" y="0"/>
                    </a:moveTo>
                    <a:lnTo>
                      <a:pt x="53" y="9"/>
                    </a:lnTo>
                    <a:lnTo>
                      <a:pt x="93" y="9"/>
                    </a:lnTo>
                    <a:lnTo>
                      <a:pt x="118" y="4"/>
                    </a:lnTo>
                    <a:lnTo>
                      <a:pt x="119" y="16"/>
                    </a:lnTo>
                    <a:lnTo>
                      <a:pt x="161" y="38"/>
                    </a:lnTo>
                    <a:lnTo>
                      <a:pt x="162" y="41"/>
                    </a:lnTo>
                    <a:lnTo>
                      <a:pt x="137" y="127"/>
                    </a:lnTo>
                    <a:lnTo>
                      <a:pt x="116" y="140"/>
                    </a:lnTo>
                    <a:lnTo>
                      <a:pt x="102" y="131"/>
                    </a:lnTo>
                    <a:lnTo>
                      <a:pt x="69" y="132"/>
                    </a:lnTo>
                    <a:lnTo>
                      <a:pt x="47" y="121"/>
                    </a:lnTo>
                    <a:lnTo>
                      <a:pt x="26" y="77"/>
                    </a:lnTo>
                    <a:lnTo>
                      <a:pt x="7" y="72"/>
                    </a:lnTo>
                    <a:lnTo>
                      <a:pt x="0" y="56"/>
                    </a:lnTo>
                    <a:lnTo>
                      <a:pt x="18" y="38"/>
                    </a:lnTo>
                    <a:lnTo>
                      <a:pt x="15" y="16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89" name="Emmaboda">
                <a:extLst>
                  <a:ext uri="{FF2B5EF4-FFF2-40B4-BE49-F238E27FC236}">
                    <a16:creationId xmlns:a16="http://schemas.microsoft.com/office/drawing/2014/main" id="{00000000-0008-0000-0200-0000E5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6897" y="5223580"/>
                <a:ext cx="207003" cy="334221"/>
              </a:xfrm>
              <a:custGeom>
                <a:avLst/>
                <a:gdLst>
                  <a:gd name="T0" fmla="*/ 76 w 151"/>
                  <a:gd name="T1" fmla="*/ 0 h 242"/>
                  <a:gd name="T2" fmla="*/ 106 w 151"/>
                  <a:gd name="T3" fmla="*/ 5 h 242"/>
                  <a:gd name="T4" fmla="*/ 112 w 151"/>
                  <a:gd name="T5" fmla="*/ 24 h 242"/>
                  <a:gd name="T6" fmla="*/ 123 w 151"/>
                  <a:gd name="T7" fmla="*/ 24 h 242"/>
                  <a:gd name="T8" fmla="*/ 133 w 151"/>
                  <a:gd name="T9" fmla="*/ 33 h 242"/>
                  <a:gd name="T10" fmla="*/ 118 w 151"/>
                  <a:gd name="T11" fmla="*/ 72 h 242"/>
                  <a:gd name="T12" fmla="*/ 102 w 151"/>
                  <a:gd name="T13" fmla="*/ 83 h 242"/>
                  <a:gd name="T14" fmla="*/ 102 w 151"/>
                  <a:gd name="T15" fmla="*/ 100 h 242"/>
                  <a:gd name="T16" fmla="*/ 117 w 151"/>
                  <a:gd name="T17" fmla="*/ 104 h 242"/>
                  <a:gd name="T18" fmla="*/ 118 w 151"/>
                  <a:gd name="T19" fmla="*/ 131 h 242"/>
                  <a:gd name="T20" fmla="*/ 151 w 151"/>
                  <a:gd name="T21" fmla="*/ 146 h 242"/>
                  <a:gd name="T22" fmla="*/ 150 w 151"/>
                  <a:gd name="T23" fmla="*/ 160 h 242"/>
                  <a:gd name="T24" fmla="*/ 140 w 151"/>
                  <a:gd name="T25" fmla="*/ 169 h 242"/>
                  <a:gd name="T26" fmla="*/ 147 w 151"/>
                  <a:gd name="T27" fmla="*/ 186 h 242"/>
                  <a:gd name="T28" fmla="*/ 127 w 151"/>
                  <a:gd name="T29" fmla="*/ 202 h 242"/>
                  <a:gd name="T30" fmla="*/ 130 w 151"/>
                  <a:gd name="T31" fmla="*/ 224 h 242"/>
                  <a:gd name="T32" fmla="*/ 112 w 151"/>
                  <a:gd name="T33" fmla="*/ 242 h 242"/>
                  <a:gd name="T34" fmla="*/ 105 w 151"/>
                  <a:gd name="T35" fmla="*/ 227 h 242"/>
                  <a:gd name="T36" fmla="*/ 89 w 151"/>
                  <a:gd name="T37" fmla="*/ 227 h 242"/>
                  <a:gd name="T38" fmla="*/ 80 w 151"/>
                  <a:gd name="T39" fmla="*/ 210 h 242"/>
                  <a:gd name="T40" fmla="*/ 57 w 151"/>
                  <a:gd name="T41" fmla="*/ 199 h 242"/>
                  <a:gd name="T42" fmla="*/ 50 w 151"/>
                  <a:gd name="T43" fmla="*/ 218 h 242"/>
                  <a:gd name="T44" fmla="*/ 21 w 151"/>
                  <a:gd name="T45" fmla="*/ 208 h 242"/>
                  <a:gd name="T46" fmla="*/ 0 w 151"/>
                  <a:gd name="T47" fmla="*/ 215 h 242"/>
                  <a:gd name="T48" fmla="*/ 3 w 151"/>
                  <a:gd name="T49" fmla="*/ 180 h 242"/>
                  <a:gd name="T50" fmla="*/ 12 w 151"/>
                  <a:gd name="T51" fmla="*/ 172 h 242"/>
                  <a:gd name="T52" fmla="*/ 9 w 151"/>
                  <a:gd name="T53" fmla="*/ 143 h 242"/>
                  <a:gd name="T54" fmla="*/ 29 w 151"/>
                  <a:gd name="T55" fmla="*/ 117 h 242"/>
                  <a:gd name="T56" fmla="*/ 25 w 151"/>
                  <a:gd name="T57" fmla="*/ 101 h 242"/>
                  <a:gd name="T58" fmla="*/ 29 w 151"/>
                  <a:gd name="T59" fmla="*/ 76 h 242"/>
                  <a:gd name="T60" fmla="*/ 9 w 151"/>
                  <a:gd name="T61" fmla="*/ 37 h 242"/>
                  <a:gd name="T62" fmla="*/ 36 w 151"/>
                  <a:gd name="T63" fmla="*/ 25 h 242"/>
                  <a:gd name="T64" fmla="*/ 71 w 151"/>
                  <a:gd name="T65" fmla="*/ 20 h 242"/>
                  <a:gd name="T66" fmla="*/ 76 w 151"/>
                  <a:gd name="T67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1" h="242">
                    <a:moveTo>
                      <a:pt x="76" y="0"/>
                    </a:moveTo>
                    <a:lnTo>
                      <a:pt x="106" y="5"/>
                    </a:lnTo>
                    <a:lnTo>
                      <a:pt x="112" y="24"/>
                    </a:lnTo>
                    <a:lnTo>
                      <a:pt x="123" y="24"/>
                    </a:lnTo>
                    <a:lnTo>
                      <a:pt x="133" y="33"/>
                    </a:lnTo>
                    <a:lnTo>
                      <a:pt x="118" y="72"/>
                    </a:lnTo>
                    <a:lnTo>
                      <a:pt x="102" y="83"/>
                    </a:lnTo>
                    <a:lnTo>
                      <a:pt x="102" y="100"/>
                    </a:lnTo>
                    <a:lnTo>
                      <a:pt x="117" y="104"/>
                    </a:lnTo>
                    <a:lnTo>
                      <a:pt x="118" y="131"/>
                    </a:lnTo>
                    <a:lnTo>
                      <a:pt x="151" y="146"/>
                    </a:lnTo>
                    <a:lnTo>
                      <a:pt x="150" y="160"/>
                    </a:lnTo>
                    <a:lnTo>
                      <a:pt x="140" y="169"/>
                    </a:lnTo>
                    <a:lnTo>
                      <a:pt x="147" y="186"/>
                    </a:lnTo>
                    <a:lnTo>
                      <a:pt x="127" y="202"/>
                    </a:lnTo>
                    <a:lnTo>
                      <a:pt x="130" y="224"/>
                    </a:lnTo>
                    <a:lnTo>
                      <a:pt x="112" y="242"/>
                    </a:lnTo>
                    <a:lnTo>
                      <a:pt x="105" y="227"/>
                    </a:lnTo>
                    <a:lnTo>
                      <a:pt x="89" y="227"/>
                    </a:lnTo>
                    <a:lnTo>
                      <a:pt x="80" y="210"/>
                    </a:lnTo>
                    <a:lnTo>
                      <a:pt x="57" y="199"/>
                    </a:lnTo>
                    <a:lnTo>
                      <a:pt x="50" y="218"/>
                    </a:lnTo>
                    <a:lnTo>
                      <a:pt x="21" y="208"/>
                    </a:lnTo>
                    <a:lnTo>
                      <a:pt x="0" y="215"/>
                    </a:lnTo>
                    <a:lnTo>
                      <a:pt x="3" y="180"/>
                    </a:lnTo>
                    <a:lnTo>
                      <a:pt x="12" y="172"/>
                    </a:lnTo>
                    <a:lnTo>
                      <a:pt x="9" y="143"/>
                    </a:lnTo>
                    <a:lnTo>
                      <a:pt x="29" y="117"/>
                    </a:lnTo>
                    <a:lnTo>
                      <a:pt x="25" y="101"/>
                    </a:lnTo>
                    <a:lnTo>
                      <a:pt x="29" y="76"/>
                    </a:lnTo>
                    <a:lnTo>
                      <a:pt x="9" y="37"/>
                    </a:lnTo>
                    <a:lnTo>
                      <a:pt x="36" y="25"/>
                    </a:lnTo>
                    <a:lnTo>
                      <a:pt x="71" y="20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90" name="Ljungby">
                <a:extLst>
                  <a:ext uri="{FF2B5EF4-FFF2-40B4-BE49-F238E27FC236}">
                    <a16:creationId xmlns:a16="http://schemas.microsoft.com/office/drawing/2014/main" id="{00000000-0008-0000-0200-0000E7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1820" y="5012631"/>
                <a:ext cx="475693" cy="391759"/>
              </a:xfrm>
              <a:custGeom>
                <a:avLst/>
                <a:gdLst>
                  <a:gd name="T0" fmla="*/ 160 w 347"/>
                  <a:gd name="T1" fmla="*/ 0 h 284"/>
                  <a:gd name="T2" fmla="*/ 183 w 347"/>
                  <a:gd name="T3" fmla="*/ 4 h 284"/>
                  <a:gd name="T4" fmla="*/ 198 w 347"/>
                  <a:gd name="T5" fmla="*/ 38 h 284"/>
                  <a:gd name="T6" fmla="*/ 219 w 347"/>
                  <a:gd name="T7" fmla="*/ 28 h 284"/>
                  <a:gd name="T8" fmla="*/ 223 w 347"/>
                  <a:gd name="T9" fmla="*/ 13 h 284"/>
                  <a:gd name="T10" fmla="*/ 251 w 347"/>
                  <a:gd name="T11" fmla="*/ 5 h 284"/>
                  <a:gd name="T12" fmla="*/ 271 w 347"/>
                  <a:gd name="T13" fmla="*/ 10 h 284"/>
                  <a:gd name="T14" fmla="*/ 284 w 347"/>
                  <a:gd name="T15" fmla="*/ 25 h 284"/>
                  <a:gd name="T16" fmla="*/ 291 w 347"/>
                  <a:gd name="T17" fmla="*/ 20 h 284"/>
                  <a:gd name="T18" fmla="*/ 312 w 347"/>
                  <a:gd name="T19" fmla="*/ 54 h 284"/>
                  <a:gd name="T20" fmla="*/ 314 w 347"/>
                  <a:gd name="T21" fmla="*/ 79 h 284"/>
                  <a:gd name="T22" fmla="*/ 327 w 347"/>
                  <a:gd name="T23" fmla="*/ 110 h 284"/>
                  <a:gd name="T24" fmla="*/ 343 w 347"/>
                  <a:gd name="T25" fmla="*/ 119 h 284"/>
                  <a:gd name="T26" fmla="*/ 347 w 347"/>
                  <a:gd name="T27" fmla="*/ 166 h 284"/>
                  <a:gd name="T28" fmla="*/ 339 w 347"/>
                  <a:gd name="T29" fmla="*/ 182 h 284"/>
                  <a:gd name="T30" fmla="*/ 342 w 347"/>
                  <a:gd name="T31" fmla="*/ 198 h 284"/>
                  <a:gd name="T32" fmla="*/ 334 w 347"/>
                  <a:gd name="T33" fmla="*/ 215 h 284"/>
                  <a:gd name="T34" fmla="*/ 288 w 347"/>
                  <a:gd name="T35" fmla="*/ 251 h 284"/>
                  <a:gd name="T36" fmla="*/ 262 w 347"/>
                  <a:gd name="T37" fmla="*/ 220 h 284"/>
                  <a:gd name="T38" fmla="*/ 226 w 347"/>
                  <a:gd name="T39" fmla="*/ 272 h 284"/>
                  <a:gd name="T40" fmla="*/ 213 w 347"/>
                  <a:gd name="T41" fmla="*/ 265 h 284"/>
                  <a:gd name="T42" fmla="*/ 186 w 347"/>
                  <a:gd name="T43" fmla="*/ 284 h 284"/>
                  <a:gd name="T44" fmla="*/ 166 w 347"/>
                  <a:gd name="T45" fmla="*/ 283 h 284"/>
                  <a:gd name="T46" fmla="*/ 147 w 347"/>
                  <a:gd name="T47" fmla="*/ 275 h 284"/>
                  <a:gd name="T48" fmla="*/ 157 w 347"/>
                  <a:gd name="T49" fmla="*/ 258 h 284"/>
                  <a:gd name="T50" fmla="*/ 156 w 347"/>
                  <a:gd name="T51" fmla="*/ 240 h 284"/>
                  <a:gd name="T52" fmla="*/ 135 w 347"/>
                  <a:gd name="T53" fmla="*/ 255 h 284"/>
                  <a:gd name="T54" fmla="*/ 99 w 347"/>
                  <a:gd name="T55" fmla="*/ 251 h 284"/>
                  <a:gd name="T56" fmla="*/ 82 w 347"/>
                  <a:gd name="T57" fmla="*/ 244 h 284"/>
                  <a:gd name="T58" fmla="*/ 61 w 347"/>
                  <a:gd name="T59" fmla="*/ 249 h 284"/>
                  <a:gd name="T60" fmla="*/ 54 w 347"/>
                  <a:gd name="T61" fmla="*/ 266 h 284"/>
                  <a:gd name="T62" fmla="*/ 30 w 347"/>
                  <a:gd name="T63" fmla="*/ 278 h 284"/>
                  <a:gd name="T64" fmla="*/ 23 w 347"/>
                  <a:gd name="T65" fmla="*/ 249 h 284"/>
                  <a:gd name="T66" fmla="*/ 5 w 347"/>
                  <a:gd name="T67" fmla="*/ 228 h 284"/>
                  <a:gd name="T68" fmla="*/ 5 w 347"/>
                  <a:gd name="T69" fmla="*/ 177 h 284"/>
                  <a:gd name="T70" fmla="*/ 0 w 347"/>
                  <a:gd name="T71" fmla="*/ 132 h 284"/>
                  <a:gd name="T72" fmla="*/ 14 w 347"/>
                  <a:gd name="T73" fmla="*/ 117 h 284"/>
                  <a:gd name="T74" fmla="*/ 26 w 347"/>
                  <a:gd name="T75" fmla="*/ 123 h 284"/>
                  <a:gd name="T76" fmla="*/ 59 w 347"/>
                  <a:gd name="T77" fmla="*/ 114 h 284"/>
                  <a:gd name="T78" fmla="*/ 65 w 347"/>
                  <a:gd name="T79" fmla="*/ 120 h 284"/>
                  <a:gd name="T80" fmla="*/ 81 w 347"/>
                  <a:gd name="T81" fmla="*/ 107 h 284"/>
                  <a:gd name="T82" fmla="*/ 110 w 347"/>
                  <a:gd name="T83" fmla="*/ 106 h 284"/>
                  <a:gd name="T84" fmla="*/ 114 w 347"/>
                  <a:gd name="T85" fmla="*/ 98 h 284"/>
                  <a:gd name="T86" fmla="*/ 127 w 347"/>
                  <a:gd name="T87" fmla="*/ 101 h 284"/>
                  <a:gd name="T88" fmla="*/ 139 w 347"/>
                  <a:gd name="T89" fmla="*/ 64 h 284"/>
                  <a:gd name="T90" fmla="*/ 136 w 347"/>
                  <a:gd name="T91" fmla="*/ 50 h 284"/>
                  <a:gd name="T92" fmla="*/ 143 w 347"/>
                  <a:gd name="T93" fmla="*/ 8 h 284"/>
                  <a:gd name="T94" fmla="*/ 160 w 347"/>
                  <a:gd name="T95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47" h="284">
                    <a:moveTo>
                      <a:pt x="160" y="0"/>
                    </a:moveTo>
                    <a:lnTo>
                      <a:pt x="183" y="4"/>
                    </a:lnTo>
                    <a:lnTo>
                      <a:pt x="198" y="38"/>
                    </a:lnTo>
                    <a:lnTo>
                      <a:pt x="219" y="28"/>
                    </a:lnTo>
                    <a:lnTo>
                      <a:pt x="223" y="13"/>
                    </a:lnTo>
                    <a:lnTo>
                      <a:pt x="251" y="5"/>
                    </a:lnTo>
                    <a:lnTo>
                      <a:pt x="271" y="10"/>
                    </a:lnTo>
                    <a:lnTo>
                      <a:pt x="284" y="25"/>
                    </a:lnTo>
                    <a:lnTo>
                      <a:pt x="291" y="20"/>
                    </a:lnTo>
                    <a:lnTo>
                      <a:pt x="312" y="54"/>
                    </a:lnTo>
                    <a:lnTo>
                      <a:pt x="314" y="79"/>
                    </a:lnTo>
                    <a:lnTo>
                      <a:pt x="327" y="110"/>
                    </a:lnTo>
                    <a:lnTo>
                      <a:pt x="343" y="119"/>
                    </a:lnTo>
                    <a:lnTo>
                      <a:pt x="347" y="166"/>
                    </a:lnTo>
                    <a:lnTo>
                      <a:pt x="339" y="182"/>
                    </a:lnTo>
                    <a:lnTo>
                      <a:pt x="342" y="198"/>
                    </a:lnTo>
                    <a:lnTo>
                      <a:pt x="334" y="215"/>
                    </a:lnTo>
                    <a:lnTo>
                      <a:pt x="288" y="251"/>
                    </a:lnTo>
                    <a:lnTo>
                      <a:pt x="262" y="220"/>
                    </a:lnTo>
                    <a:lnTo>
                      <a:pt x="226" y="272"/>
                    </a:lnTo>
                    <a:lnTo>
                      <a:pt x="213" y="265"/>
                    </a:lnTo>
                    <a:lnTo>
                      <a:pt x="186" y="284"/>
                    </a:lnTo>
                    <a:lnTo>
                      <a:pt x="166" y="283"/>
                    </a:lnTo>
                    <a:lnTo>
                      <a:pt x="147" y="275"/>
                    </a:lnTo>
                    <a:lnTo>
                      <a:pt x="157" y="258"/>
                    </a:lnTo>
                    <a:lnTo>
                      <a:pt x="156" y="240"/>
                    </a:lnTo>
                    <a:lnTo>
                      <a:pt x="135" y="255"/>
                    </a:lnTo>
                    <a:lnTo>
                      <a:pt x="99" y="251"/>
                    </a:lnTo>
                    <a:lnTo>
                      <a:pt x="82" y="244"/>
                    </a:lnTo>
                    <a:lnTo>
                      <a:pt x="61" y="249"/>
                    </a:lnTo>
                    <a:lnTo>
                      <a:pt x="54" y="266"/>
                    </a:lnTo>
                    <a:lnTo>
                      <a:pt x="30" y="278"/>
                    </a:lnTo>
                    <a:lnTo>
                      <a:pt x="23" y="249"/>
                    </a:lnTo>
                    <a:lnTo>
                      <a:pt x="5" y="228"/>
                    </a:lnTo>
                    <a:lnTo>
                      <a:pt x="5" y="177"/>
                    </a:lnTo>
                    <a:lnTo>
                      <a:pt x="0" y="132"/>
                    </a:lnTo>
                    <a:lnTo>
                      <a:pt x="14" y="117"/>
                    </a:lnTo>
                    <a:lnTo>
                      <a:pt x="26" y="123"/>
                    </a:lnTo>
                    <a:lnTo>
                      <a:pt x="59" y="114"/>
                    </a:lnTo>
                    <a:lnTo>
                      <a:pt x="65" y="120"/>
                    </a:lnTo>
                    <a:lnTo>
                      <a:pt x="81" y="107"/>
                    </a:lnTo>
                    <a:lnTo>
                      <a:pt x="110" y="106"/>
                    </a:lnTo>
                    <a:lnTo>
                      <a:pt x="114" y="98"/>
                    </a:lnTo>
                    <a:lnTo>
                      <a:pt x="127" y="101"/>
                    </a:lnTo>
                    <a:lnTo>
                      <a:pt x="139" y="64"/>
                    </a:lnTo>
                    <a:lnTo>
                      <a:pt x="136" y="50"/>
                    </a:lnTo>
                    <a:lnTo>
                      <a:pt x="143" y="8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91" name="Alvesta">
                <a:extLst>
                  <a:ext uri="{FF2B5EF4-FFF2-40B4-BE49-F238E27FC236}">
                    <a16:creationId xmlns:a16="http://schemas.microsoft.com/office/drawing/2014/main" id="{00000000-0008-0000-0200-0000E9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6548" y="4946874"/>
                <a:ext cx="198757" cy="521880"/>
              </a:xfrm>
              <a:custGeom>
                <a:avLst/>
                <a:gdLst>
                  <a:gd name="T0" fmla="*/ 25 w 144"/>
                  <a:gd name="T1" fmla="*/ 0 h 378"/>
                  <a:gd name="T2" fmla="*/ 76 w 144"/>
                  <a:gd name="T3" fmla="*/ 0 h 378"/>
                  <a:gd name="T4" fmla="*/ 79 w 144"/>
                  <a:gd name="T5" fmla="*/ 23 h 378"/>
                  <a:gd name="T6" fmla="*/ 121 w 144"/>
                  <a:gd name="T7" fmla="*/ 44 h 378"/>
                  <a:gd name="T8" fmla="*/ 127 w 144"/>
                  <a:gd name="T9" fmla="*/ 106 h 378"/>
                  <a:gd name="T10" fmla="*/ 144 w 144"/>
                  <a:gd name="T11" fmla="*/ 121 h 378"/>
                  <a:gd name="T12" fmla="*/ 121 w 144"/>
                  <a:gd name="T13" fmla="*/ 168 h 378"/>
                  <a:gd name="T14" fmla="*/ 100 w 144"/>
                  <a:gd name="T15" fmla="*/ 192 h 378"/>
                  <a:gd name="T16" fmla="*/ 108 w 144"/>
                  <a:gd name="T17" fmla="*/ 216 h 378"/>
                  <a:gd name="T18" fmla="*/ 125 w 144"/>
                  <a:gd name="T19" fmla="*/ 216 h 378"/>
                  <a:gd name="T20" fmla="*/ 135 w 144"/>
                  <a:gd name="T21" fmla="*/ 241 h 378"/>
                  <a:gd name="T22" fmla="*/ 136 w 144"/>
                  <a:gd name="T23" fmla="*/ 295 h 378"/>
                  <a:gd name="T24" fmla="*/ 118 w 144"/>
                  <a:gd name="T25" fmla="*/ 311 h 378"/>
                  <a:gd name="T26" fmla="*/ 128 w 144"/>
                  <a:gd name="T27" fmla="*/ 373 h 378"/>
                  <a:gd name="T28" fmla="*/ 104 w 144"/>
                  <a:gd name="T29" fmla="*/ 378 h 378"/>
                  <a:gd name="T30" fmla="*/ 89 w 144"/>
                  <a:gd name="T31" fmla="*/ 360 h 378"/>
                  <a:gd name="T32" fmla="*/ 50 w 144"/>
                  <a:gd name="T33" fmla="*/ 353 h 378"/>
                  <a:gd name="T34" fmla="*/ 53 w 144"/>
                  <a:gd name="T35" fmla="*/ 311 h 378"/>
                  <a:gd name="T36" fmla="*/ 41 w 144"/>
                  <a:gd name="T37" fmla="*/ 306 h 378"/>
                  <a:gd name="T38" fmla="*/ 37 w 144"/>
                  <a:gd name="T39" fmla="*/ 264 h 378"/>
                  <a:gd name="T40" fmla="*/ 3 w 144"/>
                  <a:gd name="T41" fmla="*/ 246 h 378"/>
                  <a:gd name="T42" fmla="*/ 0 w 144"/>
                  <a:gd name="T43" fmla="*/ 230 h 378"/>
                  <a:gd name="T44" fmla="*/ 8 w 144"/>
                  <a:gd name="T45" fmla="*/ 214 h 378"/>
                  <a:gd name="T46" fmla="*/ 4 w 144"/>
                  <a:gd name="T47" fmla="*/ 167 h 378"/>
                  <a:gd name="T48" fmla="*/ 22 w 144"/>
                  <a:gd name="T49" fmla="*/ 157 h 378"/>
                  <a:gd name="T50" fmla="*/ 39 w 144"/>
                  <a:gd name="T51" fmla="*/ 115 h 378"/>
                  <a:gd name="T52" fmla="*/ 18 w 144"/>
                  <a:gd name="T53" fmla="*/ 89 h 378"/>
                  <a:gd name="T54" fmla="*/ 16 w 144"/>
                  <a:gd name="T55" fmla="*/ 68 h 378"/>
                  <a:gd name="T56" fmla="*/ 24 w 144"/>
                  <a:gd name="T57" fmla="*/ 57 h 378"/>
                  <a:gd name="T58" fmla="*/ 25 w 144"/>
                  <a:gd name="T59" fmla="*/ 0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4" h="378">
                    <a:moveTo>
                      <a:pt x="25" y="0"/>
                    </a:moveTo>
                    <a:lnTo>
                      <a:pt x="76" y="0"/>
                    </a:lnTo>
                    <a:lnTo>
                      <a:pt x="79" y="23"/>
                    </a:lnTo>
                    <a:lnTo>
                      <a:pt x="121" y="44"/>
                    </a:lnTo>
                    <a:lnTo>
                      <a:pt x="127" y="106"/>
                    </a:lnTo>
                    <a:lnTo>
                      <a:pt x="144" y="121"/>
                    </a:lnTo>
                    <a:lnTo>
                      <a:pt x="121" y="168"/>
                    </a:lnTo>
                    <a:lnTo>
                      <a:pt x="100" y="192"/>
                    </a:lnTo>
                    <a:lnTo>
                      <a:pt x="108" y="216"/>
                    </a:lnTo>
                    <a:lnTo>
                      <a:pt x="125" y="216"/>
                    </a:lnTo>
                    <a:lnTo>
                      <a:pt x="135" y="241"/>
                    </a:lnTo>
                    <a:lnTo>
                      <a:pt x="136" y="295"/>
                    </a:lnTo>
                    <a:lnTo>
                      <a:pt x="118" y="311"/>
                    </a:lnTo>
                    <a:lnTo>
                      <a:pt x="128" y="373"/>
                    </a:lnTo>
                    <a:lnTo>
                      <a:pt x="104" y="378"/>
                    </a:lnTo>
                    <a:lnTo>
                      <a:pt x="89" y="360"/>
                    </a:lnTo>
                    <a:lnTo>
                      <a:pt x="50" y="353"/>
                    </a:lnTo>
                    <a:lnTo>
                      <a:pt x="53" y="311"/>
                    </a:lnTo>
                    <a:lnTo>
                      <a:pt x="41" y="306"/>
                    </a:lnTo>
                    <a:lnTo>
                      <a:pt x="37" y="264"/>
                    </a:lnTo>
                    <a:lnTo>
                      <a:pt x="3" y="246"/>
                    </a:lnTo>
                    <a:lnTo>
                      <a:pt x="0" y="230"/>
                    </a:lnTo>
                    <a:lnTo>
                      <a:pt x="8" y="214"/>
                    </a:lnTo>
                    <a:lnTo>
                      <a:pt x="4" y="167"/>
                    </a:lnTo>
                    <a:lnTo>
                      <a:pt x="22" y="157"/>
                    </a:lnTo>
                    <a:lnTo>
                      <a:pt x="39" y="115"/>
                    </a:lnTo>
                    <a:lnTo>
                      <a:pt x="18" y="89"/>
                    </a:lnTo>
                    <a:lnTo>
                      <a:pt x="16" y="68"/>
                    </a:lnTo>
                    <a:lnTo>
                      <a:pt x="24" y="57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92" name="Växjö">
                <a:extLst>
                  <a:ext uri="{FF2B5EF4-FFF2-40B4-BE49-F238E27FC236}">
                    <a16:creationId xmlns:a16="http://schemas.microsoft.com/office/drawing/2014/main" id="{00000000-0008-0000-0200-0000EA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0733" y="4879770"/>
                <a:ext cx="348184" cy="531470"/>
              </a:xfrm>
              <a:custGeom>
                <a:avLst/>
                <a:gdLst>
                  <a:gd name="T0" fmla="*/ 85 w 253"/>
                  <a:gd name="T1" fmla="*/ 0 h 385"/>
                  <a:gd name="T2" fmla="*/ 105 w 253"/>
                  <a:gd name="T3" fmla="*/ 3 h 385"/>
                  <a:gd name="T4" fmla="*/ 126 w 253"/>
                  <a:gd name="T5" fmla="*/ 14 h 385"/>
                  <a:gd name="T6" fmla="*/ 140 w 253"/>
                  <a:gd name="T7" fmla="*/ 29 h 385"/>
                  <a:gd name="T8" fmla="*/ 145 w 253"/>
                  <a:gd name="T9" fmla="*/ 59 h 385"/>
                  <a:gd name="T10" fmla="*/ 163 w 253"/>
                  <a:gd name="T11" fmla="*/ 58 h 385"/>
                  <a:gd name="T12" fmla="*/ 170 w 253"/>
                  <a:gd name="T13" fmla="*/ 44 h 385"/>
                  <a:gd name="T14" fmla="*/ 185 w 253"/>
                  <a:gd name="T15" fmla="*/ 41 h 385"/>
                  <a:gd name="T16" fmla="*/ 199 w 253"/>
                  <a:gd name="T17" fmla="*/ 31 h 385"/>
                  <a:gd name="T18" fmla="*/ 220 w 253"/>
                  <a:gd name="T19" fmla="*/ 69 h 385"/>
                  <a:gd name="T20" fmla="*/ 216 w 253"/>
                  <a:gd name="T21" fmla="*/ 88 h 385"/>
                  <a:gd name="T22" fmla="*/ 225 w 253"/>
                  <a:gd name="T23" fmla="*/ 120 h 385"/>
                  <a:gd name="T24" fmla="*/ 253 w 253"/>
                  <a:gd name="T25" fmla="*/ 130 h 385"/>
                  <a:gd name="T26" fmla="*/ 250 w 253"/>
                  <a:gd name="T27" fmla="*/ 164 h 385"/>
                  <a:gd name="T28" fmla="*/ 235 w 253"/>
                  <a:gd name="T29" fmla="*/ 181 h 385"/>
                  <a:gd name="T30" fmla="*/ 221 w 253"/>
                  <a:gd name="T31" fmla="*/ 190 h 385"/>
                  <a:gd name="T32" fmla="*/ 237 w 253"/>
                  <a:gd name="T33" fmla="*/ 247 h 385"/>
                  <a:gd name="T34" fmla="*/ 202 w 253"/>
                  <a:gd name="T35" fmla="*/ 258 h 385"/>
                  <a:gd name="T36" fmla="*/ 197 w 253"/>
                  <a:gd name="T37" fmla="*/ 287 h 385"/>
                  <a:gd name="T38" fmla="*/ 216 w 253"/>
                  <a:gd name="T39" fmla="*/ 326 h 385"/>
                  <a:gd name="T40" fmla="*/ 199 w 253"/>
                  <a:gd name="T41" fmla="*/ 337 h 385"/>
                  <a:gd name="T42" fmla="*/ 203 w 253"/>
                  <a:gd name="T43" fmla="*/ 379 h 385"/>
                  <a:gd name="T44" fmla="*/ 187 w 253"/>
                  <a:gd name="T45" fmla="*/ 385 h 385"/>
                  <a:gd name="T46" fmla="*/ 181 w 253"/>
                  <a:gd name="T47" fmla="*/ 359 h 385"/>
                  <a:gd name="T48" fmla="*/ 153 w 253"/>
                  <a:gd name="T49" fmla="*/ 325 h 385"/>
                  <a:gd name="T50" fmla="*/ 122 w 253"/>
                  <a:gd name="T51" fmla="*/ 336 h 385"/>
                  <a:gd name="T52" fmla="*/ 115 w 253"/>
                  <a:gd name="T53" fmla="*/ 366 h 385"/>
                  <a:gd name="T54" fmla="*/ 88 w 253"/>
                  <a:gd name="T55" fmla="*/ 371 h 385"/>
                  <a:gd name="T56" fmla="*/ 60 w 253"/>
                  <a:gd name="T57" fmla="*/ 343 h 385"/>
                  <a:gd name="T58" fmla="*/ 59 w 253"/>
                  <a:gd name="T59" fmla="*/ 289 h 385"/>
                  <a:gd name="T60" fmla="*/ 49 w 253"/>
                  <a:gd name="T61" fmla="*/ 264 h 385"/>
                  <a:gd name="T62" fmla="*/ 32 w 253"/>
                  <a:gd name="T63" fmla="*/ 264 h 385"/>
                  <a:gd name="T64" fmla="*/ 24 w 253"/>
                  <a:gd name="T65" fmla="*/ 240 h 385"/>
                  <a:gd name="T66" fmla="*/ 45 w 253"/>
                  <a:gd name="T67" fmla="*/ 216 h 385"/>
                  <a:gd name="T68" fmla="*/ 68 w 253"/>
                  <a:gd name="T69" fmla="*/ 169 h 385"/>
                  <a:gd name="T70" fmla="*/ 51 w 253"/>
                  <a:gd name="T71" fmla="*/ 154 h 385"/>
                  <a:gd name="T72" fmla="*/ 45 w 253"/>
                  <a:gd name="T73" fmla="*/ 92 h 385"/>
                  <a:gd name="T74" fmla="*/ 3 w 253"/>
                  <a:gd name="T75" fmla="*/ 71 h 385"/>
                  <a:gd name="T76" fmla="*/ 0 w 253"/>
                  <a:gd name="T77" fmla="*/ 48 h 385"/>
                  <a:gd name="T78" fmla="*/ 18 w 253"/>
                  <a:gd name="T79" fmla="*/ 42 h 385"/>
                  <a:gd name="T80" fmla="*/ 24 w 253"/>
                  <a:gd name="T81" fmla="*/ 23 h 385"/>
                  <a:gd name="T82" fmla="*/ 34 w 253"/>
                  <a:gd name="T83" fmla="*/ 24 h 385"/>
                  <a:gd name="T84" fmla="*/ 42 w 253"/>
                  <a:gd name="T85" fmla="*/ 15 h 385"/>
                  <a:gd name="T86" fmla="*/ 63 w 253"/>
                  <a:gd name="T87" fmla="*/ 14 h 385"/>
                  <a:gd name="T88" fmla="*/ 85 w 253"/>
                  <a:gd name="T89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53" h="385">
                    <a:moveTo>
                      <a:pt x="85" y="0"/>
                    </a:moveTo>
                    <a:lnTo>
                      <a:pt x="105" y="3"/>
                    </a:lnTo>
                    <a:lnTo>
                      <a:pt x="126" y="14"/>
                    </a:lnTo>
                    <a:lnTo>
                      <a:pt x="140" y="29"/>
                    </a:lnTo>
                    <a:lnTo>
                      <a:pt x="145" y="59"/>
                    </a:lnTo>
                    <a:lnTo>
                      <a:pt x="163" y="58"/>
                    </a:lnTo>
                    <a:lnTo>
                      <a:pt x="170" y="44"/>
                    </a:lnTo>
                    <a:lnTo>
                      <a:pt x="185" y="41"/>
                    </a:lnTo>
                    <a:lnTo>
                      <a:pt x="199" y="31"/>
                    </a:lnTo>
                    <a:lnTo>
                      <a:pt x="220" y="69"/>
                    </a:lnTo>
                    <a:lnTo>
                      <a:pt x="216" y="88"/>
                    </a:lnTo>
                    <a:lnTo>
                      <a:pt x="225" y="120"/>
                    </a:lnTo>
                    <a:lnTo>
                      <a:pt x="253" y="130"/>
                    </a:lnTo>
                    <a:lnTo>
                      <a:pt x="250" y="164"/>
                    </a:lnTo>
                    <a:lnTo>
                      <a:pt x="235" y="181"/>
                    </a:lnTo>
                    <a:lnTo>
                      <a:pt x="221" y="190"/>
                    </a:lnTo>
                    <a:lnTo>
                      <a:pt x="237" y="247"/>
                    </a:lnTo>
                    <a:lnTo>
                      <a:pt x="202" y="258"/>
                    </a:lnTo>
                    <a:lnTo>
                      <a:pt x="197" y="287"/>
                    </a:lnTo>
                    <a:lnTo>
                      <a:pt x="216" y="326"/>
                    </a:lnTo>
                    <a:lnTo>
                      <a:pt x="199" y="337"/>
                    </a:lnTo>
                    <a:lnTo>
                      <a:pt x="203" y="379"/>
                    </a:lnTo>
                    <a:lnTo>
                      <a:pt x="187" y="385"/>
                    </a:lnTo>
                    <a:lnTo>
                      <a:pt x="181" y="359"/>
                    </a:lnTo>
                    <a:lnTo>
                      <a:pt x="153" y="325"/>
                    </a:lnTo>
                    <a:lnTo>
                      <a:pt x="122" y="336"/>
                    </a:lnTo>
                    <a:lnTo>
                      <a:pt x="115" y="366"/>
                    </a:lnTo>
                    <a:lnTo>
                      <a:pt x="88" y="371"/>
                    </a:lnTo>
                    <a:lnTo>
                      <a:pt x="60" y="343"/>
                    </a:lnTo>
                    <a:lnTo>
                      <a:pt x="59" y="289"/>
                    </a:lnTo>
                    <a:lnTo>
                      <a:pt x="49" y="264"/>
                    </a:lnTo>
                    <a:lnTo>
                      <a:pt x="32" y="264"/>
                    </a:lnTo>
                    <a:lnTo>
                      <a:pt x="24" y="240"/>
                    </a:lnTo>
                    <a:lnTo>
                      <a:pt x="45" y="216"/>
                    </a:lnTo>
                    <a:lnTo>
                      <a:pt x="68" y="169"/>
                    </a:lnTo>
                    <a:lnTo>
                      <a:pt x="51" y="154"/>
                    </a:lnTo>
                    <a:lnTo>
                      <a:pt x="45" y="92"/>
                    </a:lnTo>
                    <a:lnTo>
                      <a:pt x="3" y="71"/>
                    </a:lnTo>
                    <a:lnTo>
                      <a:pt x="0" y="48"/>
                    </a:lnTo>
                    <a:lnTo>
                      <a:pt x="18" y="42"/>
                    </a:lnTo>
                    <a:lnTo>
                      <a:pt x="24" y="23"/>
                    </a:lnTo>
                    <a:lnTo>
                      <a:pt x="34" y="24"/>
                    </a:lnTo>
                    <a:lnTo>
                      <a:pt x="42" y="15"/>
                    </a:lnTo>
                    <a:lnTo>
                      <a:pt x="63" y="14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93" name="Tingsryd">
                <a:extLst>
                  <a:ext uri="{FF2B5EF4-FFF2-40B4-BE49-F238E27FC236}">
                    <a16:creationId xmlns:a16="http://schemas.microsoft.com/office/drawing/2014/main" id="{00000000-0008-0000-0200-0000EB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6375" y="5329044"/>
                <a:ext cx="376971" cy="295862"/>
              </a:xfrm>
              <a:custGeom>
                <a:avLst/>
                <a:gdLst>
                  <a:gd name="T0" fmla="*/ 127 w 274"/>
                  <a:gd name="T1" fmla="*/ 0 h 214"/>
                  <a:gd name="T2" fmla="*/ 155 w 274"/>
                  <a:gd name="T3" fmla="*/ 34 h 214"/>
                  <a:gd name="T4" fmla="*/ 161 w 274"/>
                  <a:gd name="T5" fmla="*/ 60 h 214"/>
                  <a:gd name="T6" fmla="*/ 177 w 274"/>
                  <a:gd name="T7" fmla="*/ 54 h 214"/>
                  <a:gd name="T8" fmla="*/ 173 w 274"/>
                  <a:gd name="T9" fmla="*/ 12 h 214"/>
                  <a:gd name="T10" fmla="*/ 190 w 274"/>
                  <a:gd name="T11" fmla="*/ 1 h 214"/>
                  <a:gd name="T12" fmla="*/ 228 w 274"/>
                  <a:gd name="T13" fmla="*/ 5 h 214"/>
                  <a:gd name="T14" fmla="*/ 248 w 274"/>
                  <a:gd name="T15" fmla="*/ 25 h 214"/>
                  <a:gd name="T16" fmla="*/ 260 w 274"/>
                  <a:gd name="T17" fmla="*/ 33 h 214"/>
                  <a:gd name="T18" fmla="*/ 253 w 274"/>
                  <a:gd name="T19" fmla="*/ 50 h 214"/>
                  <a:gd name="T20" fmla="*/ 271 w 274"/>
                  <a:gd name="T21" fmla="*/ 67 h 214"/>
                  <a:gd name="T22" fmla="*/ 274 w 274"/>
                  <a:gd name="T23" fmla="*/ 96 h 214"/>
                  <a:gd name="T24" fmla="*/ 265 w 274"/>
                  <a:gd name="T25" fmla="*/ 104 h 214"/>
                  <a:gd name="T26" fmla="*/ 262 w 274"/>
                  <a:gd name="T27" fmla="*/ 139 h 214"/>
                  <a:gd name="T28" fmla="*/ 248 w 274"/>
                  <a:gd name="T29" fmla="*/ 155 h 214"/>
                  <a:gd name="T30" fmla="*/ 232 w 274"/>
                  <a:gd name="T31" fmla="*/ 142 h 214"/>
                  <a:gd name="T32" fmla="*/ 216 w 274"/>
                  <a:gd name="T33" fmla="*/ 152 h 214"/>
                  <a:gd name="T34" fmla="*/ 211 w 274"/>
                  <a:gd name="T35" fmla="*/ 168 h 214"/>
                  <a:gd name="T36" fmla="*/ 193 w 274"/>
                  <a:gd name="T37" fmla="*/ 168 h 214"/>
                  <a:gd name="T38" fmla="*/ 188 w 274"/>
                  <a:gd name="T39" fmla="*/ 155 h 214"/>
                  <a:gd name="T40" fmla="*/ 151 w 274"/>
                  <a:gd name="T41" fmla="*/ 156 h 214"/>
                  <a:gd name="T42" fmla="*/ 133 w 274"/>
                  <a:gd name="T43" fmla="*/ 168 h 214"/>
                  <a:gd name="T44" fmla="*/ 117 w 274"/>
                  <a:gd name="T45" fmla="*/ 203 h 214"/>
                  <a:gd name="T46" fmla="*/ 100 w 274"/>
                  <a:gd name="T47" fmla="*/ 214 h 214"/>
                  <a:gd name="T48" fmla="*/ 76 w 274"/>
                  <a:gd name="T49" fmla="*/ 203 h 214"/>
                  <a:gd name="T50" fmla="*/ 42 w 274"/>
                  <a:gd name="T51" fmla="*/ 197 h 214"/>
                  <a:gd name="T52" fmla="*/ 28 w 274"/>
                  <a:gd name="T53" fmla="*/ 191 h 214"/>
                  <a:gd name="T54" fmla="*/ 4 w 274"/>
                  <a:gd name="T55" fmla="*/ 159 h 214"/>
                  <a:gd name="T56" fmla="*/ 12 w 274"/>
                  <a:gd name="T57" fmla="*/ 136 h 214"/>
                  <a:gd name="T58" fmla="*/ 0 w 274"/>
                  <a:gd name="T59" fmla="*/ 125 h 214"/>
                  <a:gd name="T60" fmla="*/ 2 w 274"/>
                  <a:gd name="T61" fmla="*/ 101 h 214"/>
                  <a:gd name="T62" fmla="*/ 26 w 274"/>
                  <a:gd name="T63" fmla="*/ 96 h 214"/>
                  <a:gd name="T64" fmla="*/ 16 w 274"/>
                  <a:gd name="T65" fmla="*/ 34 h 214"/>
                  <a:gd name="T66" fmla="*/ 34 w 274"/>
                  <a:gd name="T67" fmla="*/ 18 h 214"/>
                  <a:gd name="T68" fmla="*/ 62 w 274"/>
                  <a:gd name="T69" fmla="*/ 46 h 214"/>
                  <a:gd name="T70" fmla="*/ 89 w 274"/>
                  <a:gd name="T71" fmla="*/ 41 h 214"/>
                  <a:gd name="T72" fmla="*/ 96 w 274"/>
                  <a:gd name="T73" fmla="*/ 11 h 214"/>
                  <a:gd name="T74" fmla="*/ 127 w 274"/>
                  <a:gd name="T75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4" h="214">
                    <a:moveTo>
                      <a:pt x="127" y="0"/>
                    </a:moveTo>
                    <a:lnTo>
                      <a:pt x="155" y="34"/>
                    </a:lnTo>
                    <a:lnTo>
                      <a:pt x="161" y="60"/>
                    </a:lnTo>
                    <a:lnTo>
                      <a:pt x="177" y="54"/>
                    </a:lnTo>
                    <a:lnTo>
                      <a:pt x="173" y="12"/>
                    </a:lnTo>
                    <a:lnTo>
                      <a:pt x="190" y="1"/>
                    </a:lnTo>
                    <a:lnTo>
                      <a:pt x="228" y="5"/>
                    </a:lnTo>
                    <a:lnTo>
                      <a:pt x="248" y="25"/>
                    </a:lnTo>
                    <a:lnTo>
                      <a:pt x="260" y="33"/>
                    </a:lnTo>
                    <a:lnTo>
                      <a:pt x="253" y="50"/>
                    </a:lnTo>
                    <a:lnTo>
                      <a:pt x="271" y="67"/>
                    </a:lnTo>
                    <a:lnTo>
                      <a:pt x="274" y="96"/>
                    </a:lnTo>
                    <a:lnTo>
                      <a:pt x="265" y="104"/>
                    </a:lnTo>
                    <a:lnTo>
                      <a:pt x="262" y="139"/>
                    </a:lnTo>
                    <a:lnTo>
                      <a:pt x="248" y="155"/>
                    </a:lnTo>
                    <a:lnTo>
                      <a:pt x="232" y="142"/>
                    </a:lnTo>
                    <a:lnTo>
                      <a:pt x="216" y="152"/>
                    </a:lnTo>
                    <a:lnTo>
                      <a:pt x="211" y="168"/>
                    </a:lnTo>
                    <a:lnTo>
                      <a:pt x="193" y="168"/>
                    </a:lnTo>
                    <a:lnTo>
                      <a:pt x="188" y="155"/>
                    </a:lnTo>
                    <a:lnTo>
                      <a:pt x="151" y="156"/>
                    </a:lnTo>
                    <a:lnTo>
                      <a:pt x="133" y="168"/>
                    </a:lnTo>
                    <a:lnTo>
                      <a:pt x="117" y="203"/>
                    </a:lnTo>
                    <a:lnTo>
                      <a:pt x="100" y="214"/>
                    </a:lnTo>
                    <a:lnTo>
                      <a:pt x="76" y="203"/>
                    </a:lnTo>
                    <a:lnTo>
                      <a:pt x="42" y="197"/>
                    </a:lnTo>
                    <a:lnTo>
                      <a:pt x="28" y="191"/>
                    </a:lnTo>
                    <a:lnTo>
                      <a:pt x="4" y="159"/>
                    </a:lnTo>
                    <a:lnTo>
                      <a:pt x="12" y="136"/>
                    </a:lnTo>
                    <a:lnTo>
                      <a:pt x="0" y="125"/>
                    </a:lnTo>
                    <a:lnTo>
                      <a:pt x="2" y="101"/>
                    </a:lnTo>
                    <a:lnTo>
                      <a:pt x="26" y="96"/>
                    </a:lnTo>
                    <a:lnTo>
                      <a:pt x="16" y="34"/>
                    </a:lnTo>
                    <a:lnTo>
                      <a:pt x="34" y="18"/>
                    </a:lnTo>
                    <a:lnTo>
                      <a:pt x="62" y="46"/>
                    </a:lnTo>
                    <a:lnTo>
                      <a:pt x="89" y="41"/>
                    </a:lnTo>
                    <a:lnTo>
                      <a:pt x="96" y="11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94" name="Lessebo">
                <a:extLst>
                  <a:ext uri="{FF2B5EF4-FFF2-40B4-BE49-F238E27FC236}">
                    <a16:creationId xmlns:a16="http://schemas.microsoft.com/office/drawing/2014/main" id="{00000000-0008-0000-0200-0000EC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2147" y="5170153"/>
                <a:ext cx="228936" cy="252023"/>
              </a:xfrm>
              <a:custGeom>
                <a:avLst/>
                <a:gdLst>
                  <a:gd name="T0" fmla="*/ 119 w 167"/>
                  <a:gd name="T1" fmla="*/ 0 h 182"/>
                  <a:gd name="T2" fmla="*/ 128 w 167"/>
                  <a:gd name="T3" fmla="*/ 10 h 182"/>
                  <a:gd name="T4" fmla="*/ 153 w 167"/>
                  <a:gd name="T5" fmla="*/ 1 h 182"/>
                  <a:gd name="T6" fmla="*/ 167 w 167"/>
                  <a:gd name="T7" fmla="*/ 39 h 182"/>
                  <a:gd name="T8" fmla="*/ 162 w 167"/>
                  <a:gd name="T9" fmla="*/ 59 h 182"/>
                  <a:gd name="T10" fmla="*/ 127 w 167"/>
                  <a:gd name="T11" fmla="*/ 64 h 182"/>
                  <a:gd name="T12" fmla="*/ 100 w 167"/>
                  <a:gd name="T13" fmla="*/ 76 h 182"/>
                  <a:gd name="T14" fmla="*/ 120 w 167"/>
                  <a:gd name="T15" fmla="*/ 115 h 182"/>
                  <a:gd name="T16" fmla="*/ 116 w 167"/>
                  <a:gd name="T17" fmla="*/ 140 h 182"/>
                  <a:gd name="T18" fmla="*/ 120 w 167"/>
                  <a:gd name="T19" fmla="*/ 156 h 182"/>
                  <a:gd name="T20" fmla="*/ 100 w 167"/>
                  <a:gd name="T21" fmla="*/ 182 h 182"/>
                  <a:gd name="T22" fmla="*/ 82 w 167"/>
                  <a:gd name="T23" fmla="*/ 165 h 182"/>
                  <a:gd name="T24" fmla="*/ 89 w 167"/>
                  <a:gd name="T25" fmla="*/ 148 h 182"/>
                  <a:gd name="T26" fmla="*/ 77 w 167"/>
                  <a:gd name="T27" fmla="*/ 140 h 182"/>
                  <a:gd name="T28" fmla="*/ 57 w 167"/>
                  <a:gd name="T29" fmla="*/ 120 h 182"/>
                  <a:gd name="T30" fmla="*/ 19 w 167"/>
                  <a:gd name="T31" fmla="*/ 116 h 182"/>
                  <a:gd name="T32" fmla="*/ 0 w 167"/>
                  <a:gd name="T33" fmla="*/ 77 h 182"/>
                  <a:gd name="T34" fmla="*/ 5 w 167"/>
                  <a:gd name="T35" fmla="*/ 48 h 182"/>
                  <a:gd name="T36" fmla="*/ 40 w 167"/>
                  <a:gd name="T37" fmla="*/ 37 h 182"/>
                  <a:gd name="T38" fmla="*/ 72 w 167"/>
                  <a:gd name="T39" fmla="*/ 38 h 182"/>
                  <a:gd name="T40" fmla="*/ 69 w 167"/>
                  <a:gd name="T41" fmla="*/ 13 h 182"/>
                  <a:gd name="T42" fmla="*/ 90 w 167"/>
                  <a:gd name="T43" fmla="*/ 25 h 182"/>
                  <a:gd name="T44" fmla="*/ 93 w 167"/>
                  <a:gd name="T45" fmla="*/ 10 h 182"/>
                  <a:gd name="T46" fmla="*/ 119 w 167"/>
                  <a:gd name="T47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67" h="182">
                    <a:moveTo>
                      <a:pt x="119" y="0"/>
                    </a:moveTo>
                    <a:lnTo>
                      <a:pt x="128" y="10"/>
                    </a:lnTo>
                    <a:lnTo>
                      <a:pt x="153" y="1"/>
                    </a:lnTo>
                    <a:lnTo>
                      <a:pt x="167" y="39"/>
                    </a:lnTo>
                    <a:lnTo>
                      <a:pt x="162" y="59"/>
                    </a:lnTo>
                    <a:lnTo>
                      <a:pt x="127" y="64"/>
                    </a:lnTo>
                    <a:lnTo>
                      <a:pt x="100" y="76"/>
                    </a:lnTo>
                    <a:lnTo>
                      <a:pt x="120" y="115"/>
                    </a:lnTo>
                    <a:lnTo>
                      <a:pt x="116" y="140"/>
                    </a:lnTo>
                    <a:lnTo>
                      <a:pt x="120" y="156"/>
                    </a:lnTo>
                    <a:lnTo>
                      <a:pt x="100" y="182"/>
                    </a:lnTo>
                    <a:lnTo>
                      <a:pt x="82" y="165"/>
                    </a:lnTo>
                    <a:lnTo>
                      <a:pt x="89" y="148"/>
                    </a:lnTo>
                    <a:lnTo>
                      <a:pt x="77" y="140"/>
                    </a:lnTo>
                    <a:lnTo>
                      <a:pt x="57" y="120"/>
                    </a:lnTo>
                    <a:lnTo>
                      <a:pt x="19" y="116"/>
                    </a:lnTo>
                    <a:lnTo>
                      <a:pt x="0" y="77"/>
                    </a:lnTo>
                    <a:lnTo>
                      <a:pt x="5" y="48"/>
                    </a:lnTo>
                    <a:lnTo>
                      <a:pt x="40" y="37"/>
                    </a:lnTo>
                    <a:lnTo>
                      <a:pt x="72" y="38"/>
                    </a:lnTo>
                    <a:lnTo>
                      <a:pt x="69" y="13"/>
                    </a:lnTo>
                    <a:lnTo>
                      <a:pt x="90" y="25"/>
                    </a:lnTo>
                    <a:lnTo>
                      <a:pt x="93" y="10"/>
                    </a:ln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95" name="Uppvidinge">
                <a:extLst>
                  <a:ext uri="{FF2B5EF4-FFF2-40B4-BE49-F238E27FC236}">
                    <a16:creationId xmlns:a16="http://schemas.microsoft.com/office/drawing/2014/main" id="{00000000-0008-0000-0200-0000ED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4889" y="4879770"/>
                <a:ext cx="363282" cy="342440"/>
              </a:xfrm>
              <a:custGeom>
                <a:avLst/>
                <a:gdLst>
                  <a:gd name="T0" fmla="*/ 37 w 265"/>
                  <a:gd name="T1" fmla="*/ 0 h 248"/>
                  <a:gd name="T2" fmla="*/ 51 w 265"/>
                  <a:gd name="T3" fmla="*/ 11 h 248"/>
                  <a:gd name="T4" fmla="*/ 106 w 265"/>
                  <a:gd name="T5" fmla="*/ 3 h 248"/>
                  <a:gd name="T6" fmla="*/ 157 w 265"/>
                  <a:gd name="T7" fmla="*/ 24 h 248"/>
                  <a:gd name="T8" fmla="*/ 167 w 265"/>
                  <a:gd name="T9" fmla="*/ 34 h 248"/>
                  <a:gd name="T10" fmla="*/ 161 w 265"/>
                  <a:gd name="T11" fmla="*/ 54 h 248"/>
                  <a:gd name="T12" fmla="*/ 191 w 265"/>
                  <a:gd name="T13" fmla="*/ 67 h 248"/>
                  <a:gd name="T14" fmla="*/ 206 w 265"/>
                  <a:gd name="T15" fmla="*/ 95 h 248"/>
                  <a:gd name="T16" fmla="*/ 229 w 265"/>
                  <a:gd name="T17" fmla="*/ 105 h 248"/>
                  <a:gd name="T18" fmla="*/ 252 w 265"/>
                  <a:gd name="T19" fmla="*/ 134 h 248"/>
                  <a:gd name="T20" fmla="*/ 265 w 265"/>
                  <a:gd name="T21" fmla="*/ 164 h 248"/>
                  <a:gd name="T22" fmla="*/ 252 w 265"/>
                  <a:gd name="T23" fmla="*/ 198 h 248"/>
                  <a:gd name="T24" fmla="*/ 214 w 265"/>
                  <a:gd name="T25" fmla="*/ 199 h 248"/>
                  <a:gd name="T26" fmla="*/ 199 w 265"/>
                  <a:gd name="T27" fmla="*/ 203 h 248"/>
                  <a:gd name="T28" fmla="*/ 165 w 265"/>
                  <a:gd name="T29" fmla="*/ 193 h 248"/>
                  <a:gd name="T30" fmla="*/ 152 w 265"/>
                  <a:gd name="T31" fmla="*/ 198 h 248"/>
                  <a:gd name="T32" fmla="*/ 151 w 265"/>
                  <a:gd name="T33" fmla="*/ 211 h 248"/>
                  <a:gd name="T34" fmla="*/ 126 w 265"/>
                  <a:gd name="T35" fmla="*/ 220 h 248"/>
                  <a:gd name="T36" fmla="*/ 117 w 265"/>
                  <a:gd name="T37" fmla="*/ 210 h 248"/>
                  <a:gd name="T38" fmla="*/ 91 w 265"/>
                  <a:gd name="T39" fmla="*/ 220 h 248"/>
                  <a:gd name="T40" fmla="*/ 88 w 265"/>
                  <a:gd name="T41" fmla="*/ 235 h 248"/>
                  <a:gd name="T42" fmla="*/ 67 w 265"/>
                  <a:gd name="T43" fmla="*/ 223 h 248"/>
                  <a:gd name="T44" fmla="*/ 70 w 265"/>
                  <a:gd name="T45" fmla="*/ 248 h 248"/>
                  <a:gd name="T46" fmla="*/ 38 w 265"/>
                  <a:gd name="T47" fmla="*/ 247 h 248"/>
                  <a:gd name="T48" fmla="*/ 22 w 265"/>
                  <a:gd name="T49" fmla="*/ 190 h 248"/>
                  <a:gd name="T50" fmla="*/ 36 w 265"/>
                  <a:gd name="T51" fmla="*/ 181 h 248"/>
                  <a:gd name="T52" fmla="*/ 51 w 265"/>
                  <a:gd name="T53" fmla="*/ 164 h 248"/>
                  <a:gd name="T54" fmla="*/ 54 w 265"/>
                  <a:gd name="T55" fmla="*/ 130 h 248"/>
                  <a:gd name="T56" fmla="*/ 26 w 265"/>
                  <a:gd name="T57" fmla="*/ 120 h 248"/>
                  <a:gd name="T58" fmla="*/ 17 w 265"/>
                  <a:gd name="T59" fmla="*/ 88 h 248"/>
                  <a:gd name="T60" fmla="*/ 21 w 265"/>
                  <a:gd name="T61" fmla="*/ 69 h 248"/>
                  <a:gd name="T62" fmla="*/ 0 w 265"/>
                  <a:gd name="T63" fmla="*/ 31 h 248"/>
                  <a:gd name="T64" fmla="*/ 7 w 265"/>
                  <a:gd name="T65" fmla="*/ 20 h 248"/>
                  <a:gd name="T66" fmla="*/ 30 w 265"/>
                  <a:gd name="T67" fmla="*/ 21 h 248"/>
                  <a:gd name="T68" fmla="*/ 17 w 265"/>
                  <a:gd name="T69" fmla="*/ 0 h 248"/>
                  <a:gd name="T70" fmla="*/ 37 w 265"/>
                  <a:gd name="T71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5" h="248">
                    <a:moveTo>
                      <a:pt x="37" y="0"/>
                    </a:moveTo>
                    <a:lnTo>
                      <a:pt x="51" y="11"/>
                    </a:lnTo>
                    <a:lnTo>
                      <a:pt x="106" y="3"/>
                    </a:lnTo>
                    <a:lnTo>
                      <a:pt x="157" y="24"/>
                    </a:lnTo>
                    <a:lnTo>
                      <a:pt x="167" y="34"/>
                    </a:lnTo>
                    <a:lnTo>
                      <a:pt x="161" y="54"/>
                    </a:lnTo>
                    <a:lnTo>
                      <a:pt x="191" y="67"/>
                    </a:lnTo>
                    <a:lnTo>
                      <a:pt x="206" y="95"/>
                    </a:lnTo>
                    <a:lnTo>
                      <a:pt x="229" y="105"/>
                    </a:lnTo>
                    <a:lnTo>
                      <a:pt x="252" y="134"/>
                    </a:lnTo>
                    <a:lnTo>
                      <a:pt x="265" y="164"/>
                    </a:lnTo>
                    <a:lnTo>
                      <a:pt x="252" y="198"/>
                    </a:lnTo>
                    <a:lnTo>
                      <a:pt x="214" y="199"/>
                    </a:lnTo>
                    <a:lnTo>
                      <a:pt x="199" y="203"/>
                    </a:lnTo>
                    <a:lnTo>
                      <a:pt x="165" y="193"/>
                    </a:lnTo>
                    <a:lnTo>
                      <a:pt x="152" y="198"/>
                    </a:lnTo>
                    <a:lnTo>
                      <a:pt x="151" y="211"/>
                    </a:lnTo>
                    <a:lnTo>
                      <a:pt x="126" y="220"/>
                    </a:lnTo>
                    <a:lnTo>
                      <a:pt x="117" y="210"/>
                    </a:lnTo>
                    <a:lnTo>
                      <a:pt x="91" y="220"/>
                    </a:lnTo>
                    <a:lnTo>
                      <a:pt x="88" y="235"/>
                    </a:lnTo>
                    <a:lnTo>
                      <a:pt x="67" y="223"/>
                    </a:lnTo>
                    <a:lnTo>
                      <a:pt x="70" y="248"/>
                    </a:lnTo>
                    <a:lnTo>
                      <a:pt x="38" y="247"/>
                    </a:lnTo>
                    <a:lnTo>
                      <a:pt x="22" y="190"/>
                    </a:lnTo>
                    <a:lnTo>
                      <a:pt x="36" y="181"/>
                    </a:lnTo>
                    <a:lnTo>
                      <a:pt x="51" y="164"/>
                    </a:lnTo>
                    <a:lnTo>
                      <a:pt x="54" y="130"/>
                    </a:lnTo>
                    <a:lnTo>
                      <a:pt x="26" y="120"/>
                    </a:lnTo>
                    <a:lnTo>
                      <a:pt x="17" y="88"/>
                    </a:lnTo>
                    <a:lnTo>
                      <a:pt x="21" y="69"/>
                    </a:lnTo>
                    <a:lnTo>
                      <a:pt x="0" y="31"/>
                    </a:lnTo>
                    <a:lnTo>
                      <a:pt x="7" y="20"/>
                    </a:lnTo>
                    <a:lnTo>
                      <a:pt x="30" y="21"/>
                    </a:lnTo>
                    <a:lnTo>
                      <a:pt x="17" y="0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96" name="Varberg">
                <a:extLst>
                  <a:ext uri="{FF2B5EF4-FFF2-40B4-BE49-F238E27FC236}">
                    <a16:creationId xmlns:a16="http://schemas.microsoft.com/office/drawing/2014/main" id="{00000000-0008-0000-0200-0000EF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5829" y="4753758"/>
                <a:ext cx="313930" cy="304083"/>
              </a:xfrm>
              <a:custGeom>
                <a:avLst/>
                <a:gdLst>
                  <a:gd name="T0" fmla="*/ 94 w 229"/>
                  <a:gd name="T1" fmla="*/ 0 h 220"/>
                  <a:gd name="T2" fmla="*/ 104 w 229"/>
                  <a:gd name="T3" fmla="*/ 14 h 220"/>
                  <a:gd name="T4" fmla="*/ 103 w 229"/>
                  <a:gd name="T5" fmla="*/ 43 h 220"/>
                  <a:gd name="T6" fmla="*/ 129 w 229"/>
                  <a:gd name="T7" fmla="*/ 38 h 220"/>
                  <a:gd name="T8" fmla="*/ 138 w 229"/>
                  <a:gd name="T9" fmla="*/ 14 h 220"/>
                  <a:gd name="T10" fmla="*/ 182 w 229"/>
                  <a:gd name="T11" fmla="*/ 6 h 220"/>
                  <a:gd name="T12" fmla="*/ 199 w 229"/>
                  <a:gd name="T13" fmla="*/ 10 h 220"/>
                  <a:gd name="T14" fmla="*/ 229 w 229"/>
                  <a:gd name="T15" fmla="*/ 39 h 220"/>
                  <a:gd name="T16" fmla="*/ 184 w 229"/>
                  <a:gd name="T17" fmla="*/ 77 h 220"/>
                  <a:gd name="T18" fmla="*/ 170 w 229"/>
                  <a:gd name="T19" fmla="*/ 82 h 220"/>
                  <a:gd name="T20" fmla="*/ 163 w 229"/>
                  <a:gd name="T21" fmla="*/ 95 h 220"/>
                  <a:gd name="T22" fmla="*/ 172 w 229"/>
                  <a:gd name="T23" fmla="*/ 115 h 220"/>
                  <a:gd name="T24" fmla="*/ 161 w 229"/>
                  <a:gd name="T25" fmla="*/ 120 h 220"/>
                  <a:gd name="T26" fmla="*/ 166 w 229"/>
                  <a:gd name="T27" fmla="*/ 137 h 220"/>
                  <a:gd name="T28" fmla="*/ 146 w 229"/>
                  <a:gd name="T29" fmla="*/ 145 h 220"/>
                  <a:gd name="T30" fmla="*/ 149 w 229"/>
                  <a:gd name="T31" fmla="*/ 171 h 220"/>
                  <a:gd name="T32" fmla="*/ 144 w 229"/>
                  <a:gd name="T33" fmla="*/ 183 h 220"/>
                  <a:gd name="T34" fmla="*/ 159 w 229"/>
                  <a:gd name="T35" fmla="*/ 199 h 220"/>
                  <a:gd name="T36" fmla="*/ 140 w 229"/>
                  <a:gd name="T37" fmla="*/ 204 h 220"/>
                  <a:gd name="T38" fmla="*/ 131 w 229"/>
                  <a:gd name="T39" fmla="*/ 220 h 220"/>
                  <a:gd name="T40" fmla="*/ 115 w 229"/>
                  <a:gd name="T41" fmla="*/ 207 h 220"/>
                  <a:gd name="T42" fmla="*/ 73 w 229"/>
                  <a:gd name="T43" fmla="*/ 213 h 220"/>
                  <a:gd name="T44" fmla="*/ 64 w 229"/>
                  <a:gd name="T45" fmla="*/ 192 h 220"/>
                  <a:gd name="T46" fmla="*/ 48 w 229"/>
                  <a:gd name="T47" fmla="*/ 182 h 220"/>
                  <a:gd name="T48" fmla="*/ 38 w 229"/>
                  <a:gd name="T49" fmla="*/ 158 h 220"/>
                  <a:gd name="T50" fmla="*/ 36 w 229"/>
                  <a:gd name="T51" fmla="*/ 122 h 220"/>
                  <a:gd name="T52" fmla="*/ 20 w 229"/>
                  <a:gd name="T53" fmla="*/ 94 h 220"/>
                  <a:gd name="T54" fmla="*/ 0 w 229"/>
                  <a:gd name="T55" fmla="*/ 69 h 220"/>
                  <a:gd name="T56" fmla="*/ 1 w 229"/>
                  <a:gd name="T57" fmla="*/ 44 h 220"/>
                  <a:gd name="T58" fmla="*/ 18 w 229"/>
                  <a:gd name="T59" fmla="*/ 36 h 220"/>
                  <a:gd name="T60" fmla="*/ 17 w 229"/>
                  <a:gd name="T61" fmla="*/ 19 h 220"/>
                  <a:gd name="T62" fmla="*/ 30 w 229"/>
                  <a:gd name="T63" fmla="*/ 10 h 220"/>
                  <a:gd name="T64" fmla="*/ 58 w 229"/>
                  <a:gd name="T65" fmla="*/ 18 h 220"/>
                  <a:gd name="T66" fmla="*/ 94 w 229"/>
                  <a:gd name="T67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29" h="220">
                    <a:moveTo>
                      <a:pt x="94" y="0"/>
                    </a:moveTo>
                    <a:lnTo>
                      <a:pt x="104" y="14"/>
                    </a:lnTo>
                    <a:lnTo>
                      <a:pt x="103" y="43"/>
                    </a:lnTo>
                    <a:lnTo>
                      <a:pt x="129" y="38"/>
                    </a:lnTo>
                    <a:lnTo>
                      <a:pt x="138" y="14"/>
                    </a:lnTo>
                    <a:lnTo>
                      <a:pt x="182" y="6"/>
                    </a:lnTo>
                    <a:lnTo>
                      <a:pt x="199" y="10"/>
                    </a:lnTo>
                    <a:lnTo>
                      <a:pt x="229" y="39"/>
                    </a:lnTo>
                    <a:lnTo>
                      <a:pt x="184" y="77"/>
                    </a:lnTo>
                    <a:lnTo>
                      <a:pt x="170" y="82"/>
                    </a:lnTo>
                    <a:lnTo>
                      <a:pt x="163" y="95"/>
                    </a:lnTo>
                    <a:lnTo>
                      <a:pt x="172" y="115"/>
                    </a:lnTo>
                    <a:lnTo>
                      <a:pt x="161" y="120"/>
                    </a:lnTo>
                    <a:lnTo>
                      <a:pt x="166" y="137"/>
                    </a:lnTo>
                    <a:lnTo>
                      <a:pt x="146" y="145"/>
                    </a:lnTo>
                    <a:lnTo>
                      <a:pt x="149" y="171"/>
                    </a:lnTo>
                    <a:lnTo>
                      <a:pt x="144" y="183"/>
                    </a:lnTo>
                    <a:lnTo>
                      <a:pt x="159" y="199"/>
                    </a:lnTo>
                    <a:lnTo>
                      <a:pt x="140" y="204"/>
                    </a:lnTo>
                    <a:lnTo>
                      <a:pt x="131" y="220"/>
                    </a:lnTo>
                    <a:lnTo>
                      <a:pt x="115" y="207"/>
                    </a:lnTo>
                    <a:lnTo>
                      <a:pt x="73" y="213"/>
                    </a:lnTo>
                    <a:lnTo>
                      <a:pt x="64" y="192"/>
                    </a:lnTo>
                    <a:lnTo>
                      <a:pt x="48" y="182"/>
                    </a:lnTo>
                    <a:lnTo>
                      <a:pt x="38" y="158"/>
                    </a:lnTo>
                    <a:lnTo>
                      <a:pt x="36" y="122"/>
                    </a:lnTo>
                    <a:lnTo>
                      <a:pt x="20" y="94"/>
                    </a:lnTo>
                    <a:lnTo>
                      <a:pt x="0" y="69"/>
                    </a:lnTo>
                    <a:lnTo>
                      <a:pt x="1" y="44"/>
                    </a:lnTo>
                    <a:lnTo>
                      <a:pt x="18" y="36"/>
                    </a:lnTo>
                    <a:lnTo>
                      <a:pt x="17" y="19"/>
                    </a:lnTo>
                    <a:lnTo>
                      <a:pt x="30" y="10"/>
                    </a:lnTo>
                    <a:lnTo>
                      <a:pt x="58" y="18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97" name="Falkenberg">
                <a:extLst>
                  <a:ext uri="{FF2B5EF4-FFF2-40B4-BE49-F238E27FC236}">
                    <a16:creationId xmlns:a16="http://schemas.microsoft.com/office/drawing/2014/main" id="{00000000-0008-0000-0200-0000F0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6306" y="4808534"/>
                <a:ext cx="374249" cy="426007"/>
              </a:xfrm>
              <a:custGeom>
                <a:avLst/>
                <a:gdLst>
                  <a:gd name="T0" fmla="*/ 163 w 273"/>
                  <a:gd name="T1" fmla="*/ 0 h 309"/>
                  <a:gd name="T2" fmla="*/ 184 w 273"/>
                  <a:gd name="T3" fmla="*/ 13 h 309"/>
                  <a:gd name="T4" fmla="*/ 207 w 273"/>
                  <a:gd name="T5" fmla="*/ 16 h 309"/>
                  <a:gd name="T6" fmla="*/ 214 w 273"/>
                  <a:gd name="T7" fmla="*/ 34 h 309"/>
                  <a:gd name="T8" fmla="*/ 207 w 273"/>
                  <a:gd name="T9" fmla="*/ 39 h 309"/>
                  <a:gd name="T10" fmla="*/ 210 w 273"/>
                  <a:gd name="T11" fmla="*/ 71 h 309"/>
                  <a:gd name="T12" fmla="*/ 233 w 273"/>
                  <a:gd name="T13" fmla="*/ 67 h 309"/>
                  <a:gd name="T14" fmla="*/ 249 w 273"/>
                  <a:gd name="T15" fmla="*/ 72 h 309"/>
                  <a:gd name="T16" fmla="*/ 244 w 273"/>
                  <a:gd name="T17" fmla="*/ 83 h 309"/>
                  <a:gd name="T18" fmla="*/ 253 w 273"/>
                  <a:gd name="T19" fmla="*/ 89 h 309"/>
                  <a:gd name="T20" fmla="*/ 264 w 273"/>
                  <a:gd name="T21" fmla="*/ 84 h 309"/>
                  <a:gd name="T22" fmla="*/ 273 w 273"/>
                  <a:gd name="T23" fmla="*/ 90 h 309"/>
                  <a:gd name="T24" fmla="*/ 258 w 273"/>
                  <a:gd name="T25" fmla="*/ 103 h 309"/>
                  <a:gd name="T26" fmla="*/ 258 w 273"/>
                  <a:gd name="T27" fmla="*/ 124 h 309"/>
                  <a:gd name="T28" fmla="*/ 237 w 273"/>
                  <a:gd name="T29" fmla="*/ 134 h 309"/>
                  <a:gd name="T30" fmla="*/ 228 w 273"/>
                  <a:gd name="T31" fmla="*/ 156 h 309"/>
                  <a:gd name="T32" fmla="*/ 206 w 273"/>
                  <a:gd name="T33" fmla="*/ 148 h 309"/>
                  <a:gd name="T34" fmla="*/ 189 w 273"/>
                  <a:gd name="T35" fmla="*/ 168 h 309"/>
                  <a:gd name="T36" fmla="*/ 178 w 273"/>
                  <a:gd name="T37" fmla="*/ 168 h 309"/>
                  <a:gd name="T38" fmla="*/ 169 w 273"/>
                  <a:gd name="T39" fmla="*/ 195 h 309"/>
                  <a:gd name="T40" fmla="*/ 198 w 273"/>
                  <a:gd name="T41" fmla="*/ 211 h 309"/>
                  <a:gd name="T42" fmla="*/ 184 w 273"/>
                  <a:gd name="T43" fmla="*/ 227 h 309"/>
                  <a:gd name="T44" fmla="*/ 180 w 273"/>
                  <a:gd name="T45" fmla="*/ 258 h 309"/>
                  <a:gd name="T46" fmla="*/ 160 w 273"/>
                  <a:gd name="T47" fmla="*/ 270 h 309"/>
                  <a:gd name="T48" fmla="*/ 137 w 273"/>
                  <a:gd name="T49" fmla="*/ 267 h 309"/>
                  <a:gd name="T50" fmla="*/ 100 w 273"/>
                  <a:gd name="T51" fmla="*/ 292 h 309"/>
                  <a:gd name="T52" fmla="*/ 87 w 273"/>
                  <a:gd name="T53" fmla="*/ 309 h 309"/>
                  <a:gd name="T54" fmla="*/ 89 w 273"/>
                  <a:gd name="T55" fmla="*/ 280 h 309"/>
                  <a:gd name="T56" fmla="*/ 45 w 273"/>
                  <a:gd name="T57" fmla="*/ 242 h 309"/>
                  <a:gd name="T58" fmla="*/ 19 w 273"/>
                  <a:gd name="T59" fmla="*/ 233 h 309"/>
                  <a:gd name="T60" fmla="*/ 0 w 273"/>
                  <a:gd name="T61" fmla="*/ 211 h 309"/>
                  <a:gd name="T62" fmla="*/ 7 w 273"/>
                  <a:gd name="T63" fmla="*/ 193 h 309"/>
                  <a:gd name="T64" fmla="*/ 7 w 273"/>
                  <a:gd name="T65" fmla="*/ 174 h 309"/>
                  <a:gd name="T66" fmla="*/ 49 w 273"/>
                  <a:gd name="T67" fmla="*/ 168 h 309"/>
                  <a:gd name="T68" fmla="*/ 65 w 273"/>
                  <a:gd name="T69" fmla="*/ 181 h 309"/>
                  <a:gd name="T70" fmla="*/ 74 w 273"/>
                  <a:gd name="T71" fmla="*/ 165 h 309"/>
                  <a:gd name="T72" fmla="*/ 93 w 273"/>
                  <a:gd name="T73" fmla="*/ 160 h 309"/>
                  <a:gd name="T74" fmla="*/ 78 w 273"/>
                  <a:gd name="T75" fmla="*/ 144 h 309"/>
                  <a:gd name="T76" fmla="*/ 83 w 273"/>
                  <a:gd name="T77" fmla="*/ 132 h 309"/>
                  <a:gd name="T78" fmla="*/ 80 w 273"/>
                  <a:gd name="T79" fmla="*/ 106 h 309"/>
                  <a:gd name="T80" fmla="*/ 100 w 273"/>
                  <a:gd name="T81" fmla="*/ 98 h 309"/>
                  <a:gd name="T82" fmla="*/ 95 w 273"/>
                  <a:gd name="T83" fmla="*/ 81 h 309"/>
                  <a:gd name="T84" fmla="*/ 106 w 273"/>
                  <a:gd name="T85" fmla="*/ 76 h 309"/>
                  <a:gd name="T86" fmla="*/ 97 w 273"/>
                  <a:gd name="T87" fmla="*/ 56 h 309"/>
                  <a:gd name="T88" fmla="*/ 104 w 273"/>
                  <a:gd name="T89" fmla="*/ 43 h 309"/>
                  <a:gd name="T90" fmla="*/ 118 w 273"/>
                  <a:gd name="T91" fmla="*/ 38 h 309"/>
                  <a:gd name="T92" fmla="*/ 163 w 273"/>
                  <a:gd name="T93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73" h="309">
                    <a:moveTo>
                      <a:pt x="163" y="0"/>
                    </a:moveTo>
                    <a:lnTo>
                      <a:pt x="184" y="13"/>
                    </a:lnTo>
                    <a:lnTo>
                      <a:pt x="207" y="16"/>
                    </a:lnTo>
                    <a:lnTo>
                      <a:pt x="214" y="34"/>
                    </a:lnTo>
                    <a:lnTo>
                      <a:pt x="207" y="39"/>
                    </a:lnTo>
                    <a:lnTo>
                      <a:pt x="210" y="71"/>
                    </a:lnTo>
                    <a:lnTo>
                      <a:pt x="233" y="67"/>
                    </a:lnTo>
                    <a:lnTo>
                      <a:pt x="249" y="72"/>
                    </a:lnTo>
                    <a:lnTo>
                      <a:pt x="244" y="83"/>
                    </a:lnTo>
                    <a:lnTo>
                      <a:pt x="253" y="89"/>
                    </a:lnTo>
                    <a:lnTo>
                      <a:pt x="264" y="84"/>
                    </a:lnTo>
                    <a:lnTo>
                      <a:pt x="273" y="90"/>
                    </a:lnTo>
                    <a:lnTo>
                      <a:pt x="258" y="103"/>
                    </a:lnTo>
                    <a:lnTo>
                      <a:pt x="258" y="124"/>
                    </a:lnTo>
                    <a:lnTo>
                      <a:pt x="237" y="134"/>
                    </a:lnTo>
                    <a:lnTo>
                      <a:pt x="228" y="156"/>
                    </a:lnTo>
                    <a:lnTo>
                      <a:pt x="206" y="148"/>
                    </a:lnTo>
                    <a:lnTo>
                      <a:pt x="189" y="168"/>
                    </a:lnTo>
                    <a:lnTo>
                      <a:pt x="178" y="168"/>
                    </a:lnTo>
                    <a:lnTo>
                      <a:pt x="169" y="195"/>
                    </a:lnTo>
                    <a:lnTo>
                      <a:pt x="198" y="211"/>
                    </a:lnTo>
                    <a:lnTo>
                      <a:pt x="184" y="227"/>
                    </a:lnTo>
                    <a:lnTo>
                      <a:pt x="180" y="258"/>
                    </a:lnTo>
                    <a:lnTo>
                      <a:pt x="160" y="270"/>
                    </a:lnTo>
                    <a:lnTo>
                      <a:pt x="137" y="267"/>
                    </a:lnTo>
                    <a:lnTo>
                      <a:pt x="100" y="292"/>
                    </a:lnTo>
                    <a:lnTo>
                      <a:pt x="87" y="309"/>
                    </a:lnTo>
                    <a:lnTo>
                      <a:pt x="89" y="280"/>
                    </a:lnTo>
                    <a:lnTo>
                      <a:pt x="45" y="242"/>
                    </a:lnTo>
                    <a:lnTo>
                      <a:pt x="19" y="233"/>
                    </a:lnTo>
                    <a:lnTo>
                      <a:pt x="0" y="211"/>
                    </a:lnTo>
                    <a:lnTo>
                      <a:pt x="7" y="193"/>
                    </a:lnTo>
                    <a:lnTo>
                      <a:pt x="7" y="174"/>
                    </a:lnTo>
                    <a:lnTo>
                      <a:pt x="49" y="168"/>
                    </a:lnTo>
                    <a:lnTo>
                      <a:pt x="65" y="181"/>
                    </a:lnTo>
                    <a:lnTo>
                      <a:pt x="74" y="165"/>
                    </a:lnTo>
                    <a:lnTo>
                      <a:pt x="93" y="160"/>
                    </a:lnTo>
                    <a:lnTo>
                      <a:pt x="78" y="144"/>
                    </a:lnTo>
                    <a:lnTo>
                      <a:pt x="83" y="132"/>
                    </a:lnTo>
                    <a:lnTo>
                      <a:pt x="80" y="106"/>
                    </a:lnTo>
                    <a:lnTo>
                      <a:pt x="100" y="98"/>
                    </a:lnTo>
                    <a:lnTo>
                      <a:pt x="95" y="81"/>
                    </a:lnTo>
                    <a:lnTo>
                      <a:pt x="106" y="76"/>
                    </a:lnTo>
                    <a:lnTo>
                      <a:pt x="97" y="56"/>
                    </a:lnTo>
                    <a:lnTo>
                      <a:pt x="104" y="43"/>
                    </a:lnTo>
                    <a:lnTo>
                      <a:pt x="118" y="38"/>
                    </a:lnTo>
                    <a:lnTo>
                      <a:pt x="163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98" name="Hylte">
                <a:extLst>
                  <a:ext uri="{FF2B5EF4-FFF2-40B4-BE49-F238E27FC236}">
                    <a16:creationId xmlns:a16="http://schemas.microsoft.com/office/drawing/2014/main" id="{00000000-0008-0000-0200-0000F1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7984" y="4961945"/>
                <a:ext cx="404389" cy="238348"/>
              </a:xfrm>
              <a:custGeom>
                <a:avLst/>
                <a:gdLst>
                  <a:gd name="T0" fmla="*/ 224 w 294"/>
                  <a:gd name="T1" fmla="*/ 0 h 173"/>
                  <a:gd name="T2" fmla="*/ 228 w 294"/>
                  <a:gd name="T3" fmla="*/ 17 h 173"/>
                  <a:gd name="T4" fmla="*/ 239 w 294"/>
                  <a:gd name="T5" fmla="*/ 19 h 173"/>
                  <a:gd name="T6" fmla="*/ 268 w 294"/>
                  <a:gd name="T7" fmla="*/ 36 h 173"/>
                  <a:gd name="T8" fmla="*/ 260 w 294"/>
                  <a:gd name="T9" fmla="*/ 57 h 173"/>
                  <a:gd name="T10" fmla="*/ 269 w 294"/>
                  <a:gd name="T11" fmla="*/ 78 h 173"/>
                  <a:gd name="T12" fmla="*/ 291 w 294"/>
                  <a:gd name="T13" fmla="*/ 87 h 173"/>
                  <a:gd name="T14" fmla="*/ 294 w 294"/>
                  <a:gd name="T15" fmla="*/ 101 h 173"/>
                  <a:gd name="T16" fmla="*/ 282 w 294"/>
                  <a:gd name="T17" fmla="*/ 138 h 173"/>
                  <a:gd name="T18" fmla="*/ 269 w 294"/>
                  <a:gd name="T19" fmla="*/ 135 h 173"/>
                  <a:gd name="T20" fmla="*/ 265 w 294"/>
                  <a:gd name="T21" fmla="*/ 143 h 173"/>
                  <a:gd name="T22" fmla="*/ 236 w 294"/>
                  <a:gd name="T23" fmla="*/ 144 h 173"/>
                  <a:gd name="T24" fmla="*/ 220 w 294"/>
                  <a:gd name="T25" fmla="*/ 157 h 173"/>
                  <a:gd name="T26" fmla="*/ 214 w 294"/>
                  <a:gd name="T27" fmla="*/ 151 h 173"/>
                  <a:gd name="T28" fmla="*/ 181 w 294"/>
                  <a:gd name="T29" fmla="*/ 160 h 173"/>
                  <a:gd name="T30" fmla="*/ 169 w 294"/>
                  <a:gd name="T31" fmla="*/ 154 h 173"/>
                  <a:gd name="T32" fmla="*/ 155 w 294"/>
                  <a:gd name="T33" fmla="*/ 169 h 173"/>
                  <a:gd name="T34" fmla="*/ 109 w 294"/>
                  <a:gd name="T35" fmla="*/ 173 h 173"/>
                  <a:gd name="T36" fmla="*/ 113 w 294"/>
                  <a:gd name="T37" fmla="*/ 143 h 173"/>
                  <a:gd name="T38" fmla="*/ 99 w 294"/>
                  <a:gd name="T39" fmla="*/ 140 h 173"/>
                  <a:gd name="T40" fmla="*/ 89 w 294"/>
                  <a:gd name="T41" fmla="*/ 152 h 173"/>
                  <a:gd name="T42" fmla="*/ 71 w 294"/>
                  <a:gd name="T43" fmla="*/ 165 h 173"/>
                  <a:gd name="T44" fmla="*/ 55 w 294"/>
                  <a:gd name="T45" fmla="*/ 154 h 173"/>
                  <a:gd name="T46" fmla="*/ 57 w 294"/>
                  <a:gd name="T47" fmla="*/ 122 h 173"/>
                  <a:gd name="T48" fmla="*/ 40 w 294"/>
                  <a:gd name="T49" fmla="*/ 117 h 173"/>
                  <a:gd name="T50" fmla="*/ 29 w 294"/>
                  <a:gd name="T51" fmla="*/ 100 h 173"/>
                  <a:gd name="T52" fmla="*/ 0 w 294"/>
                  <a:gd name="T53" fmla="*/ 84 h 173"/>
                  <a:gd name="T54" fmla="*/ 9 w 294"/>
                  <a:gd name="T55" fmla="*/ 57 h 173"/>
                  <a:gd name="T56" fmla="*/ 20 w 294"/>
                  <a:gd name="T57" fmla="*/ 57 h 173"/>
                  <a:gd name="T58" fmla="*/ 37 w 294"/>
                  <a:gd name="T59" fmla="*/ 37 h 173"/>
                  <a:gd name="T60" fmla="*/ 59 w 294"/>
                  <a:gd name="T61" fmla="*/ 45 h 173"/>
                  <a:gd name="T62" fmla="*/ 68 w 294"/>
                  <a:gd name="T63" fmla="*/ 23 h 173"/>
                  <a:gd name="T64" fmla="*/ 89 w 294"/>
                  <a:gd name="T65" fmla="*/ 13 h 173"/>
                  <a:gd name="T66" fmla="*/ 102 w 294"/>
                  <a:gd name="T67" fmla="*/ 50 h 173"/>
                  <a:gd name="T68" fmla="*/ 133 w 294"/>
                  <a:gd name="T69" fmla="*/ 25 h 173"/>
                  <a:gd name="T70" fmla="*/ 138 w 294"/>
                  <a:gd name="T71" fmla="*/ 10 h 173"/>
                  <a:gd name="T72" fmla="*/ 151 w 294"/>
                  <a:gd name="T73" fmla="*/ 13 h 173"/>
                  <a:gd name="T74" fmla="*/ 181 w 294"/>
                  <a:gd name="T75" fmla="*/ 2 h 173"/>
                  <a:gd name="T76" fmla="*/ 216 w 294"/>
                  <a:gd name="T77" fmla="*/ 7 h 173"/>
                  <a:gd name="T78" fmla="*/ 224 w 294"/>
                  <a:gd name="T79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94" h="173">
                    <a:moveTo>
                      <a:pt x="224" y="0"/>
                    </a:moveTo>
                    <a:lnTo>
                      <a:pt x="228" y="17"/>
                    </a:lnTo>
                    <a:lnTo>
                      <a:pt x="239" y="19"/>
                    </a:lnTo>
                    <a:lnTo>
                      <a:pt x="268" y="36"/>
                    </a:lnTo>
                    <a:lnTo>
                      <a:pt x="260" y="57"/>
                    </a:lnTo>
                    <a:lnTo>
                      <a:pt x="269" y="78"/>
                    </a:lnTo>
                    <a:lnTo>
                      <a:pt x="291" y="87"/>
                    </a:lnTo>
                    <a:lnTo>
                      <a:pt x="294" y="101"/>
                    </a:lnTo>
                    <a:lnTo>
                      <a:pt x="282" y="138"/>
                    </a:lnTo>
                    <a:lnTo>
                      <a:pt x="269" y="135"/>
                    </a:lnTo>
                    <a:lnTo>
                      <a:pt x="265" y="143"/>
                    </a:lnTo>
                    <a:lnTo>
                      <a:pt x="236" y="144"/>
                    </a:lnTo>
                    <a:lnTo>
                      <a:pt x="220" y="157"/>
                    </a:lnTo>
                    <a:lnTo>
                      <a:pt x="214" y="151"/>
                    </a:lnTo>
                    <a:lnTo>
                      <a:pt x="181" y="160"/>
                    </a:lnTo>
                    <a:lnTo>
                      <a:pt x="169" y="154"/>
                    </a:lnTo>
                    <a:lnTo>
                      <a:pt x="155" y="169"/>
                    </a:lnTo>
                    <a:lnTo>
                      <a:pt x="109" y="173"/>
                    </a:lnTo>
                    <a:lnTo>
                      <a:pt x="113" y="143"/>
                    </a:lnTo>
                    <a:lnTo>
                      <a:pt x="99" y="140"/>
                    </a:lnTo>
                    <a:lnTo>
                      <a:pt x="89" y="152"/>
                    </a:lnTo>
                    <a:lnTo>
                      <a:pt x="71" y="165"/>
                    </a:lnTo>
                    <a:lnTo>
                      <a:pt x="55" y="154"/>
                    </a:lnTo>
                    <a:lnTo>
                      <a:pt x="57" y="122"/>
                    </a:lnTo>
                    <a:lnTo>
                      <a:pt x="40" y="117"/>
                    </a:lnTo>
                    <a:lnTo>
                      <a:pt x="29" y="100"/>
                    </a:lnTo>
                    <a:lnTo>
                      <a:pt x="0" y="84"/>
                    </a:lnTo>
                    <a:lnTo>
                      <a:pt x="9" y="57"/>
                    </a:lnTo>
                    <a:lnTo>
                      <a:pt x="20" y="57"/>
                    </a:lnTo>
                    <a:lnTo>
                      <a:pt x="37" y="37"/>
                    </a:lnTo>
                    <a:lnTo>
                      <a:pt x="59" y="45"/>
                    </a:lnTo>
                    <a:lnTo>
                      <a:pt x="68" y="23"/>
                    </a:lnTo>
                    <a:lnTo>
                      <a:pt x="89" y="13"/>
                    </a:lnTo>
                    <a:lnTo>
                      <a:pt x="102" y="50"/>
                    </a:lnTo>
                    <a:lnTo>
                      <a:pt x="133" y="25"/>
                    </a:lnTo>
                    <a:lnTo>
                      <a:pt x="138" y="10"/>
                    </a:lnTo>
                    <a:lnTo>
                      <a:pt x="151" y="13"/>
                    </a:lnTo>
                    <a:lnTo>
                      <a:pt x="181" y="2"/>
                    </a:lnTo>
                    <a:lnTo>
                      <a:pt x="216" y="7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99" name="Halmstad">
                <a:extLst>
                  <a:ext uri="{FF2B5EF4-FFF2-40B4-BE49-F238E27FC236}">
                    <a16:creationId xmlns:a16="http://schemas.microsoft.com/office/drawing/2014/main" id="{00000000-0008-0000-0200-0000F2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5573" y="5100286"/>
                <a:ext cx="333101" cy="339700"/>
              </a:xfrm>
              <a:custGeom>
                <a:avLst/>
                <a:gdLst>
                  <a:gd name="T0" fmla="*/ 111 w 242"/>
                  <a:gd name="T1" fmla="*/ 0 h 246"/>
                  <a:gd name="T2" fmla="*/ 122 w 242"/>
                  <a:gd name="T3" fmla="*/ 17 h 246"/>
                  <a:gd name="T4" fmla="*/ 139 w 242"/>
                  <a:gd name="T5" fmla="*/ 22 h 246"/>
                  <a:gd name="T6" fmla="*/ 137 w 242"/>
                  <a:gd name="T7" fmla="*/ 54 h 246"/>
                  <a:gd name="T8" fmla="*/ 153 w 242"/>
                  <a:gd name="T9" fmla="*/ 65 h 246"/>
                  <a:gd name="T10" fmla="*/ 171 w 242"/>
                  <a:gd name="T11" fmla="*/ 52 h 246"/>
                  <a:gd name="T12" fmla="*/ 181 w 242"/>
                  <a:gd name="T13" fmla="*/ 40 h 246"/>
                  <a:gd name="T14" fmla="*/ 195 w 242"/>
                  <a:gd name="T15" fmla="*/ 43 h 246"/>
                  <a:gd name="T16" fmla="*/ 191 w 242"/>
                  <a:gd name="T17" fmla="*/ 73 h 246"/>
                  <a:gd name="T18" fmla="*/ 237 w 242"/>
                  <a:gd name="T19" fmla="*/ 69 h 246"/>
                  <a:gd name="T20" fmla="*/ 242 w 242"/>
                  <a:gd name="T21" fmla="*/ 114 h 246"/>
                  <a:gd name="T22" fmla="*/ 242 w 242"/>
                  <a:gd name="T23" fmla="*/ 165 h 246"/>
                  <a:gd name="T24" fmla="*/ 229 w 242"/>
                  <a:gd name="T25" fmla="*/ 174 h 246"/>
                  <a:gd name="T26" fmla="*/ 192 w 242"/>
                  <a:gd name="T27" fmla="*/ 174 h 246"/>
                  <a:gd name="T28" fmla="*/ 194 w 242"/>
                  <a:gd name="T29" fmla="*/ 188 h 246"/>
                  <a:gd name="T30" fmla="*/ 133 w 242"/>
                  <a:gd name="T31" fmla="*/ 220 h 246"/>
                  <a:gd name="T32" fmla="*/ 126 w 242"/>
                  <a:gd name="T33" fmla="*/ 246 h 246"/>
                  <a:gd name="T34" fmla="*/ 110 w 242"/>
                  <a:gd name="T35" fmla="*/ 246 h 246"/>
                  <a:gd name="T36" fmla="*/ 106 w 242"/>
                  <a:gd name="T37" fmla="*/ 221 h 246"/>
                  <a:gd name="T38" fmla="*/ 97 w 242"/>
                  <a:gd name="T39" fmla="*/ 188 h 246"/>
                  <a:gd name="T40" fmla="*/ 76 w 242"/>
                  <a:gd name="T41" fmla="*/ 177 h 246"/>
                  <a:gd name="T42" fmla="*/ 56 w 242"/>
                  <a:gd name="T43" fmla="*/ 188 h 246"/>
                  <a:gd name="T44" fmla="*/ 36 w 242"/>
                  <a:gd name="T45" fmla="*/ 187 h 246"/>
                  <a:gd name="T46" fmla="*/ 12 w 242"/>
                  <a:gd name="T47" fmla="*/ 131 h 246"/>
                  <a:gd name="T48" fmla="*/ 0 w 242"/>
                  <a:gd name="T49" fmla="*/ 98 h 246"/>
                  <a:gd name="T50" fmla="*/ 13 w 242"/>
                  <a:gd name="T51" fmla="*/ 81 h 246"/>
                  <a:gd name="T52" fmla="*/ 50 w 242"/>
                  <a:gd name="T53" fmla="*/ 56 h 246"/>
                  <a:gd name="T54" fmla="*/ 73 w 242"/>
                  <a:gd name="T55" fmla="*/ 59 h 246"/>
                  <a:gd name="T56" fmla="*/ 93 w 242"/>
                  <a:gd name="T57" fmla="*/ 47 h 246"/>
                  <a:gd name="T58" fmla="*/ 97 w 242"/>
                  <a:gd name="T59" fmla="*/ 16 h 246"/>
                  <a:gd name="T60" fmla="*/ 111 w 242"/>
                  <a:gd name="T61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42" h="246">
                    <a:moveTo>
                      <a:pt x="111" y="0"/>
                    </a:moveTo>
                    <a:lnTo>
                      <a:pt x="122" y="17"/>
                    </a:lnTo>
                    <a:lnTo>
                      <a:pt x="139" y="22"/>
                    </a:lnTo>
                    <a:lnTo>
                      <a:pt x="137" y="54"/>
                    </a:lnTo>
                    <a:lnTo>
                      <a:pt x="153" y="65"/>
                    </a:lnTo>
                    <a:lnTo>
                      <a:pt x="171" y="52"/>
                    </a:lnTo>
                    <a:lnTo>
                      <a:pt x="181" y="40"/>
                    </a:lnTo>
                    <a:lnTo>
                      <a:pt x="195" y="43"/>
                    </a:lnTo>
                    <a:lnTo>
                      <a:pt x="191" y="73"/>
                    </a:lnTo>
                    <a:lnTo>
                      <a:pt x="237" y="69"/>
                    </a:lnTo>
                    <a:lnTo>
                      <a:pt x="242" y="114"/>
                    </a:lnTo>
                    <a:lnTo>
                      <a:pt x="242" y="165"/>
                    </a:lnTo>
                    <a:lnTo>
                      <a:pt x="229" y="174"/>
                    </a:lnTo>
                    <a:lnTo>
                      <a:pt x="192" y="174"/>
                    </a:lnTo>
                    <a:lnTo>
                      <a:pt x="194" y="188"/>
                    </a:lnTo>
                    <a:lnTo>
                      <a:pt x="133" y="220"/>
                    </a:lnTo>
                    <a:lnTo>
                      <a:pt x="126" y="246"/>
                    </a:lnTo>
                    <a:lnTo>
                      <a:pt x="110" y="246"/>
                    </a:lnTo>
                    <a:lnTo>
                      <a:pt x="106" y="221"/>
                    </a:lnTo>
                    <a:lnTo>
                      <a:pt x="97" y="188"/>
                    </a:lnTo>
                    <a:lnTo>
                      <a:pt x="76" y="177"/>
                    </a:lnTo>
                    <a:lnTo>
                      <a:pt x="56" y="188"/>
                    </a:lnTo>
                    <a:lnTo>
                      <a:pt x="36" y="187"/>
                    </a:lnTo>
                    <a:lnTo>
                      <a:pt x="12" y="131"/>
                    </a:lnTo>
                    <a:lnTo>
                      <a:pt x="0" y="98"/>
                    </a:lnTo>
                    <a:lnTo>
                      <a:pt x="13" y="81"/>
                    </a:lnTo>
                    <a:lnTo>
                      <a:pt x="50" y="56"/>
                    </a:lnTo>
                    <a:lnTo>
                      <a:pt x="73" y="59"/>
                    </a:lnTo>
                    <a:lnTo>
                      <a:pt x="93" y="47"/>
                    </a:lnTo>
                    <a:lnTo>
                      <a:pt x="97" y="16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00" name="Bromölla">
                <a:extLst>
                  <a:ext uri="{FF2B5EF4-FFF2-40B4-BE49-F238E27FC236}">
                    <a16:creationId xmlns:a16="http://schemas.microsoft.com/office/drawing/2014/main" id="{00000000-0008-0000-0200-000005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6705" y="5733131"/>
                <a:ext cx="106929" cy="173940"/>
              </a:xfrm>
              <a:custGeom>
                <a:avLst/>
                <a:gdLst>
                  <a:gd name="T0" fmla="*/ 27 w 78"/>
                  <a:gd name="T1" fmla="*/ 0 h 125"/>
                  <a:gd name="T2" fmla="*/ 44 w 78"/>
                  <a:gd name="T3" fmla="*/ 8 h 125"/>
                  <a:gd name="T4" fmla="*/ 62 w 78"/>
                  <a:gd name="T5" fmla="*/ 6 h 125"/>
                  <a:gd name="T6" fmla="*/ 72 w 78"/>
                  <a:gd name="T7" fmla="*/ 21 h 125"/>
                  <a:gd name="T8" fmla="*/ 78 w 78"/>
                  <a:gd name="T9" fmla="*/ 90 h 125"/>
                  <a:gd name="T10" fmla="*/ 65 w 78"/>
                  <a:gd name="T11" fmla="*/ 99 h 125"/>
                  <a:gd name="T12" fmla="*/ 61 w 78"/>
                  <a:gd name="T13" fmla="*/ 116 h 125"/>
                  <a:gd name="T14" fmla="*/ 33 w 78"/>
                  <a:gd name="T15" fmla="*/ 125 h 125"/>
                  <a:gd name="T16" fmla="*/ 0 w 78"/>
                  <a:gd name="T17" fmla="*/ 118 h 125"/>
                  <a:gd name="T18" fmla="*/ 6 w 78"/>
                  <a:gd name="T19" fmla="*/ 99 h 125"/>
                  <a:gd name="T20" fmla="*/ 23 w 78"/>
                  <a:gd name="T21" fmla="*/ 79 h 125"/>
                  <a:gd name="T22" fmla="*/ 16 w 78"/>
                  <a:gd name="T23" fmla="*/ 45 h 125"/>
                  <a:gd name="T24" fmla="*/ 15 w 78"/>
                  <a:gd name="T25" fmla="*/ 16 h 125"/>
                  <a:gd name="T26" fmla="*/ 27 w 78"/>
                  <a:gd name="T27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8" h="125">
                    <a:moveTo>
                      <a:pt x="27" y="0"/>
                    </a:moveTo>
                    <a:lnTo>
                      <a:pt x="44" y="8"/>
                    </a:lnTo>
                    <a:lnTo>
                      <a:pt x="62" y="6"/>
                    </a:lnTo>
                    <a:lnTo>
                      <a:pt x="72" y="21"/>
                    </a:lnTo>
                    <a:lnTo>
                      <a:pt x="78" y="90"/>
                    </a:lnTo>
                    <a:lnTo>
                      <a:pt x="65" y="99"/>
                    </a:lnTo>
                    <a:lnTo>
                      <a:pt x="61" y="116"/>
                    </a:lnTo>
                    <a:lnTo>
                      <a:pt x="33" y="125"/>
                    </a:lnTo>
                    <a:lnTo>
                      <a:pt x="0" y="118"/>
                    </a:lnTo>
                    <a:lnTo>
                      <a:pt x="6" y="99"/>
                    </a:lnTo>
                    <a:lnTo>
                      <a:pt x="23" y="79"/>
                    </a:lnTo>
                    <a:lnTo>
                      <a:pt x="16" y="45"/>
                    </a:lnTo>
                    <a:lnTo>
                      <a:pt x="15" y="1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01" name="Karlskrona">
                <a:extLst>
                  <a:ext uri="{FF2B5EF4-FFF2-40B4-BE49-F238E27FC236}">
                    <a16:creationId xmlns:a16="http://schemas.microsoft.com/office/drawing/2014/main" id="{00000000-0008-0000-0200-000015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6333" y="5498894"/>
                <a:ext cx="361910" cy="367100"/>
              </a:xfrm>
              <a:custGeom>
                <a:avLst/>
                <a:gdLst>
                  <a:gd name="T0" fmla="*/ 72 w 264"/>
                  <a:gd name="T1" fmla="*/ 0 h 266"/>
                  <a:gd name="T2" fmla="*/ 95 w 264"/>
                  <a:gd name="T3" fmla="*/ 11 h 266"/>
                  <a:gd name="T4" fmla="*/ 104 w 264"/>
                  <a:gd name="T5" fmla="*/ 28 h 266"/>
                  <a:gd name="T6" fmla="*/ 120 w 264"/>
                  <a:gd name="T7" fmla="*/ 28 h 266"/>
                  <a:gd name="T8" fmla="*/ 134 w 264"/>
                  <a:gd name="T9" fmla="*/ 59 h 266"/>
                  <a:gd name="T10" fmla="*/ 153 w 264"/>
                  <a:gd name="T11" fmla="*/ 64 h 266"/>
                  <a:gd name="T12" fmla="*/ 174 w 264"/>
                  <a:gd name="T13" fmla="*/ 108 h 266"/>
                  <a:gd name="T14" fmla="*/ 196 w 264"/>
                  <a:gd name="T15" fmla="*/ 119 h 266"/>
                  <a:gd name="T16" fmla="*/ 229 w 264"/>
                  <a:gd name="T17" fmla="*/ 118 h 266"/>
                  <a:gd name="T18" fmla="*/ 243 w 264"/>
                  <a:gd name="T19" fmla="*/ 127 h 266"/>
                  <a:gd name="T20" fmla="*/ 264 w 264"/>
                  <a:gd name="T21" fmla="*/ 114 h 266"/>
                  <a:gd name="T22" fmla="*/ 251 w 264"/>
                  <a:gd name="T23" fmla="*/ 173 h 266"/>
                  <a:gd name="T24" fmla="*/ 231 w 264"/>
                  <a:gd name="T25" fmla="*/ 210 h 266"/>
                  <a:gd name="T26" fmla="*/ 217 w 264"/>
                  <a:gd name="T27" fmla="*/ 220 h 266"/>
                  <a:gd name="T28" fmla="*/ 195 w 264"/>
                  <a:gd name="T29" fmla="*/ 266 h 266"/>
                  <a:gd name="T30" fmla="*/ 174 w 264"/>
                  <a:gd name="T31" fmla="*/ 246 h 266"/>
                  <a:gd name="T32" fmla="*/ 145 w 264"/>
                  <a:gd name="T33" fmla="*/ 262 h 266"/>
                  <a:gd name="T34" fmla="*/ 128 w 264"/>
                  <a:gd name="T35" fmla="*/ 257 h 266"/>
                  <a:gd name="T36" fmla="*/ 150 w 264"/>
                  <a:gd name="T37" fmla="*/ 237 h 266"/>
                  <a:gd name="T38" fmla="*/ 155 w 264"/>
                  <a:gd name="T39" fmla="*/ 218 h 266"/>
                  <a:gd name="T40" fmla="*/ 140 w 264"/>
                  <a:gd name="T41" fmla="*/ 202 h 266"/>
                  <a:gd name="T42" fmla="*/ 104 w 264"/>
                  <a:gd name="T43" fmla="*/ 208 h 266"/>
                  <a:gd name="T44" fmla="*/ 94 w 264"/>
                  <a:gd name="T45" fmla="*/ 201 h 266"/>
                  <a:gd name="T46" fmla="*/ 70 w 264"/>
                  <a:gd name="T47" fmla="*/ 207 h 266"/>
                  <a:gd name="T48" fmla="*/ 64 w 264"/>
                  <a:gd name="T49" fmla="*/ 173 h 266"/>
                  <a:gd name="T50" fmla="*/ 60 w 264"/>
                  <a:gd name="T51" fmla="*/ 164 h 266"/>
                  <a:gd name="T52" fmla="*/ 65 w 264"/>
                  <a:gd name="T53" fmla="*/ 150 h 266"/>
                  <a:gd name="T54" fmla="*/ 56 w 264"/>
                  <a:gd name="T55" fmla="*/ 142 h 266"/>
                  <a:gd name="T56" fmla="*/ 30 w 264"/>
                  <a:gd name="T57" fmla="*/ 142 h 266"/>
                  <a:gd name="T58" fmla="*/ 22 w 264"/>
                  <a:gd name="T59" fmla="*/ 106 h 266"/>
                  <a:gd name="T60" fmla="*/ 0 w 264"/>
                  <a:gd name="T61" fmla="*/ 91 h 266"/>
                  <a:gd name="T62" fmla="*/ 10 w 264"/>
                  <a:gd name="T63" fmla="*/ 81 h 266"/>
                  <a:gd name="T64" fmla="*/ 7 w 264"/>
                  <a:gd name="T65" fmla="*/ 67 h 266"/>
                  <a:gd name="T66" fmla="*/ 34 w 264"/>
                  <a:gd name="T67" fmla="*/ 70 h 266"/>
                  <a:gd name="T68" fmla="*/ 49 w 264"/>
                  <a:gd name="T69" fmla="*/ 41 h 266"/>
                  <a:gd name="T70" fmla="*/ 69 w 264"/>
                  <a:gd name="T71" fmla="*/ 46 h 266"/>
                  <a:gd name="T72" fmla="*/ 65 w 264"/>
                  <a:gd name="T73" fmla="*/ 19 h 266"/>
                  <a:gd name="T74" fmla="*/ 72 w 264"/>
                  <a:gd name="T75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4" h="266">
                    <a:moveTo>
                      <a:pt x="72" y="0"/>
                    </a:moveTo>
                    <a:lnTo>
                      <a:pt x="95" y="11"/>
                    </a:lnTo>
                    <a:lnTo>
                      <a:pt x="104" y="28"/>
                    </a:lnTo>
                    <a:lnTo>
                      <a:pt x="120" y="28"/>
                    </a:lnTo>
                    <a:lnTo>
                      <a:pt x="134" y="59"/>
                    </a:lnTo>
                    <a:lnTo>
                      <a:pt x="153" y="64"/>
                    </a:lnTo>
                    <a:lnTo>
                      <a:pt x="174" y="108"/>
                    </a:lnTo>
                    <a:lnTo>
                      <a:pt x="196" y="119"/>
                    </a:lnTo>
                    <a:lnTo>
                      <a:pt x="229" y="118"/>
                    </a:lnTo>
                    <a:lnTo>
                      <a:pt x="243" y="127"/>
                    </a:lnTo>
                    <a:lnTo>
                      <a:pt x="264" y="114"/>
                    </a:lnTo>
                    <a:lnTo>
                      <a:pt x="251" y="173"/>
                    </a:lnTo>
                    <a:lnTo>
                      <a:pt x="231" y="210"/>
                    </a:lnTo>
                    <a:lnTo>
                      <a:pt x="217" y="220"/>
                    </a:lnTo>
                    <a:lnTo>
                      <a:pt x="195" y="266"/>
                    </a:lnTo>
                    <a:lnTo>
                      <a:pt x="174" y="246"/>
                    </a:lnTo>
                    <a:lnTo>
                      <a:pt x="145" y="262"/>
                    </a:lnTo>
                    <a:lnTo>
                      <a:pt x="128" y="257"/>
                    </a:lnTo>
                    <a:lnTo>
                      <a:pt x="150" y="237"/>
                    </a:lnTo>
                    <a:lnTo>
                      <a:pt x="155" y="218"/>
                    </a:lnTo>
                    <a:lnTo>
                      <a:pt x="140" y="202"/>
                    </a:lnTo>
                    <a:lnTo>
                      <a:pt x="104" y="208"/>
                    </a:lnTo>
                    <a:lnTo>
                      <a:pt x="94" y="201"/>
                    </a:lnTo>
                    <a:lnTo>
                      <a:pt x="70" y="207"/>
                    </a:lnTo>
                    <a:lnTo>
                      <a:pt x="64" y="173"/>
                    </a:lnTo>
                    <a:lnTo>
                      <a:pt x="60" y="164"/>
                    </a:lnTo>
                    <a:lnTo>
                      <a:pt x="65" y="150"/>
                    </a:lnTo>
                    <a:lnTo>
                      <a:pt x="56" y="142"/>
                    </a:lnTo>
                    <a:lnTo>
                      <a:pt x="30" y="142"/>
                    </a:lnTo>
                    <a:lnTo>
                      <a:pt x="22" y="106"/>
                    </a:lnTo>
                    <a:lnTo>
                      <a:pt x="0" y="91"/>
                    </a:lnTo>
                    <a:lnTo>
                      <a:pt x="10" y="81"/>
                    </a:lnTo>
                    <a:lnTo>
                      <a:pt x="7" y="67"/>
                    </a:lnTo>
                    <a:lnTo>
                      <a:pt x="34" y="70"/>
                    </a:lnTo>
                    <a:lnTo>
                      <a:pt x="49" y="41"/>
                    </a:lnTo>
                    <a:lnTo>
                      <a:pt x="69" y="46"/>
                    </a:lnTo>
                    <a:lnTo>
                      <a:pt x="65" y="19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02" name="Ronneby">
                <a:extLst>
                  <a:ext uri="{FF2B5EF4-FFF2-40B4-BE49-F238E27FC236}">
                    <a16:creationId xmlns:a16="http://schemas.microsoft.com/office/drawing/2014/main" id="{00000000-0008-0000-0200-000016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8120" y="5511223"/>
                <a:ext cx="274175" cy="309563"/>
              </a:xfrm>
              <a:custGeom>
                <a:avLst/>
                <a:gdLst>
                  <a:gd name="T0" fmla="*/ 166 w 200"/>
                  <a:gd name="T1" fmla="*/ 0 h 224"/>
                  <a:gd name="T2" fmla="*/ 195 w 200"/>
                  <a:gd name="T3" fmla="*/ 10 h 224"/>
                  <a:gd name="T4" fmla="*/ 199 w 200"/>
                  <a:gd name="T5" fmla="*/ 37 h 224"/>
                  <a:gd name="T6" fmla="*/ 179 w 200"/>
                  <a:gd name="T7" fmla="*/ 32 h 224"/>
                  <a:gd name="T8" fmla="*/ 164 w 200"/>
                  <a:gd name="T9" fmla="*/ 61 h 224"/>
                  <a:gd name="T10" fmla="*/ 137 w 200"/>
                  <a:gd name="T11" fmla="*/ 58 h 224"/>
                  <a:gd name="T12" fmla="*/ 140 w 200"/>
                  <a:gd name="T13" fmla="*/ 72 h 224"/>
                  <a:gd name="T14" fmla="*/ 130 w 200"/>
                  <a:gd name="T15" fmla="*/ 82 h 224"/>
                  <a:gd name="T16" fmla="*/ 152 w 200"/>
                  <a:gd name="T17" fmla="*/ 97 h 224"/>
                  <a:gd name="T18" fmla="*/ 160 w 200"/>
                  <a:gd name="T19" fmla="*/ 133 h 224"/>
                  <a:gd name="T20" fmla="*/ 186 w 200"/>
                  <a:gd name="T21" fmla="*/ 133 h 224"/>
                  <a:gd name="T22" fmla="*/ 195 w 200"/>
                  <a:gd name="T23" fmla="*/ 141 h 224"/>
                  <a:gd name="T24" fmla="*/ 190 w 200"/>
                  <a:gd name="T25" fmla="*/ 155 h 224"/>
                  <a:gd name="T26" fmla="*/ 194 w 200"/>
                  <a:gd name="T27" fmla="*/ 164 h 224"/>
                  <a:gd name="T28" fmla="*/ 200 w 200"/>
                  <a:gd name="T29" fmla="*/ 198 h 224"/>
                  <a:gd name="T30" fmla="*/ 186 w 200"/>
                  <a:gd name="T31" fmla="*/ 213 h 224"/>
                  <a:gd name="T32" fmla="*/ 170 w 200"/>
                  <a:gd name="T33" fmla="*/ 196 h 224"/>
                  <a:gd name="T34" fmla="*/ 162 w 200"/>
                  <a:gd name="T35" fmla="*/ 211 h 224"/>
                  <a:gd name="T36" fmla="*/ 136 w 200"/>
                  <a:gd name="T37" fmla="*/ 224 h 224"/>
                  <a:gd name="T38" fmla="*/ 128 w 200"/>
                  <a:gd name="T39" fmla="*/ 197 h 224"/>
                  <a:gd name="T40" fmla="*/ 115 w 200"/>
                  <a:gd name="T41" fmla="*/ 202 h 224"/>
                  <a:gd name="T42" fmla="*/ 84 w 200"/>
                  <a:gd name="T43" fmla="*/ 209 h 224"/>
                  <a:gd name="T44" fmla="*/ 59 w 200"/>
                  <a:gd name="T45" fmla="*/ 207 h 224"/>
                  <a:gd name="T46" fmla="*/ 47 w 200"/>
                  <a:gd name="T47" fmla="*/ 193 h 224"/>
                  <a:gd name="T48" fmla="*/ 42 w 200"/>
                  <a:gd name="T49" fmla="*/ 147 h 224"/>
                  <a:gd name="T50" fmla="*/ 29 w 200"/>
                  <a:gd name="T51" fmla="*/ 137 h 224"/>
                  <a:gd name="T52" fmla="*/ 38 w 200"/>
                  <a:gd name="T53" fmla="*/ 108 h 224"/>
                  <a:gd name="T54" fmla="*/ 31 w 200"/>
                  <a:gd name="T55" fmla="*/ 84 h 224"/>
                  <a:gd name="T56" fmla="*/ 12 w 200"/>
                  <a:gd name="T57" fmla="*/ 87 h 224"/>
                  <a:gd name="T58" fmla="*/ 0 w 200"/>
                  <a:gd name="T59" fmla="*/ 71 h 224"/>
                  <a:gd name="T60" fmla="*/ 16 w 200"/>
                  <a:gd name="T61" fmla="*/ 36 h 224"/>
                  <a:gd name="T62" fmla="*/ 34 w 200"/>
                  <a:gd name="T63" fmla="*/ 24 h 224"/>
                  <a:gd name="T64" fmla="*/ 71 w 200"/>
                  <a:gd name="T65" fmla="*/ 23 h 224"/>
                  <a:gd name="T66" fmla="*/ 76 w 200"/>
                  <a:gd name="T67" fmla="*/ 36 h 224"/>
                  <a:gd name="T68" fmla="*/ 94 w 200"/>
                  <a:gd name="T69" fmla="*/ 36 h 224"/>
                  <a:gd name="T70" fmla="*/ 99 w 200"/>
                  <a:gd name="T71" fmla="*/ 20 h 224"/>
                  <a:gd name="T72" fmla="*/ 115 w 200"/>
                  <a:gd name="T73" fmla="*/ 10 h 224"/>
                  <a:gd name="T74" fmla="*/ 131 w 200"/>
                  <a:gd name="T75" fmla="*/ 23 h 224"/>
                  <a:gd name="T76" fmla="*/ 145 w 200"/>
                  <a:gd name="T77" fmla="*/ 7 h 224"/>
                  <a:gd name="T78" fmla="*/ 166 w 200"/>
                  <a:gd name="T79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00" h="224">
                    <a:moveTo>
                      <a:pt x="166" y="0"/>
                    </a:moveTo>
                    <a:lnTo>
                      <a:pt x="195" y="10"/>
                    </a:lnTo>
                    <a:lnTo>
                      <a:pt x="199" y="37"/>
                    </a:lnTo>
                    <a:lnTo>
                      <a:pt x="179" y="32"/>
                    </a:lnTo>
                    <a:lnTo>
                      <a:pt x="164" y="61"/>
                    </a:lnTo>
                    <a:lnTo>
                      <a:pt x="137" y="58"/>
                    </a:lnTo>
                    <a:lnTo>
                      <a:pt x="140" y="72"/>
                    </a:lnTo>
                    <a:lnTo>
                      <a:pt x="130" y="82"/>
                    </a:lnTo>
                    <a:lnTo>
                      <a:pt x="152" y="97"/>
                    </a:lnTo>
                    <a:lnTo>
                      <a:pt x="160" y="133"/>
                    </a:lnTo>
                    <a:lnTo>
                      <a:pt x="186" y="133"/>
                    </a:lnTo>
                    <a:lnTo>
                      <a:pt x="195" y="141"/>
                    </a:lnTo>
                    <a:lnTo>
                      <a:pt x="190" y="155"/>
                    </a:lnTo>
                    <a:lnTo>
                      <a:pt x="194" y="164"/>
                    </a:lnTo>
                    <a:lnTo>
                      <a:pt x="200" y="198"/>
                    </a:lnTo>
                    <a:lnTo>
                      <a:pt x="186" y="213"/>
                    </a:lnTo>
                    <a:lnTo>
                      <a:pt x="170" y="196"/>
                    </a:lnTo>
                    <a:lnTo>
                      <a:pt x="162" y="211"/>
                    </a:lnTo>
                    <a:lnTo>
                      <a:pt x="136" y="224"/>
                    </a:lnTo>
                    <a:lnTo>
                      <a:pt x="128" y="197"/>
                    </a:lnTo>
                    <a:lnTo>
                      <a:pt x="115" y="202"/>
                    </a:lnTo>
                    <a:lnTo>
                      <a:pt x="84" y="209"/>
                    </a:lnTo>
                    <a:lnTo>
                      <a:pt x="59" y="207"/>
                    </a:lnTo>
                    <a:lnTo>
                      <a:pt x="47" y="193"/>
                    </a:lnTo>
                    <a:lnTo>
                      <a:pt x="42" y="147"/>
                    </a:lnTo>
                    <a:lnTo>
                      <a:pt x="29" y="137"/>
                    </a:lnTo>
                    <a:lnTo>
                      <a:pt x="38" y="108"/>
                    </a:lnTo>
                    <a:lnTo>
                      <a:pt x="31" y="84"/>
                    </a:lnTo>
                    <a:lnTo>
                      <a:pt x="12" y="87"/>
                    </a:lnTo>
                    <a:lnTo>
                      <a:pt x="0" y="71"/>
                    </a:lnTo>
                    <a:lnTo>
                      <a:pt x="16" y="36"/>
                    </a:lnTo>
                    <a:lnTo>
                      <a:pt x="34" y="24"/>
                    </a:lnTo>
                    <a:lnTo>
                      <a:pt x="71" y="23"/>
                    </a:lnTo>
                    <a:lnTo>
                      <a:pt x="76" y="36"/>
                    </a:lnTo>
                    <a:lnTo>
                      <a:pt x="94" y="36"/>
                    </a:lnTo>
                    <a:lnTo>
                      <a:pt x="99" y="20"/>
                    </a:lnTo>
                    <a:lnTo>
                      <a:pt x="115" y="10"/>
                    </a:lnTo>
                    <a:lnTo>
                      <a:pt x="131" y="23"/>
                    </a:lnTo>
                    <a:lnTo>
                      <a:pt x="145" y="7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03" name="Karlshamn">
                <a:extLst>
                  <a:ext uri="{FF2B5EF4-FFF2-40B4-BE49-F238E27FC236}">
                    <a16:creationId xmlns:a16="http://schemas.microsoft.com/office/drawing/2014/main" id="{00000000-0008-0000-0200-000017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26939" y="5593398"/>
                <a:ext cx="205612" cy="212319"/>
              </a:xfrm>
              <a:custGeom>
                <a:avLst/>
                <a:gdLst>
                  <a:gd name="T0" fmla="*/ 13 w 149"/>
                  <a:gd name="T1" fmla="*/ 0 h 154"/>
                  <a:gd name="T2" fmla="*/ 27 w 149"/>
                  <a:gd name="T3" fmla="*/ 6 h 154"/>
                  <a:gd name="T4" fmla="*/ 61 w 149"/>
                  <a:gd name="T5" fmla="*/ 12 h 154"/>
                  <a:gd name="T6" fmla="*/ 85 w 149"/>
                  <a:gd name="T7" fmla="*/ 23 h 154"/>
                  <a:gd name="T8" fmla="*/ 102 w 149"/>
                  <a:gd name="T9" fmla="*/ 12 h 154"/>
                  <a:gd name="T10" fmla="*/ 114 w 149"/>
                  <a:gd name="T11" fmla="*/ 28 h 154"/>
                  <a:gd name="T12" fmla="*/ 133 w 149"/>
                  <a:gd name="T13" fmla="*/ 25 h 154"/>
                  <a:gd name="T14" fmla="*/ 140 w 149"/>
                  <a:gd name="T15" fmla="*/ 49 h 154"/>
                  <a:gd name="T16" fmla="*/ 131 w 149"/>
                  <a:gd name="T17" fmla="*/ 78 h 154"/>
                  <a:gd name="T18" fmla="*/ 144 w 149"/>
                  <a:gd name="T19" fmla="*/ 88 h 154"/>
                  <a:gd name="T20" fmla="*/ 149 w 149"/>
                  <a:gd name="T21" fmla="*/ 134 h 154"/>
                  <a:gd name="T22" fmla="*/ 136 w 149"/>
                  <a:gd name="T23" fmla="*/ 147 h 154"/>
                  <a:gd name="T24" fmla="*/ 74 w 149"/>
                  <a:gd name="T25" fmla="*/ 150 h 154"/>
                  <a:gd name="T26" fmla="*/ 47 w 149"/>
                  <a:gd name="T27" fmla="*/ 154 h 154"/>
                  <a:gd name="T28" fmla="*/ 32 w 149"/>
                  <a:gd name="T29" fmla="*/ 152 h 154"/>
                  <a:gd name="T30" fmla="*/ 14 w 149"/>
                  <a:gd name="T31" fmla="*/ 150 h 154"/>
                  <a:gd name="T32" fmla="*/ 0 w 149"/>
                  <a:gd name="T33" fmla="*/ 121 h 154"/>
                  <a:gd name="T34" fmla="*/ 18 w 149"/>
                  <a:gd name="T35" fmla="*/ 102 h 154"/>
                  <a:gd name="T36" fmla="*/ 26 w 149"/>
                  <a:gd name="T37" fmla="*/ 91 h 154"/>
                  <a:gd name="T38" fmla="*/ 40 w 149"/>
                  <a:gd name="T39" fmla="*/ 87 h 154"/>
                  <a:gd name="T40" fmla="*/ 35 w 149"/>
                  <a:gd name="T41" fmla="*/ 54 h 154"/>
                  <a:gd name="T42" fmla="*/ 13 w 149"/>
                  <a:gd name="T4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9" h="154">
                    <a:moveTo>
                      <a:pt x="13" y="0"/>
                    </a:moveTo>
                    <a:lnTo>
                      <a:pt x="27" y="6"/>
                    </a:lnTo>
                    <a:lnTo>
                      <a:pt x="61" y="12"/>
                    </a:lnTo>
                    <a:lnTo>
                      <a:pt x="85" y="23"/>
                    </a:lnTo>
                    <a:lnTo>
                      <a:pt x="102" y="12"/>
                    </a:lnTo>
                    <a:lnTo>
                      <a:pt x="114" y="28"/>
                    </a:lnTo>
                    <a:lnTo>
                      <a:pt x="133" y="25"/>
                    </a:lnTo>
                    <a:lnTo>
                      <a:pt x="140" y="49"/>
                    </a:lnTo>
                    <a:lnTo>
                      <a:pt x="131" y="78"/>
                    </a:lnTo>
                    <a:lnTo>
                      <a:pt x="144" y="88"/>
                    </a:lnTo>
                    <a:lnTo>
                      <a:pt x="149" y="134"/>
                    </a:lnTo>
                    <a:lnTo>
                      <a:pt x="136" y="147"/>
                    </a:lnTo>
                    <a:lnTo>
                      <a:pt x="74" y="150"/>
                    </a:lnTo>
                    <a:lnTo>
                      <a:pt x="47" y="154"/>
                    </a:lnTo>
                    <a:lnTo>
                      <a:pt x="32" y="152"/>
                    </a:lnTo>
                    <a:lnTo>
                      <a:pt x="14" y="150"/>
                    </a:lnTo>
                    <a:lnTo>
                      <a:pt x="0" y="121"/>
                    </a:lnTo>
                    <a:lnTo>
                      <a:pt x="18" y="102"/>
                    </a:lnTo>
                    <a:lnTo>
                      <a:pt x="26" y="91"/>
                    </a:lnTo>
                    <a:lnTo>
                      <a:pt x="40" y="87"/>
                    </a:lnTo>
                    <a:lnTo>
                      <a:pt x="35" y="54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04" name="Sölvesborg">
                <a:extLst>
                  <a:ext uri="{FF2B5EF4-FFF2-40B4-BE49-F238E27FC236}">
                    <a16:creationId xmlns:a16="http://schemas.microsoft.com/office/drawing/2014/main" id="{00000000-0008-0000-0200-000018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0329" y="5760509"/>
                <a:ext cx="115134" cy="175330"/>
              </a:xfrm>
              <a:custGeom>
                <a:avLst/>
                <a:gdLst>
                  <a:gd name="T0" fmla="*/ 34 w 83"/>
                  <a:gd name="T1" fmla="*/ 0 h 127"/>
                  <a:gd name="T2" fmla="*/ 48 w 83"/>
                  <a:gd name="T3" fmla="*/ 29 h 127"/>
                  <a:gd name="T4" fmla="*/ 49 w 83"/>
                  <a:gd name="T5" fmla="*/ 52 h 127"/>
                  <a:gd name="T6" fmla="*/ 61 w 83"/>
                  <a:gd name="T7" fmla="*/ 81 h 127"/>
                  <a:gd name="T8" fmla="*/ 83 w 83"/>
                  <a:gd name="T9" fmla="*/ 105 h 127"/>
                  <a:gd name="T10" fmla="*/ 64 w 83"/>
                  <a:gd name="T11" fmla="*/ 127 h 127"/>
                  <a:gd name="T12" fmla="*/ 40 w 83"/>
                  <a:gd name="T13" fmla="*/ 126 h 127"/>
                  <a:gd name="T14" fmla="*/ 22 w 83"/>
                  <a:gd name="T15" fmla="*/ 116 h 127"/>
                  <a:gd name="T16" fmla="*/ 0 w 83"/>
                  <a:gd name="T17" fmla="*/ 97 h 127"/>
                  <a:gd name="T18" fmla="*/ 4 w 83"/>
                  <a:gd name="T19" fmla="*/ 80 h 127"/>
                  <a:gd name="T20" fmla="*/ 17 w 83"/>
                  <a:gd name="T21" fmla="*/ 71 h 127"/>
                  <a:gd name="T22" fmla="*/ 11 w 83"/>
                  <a:gd name="T23" fmla="*/ 2 h 127"/>
                  <a:gd name="T24" fmla="*/ 34 w 83"/>
                  <a:gd name="T25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3" h="127">
                    <a:moveTo>
                      <a:pt x="34" y="0"/>
                    </a:moveTo>
                    <a:lnTo>
                      <a:pt x="48" y="29"/>
                    </a:lnTo>
                    <a:lnTo>
                      <a:pt x="49" y="52"/>
                    </a:lnTo>
                    <a:lnTo>
                      <a:pt x="61" y="81"/>
                    </a:lnTo>
                    <a:lnTo>
                      <a:pt x="83" y="105"/>
                    </a:lnTo>
                    <a:lnTo>
                      <a:pt x="64" y="127"/>
                    </a:lnTo>
                    <a:lnTo>
                      <a:pt x="40" y="126"/>
                    </a:lnTo>
                    <a:lnTo>
                      <a:pt x="22" y="116"/>
                    </a:lnTo>
                    <a:lnTo>
                      <a:pt x="0" y="97"/>
                    </a:lnTo>
                    <a:lnTo>
                      <a:pt x="4" y="80"/>
                    </a:lnTo>
                    <a:lnTo>
                      <a:pt x="17" y="71"/>
                    </a:lnTo>
                    <a:lnTo>
                      <a:pt x="11" y="2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05" name="Olofström">
                <a:extLst>
                  <a:ext uri="{FF2B5EF4-FFF2-40B4-BE49-F238E27FC236}">
                    <a16:creationId xmlns:a16="http://schemas.microsoft.com/office/drawing/2014/main" id="{00000000-0008-0000-0200-000019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0414" y="5542731"/>
                <a:ext cx="172712" cy="220517"/>
              </a:xfrm>
              <a:custGeom>
                <a:avLst/>
                <a:gdLst>
                  <a:gd name="T0" fmla="*/ 47 w 125"/>
                  <a:gd name="T1" fmla="*/ 0 h 159"/>
                  <a:gd name="T2" fmla="*/ 74 w 125"/>
                  <a:gd name="T3" fmla="*/ 4 h 159"/>
                  <a:gd name="T4" fmla="*/ 98 w 125"/>
                  <a:gd name="T5" fmla="*/ 36 h 159"/>
                  <a:gd name="T6" fmla="*/ 120 w 125"/>
                  <a:gd name="T7" fmla="*/ 90 h 159"/>
                  <a:gd name="T8" fmla="*/ 125 w 125"/>
                  <a:gd name="T9" fmla="*/ 123 h 159"/>
                  <a:gd name="T10" fmla="*/ 111 w 125"/>
                  <a:gd name="T11" fmla="*/ 127 h 159"/>
                  <a:gd name="T12" fmla="*/ 103 w 125"/>
                  <a:gd name="T13" fmla="*/ 138 h 159"/>
                  <a:gd name="T14" fmla="*/ 85 w 125"/>
                  <a:gd name="T15" fmla="*/ 157 h 159"/>
                  <a:gd name="T16" fmla="*/ 62 w 125"/>
                  <a:gd name="T17" fmla="*/ 159 h 159"/>
                  <a:gd name="T18" fmla="*/ 52 w 125"/>
                  <a:gd name="T19" fmla="*/ 144 h 159"/>
                  <a:gd name="T20" fmla="*/ 34 w 125"/>
                  <a:gd name="T21" fmla="*/ 146 h 159"/>
                  <a:gd name="T22" fmla="*/ 17 w 125"/>
                  <a:gd name="T23" fmla="*/ 138 h 159"/>
                  <a:gd name="T24" fmla="*/ 14 w 125"/>
                  <a:gd name="T25" fmla="*/ 112 h 159"/>
                  <a:gd name="T26" fmla="*/ 7 w 125"/>
                  <a:gd name="T27" fmla="*/ 93 h 159"/>
                  <a:gd name="T28" fmla="*/ 0 w 125"/>
                  <a:gd name="T29" fmla="*/ 70 h 159"/>
                  <a:gd name="T30" fmla="*/ 7 w 125"/>
                  <a:gd name="T31" fmla="*/ 39 h 159"/>
                  <a:gd name="T32" fmla="*/ 28 w 125"/>
                  <a:gd name="T33" fmla="*/ 32 h 159"/>
                  <a:gd name="T34" fmla="*/ 47 w 125"/>
                  <a:gd name="T35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5" h="159">
                    <a:moveTo>
                      <a:pt x="47" y="0"/>
                    </a:moveTo>
                    <a:lnTo>
                      <a:pt x="74" y="4"/>
                    </a:lnTo>
                    <a:lnTo>
                      <a:pt x="98" y="36"/>
                    </a:lnTo>
                    <a:lnTo>
                      <a:pt x="120" y="90"/>
                    </a:lnTo>
                    <a:lnTo>
                      <a:pt x="125" y="123"/>
                    </a:lnTo>
                    <a:lnTo>
                      <a:pt x="111" y="127"/>
                    </a:lnTo>
                    <a:lnTo>
                      <a:pt x="103" y="138"/>
                    </a:lnTo>
                    <a:lnTo>
                      <a:pt x="85" y="157"/>
                    </a:lnTo>
                    <a:lnTo>
                      <a:pt x="62" y="159"/>
                    </a:lnTo>
                    <a:lnTo>
                      <a:pt x="52" y="144"/>
                    </a:lnTo>
                    <a:lnTo>
                      <a:pt x="34" y="146"/>
                    </a:lnTo>
                    <a:lnTo>
                      <a:pt x="17" y="138"/>
                    </a:lnTo>
                    <a:lnTo>
                      <a:pt x="14" y="112"/>
                    </a:lnTo>
                    <a:lnTo>
                      <a:pt x="7" y="93"/>
                    </a:lnTo>
                    <a:lnTo>
                      <a:pt x="0" y="70"/>
                    </a:lnTo>
                    <a:lnTo>
                      <a:pt x="7" y="39"/>
                    </a:lnTo>
                    <a:lnTo>
                      <a:pt x="28" y="32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</p:grpSp>
        <p:grpSp>
          <p:nvGrpSpPr>
            <p:cNvPr id="379" name="Group 378">
              <a:extLst>
                <a:ext uri="{FF2B5EF4-FFF2-40B4-BE49-F238E27FC236}">
                  <a16:creationId xmlns:a16="http://schemas.microsoft.com/office/drawing/2014/main" id="{00000000-0008-0000-0200-00001B000000}"/>
                </a:ext>
              </a:extLst>
            </p:cNvPr>
            <p:cNvGrpSpPr/>
            <p:nvPr/>
          </p:nvGrpSpPr>
          <p:grpSpPr>
            <a:xfrm>
              <a:off x="5544334" y="3602222"/>
              <a:ext cx="1416594" cy="1341215"/>
              <a:chOff x="5544318" y="3602266"/>
              <a:chExt cx="1424909" cy="1333744"/>
            </a:xfrm>
          </p:grpSpPr>
          <p:sp>
            <p:nvSpPr>
              <p:cNvPr id="536" name="Öckerö2">
                <a:extLst>
                  <a:ext uri="{FF2B5EF4-FFF2-40B4-BE49-F238E27FC236}">
                    <a16:creationId xmlns:a16="http://schemas.microsoft.com/office/drawing/2014/main" id="{00000000-0008-0000-0200-00008B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4318" y="4349781"/>
                <a:ext cx="34463" cy="42468"/>
              </a:xfrm>
              <a:custGeom>
                <a:avLst/>
                <a:gdLst>
                  <a:gd name="T0" fmla="*/ 10 w 21"/>
                  <a:gd name="T1" fmla="*/ 0 h 31"/>
                  <a:gd name="T2" fmla="*/ 21 w 21"/>
                  <a:gd name="T3" fmla="*/ 13 h 31"/>
                  <a:gd name="T4" fmla="*/ 6 w 21"/>
                  <a:gd name="T5" fmla="*/ 31 h 31"/>
                  <a:gd name="T6" fmla="*/ 0 w 21"/>
                  <a:gd name="T7" fmla="*/ 30 h 31"/>
                  <a:gd name="T8" fmla="*/ 10 w 2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31">
                    <a:moveTo>
                      <a:pt x="10" y="0"/>
                    </a:moveTo>
                    <a:lnTo>
                      <a:pt x="21" y="13"/>
                    </a:lnTo>
                    <a:lnTo>
                      <a:pt x="6" y="31"/>
                    </a:lnTo>
                    <a:lnTo>
                      <a:pt x="0" y="3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37" name="Öckerö">
                <a:extLst>
                  <a:ext uri="{FF2B5EF4-FFF2-40B4-BE49-F238E27FC236}">
                    <a16:creationId xmlns:a16="http://schemas.microsoft.com/office/drawing/2014/main" id="{00000000-0008-0000-0200-00008C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5285" y="4381288"/>
                <a:ext cx="49542" cy="69499"/>
              </a:xfrm>
              <a:custGeom>
                <a:avLst/>
                <a:gdLst>
                  <a:gd name="T0" fmla="*/ 21 w 32"/>
                  <a:gd name="T1" fmla="*/ 0 h 49"/>
                  <a:gd name="T2" fmla="*/ 26 w 32"/>
                  <a:gd name="T3" fmla="*/ 0 h 49"/>
                  <a:gd name="T4" fmla="*/ 32 w 32"/>
                  <a:gd name="T5" fmla="*/ 8 h 49"/>
                  <a:gd name="T6" fmla="*/ 26 w 32"/>
                  <a:gd name="T7" fmla="*/ 19 h 49"/>
                  <a:gd name="T8" fmla="*/ 23 w 32"/>
                  <a:gd name="T9" fmla="*/ 29 h 49"/>
                  <a:gd name="T10" fmla="*/ 23 w 32"/>
                  <a:gd name="T11" fmla="*/ 40 h 49"/>
                  <a:gd name="T12" fmla="*/ 21 w 32"/>
                  <a:gd name="T13" fmla="*/ 46 h 49"/>
                  <a:gd name="T14" fmla="*/ 17 w 32"/>
                  <a:gd name="T15" fmla="*/ 49 h 49"/>
                  <a:gd name="T16" fmla="*/ 0 w 32"/>
                  <a:gd name="T17" fmla="*/ 37 h 49"/>
                  <a:gd name="T18" fmla="*/ 0 w 32"/>
                  <a:gd name="T19" fmla="*/ 32 h 49"/>
                  <a:gd name="T20" fmla="*/ 11 w 32"/>
                  <a:gd name="T21" fmla="*/ 32 h 49"/>
                  <a:gd name="T22" fmla="*/ 11 w 32"/>
                  <a:gd name="T23" fmla="*/ 25 h 49"/>
                  <a:gd name="T24" fmla="*/ 8 w 32"/>
                  <a:gd name="T25" fmla="*/ 23 h 49"/>
                  <a:gd name="T26" fmla="*/ 8 w 32"/>
                  <a:gd name="T27" fmla="*/ 17 h 49"/>
                  <a:gd name="T28" fmla="*/ 13 w 32"/>
                  <a:gd name="T29" fmla="*/ 19 h 49"/>
                  <a:gd name="T30" fmla="*/ 13 w 32"/>
                  <a:gd name="T31" fmla="*/ 7 h 49"/>
                  <a:gd name="T32" fmla="*/ 21 w 32"/>
                  <a:gd name="T3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49">
                    <a:moveTo>
                      <a:pt x="21" y="0"/>
                    </a:moveTo>
                    <a:lnTo>
                      <a:pt x="26" y="0"/>
                    </a:lnTo>
                    <a:lnTo>
                      <a:pt x="32" y="8"/>
                    </a:lnTo>
                    <a:lnTo>
                      <a:pt x="26" y="19"/>
                    </a:lnTo>
                    <a:lnTo>
                      <a:pt x="23" y="29"/>
                    </a:lnTo>
                    <a:lnTo>
                      <a:pt x="23" y="40"/>
                    </a:lnTo>
                    <a:lnTo>
                      <a:pt x="21" y="46"/>
                    </a:lnTo>
                    <a:lnTo>
                      <a:pt x="17" y="49"/>
                    </a:lnTo>
                    <a:lnTo>
                      <a:pt x="0" y="37"/>
                    </a:lnTo>
                    <a:lnTo>
                      <a:pt x="0" y="32"/>
                    </a:lnTo>
                    <a:lnTo>
                      <a:pt x="11" y="32"/>
                    </a:lnTo>
                    <a:lnTo>
                      <a:pt x="11" y="25"/>
                    </a:lnTo>
                    <a:lnTo>
                      <a:pt x="8" y="23"/>
                    </a:lnTo>
                    <a:lnTo>
                      <a:pt x="8" y="17"/>
                    </a:lnTo>
                    <a:lnTo>
                      <a:pt x="13" y="19"/>
                    </a:lnTo>
                    <a:lnTo>
                      <a:pt x="13" y="7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38" name="Kungälv">
                <a:extLst>
                  <a:ext uri="{FF2B5EF4-FFF2-40B4-BE49-F238E27FC236}">
                    <a16:creationId xmlns:a16="http://schemas.microsoft.com/office/drawing/2014/main" id="{00000000-0008-0000-0200-0000A0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7569" y="4152880"/>
                <a:ext cx="208374" cy="203752"/>
              </a:xfrm>
              <a:custGeom>
                <a:avLst/>
                <a:gdLst>
                  <a:gd name="T0" fmla="*/ 120 w 152"/>
                  <a:gd name="T1" fmla="*/ 0 h 147"/>
                  <a:gd name="T2" fmla="*/ 152 w 152"/>
                  <a:gd name="T3" fmla="*/ 12 h 147"/>
                  <a:gd name="T4" fmla="*/ 143 w 152"/>
                  <a:gd name="T5" fmla="*/ 34 h 147"/>
                  <a:gd name="T6" fmla="*/ 146 w 152"/>
                  <a:gd name="T7" fmla="*/ 42 h 147"/>
                  <a:gd name="T8" fmla="*/ 142 w 152"/>
                  <a:gd name="T9" fmla="*/ 49 h 147"/>
                  <a:gd name="T10" fmla="*/ 130 w 152"/>
                  <a:gd name="T11" fmla="*/ 62 h 147"/>
                  <a:gd name="T12" fmla="*/ 105 w 152"/>
                  <a:gd name="T13" fmla="*/ 114 h 147"/>
                  <a:gd name="T14" fmla="*/ 99 w 152"/>
                  <a:gd name="T15" fmla="*/ 109 h 147"/>
                  <a:gd name="T16" fmla="*/ 87 w 152"/>
                  <a:gd name="T17" fmla="*/ 109 h 147"/>
                  <a:gd name="T18" fmla="*/ 83 w 152"/>
                  <a:gd name="T19" fmla="*/ 118 h 147"/>
                  <a:gd name="T20" fmla="*/ 75 w 152"/>
                  <a:gd name="T21" fmla="*/ 121 h 147"/>
                  <a:gd name="T22" fmla="*/ 66 w 152"/>
                  <a:gd name="T23" fmla="*/ 119 h 147"/>
                  <a:gd name="T24" fmla="*/ 54 w 152"/>
                  <a:gd name="T25" fmla="*/ 135 h 147"/>
                  <a:gd name="T26" fmla="*/ 36 w 152"/>
                  <a:gd name="T27" fmla="*/ 147 h 147"/>
                  <a:gd name="T28" fmla="*/ 19 w 152"/>
                  <a:gd name="T29" fmla="*/ 147 h 147"/>
                  <a:gd name="T30" fmla="*/ 16 w 152"/>
                  <a:gd name="T31" fmla="*/ 144 h 147"/>
                  <a:gd name="T32" fmla="*/ 13 w 152"/>
                  <a:gd name="T33" fmla="*/ 131 h 147"/>
                  <a:gd name="T34" fmla="*/ 4 w 152"/>
                  <a:gd name="T35" fmla="*/ 119 h 147"/>
                  <a:gd name="T36" fmla="*/ 0 w 152"/>
                  <a:gd name="T37" fmla="*/ 113 h 147"/>
                  <a:gd name="T38" fmla="*/ 4 w 152"/>
                  <a:gd name="T39" fmla="*/ 104 h 147"/>
                  <a:gd name="T40" fmla="*/ 15 w 152"/>
                  <a:gd name="T41" fmla="*/ 88 h 147"/>
                  <a:gd name="T42" fmla="*/ 17 w 152"/>
                  <a:gd name="T43" fmla="*/ 76 h 147"/>
                  <a:gd name="T44" fmla="*/ 29 w 152"/>
                  <a:gd name="T45" fmla="*/ 57 h 147"/>
                  <a:gd name="T46" fmla="*/ 24 w 152"/>
                  <a:gd name="T47" fmla="*/ 49 h 147"/>
                  <a:gd name="T48" fmla="*/ 25 w 152"/>
                  <a:gd name="T49" fmla="*/ 41 h 147"/>
                  <a:gd name="T50" fmla="*/ 28 w 152"/>
                  <a:gd name="T51" fmla="*/ 34 h 147"/>
                  <a:gd name="T52" fmla="*/ 55 w 152"/>
                  <a:gd name="T53" fmla="*/ 41 h 147"/>
                  <a:gd name="T54" fmla="*/ 97 w 152"/>
                  <a:gd name="T55" fmla="*/ 41 h 147"/>
                  <a:gd name="T56" fmla="*/ 101 w 152"/>
                  <a:gd name="T57" fmla="*/ 33 h 147"/>
                  <a:gd name="T58" fmla="*/ 101 w 152"/>
                  <a:gd name="T59" fmla="*/ 23 h 147"/>
                  <a:gd name="T60" fmla="*/ 104 w 152"/>
                  <a:gd name="T61" fmla="*/ 19 h 147"/>
                  <a:gd name="T62" fmla="*/ 110 w 152"/>
                  <a:gd name="T63" fmla="*/ 16 h 147"/>
                  <a:gd name="T64" fmla="*/ 120 w 152"/>
                  <a:gd name="T65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2" h="147">
                    <a:moveTo>
                      <a:pt x="120" y="0"/>
                    </a:moveTo>
                    <a:lnTo>
                      <a:pt x="152" y="12"/>
                    </a:lnTo>
                    <a:lnTo>
                      <a:pt x="143" y="34"/>
                    </a:lnTo>
                    <a:lnTo>
                      <a:pt x="146" y="42"/>
                    </a:lnTo>
                    <a:lnTo>
                      <a:pt x="142" y="49"/>
                    </a:lnTo>
                    <a:lnTo>
                      <a:pt x="130" y="62"/>
                    </a:lnTo>
                    <a:lnTo>
                      <a:pt x="105" y="114"/>
                    </a:lnTo>
                    <a:lnTo>
                      <a:pt x="99" y="109"/>
                    </a:lnTo>
                    <a:lnTo>
                      <a:pt x="87" y="109"/>
                    </a:lnTo>
                    <a:lnTo>
                      <a:pt x="83" y="118"/>
                    </a:lnTo>
                    <a:lnTo>
                      <a:pt x="75" y="121"/>
                    </a:lnTo>
                    <a:lnTo>
                      <a:pt x="66" y="119"/>
                    </a:lnTo>
                    <a:lnTo>
                      <a:pt x="54" y="135"/>
                    </a:lnTo>
                    <a:lnTo>
                      <a:pt x="36" y="147"/>
                    </a:lnTo>
                    <a:lnTo>
                      <a:pt x="19" y="147"/>
                    </a:lnTo>
                    <a:lnTo>
                      <a:pt x="16" y="144"/>
                    </a:lnTo>
                    <a:lnTo>
                      <a:pt x="13" y="131"/>
                    </a:lnTo>
                    <a:lnTo>
                      <a:pt x="4" y="119"/>
                    </a:lnTo>
                    <a:lnTo>
                      <a:pt x="0" y="113"/>
                    </a:lnTo>
                    <a:lnTo>
                      <a:pt x="4" y="104"/>
                    </a:lnTo>
                    <a:lnTo>
                      <a:pt x="15" y="88"/>
                    </a:lnTo>
                    <a:lnTo>
                      <a:pt x="17" y="76"/>
                    </a:lnTo>
                    <a:lnTo>
                      <a:pt x="29" y="57"/>
                    </a:lnTo>
                    <a:lnTo>
                      <a:pt x="24" y="49"/>
                    </a:lnTo>
                    <a:lnTo>
                      <a:pt x="25" y="41"/>
                    </a:lnTo>
                    <a:lnTo>
                      <a:pt x="28" y="34"/>
                    </a:lnTo>
                    <a:lnTo>
                      <a:pt x="55" y="41"/>
                    </a:lnTo>
                    <a:lnTo>
                      <a:pt x="97" y="41"/>
                    </a:lnTo>
                    <a:lnTo>
                      <a:pt x="101" y="33"/>
                    </a:lnTo>
                    <a:lnTo>
                      <a:pt x="101" y="23"/>
                    </a:lnTo>
                    <a:lnTo>
                      <a:pt x="104" y="19"/>
                    </a:lnTo>
                    <a:lnTo>
                      <a:pt x="110" y="16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39" name="Lidköping">
                <a:extLst>
                  <a:ext uri="{FF2B5EF4-FFF2-40B4-BE49-F238E27FC236}">
                    <a16:creationId xmlns:a16="http://schemas.microsoft.com/office/drawing/2014/main" id="{00000000-0008-0000-0200-0000A1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4474" y="3602266"/>
                <a:ext cx="329199" cy="322568"/>
              </a:xfrm>
              <a:custGeom>
                <a:avLst/>
                <a:gdLst>
                  <a:gd name="T0" fmla="*/ 166 w 236"/>
                  <a:gd name="T1" fmla="*/ 0 h 232"/>
                  <a:gd name="T2" fmla="*/ 188 w 236"/>
                  <a:gd name="T3" fmla="*/ 4 h 232"/>
                  <a:gd name="T4" fmla="*/ 202 w 236"/>
                  <a:gd name="T5" fmla="*/ 17 h 232"/>
                  <a:gd name="T6" fmla="*/ 169 w 236"/>
                  <a:gd name="T7" fmla="*/ 114 h 232"/>
                  <a:gd name="T8" fmla="*/ 183 w 236"/>
                  <a:gd name="T9" fmla="*/ 123 h 232"/>
                  <a:gd name="T10" fmla="*/ 207 w 236"/>
                  <a:gd name="T11" fmla="*/ 128 h 232"/>
                  <a:gd name="T12" fmla="*/ 223 w 236"/>
                  <a:gd name="T13" fmla="*/ 141 h 232"/>
                  <a:gd name="T14" fmla="*/ 231 w 236"/>
                  <a:gd name="T15" fmla="*/ 166 h 232"/>
                  <a:gd name="T16" fmla="*/ 236 w 236"/>
                  <a:gd name="T17" fmla="*/ 182 h 232"/>
                  <a:gd name="T18" fmla="*/ 213 w 236"/>
                  <a:gd name="T19" fmla="*/ 190 h 232"/>
                  <a:gd name="T20" fmla="*/ 193 w 236"/>
                  <a:gd name="T21" fmla="*/ 184 h 232"/>
                  <a:gd name="T22" fmla="*/ 180 w 236"/>
                  <a:gd name="T23" fmla="*/ 192 h 232"/>
                  <a:gd name="T24" fmla="*/ 188 w 236"/>
                  <a:gd name="T25" fmla="*/ 219 h 232"/>
                  <a:gd name="T26" fmla="*/ 177 w 236"/>
                  <a:gd name="T27" fmla="*/ 232 h 232"/>
                  <a:gd name="T28" fmla="*/ 166 w 236"/>
                  <a:gd name="T29" fmla="*/ 225 h 232"/>
                  <a:gd name="T30" fmla="*/ 126 w 236"/>
                  <a:gd name="T31" fmla="*/ 220 h 232"/>
                  <a:gd name="T32" fmla="*/ 109 w 236"/>
                  <a:gd name="T33" fmla="*/ 229 h 232"/>
                  <a:gd name="T34" fmla="*/ 92 w 236"/>
                  <a:gd name="T35" fmla="*/ 192 h 232"/>
                  <a:gd name="T36" fmla="*/ 67 w 236"/>
                  <a:gd name="T37" fmla="*/ 195 h 232"/>
                  <a:gd name="T38" fmla="*/ 67 w 236"/>
                  <a:gd name="T39" fmla="*/ 170 h 232"/>
                  <a:gd name="T40" fmla="*/ 24 w 236"/>
                  <a:gd name="T41" fmla="*/ 190 h 232"/>
                  <a:gd name="T42" fmla="*/ 0 w 236"/>
                  <a:gd name="T43" fmla="*/ 178 h 232"/>
                  <a:gd name="T44" fmla="*/ 24 w 236"/>
                  <a:gd name="T45" fmla="*/ 169 h 232"/>
                  <a:gd name="T46" fmla="*/ 23 w 236"/>
                  <a:gd name="T47" fmla="*/ 156 h 232"/>
                  <a:gd name="T48" fmla="*/ 48 w 236"/>
                  <a:gd name="T49" fmla="*/ 127 h 232"/>
                  <a:gd name="T50" fmla="*/ 88 w 236"/>
                  <a:gd name="T51" fmla="*/ 122 h 232"/>
                  <a:gd name="T52" fmla="*/ 109 w 236"/>
                  <a:gd name="T53" fmla="*/ 89 h 232"/>
                  <a:gd name="T54" fmla="*/ 108 w 236"/>
                  <a:gd name="T55" fmla="*/ 77 h 232"/>
                  <a:gd name="T56" fmla="*/ 130 w 236"/>
                  <a:gd name="T57" fmla="*/ 55 h 232"/>
                  <a:gd name="T58" fmla="*/ 166 w 236"/>
                  <a:gd name="T59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6" h="232">
                    <a:moveTo>
                      <a:pt x="166" y="0"/>
                    </a:moveTo>
                    <a:lnTo>
                      <a:pt x="188" y="4"/>
                    </a:lnTo>
                    <a:lnTo>
                      <a:pt x="202" y="17"/>
                    </a:lnTo>
                    <a:lnTo>
                      <a:pt x="169" y="114"/>
                    </a:lnTo>
                    <a:lnTo>
                      <a:pt x="183" y="123"/>
                    </a:lnTo>
                    <a:lnTo>
                      <a:pt x="207" y="128"/>
                    </a:lnTo>
                    <a:lnTo>
                      <a:pt x="223" y="141"/>
                    </a:lnTo>
                    <a:lnTo>
                      <a:pt x="231" y="166"/>
                    </a:lnTo>
                    <a:lnTo>
                      <a:pt x="236" y="182"/>
                    </a:lnTo>
                    <a:lnTo>
                      <a:pt x="213" y="190"/>
                    </a:lnTo>
                    <a:lnTo>
                      <a:pt x="193" y="184"/>
                    </a:lnTo>
                    <a:lnTo>
                      <a:pt x="180" y="192"/>
                    </a:lnTo>
                    <a:lnTo>
                      <a:pt x="188" y="219"/>
                    </a:lnTo>
                    <a:lnTo>
                      <a:pt x="177" y="232"/>
                    </a:lnTo>
                    <a:lnTo>
                      <a:pt x="166" y="225"/>
                    </a:lnTo>
                    <a:lnTo>
                      <a:pt x="126" y="220"/>
                    </a:lnTo>
                    <a:lnTo>
                      <a:pt x="109" y="229"/>
                    </a:lnTo>
                    <a:lnTo>
                      <a:pt x="92" y="192"/>
                    </a:lnTo>
                    <a:lnTo>
                      <a:pt x="67" y="195"/>
                    </a:lnTo>
                    <a:lnTo>
                      <a:pt x="67" y="170"/>
                    </a:lnTo>
                    <a:lnTo>
                      <a:pt x="24" y="190"/>
                    </a:lnTo>
                    <a:lnTo>
                      <a:pt x="0" y="178"/>
                    </a:lnTo>
                    <a:lnTo>
                      <a:pt x="24" y="169"/>
                    </a:lnTo>
                    <a:lnTo>
                      <a:pt x="23" y="156"/>
                    </a:lnTo>
                    <a:lnTo>
                      <a:pt x="48" y="127"/>
                    </a:lnTo>
                    <a:lnTo>
                      <a:pt x="88" y="122"/>
                    </a:lnTo>
                    <a:lnTo>
                      <a:pt x="109" y="89"/>
                    </a:lnTo>
                    <a:lnTo>
                      <a:pt x="108" y="77"/>
                    </a:lnTo>
                    <a:lnTo>
                      <a:pt x="130" y="55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40" name="Götene">
                <a:extLst>
                  <a:ext uri="{FF2B5EF4-FFF2-40B4-BE49-F238E27FC236}">
                    <a16:creationId xmlns:a16="http://schemas.microsoft.com/office/drawing/2014/main" id="{00000000-0008-0000-0200-0000A2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3917" y="3615966"/>
                <a:ext cx="201518" cy="222563"/>
              </a:xfrm>
              <a:custGeom>
                <a:avLst/>
                <a:gdLst>
                  <a:gd name="T0" fmla="*/ 122 w 147"/>
                  <a:gd name="T1" fmla="*/ 0 h 159"/>
                  <a:gd name="T2" fmla="*/ 116 w 147"/>
                  <a:gd name="T3" fmla="*/ 30 h 159"/>
                  <a:gd name="T4" fmla="*/ 124 w 147"/>
                  <a:gd name="T5" fmla="*/ 41 h 159"/>
                  <a:gd name="T6" fmla="*/ 110 w 147"/>
                  <a:gd name="T7" fmla="*/ 63 h 159"/>
                  <a:gd name="T8" fmla="*/ 125 w 147"/>
                  <a:gd name="T9" fmla="*/ 71 h 159"/>
                  <a:gd name="T10" fmla="*/ 145 w 147"/>
                  <a:gd name="T11" fmla="*/ 67 h 159"/>
                  <a:gd name="T12" fmla="*/ 147 w 147"/>
                  <a:gd name="T13" fmla="*/ 83 h 159"/>
                  <a:gd name="T14" fmla="*/ 121 w 147"/>
                  <a:gd name="T15" fmla="*/ 131 h 159"/>
                  <a:gd name="T16" fmla="*/ 99 w 147"/>
                  <a:gd name="T17" fmla="*/ 144 h 159"/>
                  <a:gd name="T18" fmla="*/ 57 w 147"/>
                  <a:gd name="T19" fmla="*/ 150 h 159"/>
                  <a:gd name="T20" fmla="*/ 54 w 147"/>
                  <a:gd name="T21" fmla="*/ 159 h 159"/>
                  <a:gd name="T22" fmla="*/ 24 w 147"/>
                  <a:gd name="T23" fmla="*/ 156 h 159"/>
                  <a:gd name="T24" fmla="*/ 16 w 147"/>
                  <a:gd name="T25" fmla="*/ 131 h 159"/>
                  <a:gd name="T26" fmla="*/ 0 w 147"/>
                  <a:gd name="T27" fmla="*/ 118 h 159"/>
                  <a:gd name="T28" fmla="*/ 16 w 147"/>
                  <a:gd name="T29" fmla="*/ 106 h 159"/>
                  <a:gd name="T30" fmla="*/ 33 w 147"/>
                  <a:gd name="T31" fmla="*/ 46 h 159"/>
                  <a:gd name="T32" fmla="*/ 63 w 147"/>
                  <a:gd name="T33" fmla="*/ 27 h 159"/>
                  <a:gd name="T34" fmla="*/ 95 w 147"/>
                  <a:gd name="T35" fmla="*/ 17 h 159"/>
                  <a:gd name="T36" fmla="*/ 122 w 147"/>
                  <a:gd name="T37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7" h="159">
                    <a:moveTo>
                      <a:pt x="122" y="0"/>
                    </a:moveTo>
                    <a:lnTo>
                      <a:pt x="116" y="30"/>
                    </a:lnTo>
                    <a:lnTo>
                      <a:pt x="124" y="41"/>
                    </a:lnTo>
                    <a:lnTo>
                      <a:pt x="110" y="63"/>
                    </a:lnTo>
                    <a:lnTo>
                      <a:pt x="125" y="71"/>
                    </a:lnTo>
                    <a:lnTo>
                      <a:pt x="145" y="67"/>
                    </a:lnTo>
                    <a:lnTo>
                      <a:pt x="147" y="83"/>
                    </a:lnTo>
                    <a:lnTo>
                      <a:pt x="121" y="131"/>
                    </a:lnTo>
                    <a:lnTo>
                      <a:pt x="99" y="144"/>
                    </a:lnTo>
                    <a:lnTo>
                      <a:pt x="57" y="150"/>
                    </a:lnTo>
                    <a:lnTo>
                      <a:pt x="54" y="159"/>
                    </a:lnTo>
                    <a:lnTo>
                      <a:pt x="24" y="156"/>
                    </a:lnTo>
                    <a:lnTo>
                      <a:pt x="16" y="131"/>
                    </a:lnTo>
                    <a:lnTo>
                      <a:pt x="0" y="118"/>
                    </a:lnTo>
                    <a:lnTo>
                      <a:pt x="16" y="106"/>
                    </a:lnTo>
                    <a:lnTo>
                      <a:pt x="33" y="46"/>
                    </a:lnTo>
                    <a:lnTo>
                      <a:pt x="63" y="27"/>
                    </a:lnTo>
                    <a:lnTo>
                      <a:pt x="95" y="17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41" name="Skara">
                <a:extLst>
                  <a:ext uri="{FF2B5EF4-FFF2-40B4-BE49-F238E27FC236}">
                    <a16:creationId xmlns:a16="http://schemas.microsoft.com/office/drawing/2014/main" id="{00000000-0008-0000-0200-0000A3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6905" y="3800170"/>
                <a:ext cx="271433" cy="174984"/>
              </a:xfrm>
              <a:custGeom>
                <a:avLst/>
                <a:gdLst>
                  <a:gd name="T0" fmla="*/ 148 w 198"/>
                  <a:gd name="T1" fmla="*/ 0 h 126"/>
                  <a:gd name="T2" fmla="*/ 169 w 198"/>
                  <a:gd name="T3" fmla="*/ 16 h 126"/>
                  <a:gd name="T4" fmla="*/ 183 w 198"/>
                  <a:gd name="T5" fmla="*/ 17 h 126"/>
                  <a:gd name="T6" fmla="*/ 198 w 198"/>
                  <a:gd name="T7" fmla="*/ 40 h 126"/>
                  <a:gd name="T8" fmla="*/ 189 w 198"/>
                  <a:gd name="T9" fmla="*/ 61 h 126"/>
                  <a:gd name="T10" fmla="*/ 162 w 198"/>
                  <a:gd name="T11" fmla="*/ 72 h 126"/>
                  <a:gd name="T12" fmla="*/ 168 w 198"/>
                  <a:gd name="T13" fmla="*/ 84 h 126"/>
                  <a:gd name="T14" fmla="*/ 140 w 198"/>
                  <a:gd name="T15" fmla="*/ 81 h 126"/>
                  <a:gd name="T16" fmla="*/ 123 w 198"/>
                  <a:gd name="T17" fmla="*/ 100 h 126"/>
                  <a:gd name="T18" fmla="*/ 106 w 198"/>
                  <a:gd name="T19" fmla="*/ 96 h 126"/>
                  <a:gd name="T20" fmla="*/ 96 w 198"/>
                  <a:gd name="T21" fmla="*/ 122 h 126"/>
                  <a:gd name="T22" fmla="*/ 71 w 198"/>
                  <a:gd name="T23" fmla="*/ 126 h 126"/>
                  <a:gd name="T24" fmla="*/ 50 w 198"/>
                  <a:gd name="T25" fmla="*/ 109 h 126"/>
                  <a:gd name="T26" fmla="*/ 24 w 198"/>
                  <a:gd name="T27" fmla="*/ 108 h 126"/>
                  <a:gd name="T28" fmla="*/ 22 w 198"/>
                  <a:gd name="T29" fmla="*/ 83 h 126"/>
                  <a:gd name="T30" fmla="*/ 8 w 198"/>
                  <a:gd name="T31" fmla="*/ 78 h 126"/>
                  <a:gd name="T32" fmla="*/ 0 w 198"/>
                  <a:gd name="T33" fmla="*/ 51 h 126"/>
                  <a:gd name="T34" fmla="*/ 13 w 198"/>
                  <a:gd name="T35" fmla="*/ 43 h 126"/>
                  <a:gd name="T36" fmla="*/ 33 w 198"/>
                  <a:gd name="T37" fmla="*/ 49 h 126"/>
                  <a:gd name="T38" fmla="*/ 56 w 198"/>
                  <a:gd name="T39" fmla="*/ 41 h 126"/>
                  <a:gd name="T40" fmla="*/ 51 w 198"/>
                  <a:gd name="T41" fmla="*/ 25 h 126"/>
                  <a:gd name="T42" fmla="*/ 81 w 198"/>
                  <a:gd name="T43" fmla="*/ 28 h 126"/>
                  <a:gd name="T44" fmla="*/ 84 w 198"/>
                  <a:gd name="T45" fmla="*/ 19 h 126"/>
                  <a:gd name="T46" fmla="*/ 126 w 198"/>
                  <a:gd name="T47" fmla="*/ 13 h 126"/>
                  <a:gd name="T48" fmla="*/ 148 w 198"/>
                  <a:gd name="T4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8" h="126">
                    <a:moveTo>
                      <a:pt x="148" y="0"/>
                    </a:moveTo>
                    <a:lnTo>
                      <a:pt x="169" y="16"/>
                    </a:lnTo>
                    <a:lnTo>
                      <a:pt x="183" y="17"/>
                    </a:lnTo>
                    <a:lnTo>
                      <a:pt x="198" y="40"/>
                    </a:lnTo>
                    <a:lnTo>
                      <a:pt x="189" y="61"/>
                    </a:lnTo>
                    <a:lnTo>
                      <a:pt x="162" y="72"/>
                    </a:lnTo>
                    <a:lnTo>
                      <a:pt x="168" y="84"/>
                    </a:lnTo>
                    <a:lnTo>
                      <a:pt x="140" y="81"/>
                    </a:lnTo>
                    <a:lnTo>
                      <a:pt x="123" y="100"/>
                    </a:lnTo>
                    <a:lnTo>
                      <a:pt x="106" y="96"/>
                    </a:lnTo>
                    <a:lnTo>
                      <a:pt x="96" y="122"/>
                    </a:lnTo>
                    <a:lnTo>
                      <a:pt x="71" y="126"/>
                    </a:lnTo>
                    <a:lnTo>
                      <a:pt x="50" y="109"/>
                    </a:lnTo>
                    <a:lnTo>
                      <a:pt x="24" y="108"/>
                    </a:lnTo>
                    <a:lnTo>
                      <a:pt x="22" y="83"/>
                    </a:lnTo>
                    <a:lnTo>
                      <a:pt x="8" y="78"/>
                    </a:lnTo>
                    <a:lnTo>
                      <a:pt x="0" y="51"/>
                    </a:lnTo>
                    <a:lnTo>
                      <a:pt x="13" y="43"/>
                    </a:lnTo>
                    <a:lnTo>
                      <a:pt x="33" y="49"/>
                    </a:lnTo>
                    <a:lnTo>
                      <a:pt x="56" y="41"/>
                    </a:lnTo>
                    <a:lnTo>
                      <a:pt x="51" y="25"/>
                    </a:lnTo>
                    <a:lnTo>
                      <a:pt x="81" y="28"/>
                    </a:lnTo>
                    <a:lnTo>
                      <a:pt x="84" y="19"/>
                    </a:lnTo>
                    <a:lnTo>
                      <a:pt x="126" y="13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42" name="Grästorp">
                <a:extLst>
                  <a:ext uri="{FF2B5EF4-FFF2-40B4-BE49-F238E27FC236}">
                    <a16:creationId xmlns:a16="http://schemas.microsoft.com/office/drawing/2014/main" id="{00000000-0008-0000-0200-0000A4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6738" y="3839897"/>
                <a:ext cx="179585" cy="165395"/>
              </a:xfrm>
              <a:custGeom>
                <a:avLst/>
                <a:gdLst>
                  <a:gd name="T0" fmla="*/ 131 w 131"/>
                  <a:gd name="T1" fmla="*/ 0 h 119"/>
                  <a:gd name="T2" fmla="*/ 131 w 131"/>
                  <a:gd name="T3" fmla="*/ 25 h 119"/>
                  <a:gd name="T4" fmla="*/ 117 w 131"/>
                  <a:gd name="T5" fmla="*/ 35 h 119"/>
                  <a:gd name="T6" fmla="*/ 112 w 131"/>
                  <a:gd name="T7" fmla="*/ 58 h 119"/>
                  <a:gd name="T8" fmla="*/ 127 w 131"/>
                  <a:gd name="T9" fmla="*/ 81 h 119"/>
                  <a:gd name="T10" fmla="*/ 121 w 131"/>
                  <a:gd name="T11" fmla="*/ 93 h 119"/>
                  <a:gd name="T12" fmla="*/ 106 w 131"/>
                  <a:gd name="T13" fmla="*/ 88 h 119"/>
                  <a:gd name="T14" fmla="*/ 93 w 131"/>
                  <a:gd name="T15" fmla="*/ 93 h 119"/>
                  <a:gd name="T16" fmla="*/ 80 w 131"/>
                  <a:gd name="T17" fmla="*/ 83 h 119"/>
                  <a:gd name="T18" fmla="*/ 74 w 131"/>
                  <a:gd name="T19" fmla="*/ 100 h 119"/>
                  <a:gd name="T20" fmla="*/ 40 w 131"/>
                  <a:gd name="T21" fmla="*/ 119 h 119"/>
                  <a:gd name="T22" fmla="*/ 23 w 131"/>
                  <a:gd name="T23" fmla="*/ 114 h 119"/>
                  <a:gd name="T24" fmla="*/ 38 w 131"/>
                  <a:gd name="T25" fmla="*/ 85 h 119"/>
                  <a:gd name="T26" fmla="*/ 33 w 131"/>
                  <a:gd name="T27" fmla="*/ 71 h 119"/>
                  <a:gd name="T28" fmla="*/ 15 w 131"/>
                  <a:gd name="T29" fmla="*/ 69 h 119"/>
                  <a:gd name="T30" fmla="*/ 0 w 131"/>
                  <a:gd name="T31" fmla="*/ 50 h 119"/>
                  <a:gd name="T32" fmla="*/ 20 w 131"/>
                  <a:gd name="T33" fmla="*/ 28 h 119"/>
                  <a:gd name="T34" fmla="*/ 64 w 131"/>
                  <a:gd name="T35" fmla="*/ 8 h 119"/>
                  <a:gd name="T36" fmla="*/ 88 w 131"/>
                  <a:gd name="T37" fmla="*/ 20 h 119"/>
                  <a:gd name="T38" fmla="*/ 131 w 131"/>
                  <a:gd name="T39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1" h="119">
                    <a:moveTo>
                      <a:pt x="131" y="0"/>
                    </a:moveTo>
                    <a:lnTo>
                      <a:pt x="131" y="25"/>
                    </a:lnTo>
                    <a:lnTo>
                      <a:pt x="117" y="35"/>
                    </a:lnTo>
                    <a:lnTo>
                      <a:pt x="112" y="58"/>
                    </a:lnTo>
                    <a:lnTo>
                      <a:pt x="127" y="81"/>
                    </a:lnTo>
                    <a:lnTo>
                      <a:pt x="121" y="93"/>
                    </a:lnTo>
                    <a:lnTo>
                      <a:pt x="106" y="88"/>
                    </a:lnTo>
                    <a:lnTo>
                      <a:pt x="93" y="93"/>
                    </a:lnTo>
                    <a:lnTo>
                      <a:pt x="80" y="83"/>
                    </a:lnTo>
                    <a:lnTo>
                      <a:pt x="74" y="100"/>
                    </a:lnTo>
                    <a:lnTo>
                      <a:pt x="40" y="119"/>
                    </a:lnTo>
                    <a:lnTo>
                      <a:pt x="23" y="114"/>
                    </a:lnTo>
                    <a:lnTo>
                      <a:pt x="38" y="85"/>
                    </a:lnTo>
                    <a:lnTo>
                      <a:pt x="33" y="71"/>
                    </a:lnTo>
                    <a:lnTo>
                      <a:pt x="15" y="69"/>
                    </a:lnTo>
                    <a:lnTo>
                      <a:pt x="0" y="50"/>
                    </a:lnTo>
                    <a:lnTo>
                      <a:pt x="20" y="28"/>
                    </a:lnTo>
                    <a:lnTo>
                      <a:pt x="64" y="8"/>
                    </a:lnTo>
                    <a:lnTo>
                      <a:pt x="88" y="20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43" name="Vara">
                <a:extLst>
                  <a:ext uri="{FF2B5EF4-FFF2-40B4-BE49-F238E27FC236}">
                    <a16:creationId xmlns:a16="http://schemas.microsoft.com/office/drawing/2014/main" id="{00000000-0008-0000-0200-0000A5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0275" y="3870036"/>
                <a:ext cx="283960" cy="239372"/>
              </a:xfrm>
              <a:custGeom>
                <a:avLst/>
                <a:gdLst>
                  <a:gd name="T0" fmla="*/ 44 w 203"/>
                  <a:gd name="T1" fmla="*/ 0 h 173"/>
                  <a:gd name="T2" fmla="*/ 61 w 203"/>
                  <a:gd name="T3" fmla="*/ 37 h 173"/>
                  <a:gd name="T4" fmla="*/ 78 w 203"/>
                  <a:gd name="T5" fmla="*/ 28 h 173"/>
                  <a:gd name="T6" fmla="*/ 118 w 203"/>
                  <a:gd name="T7" fmla="*/ 33 h 173"/>
                  <a:gd name="T8" fmla="*/ 129 w 203"/>
                  <a:gd name="T9" fmla="*/ 40 h 173"/>
                  <a:gd name="T10" fmla="*/ 140 w 203"/>
                  <a:gd name="T11" fmla="*/ 27 h 173"/>
                  <a:gd name="T12" fmla="*/ 154 w 203"/>
                  <a:gd name="T13" fmla="*/ 32 h 173"/>
                  <a:gd name="T14" fmla="*/ 156 w 203"/>
                  <a:gd name="T15" fmla="*/ 57 h 173"/>
                  <a:gd name="T16" fmla="*/ 182 w 203"/>
                  <a:gd name="T17" fmla="*/ 58 h 173"/>
                  <a:gd name="T18" fmla="*/ 203 w 203"/>
                  <a:gd name="T19" fmla="*/ 75 h 173"/>
                  <a:gd name="T20" fmla="*/ 166 w 203"/>
                  <a:gd name="T21" fmla="*/ 129 h 173"/>
                  <a:gd name="T22" fmla="*/ 149 w 203"/>
                  <a:gd name="T23" fmla="*/ 126 h 173"/>
                  <a:gd name="T24" fmla="*/ 144 w 203"/>
                  <a:gd name="T25" fmla="*/ 152 h 173"/>
                  <a:gd name="T26" fmla="*/ 129 w 203"/>
                  <a:gd name="T27" fmla="*/ 163 h 173"/>
                  <a:gd name="T28" fmla="*/ 110 w 203"/>
                  <a:gd name="T29" fmla="*/ 168 h 173"/>
                  <a:gd name="T30" fmla="*/ 65 w 203"/>
                  <a:gd name="T31" fmla="*/ 173 h 173"/>
                  <a:gd name="T32" fmla="*/ 43 w 203"/>
                  <a:gd name="T33" fmla="*/ 167 h 173"/>
                  <a:gd name="T34" fmla="*/ 40 w 203"/>
                  <a:gd name="T35" fmla="*/ 152 h 173"/>
                  <a:gd name="T36" fmla="*/ 18 w 203"/>
                  <a:gd name="T37" fmla="*/ 140 h 173"/>
                  <a:gd name="T38" fmla="*/ 35 w 203"/>
                  <a:gd name="T39" fmla="*/ 131 h 173"/>
                  <a:gd name="T40" fmla="*/ 31 w 203"/>
                  <a:gd name="T41" fmla="*/ 122 h 173"/>
                  <a:gd name="T42" fmla="*/ 8 w 203"/>
                  <a:gd name="T43" fmla="*/ 100 h 173"/>
                  <a:gd name="T44" fmla="*/ 18 w 203"/>
                  <a:gd name="T45" fmla="*/ 84 h 173"/>
                  <a:gd name="T46" fmla="*/ 9 w 203"/>
                  <a:gd name="T47" fmla="*/ 71 h 173"/>
                  <a:gd name="T48" fmla="*/ 15 w 203"/>
                  <a:gd name="T49" fmla="*/ 59 h 173"/>
                  <a:gd name="T50" fmla="*/ 0 w 203"/>
                  <a:gd name="T51" fmla="*/ 36 h 173"/>
                  <a:gd name="T52" fmla="*/ 5 w 203"/>
                  <a:gd name="T53" fmla="*/ 13 h 173"/>
                  <a:gd name="T54" fmla="*/ 19 w 203"/>
                  <a:gd name="T55" fmla="*/ 3 h 173"/>
                  <a:gd name="T56" fmla="*/ 44 w 203"/>
                  <a:gd name="T57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3" h="173">
                    <a:moveTo>
                      <a:pt x="44" y="0"/>
                    </a:moveTo>
                    <a:lnTo>
                      <a:pt x="61" y="37"/>
                    </a:lnTo>
                    <a:lnTo>
                      <a:pt x="78" y="28"/>
                    </a:lnTo>
                    <a:lnTo>
                      <a:pt x="118" y="33"/>
                    </a:lnTo>
                    <a:lnTo>
                      <a:pt x="129" y="40"/>
                    </a:lnTo>
                    <a:lnTo>
                      <a:pt x="140" y="27"/>
                    </a:lnTo>
                    <a:lnTo>
                      <a:pt x="154" y="32"/>
                    </a:lnTo>
                    <a:lnTo>
                      <a:pt x="156" y="57"/>
                    </a:lnTo>
                    <a:lnTo>
                      <a:pt x="182" y="58"/>
                    </a:lnTo>
                    <a:lnTo>
                      <a:pt x="203" y="75"/>
                    </a:lnTo>
                    <a:lnTo>
                      <a:pt x="166" y="129"/>
                    </a:lnTo>
                    <a:lnTo>
                      <a:pt x="149" y="126"/>
                    </a:lnTo>
                    <a:lnTo>
                      <a:pt x="144" y="152"/>
                    </a:lnTo>
                    <a:lnTo>
                      <a:pt x="129" y="163"/>
                    </a:lnTo>
                    <a:lnTo>
                      <a:pt x="110" y="168"/>
                    </a:lnTo>
                    <a:lnTo>
                      <a:pt x="65" y="173"/>
                    </a:lnTo>
                    <a:lnTo>
                      <a:pt x="43" y="167"/>
                    </a:lnTo>
                    <a:lnTo>
                      <a:pt x="40" y="152"/>
                    </a:lnTo>
                    <a:lnTo>
                      <a:pt x="18" y="140"/>
                    </a:lnTo>
                    <a:lnTo>
                      <a:pt x="35" y="131"/>
                    </a:lnTo>
                    <a:lnTo>
                      <a:pt x="31" y="122"/>
                    </a:lnTo>
                    <a:lnTo>
                      <a:pt x="8" y="100"/>
                    </a:lnTo>
                    <a:lnTo>
                      <a:pt x="18" y="84"/>
                    </a:lnTo>
                    <a:lnTo>
                      <a:pt x="9" y="71"/>
                    </a:lnTo>
                    <a:lnTo>
                      <a:pt x="15" y="59"/>
                    </a:lnTo>
                    <a:lnTo>
                      <a:pt x="0" y="36"/>
                    </a:lnTo>
                    <a:lnTo>
                      <a:pt x="5" y="13"/>
                    </a:lnTo>
                    <a:lnTo>
                      <a:pt x="19" y="3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44" name="Essunga">
                <a:extLst>
                  <a:ext uri="{FF2B5EF4-FFF2-40B4-BE49-F238E27FC236}">
                    <a16:creationId xmlns:a16="http://schemas.microsoft.com/office/drawing/2014/main" id="{00000000-0008-0000-0200-0000A6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5528" y="3953603"/>
                <a:ext cx="183697" cy="167767"/>
              </a:xfrm>
              <a:custGeom>
                <a:avLst/>
                <a:gdLst>
                  <a:gd name="T0" fmla="*/ 59 w 134"/>
                  <a:gd name="T1" fmla="*/ 0 h 119"/>
                  <a:gd name="T2" fmla="*/ 72 w 134"/>
                  <a:gd name="T3" fmla="*/ 10 h 119"/>
                  <a:gd name="T4" fmla="*/ 85 w 134"/>
                  <a:gd name="T5" fmla="*/ 5 h 119"/>
                  <a:gd name="T6" fmla="*/ 100 w 134"/>
                  <a:gd name="T7" fmla="*/ 10 h 119"/>
                  <a:gd name="T8" fmla="*/ 109 w 134"/>
                  <a:gd name="T9" fmla="*/ 23 h 119"/>
                  <a:gd name="T10" fmla="*/ 99 w 134"/>
                  <a:gd name="T11" fmla="*/ 39 h 119"/>
                  <a:gd name="T12" fmla="*/ 122 w 134"/>
                  <a:gd name="T13" fmla="*/ 61 h 119"/>
                  <a:gd name="T14" fmla="*/ 126 w 134"/>
                  <a:gd name="T15" fmla="*/ 70 h 119"/>
                  <a:gd name="T16" fmla="*/ 109 w 134"/>
                  <a:gd name="T17" fmla="*/ 79 h 119"/>
                  <a:gd name="T18" fmla="*/ 131 w 134"/>
                  <a:gd name="T19" fmla="*/ 91 h 119"/>
                  <a:gd name="T20" fmla="*/ 134 w 134"/>
                  <a:gd name="T21" fmla="*/ 106 h 119"/>
                  <a:gd name="T22" fmla="*/ 126 w 134"/>
                  <a:gd name="T23" fmla="*/ 108 h 119"/>
                  <a:gd name="T24" fmla="*/ 102 w 134"/>
                  <a:gd name="T25" fmla="*/ 107 h 119"/>
                  <a:gd name="T26" fmla="*/ 58 w 134"/>
                  <a:gd name="T27" fmla="*/ 119 h 119"/>
                  <a:gd name="T28" fmla="*/ 51 w 134"/>
                  <a:gd name="T29" fmla="*/ 89 h 119"/>
                  <a:gd name="T30" fmla="*/ 58 w 134"/>
                  <a:gd name="T31" fmla="*/ 76 h 119"/>
                  <a:gd name="T32" fmla="*/ 45 w 134"/>
                  <a:gd name="T33" fmla="*/ 57 h 119"/>
                  <a:gd name="T34" fmla="*/ 17 w 134"/>
                  <a:gd name="T35" fmla="*/ 61 h 119"/>
                  <a:gd name="T36" fmla="*/ 0 w 134"/>
                  <a:gd name="T37" fmla="*/ 52 h 119"/>
                  <a:gd name="T38" fmla="*/ 2 w 134"/>
                  <a:gd name="T39" fmla="*/ 31 h 119"/>
                  <a:gd name="T40" fmla="*/ 19 w 134"/>
                  <a:gd name="T41" fmla="*/ 36 h 119"/>
                  <a:gd name="T42" fmla="*/ 53 w 134"/>
                  <a:gd name="T43" fmla="*/ 17 h 119"/>
                  <a:gd name="T44" fmla="*/ 59 w 134"/>
                  <a:gd name="T45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34" h="119">
                    <a:moveTo>
                      <a:pt x="59" y="0"/>
                    </a:moveTo>
                    <a:lnTo>
                      <a:pt x="72" y="10"/>
                    </a:lnTo>
                    <a:lnTo>
                      <a:pt x="85" y="5"/>
                    </a:lnTo>
                    <a:lnTo>
                      <a:pt x="100" y="10"/>
                    </a:lnTo>
                    <a:lnTo>
                      <a:pt x="109" y="23"/>
                    </a:lnTo>
                    <a:lnTo>
                      <a:pt x="99" y="39"/>
                    </a:lnTo>
                    <a:lnTo>
                      <a:pt x="122" y="61"/>
                    </a:lnTo>
                    <a:lnTo>
                      <a:pt x="126" y="70"/>
                    </a:lnTo>
                    <a:lnTo>
                      <a:pt x="109" y="79"/>
                    </a:lnTo>
                    <a:lnTo>
                      <a:pt x="131" y="91"/>
                    </a:lnTo>
                    <a:lnTo>
                      <a:pt x="134" y="106"/>
                    </a:lnTo>
                    <a:lnTo>
                      <a:pt x="126" y="108"/>
                    </a:lnTo>
                    <a:lnTo>
                      <a:pt x="102" y="107"/>
                    </a:lnTo>
                    <a:lnTo>
                      <a:pt x="58" y="119"/>
                    </a:lnTo>
                    <a:lnTo>
                      <a:pt x="51" y="89"/>
                    </a:lnTo>
                    <a:lnTo>
                      <a:pt x="58" y="76"/>
                    </a:lnTo>
                    <a:lnTo>
                      <a:pt x="45" y="57"/>
                    </a:lnTo>
                    <a:lnTo>
                      <a:pt x="17" y="61"/>
                    </a:lnTo>
                    <a:lnTo>
                      <a:pt x="0" y="52"/>
                    </a:lnTo>
                    <a:lnTo>
                      <a:pt x="2" y="31"/>
                    </a:lnTo>
                    <a:lnTo>
                      <a:pt x="19" y="36"/>
                    </a:lnTo>
                    <a:lnTo>
                      <a:pt x="53" y="17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45" name="Skövde">
                <a:extLst>
                  <a:ext uri="{FF2B5EF4-FFF2-40B4-BE49-F238E27FC236}">
                    <a16:creationId xmlns:a16="http://schemas.microsoft.com/office/drawing/2014/main" id="{00000000-0008-0000-0200-0000AD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9794" y="3692314"/>
                <a:ext cx="235791" cy="312978"/>
              </a:xfrm>
              <a:custGeom>
                <a:avLst/>
                <a:gdLst>
                  <a:gd name="T0" fmla="*/ 132 w 172"/>
                  <a:gd name="T1" fmla="*/ 0 h 225"/>
                  <a:gd name="T2" fmla="*/ 153 w 172"/>
                  <a:gd name="T3" fmla="*/ 58 h 225"/>
                  <a:gd name="T4" fmla="*/ 172 w 172"/>
                  <a:gd name="T5" fmla="*/ 62 h 225"/>
                  <a:gd name="T6" fmla="*/ 160 w 172"/>
                  <a:gd name="T7" fmla="*/ 79 h 225"/>
                  <a:gd name="T8" fmla="*/ 160 w 172"/>
                  <a:gd name="T9" fmla="*/ 97 h 225"/>
                  <a:gd name="T10" fmla="*/ 144 w 172"/>
                  <a:gd name="T11" fmla="*/ 101 h 225"/>
                  <a:gd name="T12" fmla="*/ 148 w 172"/>
                  <a:gd name="T13" fmla="*/ 136 h 225"/>
                  <a:gd name="T14" fmla="*/ 169 w 172"/>
                  <a:gd name="T15" fmla="*/ 157 h 225"/>
                  <a:gd name="T16" fmla="*/ 164 w 172"/>
                  <a:gd name="T17" fmla="*/ 175 h 225"/>
                  <a:gd name="T18" fmla="*/ 152 w 172"/>
                  <a:gd name="T19" fmla="*/ 168 h 225"/>
                  <a:gd name="T20" fmla="*/ 145 w 172"/>
                  <a:gd name="T21" fmla="*/ 186 h 225"/>
                  <a:gd name="T22" fmla="*/ 128 w 172"/>
                  <a:gd name="T23" fmla="*/ 185 h 225"/>
                  <a:gd name="T24" fmla="*/ 111 w 172"/>
                  <a:gd name="T25" fmla="*/ 208 h 225"/>
                  <a:gd name="T26" fmla="*/ 84 w 172"/>
                  <a:gd name="T27" fmla="*/ 225 h 225"/>
                  <a:gd name="T28" fmla="*/ 69 w 172"/>
                  <a:gd name="T29" fmla="*/ 223 h 225"/>
                  <a:gd name="T30" fmla="*/ 67 w 172"/>
                  <a:gd name="T31" fmla="*/ 208 h 225"/>
                  <a:gd name="T32" fmla="*/ 81 w 172"/>
                  <a:gd name="T33" fmla="*/ 189 h 225"/>
                  <a:gd name="T34" fmla="*/ 39 w 172"/>
                  <a:gd name="T35" fmla="*/ 182 h 225"/>
                  <a:gd name="T36" fmla="*/ 26 w 172"/>
                  <a:gd name="T37" fmla="*/ 191 h 225"/>
                  <a:gd name="T38" fmla="*/ 10 w 172"/>
                  <a:gd name="T39" fmla="*/ 182 h 225"/>
                  <a:gd name="T40" fmla="*/ 20 w 172"/>
                  <a:gd name="T41" fmla="*/ 169 h 225"/>
                  <a:gd name="T42" fmla="*/ 37 w 172"/>
                  <a:gd name="T43" fmla="*/ 168 h 225"/>
                  <a:gd name="T44" fmla="*/ 50 w 172"/>
                  <a:gd name="T45" fmla="*/ 156 h 225"/>
                  <a:gd name="T46" fmla="*/ 56 w 172"/>
                  <a:gd name="T47" fmla="*/ 139 h 225"/>
                  <a:gd name="T48" fmla="*/ 50 w 172"/>
                  <a:gd name="T49" fmla="*/ 117 h 225"/>
                  <a:gd name="T50" fmla="*/ 35 w 172"/>
                  <a:gd name="T51" fmla="*/ 94 h 225"/>
                  <a:gd name="T52" fmla="*/ 21 w 172"/>
                  <a:gd name="T53" fmla="*/ 93 h 225"/>
                  <a:gd name="T54" fmla="*/ 0 w 172"/>
                  <a:gd name="T55" fmla="*/ 77 h 225"/>
                  <a:gd name="T56" fmla="*/ 26 w 172"/>
                  <a:gd name="T57" fmla="*/ 29 h 225"/>
                  <a:gd name="T58" fmla="*/ 41 w 172"/>
                  <a:gd name="T59" fmla="*/ 14 h 225"/>
                  <a:gd name="T60" fmla="*/ 54 w 172"/>
                  <a:gd name="T61" fmla="*/ 21 h 225"/>
                  <a:gd name="T62" fmla="*/ 50 w 172"/>
                  <a:gd name="T63" fmla="*/ 45 h 225"/>
                  <a:gd name="T64" fmla="*/ 81 w 172"/>
                  <a:gd name="T65" fmla="*/ 42 h 225"/>
                  <a:gd name="T66" fmla="*/ 90 w 172"/>
                  <a:gd name="T67" fmla="*/ 24 h 225"/>
                  <a:gd name="T68" fmla="*/ 106 w 172"/>
                  <a:gd name="T69" fmla="*/ 12 h 225"/>
                  <a:gd name="T70" fmla="*/ 132 w 172"/>
                  <a:gd name="T71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2" h="225">
                    <a:moveTo>
                      <a:pt x="132" y="0"/>
                    </a:moveTo>
                    <a:lnTo>
                      <a:pt x="153" y="58"/>
                    </a:lnTo>
                    <a:lnTo>
                      <a:pt x="172" y="62"/>
                    </a:lnTo>
                    <a:lnTo>
                      <a:pt x="160" y="79"/>
                    </a:lnTo>
                    <a:lnTo>
                      <a:pt x="160" y="97"/>
                    </a:lnTo>
                    <a:lnTo>
                      <a:pt x="144" y="101"/>
                    </a:lnTo>
                    <a:lnTo>
                      <a:pt x="148" y="136"/>
                    </a:lnTo>
                    <a:lnTo>
                      <a:pt x="169" y="157"/>
                    </a:lnTo>
                    <a:lnTo>
                      <a:pt x="164" y="175"/>
                    </a:lnTo>
                    <a:lnTo>
                      <a:pt x="152" y="168"/>
                    </a:lnTo>
                    <a:lnTo>
                      <a:pt x="145" y="186"/>
                    </a:lnTo>
                    <a:lnTo>
                      <a:pt x="128" y="185"/>
                    </a:lnTo>
                    <a:lnTo>
                      <a:pt x="111" y="208"/>
                    </a:lnTo>
                    <a:lnTo>
                      <a:pt x="84" y="225"/>
                    </a:lnTo>
                    <a:lnTo>
                      <a:pt x="69" y="223"/>
                    </a:lnTo>
                    <a:lnTo>
                      <a:pt x="67" y="208"/>
                    </a:lnTo>
                    <a:lnTo>
                      <a:pt x="81" y="189"/>
                    </a:lnTo>
                    <a:lnTo>
                      <a:pt x="39" y="182"/>
                    </a:lnTo>
                    <a:lnTo>
                      <a:pt x="26" y="191"/>
                    </a:lnTo>
                    <a:lnTo>
                      <a:pt x="10" y="182"/>
                    </a:lnTo>
                    <a:lnTo>
                      <a:pt x="20" y="169"/>
                    </a:lnTo>
                    <a:lnTo>
                      <a:pt x="37" y="168"/>
                    </a:lnTo>
                    <a:lnTo>
                      <a:pt x="50" y="156"/>
                    </a:lnTo>
                    <a:lnTo>
                      <a:pt x="56" y="139"/>
                    </a:lnTo>
                    <a:lnTo>
                      <a:pt x="50" y="117"/>
                    </a:lnTo>
                    <a:lnTo>
                      <a:pt x="35" y="94"/>
                    </a:lnTo>
                    <a:lnTo>
                      <a:pt x="21" y="93"/>
                    </a:lnTo>
                    <a:lnTo>
                      <a:pt x="0" y="77"/>
                    </a:lnTo>
                    <a:lnTo>
                      <a:pt x="26" y="29"/>
                    </a:lnTo>
                    <a:lnTo>
                      <a:pt x="41" y="14"/>
                    </a:lnTo>
                    <a:lnTo>
                      <a:pt x="54" y="21"/>
                    </a:lnTo>
                    <a:lnTo>
                      <a:pt x="50" y="45"/>
                    </a:lnTo>
                    <a:lnTo>
                      <a:pt x="81" y="42"/>
                    </a:lnTo>
                    <a:lnTo>
                      <a:pt x="90" y="24"/>
                    </a:lnTo>
                    <a:lnTo>
                      <a:pt x="106" y="12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46" name="Falköping">
                <a:extLst>
                  <a:ext uri="{FF2B5EF4-FFF2-40B4-BE49-F238E27FC236}">
                    <a16:creationId xmlns:a16="http://schemas.microsoft.com/office/drawing/2014/main" id="{00000000-0008-0000-0200-0000AE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5937" y="3854967"/>
                <a:ext cx="324897" cy="433167"/>
              </a:xfrm>
              <a:custGeom>
                <a:avLst/>
                <a:gdLst>
                  <a:gd name="T0" fmla="*/ 206 w 237"/>
                  <a:gd name="T1" fmla="*/ 0 h 311"/>
                  <a:gd name="T2" fmla="*/ 212 w 237"/>
                  <a:gd name="T3" fmla="*/ 22 h 311"/>
                  <a:gd name="T4" fmla="*/ 206 w 237"/>
                  <a:gd name="T5" fmla="*/ 39 h 311"/>
                  <a:gd name="T6" fmla="*/ 193 w 237"/>
                  <a:gd name="T7" fmla="*/ 51 h 311"/>
                  <a:gd name="T8" fmla="*/ 176 w 237"/>
                  <a:gd name="T9" fmla="*/ 52 h 311"/>
                  <a:gd name="T10" fmla="*/ 166 w 237"/>
                  <a:gd name="T11" fmla="*/ 65 h 311"/>
                  <a:gd name="T12" fmla="*/ 182 w 237"/>
                  <a:gd name="T13" fmla="*/ 74 h 311"/>
                  <a:gd name="T14" fmla="*/ 195 w 237"/>
                  <a:gd name="T15" fmla="*/ 65 h 311"/>
                  <a:gd name="T16" fmla="*/ 237 w 237"/>
                  <a:gd name="T17" fmla="*/ 72 h 311"/>
                  <a:gd name="T18" fmla="*/ 223 w 237"/>
                  <a:gd name="T19" fmla="*/ 91 h 311"/>
                  <a:gd name="T20" fmla="*/ 225 w 237"/>
                  <a:gd name="T21" fmla="*/ 106 h 311"/>
                  <a:gd name="T22" fmla="*/ 195 w 237"/>
                  <a:gd name="T23" fmla="*/ 119 h 311"/>
                  <a:gd name="T24" fmla="*/ 203 w 237"/>
                  <a:gd name="T25" fmla="*/ 136 h 311"/>
                  <a:gd name="T26" fmla="*/ 194 w 237"/>
                  <a:gd name="T27" fmla="*/ 159 h 311"/>
                  <a:gd name="T28" fmla="*/ 181 w 237"/>
                  <a:gd name="T29" fmla="*/ 170 h 311"/>
                  <a:gd name="T30" fmla="*/ 191 w 237"/>
                  <a:gd name="T31" fmla="*/ 188 h 311"/>
                  <a:gd name="T32" fmla="*/ 191 w 237"/>
                  <a:gd name="T33" fmla="*/ 213 h 311"/>
                  <a:gd name="T34" fmla="*/ 198 w 237"/>
                  <a:gd name="T35" fmla="*/ 230 h 311"/>
                  <a:gd name="T36" fmla="*/ 193 w 237"/>
                  <a:gd name="T37" fmla="*/ 250 h 311"/>
                  <a:gd name="T38" fmla="*/ 176 w 237"/>
                  <a:gd name="T39" fmla="*/ 269 h 311"/>
                  <a:gd name="T40" fmla="*/ 174 w 237"/>
                  <a:gd name="T41" fmla="*/ 298 h 311"/>
                  <a:gd name="T42" fmla="*/ 142 w 237"/>
                  <a:gd name="T43" fmla="*/ 311 h 311"/>
                  <a:gd name="T44" fmla="*/ 128 w 237"/>
                  <a:gd name="T45" fmla="*/ 307 h 311"/>
                  <a:gd name="T46" fmla="*/ 126 w 237"/>
                  <a:gd name="T47" fmla="*/ 263 h 311"/>
                  <a:gd name="T48" fmla="*/ 115 w 237"/>
                  <a:gd name="T49" fmla="*/ 255 h 311"/>
                  <a:gd name="T50" fmla="*/ 102 w 237"/>
                  <a:gd name="T51" fmla="*/ 278 h 311"/>
                  <a:gd name="T52" fmla="*/ 75 w 237"/>
                  <a:gd name="T53" fmla="*/ 281 h 311"/>
                  <a:gd name="T54" fmla="*/ 42 w 237"/>
                  <a:gd name="T55" fmla="*/ 248 h 311"/>
                  <a:gd name="T56" fmla="*/ 41 w 237"/>
                  <a:gd name="T57" fmla="*/ 209 h 311"/>
                  <a:gd name="T58" fmla="*/ 18 w 237"/>
                  <a:gd name="T59" fmla="*/ 200 h 311"/>
                  <a:gd name="T60" fmla="*/ 0 w 237"/>
                  <a:gd name="T61" fmla="*/ 205 h 311"/>
                  <a:gd name="T62" fmla="*/ 5 w 237"/>
                  <a:gd name="T63" fmla="*/ 174 h 311"/>
                  <a:gd name="T64" fmla="*/ 20 w 237"/>
                  <a:gd name="T65" fmla="*/ 163 h 311"/>
                  <a:gd name="T66" fmla="*/ 25 w 237"/>
                  <a:gd name="T67" fmla="*/ 137 h 311"/>
                  <a:gd name="T68" fmla="*/ 42 w 237"/>
                  <a:gd name="T69" fmla="*/ 140 h 311"/>
                  <a:gd name="T70" fmla="*/ 79 w 237"/>
                  <a:gd name="T71" fmla="*/ 86 h 311"/>
                  <a:gd name="T72" fmla="*/ 104 w 237"/>
                  <a:gd name="T73" fmla="*/ 82 h 311"/>
                  <a:gd name="T74" fmla="*/ 114 w 237"/>
                  <a:gd name="T75" fmla="*/ 56 h 311"/>
                  <a:gd name="T76" fmla="*/ 131 w 237"/>
                  <a:gd name="T77" fmla="*/ 60 h 311"/>
                  <a:gd name="T78" fmla="*/ 148 w 237"/>
                  <a:gd name="T79" fmla="*/ 41 h 311"/>
                  <a:gd name="T80" fmla="*/ 176 w 237"/>
                  <a:gd name="T81" fmla="*/ 44 h 311"/>
                  <a:gd name="T82" fmla="*/ 170 w 237"/>
                  <a:gd name="T83" fmla="*/ 32 h 311"/>
                  <a:gd name="T84" fmla="*/ 197 w 237"/>
                  <a:gd name="T85" fmla="*/ 21 h 311"/>
                  <a:gd name="T86" fmla="*/ 206 w 237"/>
                  <a:gd name="T87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7" h="311">
                    <a:moveTo>
                      <a:pt x="206" y="0"/>
                    </a:moveTo>
                    <a:lnTo>
                      <a:pt x="212" y="22"/>
                    </a:lnTo>
                    <a:lnTo>
                      <a:pt x="206" y="39"/>
                    </a:lnTo>
                    <a:lnTo>
                      <a:pt x="193" y="51"/>
                    </a:lnTo>
                    <a:lnTo>
                      <a:pt x="176" y="52"/>
                    </a:lnTo>
                    <a:lnTo>
                      <a:pt x="166" y="65"/>
                    </a:lnTo>
                    <a:lnTo>
                      <a:pt x="182" y="74"/>
                    </a:lnTo>
                    <a:lnTo>
                      <a:pt x="195" y="65"/>
                    </a:lnTo>
                    <a:lnTo>
                      <a:pt x="237" y="72"/>
                    </a:lnTo>
                    <a:lnTo>
                      <a:pt x="223" y="91"/>
                    </a:lnTo>
                    <a:lnTo>
                      <a:pt x="225" y="106"/>
                    </a:lnTo>
                    <a:lnTo>
                      <a:pt x="195" y="119"/>
                    </a:lnTo>
                    <a:lnTo>
                      <a:pt x="203" y="136"/>
                    </a:lnTo>
                    <a:lnTo>
                      <a:pt x="194" y="159"/>
                    </a:lnTo>
                    <a:lnTo>
                      <a:pt x="181" y="170"/>
                    </a:lnTo>
                    <a:lnTo>
                      <a:pt x="191" y="188"/>
                    </a:lnTo>
                    <a:lnTo>
                      <a:pt x="191" y="213"/>
                    </a:lnTo>
                    <a:lnTo>
                      <a:pt x="198" y="230"/>
                    </a:lnTo>
                    <a:lnTo>
                      <a:pt x="193" y="250"/>
                    </a:lnTo>
                    <a:lnTo>
                      <a:pt x="176" y="269"/>
                    </a:lnTo>
                    <a:lnTo>
                      <a:pt x="174" y="298"/>
                    </a:lnTo>
                    <a:lnTo>
                      <a:pt x="142" y="311"/>
                    </a:lnTo>
                    <a:lnTo>
                      <a:pt x="128" y="307"/>
                    </a:lnTo>
                    <a:lnTo>
                      <a:pt x="126" y="263"/>
                    </a:lnTo>
                    <a:lnTo>
                      <a:pt x="115" y="255"/>
                    </a:lnTo>
                    <a:lnTo>
                      <a:pt x="102" y="278"/>
                    </a:lnTo>
                    <a:lnTo>
                      <a:pt x="75" y="281"/>
                    </a:lnTo>
                    <a:lnTo>
                      <a:pt x="42" y="248"/>
                    </a:lnTo>
                    <a:lnTo>
                      <a:pt x="41" y="209"/>
                    </a:lnTo>
                    <a:lnTo>
                      <a:pt x="18" y="200"/>
                    </a:lnTo>
                    <a:lnTo>
                      <a:pt x="0" y="205"/>
                    </a:lnTo>
                    <a:lnTo>
                      <a:pt x="5" y="174"/>
                    </a:lnTo>
                    <a:lnTo>
                      <a:pt x="20" y="163"/>
                    </a:lnTo>
                    <a:lnTo>
                      <a:pt x="25" y="137"/>
                    </a:lnTo>
                    <a:lnTo>
                      <a:pt x="42" y="140"/>
                    </a:lnTo>
                    <a:lnTo>
                      <a:pt x="79" y="86"/>
                    </a:lnTo>
                    <a:lnTo>
                      <a:pt x="104" y="82"/>
                    </a:lnTo>
                    <a:lnTo>
                      <a:pt x="114" y="56"/>
                    </a:lnTo>
                    <a:lnTo>
                      <a:pt x="131" y="60"/>
                    </a:lnTo>
                    <a:lnTo>
                      <a:pt x="148" y="41"/>
                    </a:lnTo>
                    <a:lnTo>
                      <a:pt x="176" y="44"/>
                    </a:lnTo>
                    <a:lnTo>
                      <a:pt x="170" y="32"/>
                    </a:lnTo>
                    <a:lnTo>
                      <a:pt x="197" y="21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47" name="Tidaholm">
                <a:extLst>
                  <a:ext uri="{FF2B5EF4-FFF2-40B4-BE49-F238E27FC236}">
                    <a16:creationId xmlns:a16="http://schemas.microsoft.com/office/drawing/2014/main" id="{00000000-0008-0000-0200-0000AF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4065" y="3982004"/>
                <a:ext cx="204261" cy="225672"/>
              </a:xfrm>
              <a:custGeom>
                <a:avLst/>
                <a:gdLst>
                  <a:gd name="T0" fmla="*/ 86 w 149"/>
                  <a:gd name="T1" fmla="*/ 0 h 163"/>
                  <a:gd name="T2" fmla="*/ 103 w 149"/>
                  <a:gd name="T3" fmla="*/ 3 h 163"/>
                  <a:gd name="T4" fmla="*/ 107 w 149"/>
                  <a:gd name="T5" fmla="*/ 13 h 163"/>
                  <a:gd name="T6" fmla="*/ 122 w 149"/>
                  <a:gd name="T7" fmla="*/ 12 h 163"/>
                  <a:gd name="T8" fmla="*/ 124 w 149"/>
                  <a:gd name="T9" fmla="*/ 3 h 163"/>
                  <a:gd name="T10" fmla="*/ 149 w 149"/>
                  <a:gd name="T11" fmla="*/ 13 h 163"/>
                  <a:gd name="T12" fmla="*/ 139 w 149"/>
                  <a:gd name="T13" fmla="*/ 42 h 163"/>
                  <a:gd name="T14" fmla="*/ 130 w 149"/>
                  <a:gd name="T15" fmla="*/ 51 h 163"/>
                  <a:gd name="T16" fmla="*/ 132 w 149"/>
                  <a:gd name="T17" fmla="*/ 79 h 163"/>
                  <a:gd name="T18" fmla="*/ 132 w 149"/>
                  <a:gd name="T19" fmla="*/ 125 h 163"/>
                  <a:gd name="T20" fmla="*/ 118 w 149"/>
                  <a:gd name="T21" fmla="*/ 143 h 163"/>
                  <a:gd name="T22" fmla="*/ 118 w 149"/>
                  <a:gd name="T23" fmla="*/ 153 h 163"/>
                  <a:gd name="T24" fmla="*/ 81 w 149"/>
                  <a:gd name="T25" fmla="*/ 163 h 163"/>
                  <a:gd name="T26" fmla="*/ 77 w 149"/>
                  <a:gd name="T27" fmla="*/ 149 h 163"/>
                  <a:gd name="T28" fmla="*/ 54 w 149"/>
                  <a:gd name="T29" fmla="*/ 139 h 163"/>
                  <a:gd name="T30" fmla="*/ 42 w 149"/>
                  <a:gd name="T31" fmla="*/ 146 h 163"/>
                  <a:gd name="T32" fmla="*/ 27 w 149"/>
                  <a:gd name="T33" fmla="*/ 136 h 163"/>
                  <a:gd name="T34" fmla="*/ 17 w 149"/>
                  <a:gd name="T35" fmla="*/ 139 h 163"/>
                  <a:gd name="T36" fmla="*/ 10 w 149"/>
                  <a:gd name="T37" fmla="*/ 122 h 163"/>
                  <a:gd name="T38" fmla="*/ 10 w 149"/>
                  <a:gd name="T39" fmla="*/ 97 h 163"/>
                  <a:gd name="T40" fmla="*/ 0 w 149"/>
                  <a:gd name="T41" fmla="*/ 79 h 163"/>
                  <a:gd name="T42" fmla="*/ 13 w 149"/>
                  <a:gd name="T43" fmla="*/ 68 h 163"/>
                  <a:gd name="T44" fmla="*/ 22 w 149"/>
                  <a:gd name="T45" fmla="*/ 45 h 163"/>
                  <a:gd name="T46" fmla="*/ 14 w 149"/>
                  <a:gd name="T47" fmla="*/ 28 h 163"/>
                  <a:gd name="T48" fmla="*/ 44 w 149"/>
                  <a:gd name="T49" fmla="*/ 15 h 163"/>
                  <a:gd name="T50" fmla="*/ 59 w 149"/>
                  <a:gd name="T51" fmla="*/ 17 h 163"/>
                  <a:gd name="T52" fmla="*/ 86 w 149"/>
                  <a:gd name="T53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9" h="163">
                    <a:moveTo>
                      <a:pt x="86" y="0"/>
                    </a:moveTo>
                    <a:lnTo>
                      <a:pt x="103" y="3"/>
                    </a:lnTo>
                    <a:lnTo>
                      <a:pt x="107" y="13"/>
                    </a:lnTo>
                    <a:lnTo>
                      <a:pt x="122" y="12"/>
                    </a:lnTo>
                    <a:lnTo>
                      <a:pt x="124" y="3"/>
                    </a:lnTo>
                    <a:lnTo>
                      <a:pt x="149" y="13"/>
                    </a:lnTo>
                    <a:lnTo>
                      <a:pt x="139" y="42"/>
                    </a:lnTo>
                    <a:lnTo>
                      <a:pt x="130" y="51"/>
                    </a:lnTo>
                    <a:lnTo>
                      <a:pt x="132" y="79"/>
                    </a:lnTo>
                    <a:lnTo>
                      <a:pt x="132" y="125"/>
                    </a:lnTo>
                    <a:lnTo>
                      <a:pt x="118" y="143"/>
                    </a:lnTo>
                    <a:lnTo>
                      <a:pt x="118" y="153"/>
                    </a:lnTo>
                    <a:lnTo>
                      <a:pt x="81" y="163"/>
                    </a:lnTo>
                    <a:lnTo>
                      <a:pt x="77" y="149"/>
                    </a:lnTo>
                    <a:lnTo>
                      <a:pt x="54" y="139"/>
                    </a:lnTo>
                    <a:lnTo>
                      <a:pt x="42" y="146"/>
                    </a:lnTo>
                    <a:lnTo>
                      <a:pt x="27" y="136"/>
                    </a:lnTo>
                    <a:lnTo>
                      <a:pt x="17" y="139"/>
                    </a:lnTo>
                    <a:lnTo>
                      <a:pt x="10" y="122"/>
                    </a:lnTo>
                    <a:lnTo>
                      <a:pt x="10" y="97"/>
                    </a:lnTo>
                    <a:lnTo>
                      <a:pt x="0" y="79"/>
                    </a:lnTo>
                    <a:lnTo>
                      <a:pt x="13" y="68"/>
                    </a:lnTo>
                    <a:lnTo>
                      <a:pt x="22" y="45"/>
                    </a:lnTo>
                    <a:lnTo>
                      <a:pt x="14" y="28"/>
                    </a:lnTo>
                    <a:lnTo>
                      <a:pt x="44" y="15"/>
                    </a:lnTo>
                    <a:lnTo>
                      <a:pt x="59" y="17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48" name="Ale">
                <a:extLst>
                  <a:ext uri="{FF2B5EF4-FFF2-40B4-BE49-F238E27FC236}">
                    <a16:creationId xmlns:a16="http://schemas.microsoft.com/office/drawing/2014/main" id="{00000000-0008-0000-0200-0000B0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1512" y="4084750"/>
                <a:ext cx="194664" cy="259552"/>
              </a:xfrm>
              <a:custGeom>
                <a:avLst/>
                <a:gdLst>
                  <a:gd name="T0" fmla="*/ 121 w 142"/>
                  <a:gd name="T1" fmla="*/ 0 h 186"/>
                  <a:gd name="T2" fmla="*/ 134 w 142"/>
                  <a:gd name="T3" fmla="*/ 6 h 186"/>
                  <a:gd name="T4" fmla="*/ 142 w 142"/>
                  <a:gd name="T5" fmla="*/ 18 h 186"/>
                  <a:gd name="T6" fmla="*/ 138 w 142"/>
                  <a:gd name="T7" fmla="*/ 26 h 186"/>
                  <a:gd name="T8" fmla="*/ 126 w 142"/>
                  <a:gd name="T9" fmla="*/ 38 h 186"/>
                  <a:gd name="T10" fmla="*/ 121 w 142"/>
                  <a:gd name="T11" fmla="*/ 47 h 186"/>
                  <a:gd name="T12" fmla="*/ 121 w 142"/>
                  <a:gd name="T13" fmla="*/ 56 h 186"/>
                  <a:gd name="T14" fmla="*/ 131 w 142"/>
                  <a:gd name="T15" fmla="*/ 74 h 186"/>
                  <a:gd name="T16" fmla="*/ 119 w 142"/>
                  <a:gd name="T17" fmla="*/ 89 h 186"/>
                  <a:gd name="T18" fmla="*/ 104 w 142"/>
                  <a:gd name="T19" fmla="*/ 93 h 186"/>
                  <a:gd name="T20" fmla="*/ 97 w 142"/>
                  <a:gd name="T21" fmla="*/ 107 h 186"/>
                  <a:gd name="T22" fmla="*/ 93 w 142"/>
                  <a:gd name="T23" fmla="*/ 139 h 186"/>
                  <a:gd name="T24" fmla="*/ 63 w 142"/>
                  <a:gd name="T25" fmla="*/ 148 h 186"/>
                  <a:gd name="T26" fmla="*/ 46 w 142"/>
                  <a:gd name="T27" fmla="*/ 158 h 186"/>
                  <a:gd name="T28" fmla="*/ 26 w 142"/>
                  <a:gd name="T29" fmla="*/ 166 h 186"/>
                  <a:gd name="T30" fmla="*/ 0 w 142"/>
                  <a:gd name="T31" fmla="*/ 186 h 186"/>
                  <a:gd name="T32" fmla="*/ 0 w 142"/>
                  <a:gd name="T33" fmla="*/ 162 h 186"/>
                  <a:gd name="T34" fmla="*/ 25 w 142"/>
                  <a:gd name="T35" fmla="*/ 110 h 186"/>
                  <a:gd name="T36" fmla="*/ 37 w 142"/>
                  <a:gd name="T37" fmla="*/ 97 h 186"/>
                  <a:gd name="T38" fmla="*/ 41 w 142"/>
                  <a:gd name="T39" fmla="*/ 90 h 186"/>
                  <a:gd name="T40" fmla="*/ 38 w 142"/>
                  <a:gd name="T41" fmla="*/ 82 h 186"/>
                  <a:gd name="T42" fmla="*/ 47 w 142"/>
                  <a:gd name="T43" fmla="*/ 60 h 186"/>
                  <a:gd name="T44" fmla="*/ 59 w 142"/>
                  <a:gd name="T45" fmla="*/ 54 h 186"/>
                  <a:gd name="T46" fmla="*/ 66 w 142"/>
                  <a:gd name="T47" fmla="*/ 56 h 186"/>
                  <a:gd name="T48" fmla="*/ 75 w 142"/>
                  <a:gd name="T49" fmla="*/ 55 h 186"/>
                  <a:gd name="T50" fmla="*/ 80 w 142"/>
                  <a:gd name="T51" fmla="*/ 48 h 186"/>
                  <a:gd name="T52" fmla="*/ 81 w 142"/>
                  <a:gd name="T53" fmla="*/ 39 h 186"/>
                  <a:gd name="T54" fmla="*/ 110 w 142"/>
                  <a:gd name="T55" fmla="*/ 17 h 186"/>
                  <a:gd name="T56" fmla="*/ 113 w 142"/>
                  <a:gd name="T57" fmla="*/ 5 h 186"/>
                  <a:gd name="T58" fmla="*/ 121 w 142"/>
                  <a:gd name="T59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2" h="186">
                    <a:moveTo>
                      <a:pt x="121" y="0"/>
                    </a:moveTo>
                    <a:lnTo>
                      <a:pt x="134" y="6"/>
                    </a:lnTo>
                    <a:lnTo>
                      <a:pt x="142" y="18"/>
                    </a:lnTo>
                    <a:lnTo>
                      <a:pt x="138" y="26"/>
                    </a:lnTo>
                    <a:lnTo>
                      <a:pt x="126" y="38"/>
                    </a:lnTo>
                    <a:lnTo>
                      <a:pt x="121" y="47"/>
                    </a:lnTo>
                    <a:lnTo>
                      <a:pt x="121" y="56"/>
                    </a:lnTo>
                    <a:lnTo>
                      <a:pt x="131" y="74"/>
                    </a:lnTo>
                    <a:lnTo>
                      <a:pt x="119" y="89"/>
                    </a:lnTo>
                    <a:lnTo>
                      <a:pt x="104" y="93"/>
                    </a:lnTo>
                    <a:lnTo>
                      <a:pt x="97" y="107"/>
                    </a:lnTo>
                    <a:lnTo>
                      <a:pt x="93" y="139"/>
                    </a:lnTo>
                    <a:lnTo>
                      <a:pt x="63" y="148"/>
                    </a:lnTo>
                    <a:lnTo>
                      <a:pt x="46" y="158"/>
                    </a:lnTo>
                    <a:lnTo>
                      <a:pt x="26" y="166"/>
                    </a:lnTo>
                    <a:lnTo>
                      <a:pt x="0" y="186"/>
                    </a:lnTo>
                    <a:lnTo>
                      <a:pt x="0" y="162"/>
                    </a:lnTo>
                    <a:lnTo>
                      <a:pt x="25" y="110"/>
                    </a:lnTo>
                    <a:lnTo>
                      <a:pt x="37" y="97"/>
                    </a:lnTo>
                    <a:lnTo>
                      <a:pt x="41" y="90"/>
                    </a:lnTo>
                    <a:lnTo>
                      <a:pt x="38" y="82"/>
                    </a:lnTo>
                    <a:lnTo>
                      <a:pt x="47" y="60"/>
                    </a:lnTo>
                    <a:lnTo>
                      <a:pt x="59" y="54"/>
                    </a:lnTo>
                    <a:lnTo>
                      <a:pt x="66" y="56"/>
                    </a:lnTo>
                    <a:lnTo>
                      <a:pt x="75" y="55"/>
                    </a:lnTo>
                    <a:lnTo>
                      <a:pt x="80" y="48"/>
                    </a:lnTo>
                    <a:lnTo>
                      <a:pt x="81" y="39"/>
                    </a:lnTo>
                    <a:lnTo>
                      <a:pt x="110" y="17"/>
                    </a:lnTo>
                    <a:lnTo>
                      <a:pt x="113" y="5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49" name="Göteborg">
                <a:extLst>
                  <a:ext uri="{FF2B5EF4-FFF2-40B4-BE49-F238E27FC236}">
                    <a16:creationId xmlns:a16="http://schemas.microsoft.com/office/drawing/2014/main" id="{00000000-0008-0000-0200-0000B1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0311" y="4304573"/>
                <a:ext cx="231678" cy="251699"/>
              </a:xfrm>
              <a:custGeom>
                <a:avLst/>
                <a:gdLst>
                  <a:gd name="T0" fmla="*/ 85 w 169"/>
                  <a:gd name="T1" fmla="*/ 0 h 182"/>
                  <a:gd name="T2" fmla="*/ 97 w 169"/>
                  <a:gd name="T3" fmla="*/ 0 h 182"/>
                  <a:gd name="T4" fmla="*/ 103 w 169"/>
                  <a:gd name="T5" fmla="*/ 5 h 182"/>
                  <a:gd name="T6" fmla="*/ 103 w 169"/>
                  <a:gd name="T7" fmla="*/ 29 h 182"/>
                  <a:gd name="T8" fmla="*/ 129 w 169"/>
                  <a:gd name="T9" fmla="*/ 9 h 182"/>
                  <a:gd name="T10" fmla="*/ 149 w 169"/>
                  <a:gd name="T11" fmla="*/ 1 h 182"/>
                  <a:gd name="T12" fmla="*/ 157 w 169"/>
                  <a:gd name="T13" fmla="*/ 16 h 182"/>
                  <a:gd name="T14" fmla="*/ 158 w 169"/>
                  <a:gd name="T15" fmla="*/ 33 h 182"/>
                  <a:gd name="T16" fmla="*/ 169 w 169"/>
                  <a:gd name="T17" fmla="*/ 43 h 182"/>
                  <a:gd name="T18" fmla="*/ 153 w 169"/>
                  <a:gd name="T19" fmla="*/ 58 h 182"/>
                  <a:gd name="T20" fmla="*/ 145 w 169"/>
                  <a:gd name="T21" fmla="*/ 56 h 182"/>
                  <a:gd name="T22" fmla="*/ 129 w 169"/>
                  <a:gd name="T23" fmla="*/ 58 h 182"/>
                  <a:gd name="T24" fmla="*/ 123 w 169"/>
                  <a:gd name="T25" fmla="*/ 62 h 182"/>
                  <a:gd name="T26" fmla="*/ 121 w 169"/>
                  <a:gd name="T27" fmla="*/ 67 h 182"/>
                  <a:gd name="T28" fmla="*/ 121 w 169"/>
                  <a:gd name="T29" fmla="*/ 80 h 182"/>
                  <a:gd name="T30" fmla="*/ 114 w 169"/>
                  <a:gd name="T31" fmla="*/ 80 h 182"/>
                  <a:gd name="T32" fmla="*/ 119 w 169"/>
                  <a:gd name="T33" fmla="*/ 111 h 182"/>
                  <a:gd name="T34" fmla="*/ 111 w 169"/>
                  <a:gd name="T35" fmla="*/ 114 h 182"/>
                  <a:gd name="T36" fmla="*/ 85 w 169"/>
                  <a:gd name="T37" fmla="*/ 117 h 182"/>
                  <a:gd name="T38" fmla="*/ 78 w 169"/>
                  <a:gd name="T39" fmla="*/ 128 h 182"/>
                  <a:gd name="T40" fmla="*/ 91 w 169"/>
                  <a:gd name="T41" fmla="*/ 168 h 182"/>
                  <a:gd name="T42" fmla="*/ 89 w 169"/>
                  <a:gd name="T43" fmla="*/ 182 h 182"/>
                  <a:gd name="T44" fmla="*/ 66 w 169"/>
                  <a:gd name="T45" fmla="*/ 181 h 182"/>
                  <a:gd name="T46" fmla="*/ 70 w 169"/>
                  <a:gd name="T47" fmla="*/ 140 h 182"/>
                  <a:gd name="T48" fmla="*/ 68 w 169"/>
                  <a:gd name="T49" fmla="*/ 134 h 182"/>
                  <a:gd name="T50" fmla="*/ 61 w 169"/>
                  <a:gd name="T51" fmla="*/ 144 h 182"/>
                  <a:gd name="T52" fmla="*/ 57 w 169"/>
                  <a:gd name="T53" fmla="*/ 144 h 182"/>
                  <a:gd name="T54" fmla="*/ 48 w 169"/>
                  <a:gd name="T55" fmla="*/ 115 h 182"/>
                  <a:gd name="T56" fmla="*/ 48 w 169"/>
                  <a:gd name="T57" fmla="*/ 111 h 182"/>
                  <a:gd name="T58" fmla="*/ 51 w 169"/>
                  <a:gd name="T59" fmla="*/ 106 h 182"/>
                  <a:gd name="T60" fmla="*/ 74 w 169"/>
                  <a:gd name="T61" fmla="*/ 93 h 182"/>
                  <a:gd name="T62" fmla="*/ 68 w 169"/>
                  <a:gd name="T63" fmla="*/ 93 h 182"/>
                  <a:gd name="T64" fmla="*/ 57 w 169"/>
                  <a:gd name="T65" fmla="*/ 96 h 182"/>
                  <a:gd name="T66" fmla="*/ 53 w 169"/>
                  <a:gd name="T67" fmla="*/ 92 h 182"/>
                  <a:gd name="T68" fmla="*/ 38 w 169"/>
                  <a:gd name="T69" fmla="*/ 94 h 182"/>
                  <a:gd name="T70" fmla="*/ 32 w 169"/>
                  <a:gd name="T71" fmla="*/ 86 h 182"/>
                  <a:gd name="T72" fmla="*/ 26 w 169"/>
                  <a:gd name="T73" fmla="*/ 84 h 182"/>
                  <a:gd name="T74" fmla="*/ 22 w 169"/>
                  <a:gd name="T75" fmla="*/ 85 h 182"/>
                  <a:gd name="T76" fmla="*/ 21 w 169"/>
                  <a:gd name="T77" fmla="*/ 93 h 182"/>
                  <a:gd name="T78" fmla="*/ 15 w 169"/>
                  <a:gd name="T79" fmla="*/ 96 h 182"/>
                  <a:gd name="T80" fmla="*/ 11 w 169"/>
                  <a:gd name="T81" fmla="*/ 94 h 182"/>
                  <a:gd name="T82" fmla="*/ 6 w 169"/>
                  <a:gd name="T83" fmla="*/ 93 h 182"/>
                  <a:gd name="T84" fmla="*/ 0 w 169"/>
                  <a:gd name="T85" fmla="*/ 81 h 182"/>
                  <a:gd name="T86" fmla="*/ 0 w 169"/>
                  <a:gd name="T87" fmla="*/ 73 h 182"/>
                  <a:gd name="T88" fmla="*/ 5 w 169"/>
                  <a:gd name="T89" fmla="*/ 65 h 182"/>
                  <a:gd name="T90" fmla="*/ 17 w 169"/>
                  <a:gd name="T91" fmla="*/ 60 h 182"/>
                  <a:gd name="T92" fmla="*/ 31 w 169"/>
                  <a:gd name="T93" fmla="*/ 56 h 182"/>
                  <a:gd name="T94" fmla="*/ 34 w 169"/>
                  <a:gd name="T95" fmla="*/ 38 h 182"/>
                  <a:gd name="T96" fmla="*/ 52 w 169"/>
                  <a:gd name="T97" fmla="*/ 26 h 182"/>
                  <a:gd name="T98" fmla="*/ 64 w 169"/>
                  <a:gd name="T99" fmla="*/ 10 h 182"/>
                  <a:gd name="T100" fmla="*/ 73 w 169"/>
                  <a:gd name="T101" fmla="*/ 12 h 182"/>
                  <a:gd name="T102" fmla="*/ 81 w 169"/>
                  <a:gd name="T103" fmla="*/ 9 h 182"/>
                  <a:gd name="T104" fmla="*/ 85 w 169"/>
                  <a:gd name="T105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9" h="182">
                    <a:moveTo>
                      <a:pt x="85" y="0"/>
                    </a:moveTo>
                    <a:lnTo>
                      <a:pt x="97" y="0"/>
                    </a:lnTo>
                    <a:lnTo>
                      <a:pt x="103" y="5"/>
                    </a:lnTo>
                    <a:lnTo>
                      <a:pt x="103" y="29"/>
                    </a:lnTo>
                    <a:lnTo>
                      <a:pt x="129" y="9"/>
                    </a:lnTo>
                    <a:lnTo>
                      <a:pt x="149" y="1"/>
                    </a:lnTo>
                    <a:lnTo>
                      <a:pt x="157" y="16"/>
                    </a:lnTo>
                    <a:lnTo>
                      <a:pt x="158" y="33"/>
                    </a:lnTo>
                    <a:lnTo>
                      <a:pt x="169" y="43"/>
                    </a:lnTo>
                    <a:lnTo>
                      <a:pt x="153" y="58"/>
                    </a:lnTo>
                    <a:lnTo>
                      <a:pt x="145" y="56"/>
                    </a:lnTo>
                    <a:lnTo>
                      <a:pt x="129" y="58"/>
                    </a:lnTo>
                    <a:lnTo>
                      <a:pt x="123" y="62"/>
                    </a:lnTo>
                    <a:lnTo>
                      <a:pt x="121" y="67"/>
                    </a:lnTo>
                    <a:lnTo>
                      <a:pt x="121" y="80"/>
                    </a:lnTo>
                    <a:lnTo>
                      <a:pt x="114" y="80"/>
                    </a:lnTo>
                    <a:lnTo>
                      <a:pt x="119" y="111"/>
                    </a:lnTo>
                    <a:lnTo>
                      <a:pt x="111" y="114"/>
                    </a:lnTo>
                    <a:lnTo>
                      <a:pt x="85" y="117"/>
                    </a:lnTo>
                    <a:lnTo>
                      <a:pt x="78" y="128"/>
                    </a:lnTo>
                    <a:lnTo>
                      <a:pt x="91" y="168"/>
                    </a:lnTo>
                    <a:lnTo>
                      <a:pt x="89" y="182"/>
                    </a:lnTo>
                    <a:lnTo>
                      <a:pt x="66" y="181"/>
                    </a:lnTo>
                    <a:lnTo>
                      <a:pt x="70" y="140"/>
                    </a:lnTo>
                    <a:lnTo>
                      <a:pt x="68" y="134"/>
                    </a:lnTo>
                    <a:lnTo>
                      <a:pt x="61" y="144"/>
                    </a:lnTo>
                    <a:lnTo>
                      <a:pt x="57" y="144"/>
                    </a:lnTo>
                    <a:lnTo>
                      <a:pt x="48" y="115"/>
                    </a:lnTo>
                    <a:lnTo>
                      <a:pt x="48" y="111"/>
                    </a:lnTo>
                    <a:lnTo>
                      <a:pt x="51" y="106"/>
                    </a:lnTo>
                    <a:lnTo>
                      <a:pt x="74" y="93"/>
                    </a:lnTo>
                    <a:lnTo>
                      <a:pt x="68" y="93"/>
                    </a:lnTo>
                    <a:lnTo>
                      <a:pt x="57" y="96"/>
                    </a:lnTo>
                    <a:lnTo>
                      <a:pt x="53" y="92"/>
                    </a:lnTo>
                    <a:lnTo>
                      <a:pt x="38" y="94"/>
                    </a:lnTo>
                    <a:lnTo>
                      <a:pt x="32" y="86"/>
                    </a:lnTo>
                    <a:lnTo>
                      <a:pt x="26" y="84"/>
                    </a:lnTo>
                    <a:lnTo>
                      <a:pt x="22" y="85"/>
                    </a:lnTo>
                    <a:lnTo>
                      <a:pt x="21" y="93"/>
                    </a:lnTo>
                    <a:lnTo>
                      <a:pt x="15" y="96"/>
                    </a:lnTo>
                    <a:lnTo>
                      <a:pt x="11" y="94"/>
                    </a:lnTo>
                    <a:lnTo>
                      <a:pt x="6" y="93"/>
                    </a:lnTo>
                    <a:lnTo>
                      <a:pt x="0" y="81"/>
                    </a:lnTo>
                    <a:lnTo>
                      <a:pt x="0" y="73"/>
                    </a:lnTo>
                    <a:lnTo>
                      <a:pt x="5" y="65"/>
                    </a:lnTo>
                    <a:lnTo>
                      <a:pt x="17" y="60"/>
                    </a:lnTo>
                    <a:lnTo>
                      <a:pt x="31" y="56"/>
                    </a:lnTo>
                    <a:lnTo>
                      <a:pt x="34" y="38"/>
                    </a:lnTo>
                    <a:lnTo>
                      <a:pt x="52" y="26"/>
                    </a:lnTo>
                    <a:lnTo>
                      <a:pt x="64" y="10"/>
                    </a:lnTo>
                    <a:lnTo>
                      <a:pt x="73" y="12"/>
                    </a:lnTo>
                    <a:lnTo>
                      <a:pt x="81" y="9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50" name="Partille">
                <a:extLst>
                  <a:ext uri="{FF2B5EF4-FFF2-40B4-BE49-F238E27FC236}">
                    <a16:creationId xmlns:a16="http://schemas.microsoft.com/office/drawing/2014/main" id="{00000000-0008-0000-0200-0000B2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6591" y="4381288"/>
                <a:ext cx="67172" cy="77718"/>
              </a:xfrm>
              <a:custGeom>
                <a:avLst/>
                <a:gdLst>
                  <a:gd name="T0" fmla="*/ 31 w 49"/>
                  <a:gd name="T1" fmla="*/ 0 h 55"/>
                  <a:gd name="T2" fmla="*/ 39 w 49"/>
                  <a:gd name="T3" fmla="*/ 2 h 55"/>
                  <a:gd name="T4" fmla="*/ 45 w 49"/>
                  <a:gd name="T5" fmla="*/ 15 h 55"/>
                  <a:gd name="T6" fmla="*/ 39 w 49"/>
                  <a:gd name="T7" fmla="*/ 17 h 55"/>
                  <a:gd name="T8" fmla="*/ 43 w 49"/>
                  <a:gd name="T9" fmla="*/ 26 h 55"/>
                  <a:gd name="T10" fmla="*/ 49 w 49"/>
                  <a:gd name="T11" fmla="*/ 29 h 55"/>
                  <a:gd name="T12" fmla="*/ 39 w 49"/>
                  <a:gd name="T13" fmla="*/ 33 h 55"/>
                  <a:gd name="T14" fmla="*/ 22 w 49"/>
                  <a:gd name="T15" fmla="*/ 53 h 55"/>
                  <a:gd name="T16" fmla="*/ 15 w 49"/>
                  <a:gd name="T17" fmla="*/ 50 h 55"/>
                  <a:gd name="T18" fmla="*/ 5 w 49"/>
                  <a:gd name="T19" fmla="*/ 55 h 55"/>
                  <a:gd name="T20" fmla="*/ 0 w 49"/>
                  <a:gd name="T21" fmla="*/ 24 h 55"/>
                  <a:gd name="T22" fmla="*/ 7 w 49"/>
                  <a:gd name="T23" fmla="*/ 24 h 55"/>
                  <a:gd name="T24" fmla="*/ 7 w 49"/>
                  <a:gd name="T25" fmla="*/ 11 h 55"/>
                  <a:gd name="T26" fmla="*/ 9 w 49"/>
                  <a:gd name="T27" fmla="*/ 6 h 55"/>
                  <a:gd name="T28" fmla="*/ 15 w 49"/>
                  <a:gd name="T29" fmla="*/ 2 h 55"/>
                  <a:gd name="T30" fmla="*/ 31 w 49"/>
                  <a:gd name="T3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9" h="55">
                    <a:moveTo>
                      <a:pt x="31" y="0"/>
                    </a:moveTo>
                    <a:lnTo>
                      <a:pt x="39" y="2"/>
                    </a:lnTo>
                    <a:lnTo>
                      <a:pt x="45" y="15"/>
                    </a:lnTo>
                    <a:lnTo>
                      <a:pt x="39" y="17"/>
                    </a:lnTo>
                    <a:lnTo>
                      <a:pt x="43" y="26"/>
                    </a:lnTo>
                    <a:lnTo>
                      <a:pt x="49" y="29"/>
                    </a:lnTo>
                    <a:lnTo>
                      <a:pt x="39" y="33"/>
                    </a:lnTo>
                    <a:lnTo>
                      <a:pt x="22" y="53"/>
                    </a:lnTo>
                    <a:lnTo>
                      <a:pt x="15" y="50"/>
                    </a:lnTo>
                    <a:lnTo>
                      <a:pt x="5" y="55"/>
                    </a:lnTo>
                    <a:lnTo>
                      <a:pt x="0" y="24"/>
                    </a:lnTo>
                    <a:lnTo>
                      <a:pt x="7" y="24"/>
                    </a:lnTo>
                    <a:lnTo>
                      <a:pt x="7" y="11"/>
                    </a:lnTo>
                    <a:lnTo>
                      <a:pt x="9" y="6"/>
                    </a:lnTo>
                    <a:lnTo>
                      <a:pt x="15" y="2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FCA8A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51" name="Alingsås">
                <a:extLst>
                  <a:ext uri="{FF2B5EF4-FFF2-40B4-BE49-F238E27FC236}">
                    <a16:creationId xmlns:a16="http://schemas.microsoft.com/office/drawing/2014/main" id="{00000000-0008-0000-0200-0000B3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7386" y="4027212"/>
                <a:ext cx="157650" cy="374627"/>
              </a:xfrm>
              <a:custGeom>
                <a:avLst/>
                <a:gdLst>
                  <a:gd name="T0" fmla="*/ 57 w 115"/>
                  <a:gd name="T1" fmla="*/ 0 h 270"/>
                  <a:gd name="T2" fmla="*/ 74 w 115"/>
                  <a:gd name="T3" fmla="*/ 9 h 270"/>
                  <a:gd name="T4" fmla="*/ 102 w 115"/>
                  <a:gd name="T5" fmla="*/ 5 h 270"/>
                  <a:gd name="T6" fmla="*/ 115 w 115"/>
                  <a:gd name="T7" fmla="*/ 24 h 270"/>
                  <a:gd name="T8" fmla="*/ 108 w 115"/>
                  <a:gd name="T9" fmla="*/ 37 h 270"/>
                  <a:gd name="T10" fmla="*/ 115 w 115"/>
                  <a:gd name="T11" fmla="*/ 67 h 270"/>
                  <a:gd name="T12" fmla="*/ 77 w 115"/>
                  <a:gd name="T13" fmla="*/ 86 h 270"/>
                  <a:gd name="T14" fmla="*/ 61 w 115"/>
                  <a:gd name="T15" fmla="*/ 115 h 270"/>
                  <a:gd name="T16" fmla="*/ 73 w 115"/>
                  <a:gd name="T17" fmla="*/ 140 h 270"/>
                  <a:gd name="T18" fmla="*/ 90 w 115"/>
                  <a:gd name="T19" fmla="*/ 147 h 270"/>
                  <a:gd name="T20" fmla="*/ 95 w 115"/>
                  <a:gd name="T21" fmla="*/ 212 h 270"/>
                  <a:gd name="T22" fmla="*/ 66 w 115"/>
                  <a:gd name="T23" fmla="*/ 228 h 270"/>
                  <a:gd name="T24" fmla="*/ 70 w 115"/>
                  <a:gd name="T25" fmla="*/ 241 h 270"/>
                  <a:gd name="T26" fmla="*/ 42 w 115"/>
                  <a:gd name="T27" fmla="*/ 270 h 270"/>
                  <a:gd name="T28" fmla="*/ 28 w 115"/>
                  <a:gd name="T29" fmla="*/ 261 h 270"/>
                  <a:gd name="T30" fmla="*/ 32 w 115"/>
                  <a:gd name="T31" fmla="*/ 255 h 270"/>
                  <a:gd name="T32" fmla="*/ 34 w 115"/>
                  <a:gd name="T33" fmla="*/ 249 h 270"/>
                  <a:gd name="T34" fmla="*/ 15 w 115"/>
                  <a:gd name="T35" fmla="*/ 224 h 270"/>
                  <a:gd name="T36" fmla="*/ 17 w 115"/>
                  <a:gd name="T37" fmla="*/ 198 h 270"/>
                  <a:gd name="T38" fmla="*/ 13 w 115"/>
                  <a:gd name="T39" fmla="*/ 192 h 270"/>
                  <a:gd name="T40" fmla="*/ 7 w 115"/>
                  <a:gd name="T41" fmla="*/ 192 h 270"/>
                  <a:gd name="T42" fmla="*/ 6 w 115"/>
                  <a:gd name="T43" fmla="*/ 186 h 270"/>
                  <a:gd name="T44" fmla="*/ 11 w 115"/>
                  <a:gd name="T45" fmla="*/ 158 h 270"/>
                  <a:gd name="T46" fmla="*/ 19 w 115"/>
                  <a:gd name="T47" fmla="*/ 145 h 270"/>
                  <a:gd name="T48" fmla="*/ 36 w 115"/>
                  <a:gd name="T49" fmla="*/ 123 h 270"/>
                  <a:gd name="T50" fmla="*/ 27 w 115"/>
                  <a:gd name="T51" fmla="*/ 118 h 270"/>
                  <a:gd name="T52" fmla="*/ 10 w 115"/>
                  <a:gd name="T53" fmla="*/ 116 h 270"/>
                  <a:gd name="T54" fmla="*/ 0 w 115"/>
                  <a:gd name="T55" fmla="*/ 98 h 270"/>
                  <a:gd name="T56" fmla="*/ 0 w 115"/>
                  <a:gd name="T57" fmla="*/ 89 h 270"/>
                  <a:gd name="T58" fmla="*/ 5 w 115"/>
                  <a:gd name="T59" fmla="*/ 80 h 270"/>
                  <a:gd name="T60" fmla="*/ 17 w 115"/>
                  <a:gd name="T61" fmla="*/ 68 h 270"/>
                  <a:gd name="T62" fmla="*/ 21 w 115"/>
                  <a:gd name="T63" fmla="*/ 60 h 270"/>
                  <a:gd name="T64" fmla="*/ 36 w 115"/>
                  <a:gd name="T65" fmla="*/ 35 h 270"/>
                  <a:gd name="T66" fmla="*/ 31 w 115"/>
                  <a:gd name="T67" fmla="*/ 18 h 270"/>
                  <a:gd name="T68" fmla="*/ 55 w 115"/>
                  <a:gd name="T69" fmla="*/ 7 h 270"/>
                  <a:gd name="T70" fmla="*/ 57 w 115"/>
                  <a:gd name="T71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5" h="270">
                    <a:moveTo>
                      <a:pt x="57" y="0"/>
                    </a:moveTo>
                    <a:lnTo>
                      <a:pt x="74" y="9"/>
                    </a:lnTo>
                    <a:lnTo>
                      <a:pt x="102" y="5"/>
                    </a:lnTo>
                    <a:lnTo>
                      <a:pt x="115" y="24"/>
                    </a:lnTo>
                    <a:lnTo>
                      <a:pt x="108" y="37"/>
                    </a:lnTo>
                    <a:lnTo>
                      <a:pt x="115" y="67"/>
                    </a:lnTo>
                    <a:lnTo>
                      <a:pt x="77" y="86"/>
                    </a:lnTo>
                    <a:lnTo>
                      <a:pt x="61" y="115"/>
                    </a:lnTo>
                    <a:lnTo>
                      <a:pt x="73" y="140"/>
                    </a:lnTo>
                    <a:lnTo>
                      <a:pt x="90" y="147"/>
                    </a:lnTo>
                    <a:lnTo>
                      <a:pt x="95" y="212"/>
                    </a:lnTo>
                    <a:lnTo>
                      <a:pt x="66" y="228"/>
                    </a:lnTo>
                    <a:lnTo>
                      <a:pt x="70" y="241"/>
                    </a:lnTo>
                    <a:lnTo>
                      <a:pt x="42" y="270"/>
                    </a:lnTo>
                    <a:lnTo>
                      <a:pt x="28" y="261"/>
                    </a:lnTo>
                    <a:lnTo>
                      <a:pt x="32" y="255"/>
                    </a:lnTo>
                    <a:lnTo>
                      <a:pt x="34" y="249"/>
                    </a:lnTo>
                    <a:lnTo>
                      <a:pt x="15" y="224"/>
                    </a:lnTo>
                    <a:lnTo>
                      <a:pt x="17" y="198"/>
                    </a:lnTo>
                    <a:lnTo>
                      <a:pt x="13" y="192"/>
                    </a:lnTo>
                    <a:lnTo>
                      <a:pt x="7" y="192"/>
                    </a:lnTo>
                    <a:lnTo>
                      <a:pt x="6" y="186"/>
                    </a:lnTo>
                    <a:lnTo>
                      <a:pt x="11" y="158"/>
                    </a:lnTo>
                    <a:lnTo>
                      <a:pt x="19" y="145"/>
                    </a:lnTo>
                    <a:lnTo>
                      <a:pt x="36" y="123"/>
                    </a:lnTo>
                    <a:lnTo>
                      <a:pt x="27" y="118"/>
                    </a:lnTo>
                    <a:lnTo>
                      <a:pt x="10" y="116"/>
                    </a:lnTo>
                    <a:lnTo>
                      <a:pt x="0" y="98"/>
                    </a:lnTo>
                    <a:lnTo>
                      <a:pt x="0" y="89"/>
                    </a:lnTo>
                    <a:lnTo>
                      <a:pt x="5" y="80"/>
                    </a:lnTo>
                    <a:lnTo>
                      <a:pt x="17" y="68"/>
                    </a:lnTo>
                    <a:lnTo>
                      <a:pt x="21" y="60"/>
                    </a:lnTo>
                    <a:lnTo>
                      <a:pt x="36" y="35"/>
                    </a:lnTo>
                    <a:lnTo>
                      <a:pt x="31" y="18"/>
                    </a:lnTo>
                    <a:lnTo>
                      <a:pt x="55" y="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52" name="Vårgårda">
                <a:extLst>
                  <a:ext uri="{FF2B5EF4-FFF2-40B4-BE49-F238E27FC236}">
                    <a16:creationId xmlns:a16="http://schemas.microsoft.com/office/drawing/2014/main" id="{00000000-0008-0000-0200-0000B4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1010" y="4102558"/>
                <a:ext cx="191923" cy="219825"/>
              </a:xfrm>
              <a:custGeom>
                <a:avLst/>
                <a:gdLst>
                  <a:gd name="T0" fmla="*/ 98 w 140"/>
                  <a:gd name="T1" fmla="*/ 0 h 157"/>
                  <a:gd name="T2" fmla="*/ 122 w 140"/>
                  <a:gd name="T3" fmla="*/ 1 h 157"/>
                  <a:gd name="T4" fmla="*/ 117 w 140"/>
                  <a:gd name="T5" fmla="*/ 17 h 157"/>
                  <a:gd name="T6" fmla="*/ 105 w 140"/>
                  <a:gd name="T7" fmla="*/ 20 h 157"/>
                  <a:gd name="T8" fmla="*/ 108 w 140"/>
                  <a:gd name="T9" fmla="*/ 41 h 157"/>
                  <a:gd name="T10" fmla="*/ 135 w 140"/>
                  <a:gd name="T11" fmla="*/ 55 h 157"/>
                  <a:gd name="T12" fmla="*/ 140 w 140"/>
                  <a:gd name="T13" fmla="*/ 97 h 157"/>
                  <a:gd name="T14" fmla="*/ 121 w 140"/>
                  <a:gd name="T15" fmla="*/ 115 h 157"/>
                  <a:gd name="T16" fmla="*/ 108 w 140"/>
                  <a:gd name="T17" fmla="*/ 119 h 157"/>
                  <a:gd name="T18" fmla="*/ 80 w 140"/>
                  <a:gd name="T19" fmla="*/ 156 h 157"/>
                  <a:gd name="T20" fmla="*/ 34 w 140"/>
                  <a:gd name="T21" fmla="*/ 157 h 157"/>
                  <a:gd name="T22" fmla="*/ 29 w 140"/>
                  <a:gd name="T23" fmla="*/ 92 h 157"/>
                  <a:gd name="T24" fmla="*/ 12 w 140"/>
                  <a:gd name="T25" fmla="*/ 85 h 157"/>
                  <a:gd name="T26" fmla="*/ 0 w 140"/>
                  <a:gd name="T27" fmla="*/ 60 h 157"/>
                  <a:gd name="T28" fmla="*/ 16 w 140"/>
                  <a:gd name="T29" fmla="*/ 31 h 157"/>
                  <a:gd name="T30" fmla="*/ 54 w 140"/>
                  <a:gd name="T31" fmla="*/ 12 h 157"/>
                  <a:gd name="T32" fmla="*/ 98 w 140"/>
                  <a:gd name="T33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0" h="157">
                    <a:moveTo>
                      <a:pt x="98" y="0"/>
                    </a:moveTo>
                    <a:lnTo>
                      <a:pt x="122" y="1"/>
                    </a:lnTo>
                    <a:lnTo>
                      <a:pt x="117" y="17"/>
                    </a:lnTo>
                    <a:lnTo>
                      <a:pt x="105" y="20"/>
                    </a:lnTo>
                    <a:lnTo>
                      <a:pt x="108" y="41"/>
                    </a:lnTo>
                    <a:lnTo>
                      <a:pt x="135" y="55"/>
                    </a:lnTo>
                    <a:lnTo>
                      <a:pt x="140" y="97"/>
                    </a:lnTo>
                    <a:lnTo>
                      <a:pt x="121" y="115"/>
                    </a:lnTo>
                    <a:lnTo>
                      <a:pt x="108" y="119"/>
                    </a:lnTo>
                    <a:lnTo>
                      <a:pt x="80" y="156"/>
                    </a:lnTo>
                    <a:lnTo>
                      <a:pt x="34" y="157"/>
                    </a:lnTo>
                    <a:lnTo>
                      <a:pt x="29" y="92"/>
                    </a:lnTo>
                    <a:lnTo>
                      <a:pt x="12" y="85"/>
                    </a:lnTo>
                    <a:lnTo>
                      <a:pt x="0" y="60"/>
                    </a:lnTo>
                    <a:lnTo>
                      <a:pt x="16" y="31"/>
                    </a:lnTo>
                    <a:lnTo>
                      <a:pt x="54" y="12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53" name="Herrljunga">
                <a:extLst>
                  <a:ext uri="{FF2B5EF4-FFF2-40B4-BE49-F238E27FC236}">
                    <a16:creationId xmlns:a16="http://schemas.microsoft.com/office/drawing/2014/main" id="{00000000-0008-0000-0200-0000B5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4952" y="4095709"/>
                <a:ext cx="233238" cy="203385"/>
              </a:xfrm>
              <a:custGeom>
                <a:avLst/>
                <a:gdLst>
                  <a:gd name="T0" fmla="*/ 111 w 166"/>
                  <a:gd name="T1" fmla="*/ 0 h 145"/>
                  <a:gd name="T2" fmla="*/ 106 w 166"/>
                  <a:gd name="T3" fmla="*/ 31 h 145"/>
                  <a:gd name="T4" fmla="*/ 124 w 166"/>
                  <a:gd name="T5" fmla="*/ 26 h 145"/>
                  <a:gd name="T6" fmla="*/ 147 w 166"/>
                  <a:gd name="T7" fmla="*/ 35 h 145"/>
                  <a:gd name="T8" fmla="*/ 148 w 166"/>
                  <a:gd name="T9" fmla="*/ 74 h 145"/>
                  <a:gd name="T10" fmla="*/ 166 w 166"/>
                  <a:gd name="T11" fmla="*/ 91 h 145"/>
                  <a:gd name="T12" fmla="*/ 158 w 166"/>
                  <a:gd name="T13" fmla="*/ 110 h 145"/>
                  <a:gd name="T14" fmla="*/ 134 w 166"/>
                  <a:gd name="T15" fmla="*/ 111 h 145"/>
                  <a:gd name="T16" fmla="*/ 117 w 166"/>
                  <a:gd name="T17" fmla="*/ 137 h 145"/>
                  <a:gd name="T18" fmla="*/ 81 w 166"/>
                  <a:gd name="T19" fmla="*/ 145 h 145"/>
                  <a:gd name="T20" fmla="*/ 77 w 166"/>
                  <a:gd name="T21" fmla="*/ 137 h 145"/>
                  <a:gd name="T22" fmla="*/ 41 w 166"/>
                  <a:gd name="T23" fmla="*/ 141 h 145"/>
                  <a:gd name="T24" fmla="*/ 16 w 166"/>
                  <a:gd name="T25" fmla="*/ 120 h 145"/>
                  <a:gd name="T26" fmla="*/ 35 w 166"/>
                  <a:gd name="T27" fmla="*/ 102 h 145"/>
                  <a:gd name="T28" fmla="*/ 30 w 166"/>
                  <a:gd name="T29" fmla="*/ 60 h 145"/>
                  <a:gd name="T30" fmla="*/ 3 w 166"/>
                  <a:gd name="T31" fmla="*/ 46 h 145"/>
                  <a:gd name="T32" fmla="*/ 0 w 166"/>
                  <a:gd name="T33" fmla="*/ 25 h 145"/>
                  <a:gd name="T34" fmla="*/ 12 w 166"/>
                  <a:gd name="T35" fmla="*/ 22 h 145"/>
                  <a:gd name="T36" fmla="*/ 17 w 166"/>
                  <a:gd name="T37" fmla="*/ 6 h 145"/>
                  <a:gd name="T38" fmla="*/ 25 w 166"/>
                  <a:gd name="T39" fmla="*/ 4 h 145"/>
                  <a:gd name="T40" fmla="*/ 47 w 166"/>
                  <a:gd name="T41" fmla="*/ 10 h 145"/>
                  <a:gd name="T42" fmla="*/ 92 w 166"/>
                  <a:gd name="T43" fmla="*/ 5 h 145"/>
                  <a:gd name="T44" fmla="*/ 111 w 166"/>
                  <a:gd name="T4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6" h="145">
                    <a:moveTo>
                      <a:pt x="111" y="0"/>
                    </a:moveTo>
                    <a:lnTo>
                      <a:pt x="106" y="31"/>
                    </a:lnTo>
                    <a:lnTo>
                      <a:pt x="124" y="26"/>
                    </a:lnTo>
                    <a:lnTo>
                      <a:pt x="147" y="35"/>
                    </a:lnTo>
                    <a:lnTo>
                      <a:pt x="148" y="74"/>
                    </a:lnTo>
                    <a:lnTo>
                      <a:pt x="166" y="91"/>
                    </a:lnTo>
                    <a:lnTo>
                      <a:pt x="158" y="110"/>
                    </a:lnTo>
                    <a:lnTo>
                      <a:pt x="134" y="111"/>
                    </a:lnTo>
                    <a:lnTo>
                      <a:pt x="117" y="137"/>
                    </a:lnTo>
                    <a:lnTo>
                      <a:pt x="81" y="145"/>
                    </a:lnTo>
                    <a:lnTo>
                      <a:pt x="77" y="137"/>
                    </a:lnTo>
                    <a:lnTo>
                      <a:pt x="41" y="141"/>
                    </a:lnTo>
                    <a:lnTo>
                      <a:pt x="16" y="120"/>
                    </a:lnTo>
                    <a:lnTo>
                      <a:pt x="35" y="102"/>
                    </a:lnTo>
                    <a:lnTo>
                      <a:pt x="30" y="60"/>
                    </a:lnTo>
                    <a:lnTo>
                      <a:pt x="3" y="46"/>
                    </a:lnTo>
                    <a:lnTo>
                      <a:pt x="0" y="25"/>
                    </a:lnTo>
                    <a:lnTo>
                      <a:pt x="12" y="22"/>
                    </a:lnTo>
                    <a:lnTo>
                      <a:pt x="17" y="6"/>
                    </a:lnTo>
                    <a:lnTo>
                      <a:pt x="25" y="4"/>
                    </a:lnTo>
                    <a:lnTo>
                      <a:pt x="47" y="10"/>
                    </a:lnTo>
                    <a:lnTo>
                      <a:pt x="92" y="5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54" name="Lerum">
                <a:extLst>
                  <a:ext uri="{FF2B5EF4-FFF2-40B4-BE49-F238E27FC236}">
                    <a16:creationId xmlns:a16="http://schemas.microsoft.com/office/drawing/2014/main" id="{00000000-0008-0000-0200-0000B6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4571" y="4188497"/>
                <a:ext cx="152168" cy="236632"/>
              </a:xfrm>
              <a:custGeom>
                <a:avLst/>
                <a:gdLst>
                  <a:gd name="T0" fmla="*/ 85 w 111"/>
                  <a:gd name="T1" fmla="*/ 0 h 171"/>
                  <a:gd name="T2" fmla="*/ 102 w 111"/>
                  <a:gd name="T3" fmla="*/ 2 h 171"/>
                  <a:gd name="T4" fmla="*/ 111 w 111"/>
                  <a:gd name="T5" fmla="*/ 7 h 171"/>
                  <a:gd name="T6" fmla="*/ 94 w 111"/>
                  <a:gd name="T7" fmla="*/ 29 h 171"/>
                  <a:gd name="T8" fmla="*/ 86 w 111"/>
                  <a:gd name="T9" fmla="*/ 42 h 171"/>
                  <a:gd name="T10" fmla="*/ 81 w 111"/>
                  <a:gd name="T11" fmla="*/ 70 h 171"/>
                  <a:gd name="T12" fmla="*/ 82 w 111"/>
                  <a:gd name="T13" fmla="*/ 76 h 171"/>
                  <a:gd name="T14" fmla="*/ 88 w 111"/>
                  <a:gd name="T15" fmla="*/ 76 h 171"/>
                  <a:gd name="T16" fmla="*/ 92 w 111"/>
                  <a:gd name="T17" fmla="*/ 82 h 171"/>
                  <a:gd name="T18" fmla="*/ 90 w 111"/>
                  <a:gd name="T19" fmla="*/ 108 h 171"/>
                  <a:gd name="T20" fmla="*/ 109 w 111"/>
                  <a:gd name="T21" fmla="*/ 133 h 171"/>
                  <a:gd name="T22" fmla="*/ 107 w 111"/>
                  <a:gd name="T23" fmla="*/ 139 h 171"/>
                  <a:gd name="T24" fmla="*/ 103 w 111"/>
                  <a:gd name="T25" fmla="*/ 145 h 171"/>
                  <a:gd name="T26" fmla="*/ 89 w 111"/>
                  <a:gd name="T27" fmla="*/ 171 h 171"/>
                  <a:gd name="T28" fmla="*/ 73 w 111"/>
                  <a:gd name="T29" fmla="*/ 167 h 171"/>
                  <a:gd name="T30" fmla="*/ 14 w 111"/>
                  <a:gd name="T31" fmla="*/ 168 h 171"/>
                  <a:gd name="T32" fmla="*/ 8 w 111"/>
                  <a:gd name="T33" fmla="*/ 165 h 171"/>
                  <a:gd name="T34" fmla="*/ 4 w 111"/>
                  <a:gd name="T35" fmla="*/ 156 h 171"/>
                  <a:gd name="T36" fmla="*/ 10 w 111"/>
                  <a:gd name="T37" fmla="*/ 154 h 171"/>
                  <a:gd name="T38" fmla="*/ 4 w 111"/>
                  <a:gd name="T39" fmla="*/ 141 h 171"/>
                  <a:gd name="T40" fmla="*/ 20 w 111"/>
                  <a:gd name="T41" fmla="*/ 126 h 171"/>
                  <a:gd name="T42" fmla="*/ 9 w 111"/>
                  <a:gd name="T43" fmla="*/ 116 h 171"/>
                  <a:gd name="T44" fmla="*/ 8 w 111"/>
                  <a:gd name="T45" fmla="*/ 99 h 171"/>
                  <a:gd name="T46" fmla="*/ 0 w 111"/>
                  <a:gd name="T47" fmla="*/ 84 h 171"/>
                  <a:gd name="T48" fmla="*/ 17 w 111"/>
                  <a:gd name="T49" fmla="*/ 74 h 171"/>
                  <a:gd name="T50" fmla="*/ 47 w 111"/>
                  <a:gd name="T51" fmla="*/ 65 h 171"/>
                  <a:gd name="T52" fmla="*/ 51 w 111"/>
                  <a:gd name="T53" fmla="*/ 33 h 171"/>
                  <a:gd name="T54" fmla="*/ 58 w 111"/>
                  <a:gd name="T55" fmla="*/ 19 h 171"/>
                  <a:gd name="T56" fmla="*/ 73 w 111"/>
                  <a:gd name="T57" fmla="*/ 15 h 171"/>
                  <a:gd name="T58" fmla="*/ 85 w 111"/>
                  <a:gd name="T5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1" h="171">
                    <a:moveTo>
                      <a:pt x="85" y="0"/>
                    </a:moveTo>
                    <a:lnTo>
                      <a:pt x="102" y="2"/>
                    </a:lnTo>
                    <a:lnTo>
                      <a:pt x="111" y="7"/>
                    </a:lnTo>
                    <a:lnTo>
                      <a:pt x="94" y="29"/>
                    </a:lnTo>
                    <a:lnTo>
                      <a:pt x="86" y="42"/>
                    </a:lnTo>
                    <a:lnTo>
                      <a:pt x="81" y="70"/>
                    </a:lnTo>
                    <a:lnTo>
                      <a:pt x="82" y="76"/>
                    </a:lnTo>
                    <a:lnTo>
                      <a:pt x="88" y="76"/>
                    </a:lnTo>
                    <a:lnTo>
                      <a:pt x="92" y="82"/>
                    </a:lnTo>
                    <a:lnTo>
                      <a:pt x="90" y="108"/>
                    </a:lnTo>
                    <a:lnTo>
                      <a:pt x="109" y="133"/>
                    </a:lnTo>
                    <a:lnTo>
                      <a:pt x="107" y="139"/>
                    </a:lnTo>
                    <a:lnTo>
                      <a:pt x="103" y="145"/>
                    </a:lnTo>
                    <a:lnTo>
                      <a:pt x="89" y="171"/>
                    </a:lnTo>
                    <a:lnTo>
                      <a:pt x="73" y="167"/>
                    </a:lnTo>
                    <a:lnTo>
                      <a:pt x="14" y="168"/>
                    </a:lnTo>
                    <a:lnTo>
                      <a:pt x="8" y="165"/>
                    </a:lnTo>
                    <a:lnTo>
                      <a:pt x="4" y="156"/>
                    </a:lnTo>
                    <a:lnTo>
                      <a:pt x="10" y="154"/>
                    </a:lnTo>
                    <a:lnTo>
                      <a:pt x="4" y="141"/>
                    </a:lnTo>
                    <a:lnTo>
                      <a:pt x="20" y="126"/>
                    </a:lnTo>
                    <a:lnTo>
                      <a:pt x="9" y="116"/>
                    </a:lnTo>
                    <a:lnTo>
                      <a:pt x="8" y="99"/>
                    </a:lnTo>
                    <a:lnTo>
                      <a:pt x="0" y="84"/>
                    </a:lnTo>
                    <a:lnTo>
                      <a:pt x="17" y="74"/>
                    </a:lnTo>
                    <a:lnTo>
                      <a:pt x="47" y="65"/>
                    </a:lnTo>
                    <a:lnTo>
                      <a:pt x="51" y="33"/>
                    </a:lnTo>
                    <a:lnTo>
                      <a:pt x="58" y="19"/>
                    </a:lnTo>
                    <a:lnTo>
                      <a:pt x="73" y="15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55" name="Härryda">
                <a:extLst>
                  <a:ext uri="{FF2B5EF4-FFF2-40B4-BE49-F238E27FC236}">
                    <a16:creationId xmlns:a16="http://schemas.microsoft.com/office/drawing/2014/main" id="{00000000-0008-0000-0200-0000B7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2478" y="4419647"/>
                <a:ext cx="227565" cy="109226"/>
              </a:xfrm>
              <a:custGeom>
                <a:avLst/>
                <a:gdLst>
                  <a:gd name="T0" fmla="*/ 111 w 166"/>
                  <a:gd name="T1" fmla="*/ 0 h 78"/>
                  <a:gd name="T2" fmla="*/ 127 w 166"/>
                  <a:gd name="T3" fmla="*/ 4 h 78"/>
                  <a:gd name="T4" fmla="*/ 140 w 166"/>
                  <a:gd name="T5" fmla="*/ 8 h 78"/>
                  <a:gd name="T6" fmla="*/ 166 w 166"/>
                  <a:gd name="T7" fmla="*/ 73 h 78"/>
                  <a:gd name="T8" fmla="*/ 149 w 166"/>
                  <a:gd name="T9" fmla="*/ 72 h 78"/>
                  <a:gd name="T10" fmla="*/ 132 w 166"/>
                  <a:gd name="T11" fmla="*/ 76 h 78"/>
                  <a:gd name="T12" fmla="*/ 118 w 166"/>
                  <a:gd name="T13" fmla="*/ 68 h 78"/>
                  <a:gd name="T14" fmla="*/ 105 w 166"/>
                  <a:gd name="T15" fmla="*/ 73 h 78"/>
                  <a:gd name="T16" fmla="*/ 98 w 166"/>
                  <a:gd name="T17" fmla="*/ 60 h 78"/>
                  <a:gd name="T18" fmla="*/ 71 w 166"/>
                  <a:gd name="T19" fmla="*/ 78 h 78"/>
                  <a:gd name="T20" fmla="*/ 52 w 166"/>
                  <a:gd name="T21" fmla="*/ 65 h 78"/>
                  <a:gd name="T22" fmla="*/ 34 w 166"/>
                  <a:gd name="T23" fmla="*/ 59 h 78"/>
                  <a:gd name="T24" fmla="*/ 22 w 166"/>
                  <a:gd name="T25" fmla="*/ 59 h 78"/>
                  <a:gd name="T26" fmla="*/ 14 w 166"/>
                  <a:gd name="T27" fmla="*/ 63 h 78"/>
                  <a:gd name="T28" fmla="*/ 1 w 166"/>
                  <a:gd name="T29" fmla="*/ 47 h 78"/>
                  <a:gd name="T30" fmla="*/ 5 w 166"/>
                  <a:gd name="T31" fmla="*/ 43 h 78"/>
                  <a:gd name="T32" fmla="*/ 0 w 166"/>
                  <a:gd name="T33" fmla="*/ 30 h 78"/>
                  <a:gd name="T34" fmla="*/ 8 w 166"/>
                  <a:gd name="T35" fmla="*/ 27 h 78"/>
                  <a:gd name="T36" fmla="*/ 18 w 166"/>
                  <a:gd name="T37" fmla="*/ 22 h 78"/>
                  <a:gd name="T38" fmla="*/ 25 w 166"/>
                  <a:gd name="T39" fmla="*/ 25 h 78"/>
                  <a:gd name="T40" fmla="*/ 42 w 166"/>
                  <a:gd name="T41" fmla="*/ 5 h 78"/>
                  <a:gd name="T42" fmla="*/ 52 w 166"/>
                  <a:gd name="T43" fmla="*/ 1 h 78"/>
                  <a:gd name="T44" fmla="*/ 111 w 166"/>
                  <a:gd name="T4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6" h="78">
                    <a:moveTo>
                      <a:pt x="111" y="0"/>
                    </a:moveTo>
                    <a:lnTo>
                      <a:pt x="127" y="4"/>
                    </a:lnTo>
                    <a:lnTo>
                      <a:pt x="140" y="8"/>
                    </a:lnTo>
                    <a:lnTo>
                      <a:pt x="166" y="73"/>
                    </a:lnTo>
                    <a:lnTo>
                      <a:pt x="149" y="72"/>
                    </a:lnTo>
                    <a:lnTo>
                      <a:pt x="132" y="76"/>
                    </a:lnTo>
                    <a:lnTo>
                      <a:pt x="118" y="68"/>
                    </a:lnTo>
                    <a:lnTo>
                      <a:pt x="105" y="73"/>
                    </a:lnTo>
                    <a:lnTo>
                      <a:pt x="98" y="60"/>
                    </a:lnTo>
                    <a:lnTo>
                      <a:pt x="71" y="78"/>
                    </a:lnTo>
                    <a:lnTo>
                      <a:pt x="52" y="65"/>
                    </a:lnTo>
                    <a:lnTo>
                      <a:pt x="34" y="59"/>
                    </a:lnTo>
                    <a:lnTo>
                      <a:pt x="22" y="59"/>
                    </a:lnTo>
                    <a:lnTo>
                      <a:pt x="14" y="63"/>
                    </a:lnTo>
                    <a:lnTo>
                      <a:pt x="1" y="47"/>
                    </a:lnTo>
                    <a:lnTo>
                      <a:pt x="5" y="43"/>
                    </a:lnTo>
                    <a:lnTo>
                      <a:pt x="0" y="30"/>
                    </a:lnTo>
                    <a:lnTo>
                      <a:pt x="8" y="27"/>
                    </a:lnTo>
                    <a:lnTo>
                      <a:pt x="18" y="22"/>
                    </a:lnTo>
                    <a:lnTo>
                      <a:pt x="25" y="25"/>
                    </a:lnTo>
                    <a:lnTo>
                      <a:pt x="42" y="5"/>
                    </a:lnTo>
                    <a:lnTo>
                      <a:pt x="52" y="1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56" name="Mölndal">
                <a:extLst>
                  <a:ext uri="{FF2B5EF4-FFF2-40B4-BE49-F238E27FC236}">
                    <a16:creationId xmlns:a16="http://schemas.microsoft.com/office/drawing/2014/main" id="{00000000-0008-0000-0200-0000B8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7239" y="4463117"/>
                <a:ext cx="142571" cy="104115"/>
              </a:xfrm>
              <a:custGeom>
                <a:avLst/>
                <a:gdLst>
                  <a:gd name="T0" fmla="*/ 33 w 104"/>
                  <a:gd name="T1" fmla="*/ 0 h 76"/>
                  <a:gd name="T2" fmla="*/ 38 w 104"/>
                  <a:gd name="T3" fmla="*/ 13 h 76"/>
                  <a:gd name="T4" fmla="*/ 34 w 104"/>
                  <a:gd name="T5" fmla="*/ 17 h 76"/>
                  <a:gd name="T6" fmla="*/ 47 w 104"/>
                  <a:gd name="T7" fmla="*/ 33 h 76"/>
                  <a:gd name="T8" fmla="*/ 55 w 104"/>
                  <a:gd name="T9" fmla="*/ 29 h 76"/>
                  <a:gd name="T10" fmla="*/ 67 w 104"/>
                  <a:gd name="T11" fmla="*/ 29 h 76"/>
                  <a:gd name="T12" fmla="*/ 85 w 104"/>
                  <a:gd name="T13" fmla="*/ 35 h 76"/>
                  <a:gd name="T14" fmla="*/ 104 w 104"/>
                  <a:gd name="T15" fmla="*/ 48 h 76"/>
                  <a:gd name="T16" fmla="*/ 79 w 104"/>
                  <a:gd name="T17" fmla="*/ 63 h 76"/>
                  <a:gd name="T18" fmla="*/ 54 w 104"/>
                  <a:gd name="T19" fmla="*/ 71 h 76"/>
                  <a:gd name="T20" fmla="*/ 20 w 104"/>
                  <a:gd name="T21" fmla="*/ 76 h 76"/>
                  <a:gd name="T22" fmla="*/ 11 w 104"/>
                  <a:gd name="T23" fmla="*/ 68 h 76"/>
                  <a:gd name="T24" fmla="*/ 13 w 104"/>
                  <a:gd name="T25" fmla="*/ 54 h 76"/>
                  <a:gd name="T26" fmla="*/ 0 w 104"/>
                  <a:gd name="T27" fmla="*/ 14 h 76"/>
                  <a:gd name="T28" fmla="*/ 7 w 104"/>
                  <a:gd name="T29" fmla="*/ 3 h 76"/>
                  <a:gd name="T30" fmla="*/ 33 w 104"/>
                  <a:gd name="T31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4" h="76">
                    <a:moveTo>
                      <a:pt x="33" y="0"/>
                    </a:moveTo>
                    <a:lnTo>
                      <a:pt x="38" y="13"/>
                    </a:lnTo>
                    <a:lnTo>
                      <a:pt x="34" y="17"/>
                    </a:lnTo>
                    <a:lnTo>
                      <a:pt x="47" y="33"/>
                    </a:lnTo>
                    <a:lnTo>
                      <a:pt x="55" y="29"/>
                    </a:lnTo>
                    <a:lnTo>
                      <a:pt x="67" y="29"/>
                    </a:lnTo>
                    <a:lnTo>
                      <a:pt x="85" y="35"/>
                    </a:lnTo>
                    <a:lnTo>
                      <a:pt x="104" y="48"/>
                    </a:lnTo>
                    <a:lnTo>
                      <a:pt x="79" y="63"/>
                    </a:lnTo>
                    <a:lnTo>
                      <a:pt x="54" y="71"/>
                    </a:lnTo>
                    <a:lnTo>
                      <a:pt x="20" y="76"/>
                    </a:lnTo>
                    <a:lnTo>
                      <a:pt x="11" y="68"/>
                    </a:lnTo>
                    <a:lnTo>
                      <a:pt x="13" y="54"/>
                    </a:lnTo>
                    <a:lnTo>
                      <a:pt x="0" y="14"/>
                    </a:lnTo>
                    <a:lnTo>
                      <a:pt x="7" y="3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F6C56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57" name="Ulricehamn">
                <a:extLst>
                  <a:ext uri="{FF2B5EF4-FFF2-40B4-BE49-F238E27FC236}">
                    <a16:creationId xmlns:a16="http://schemas.microsoft.com/office/drawing/2014/main" id="{00000000-0008-0000-0200-0000B9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509" y="4209045"/>
                <a:ext cx="301781" cy="333528"/>
              </a:xfrm>
              <a:custGeom>
                <a:avLst/>
                <a:gdLst>
                  <a:gd name="T0" fmla="*/ 144 w 216"/>
                  <a:gd name="T1" fmla="*/ 0 h 240"/>
                  <a:gd name="T2" fmla="*/ 155 w 216"/>
                  <a:gd name="T3" fmla="*/ 8 h 240"/>
                  <a:gd name="T4" fmla="*/ 157 w 216"/>
                  <a:gd name="T5" fmla="*/ 52 h 240"/>
                  <a:gd name="T6" fmla="*/ 171 w 216"/>
                  <a:gd name="T7" fmla="*/ 56 h 240"/>
                  <a:gd name="T8" fmla="*/ 203 w 216"/>
                  <a:gd name="T9" fmla="*/ 43 h 240"/>
                  <a:gd name="T10" fmla="*/ 216 w 216"/>
                  <a:gd name="T11" fmla="*/ 77 h 240"/>
                  <a:gd name="T12" fmla="*/ 212 w 216"/>
                  <a:gd name="T13" fmla="*/ 101 h 240"/>
                  <a:gd name="T14" fmla="*/ 212 w 216"/>
                  <a:gd name="T15" fmla="*/ 150 h 240"/>
                  <a:gd name="T16" fmla="*/ 201 w 216"/>
                  <a:gd name="T17" fmla="*/ 166 h 240"/>
                  <a:gd name="T18" fmla="*/ 198 w 216"/>
                  <a:gd name="T19" fmla="*/ 183 h 240"/>
                  <a:gd name="T20" fmla="*/ 165 w 216"/>
                  <a:gd name="T21" fmla="*/ 224 h 240"/>
                  <a:gd name="T22" fmla="*/ 140 w 216"/>
                  <a:gd name="T23" fmla="*/ 205 h 240"/>
                  <a:gd name="T24" fmla="*/ 116 w 216"/>
                  <a:gd name="T25" fmla="*/ 236 h 240"/>
                  <a:gd name="T26" fmla="*/ 96 w 216"/>
                  <a:gd name="T27" fmla="*/ 240 h 240"/>
                  <a:gd name="T28" fmla="*/ 80 w 216"/>
                  <a:gd name="T29" fmla="*/ 230 h 240"/>
                  <a:gd name="T30" fmla="*/ 71 w 216"/>
                  <a:gd name="T31" fmla="*/ 236 h 240"/>
                  <a:gd name="T32" fmla="*/ 62 w 216"/>
                  <a:gd name="T33" fmla="*/ 229 h 240"/>
                  <a:gd name="T34" fmla="*/ 59 w 216"/>
                  <a:gd name="T35" fmla="*/ 195 h 240"/>
                  <a:gd name="T36" fmla="*/ 49 w 216"/>
                  <a:gd name="T37" fmla="*/ 179 h 240"/>
                  <a:gd name="T38" fmla="*/ 36 w 216"/>
                  <a:gd name="T39" fmla="*/ 175 h 240"/>
                  <a:gd name="T40" fmla="*/ 38 w 216"/>
                  <a:gd name="T41" fmla="*/ 141 h 240"/>
                  <a:gd name="T42" fmla="*/ 23 w 216"/>
                  <a:gd name="T43" fmla="*/ 137 h 240"/>
                  <a:gd name="T44" fmla="*/ 25 w 216"/>
                  <a:gd name="T45" fmla="*/ 123 h 240"/>
                  <a:gd name="T46" fmla="*/ 7 w 216"/>
                  <a:gd name="T47" fmla="*/ 118 h 240"/>
                  <a:gd name="T48" fmla="*/ 12 w 216"/>
                  <a:gd name="T49" fmla="*/ 105 h 240"/>
                  <a:gd name="T50" fmla="*/ 0 w 216"/>
                  <a:gd name="T51" fmla="*/ 90 h 240"/>
                  <a:gd name="T52" fmla="*/ 4 w 216"/>
                  <a:gd name="T53" fmla="*/ 64 h 240"/>
                  <a:gd name="T54" fmla="*/ 40 w 216"/>
                  <a:gd name="T55" fmla="*/ 56 h 240"/>
                  <a:gd name="T56" fmla="*/ 57 w 216"/>
                  <a:gd name="T57" fmla="*/ 30 h 240"/>
                  <a:gd name="T58" fmla="*/ 81 w 216"/>
                  <a:gd name="T59" fmla="*/ 29 h 240"/>
                  <a:gd name="T60" fmla="*/ 89 w 216"/>
                  <a:gd name="T61" fmla="*/ 10 h 240"/>
                  <a:gd name="T62" fmla="*/ 104 w 216"/>
                  <a:gd name="T63" fmla="*/ 26 h 240"/>
                  <a:gd name="T64" fmla="*/ 131 w 216"/>
                  <a:gd name="T65" fmla="*/ 23 h 240"/>
                  <a:gd name="T66" fmla="*/ 144 w 216"/>
                  <a:gd name="T67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6" h="240">
                    <a:moveTo>
                      <a:pt x="144" y="0"/>
                    </a:moveTo>
                    <a:lnTo>
                      <a:pt x="155" y="8"/>
                    </a:lnTo>
                    <a:lnTo>
                      <a:pt x="157" y="52"/>
                    </a:lnTo>
                    <a:lnTo>
                      <a:pt x="171" y="56"/>
                    </a:lnTo>
                    <a:lnTo>
                      <a:pt x="203" y="43"/>
                    </a:lnTo>
                    <a:lnTo>
                      <a:pt x="216" y="77"/>
                    </a:lnTo>
                    <a:lnTo>
                      <a:pt x="212" y="101"/>
                    </a:lnTo>
                    <a:lnTo>
                      <a:pt x="212" y="150"/>
                    </a:lnTo>
                    <a:lnTo>
                      <a:pt x="201" y="166"/>
                    </a:lnTo>
                    <a:lnTo>
                      <a:pt x="198" y="183"/>
                    </a:lnTo>
                    <a:lnTo>
                      <a:pt x="165" y="224"/>
                    </a:lnTo>
                    <a:lnTo>
                      <a:pt x="140" y="205"/>
                    </a:lnTo>
                    <a:lnTo>
                      <a:pt x="116" y="236"/>
                    </a:lnTo>
                    <a:lnTo>
                      <a:pt x="96" y="240"/>
                    </a:lnTo>
                    <a:lnTo>
                      <a:pt x="80" y="230"/>
                    </a:lnTo>
                    <a:lnTo>
                      <a:pt x="71" y="236"/>
                    </a:lnTo>
                    <a:lnTo>
                      <a:pt x="62" y="229"/>
                    </a:lnTo>
                    <a:lnTo>
                      <a:pt x="59" y="195"/>
                    </a:lnTo>
                    <a:lnTo>
                      <a:pt x="49" y="179"/>
                    </a:lnTo>
                    <a:lnTo>
                      <a:pt x="36" y="175"/>
                    </a:lnTo>
                    <a:lnTo>
                      <a:pt x="38" y="141"/>
                    </a:lnTo>
                    <a:lnTo>
                      <a:pt x="23" y="137"/>
                    </a:lnTo>
                    <a:lnTo>
                      <a:pt x="25" y="123"/>
                    </a:lnTo>
                    <a:lnTo>
                      <a:pt x="7" y="118"/>
                    </a:lnTo>
                    <a:lnTo>
                      <a:pt x="12" y="105"/>
                    </a:lnTo>
                    <a:lnTo>
                      <a:pt x="0" y="90"/>
                    </a:lnTo>
                    <a:lnTo>
                      <a:pt x="4" y="64"/>
                    </a:lnTo>
                    <a:lnTo>
                      <a:pt x="40" y="56"/>
                    </a:lnTo>
                    <a:lnTo>
                      <a:pt x="57" y="30"/>
                    </a:lnTo>
                    <a:lnTo>
                      <a:pt x="81" y="29"/>
                    </a:lnTo>
                    <a:lnTo>
                      <a:pt x="89" y="10"/>
                    </a:lnTo>
                    <a:lnTo>
                      <a:pt x="104" y="26"/>
                    </a:lnTo>
                    <a:lnTo>
                      <a:pt x="131" y="23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58" name="Borås">
                <a:extLst>
                  <a:ext uri="{FF2B5EF4-FFF2-40B4-BE49-F238E27FC236}">
                    <a16:creationId xmlns:a16="http://schemas.microsoft.com/office/drawing/2014/main" id="{00000000-0008-0000-0200-0000BA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945" y="4262474"/>
                <a:ext cx="314120" cy="323939"/>
              </a:xfrm>
              <a:custGeom>
                <a:avLst/>
                <a:gdLst>
                  <a:gd name="T0" fmla="*/ 105 w 225"/>
                  <a:gd name="T1" fmla="*/ 0 h 233"/>
                  <a:gd name="T2" fmla="*/ 130 w 225"/>
                  <a:gd name="T3" fmla="*/ 21 h 233"/>
                  <a:gd name="T4" fmla="*/ 166 w 225"/>
                  <a:gd name="T5" fmla="*/ 17 h 233"/>
                  <a:gd name="T6" fmla="*/ 170 w 225"/>
                  <a:gd name="T7" fmla="*/ 25 h 233"/>
                  <a:gd name="T8" fmla="*/ 166 w 225"/>
                  <a:gd name="T9" fmla="*/ 51 h 233"/>
                  <a:gd name="T10" fmla="*/ 178 w 225"/>
                  <a:gd name="T11" fmla="*/ 66 h 233"/>
                  <a:gd name="T12" fmla="*/ 173 w 225"/>
                  <a:gd name="T13" fmla="*/ 79 h 233"/>
                  <a:gd name="T14" fmla="*/ 191 w 225"/>
                  <a:gd name="T15" fmla="*/ 84 h 233"/>
                  <a:gd name="T16" fmla="*/ 189 w 225"/>
                  <a:gd name="T17" fmla="*/ 98 h 233"/>
                  <a:gd name="T18" fmla="*/ 204 w 225"/>
                  <a:gd name="T19" fmla="*/ 102 h 233"/>
                  <a:gd name="T20" fmla="*/ 202 w 225"/>
                  <a:gd name="T21" fmla="*/ 136 h 233"/>
                  <a:gd name="T22" fmla="*/ 215 w 225"/>
                  <a:gd name="T23" fmla="*/ 140 h 233"/>
                  <a:gd name="T24" fmla="*/ 225 w 225"/>
                  <a:gd name="T25" fmla="*/ 156 h 233"/>
                  <a:gd name="T26" fmla="*/ 198 w 225"/>
                  <a:gd name="T27" fmla="*/ 178 h 233"/>
                  <a:gd name="T28" fmla="*/ 181 w 225"/>
                  <a:gd name="T29" fmla="*/ 161 h 233"/>
                  <a:gd name="T30" fmla="*/ 161 w 225"/>
                  <a:gd name="T31" fmla="*/ 165 h 233"/>
                  <a:gd name="T32" fmla="*/ 160 w 225"/>
                  <a:gd name="T33" fmla="*/ 182 h 233"/>
                  <a:gd name="T34" fmla="*/ 111 w 225"/>
                  <a:gd name="T35" fmla="*/ 219 h 233"/>
                  <a:gd name="T36" fmla="*/ 80 w 225"/>
                  <a:gd name="T37" fmla="*/ 227 h 233"/>
                  <a:gd name="T38" fmla="*/ 50 w 225"/>
                  <a:gd name="T39" fmla="*/ 207 h 233"/>
                  <a:gd name="T40" fmla="*/ 16 w 225"/>
                  <a:gd name="T41" fmla="*/ 233 h 233"/>
                  <a:gd name="T42" fmla="*/ 0 w 225"/>
                  <a:gd name="T43" fmla="*/ 206 h 233"/>
                  <a:gd name="T44" fmla="*/ 5 w 225"/>
                  <a:gd name="T45" fmla="*/ 185 h 233"/>
                  <a:gd name="T46" fmla="*/ 0 w 225"/>
                  <a:gd name="T47" fmla="*/ 173 h 233"/>
                  <a:gd name="T48" fmla="*/ 46 w 225"/>
                  <a:gd name="T49" fmla="*/ 148 h 233"/>
                  <a:gd name="T50" fmla="*/ 42 w 225"/>
                  <a:gd name="T51" fmla="*/ 144 h 233"/>
                  <a:gd name="T52" fmla="*/ 46 w 225"/>
                  <a:gd name="T53" fmla="*/ 138 h 233"/>
                  <a:gd name="T54" fmla="*/ 23 w 225"/>
                  <a:gd name="T55" fmla="*/ 121 h 233"/>
                  <a:gd name="T56" fmla="*/ 30 w 225"/>
                  <a:gd name="T57" fmla="*/ 113 h 233"/>
                  <a:gd name="T58" fmla="*/ 38 w 225"/>
                  <a:gd name="T59" fmla="*/ 85 h 233"/>
                  <a:gd name="T60" fmla="*/ 26 w 225"/>
                  <a:gd name="T61" fmla="*/ 74 h 233"/>
                  <a:gd name="T62" fmla="*/ 30 w 225"/>
                  <a:gd name="T63" fmla="*/ 67 h 233"/>
                  <a:gd name="T64" fmla="*/ 41 w 225"/>
                  <a:gd name="T65" fmla="*/ 64 h 233"/>
                  <a:gd name="T66" fmla="*/ 48 w 225"/>
                  <a:gd name="T67" fmla="*/ 56 h 233"/>
                  <a:gd name="T68" fmla="*/ 50 w 225"/>
                  <a:gd name="T69" fmla="*/ 41 h 233"/>
                  <a:gd name="T70" fmla="*/ 64 w 225"/>
                  <a:gd name="T71" fmla="*/ 41 h 233"/>
                  <a:gd name="T72" fmla="*/ 92 w 225"/>
                  <a:gd name="T73" fmla="*/ 4 h 233"/>
                  <a:gd name="T74" fmla="*/ 105 w 225"/>
                  <a:gd name="T75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5" h="233">
                    <a:moveTo>
                      <a:pt x="105" y="0"/>
                    </a:moveTo>
                    <a:lnTo>
                      <a:pt x="130" y="21"/>
                    </a:lnTo>
                    <a:lnTo>
                      <a:pt x="166" y="17"/>
                    </a:lnTo>
                    <a:lnTo>
                      <a:pt x="170" y="25"/>
                    </a:lnTo>
                    <a:lnTo>
                      <a:pt x="166" y="51"/>
                    </a:lnTo>
                    <a:lnTo>
                      <a:pt x="178" y="66"/>
                    </a:lnTo>
                    <a:lnTo>
                      <a:pt x="173" y="79"/>
                    </a:lnTo>
                    <a:lnTo>
                      <a:pt x="191" y="84"/>
                    </a:lnTo>
                    <a:lnTo>
                      <a:pt x="189" y="98"/>
                    </a:lnTo>
                    <a:lnTo>
                      <a:pt x="204" y="102"/>
                    </a:lnTo>
                    <a:lnTo>
                      <a:pt x="202" y="136"/>
                    </a:lnTo>
                    <a:lnTo>
                      <a:pt x="215" y="140"/>
                    </a:lnTo>
                    <a:lnTo>
                      <a:pt x="225" y="156"/>
                    </a:lnTo>
                    <a:lnTo>
                      <a:pt x="198" y="178"/>
                    </a:lnTo>
                    <a:lnTo>
                      <a:pt x="181" y="161"/>
                    </a:lnTo>
                    <a:lnTo>
                      <a:pt x="161" y="165"/>
                    </a:lnTo>
                    <a:lnTo>
                      <a:pt x="160" y="182"/>
                    </a:lnTo>
                    <a:lnTo>
                      <a:pt x="111" y="219"/>
                    </a:lnTo>
                    <a:lnTo>
                      <a:pt x="80" y="227"/>
                    </a:lnTo>
                    <a:lnTo>
                      <a:pt x="50" y="207"/>
                    </a:lnTo>
                    <a:lnTo>
                      <a:pt x="16" y="233"/>
                    </a:lnTo>
                    <a:lnTo>
                      <a:pt x="0" y="206"/>
                    </a:lnTo>
                    <a:lnTo>
                      <a:pt x="5" y="185"/>
                    </a:lnTo>
                    <a:lnTo>
                      <a:pt x="0" y="173"/>
                    </a:lnTo>
                    <a:lnTo>
                      <a:pt x="46" y="148"/>
                    </a:lnTo>
                    <a:lnTo>
                      <a:pt x="42" y="144"/>
                    </a:lnTo>
                    <a:lnTo>
                      <a:pt x="46" y="138"/>
                    </a:lnTo>
                    <a:lnTo>
                      <a:pt x="23" y="121"/>
                    </a:lnTo>
                    <a:lnTo>
                      <a:pt x="30" y="113"/>
                    </a:lnTo>
                    <a:lnTo>
                      <a:pt x="38" y="85"/>
                    </a:lnTo>
                    <a:lnTo>
                      <a:pt x="26" y="74"/>
                    </a:lnTo>
                    <a:lnTo>
                      <a:pt x="30" y="67"/>
                    </a:lnTo>
                    <a:lnTo>
                      <a:pt x="41" y="64"/>
                    </a:lnTo>
                    <a:lnTo>
                      <a:pt x="48" y="56"/>
                    </a:lnTo>
                    <a:lnTo>
                      <a:pt x="50" y="41"/>
                    </a:lnTo>
                    <a:lnTo>
                      <a:pt x="64" y="41"/>
                    </a:lnTo>
                    <a:lnTo>
                      <a:pt x="92" y="4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59" name="Bollebygd">
                <a:extLst>
                  <a:ext uri="{FF2B5EF4-FFF2-40B4-BE49-F238E27FC236}">
                    <a16:creationId xmlns:a16="http://schemas.microsoft.com/office/drawing/2014/main" id="{00000000-0008-0000-0200-0000BB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6578" y="4321011"/>
                <a:ext cx="154910" cy="201013"/>
              </a:xfrm>
              <a:custGeom>
                <a:avLst/>
                <a:gdLst>
                  <a:gd name="T0" fmla="*/ 113 w 113"/>
                  <a:gd name="T1" fmla="*/ 0 h 145"/>
                  <a:gd name="T2" fmla="*/ 111 w 113"/>
                  <a:gd name="T3" fmla="*/ 15 h 145"/>
                  <a:gd name="T4" fmla="*/ 104 w 113"/>
                  <a:gd name="T5" fmla="*/ 23 h 145"/>
                  <a:gd name="T6" fmla="*/ 93 w 113"/>
                  <a:gd name="T7" fmla="*/ 26 h 145"/>
                  <a:gd name="T8" fmla="*/ 89 w 113"/>
                  <a:gd name="T9" fmla="*/ 33 h 145"/>
                  <a:gd name="T10" fmla="*/ 101 w 113"/>
                  <a:gd name="T11" fmla="*/ 44 h 145"/>
                  <a:gd name="T12" fmla="*/ 93 w 113"/>
                  <a:gd name="T13" fmla="*/ 72 h 145"/>
                  <a:gd name="T14" fmla="*/ 86 w 113"/>
                  <a:gd name="T15" fmla="*/ 80 h 145"/>
                  <a:gd name="T16" fmla="*/ 109 w 113"/>
                  <a:gd name="T17" fmla="*/ 97 h 145"/>
                  <a:gd name="T18" fmla="*/ 105 w 113"/>
                  <a:gd name="T19" fmla="*/ 103 h 145"/>
                  <a:gd name="T20" fmla="*/ 109 w 113"/>
                  <a:gd name="T21" fmla="*/ 107 h 145"/>
                  <a:gd name="T22" fmla="*/ 63 w 113"/>
                  <a:gd name="T23" fmla="*/ 132 h 145"/>
                  <a:gd name="T24" fmla="*/ 68 w 113"/>
                  <a:gd name="T25" fmla="*/ 144 h 145"/>
                  <a:gd name="T26" fmla="*/ 39 w 113"/>
                  <a:gd name="T27" fmla="*/ 145 h 145"/>
                  <a:gd name="T28" fmla="*/ 13 w 113"/>
                  <a:gd name="T29" fmla="*/ 80 h 145"/>
                  <a:gd name="T30" fmla="*/ 0 w 113"/>
                  <a:gd name="T31" fmla="*/ 76 h 145"/>
                  <a:gd name="T32" fmla="*/ 14 w 113"/>
                  <a:gd name="T33" fmla="*/ 50 h 145"/>
                  <a:gd name="T34" fmla="*/ 28 w 113"/>
                  <a:gd name="T35" fmla="*/ 59 h 145"/>
                  <a:gd name="T36" fmla="*/ 56 w 113"/>
                  <a:gd name="T37" fmla="*/ 30 h 145"/>
                  <a:gd name="T38" fmla="*/ 52 w 113"/>
                  <a:gd name="T39" fmla="*/ 17 h 145"/>
                  <a:gd name="T40" fmla="*/ 81 w 113"/>
                  <a:gd name="T41" fmla="*/ 1 h 145"/>
                  <a:gd name="T42" fmla="*/ 113 w 113"/>
                  <a:gd name="T43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3" h="145">
                    <a:moveTo>
                      <a:pt x="113" y="0"/>
                    </a:moveTo>
                    <a:lnTo>
                      <a:pt x="111" y="15"/>
                    </a:lnTo>
                    <a:lnTo>
                      <a:pt x="104" y="23"/>
                    </a:lnTo>
                    <a:lnTo>
                      <a:pt x="93" y="26"/>
                    </a:lnTo>
                    <a:lnTo>
                      <a:pt x="89" y="33"/>
                    </a:lnTo>
                    <a:lnTo>
                      <a:pt x="101" y="44"/>
                    </a:lnTo>
                    <a:lnTo>
                      <a:pt x="93" y="72"/>
                    </a:lnTo>
                    <a:lnTo>
                      <a:pt x="86" y="80"/>
                    </a:lnTo>
                    <a:lnTo>
                      <a:pt x="109" y="97"/>
                    </a:lnTo>
                    <a:lnTo>
                      <a:pt x="105" y="103"/>
                    </a:lnTo>
                    <a:lnTo>
                      <a:pt x="109" y="107"/>
                    </a:lnTo>
                    <a:lnTo>
                      <a:pt x="63" y="132"/>
                    </a:lnTo>
                    <a:lnTo>
                      <a:pt x="68" y="144"/>
                    </a:lnTo>
                    <a:lnTo>
                      <a:pt x="39" y="145"/>
                    </a:lnTo>
                    <a:lnTo>
                      <a:pt x="13" y="80"/>
                    </a:lnTo>
                    <a:lnTo>
                      <a:pt x="0" y="76"/>
                    </a:lnTo>
                    <a:lnTo>
                      <a:pt x="14" y="50"/>
                    </a:lnTo>
                    <a:lnTo>
                      <a:pt x="28" y="59"/>
                    </a:lnTo>
                    <a:lnTo>
                      <a:pt x="56" y="30"/>
                    </a:lnTo>
                    <a:lnTo>
                      <a:pt x="52" y="17"/>
                    </a:lnTo>
                    <a:lnTo>
                      <a:pt x="81" y="1"/>
                    </a:lnTo>
                    <a:lnTo>
                      <a:pt x="113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60" name="Mark">
                <a:extLst>
                  <a:ext uri="{FF2B5EF4-FFF2-40B4-BE49-F238E27FC236}">
                    <a16:creationId xmlns:a16="http://schemas.microsoft.com/office/drawing/2014/main" id="{00000000-0008-0000-0200-0000BC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9810" y="4504215"/>
                <a:ext cx="315300" cy="311610"/>
              </a:xfrm>
              <a:custGeom>
                <a:avLst/>
                <a:gdLst>
                  <a:gd name="T0" fmla="*/ 27 w 230"/>
                  <a:gd name="T1" fmla="*/ 0 h 224"/>
                  <a:gd name="T2" fmla="*/ 34 w 230"/>
                  <a:gd name="T3" fmla="*/ 13 h 224"/>
                  <a:gd name="T4" fmla="*/ 47 w 230"/>
                  <a:gd name="T5" fmla="*/ 8 h 224"/>
                  <a:gd name="T6" fmla="*/ 61 w 230"/>
                  <a:gd name="T7" fmla="*/ 16 h 224"/>
                  <a:gd name="T8" fmla="*/ 78 w 230"/>
                  <a:gd name="T9" fmla="*/ 12 h 224"/>
                  <a:gd name="T10" fmla="*/ 95 w 230"/>
                  <a:gd name="T11" fmla="*/ 13 h 224"/>
                  <a:gd name="T12" fmla="*/ 124 w 230"/>
                  <a:gd name="T13" fmla="*/ 12 h 224"/>
                  <a:gd name="T14" fmla="*/ 119 w 230"/>
                  <a:gd name="T15" fmla="*/ 33 h 224"/>
                  <a:gd name="T16" fmla="*/ 135 w 230"/>
                  <a:gd name="T17" fmla="*/ 60 h 224"/>
                  <a:gd name="T18" fmla="*/ 169 w 230"/>
                  <a:gd name="T19" fmla="*/ 34 h 224"/>
                  <a:gd name="T20" fmla="*/ 199 w 230"/>
                  <a:gd name="T21" fmla="*/ 54 h 224"/>
                  <a:gd name="T22" fmla="*/ 230 w 230"/>
                  <a:gd name="T23" fmla="*/ 46 h 224"/>
                  <a:gd name="T24" fmla="*/ 188 w 230"/>
                  <a:gd name="T25" fmla="*/ 113 h 224"/>
                  <a:gd name="T26" fmla="*/ 192 w 230"/>
                  <a:gd name="T27" fmla="*/ 121 h 224"/>
                  <a:gd name="T28" fmla="*/ 204 w 230"/>
                  <a:gd name="T29" fmla="*/ 121 h 224"/>
                  <a:gd name="T30" fmla="*/ 195 w 230"/>
                  <a:gd name="T31" fmla="*/ 134 h 224"/>
                  <a:gd name="T32" fmla="*/ 201 w 230"/>
                  <a:gd name="T33" fmla="*/ 149 h 224"/>
                  <a:gd name="T34" fmla="*/ 192 w 230"/>
                  <a:gd name="T35" fmla="*/ 162 h 224"/>
                  <a:gd name="T36" fmla="*/ 201 w 230"/>
                  <a:gd name="T37" fmla="*/ 176 h 224"/>
                  <a:gd name="T38" fmla="*/ 165 w 230"/>
                  <a:gd name="T39" fmla="*/ 220 h 224"/>
                  <a:gd name="T40" fmla="*/ 135 w 230"/>
                  <a:gd name="T41" fmla="*/ 191 h 224"/>
                  <a:gd name="T42" fmla="*/ 118 w 230"/>
                  <a:gd name="T43" fmla="*/ 187 h 224"/>
                  <a:gd name="T44" fmla="*/ 74 w 230"/>
                  <a:gd name="T45" fmla="*/ 195 h 224"/>
                  <a:gd name="T46" fmla="*/ 65 w 230"/>
                  <a:gd name="T47" fmla="*/ 219 h 224"/>
                  <a:gd name="T48" fmla="*/ 39 w 230"/>
                  <a:gd name="T49" fmla="*/ 224 h 224"/>
                  <a:gd name="T50" fmla="*/ 40 w 230"/>
                  <a:gd name="T51" fmla="*/ 195 h 224"/>
                  <a:gd name="T52" fmla="*/ 30 w 230"/>
                  <a:gd name="T53" fmla="*/ 181 h 224"/>
                  <a:gd name="T54" fmla="*/ 36 w 230"/>
                  <a:gd name="T55" fmla="*/ 140 h 224"/>
                  <a:gd name="T56" fmla="*/ 34 w 230"/>
                  <a:gd name="T57" fmla="*/ 119 h 224"/>
                  <a:gd name="T58" fmla="*/ 26 w 230"/>
                  <a:gd name="T59" fmla="*/ 110 h 224"/>
                  <a:gd name="T60" fmla="*/ 18 w 230"/>
                  <a:gd name="T61" fmla="*/ 107 h 224"/>
                  <a:gd name="T62" fmla="*/ 15 w 230"/>
                  <a:gd name="T63" fmla="*/ 100 h 224"/>
                  <a:gd name="T64" fmla="*/ 21 w 230"/>
                  <a:gd name="T65" fmla="*/ 88 h 224"/>
                  <a:gd name="T66" fmla="*/ 17 w 230"/>
                  <a:gd name="T67" fmla="*/ 73 h 224"/>
                  <a:gd name="T68" fmla="*/ 10 w 230"/>
                  <a:gd name="T69" fmla="*/ 64 h 224"/>
                  <a:gd name="T70" fmla="*/ 18 w 230"/>
                  <a:gd name="T71" fmla="*/ 42 h 224"/>
                  <a:gd name="T72" fmla="*/ 0 w 230"/>
                  <a:gd name="T73" fmla="*/ 18 h 224"/>
                  <a:gd name="T74" fmla="*/ 27 w 230"/>
                  <a:gd name="T7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0" h="224">
                    <a:moveTo>
                      <a:pt x="27" y="0"/>
                    </a:moveTo>
                    <a:lnTo>
                      <a:pt x="34" y="13"/>
                    </a:lnTo>
                    <a:lnTo>
                      <a:pt x="47" y="8"/>
                    </a:lnTo>
                    <a:lnTo>
                      <a:pt x="61" y="16"/>
                    </a:lnTo>
                    <a:lnTo>
                      <a:pt x="78" y="12"/>
                    </a:lnTo>
                    <a:lnTo>
                      <a:pt x="95" y="13"/>
                    </a:lnTo>
                    <a:lnTo>
                      <a:pt x="124" y="12"/>
                    </a:lnTo>
                    <a:lnTo>
                      <a:pt x="119" y="33"/>
                    </a:lnTo>
                    <a:lnTo>
                      <a:pt x="135" y="60"/>
                    </a:lnTo>
                    <a:lnTo>
                      <a:pt x="169" y="34"/>
                    </a:lnTo>
                    <a:lnTo>
                      <a:pt x="199" y="54"/>
                    </a:lnTo>
                    <a:lnTo>
                      <a:pt x="230" y="46"/>
                    </a:lnTo>
                    <a:lnTo>
                      <a:pt x="188" y="113"/>
                    </a:lnTo>
                    <a:lnTo>
                      <a:pt x="192" y="121"/>
                    </a:lnTo>
                    <a:lnTo>
                      <a:pt x="204" y="121"/>
                    </a:lnTo>
                    <a:lnTo>
                      <a:pt x="195" y="134"/>
                    </a:lnTo>
                    <a:lnTo>
                      <a:pt x="201" y="149"/>
                    </a:lnTo>
                    <a:lnTo>
                      <a:pt x="192" y="162"/>
                    </a:lnTo>
                    <a:lnTo>
                      <a:pt x="201" y="176"/>
                    </a:lnTo>
                    <a:lnTo>
                      <a:pt x="165" y="220"/>
                    </a:lnTo>
                    <a:lnTo>
                      <a:pt x="135" y="191"/>
                    </a:lnTo>
                    <a:lnTo>
                      <a:pt x="118" y="187"/>
                    </a:lnTo>
                    <a:lnTo>
                      <a:pt x="74" y="195"/>
                    </a:lnTo>
                    <a:lnTo>
                      <a:pt x="65" y="219"/>
                    </a:lnTo>
                    <a:lnTo>
                      <a:pt x="39" y="224"/>
                    </a:lnTo>
                    <a:lnTo>
                      <a:pt x="40" y="195"/>
                    </a:lnTo>
                    <a:lnTo>
                      <a:pt x="30" y="181"/>
                    </a:lnTo>
                    <a:lnTo>
                      <a:pt x="36" y="140"/>
                    </a:lnTo>
                    <a:lnTo>
                      <a:pt x="34" y="119"/>
                    </a:lnTo>
                    <a:lnTo>
                      <a:pt x="26" y="110"/>
                    </a:lnTo>
                    <a:lnTo>
                      <a:pt x="18" y="107"/>
                    </a:lnTo>
                    <a:lnTo>
                      <a:pt x="15" y="100"/>
                    </a:lnTo>
                    <a:lnTo>
                      <a:pt x="21" y="88"/>
                    </a:lnTo>
                    <a:lnTo>
                      <a:pt x="17" y="73"/>
                    </a:lnTo>
                    <a:lnTo>
                      <a:pt x="10" y="64"/>
                    </a:lnTo>
                    <a:lnTo>
                      <a:pt x="18" y="42"/>
                    </a:lnTo>
                    <a:lnTo>
                      <a:pt x="0" y="18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61" name="Tranemo">
                <a:extLst>
                  <a:ext uri="{FF2B5EF4-FFF2-40B4-BE49-F238E27FC236}">
                    <a16:creationId xmlns:a16="http://schemas.microsoft.com/office/drawing/2014/main" id="{00000000-0008-0000-0200-0000BD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5993" y="4464488"/>
                <a:ext cx="286703" cy="345860"/>
              </a:xfrm>
              <a:custGeom>
                <a:avLst/>
                <a:gdLst>
                  <a:gd name="T0" fmla="*/ 194 w 205"/>
                  <a:gd name="T1" fmla="*/ 0 h 249"/>
                  <a:gd name="T2" fmla="*/ 205 w 205"/>
                  <a:gd name="T3" fmla="*/ 26 h 249"/>
                  <a:gd name="T4" fmla="*/ 201 w 205"/>
                  <a:gd name="T5" fmla="*/ 42 h 249"/>
                  <a:gd name="T6" fmla="*/ 182 w 205"/>
                  <a:gd name="T7" fmla="*/ 50 h 249"/>
                  <a:gd name="T8" fmla="*/ 180 w 205"/>
                  <a:gd name="T9" fmla="*/ 64 h 249"/>
                  <a:gd name="T10" fmla="*/ 184 w 205"/>
                  <a:gd name="T11" fmla="*/ 92 h 249"/>
                  <a:gd name="T12" fmla="*/ 178 w 205"/>
                  <a:gd name="T13" fmla="*/ 109 h 249"/>
                  <a:gd name="T14" fmla="*/ 161 w 205"/>
                  <a:gd name="T15" fmla="*/ 119 h 249"/>
                  <a:gd name="T16" fmla="*/ 121 w 205"/>
                  <a:gd name="T17" fmla="*/ 181 h 249"/>
                  <a:gd name="T18" fmla="*/ 114 w 205"/>
                  <a:gd name="T19" fmla="*/ 201 h 249"/>
                  <a:gd name="T20" fmla="*/ 95 w 205"/>
                  <a:gd name="T21" fmla="*/ 211 h 249"/>
                  <a:gd name="T22" fmla="*/ 95 w 205"/>
                  <a:gd name="T23" fmla="*/ 225 h 249"/>
                  <a:gd name="T24" fmla="*/ 77 w 205"/>
                  <a:gd name="T25" fmla="*/ 231 h 249"/>
                  <a:gd name="T26" fmla="*/ 71 w 205"/>
                  <a:gd name="T27" fmla="*/ 241 h 249"/>
                  <a:gd name="T28" fmla="*/ 46 w 205"/>
                  <a:gd name="T29" fmla="*/ 248 h 249"/>
                  <a:gd name="T30" fmla="*/ 29 w 205"/>
                  <a:gd name="T31" fmla="*/ 249 h 249"/>
                  <a:gd name="T32" fmla="*/ 21 w 205"/>
                  <a:gd name="T33" fmla="*/ 237 h 249"/>
                  <a:gd name="T34" fmla="*/ 33 w 205"/>
                  <a:gd name="T35" fmla="*/ 229 h 249"/>
                  <a:gd name="T36" fmla="*/ 33 w 205"/>
                  <a:gd name="T37" fmla="*/ 203 h 249"/>
                  <a:gd name="T38" fmla="*/ 21 w 205"/>
                  <a:gd name="T39" fmla="*/ 198 h 249"/>
                  <a:gd name="T40" fmla="*/ 26 w 205"/>
                  <a:gd name="T41" fmla="*/ 182 h 249"/>
                  <a:gd name="T42" fmla="*/ 29 w 205"/>
                  <a:gd name="T43" fmla="*/ 164 h 249"/>
                  <a:gd name="T44" fmla="*/ 21 w 205"/>
                  <a:gd name="T45" fmla="*/ 161 h 249"/>
                  <a:gd name="T46" fmla="*/ 21 w 205"/>
                  <a:gd name="T47" fmla="*/ 144 h 249"/>
                  <a:gd name="T48" fmla="*/ 37 w 205"/>
                  <a:gd name="T49" fmla="*/ 143 h 249"/>
                  <a:gd name="T50" fmla="*/ 46 w 205"/>
                  <a:gd name="T51" fmla="*/ 117 h 249"/>
                  <a:gd name="T52" fmla="*/ 34 w 205"/>
                  <a:gd name="T53" fmla="*/ 100 h 249"/>
                  <a:gd name="T54" fmla="*/ 15 w 205"/>
                  <a:gd name="T55" fmla="*/ 106 h 249"/>
                  <a:gd name="T56" fmla="*/ 0 w 205"/>
                  <a:gd name="T57" fmla="*/ 89 h 249"/>
                  <a:gd name="T58" fmla="*/ 28 w 205"/>
                  <a:gd name="T59" fmla="*/ 34 h 249"/>
                  <a:gd name="T60" fmla="*/ 55 w 205"/>
                  <a:gd name="T61" fmla="*/ 12 h 249"/>
                  <a:gd name="T62" fmla="*/ 58 w 205"/>
                  <a:gd name="T63" fmla="*/ 46 h 249"/>
                  <a:gd name="T64" fmla="*/ 67 w 205"/>
                  <a:gd name="T65" fmla="*/ 53 h 249"/>
                  <a:gd name="T66" fmla="*/ 76 w 205"/>
                  <a:gd name="T67" fmla="*/ 47 h 249"/>
                  <a:gd name="T68" fmla="*/ 92 w 205"/>
                  <a:gd name="T69" fmla="*/ 57 h 249"/>
                  <a:gd name="T70" fmla="*/ 112 w 205"/>
                  <a:gd name="T71" fmla="*/ 53 h 249"/>
                  <a:gd name="T72" fmla="*/ 136 w 205"/>
                  <a:gd name="T73" fmla="*/ 22 h 249"/>
                  <a:gd name="T74" fmla="*/ 161 w 205"/>
                  <a:gd name="T75" fmla="*/ 41 h 249"/>
                  <a:gd name="T76" fmla="*/ 194 w 205"/>
                  <a:gd name="T77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05" h="249">
                    <a:moveTo>
                      <a:pt x="194" y="0"/>
                    </a:moveTo>
                    <a:lnTo>
                      <a:pt x="205" y="26"/>
                    </a:lnTo>
                    <a:lnTo>
                      <a:pt x="201" y="42"/>
                    </a:lnTo>
                    <a:lnTo>
                      <a:pt x="182" y="50"/>
                    </a:lnTo>
                    <a:lnTo>
                      <a:pt x="180" y="64"/>
                    </a:lnTo>
                    <a:lnTo>
                      <a:pt x="184" y="92"/>
                    </a:lnTo>
                    <a:lnTo>
                      <a:pt x="178" y="109"/>
                    </a:lnTo>
                    <a:lnTo>
                      <a:pt x="161" y="119"/>
                    </a:lnTo>
                    <a:lnTo>
                      <a:pt x="121" y="181"/>
                    </a:lnTo>
                    <a:lnTo>
                      <a:pt x="114" y="201"/>
                    </a:lnTo>
                    <a:lnTo>
                      <a:pt x="95" y="211"/>
                    </a:lnTo>
                    <a:lnTo>
                      <a:pt x="95" y="225"/>
                    </a:lnTo>
                    <a:lnTo>
                      <a:pt x="77" y="231"/>
                    </a:lnTo>
                    <a:lnTo>
                      <a:pt x="71" y="241"/>
                    </a:lnTo>
                    <a:lnTo>
                      <a:pt x="46" y="248"/>
                    </a:lnTo>
                    <a:lnTo>
                      <a:pt x="29" y="249"/>
                    </a:lnTo>
                    <a:lnTo>
                      <a:pt x="21" y="237"/>
                    </a:lnTo>
                    <a:lnTo>
                      <a:pt x="33" y="229"/>
                    </a:lnTo>
                    <a:lnTo>
                      <a:pt x="33" y="203"/>
                    </a:lnTo>
                    <a:lnTo>
                      <a:pt x="21" y="198"/>
                    </a:lnTo>
                    <a:lnTo>
                      <a:pt x="26" y="182"/>
                    </a:lnTo>
                    <a:lnTo>
                      <a:pt x="29" y="164"/>
                    </a:lnTo>
                    <a:lnTo>
                      <a:pt x="21" y="161"/>
                    </a:lnTo>
                    <a:lnTo>
                      <a:pt x="21" y="144"/>
                    </a:lnTo>
                    <a:lnTo>
                      <a:pt x="37" y="143"/>
                    </a:lnTo>
                    <a:lnTo>
                      <a:pt x="46" y="117"/>
                    </a:lnTo>
                    <a:lnTo>
                      <a:pt x="34" y="100"/>
                    </a:lnTo>
                    <a:lnTo>
                      <a:pt x="15" y="106"/>
                    </a:lnTo>
                    <a:lnTo>
                      <a:pt x="0" y="89"/>
                    </a:lnTo>
                    <a:lnTo>
                      <a:pt x="28" y="34"/>
                    </a:lnTo>
                    <a:lnTo>
                      <a:pt x="55" y="12"/>
                    </a:lnTo>
                    <a:lnTo>
                      <a:pt x="58" y="46"/>
                    </a:lnTo>
                    <a:lnTo>
                      <a:pt x="67" y="53"/>
                    </a:lnTo>
                    <a:lnTo>
                      <a:pt x="76" y="47"/>
                    </a:lnTo>
                    <a:lnTo>
                      <a:pt x="92" y="57"/>
                    </a:lnTo>
                    <a:lnTo>
                      <a:pt x="112" y="53"/>
                    </a:lnTo>
                    <a:lnTo>
                      <a:pt x="136" y="22"/>
                    </a:lnTo>
                    <a:lnTo>
                      <a:pt x="161" y="41"/>
                    </a:lnTo>
                    <a:lnTo>
                      <a:pt x="194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62" name="Svenljunga">
                <a:extLst>
                  <a:ext uri="{FF2B5EF4-FFF2-40B4-BE49-F238E27FC236}">
                    <a16:creationId xmlns:a16="http://schemas.microsoft.com/office/drawing/2014/main" id="{00000000-0008-0000-0200-0000BE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6004" y="4487775"/>
                <a:ext cx="238721" cy="448235"/>
              </a:xfrm>
              <a:custGeom>
                <a:avLst/>
                <a:gdLst>
                  <a:gd name="T0" fmla="*/ 135 w 170"/>
                  <a:gd name="T1" fmla="*/ 0 h 322"/>
                  <a:gd name="T2" fmla="*/ 152 w 170"/>
                  <a:gd name="T3" fmla="*/ 17 h 322"/>
                  <a:gd name="T4" fmla="*/ 124 w 170"/>
                  <a:gd name="T5" fmla="*/ 72 h 322"/>
                  <a:gd name="T6" fmla="*/ 139 w 170"/>
                  <a:gd name="T7" fmla="*/ 89 h 322"/>
                  <a:gd name="T8" fmla="*/ 158 w 170"/>
                  <a:gd name="T9" fmla="*/ 83 h 322"/>
                  <a:gd name="T10" fmla="*/ 170 w 170"/>
                  <a:gd name="T11" fmla="*/ 100 h 322"/>
                  <a:gd name="T12" fmla="*/ 161 w 170"/>
                  <a:gd name="T13" fmla="*/ 126 h 322"/>
                  <a:gd name="T14" fmla="*/ 145 w 170"/>
                  <a:gd name="T15" fmla="*/ 127 h 322"/>
                  <a:gd name="T16" fmla="*/ 145 w 170"/>
                  <a:gd name="T17" fmla="*/ 144 h 322"/>
                  <a:gd name="T18" fmla="*/ 153 w 170"/>
                  <a:gd name="T19" fmla="*/ 147 h 322"/>
                  <a:gd name="T20" fmla="*/ 150 w 170"/>
                  <a:gd name="T21" fmla="*/ 165 h 322"/>
                  <a:gd name="T22" fmla="*/ 145 w 170"/>
                  <a:gd name="T23" fmla="*/ 181 h 322"/>
                  <a:gd name="T24" fmla="*/ 157 w 170"/>
                  <a:gd name="T25" fmla="*/ 186 h 322"/>
                  <a:gd name="T26" fmla="*/ 157 w 170"/>
                  <a:gd name="T27" fmla="*/ 212 h 322"/>
                  <a:gd name="T28" fmla="*/ 145 w 170"/>
                  <a:gd name="T29" fmla="*/ 220 h 322"/>
                  <a:gd name="T30" fmla="*/ 153 w 170"/>
                  <a:gd name="T31" fmla="*/ 232 h 322"/>
                  <a:gd name="T32" fmla="*/ 170 w 170"/>
                  <a:gd name="T33" fmla="*/ 231 h 322"/>
                  <a:gd name="T34" fmla="*/ 161 w 170"/>
                  <a:gd name="T35" fmla="*/ 261 h 322"/>
                  <a:gd name="T36" fmla="*/ 148 w 170"/>
                  <a:gd name="T37" fmla="*/ 258 h 322"/>
                  <a:gd name="T38" fmla="*/ 135 w 170"/>
                  <a:gd name="T39" fmla="*/ 270 h 322"/>
                  <a:gd name="T40" fmla="*/ 129 w 170"/>
                  <a:gd name="T41" fmla="*/ 300 h 322"/>
                  <a:gd name="T42" fmla="*/ 110 w 170"/>
                  <a:gd name="T43" fmla="*/ 322 h 322"/>
                  <a:gd name="T44" fmla="*/ 101 w 170"/>
                  <a:gd name="T45" fmla="*/ 316 h 322"/>
                  <a:gd name="T46" fmla="*/ 90 w 170"/>
                  <a:gd name="T47" fmla="*/ 321 h 322"/>
                  <a:gd name="T48" fmla="*/ 81 w 170"/>
                  <a:gd name="T49" fmla="*/ 315 h 322"/>
                  <a:gd name="T50" fmla="*/ 86 w 170"/>
                  <a:gd name="T51" fmla="*/ 304 h 322"/>
                  <a:gd name="T52" fmla="*/ 70 w 170"/>
                  <a:gd name="T53" fmla="*/ 299 h 322"/>
                  <a:gd name="T54" fmla="*/ 47 w 170"/>
                  <a:gd name="T55" fmla="*/ 303 h 322"/>
                  <a:gd name="T56" fmla="*/ 44 w 170"/>
                  <a:gd name="T57" fmla="*/ 271 h 322"/>
                  <a:gd name="T58" fmla="*/ 51 w 170"/>
                  <a:gd name="T59" fmla="*/ 266 h 322"/>
                  <a:gd name="T60" fmla="*/ 44 w 170"/>
                  <a:gd name="T61" fmla="*/ 248 h 322"/>
                  <a:gd name="T62" fmla="*/ 21 w 170"/>
                  <a:gd name="T63" fmla="*/ 245 h 322"/>
                  <a:gd name="T64" fmla="*/ 0 w 170"/>
                  <a:gd name="T65" fmla="*/ 232 h 322"/>
                  <a:gd name="T66" fmla="*/ 36 w 170"/>
                  <a:gd name="T67" fmla="*/ 188 h 322"/>
                  <a:gd name="T68" fmla="*/ 27 w 170"/>
                  <a:gd name="T69" fmla="*/ 174 h 322"/>
                  <a:gd name="T70" fmla="*/ 36 w 170"/>
                  <a:gd name="T71" fmla="*/ 161 h 322"/>
                  <a:gd name="T72" fmla="*/ 30 w 170"/>
                  <a:gd name="T73" fmla="*/ 146 h 322"/>
                  <a:gd name="T74" fmla="*/ 39 w 170"/>
                  <a:gd name="T75" fmla="*/ 133 h 322"/>
                  <a:gd name="T76" fmla="*/ 27 w 170"/>
                  <a:gd name="T77" fmla="*/ 133 h 322"/>
                  <a:gd name="T78" fmla="*/ 23 w 170"/>
                  <a:gd name="T79" fmla="*/ 125 h 322"/>
                  <a:gd name="T80" fmla="*/ 65 w 170"/>
                  <a:gd name="T81" fmla="*/ 58 h 322"/>
                  <a:gd name="T82" fmla="*/ 114 w 170"/>
                  <a:gd name="T83" fmla="*/ 21 h 322"/>
                  <a:gd name="T84" fmla="*/ 115 w 170"/>
                  <a:gd name="T85" fmla="*/ 4 h 322"/>
                  <a:gd name="T86" fmla="*/ 135 w 170"/>
                  <a:gd name="T87" fmla="*/ 0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70" h="322">
                    <a:moveTo>
                      <a:pt x="135" y="0"/>
                    </a:moveTo>
                    <a:lnTo>
                      <a:pt x="152" y="17"/>
                    </a:lnTo>
                    <a:lnTo>
                      <a:pt x="124" y="72"/>
                    </a:lnTo>
                    <a:lnTo>
                      <a:pt x="139" y="89"/>
                    </a:lnTo>
                    <a:lnTo>
                      <a:pt x="158" y="83"/>
                    </a:lnTo>
                    <a:lnTo>
                      <a:pt x="170" y="100"/>
                    </a:lnTo>
                    <a:lnTo>
                      <a:pt x="161" y="126"/>
                    </a:lnTo>
                    <a:lnTo>
                      <a:pt x="145" y="127"/>
                    </a:lnTo>
                    <a:lnTo>
                      <a:pt x="145" y="144"/>
                    </a:lnTo>
                    <a:lnTo>
                      <a:pt x="153" y="147"/>
                    </a:lnTo>
                    <a:lnTo>
                      <a:pt x="150" y="165"/>
                    </a:lnTo>
                    <a:lnTo>
                      <a:pt x="145" y="181"/>
                    </a:lnTo>
                    <a:lnTo>
                      <a:pt x="157" y="186"/>
                    </a:lnTo>
                    <a:lnTo>
                      <a:pt x="157" y="212"/>
                    </a:lnTo>
                    <a:lnTo>
                      <a:pt x="145" y="220"/>
                    </a:lnTo>
                    <a:lnTo>
                      <a:pt x="153" y="232"/>
                    </a:lnTo>
                    <a:lnTo>
                      <a:pt x="170" y="231"/>
                    </a:lnTo>
                    <a:lnTo>
                      <a:pt x="161" y="261"/>
                    </a:lnTo>
                    <a:lnTo>
                      <a:pt x="148" y="258"/>
                    </a:lnTo>
                    <a:lnTo>
                      <a:pt x="135" y="270"/>
                    </a:lnTo>
                    <a:lnTo>
                      <a:pt x="129" y="300"/>
                    </a:lnTo>
                    <a:lnTo>
                      <a:pt x="110" y="322"/>
                    </a:lnTo>
                    <a:lnTo>
                      <a:pt x="101" y="316"/>
                    </a:lnTo>
                    <a:lnTo>
                      <a:pt x="90" y="321"/>
                    </a:lnTo>
                    <a:lnTo>
                      <a:pt x="81" y="315"/>
                    </a:lnTo>
                    <a:lnTo>
                      <a:pt x="86" y="304"/>
                    </a:lnTo>
                    <a:lnTo>
                      <a:pt x="70" y="299"/>
                    </a:lnTo>
                    <a:lnTo>
                      <a:pt x="47" y="303"/>
                    </a:lnTo>
                    <a:lnTo>
                      <a:pt x="44" y="271"/>
                    </a:lnTo>
                    <a:lnTo>
                      <a:pt x="51" y="266"/>
                    </a:lnTo>
                    <a:lnTo>
                      <a:pt x="44" y="248"/>
                    </a:lnTo>
                    <a:lnTo>
                      <a:pt x="21" y="245"/>
                    </a:lnTo>
                    <a:lnTo>
                      <a:pt x="0" y="232"/>
                    </a:lnTo>
                    <a:lnTo>
                      <a:pt x="36" y="188"/>
                    </a:lnTo>
                    <a:lnTo>
                      <a:pt x="27" y="174"/>
                    </a:lnTo>
                    <a:lnTo>
                      <a:pt x="36" y="161"/>
                    </a:lnTo>
                    <a:lnTo>
                      <a:pt x="30" y="146"/>
                    </a:lnTo>
                    <a:lnTo>
                      <a:pt x="39" y="133"/>
                    </a:lnTo>
                    <a:lnTo>
                      <a:pt x="27" y="133"/>
                    </a:lnTo>
                    <a:lnTo>
                      <a:pt x="23" y="125"/>
                    </a:lnTo>
                    <a:lnTo>
                      <a:pt x="65" y="58"/>
                    </a:lnTo>
                    <a:lnTo>
                      <a:pt x="114" y="21"/>
                    </a:lnTo>
                    <a:lnTo>
                      <a:pt x="115" y="4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63" name="Jönköping">
                <a:extLst>
                  <a:ext uri="{FF2B5EF4-FFF2-40B4-BE49-F238E27FC236}">
                    <a16:creationId xmlns:a16="http://schemas.microsoft.com/office/drawing/2014/main" id="{00000000-0008-0000-0200-0000D6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8423" y="4132328"/>
                <a:ext cx="460804" cy="483853"/>
              </a:xfrm>
              <a:custGeom>
                <a:avLst/>
                <a:gdLst>
                  <a:gd name="T0" fmla="*/ 323 w 332"/>
                  <a:gd name="T1" fmla="*/ 11 h 348"/>
                  <a:gd name="T2" fmla="*/ 314 w 332"/>
                  <a:gd name="T3" fmla="*/ 72 h 348"/>
                  <a:gd name="T4" fmla="*/ 288 w 332"/>
                  <a:gd name="T5" fmla="*/ 103 h 348"/>
                  <a:gd name="T6" fmla="*/ 284 w 332"/>
                  <a:gd name="T7" fmla="*/ 153 h 348"/>
                  <a:gd name="T8" fmla="*/ 319 w 332"/>
                  <a:gd name="T9" fmla="*/ 148 h 348"/>
                  <a:gd name="T10" fmla="*/ 332 w 332"/>
                  <a:gd name="T11" fmla="*/ 209 h 348"/>
                  <a:gd name="T12" fmla="*/ 290 w 332"/>
                  <a:gd name="T13" fmla="*/ 222 h 348"/>
                  <a:gd name="T14" fmla="*/ 258 w 332"/>
                  <a:gd name="T15" fmla="*/ 265 h 348"/>
                  <a:gd name="T16" fmla="*/ 235 w 332"/>
                  <a:gd name="T17" fmla="*/ 290 h 348"/>
                  <a:gd name="T18" fmla="*/ 228 w 332"/>
                  <a:gd name="T19" fmla="*/ 314 h 348"/>
                  <a:gd name="T20" fmla="*/ 192 w 332"/>
                  <a:gd name="T21" fmla="*/ 339 h 348"/>
                  <a:gd name="T22" fmla="*/ 188 w 332"/>
                  <a:gd name="T23" fmla="*/ 281 h 348"/>
                  <a:gd name="T24" fmla="*/ 153 w 332"/>
                  <a:gd name="T25" fmla="*/ 305 h 348"/>
                  <a:gd name="T26" fmla="*/ 121 w 332"/>
                  <a:gd name="T27" fmla="*/ 293 h 348"/>
                  <a:gd name="T28" fmla="*/ 86 w 332"/>
                  <a:gd name="T29" fmla="*/ 297 h 348"/>
                  <a:gd name="T30" fmla="*/ 53 w 332"/>
                  <a:gd name="T31" fmla="*/ 305 h 348"/>
                  <a:gd name="T32" fmla="*/ 27 w 332"/>
                  <a:gd name="T33" fmla="*/ 322 h 348"/>
                  <a:gd name="T34" fmla="*/ 0 w 332"/>
                  <a:gd name="T35" fmla="*/ 303 h 348"/>
                  <a:gd name="T36" fmla="*/ 21 w 332"/>
                  <a:gd name="T37" fmla="*/ 281 h 348"/>
                  <a:gd name="T38" fmla="*/ 14 w 332"/>
                  <a:gd name="T39" fmla="*/ 239 h 348"/>
                  <a:gd name="T40" fmla="*/ 28 w 332"/>
                  <a:gd name="T41" fmla="*/ 206 h 348"/>
                  <a:gd name="T42" fmla="*/ 59 w 332"/>
                  <a:gd name="T43" fmla="*/ 163 h 348"/>
                  <a:gd name="T44" fmla="*/ 89 w 332"/>
                  <a:gd name="T45" fmla="*/ 153 h 348"/>
                  <a:gd name="T46" fmla="*/ 115 w 332"/>
                  <a:gd name="T47" fmla="*/ 179 h 348"/>
                  <a:gd name="T48" fmla="*/ 131 w 332"/>
                  <a:gd name="T49" fmla="*/ 142 h 348"/>
                  <a:gd name="T50" fmla="*/ 154 w 332"/>
                  <a:gd name="T51" fmla="*/ 134 h 348"/>
                  <a:gd name="T52" fmla="*/ 169 w 332"/>
                  <a:gd name="T53" fmla="*/ 170 h 348"/>
                  <a:gd name="T54" fmla="*/ 175 w 332"/>
                  <a:gd name="T55" fmla="*/ 201 h 348"/>
                  <a:gd name="T56" fmla="*/ 203 w 332"/>
                  <a:gd name="T57" fmla="*/ 192 h 348"/>
                  <a:gd name="T58" fmla="*/ 212 w 332"/>
                  <a:gd name="T59" fmla="*/ 127 h 348"/>
                  <a:gd name="T60" fmla="*/ 269 w 332"/>
                  <a:gd name="T61" fmla="*/ 64 h 348"/>
                  <a:gd name="T62" fmla="*/ 301 w 332"/>
                  <a:gd name="T63" fmla="*/ 0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32" h="348">
                    <a:moveTo>
                      <a:pt x="301" y="0"/>
                    </a:moveTo>
                    <a:lnTo>
                      <a:pt x="323" y="11"/>
                    </a:lnTo>
                    <a:lnTo>
                      <a:pt x="328" y="66"/>
                    </a:lnTo>
                    <a:lnTo>
                      <a:pt x="314" y="72"/>
                    </a:lnTo>
                    <a:lnTo>
                      <a:pt x="311" y="95"/>
                    </a:lnTo>
                    <a:lnTo>
                      <a:pt x="288" y="103"/>
                    </a:lnTo>
                    <a:lnTo>
                      <a:pt x="279" y="124"/>
                    </a:lnTo>
                    <a:lnTo>
                      <a:pt x="284" y="153"/>
                    </a:lnTo>
                    <a:lnTo>
                      <a:pt x="300" y="146"/>
                    </a:lnTo>
                    <a:lnTo>
                      <a:pt x="319" y="148"/>
                    </a:lnTo>
                    <a:lnTo>
                      <a:pt x="330" y="208"/>
                    </a:lnTo>
                    <a:lnTo>
                      <a:pt x="332" y="209"/>
                    </a:lnTo>
                    <a:lnTo>
                      <a:pt x="315" y="226"/>
                    </a:lnTo>
                    <a:lnTo>
                      <a:pt x="290" y="222"/>
                    </a:lnTo>
                    <a:lnTo>
                      <a:pt x="266" y="234"/>
                    </a:lnTo>
                    <a:lnTo>
                      <a:pt x="258" y="265"/>
                    </a:lnTo>
                    <a:lnTo>
                      <a:pt x="243" y="272"/>
                    </a:lnTo>
                    <a:lnTo>
                      <a:pt x="235" y="290"/>
                    </a:lnTo>
                    <a:lnTo>
                      <a:pt x="241" y="303"/>
                    </a:lnTo>
                    <a:lnTo>
                      <a:pt x="228" y="314"/>
                    </a:lnTo>
                    <a:lnTo>
                      <a:pt x="222" y="348"/>
                    </a:lnTo>
                    <a:lnTo>
                      <a:pt x="192" y="339"/>
                    </a:lnTo>
                    <a:lnTo>
                      <a:pt x="182" y="293"/>
                    </a:lnTo>
                    <a:lnTo>
                      <a:pt x="188" y="281"/>
                    </a:lnTo>
                    <a:lnTo>
                      <a:pt x="167" y="285"/>
                    </a:lnTo>
                    <a:lnTo>
                      <a:pt x="153" y="305"/>
                    </a:lnTo>
                    <a:lnTo>
                      <a:pt x="137" y="290"/>
                    </a:lnTo>
                    <a:lnTo>
                      <a:pt x="121" y="293"/>
                    </a:lnTo>
                    <a:lnTo>
                      <a:pt x="106" y="275"/>
                    </a:lnTo>
                    <a:lnTo>
                      <a:pt x="86" y="297"/>
                    </a:lnTo>
                    <a:lnTo>
                      <a:pt x="66" y="293"/>
                    </a:lnTo>
                    <a:lnTo>
                      <a:pt x="53" y="305"/>
                    </a:lnTo>
                    <a:lnTo>
                      <a:pt x="40" y="328"/>
                    </a:lnTo>
                    <a:lnTo>
                      <a:pt x="27" y="322"/>
                    </a:lnTo>
                    <a:lnTo>
                      <a:pt x="4" y="331"/>
                    </a:lnTo>
                    <a:lnTo>
                      <a:pt x="0" y="303"/>
                    </a:lnTo>
                    <a:lnTo>
                      <a:pt x="2" y="289"/>
                    </a:lnTo>
                    <a:lnTo>
                      <a:pt x="21" y="281"/>
                    </a:lnTo>
                    <a:lnTo>
                      <a:pt x="25" y="265"/>
                    </a:lnTo>
                    <a:lnTo>
                      <a:pt x="14" y="239"/>
                    </a:lnTo>
                    <a:lnTo>
                      <a:pt x="17" y="222"/>
                    </a:lnTo>
                    <a:lnTo>
                      <a:pt x="28" y="206"/>
                    </a:lnTo>
                    <a:lnTo>
                      <a:pt x="28" y="157"/>
                    </a:lnTo>
                    <a:lnTo>
                      <a:pt x="59" y="163"/>
                    </a:lnTo>
                    <a:lnTo>
                      <a:pt x="66" y="142"/>
                    </a:lnTo>
                    <a:lnTo>
                      <a:pt x="89" y="153"/>
                    </a:lnTo>
                    <a:lnTo>
                      <a:pt x="104" y="176"/>
                    </a:lnTo>
                    <a:lnTo>
                      <a:pt x="115" y="179"/>
                    </a:lnTo>
                    <a:lnTo>
                      <a:pt x="118" y="150"/>
                    </a:lnTo>
                    <a:lnTo>
                      <a:pt x="131" y="142"/>
                    </a:lnTo>
                    <a:lnTo>
                      <a:pt x="142" y="146"/>
                    </a:lnTo>
                    <a:lnTo>
                      <a:pt x="154" y="134"/>
                    </a:lnTo>
                    <a:lnTo>
                      <a:pt x="165" y="144"/>
                    </a:lnTo>
                    <a:lnTo>
                      <a:pt x="169" y="170"/>
                    </a:lnTo>
                    <a:lnTo>
                      <a:pt x="165" y="193"/>
                    </a:lnTo>
                    <a:lnTo>
                      <a:pt x="175" y="201"/>
                    </a:lnTo>
                    <a:lnTo>
                      <a:pt x="184" y="192"/>
                    </a:lnTo>
                    <a:lnTo>
                      <a:pt x="203" y="192"/>
                    </a:lnTo>
                    <a:lnTo>
                      <a:pt x="207" y="155"/>
                    </a:lnTo>
                    <a:lnTo>
                      <a:pt x="212" y="127"/>
                    </a:lnTo>
                    <a:lnTo>
                      <a:pt x="237" y="85"/>
                    </a:lnTo>
                    <a:lnTo>
                      <a:pt x="269" y="64"/>
                    </a:lnTo>
                    <a:lnTo>
                      <a:pt x="276" y="38"/>
                    </a:lnTo>
                    <a:lnTo>
                      <a:pt x="301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sv-SE"/>
                  <a:t>'</a:t>
                </a:r>
              </a:p>
            </p:txBody>
          </p:sp>
          <p:sp>
            <p:nvSpPr>
              <p:cNvPr id="564" name="Habo">
                <a:extLst>
                  <a:ext uri="{FF2B5EF4-FFF2-40B4-BE49-F238E27FC236}">
                    <a16:creationId xmlns:a16="http://schemas.microsoft.com/office/drawing/2014/main" id="{00000000-0008-0000-0200-0000D7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8901" y="4090229"/>
                <a:ext cx="172731" cy="289690"/>
              </a:xfrm>
              <a:custGeom>
                <a:avLst/>
                <a:gdLst>
                  <a:gd name="T0" fmla="*/ 92 w 126"/>
                  <a:gd name="T1" fmla="*/ 0 h 208"/>
                  <a:gd name="T2" fmla="*/ 126 w 126"/>
                  <a:gd name="T3" fmla="*/ 4 h 208"/>
                  <a:gd name="T4" fmla="*/ 120 w 126"/>
                  <a:gd name="T5" fmla="*/ 53 h 208"/>
                  <a:gd name="T6" fmla="*/ 104 w 126"/>
                  <a:gd name="T7" fmla="*/ 95 h 208"/>
                  <a:gd name="T8" fmla="*/ 92 w 126"/>
                  <a:gd name="T9" fmla="*/ 118 h 208"/>
                  <a:gd name="T10" fmla="*/ 88 w 126"/>
                  <a:gd name="T11" fmla="*/ 163 h 208"/>
                  <a:gd name="T12" fmla="*/ 76 w 126"/>
                  <a:gd name="T13" fmla="*/ 175 h 208"/>
                  <a:gd name="T14" fmla="*/ 65 w 126"/>
                  <a:gd name="T15" fmla="*/ 171 h 208"/>
                  <a:gd name="T16" fmla="*/ 52 w 126"/>
                  <a:gd name="T17" fmla="*/ 179 h 208"/>
                  <a:gd name="T18" fmla="*/ 49 w 126"/>
                  <a:gd name="T19" fmla="*/ 208 h 208"/>
                  <a:gd name="T20" fmla="*/ 38 w 126"/>
                  <a:gd name="T21" fmla="*/ 205 h 208"/>
                  <a:gd name="T22" fmla="*/ 23 w 126"/>
                  <a:gd name="T23" fmla="*/ 182 h 208"/>
                  <a:gd name="T24" fmla="*/ 0 w 126"/>
                  <a:gd name="T25" fmla="*/ 171 h 208"/>
                  <a:gd name="T26" fmla="*/ 2 w 126"/>
                  <a:gd name="T27" fmla="*/ 154 h 208"/>
                  <a:gd name="T28" fmla="*/ 16 w 126"/>
                  <a:gd name="T29" fmla="*/ 154 h 208"/>
                  <a:gd name="T30" fmla="*/ 24 w 126"/>
                  <a:gd name="T31" fmla="*/ 139 h 208"/>
                  <a:gd name="T32" fmla="*/ 16 w 126"/>
                  <a:gd name="T33" fmla="*/ 111 h 208"/>
                  <a:gd name="T34" fmla="*/ 28 w 126"/>
                  <a:gd name="T35" fmla="*/ 88 h 208"/>
                  <a:gd name="T36" fmla="*/ 41 w 126"/>
                  <a:gd name="T37" fmla="*/ 84 h 208"/>
                  <a:gd name="T38" fmla="*/ 78 w 126"/>
                  <a:gd name="T39" fmla="*/ 74 h 208"/>
                  <a:gd name="T40" fmla="*/ 78 w 126"/>
                  <a:gd name="T41" fmla="*/ 64 h 208"/>
                  <a:gd name="T42" fmla="*/ 92 w 126"/>
                  <a:gd name="T43" fmla="*/ 46 h 208"/>
                  <a:gd name="T44" fmla="*/ 92 w 126"/>
                  <a:gd name="T45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6" h="208">
                    <a:moveTo>
                      <a:pt x="92" y="0"/>
                    </a:moveTo>
                    <a:lnTo>
                      <a:pt x="126" y="4"/>
                    </a:lnTo>
                    <a:lnTo>
                      <a:pt x="120" y="53"/>
                    </a:lnTo>
                    <a:lnTo>
                      <a:pt x="104" y="95"/>
                    </a:lnTo>
                    <a:lnTo>
                      <a:pt x="92" y="118"/>
                    </a:lnTo>
                    <a:lnTo>
                      <a:pt x="88" y="163"/>
                    </a:lnTo>
                    <a:lnTo>
                      <a:pt x="76" y="175"/>
                    </a:lnTo>
                    <a:lnTo>
                      <a:pt x="65" y="171"/>
                    </a:lnTo>
                    <a:lnTo>
                      <a:pt x="52" y="179"/>
                    </a:lnTo>
                    <a:lnTo>
                      <a:pt x="49" y="208"/>
                    </a:lnTo>
                    <a:lnTo>
                      <a:pt x="38" y="205"/>
                    </a:lnTo>
                    <a:lnTo>
                      <a:pt x="23" y="182"/>
                    </a:lnTo>
                    <a:lnTo>
                      <a:pt x="0" y="171"/>
                    </a:lnTo>
                    <a:lnTo>
                      <a:pt x="2" y="154"/>
                    </a:lnTo>
                    <a:lnTo>
                      <a:pt x="16" y="154"/>
                    </a:lnTo>
                    <a:lnTo>
                      <a:pt x="24" y="139"/>
                    </a:lnTo>
                    <a:lnTo>
                      <a:pt x="16" y="111"/>
                    </a:lnTo>
                    <a:lnTo>
                      <a:pt x="28" y="88"/>
                    </a:lnTo>
                    <a:lnTo>
                      <a:pt x="41" y="84"/>
                    </a:lnTo>
                    <a:lnTo>
                      <a:pt x="78" y="74"/>
                    </a:lnTo>
                    <a:lnTo>
                      <a:pt x="78" y="64"/>
                    </a:lnTo>
                    <a:lnTo>
                      <a:pt x="92" y="46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65" name="Mullsjö">
                <a:extLst>
                  <a:ext uri="{FF2B5EF4-FFF2-40B4-BE49-F238E27FC236}">
                    <a16:creationId xmlns:a16="http://schemas.microsoft.com/office/drawing/2014/main" id="{00000000-0008-0000-0200-0000D8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4469" y="4170686"/>
                <a:ext cx="120637" cy="187313"/>
              </a:xfrm>
              <a:custGeom>
                <a:avLst/>
                <a:gdLst>
                  <a:gd name="T0" fmla="*/ 34 w 88"/>
                  <a:gd name="T1" fmla="*/ 0 h 135"/>
                  <a:gd name="T2" fmla="*/ 49 w 88"/>
                  <a:gd name="T3" fmla="*/ 10 h 135"/>
                  <a:gd name="T4" fmla="*/ 61 w 88"/>
                  <a:gd name="T5" fmla="*/ 3 h 135"/>
                  <a:gd name="T6" fmla="*/ 84 w 88"/>
                  <a:gd name="T7" fmla="*/ 13 h 135"/>
                  <a:gd name="T8" fmla="*/ 88 w 88"/>
                  <a:gd name="T9" fmla="*/ 27 h 135"/>
                  <a:gd name="T10" fmla="*/ 75 w 88"/>
                  <a:gd name="T11" fmla="*/ 31 h 135"/>
                  <a:gd name="T12" fmla="*/ 63 w 88"/>
                  <a:gd name="T13" fmla="*/ 54 h 135"/>
                  <a:gd name="T14" fmla="*/ 71 w 88"/>
                  <a:gd name="T15" fmla="*/ 82 h 135"/>
                  <a:gd name="T16" fmla="*/ 63 w 88"/>
                  <a:gd name="T17" fmla="*/ 97 h 135"/>
                  <a:gd name="T18" fmla="*/ 49 w 88"/>
                  <a:gd name="T19" fmla="*/ 97 h 135"/>
                  <a:gd name="T20" fmla="*/ 47 w 88"/>
                  <a:gd name="T21" fmla="*/ 114 h 135"/>
                  <a:gd name="T22" fmla="*/ 40 w 88"/>
                  <a:gd name="T23" fmla="*/ 135 h 135"/>
                  <a:gd name="T24" fmla="*/ 9 w 88"/>
                  <a:gd name="T25" fmla="*/ 129 h 135"/>
                  <a:gd name="T26" fmla="*/ 13 w 88"/>
                  <a:gd name="T27" fmla="*/ 105 h 135"/>
                  <a:gd name="T28" fmla="*/ 0 w 88"/>
                  <a:gd name="T29" fmla="*/ 71 h 135"/>
                  <a:gd name="T30" fmla="*/ 2 w 88"/>
                  <a:gd name="T31" fmla="*/ 42 h 135"/>
                  <a:gd name="T32" fmla="*/ 19 w 88"/>
                  <a:gd name="T33" fmla="*/ 23 h 135"/>
                  <a:gd name="T34" fmla="*/ 24 w 88"/>
                  <a:gd name="T35" fmla="*/ 3 h 135"/>
                  <a:gd name="T36" fmla="*/ 34 w 88"/>
                  <a:gd name="T3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8" h="135">
                    <a:moveTo>
                      <a:pt x="34" y="0"/>
                    </a:moveTo>
                    <a:lnTo>
                      <a:pt x="49" y="10"/>
                    </a:lnTo>
                    <a:lnTo>
                      <a:pt x="61" y="3"/>
                    </a:lnTo>
                    <a:lnTo>
                      <a:pt x="84" y="13"/>
                    </a:lnTo>
                    <a:lnTo>
                      <a:pt x="88" y="27"/>
                    </a:lnTo>
                    <a:lnTo>
                      <a:pt x="75" y="31"/>
                    </a:lnTo>
                    <a:lnTo>
                      <a:pt x="63" y="54"/>
                    </a:lnTo>
                    <a:lnTo>
                      <a:pt x="71" y="82"/>
                    </a:lnTo>
                    <a:lnTo>
                      <a:pt x="63" y="97"/>
                    </a:lnTo>
                    <a:lnTo>
                      <a:pt x="49" y="97"/>
                    </a:lnTo>
                    <a:lnTo>
                      <a:pt x="47" y="114"/>
                    </a:lnTo>
                    <a:lnTo>
                      <a:pt x="40" y="135"/>
                    </a:lnTo>
                    <a:lnTo>
                      <a:pt x="9" y="129"/>
                    </a:lnTo>
                    <a:lnTo>
                      <a:pt x="13" y="105"/>
                    </a:lnTo>
                    <a:lnTo>
                      <a:pt x="0" y="71"/>
                    </a:lnTo>
                    <a:lnTo>
                      <a:pt x="2" y="42"/>
                    </a:lnTo>
                    <a:lnTo>
                      <a:pt x="19" y="23"/>
                    </a:lnTo>
                    <a:lnTo>
                      <a:pt x="24" y="3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66" name="Kungsbacka">
                <a:extLst>
                  <a:ext uri="{FF2B5EF4-FFF2-40B4-BE49-F238E27FC236}">
                    <a16:creationId xmlns:a16="http://schemas.microsoft.com/office/drawing/2014/main" id="{00000000-0008-0000-0200-0000EE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7080" y="4528874"/>
                <a:ext cx="222081" cy="254072"/>
              </a:xfrm>
              <a:custGeom>
                <a:avLst/>
                <a:gdLst>
                  <a:gd name="T0" fmla="*/ 126 w 162"/>
                  <a:gd name="T1" fmla="*/ 0 h 182"/>
                  <a:gd name="T2" fmla="*/ 144 w 162"/>
                  <a:gd name="T3" fmla="*/ 24 h 182"/>
                  <a:gd name="T4" fmla="*/ 136 w 162"/>
                  <a:gd name="T5" fmla="*/ 46 h 182"/>
                  <a:gd name="T6" fmla="*/ 143 w 162"/>
                  <a:gd name="T7" fmla="*/ 55 h 182"/>
                  <a:gd name="T8" fmla="*/ 147 w 162"/>
                  <a:gd name="T9" fmla="*/ 70 h 182"/>
                  <a:gd name="T10" fmla="*/ 141 w 162"/>
                  <a:gd name="T11" fmla="*/ 82 h 182"/>
                  <a:gd name="T12" fmla="*/ 144 w 162"/>
                  <a:gd name="T13" fmla="*/ 89 h 182"/>
                  <a:gd name="T14" fmla="*/ 152 w 162"/>
                  <a:gd name="T15" fmla="*/ 92 h 182"/>
                  <a:gd name="T16" fmla="*/ 160 w 162"/>
                  <a:gd name="T17" fmla="*/ 101 h 182"/>
                  <a:gd name="T18" fmla="*/ 162 w 162"/>
                  <a:gd name="T19" fmla="*/ 122 h 182"/>
                  <a:gd name="T20" fmla="*/ 156 w 162"/>
                  <a:gd name="T21" fmla="*/ 163 h 182"/>
                  <a:gd name="T22" fmla="*/ 120 w 162"/>
                  <a:gd name="T23" fmla="*/ 181 h 182"/>
                  <a:gd name="T24" fmla="*/ 92 w 162"/>
                  <a:gd name="T25" fmla="*/ 173 h 182"/>
                  <a:gd name="T26" fmla="*/ 79 w 162"/>
                  <a:gd name="T27" fmla="*/ 182 h 182"/>
                  <a:gd name="T28" fmla="*/ 76 w 162"/>
                  <a:gd name="T29" fmla="*/ 161 h 182"/>
                  <a:gd name="T30" fmla="*/ 72 w 162"/>
                  <a:gd name="T31" fmla="*/ 155 h 182"/>
                  <a:gd name="T32" fmla="*/ 59 w 162"/>
                  <a:gd name="T33" fmla="*/ 159 h 182"/>
                  <a:gd name="T34" fmla="*/ 55 w 162"/>
                  <a:gd name="T35" fmla="*/ 152 h 182"/>
                  <a:gd name="T36" fmla="*/ 63 w 162"/>
                  <a:gd name="T37" fmla="*/ 131 h 182"/>
                  <a:gd name="T38" fmla="*/ 65 w 162"/>
                  <a:gd name="T39" fmla="*/ 100 h 182"/>
                  <a:gd name="T40" fmla="*/ 62 w 162"/>
                  <a:gd name="T41" fmla="*/ 88 h 182"/>
                  <a:gd name="T42" fmla="*/ 55 w 162"/>
                  <a:gd name="T43" fmla="*/ 84 h 182"/>
                  <a:gd name="T44" fmla="*/ 48 w 162"/>
                  <a:gd name="T45" fmla="*/ 89 h 182"/>
                  <a:gd name="T46" fmla="*/ 35 w 162"/>
                  <a:gd name="T47" fmla="*/ 135 h 182"/>
                  <a:gd name="T48" fmla="*/ 31 w 162"/>
                  <a:gd name="T49" fmla="*/ 144 h 182"/>
                  <a:gd name="T50" fmla="*/ 25 w 162"/>
                  <a:gd name="T51" fmla="*/ 148 h 182"/>
                  <a:gd name="T52" fmla="*/ 16 w 162"/>
                  <a:gd name="T53" fmla="*/ 144 h 182"/>
                  <a:gd name="T54" fmla="*/ 0 w 162"/>
                  <a:gd name="T55" fmla="*/ 104 h 182"/>
                  <a:gd name="T56" fmla="*/ 0 w 162"/>
                  <a:gd name="T57" fmla="*/ 92 h 182"/>
                  <a:gd name="T58" fmla="*/ 12 w 162"/>
                  <a:gd name="T59" fmla="*/ 57 h 182"/>
                  <a:gd name="T60" fmla="*/ 10 w 162"/>
                  <a:gd name="T61" fmla="*/ 19 h 182"/>
                  <a:gd name="T62" fmla="*/ 33 w 162"/>
                  <a:gd name="T63" fmla="*/ 20 h 182"/>
                  <a:gd name="T64" fmla="*/ 42 w 162"/>
                  <a:gd name="T65" fmla="*/ 28 h 182"/>
                  <a:gd name="T66" fmla="*/ 76 w 162"/>
                  <a:gd name="T67" fmla="*/ 23 h 182"/>
                  <a:gd name="T68" fmla="*/ 101 w 162"/>
                  <a:gd name="T69" fmla="*/ 15 h 182"/>
                  <a:gd name="T70" fmla="*/ 126 w 162"/>
                  <a:gd name="T71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2" h="182">
                    <a:moveTo>
                      <a:pt x="126" y="0"/>
                    </a:moveTo>
                    <a:lnTo>
                      <a:pt x="144" y="24"/>
                    </a:lnTo>
                    <a:lnTo>
                      <a:pt x="136" y="46"/>
                    </a:lnTo>
                    <a:lnTo>
                      <a:pt x="143" y="55"/>
                    </a:lnTo>
                    <a:lnTo>
                      <a:pt x="147" y="70"/>
                    </a:lnTo>
                    <a:lnTo>
                      <a:pt x="141" y="82"/>
                    </a:lnTo>
                    <a:lnTo>
                      <a:pt x="144" y="89"/>
                    </a:lnTo>
                    <a:lnTo>
                      <a:pt x="152" y="92"/>
                    </a:lnTo>
                    <a:lnTo>
                      <a:pt x="160" y="101"/>
                    </a:lnTo>
                    <a:lnTo>
                      <a:pt x="162" y="122"/>
                    </a:lnTo>
                    <a:lnTo>
                      <a:pt x="156" y="163"/>
                    </a:lnTo>
                    <a:lnTo>
                      <a:pt x="120" y="181"/>
                    </a:lnTo>
                    <a:lnTo>
                      <a:pt x="92" y="173"/>
                    </a:lnTo>
                    <a:lnTo>
                      <a:pt x="79" y="182"/>
                    </a:lnTo>
                    <a:lnTo>
                      <a:pt x="76" y="161"/>
                    </a:lnTo>
                    <a:lnTo>
                      <a:pt x="72" y="155"/>
                    </a:lnTo>
                    <a:lnTo>
                      <a:pt x="59" y="159"/>
                    </a:lnTo>
                    <a:lnTo>
                      <a:pt x="55" y="152"/>
                    </a:lnTo>
                    <a:lnTo>
                      <a:pt x="63" y="131"/>
                    </a:lnTo>
                    <a:lnTo>
                      <a:pt x="65" y="100"/>
                    </a:lnTo>
                    <a:lnTo>
                      <a:pt x="62" y="88"/>
                    </a:lnTo>
                    <a:lnTo>
                      <a:pt x="55" y="84"/>
                    </a:lnTo>
                    <a:lnTo>
                      <a:pt x="48" y="89"/>
                    </a:lnTo>
                    <a:lnTo>
                      <a:pt x="35" y="135"/>
                    </a:lnTo>
                    <a:lnTo>
                      <a:pt x="31" y="144"/>
                    </a:lnTo>
                    <a:lnTo>
                      <a:pt x="25" y="148"/>
                    </a:lnTo>
                    <a:lnTo>
                      <a:pt x="16" y="144"/>
                    </a:lnTo>
                    <a:lnTo>
                      <a:pt x="0" y="104"/>
                    </a:lnTo>
                    <a:lnTo>
                      <a:pt x="0" y="92"/>
                    </a:lnTo>
                    <a:lnTo>
                      <a:pt x="12" y="57"/>
                    </a:lnTo>
                    <a:lnTo>
                      <a:pt x="10" y="19"/>
                    </a:lnTo>
                    <a:lnTo>
                      <a:pt x="33" y="20"/>
                    </a:lnTo>
                    <a:lnTo>
                      <a:pt x="42" y="28"/>
                    </a:lnTo>
                    <a:lnTo>
                      <a:pt x="76" y="23"/>
                    </a:lnTo>
                    <a:lnTo>
                      <a:pt x="101" y="15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</p:grpSp>
        <p:grpSp>
          <p:nvGrpSpPr>
            <p:cNvPr id="380" name="Group 379">
              <a:extLst>
                <a:ext uri="{FF2B5EF4-FFF2-40B4-BE49-F238E27FC236}">
                  <a16:creationId xmlns:a16="http://schemas.microsoft.com/office/drawing/2014/main" id="{00000000-0008-0000-0200-00001C000000}"/>
                </a:ext>
              </a:extLst>
            </p:cNvPr>
            <p:cNvGrpSpPr/>
            <p:nvPr/>
          </p:nvGrpSpPr>
          <p:grpSpPr>
            <a:xfrm>
              <a:off x="6486622" y="2827441"/>
              <a:ext cx="1507586" cy="1813565"/>
              <a:chOff x="6486644" y="2827439"/>
              <a:chExt cx="1507417" cy="1786831"/>
            </a:xfrm>
          </p:grpSpPr>
          <p:sp>
            <p:nvSpPr>
              <p:cNvPr id="513" name="Storfors">
                <a:extLst>
                  <a:ext uri="{FF2B5EF4-FFF2-40B4-BE49-F238E27FC236}">
                    <a16:creationId xmlns:a16="http://schemas.microsoft.com/office/drawing/2014/main" id="{00000000-0008-0000-0200-000055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9869" y="2827439"/>
                <a:ext cx="194288" cy="243360"/>
              </a:xfrm>
              <a:custGeom>
                <a:avLst/>
                <a:gdLst>
                  <a:gd name="T0" fmla="*/ 87 w 141"/>
                  <a:gd name="T1" fmla="*/ 0 h 177"/>
                  <a:gd name="T2" fmla="*/ 111 w 141"/>
                  <a:gd name="T3" fmla="*/ 9 h 177"/>
                  <a:gd name="T4" fmla="*/ 117 w 141"/>
                  <a:gd name="T5" fmla="*/ 27 h 177"/>
                  <a:gd name="T6" fmla="*/ 141 w 141"/>
                  <a:gd name="T7" fmla="*/ 16 h 177"/>
                  <a:gd name="T8" fmla="*/ 140 w 141"/>
                  <a:gd name="T9" fmla="*/ 50 h 177"/>
                  <a:gd name="T10" fmla="*/ 128 w 141"/>
                  <a:gd name="T11" fmla="*/ 46 h 177"/>
                  <a:gd name="T12" fmla="*/ 119 w 141"/>
                  <a:gd name="T13" fmla="*/ 61 h 177"/>
                  <a:gd name="T14" fmla="*/ 141 w 141"/>
                  <a:gd name="T15" fmla="*/ 103 h 177"/>
                  <a:gd name="T16" fmla="*/ 112 w 141"/>
                  <a:gd name="T17" fmla="*/ 132 h 177"/>
                  <a:gd name="T18" fmla="*/ 94 w 141"/>
                  <a:gd name="T19" fmla="*/ 177 h 177"/>
                  <a:gd name="T20" fmla="*/ 60 w 141"/>
                  <a:gd name="T21" fmla="*/ 154 h 177"/>
                  <a:gd name="T22" fmla="*/ 72 w 141"/>
                  <a:gd name="T23" fmla="*/ 99 h 177"/>
                  <a:gd name="T24" fmla="*/ 39 w 141"/>
                  <a:gd name="T25" fmla="*/ 102 h 177"/>
                  <a:gd name="T26" fmla="*/ 0 w 141"/>
                  <a:gd name="T27" fmla="*/ 73 h 177"/>
                  <a:gd name="T28" fmla="*/ 2 w 141"/>
                  <a:gd name="T29" fmla="*/ 27 h 177"/>
                  <a:gd name="T30" fmla="*/ 13 w 141"/>
                  <a:gd name="T31" fmla="*/ 6 h 177"/>
                  <a:gd name="T32" fmla="*/ 87 w 141"/>
                  <a:gd name="T33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1" h="177">
                    <a:moveTo>
                      <a:pt x="87" y="0"/>
                    </a:moveTo>
                    <a:lnTo>
                      <a:pt x="111" y="9"/>
                    </a:lnTo>
                    <a:lnTo>
                      <a:pt x="117" y="27"/>
                    </a:lnTo>
                    <a:lnTo>
                      <a:pt x="141" y="16"/>
                    </a:lnTo>
                    <a:lnTo>
                      <a:pt x="140" y="50"/>
                    </a:lnTo>
                    <a:lnTo>
                      <a:pt x="128" y="46"/>
                    </a:lnTo>
                    <a:lnTo>
                      <a:pt x="119" y="61"/>
                    </a:lnTo>
                    <a:lnTo>
                      <a:pt x="141" y="103"/>
                    </a:lnTo>
                    <a:lnTo>
                      <a:pt x="112" y="132"/>
                    </a:lnTo>
                    <a:lnTo>
                      <a:pt x="94" y="177"/>
                    </a:lnTo>
                    <a:lnTo>
                      <a:pt x="60" y="154"/>
                    </a:lnTo>
                    <a:lnTo>
                      <a:pt x="72" y="99"/>
                    </a:lnTo>
                    <a:lnTo>
                      <a:pt x="39" y="102"/>
                    </a:lnTo>
                    <a:lnTo>
                      <a:pt x="0" y="73"/>
                    </a:lnTo>
                    <a:lnTo>
                      <a:pt x="2" y="27"/>
                    </a:lnTo>
                    <a:lnTo>
                      <a:pt x="13" y="6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E13266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14" name="Kristinehamn">
                <a:extLst>
                  <a:ext uri="{FF2B5EF4-FFF2-40B4-BE49-F238E27FC236}">
                    <a16:creationId xmlns:a16="http://schemas.microsoft.com/office/drawing/2014/main" id="{00000000-0008-0000-0200-000056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3728" y="2927254"/>
                <a:ext cx="195666" cy="415596"/>
              </a:xfrm>
              <a:custGeom>
                <a:avLst/>
                <a:gdLst>
                  <a:gd name="T0" fmla="*/ 48 w 142"/>
                  <a:gd name="T1" fmla="*/ 0 h 301"/>
                  <a:gd name="T2" fmla="*/ 87 w 142"/>
                  <a:gd name="T3" fmla="*/ 29 h 301"/>
                  <a:gd name="T4" fmla="*/ 120 w 142"/>
                  <a:gd name="T5" fmla="*/ 26 h 301"/>
                  <a:gd name="T6" fmla="*/ 108 w 142"/>
                  <a:gd name="T7" fmla="*/ 81 h 301"/>
                  <a:gd name="T8" fmla="*/ 142 w 142"/>
                  <a:gd name="T9" fmla="*/ 104 h 301"/>
                  <a:gd name="T10" fmla="*/ 141 w 142"/>
                  <a:gd name="T11" fmla="*/ 111 h 301"/>
                  <a:gd name="T12" fmla="*/ 126 w 142"/>
                  <a:gd name="T13" fmla="*/ 161 h 301"/>
                  <a:gd name="T14" fmla="*/ 131 w 142"/>
                  <a:gd name="T15" fmla="*/ 189 h 301"/>
                  <a:gd name="T16" fmla="*/ 124 w 142"/>
                  <a:gd name="T17" fmla="*/ 206 h 301"/>
                  <a:gd name="T18" fmla="*/ 139 w 142"/>
                  <a:gd name="T19" fmla="*/ 245 h 301"/>
                  <a:gd name="T20" fmla="*/ 118 w 142"/>
                  <a:gd name="T21" fmla="*/ 301 h 301"/>
                  <a:gd name="T22" fmla="*/ 101 w 142"/>
                  <a:gd name="T23" fmla="*/ 278 h 301"/>
                  <a:gd name="T24" fmla="*/ 70 w 142"/>
                  <a:gd name="T25" fmla="*/ 275 h 301"/>
                  <a:gd name="T26" fmla="*/ 80 w 142"/>
                  <a:gd name="T27" fmla="*/ 252 h 301"/>
                  <a:gd name="T28" fmla="*/ 65 w 142"/>
                  <a:gd name="T29" fmla="*/ 237 h 301"/>
                  <a:gd name="T30" fmla="*/ 41 w 142"/>
                  <a:gd name="T31" fmla="*/ 254 h 301"/>
                  <a:gd name="T32" fmla="*/ 27 w 142"/>
                  <a:gd name="T33" fmla="*/ 278 h 301"/>
                  <a:gd name="T34" fmla="*/ 15 w 142"/>
                  <a:gd name="T35" fmla="*/ 274 h 301"/>
                  <a:gd name="T36" fmla="*/ 16 w 142"/>
                  <a:gd name="T37" fmla="*/ 241 h 301"/>
                  <a:gd name="T38" fmla="*/ 58 w 142"/>
                  <a:gd name="T39" fmla="*/ 161 h 301"/>
                  <a:gd name="T40" fmla="*/ 48 w 142"/>
                  <a:gd name="T41" fmla="*/ 105 h 301"/>
                  <a:gd name="T42" fmla="*/ 20 w 142"/>
                  <a:gd name="T43" fmla="*/ 106 h 301"/>
                  <a:gd name="T44" fmla="*/ 0 w 142"/>
                  <a:gd name="T45" fmla="*/ 93 h 301"/>
                  <a:gd name="T46" fmla="*/ 3 w 142"/>
                  <a:gd name="T47" fmla="*/ 53 h 301"/>
                  <a:gd name="T48" fmla="*/ 24 w 142"/>
                  <a:gd name="T49" fmla="*/ 36 h 301"/>
                  <a:gd name="T50" fmla="*/ 44 w 142"/>
                  <a:gd name="T51" fmla="*/ 32 h 301"/>
                  <a:gd name="T52" fmla="*/ 48 w 142"/>
                  <a:gd name="T53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2" h="301">
                    <a:moveTo>
                      <a:pt x="48" y="0"/>
                    </a:moveTo>
                    <a:lnTo>
                      <a:pt x="87" y="29"/>
                    </a:lnTo>
                    <a:lnTo>
                      <a:pt x="120" y="26"/>
                    </a:lnTo>
                    <a:lnTo>
                      <a:pt x="108" y="81"/>
                    </a:lnTo>
                    <a:lnTo>
                      <a:pt x="142" y="104"/>
                    </a:lnTo>
                    <a:lnTo>
                      <a:pt x="141" y="111"/>
                    </a:lnTo>
                    <a:lnTo>
                      <a:pt x="126" y="161"/>
                    </a:lnTo>
                    <a:lnTo>
                      <a:pt x="131" y="189"/>
                    </a:lnTo>
                    <a:lnTo>
                      <a:pt x="124" y="206"/>
                    </a:lnTo>
                    <a:lnTo>
                      <a:pt x="139" y="245"/>
                    </a:lnTo>
                    <a:lnTo>
                      <a:pt x="118" y="301"/>
                    </a:lnTo>
                    <a:lnTo>
                      <a:pt x="101" y="278"/>
                    </a:lnTo>
                    <a:lnTo>
                      <a:pt x="70" y="275"/>
                    </a:lnTo>
                    <a:lnTo>
                      <a:pt x="80" y="252"/>
                    </a:lnTo>
                    <a:lnTo>
                      <a:pt x="65" y="237"/>
                    </a:lnTo>
                    <a:lnTo>
                      <a:pt x="41" y="254"/>
                    </a:lnTo>
                    <a:lnTo>
                      <a:pt x="27" y="278"/>
                    </a:lnTo>
                    <a:lnTo>
                      <a:pt x="15" y="274"/>
                    </a:lnTo>
                    <a:lnTo>
                      <a:pt x="16" y="241"/>
                    </a:lnTo>
                    <a:lnTo>
                      <a:pt x="58" y="161"/>
                    </a:lnTo>
                    <a:lnTo>
                      <a:pt x="48" y="105"/>
                    </a:lnTo>
                    <a:lnTo>
                      <a:pt x="20" y="106"/>
                    </a:lnTo>
                    <a:lnTo>
                      <a:pt x="0" y="93"/>
                    </a:lnTo>
                    <a:lnTo>
                      <a:pt x="3" y="53"/>
                    </a:lnTo>
                    <a:lnTo>
                      <a:pt x="24" y="36"/>
                    </a:lnTo>
                    <a:lnTo>
                      <a:pt x="44" y="3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13266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15" name="Karlskoga">
                <a:extLst>
                  <a:ext uri="{FF2B5EF4-FFF2-40B4-BE49-F238E27FC236}">
                    <a16:creationId xmlns:a16="http://schemas.microsoft.com/office/drawing/2014/main" id="{00000000-0008-0000-0200-000071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8016" y="2890336"/>
                <a:ext cx="210805" cy="247439"/>
              </a:xfrm>
              <a:custGeom>
                <a:avLst/>
                <a:gdLst>
                  <a:gd name="T0" fmla="*/ 35 w 152"/>
                  <a:gd name="T1" fmla="*/ 0 h 179"/>
                  <a:gd name="T2" fmla="*/ 47 w 152"/>
                  <a:gd name="T3" fmla="*/ 4 h 179"/>
                  <a:gd name="T4" fmla="*/ 103 w 152"/>
                  <a:gd name="T5" fmla="*/ 18 h 179"/>
                  <a:gd name="T6" fmla="*/ 125 w 152"/>
                  <a:gd name="T7" fmla="*/ 35 h 179"/>
                  <a:gd name="T8" fmla="*/ 116 w 152"/>
                  <a:gd name="T9" fmla="*/ 73 h 179"/>
                  <a:gd name="T10" fmla="*/ 136 w 152"/>
                  <a:gd name="T11" fmla="*/ 106 h 179"/>
                  <a:gd name="T12" fmla="*/ 152 w 152"/>
                  <a:gd name="T13" fmla="*/ 133 h 179"/>
                  <a:gd name="T14" fmla="*/ 138 w 152"/>
                  <a:gd name="T15" fmla="*/ 173 h 179"/>
                  <a:gd name="T16" fmla="*/ 91 w 152"/>
                  <a:gd name="T17" fmla="*/ 179 h 179"/>
                  <a:gd name="T18" fmla="*/ 73 w 152"/>
                  <a:gd name="T19" fmla="*/ 150 h 179"/>
                  <a:gd name="T20" fmla="*/ 44 w 152"/>
                  <a:gd name="T21" fmla="*/ 154 h 179"/>
                  <a:gd name="T22" fmla="*/ 32 w 152"/>
                  <a:gd name="T23" fmla="*/ 136 h 179"/>
                  <a:gd name="T24" fmla="*/ 0 w 152"/>
                  <a:gd name="T25" fmla="*/ 138 h 179"/>
                  <a:gd name="T26" fmla="*/ 1 w 152"/>
                  <a:gd name="T27" fmla="*/ 131 h 179"/>
                  <a:gd name="T28" fmla="*/ 19 w 152"/>
                  <a:gd name="T29" fmla="*/ 86 h 179"/>
                  <a:gd name="T30" fmla="*/ 48 w 152"/>
                  <a:gd name="T31" fmla="*/ 57 h 179"/>
                  <a:gd name="T32" fmla="*/ 26 w 152"/>
                  <a:gd name="T33" fmla="*/ 15 h 179"/>
                  <a:gd name="T34" fmla="*/ 35 w 152"/>
                  <a:gd name="T35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2" h="179">
                    <a:moveTo>
                      <a:pt x="35" y="0"/>
                    </a:moveTo>
                    <a:lnTo>
                      <a:pt x="47" y="4"/>
                    </a:lnTo>
                    <a:lnTo>
                      <a:pt x="103" y="18"/>
                    </a:lnTo>
                    <a:lnTo>
                      <a:pt x="125" y="35"/>
                    </a:lnTo>
                    <a:lnTo>
                      <a:pt x="116" y="73"/>
                    </a:lnTo>
                    <a:lnTo>
                      <a:pt x="136" y="106"/>
                    </a:lnTo>
                    <a:lnTo>
                      <a:pt x="152" y="133"/>
                    </a:lnTo>
                    <a:lnTo>
                      <a:pt x="138" y="173"/>
                    </a:lnTo>
                    <a:lnTo>
                      <a:pt x="91" y="179"/>
                    </a:lnTo>
                    <a:lnTo>
                      <a:pt x="73" y="150"/>
                    </a:lnTo>
                    <a:lnTo>
                      <a:pt x="44" y="154"/>
                    </a:lnTo>
                    <a:lnTo>
                      <a:pt x="32" y="136"/>
                    </a:lnTo>
                    <a:lnTo>
                      <a:pt x="0" y="138"/>
                    </a:lnTo>
                    <a:lnTo>
                      <a:pt x="1" y="131"/>
                    </a:lnTo>
                    <a:lnTo>
                      <a:pt x="19" y="86"/>
                    </a:lnTo>
                    <a:lnTo>
                      <a:pt x="48" y="57"/>
                    </a:lnTo>
                    <a:lnTo>
                      <a:pt x="26" y="1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16" name="Degerfors">
                <a:extLst>
                  <a:ext uri="{FF2B5EF4-FFF2-40B4-BE49-F238E27FC236}">
                    <a16:creationId xmlns:a16="http://schemas.microsoft.com/office/drawing/2014/main" id="{00000000-0008-0000-0200-000072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6324" y="3077636"/>
                <a:ext cx="158443" cy="265214"/>
              </a:xfrm>
              <a:custGeom>
                <a:avLst/>
                <a:gdLst>
                  <a:gd name="T0" fmla="*/ 55 w 114"/>
                  <a:gd name="T1" fmla="*/ 0 h 192"/>
                  <a:gd name="T2" fmla="*/ 67 w 114"/>
                  <a:gd name="T3" fmla="*/ 18 h 192"/>
                  <a:gd name="T4" fmla="*/ 96 w 114"/>
                  <a:gd name="T5" fmla="*/ 14 h 192"/>
                  <a:gd name="T6" fmla="*/ 114 w 114"/>
                  <a:gd name="T7" fmla="*/ 43 h 192"/>
                  <a:gd name="T8" fmla="*/ 89 w 114"/>
                  <a:gd name="T9" fmla="*/ 52 h 192"/>
                  <a:gd name="T10" fmla="*/ 99 w 114"/>
                  <a:gd name="T11" fmla="*/ 76 h 192"/>
                  <a:gd name="T12" fmla="*/ 96 w 114"/>
                  <a:gd name="T13" fmla="*/ 97 h 192"/>
                  <a:gd name="T14" fmla="*/ 108 w 114"/>
                  <a:gd name="T15" fmla="*/ 116 h 192"/>
                  <a:gd name="T16" fmla="*/ 102 w 114"/>
                  <a:gd name="T17" fmla="*/ 132 h 192"/>
                  <a:gd name="T18" fmla="*/ 65 w 114"/>
                  <a:gd name="T19" fmla="*/ 143 h 192"/>
                  <a:gd name="T20" fmla="*/ 62 w 114"/>
                  <a:gd name="T21" fmla="*/ 177 h 192"/>
                  <a:gd name="T22" fmla="*/ 0 w 114"/>
                  <a:gd name="T23" fmla="*/ 192 h 192"/>
                  <a:gd name="T24" fmla="*/ 21 w 114"/>
                  <a:gd name="T25" fmla="*/ 136 h 192"/>
                  <a:gd name="T26" fmla="*/ 6 w 114"/>
                  <a:gd name="T27" fmla="*/ 97 h 192"/>
                  <a:gd name="T28" fmla="*/ 13 w 114"/>
                  <a:gd name="T29" fmla="*/ 80 h 192"/>
                  <a:gd name="T30" fmla="*/ 8 w 114"/>
                  <a:gd name="T31" fmla="*/ 52 h 192"/>
                  <a:gd name="T32" fmla="*/ 23 w 114"/>
                  <a:gd name="T33" fmla="*/ 2 h 192"/>
                  <a:gd name="T34" fmla="*/ 55 w 114"/>
                  <a:gd name="T35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4" h="192">
                    <a:moveTo>
                      <a:pt x="55" y="0"/>
                    </a:moveTo>
                    <a:lnTo>
                      <a:pt x="67" y="18"/>
                    </a:lnTo>
                    <a:lnTo>
                      <a:pt x="96" y="14"/>
                    </a:lnTo>
                    <a:lnTo>
                      <a:pt x="114" y="43"/>
                    </a:lnTo>
                    <a:lnTo>
                      <a:pt x="89" y="52"/>
                    </a:lnTo>
                    <a:lnTo>
                      <a:pt x="99" y="76"/>
                    </a:lnTo>
                    <a:lnTo>
                      <a:pt x="96" y="97"/>
                    </a:lnTo>
                    <a:lnTo>
                      <a:pt x="108" y="116"/>
                    </a:lnTo>
                    <a:lnTo>
                      <a:pt x="102" y="132"/>
                    </a:lnTo>
                    <a:lnTo>
                      <a:pt x="65" y="143"/>
                    </a:lnTo>
                    <a:lnTo>
                      <a:pt x="62" y="177"/>
                    </a:lnTo>
                    <a:lnTo>
                      <a:pt x="0" y="192"/>
                    </a:lnTo>
                    <a:lnTo>
                      <a:pt x="21" y="136"/>
                    </a:lnTo>
                    <a:lnTo>
                      <a:pt x="6" y="97"/>
                    </a:lnTo>
                    <a:lnTo>
                      <a:pt x="13" y="80"/>
                    </a:lnTo>
                    <a:lnTo>
                      <a:pt x="8" y="52"/>
                    </a:lnTo>
                    <a:lnTo>
                      <a:pt x="23" y="2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FFCA8A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17" name="Laxå">
                <a:extLst>
                  <a:ext uri="{FF2B5EF4-FFF2-40B4-BE49-F238E27FC236}">
                    <a16:creationId xmlns:a16="http://schemas.microsoft.com/office/drawing/2014/main" id="{00000000-0008-0000-0200-000077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6324" y="3234853"/>
                <a:ext cx="221827" cy="369130"/>
              </a:xfrm>
              <a:custGeom>
                <a:avLst/>
                <a:gdLst>
                  <a:gd name="T0" fmla="*/ 155 w 160"/>
                  <a:gd name="T1" fmla="*/ 0 h 268"/>
                  <a:gd name="T2" fmla="*/ 142 w 160"/>
                  <a:gd name="T3" fmla="*/ 65 h 268"/>
                  <a:gd name="T4" fmla="*/ 129 w 160"/>
                  <a:gd name="T5" fmla="*/ 71 h 268"/>
                  <a:gd name="T6" fmla="*/ 130 w 160"/>
                  <a:gd name="T7" fmla="*/ 88 h 268"/>
                  <a:gd name="T8" fmla="*/ 142 w 160"/>
                  <a:gd name="T9" fmla="*/ 97 h 268"/>
                  <a:gd name="T10" fmla="*/ 160 w 160"/>
                  <a:gd name="T11" fmla="*/ 112 h 268"/>
                  <a:gd name="T12" fmla="*/ 121 w 160"/>
                  <a:gd name="T13" fmla="*/ 144 h 268"/>
                  <a:gd name="T14" fmla="*/ 116 w 160"/>
                  <a:gd name="T15" fmla="*/ 194 h 268"/>
                  <a:gd name="T16" fmla="*/ 129 w 160"/>
                  <a:gd name="T17" fmla="*/ 211 h 268"/>
                  <a:gd name="T18" fmla="*/ 134 w 160"/>
                  <a:gd name="T19" fmla="*/ 243 h 268"/>
                  <a:gd name="T20" fmla="*/ 116 w 160"/>
                  <a:gd name="T21" fmla="*/ 241 h 268"/>
                  <a:gd name="T22" fmla="*/ 105 w 160"/>
                  <a:gd name="T23" fmla="*/ 264 h 268"/>
                  <a:gd name="T24" fmla="*/ 89 w 160"/>
                  <a:gd name="T25" fmla="*/ 268 h 268"/>
                  <a:gd name="T26" fmla="*/ 85 w 160"/>
                  <a:gd name="T27" fmla="*/ 255 h 268"/>
                  <a:gd name="T28" fmla="*/ 63 w 160"/>
                  <a:gd name="T29" fmla="*/ 251 h 268"/>
                  <a:gd name="T30" fmla="*/ 61 w 160"/>
                  <a:gd name="T31" fmla="*/ 208 h 268"/>
                  <a:gd name="T32" fmla="*/ 42 w 160"/>
                  <a:gd name="T33" fmla="*/ 207 h 268"/>
                  <a:gd name="T34" fmla="*/ 19 w 160"/>
                  <a:gd name="T35" fmla="*/ 183 h 268"/>
                  <a:gd name="T36" fmla="*/ 30 w 160"/>
                  <a:gd name="T37" fmla="*/ 165 h 268"/>
                  <a:gd name="T38" fmla="*/ 12 w 160"/>
                  <a:gd name="T39" fmla="*/ 148 h 268"/>
                  <a:gd name="T40" fmla="*/ 0 w 160"/>
                  <a:gd name="T41" fmla="*/ 78 h 268"/>
                  <a:gd name="T42" fmla="*/ 62 w 160"/>
                  <a:gd name="T43" fmla="*/ 63 h 268"/>
                  <a:gd name="T44" fmla="*/ 65 w 160"/>
                  <a:gd name="T45" fmla="*/ 29 h 268"/>
                  <a:gd name="T46" fmla="*/ 102 w 160"/>
                  <a:gd name="T47" fmla="*/ 18 h 268"/>
                  <a:gd name="T48" fmla="*/ 155 w 160"/>
                  <a:gd name="T49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60" h="268">
                    <a:moveTo>
                      <a:pt x="155" y="0"/>
                    </a:moveTo>
                    <a:lnTo>
                      <a:pt x="142" y="65"/>
                    </a:lnTo>
                    <a:lnTo>
                      <a:pt x="129" y="71"/>
                    </a:lnTo>
                    <a:lnTo>
                      <a:pt x="130" y="88"/>
                    </a:lnTo>
                    <a:lnTo>
                      <a:pt x="142" y="97"/>
                    </a:lnTo>
                    <a:lnTo>
                      <a:pt x="160" y="112"/>
                    </a:lnTo>
                    <a:lnTo>
                      <a:pt x="121" y="144"/>
                    </a:lnTo>
                    <a:lnTo>
                      <a:pt x="116" y="194"/>
                    </a:lnTo>
                    <a:lnTo>
                      <a:pt x="129" y="211"/>
                    </a:lnTo>
                    <a:lnTo>
                      <a:pt x="134" y="243"/>
                    </a:lnTo>
                    <a:lnTo>
                      <a:pt x="116" y="241"/>
                    </a:lnTo>
                    <a:lnTo>
                      <a:pt x="105" y="264"/>
                    </a:lnTo>
                    <a:lnTo>
                      <a:pt x="89" y="268"/>
                    </a:lnTo>
                    <a:lnTo>
                      <a:pt x="85" y="255"/>
                    </a:lnTo>
                    <a:lnTo>
                      <a:pt x="63" y="251"/>
                    </a:lnTo>
                    <a:lnTo>
                      <a:pt x="61" y="208"/>
                    </a:lnTo>
                    <a:lnTo>
                      <a:pt x="42" y="207"/>
                    </a:lnTo>
                    <a:lnTo>
                      <a:pt x="19" y="183"/>
                    </a:lnTo>
                    <a:lnTo>
                      <a:pt x="30" y="165"/>
                    </a:lnTo>
                    <a:lnTo>
                      <a:pt x="12" y="148"/>
                    </a:lnTo>
                    <a:lnTo>
                      <a:pt x="0" y="78"/>
                    </a:lnTo>
                    <a:lnTo>
                      <a:pt x="62" y="63"/>
                    </a:lnTo>
                    <a:lnTo>
                      <a:pt x="65" y="29"/>
                    </a:lnTo>
                    <a:lnTo>
                      <a:pt x="102" y="18"/>
                    </a:lnTo>
                    <a:lnTo>
                      <a:pt x="155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18" name="Askersund">
                <a:extLst>
                  <a:ext uri="{FF2B5EF4-FFF2-40B4-BE49-F238E27FC236}">
                    <a16:creationId xmlns:a16="http://schemas.microsoft.com/office/drawing/2014/main" id="{00000000-0008-0000-0200-000078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23" y="3329176"/>
                <a:ext cx="321058" cy="274808"/>
              </a:xfrm>
              <a:custGeom>
                <a:avLst/>
                <a:gdLst>
                  <a:gd name="T0" fmla="*/ 148 w 233"/>
                  <a:gd name="T1" fmla="*/ 0 h 200"/>
                  <a:gd name="T2" fmla="*/ 224 w 233"/>
                  <a:gd name="T3" fmla="*/ 69 h 200"/>
                  <a:gd name="T4" fmla="*/ 233 w 233"/>
                  <a:gd name="T5" fmla="*/ 113 h 200"/>
                  <a:gd name="T6" fmla="*/ 204 w 233"/>
                  <a:gd name="T7" fmla="*/ 97 h 200"/>
                  <a:gd name="T8" fmla="*/ 184 w 233"/>
                  <a:gd name="T9" fmla="*/ 120 h 200"/>
                  <a:gd name="T10" fmla="*/ 167 w 233"/>
                  <a:gd name="T11" fmla="*/ 120 h 200"/>
                  <a:gd name="T12" fmla="*/ 150 w 233"/>
                  <a:gd name="T13" fmla="*/ 139 h 200"/>
                  <a:gd name="T14" fmla="*/ 131 w 233"/>
                  <a:gd name="T15" fmla="*/ 186 h 200"/>
                  <a:gd name="T16" fmla="*/ 103 w 233"/>
                  <a:gd name="T17" fmla="*/ 200 h 200"/>
                  <a:gd name="T18" fmla="*/ 115 w 233"/>
                  <a:gd name="T19" fmla="*/ 175 h 200"/>
                  <a:gd name="T20" fmla="*/ 114 w 233"/>
                  <a:gd name="T21" fmla="*/ 154 h 200"/>
                  <a:gd name="T22" fmla="*/ 103 w 233"/>
                  <a:gd name="T23" fmla="*/ 156 h 200"/>
                  <a:gd name="T24" fmla="*/ 102 w 233"/>
                  <a:gd name="T25" fmla="*/ 124 h 200"/>
                  <a:gd name="T26" fmla="*/ 81 w 233"/>
                  <a:gd name="T27" fmla="*/ 136 h 200"/>
                  <a:gd name="T28" fmla="*/ 62 w 233"/>
                  <a:gd name="T29" fmla="*/ 181 h 200"/>
                  <a:gd name="T30" fmla="*/ 30 w 233"/>
                  <a:gd name="T31" fmla="*/ 200 h 200"/>
                  <a:gd name="T32" fmla="*/ 18 w 233"/>
                  <a:gd name="T33" fmla="*/ 175 h 200"/>
                  <a:gd name="T34" fmla="*/ 13 w 233"/>
                  <a:gd name="T35" fmla="*/ 143 h 200"/>
                  <a:gd name="T36" fmla="*/ 0 w 233"/>
                  <a:gd name="T37" fmla="*/ 126 h 200"/>
                  <a:gd name="T38" fmla="*/ 5 w 233"/>
                  <a:gd name="T39" fmla="*/ 76 h 200"/>
                  <a:gd name="T40" fmla="*/ 44 w 233"/>
                  <a:gd name="T41" fmla="*/ 44 h 200"/>
                  <a:gd name="T42" fmla="*/ 26 w 233"/>
                  <a:gd name="T43" fmla="*/ 29 h 200"/>
                  <a:gd name="T44" fmla="*/ 66 w 233"/>
                  <a:gd name="T45" fmla="*/ 21 h 200"/>
                  <a:gd name="T46" fmla="*/ 85 w 233"/>
                  <a:gd name="T47" fmla="*/ 4 h 200"/>
                  <a:gd name="T48" fmla="*/ 104 w 233"/>
                  <a:gd name="T49" fmla="*/ 10 h 200"/>
                  <a:gd name="T50" fmla="*/ 148 w 233"/>
                  <a:gd name="T51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3" h="200">
                    <a:moveTo>
                      <a:pt x="148" y="0"/>
                    </a:moveTo>
                    <a:lnTo>
                      <a:pt x="224" y="69"/>
                    </a:lnTo>
                    <a:lnTo>
                      <a:pt x="233" y="113"/>
                    </a:lnTo>
                    <a:lnTo>
                      <a:pt x="204" y="97"/>
                    </a:lnTo>
                    <a:lnTo>
                      <a:pt x="184" y="120"/>
                    </a:lnTo>
                    <a:lnTo>
                      <a:pt x="167" y="120"/>
                    </a:lnTo>
                    <a:lnTo>
                      <a:pt x="150" y="139"/>
                    </a:lnTo>
                    <a:lnTo>
                      <a:pt x="131" y="186"/>
                    </a:lnTo>
                    <a:lnTo>
                      <a:pt x="103" y="200"/>
                    </a:lnTo>
                    <a:lnTo>
                      <a:pt x="115" y="175"/>
                    </a:lnTo>
                    <a:lnTo>
                      <a:pt x="114" y="154"/>
                    </a:lnTo>
                    <a:lnTo>
                      <a:pt x="103" y="156"/>
                    </a:lnTo>
                    <a:lnTo>
                      <a:pt x="102" y="124"/>
                    </a:lnTo>
                    <a:lnTo>
                      <a:pt x="81" y="136"/>
                    </a:lnTo>
                    <a:lnTo>
                      <a:pt x="62" y="181"/>
                    </a:lnTo>
                    <a:lnTo>
                      <a:pt x="30" y="200"/>
                    </a:lnTo>
                    <a:lnTo>
                      <a:pt x="18" y="175"/>
                    </a:lnTo>
                    <a:lnTo>
                      <a:pt x="13" y="143"/>
                    </a:lnTo>
                    <a:lnTo>
                      <a:pt x="0" y="126"/>
                    </a:lnTo>
                    <a:lnTo>
                      <a:pt x="5" y="76"/>
                    </a:lnTo>
                    <a:lnTo>
                      <a:pt x="44" y="44"/>
                    </a:lnTo>
                    <a:lnTo>
                      <a:pt x="26" y="29"/>
                    </a:lnTo>
                    <a:lnTo>
                      <a:pt x="66" y="21"/>
                    </a:lnTo>
                    <a:lnTo>
                      <a:pt x="85" y="4"/>
                    </a:lnTo>
                    <a:lnTo>
                      <a:pt x="104" y="10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19" name="Gullspång">
                <a:extLst>
                  <a:ext uri="{FF2B5EF4-FFF2-40B4-BE49-F238E27FC236}">
                    <a16:creationId xmlns:a16="http://schemas.microsoft.com/office/drawing/2014/main" id="{00000000-0008-0000-0200-0000A7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7822" y="3307299"/>
                <a:ext cx="159839" cy="209177"/>
              </a:xfrm>
              <a:custGeom>
                <a:avLst/>
                <a:gdLst>
                  <a:gd name="T0" fmla="*/ 38 w 116"/>
                  <a:gd name="T1" fmla="*/ 0 h 152"/>
                  <a:gd name="T2" fmla="*/ 69 w 116"/>
                  <a:gd name="T3" fmla="*/ 3 h 152"/>
                  <a:gd name="T4" fmla="*/ 86 w 116"/>
                  <a:gd name="T5" fmla="*/ 26 h 152"/>
                  <a:gd name="T6" fmla="*/ 98 w 116"/>
                  <a:gd name="T7" fmla="*/ 96 h 152"/>
                  <a:gd name="T8" fmla="*/ 116 w 116"/>
                  <a:gd name="T9" fmla="*/ 113 h 152"/>
                  <a:gd name="T10" fmla="*/ 105 w 116"/>
                  <a:gd name="T11" fmla="*/ 131 h 152"/>
                  <a:gd name="T12" fmla="*/ 86 w 116"/>
                  <a:gd name="T13" fmla="*/ 139 h 152"/>
                  <a:gd name="T14" fmla="*/ 67 w 116"/>
                  <a:gd name="T15" fmla="*/ 136 h 152"/>
                  <a:gd name="T16" fmla="*/ 63 w 116"/>
                  <a:gd name="T17" fmla="*/ 152 h 152"/>
                  <a:gd name="T18" fmla="*/ 39 w 116"/>
                  <a:gd name="T19" fmla="*/ 151 h 152"/>
                  <a:gd name="T20" fmla="*/ 39 w 116"/>
                  <a:gd name="T21" fmla="*/ 93 h 152"/>
                  <a:gd name="T22" fmla="*/ 0 w 116"/>
                  <a:gd name="T23" fmla="*/ 91 h 152"/>
                  <a:gd name="T24" fmla="*/ 6 w 116"/>
                  <a:gd name="T25" fmla="*/ 58 h 152"/>
                  <a:gd name="T26" fmla="*/ 1 w 116"/>
                  <a:gd name="T27" fmla="*/ 26 h 152"/>
                  <a:gd name="T28" fmla="*/ 38 w 116"/>
                  <a:gd name="T29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6" h="152">
                    <a:moveTo>
                      <a:pt x="38" y="0"/>
                    </a:moveTo>
                    <a:lnTo>
                      <a:pt x="69" y="3"/>
                    </a:lnTo>
                    <a:lnTo>
                      <a:pt x="86" y="26"/>
                    </a:lnTo>
                    <a:lnTo>
                      <a:pt x="98" y="96"/>
                    </a:lnTo>
                    <a:lnTo>
                      <a:pt x="116" y="113"/>
                    </a:lnTo>
                    <a:lnTo>
                      <a:pt x="105" y="131"/>
                    </a:lnTo>
                    <a:lnTo>
                      <a:pt x="86" y="139"/>
                    </a:lnTo>
                    <a:lnTo>
                      <a:pt x="67" y="136"/>
                    </a:lnTo>
                    <a:lnTo>
                      <a:pt x="63" y="152"/>
                    </a:lnTo>
                    <a:lnTo>
                      <a:pt x="39" y="151"/>
                    </a:lnTo>
                    <a:lnTo>
                      <a:pt x="39" y="93"/>
                    </a:lnTo>
                    <a:lnTo>
                      <a:pt x="0" y="91"/>
                    </a:lnTo>
                    <a:lnTo>
                      <a:pt x="6" y="58"/>
                    </a:lnTo>
                    <a:lnTo>
                      <a:pt x="1" y="26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20" name="Mariestad">
                <a:extLst>
                  <a:ext uri="{FF2B5EF4-FFF2-40B4-BE49-F238E27FC236}">
                    <a16:creationId xmlns:a16="http://schemas.microsoft.com/office/drawing/2014/main" id="{00000000-0008-0000-0200-0000A8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6644" y="3431725"/>
                <a:ext cx="254918" cy="303500"/>
              </a:xfrm>
              <a:custGeom>
                <a:avLst/>
                <a:gdLst>
                  <a:gd name="T0" fmla="*/ 146 w 185"/>
                  <a:gd name="T1" fmla="*/ 0 h 220"/>
                  <a:gd name="T2" fmla="*/ 185 w 185"/>
                  <a:gd name="T3" fmla="*/ 2 h 220"/>
                  <a:gd name="T4" fmla="*/ 185 w 185"/>
                  <a:gd name="T5" fmla="*/ 60 h 220"/>
                  <a:gd name="T6" fmla="*/ 163 w 185"/>
                  <a:gd name="T7" fmla="*/ 73 h 220"/>
                  <a:gd name="T8" fmla="*/ 147 w 185"/>
                  <a:gd name="T9" fmla="*/ 68 h 220"/>
                  <a:gd name="T10" fmla="*/ 154 w 185"/>
                  <a:gd name="T11" fmla="*/ 90 h 220"/>
                  <a:gd name="T12" fmla="*/ 145 w 185"/>
                  <a:gd name="T13" fmla="*/ 102 h 220"/>
                  <a:gd name="T14" fmla="*/ 118 w 185"/>
                  <a:gd name="T15" fmla="*/ 106 h 220"/>
                  <a:gd name="T16" fmla="*/ 116 w 185"/>
                  <a:gd name="T17" fmla="*/ 125 h 220"/>
                  <a:gd name="T18" fmla="*/ 130 w 185"/>
                  <a:gd name="T19" fmla="*/ 134 h 220"/>
                  <a:gd name="T20" fmla="*/ 108 w 185"/>
                  <a:gd name="T21" fmla="*/ 175 h 220"/>
                  <a:gd name="T22" fmla="*/ 117 w 185"/>
                  <a:gd name="T23" fmla="*/ 187 h 220"/>
                  <a:gd name="T24" fmla="*/ 101 w 185"/>
                  <a:gd name="T25" fmla="*/ 199 h 220"/>
                  <a:gd name="T26" fmla="*/ 92 w 185"/>
                  <a:gd name="T27" fmla="*/ 217 h 220"/>
                  <a:gd name="T28" fmla="*/ 61 w 185"/>
                  <a:gd name="T29" fmla="*/ 220 h 220"/>
                  <a:gd name="T30" fmla="*/ 65 w 185"/>
                  <a:gd name="T31" fmla="*/ 196 h 220"/>
                  <a:gd name="T32" fmla="*/ 52 w 185"/>
                  <a:gd name="T33" fmla="*/ 189 h 220"/>
                  <a:gd name="T34" fmla="*/ 37 w 185"/>
                  <a:gd name="T35" fmla="*/ 204 h 220"/>
                  <a:gd name="T36" fmla="*/ 35 w 185"/>
                  <a:gd name="T37" fmla="*/ 188 h 220"/>
                  <a:gd name="T38" fmla="*/ 15 w 185"/>
                  <a:gd name="T39" fmla="*/ 192 h 220"/>
                  <a:gd name="T40" fmla="*/ 0 w 185"/>
                  <a:gd name="T41" fmla="*/ 184 h 220"/>
                  <a:gd name="T42" fmla="*/ 14 w 185"/>
                  <a:gd name="T43" fmla="*/ 162 h 220"/>
                  <a:gd name="T44" fmla="*/ 6 w 185"/>
                  <a:gd name="T45" fmla="*/ 151 h 220"/>
                  <a:gd name="T46" fmla="*/ 12 w 185"/>
                  <a:gd name="T47" fmla="*/ 121 h 220"/>
                  <a:gd name="T48" fmla="*/ 42 w 185"/>
                  <a:gd name="T49" fmla="*/ 121 h 220"/>
                  <a:gd name="T50" fmla="*/ 66 w 185"/>
                  <a:gd name="T51" fmla="*/ 116 h 220"/>
                  <a:gd name="T52" fmla="*/ 96 w 185"/>
                  <a:gd name="T53" fmla="*/ 90 h 220"/>
                  <a:gd name="T54" fmla="*/ 105 w 185"/>
                  <a:gd name="T55" fmla="*/ 75 h 220"/>
                  <a:gd name="T56" fmla="*/ 95 w 185"/>
                  <a:gd name="T57" fmla="*/ 68 h 220"/>
                  <a:gd name="T58" fmla="*/ 69 w 185"/>
                  <a:gd name="T59" fmla="*/ 77 h 220"/>
                  <a:gd name="T60" fmla="*/ 55 w 185"/>
                  <a:gd name="T61" fmla="*/ 86 h 220"/>
                  <a:gd name="T62" fmla="*/ 52 w 185"/>
                  <a:gd name="T63" fmla="*/ 64 h 220"/>
                  <a:gd name="T64" fmla="*/ 33 w 185"/>
                  <a:gd name="T65" fmla="*/ 45 h 220"/>
                  <a:gd name="T66" fmla="*/ 38 w 185"/>
                  <a:gd name="T67" fmla="*/ 24 h 220"/>
                  <a:gd name="T68" fmla="*/ 95 w 185"/>
                  <a:gd name="T69" fmla="*/ 35 h 220"/>
                  <a:gd name="T70" fmla="*/ 112 w 185"/>
                  <a:gd name="T71" fmla="*/ 47 h 220"/>
                  <a:gd name="T72" fmla="*/ 131 w 185"/>
                  <a:gd name="T73" fmla="*/ 28 h 220"/>
                  <a:gd name="T74" fmla="*/ 146 w 185"/>
                  <a:gd name="T75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5" h="220">
                    <a:moveTo>
                      <a:pt x="146" y="0"/>
                    </a:moveTo>
                    <a:lnTo>
                      <a:pt x="185" y="2"/>
                    </a:lnTo>
                    <a:lnTo>
                      <a:pt x="185" y="60"/>
                    </a:lnTo>
                    <a:lnTo>
                      <a:pt x="163" y="73"/>
                    </a:lnTo>
                    <a:lnTo>
                      <a:pt x="147" y="68"/>
                    </a:lnTo>
                    <a:lnTo>
                      <a:pt x="154" y="90"/>
                    </a:lnTo>
                    <a:lnTo>
                      <a:pt x="145" y="102"/>
                    </a:lnTo>
                    <a:lnTo>
                      <a:pt x="118" y="106"/>
                    </a:lnTo>
                    <a:lnTo>
                      <a:pt x="116" y="125"/>
                    </a:lnTo>
                    <a:lnTo>
                      <a:pt x="130" y="134"/>
                    </a:lnTo>
                    <a:lnTo>
                      <a:pt x="108" y="175"/>
                    </a:lnTo>
                    <a:lnTo>
                      <a:pt x="117" y="187"/>
                    </a:lnTo>
                    <a:lnTo>
                      <a:pt x="101" y="199"/>
                    </a:lnTo>
                    <a:lnTo>
                      <a:pt x="92" y="217"/>
                    </a:lnTo>
                    <a:lnTo>
                      <a:pt x="61" y="220"/>
                    </a:lnTo>
                    <a:lnTo>
                      <a:pt x="65" y="196"/>
                    </a:lnTo>
                    <a:lnTo>
                      <a:pt x="52" y="189"/>
                    </a:lnTo>
                    <a:lnTo>
                      <a:pt x="37" y="204"/>
                    </a:lnTo>
                    <a:lnTo>
                      <a:pt x="35" y="188"/>
                    </a:lnTo>
                    <a:lnTo>
                      <a:pt x="15" y="192"/>
                    </a:lnTo>
                    <a:lnTo>
                      <a:pt x="0" y="184"/>
                    </a:lnTo>
                    <a:lnTo>
                      <a:pt x="14" y="162"/>
                    </a:lnTo>
                    <a:lnTo>
                      <a:pt x="6" y="151"/>
                    </a:lnTo>
                    <a:lnTo>
                      <a:pt x="12" y="121"/>
                    </a:lnTo>
                    <a:lnTo>
                      <a:pt x="42" y="121"/>
                    </a:lnTo>
                    <a:lnTo>
                      <a:pt x="66" y="116"/>
                    </a:lnTo>
                    <a:lnTo>
                      <a:pt x="96" y="90"/>
                    </a:lnTo>
                    <a:lnTo>
                      <a:pt x="105" y="75"/>
                    </a:lnTo>
                    <a:lnTo>
                      <a:pt x="95" y="68"/>
                    </a:lnTo>
                    <a:lnTo>
                      <a:pt x="69" y="77"/>
                    </a:lnTo>
                    <a:lnTo>
                      <a:pt x="55" y="86"/>
                    </a:lnTo>
                    <a:lnTo>
                      <a:pt x="52" y="64"/>
                    </a:lnTo>
                    <a:lnTo>
                      <a:pt x="33" y="45"/>
                    </a:lnTo>
                    <a:lnTo>
                      <a:pt x="38" y="24"/>
                    </a:lnTo>
                    <a:lnTo>
                      <a:pt x="95" y="35"/>
                    </a:lnTo>
                    <a:lnTo>
                      <a:pt x="112" y="47"/>
                    </a:lnTo>
                    <a:lnTo>
                      <a:pt x="131" y="28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21" name="Töreboda">
                <a:extLst>
                  <a:ext uri="{FF2B5EF4-FFF2-40B4-BE49-F238E27FC236}">
                    <a16:creationId xmlns:a16="http://schemas.microsoft.com/office/drawing/2014/main" id="{00000000-0008-0000-0200-0000A9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5461" y="3487761"/>
                <a:ext cx="228736" cy="270706"/>
              </a:xfrm>
              <a:custGeom>
                <a:avLst/>
                <a:gdLst>
                  <a:gd name="T0" fmla="*/ 143 w 166"/>
                  <a:gd name="T1" fmla="*/ 0 h 197"/>
                  <a:gd name="T2" fmla="*/ 166 w 166"/>
                  <a:gd name="T3" fmla="*/ 24 h 197"/>
                  <a:gd name="T4" fmla="*/ 154 w 166"/>
                  <a:gd name="T5" fmla="*/ 64 h 197"/>
                  <a:gd name="T6" fmla="*/ 120 w 166"/>
                  <a:gd name="T7" fmla="*/ 70 h 197"/>
                  <a:gd name="T8" fmla="*/ 114 w 166"/>
                  <a:gd name="T9" fmla="*/ 85 h 197"/>
                  <a:gd name="T10" fmla="*/ 124 w 166"/>
                  <a:gd name="T11" fmla="*/ 97 h 197"/>
                  <a:gd name="T12" fmla="*/ 119 w 166"/>
                  <a:gd name="T13" fmla="*/ 128 h 197"/>
                  <a:gd name="T14" fmla="*/ 139 w 166"/>
                  <a:gd name="T15" fmla="*/ 135 h 197"/>
                  <a:gd name="T16" fmla="*/ 139 w 166"/>
                  <a:gd name="T17" fmla="*/ 165 h 197"/>
                  <a:gd name="T18" fmla="*/ 106 w 166"/>
                  <a:gd name="T19" fmla="*/ 187 h 197"/>
                  <a:gd name="T20" fmla="*/ 77 w 166"/>
                  <a:gd name="T21" fmla="*/ 197 h 197"/>
                  <a:gd name="T22" fmla="*/ 56 w 166"/>
                  <a:gd name="T23" fmla="*/ 193 h 197"/>
                  <a:gd name="T24" fmla="*/ 35 w 166"/>
                  <a:gd name="T25" fmla="*/ 135 h 197"/>
                  <a:gd name="T26" fmla="*/ 9 w 166"/>
                  <a:gd name="T27" fmla="*/ 147 h 197"/>
                  <a:gd name="T28" fmla="*/ 0 w 166"/>
                  <a:gd name="T29" fmla="*/ 135 h 197"/>
                  <a:gd name="T30" fmla="*/ 22 w 166"/>
                  <a:gd name="T31" fmla="*/ 94 h 197"/>
                  <a:gd name="T32" fmla="*/ 8 w 166"/>
                  <a:gd name="T33" fmla="*/ 85 h 197"/>
                  <a:gd name="T34" fmla="*/ 10 w 166"/>
                  <a:gd name="T35" fmla="*/ 66 h 197"/>
                  <a:gd name="T36" fmla="*/ 37 w 166"/>
                  <a:gd name="T37" fmla="*/ 62 h 197"/>
                  <a:gd name="T38" fmla="*/ 46 w 166"/>
                  <a:gd name="T39" fmla="*/ 50 h 197"/>
                  <a:gd name="T40" fmla="*/ 39 w 166"/>
                  <a:gd name="T41" fmla="*/ 28 h 197"/>
                  <a:gd name="T42" fmla="*/ 55 w 166"/>
                  <a:gd name="T43" fmla="*/ 33 h 197"/>
                  <a:gd name="T44" fmla="*/ 77 w 166"/>
                  <a:gd name="T45" fmla="*/ 20 h 197"/>
                  <a:gd name="T46" fmla="*/ 101 w 166"/>
                  <a:gd name="T47" fmla="*/ 21 h 197"/>
                  <a:gd name="T48" fmla="*/ 105 w 166"/>
                  <a:gd name="T49" fmla="*/ 5 h 197"/>
                  <a:gd name="T50" fmla="*/ 124 w 166"/>
                  <a:gd name="T51" fmla="*/ 8 h 197"/>
                  <a:gd name="T52" fmla="*/ 143 w 166"/>
                  <a:gd name="T53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6" h="197">
                    <a:moveTo>
                      <a:pt x="143" y="0"/>
                    </a:moveTo>
                    <a:lnTo>
                      <a:pt x="166" y="24"/>
                    </a:lnTo>
                    <a:lnTo>
                      <a:pt x="154" y="64"/>
                    </a:lnTo>
                    <a:lnTo>
                      <a:pt x="120" y="70"/>
                    </a:lnTo>
                    <a:lnTo>
                      <a:pt x="114" y="85"/>
                    </a:lnTo>
                    <a:lnTo>
                      <a:pt x="124" y="97"/>
                    </a:lnTo>
                    <a:lnTo>
                      <a:pt x="119" y="128"/>
                    </a:lnTo>
                    <a:lnTo>
                      <a:pt x="139" y="135"/>
                    </a:lnTo>
                    <a:lnTo>
                      <a:pt x="139" y="165"/>
                    </a:lnTo>
                    <a:lnTo>
                      <a:pt x="106" y="187"/>
                    </a:lnTo>
                    <a:lnTo>
                      <a:pt x="77" y="197"/>
                    </a:lnTo>
                    <a:lnTo>
                      <a:pt x="56" y="193"/>
                    </a:lnTo>
                    <a:lnTo>
                      <a:pt x="35" y="135"/>
                    </a:lnTo>
                    <a:lnTo>
                      <a:pt x="9" y="147"/>
                    </a:lnTo>
                    <a:lnTo>
                      <a:pt x="0" y="135"/>
                    </a:lnTo>
                    <a:lnTo>
                      <a:pt x="22" y="94"/>
                    </a:lnTo>
                    <a:lnTo>
                      <a:pt x="8" y="85"/>
                    </a:lnTo>
                    <a:lnTo>
                      <a:pt x="10" y="66"/>
                    </a:lnTo>
                    <a:lnTo>
                      <a:pt x="37" y="62"/>
                    </a:lnTo>
                    <a:lnTo>
                      <a:pt x="46" y="50"/>
                    </a:lnTo>
                    <a:lnTo>
                      <a:pt x="39" y="28"/>
                    </a:lnTo>
                    <a:lnTo>
                      <a:pt x="55" y="33"/>
                    </a:lnTo>
                    <a:lnTo>
                      <a:pt x="77" y="20"/>
                    </a:lnTo>
                    <a:lnTo>
                      <a:pt x="101" y="21"/>
                    </a:lnTo>
                    <a:lnTo>
                      <a:pt x="105" y="5"/>
                    </a:lnTo>
                    <a:lnTo>
                      <a:pt x="124" y="8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22" name="Karlsborg">
                <a:extLst>
                  <a:ext uri="{FF2B5EF4-FFF2-40B4-BE49-F238E27FC236}">
                    <a16:creationId xmlns:a16="http://schemas.microsoft.com/office/drawing/2014/main" id="{00000000-0008-0000-0200-0000AA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2545" y="3520578"/>
                <a:ext cx="216316" cy="334947"/>
              </a:xfrm>
              <a:custGeom>
                <a:avLst/>
                <a:gdLst>
                  <a:gd name="T0" fmla="*/ 52 w 156"/>
                  <a:gd name="T1" fmla="*/ 0 h 243"/>
                  <a:gd name="T2" fmla="*/ 71 w 156"/>
                  <a:gd name="T3" fmla="*/ 1 h 243"/>
                  <a:gd name="T4" fmla="*/ 73 w 156"/>
                  <a:gd name="T5" fmla="*/ 44 h 243"/>
                  <a:gd name="T6" fmla="*/ 95 w 156"/>
                  <a:gd name="T7" fmla="*/ 48 h 243"/>
                  <a:gd name="T8" fmla="*/ 99 w 156"/>
                  <a:gd name="T9" fmla="*/ 61 h 243"/>
                  <a:gd name="T10" fmla="*/ 115 w 156"/>
                  <a:gd name="T11" fmla="*/ 57 h 243"/>
                  <a:gd name="T12" fmla="*/ 126 w 156"/>
                  <a:gd name="T13" fmla="*/ 34 h 243"/>
                  <a:gd name="T14" fmla="*/ 144 w 156"/>
                  <a:gd name="T15" fmla="*/ 36 h 243"/>
                  <a:gd name="T16" fmla="*/ 156 w 156"/>
                  <a:gd name="T17" fmla="*/ 61 h 243"/>
                  <a:gd name="T18" fmla="*/ 139 w 156"/>
                  <a:gd name="T19" fmla="*/ 81 h 243"/>
                  <a:gd name="T20" fmla="*/ 111 w 156"/>
                  <a:gd name="T21" fmla="*/ 94 h 243"/>
                  <a:gd name="T22" fmla="*/ 95 w 156"/>
                  <a:gd name="T23" fmla="*/ 108 h 243"/>
                  <a:gd name="T24" fmla="*/ 93 w 156"/>
                  <a:gd name="T25" fmla="*/ 158 h 243"/>
                  <a:gd name="T26" fmla="*/ 77 w 156"/>
                  <a:gd name="T27" fmla="*/ 196 h 243"/>
                  <a:gd name="T28" fmla="*/ 63 w 156"/>
                  <a:gd name="T29" fmla="*/ 203 h 243"/>
                  <a:gd name="T30" fmla="*/ 46 w 156"/>
                  <a:gd name="T31" fmla="*/ 243 h 243"/>
                  <a:gd name="T32" fmla="*/ 13 w 156"/>
                  <a:gd name="T33" fmla="*/ 243 h 243"/>
                  <a:gd name="T34" fmla="*/ 18 w 156"/>
                  <a:gd name="T35" fmla="*/ 222 h 243"/>
                  <a:gd name="T36" fmla="*/ 34 w 156"/>
                  <a:gd name="T37" fmla="*/ 201 h 243"/>
                  <a:gd name="T38" fmla="*/ 23 w 156"/>
                  <a:gd name="T39" fmla="*/ 165 h 243"/>
                  <a:gd name="T40" fmla="*/ 25 w 156"/>
                  <a:gd name="T41" fmla="*/ 141 h 243"/>
                  <a:gd name="T42" fmla="*/ 25 w 156"/>
                  <a:gd name="T43" fmla="*/ 111 h 243"/>
                  <a:gd name="T44" fmla="*/ 5 w 156"/>
                  <a:gd name="T45" fmla="*/ 104 h 243"/>
                  <a:gd name="T46" fmla="*/ 10 w 156"/>
                  <a:gd name="T47" fmla="*/ 73 h 243"/>
                  <a:gd name="T48" fmla="*/ 0 w 156"/>
                  <a:gd name="T49" fmla="*/ 61 h 243"/>
                  <a:gd name="T50" fmla="*/ 6 w 156"/>
                  <a:gd name="T51" fmla="*/ 46 h 243"/>
                  <a:gd name="T52" fmla="*/ 40 w 156"/>
                  <a:gd name="T53" fmla="*/ 40 h 243"/>
                  <a:gd name="T54" fmla="*/ 52 w 156"/>
                  <a:gd name="T55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6" h="243">
                    <a:moveTo>
                      <a:pt x="52" y="0"/>
                    </a:moveTo>
                    <a:lnTo>
                      <a:pt x="71" y="1"/>
                    </a:lnTo>
                    <a:lnTo>
                      <a:pt x="73" y="44"/>
                    </a:lnTo>
                    <a:lnTo>
                      <a:pt x="95" y="48"/>
                    </a:lnTo>
                    <a:lnTo>
                      <a:pt x="99" y="61"/>
                    </a:lnTo>
                    <a:lnTo>
                      <a:pt x="115" y="57"/>
                    </a:lnTo>
                    <a:lnTo>
                      <a:pt x="126" y="34"/>
                    </a:lnTo>
                    <a:lnTo>
                      <a:pt x="144" y="36"/>
                    </a:lnTo>
                    <a:lnTo>
                      <a:pt x="156" y="61"/>
                    </a:lnTo>
                    <a:lnTo>
                      <a:pt x="139" y="81"/>
                    </a:lnTo>
                    <a:lnTo>
                      <a:pt x="111" y="94"/>
                    </a:lnTo>
                    <a:lnTo>
                      <a:pt x="95" y="108"/>
                    </a:lnTo>
                    <a:lnTo>
                      <a:pt x="93" y="158"/>
                    </a:lnTo>
                    <a:lnTo>
                      <a:pt x="77" y="196"/>
                    </a:lnTo>
                    <a:lnTo>
                      <a:pt x="63" y="203"/>
                    </a:lnTo>
                    <a:lnTo>
                      <a:pt x="46" y="243"/>
                    </a:lnTo>
                    <a:lnTo>
                      <a:pt x="13" y="243"/>
                    </a:lnTo>
                    <a:lnTo>
                      <a:pt x="18" y="222"/>
                    </a:lnTo>
                    <a:lnTo>
                      <a:pt x="34" y="201"/>
                    </a:lnTo>
                    <a:lnTo>
                      <a:pt x="23" y="165"/>
                    </a:lnTo>
                    <a:lnTo>
                      <a:pt x="25" y="141"/>
                    </a:lnTo>
                    <a:lnTo>
                      <a:pt x="25" y="111"/>
                    </a:lnTo>
                    <a:lnTo>
                      <a:pt x="5" y="104"/>
                    </a:lnTo>
                    <a:lnTo>
                      <a:pt x="10" y="73"/>
                    </a:lnTo>
                    <a:lnTo>
                      <a:pt x="0" y="61"/>
                    </a:lnTo>
                    <a:lnTo>
                      <a:pt x="6" y="46"/>
                    </a:lnTo>
                    <a:lnTo>
                      <a:pt x="40" y="40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23" name="Hjo">
                <a:extLst>
                  <a:ext uri="{FF2B5EF4-FFF2-40B4-BE49-F238E27FC236}">
                    <a16:creationId xmlns:a16="http://schemas.microsoft.com/office/drawing/2014/main" id="{00000000-0008-0000-0200-0000AB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4752" y="3855523"/>
                <a:ext cx="201178" cy="218748"/>
              </a:xfrm>
              <a:custGeom>
                <a:avLst/>
                <a:gdLst>
                  <a:gd name="T0" fmla="*/ 113 w 146"/>
                  <a:gd name="T1" fmla="*/ 0 h 159"/>
                  <a:gd name="T2" fmla="*/ 146 w 146"/>
                  <a:gd name="T3" fmla="*/ 0 h 159"/>
                  <a:gd name="T4" fmla="*/ 130 w 146"/>
                  <a:gd name="T5" fmla="*/ 36 h 159"/>
                  <a:gd name="T6" fmla="*/ 104 w 146"/>
                  <a:gd name="T7" fmla="*/ 64 h 159"/>
                  <a:gd name="T8" fmla="*/ 96 w 146"/>
                  <a:gd name="T9" fmla="*/ 109 h 159"/>
                  <a:gd name="T10" fmla="*/ 83 w 146"/>
                  <a:gd name="T11" fmla="*/ 134 h 159"/>
                  <a:gd name="T12" fmla="*/ 80 w 146"/>
                  <a:gd name="T13" fmla="*/ 159 h 159"/>
                  <a:gd name="T14" fmla="*/ 46 w 146"/>
                  <a:gd name="T15" fmla="*/ 155 h 159"/>
                  <a:gd name="T16" fmla="*/ 44 w 146"/>
                  <a:gd name="T17" fmla="*/ 127 h 159"/>
                  <a:gd name="T18" fmla="*/ 53 w 146"/>
                  <a:gd name="T19" fmla="*/ 118 h 159"/>
                  <a:gd name="T20" fmla="*/ 63 w 146"/>
                  <a:gd name="T21" fmla="*/ 89 h 159"/>
                  <a:gd name="T22" fmla="*/ 38 w 146"/>
                  <a:gd name="T23" fmla="*/ 79 h 159"/>
                  <a:gd name="T24" fmla="*/ 36 w 146"/>
                  <a:gd name="T25" fmla="*/ 88 h 159"/>
                  <a:gd name="T26" fmla="*/ 21 w 146"/>
                  <a:gd name="T27" fmla="*/ 89 h 159"/>
                  <a:gd name="T28" fmla="*/ 17 w 146"/>
                  <a:gd name="T29" fmla="*/ 79 h 159"/>
                  <a:gd name="T30" fmla="*/ 0 w 146"/>
                  <a:gd name="T31" fmla="*/ 76 h 159"/>
                  <a:gd name="T32" fmla="*/ 17 w 146"/>
                  <a:gd name="T33" fmla="*/ 53 h 159"/>
                  <a:gd name="T34" fmla="*/ 34 w 146"/>
                  <a:gd name="T35" fmla="*/ 54 h 159"/>
                  <a:gd name="T36" fmla="*/ 41 w 146"/>
                  <a:gd name="T37" fmla="*/ 36 h 159"/>
                  <a:gd name="T38" fmla="*/ 53 w 146"/>
                  <a:gd name="T39" fmla="*/ 43 h 159"/>
                  <a:gd name="T40" fmla="*/ 58 w 146"/>
                  <a:gd name="T41" fmla="*/ 25 h 159"/>
                  <a:gd name="T42" fmla="*/ 78 w 146"/>
                  <a:gd name="T43" fmla="*/ 32 h 159"/>
                  <a:gd name="T44" fmla="*/ 102 w 146"/>
                  <a:gd name="T45" fmla="*/ 25 h 159"/>
                  <a:gd name="T46" fmla="*/ 102 w 146"/>
                  <a:gd name="T47" fmla="*/ 8 h 159"/>
                  <a:gd name="T48" fmla="*/ 113 w 146"/>
                  <a:gd name="T4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6" h="159">
                    <a:moveTo>
                      <a:pt x="113" y="0"/>
                    </a:moveTo>
                    <a:lnTo>
                      <a:pt x="146" y="0"/>
                    </a:lnTo>
                    <a:lnTo>
                      <a:pt x="130" y="36"/>
                    </a:lnTo>
                    <a:lnTo>
                      <a:pt x="104" y="64"/>
                    </a:lnTo>
                    <a:lnTo>
                      <a:pt x="96" y="109"/>
                    </a:lnTo>
                    <a:lnTo>
                      <a:pt x="83" y="134"/>
                    </a:lnTo>
                    <a:lnTo>
                      <a:pt x="80" y="159"/>
                    </a:lnTo>
                    <a:lnTo>
                      <a:pt x="46" y="155"/>
                    </a:lnTo>
                    <a:lnTo>
                      <a:pt x="44" y="127"/>
                    </a:lnTo>
                    <a:lnTo>
                      <a:pt x="53" y="118"/>
                    </a:lnTo>
                    <a:lnTo>
                      <a:pt x="63" y="89"/>
                    </a:lnTo>
                    <a:lnTo>
                      <a:pt x="38" y="79"/>
                    </a:lnTo>
                    <a:lnTo>
                      <a:pt x="36" y="88"/>
                    </a:lnTo>
                    <a:lnTo>
                      <a:pt x="21" y="89"/>
                    </a:lnTo>
                    <a:lnTo>
                      <a:pt x="17" y="79"/>
                    </a:lnTo>
                    <a:lnTo>
                      <a:pt x="0" y="76"/>
                    </a:lnTo>
                    <a:lnTo>
                      <a:pt x="17" y="53"/>
                    </a:lnTo>
                    <a:lnTo>
                      <a:pt x="34" y="54"/>
                    </a:lnTo>
                    <a:lnTo>
                      <a:pt x="41" y="36"/>
                    </a:lnTo>
                    <a:lnTo>
                      <a:pt x="53" y="43"/>
                    </a:lnTo>
                    <a:lnTo>
                      <a:pt x="58" y="25"/>
                    </a:lnTo>
                    <a:lnTo>
                      <a:pt x="78" y="32"/>
                    </a:lnTo>
                    <a:lnTo>
                      <a:pt x="102" y="25"/>
                    </a:lnTo>
                    <a:lnTo>
                      <a:pt x="102" y="8"/>
                    </a:lnTo>
                    <a:lnTo>
                      <a:pt x="113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24" name="Tibro">
                <a:extLst>
                  <a:ext uri="{FF2B5EF4-FFF2-40B4-BE49-F238E27FC236}">
                    <a16:creationId xmlns:a16="http://schemas.microsoft.com/office/drawing/2014/main" id="{00000000-0008-0000-0200-0000AC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0223" y="3714713"/>
                <a:ext cx="139172" cy="184564"/>
              </a:xfrm>
              <a:custGeom>
                <a:avLst/>
                <a:gdLst>
                  <a:gd name="T0" fmla="*/ 92 w 101"/>
                  <a:gd name="T1" fmla="*/ 0 h 134"/>
                  <a:gd name="T2" fmla="*/ 90 w 101"/>
                  <a:gd name="T3" fmla="*/ 24 h 134"/>
                  <a:gd name="T4" fmla="*/ 101 w 101"/>
                  <a:gd name="T5" fmla="*/ 60 h 134"/>
                  <a:gd name="T6" fmla="*/ 85 w 101"/>
                  <a:gd name="T7" fmla="*/ 81 h 134"/>
                  <a:gd name="T8" fmla="*/ 80 w 101"/>
                  <a:gd name="T9" fmla="*/ 102 h 134"/>
                  <a:gd name="T10" fmla="*/ 69 w 101"/>
                  <a:gd name="T11" fmla="*/ 110 h 134"/>
                  <a:gd name="T12" fmla="*/ 69 w 101"/>
                  <a:gd name="T13" fmla="*/ 127 h 134"/>
                  <a:gd name="T14" fmla="*/ 45 w 101"/>
                  <a:gd name="T15" fmla="*/ 134 h 134"/>
                  <a:gd name="T16" fmla="*/ 25 w 101"/>
                  <a:gd name="T17" fmla="*/ 127 h 134"/>
                  <a:gd name="T18" fmla="*/ 4 w 101"/>
                  <a:gd name="T19" fmla="*/ 106 h 134"/>
                  <a:gd name="T20" fmla="*/ 0 w 101"/>
                  <a:gd name="T21" fmla="*/ 71 h 134"/>
                  <a:gd name="T22" fmla="*/ 16 w 101"/>
                  <a:gd name="T23" fmla="*/ 67 h 134"/>
                  <a:gd name="T24" fmla="*/ 16 w 101"/>
                  <a:gd name="T25" fmla="*/ 49 h 134"/>
                  <a:gd name="T26" fmla="*/ 28 w 101"/>
                  <a:gd name="T27" fmla="*/ 32 h 134"/>
                  <a:gd name="T28" fmla="*/ 30 w 101"/>
                  <a:gd name="T29" fmla="*/ 32 h 134"/>
                  <a:gd name="T30" fmla="*/ 59 w 101"/>
                  <a:gd name="T31" fmla="*/ 22 h 134"/>
                  <a:gd name="T32" fmla="*/ 92 w 101"/>
                  <a:gd name="T3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1" h="134">
                    <a:moveTo>
                      <a:pt x="92" y="0"/>
                    </a:moveTo>
                    <a:lnTo>
                      <a:pt x="90" y="24"/>
                    </a:lnTo>
                    <a:lnTo>
                      <a:pt x="101" y="60"/>
                    </a:lnTo>
                    <a:lnTo>
                      <a:pt x="85" y="81"/>
                    </a:lnTo>
                    <a:lnTo>
                      <a:pt x="80" y="102"/>
                    </a:lnTo>
                    <a:lnTo>
                      <a:pt x="69" y="110"/>
                    </a:lnTo>
                    <a:lnTo>
                      <a:pt x="69" y="127"/>
                    </a:lnTo>
                    <a:lnTo>
                      <a:pt x="45" y="134"/>
                    </a:lnTo>
                    <a:lnTo>
                      <a:pt x="25" y="127"/>
                    </a:lnTo>
                    <a:lnTo>
                      <a:pt x="4" y="106"/>
                    </a:lnTo>
                    <a:lnTo>
                      <a:pt x="0" y="71"/>
                    </a:lnTo>
                    <a:lnTo>
                      <a:pt x="16" y="67"/>
                    </a:lnTo>
                    <a:lnTo>
                      <a:pt x="16" y="49"/>
                    </a:lnTo>
                    <a:lnTo>
                      <a:pt x="28" y="32"/>
                    </a:lnTo>
                    <a:lnTo>
                      <a:pt x="30" y="32"/>
                    </a:lnTo>
                    <a:lnTo>
                      <a:pt x="59" y="2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25" name="Motala">
                <a:extLst>
                  <a:ext uri="{FF2B5EF4-FFF2-40B4-BE49-F238E27FC236}">
                    <a16:creationId xmlns:a16="http://schemas.microsoft.com/office/drawing/2014/main" id="{00000000-0008-0000-0200-0000BF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9489" y="3463151"/>
                <a:ext cx="283853" cy="391006"/>
              </a:xfrm>
              <a:custGeom>
                <a:avLst/>
                <a:gdLst>
                  <a:gd name="T0" fmla="*/ 130 w 206"/>
                  <a:gd name="T1" fmla="*/ 0 h 284"/>
                  <a:gd name="T2" fmla="*/ 159 w 206"/>
                  <a:gd name="T3" fmla="*/ 16 h 284"/>
                  <a:gd name="T4" fmla="*/ 176 w 206"/>
                  <a:gd name="T5" fmla="*/ 10 h 284"/>
                  <a:gd name="T6" fmla="*/ 186 w 206"/>
                  <a:gd name="T7" fmla="*/ 23 h 284"/>
                  <a:gd name="T8" fmla="*/ 181 w 206"/>
                  <a:gd name="T9" fmla="*/ 38 h 284"/>
                  <a:gd name="T10" fmla="*/ 194 w 206"/>
                  <a:gd name="T11" fmla="*/ 72 h 284"/>
                  <a:gd name="T12" fmla="*/ 206 w 206"/>
                  <a:gd name="T13" fmla="*/ 80 h 284"/>
                  <a:gd name="T14" fmla="*/ 201 w 206"/>
                  <a:gd name="T15" fmla="*/ 119 h 284"/>
                  <a:gd name="T16" fmla="*/ 205 w 206"/>
                  <a:gd name="T17" fmla="*/ 141 h 284"/>
                  <a:gd name="T18" fmla="*/ 189 w 206"/>
                  <a:gd name="T19" fmla="*/ 148 h 284"/>
                  <a:gd name="T20" fmla="*/ 172 w 206"/>
                  <a:gd name="T21" fmla="*/ 133 h 284"/>
                  <a:gd name="T22" fmla="*/ 161 w 206"/>
                  <a:gd name="T23" fmla="*/ 153 h 284"/>
                  <a:gd name="T24" fmla="*/ 165 w 206"/>
                  <a:gd name="T25" fmla="*/ 253 h 284"/>
                  <a:gd name="T26" fmla="*/ 140 w 206"/>
                  <a:gd name="T27" fmla="*/ 272 h 284"/>
                  <a:gd name="T28" fmla="*/ 122 w 206"/>
                  <a:gd name="T29" fmla="*/ 271 h 284"/>
                  <a:gd name="T30" fmla="*/ 126 w 206"/>
                  <a:gd name="T31" fmla="*/ 262 h 284"/>
                  <a:gd name="T32" fmla="*/ 84 w 206"/>
                  <a:gd name="T33" fmla="*/ 258 h 284"/>
                  <a:gd name="T34" fmla="*/ 79 w 206"/>
                  <a:gd name="T35" fmla="*/ 270 h 284"/>
                  <a:gd name="T36" fmla="*/ 67 w 206"/>
                  <a:gd name="T37" fmla="*/ 270 h 284"/>
                  <a:gd name="T38" fmla="*/ 42 w 206"/>
                  <a:gd name="T39" fmla="*/ 284 h 284"/>
                  <a:gd name="T40" fmla="*/ 38 w 206"/>
                  <a:gd name="T41" fmla="*/ 263 h 284"/>
                  <a:gd name="T42" fmla="*/ 41 w 206"/>
                  <a:gd name="T43" fmla="*/ 236 h 284"/>
                  <a:gd name="T44" fmla="*/ 32 w 206"/>
                  <a:gd name="T45" fmla="*/ 218 h 284"/>
                  <a:gd name="T46" fmla="*/ 54 w 206"/>
                  <a:gd name="T47" fmla="*/ 205 h 284"/>
                  <a:gd name="T48" fmla="*/ 42 w 206"/>
                  <a:gd name="T49" fmla="*/ 195 h 284"/>
                  <a:gd name="T50" fmla="*/ 23 w 206"/>
                  <a:gd name="T51" fmla="*/ 191 h 284"/>
                  <a:gd name="T52" fmla="*/ 0 w 206"/>
                  <a:gd name="T53" fmla="*/ 173 h 284"/>
                  <a:gd name="T54" fmla="*/ 23 w 206"/>
                  <a:gd name="T55" fmla="*/ 146 h 284"/>
                  <a:gd name="T56" fmla="*/ 29 w 206"/>
                  <a:gd name="T57" fmla="*/ 103 h 284"/>
                  <a:gd name="T58" fmla="*/ 57 w 206"/>
                  <a:gd name="T59" fmla="*/ 89 h 284"/>
                  <a:gd name="T60" fmla="*/ 76 w 206"/>
                  <a:gd name="T61" fmla="*/ 42 h 284"/>
                  <a:gd name="T62" fmla="*/ 93 w 206"/>
                  <a:gd name="T63" fmla="*/ 23 h 284"/>
                  <a:gd name="T64" fmla="*/ 110 w 206"/>
                  <a:gd name="T65" fmla="*/ 23 h 284"/>
                  <a:gd name="T66" fmla="*/ 130 w 206"/>
                  <a:gd name="T67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06" h="284">
                    <a:moveTo>
                      <a:pt x="130" y="0"/>
                    </a:moveTo>
                    <a:lnTo>
                      <a:pt x="159" y="16"/>
                    </a:lnTo>
                    <a:lnTo>
                      <a:pt x="176" y="10"/>
                    </a:lnTo>
                    <a:lnTo>
                      <a:pt x="186" y="23"/>
                    </a:lnTo>
                    <a:lnTo>
                      <a:pt x="181" y="38"/>
                    </a:lnTo>
                    <a:lnTo>
                      <a:pt x="194" y="72"/>
                    </a:lnTo>
                    <a:lnTo>
                      <a:pt x="206" y="80"/>
                    </a:lnTo>
                    <a:lnTo>
                      <a:pt x="201" y="119"/>
                    </a:lnTo>
                    <a:lnTo>
                      <a:pt x="205" y="141"/>
                    </a:lnTo>
                    <a:lnTo>
                      <a:pt x="189" y="148"/>
                    </a:lnTo>
                    <a:lnTo>
                      <a:pt x="172" y="133"/>
                    </a:lnTo>
                    <a:lnTo>
                      <a:pt x="161" y="153"/>
                    </a:lnTo>
                    <a:lnTo>
                      <a:pt x="165" y="253"/>
                    </a:lnTo>
                    <a:lnTo>
                      <a:pt x="140" y="272"/>
                    </a:lnTo>
                    <a:lnTo>
                      <a:pt x="122" y="271"/>
                    </a:lnTo>
                    <a:lnTo>
                      <a:pt x="126" y="262"/>
                    </a:lnTo>
                    <a:lnTo>
                      <a:pt x="84" y="258"/>
                    </a:lnTo>
                    <a:lnTo>
                      <a:pt x="79" y="270"/>
                    </a:lnTo>
                    <a:lnTo>
                      <a:pt x="67" y="270"/>
                    </a:lnTo>
                    <a:lnTo>
                      <a:pt x="42" y="284"/>
                    </a:lnTo>
                    <a:lnTo>
                      <a:pt x="38" y="263"/>
                    </a:lnTo>
                    <a:lnTo>
                      <a:pt x="41" y="236"/>
                    </a:lnTo>
                    <a:lnTo>
                      <a:pt x="32" y="218"/>
                    </a:lnTo>
                    <a:lnTo>
                      <a:pt x="54" y="205"/>
                    </a:lnTo>
                    <a:lnTo>
                      <a:pt x="42" y="195"/>
                    </a:lnTo>
                    <a:lnTo>
                      <a:pt x="23" y="191"/>
                    </a:lnTo>
                    <a:lnTo>
                      <a:pt x="0" y="173"/>
                    </a:lnTo>
                    <a:lnTo>
                      <a:pt x="23" y="146"/>
                    </a:lnTo>
                    <a:lnTo>
                      <a:pt x="29" y="103"/>
                    </a:lnTo>
                    <a:lnTo>
                      <a:pt x="57" y="89"/>
                    </a:lnTo>
                    <a:lnTo>
                      <a:pt x="76" y="42"/>
                    </a:lnTo>
                    <a:lnTo>
                      <a:pt x="93" y="23"/>
                    </a:lnTo>
                    <a:lnTo>
                      <a:pt x="110" y="23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FFCA8A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26" name="Vadstena">
                <a:extLst>
                  <a:ext uri="{FF2B5EF4-FFF2-40B4-BE49-F238E27FC236}">
                    <a16:creationId xmlns:a16="http://schemas.microsoft.com/office/drawing/2014/main" id="{00000000-0008-0000-0200-0000C0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8900" y="3762569"/>
                <a:ext cx="158462" cy="151748"/>
              </a:xfrm>
              <a:custGeom>
                <a:avLst/>
                <a:gdLst>
                  <a:gd name="T0" fmla="*/ 105 w 115"/>
                  <a:gd name="T1" fmla="*/ 0 h 110"/>
                  <a:gd name="T2" fmla="*/ 114 w 115"/>
                  <a:gd name="T3" fmla="*/ 18 h 110"/>
                  <a:gd name="T4" fmla="*/ 111 w 115"/>
                  <a:gd name="T5" fmla="*/ 45 h 110"/>
                  <a:gd name="T6" fmla="*/ 115 w 115"/>
                  <a:gd name="T7" fmla="*/ 66 h 110"/>
                  <a:gd name="T8" fmla="*/ 103 w 115"/>
                  <a:gd name="T9" fmla="*/ 67 h 110"/>
                  <a:gd name="T10" fmla="*/ 106 w 115"/>
                  <a:gd name="T11" fmla="*/ 84 h 110"/>
                  <a:gd name="T12" fmla="*/ 86 w 115"/>
                  <a:gd name="T13" fmla="*/ 110 h 110"/>
                  <a:gd name="T14" fmla="*/ 65 w 115"/>
                  <a:gd name="T15" fmla="*/ 108 h 110"/>
                  <a:gd name="T16" fmla="*/ 48 w 115"/>
                  <a:gd name="T17" fmla="*/ 101 h 110"/>
                  <a:gd name="T18" fmla="*/ 12 w 115"/>
                  <a:gd name="T19" fmla="*/ 110 h 110"/>
                  <a:gd name="T20" fmla="*/ 0 w 115"/>
                  <a:gd name="T21" fmla="*/ 103 h 110"/>
                  <a:gd name="T22" fmla="*/ 4 w 115"/>
                  <a:gd name="T23" fmla="*/ 82 h 110"/>
                  <a:gd name="T24" fmla="*/ 43 w 115"/>
                  <a:gd name="T25" fmla="*/ 52 h 110"/>
                  <a:gd name="T26" fmla="*/ 44 w 115"/>
                  <a:gd name="T27" fmla="*/ 31 h 110"/>
                  <a:gd name="T28" fmla="*/ 59 w 115"/>
                  <a:gd name="T29" fmla="*/ 24 h 110"/>
                  <a:gd name="T30" fmla="*/ 72 w 115"/>
                  <a:gd name="T31" fmla="*/ 40 h 110"/>
                  <a:gd name="T32" fmla="*/ 94 w 115"/>
                  <a:gd name="T33" fmla="*/ 32 h 110"/>
                  <a:gd name="T34" fmla="*/ 105 w 115"/>
                  <a:gd name="T35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5" h="110">
                    <a:moveTo>
                      <a:pt x="105" y="0"/>
                    </a:moveTo>
                    <a:lnTo>
                      <a:pt x="114" y="18"/>
                    </a:lnTo>
                    <a:lnTo>
                      <a:pt x="111" y="45"/>
                    </a:lnTo>
                    <a:lnTo>
                      <a:pt x="115" y="66"/>
                    </a:lnTo>
                    <a:lnTo>
                      <a:pt x="103" y="67"/>
                    </a:lnTo>
                    <a:lnTo>
                      <a:pt x="106" y="84"/>
                    </a:lnTo>
                    <a:lnTo>
                      <a:pt x="86" y="110"/>
                    </a:lnTo>
                    <a:lnTo>
                      <a:pt x="65" y="108"/>
                    </a:lnTo>
                    <a:lnTo>
                      <a:pt x="48" y="101"/>
                    </a:lnTo>
                    <a:lnTo>
                      <a:pt x="12" y="110"/>
                    </a:lnTo>
                    <a:lnTo>
                      <a:pt x="0" y="103"/>
                    </a:lnTo>
                    <a:lnTo>
                      <a:pt x="4" y="82"/>
                    </a:lnTo>
                    <a:lnTo>
                      <a:pt x="43" y="52"/>
                    </a:lnTo>
                    <a:lnTo>
                      <a:pt x="44" y="31"/>
                    </a:lnTo>
                    <a:lnTo>
                      <a:pt x="59" y="24"/>
                    </a:lnTo>
                    <a:lnTo>
                      <a:pt x="72" y="40"/>
                    </a:lnTo>
                    <a:lnTo>
                      <a:pt x="94" y="32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27" name="Söderköping">
                <a:extLst>
                  <a:ext uri="{FF2B5EF4-FFF2-40B4-BE49-F238E27FC236}">
                    <a16:creationId xmlns:a16="http://schemas.microsoft.com/office/drawing/2014/main" id="{00000000-0008-0000-0200-0000C3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87590" y="3754365"/>
                <a:ext cx="406471" cy="222827"/>
              </a:xfrm>
              <a:custGeom>
                <a:avLst/>
                <a:gdLst>
                  <a:gd name="T0" fmla="*/ 46 w 294"/>
                  <a:gd name="T1" fmla="*/ 0 h 161"/>
                  <a:gd name="T2" fmla="*/ 100 w 294"/>
                  <a:gd name="T3" fmla="*/ 5 h 161"/>
                  <a:gd name="T4" fmla="*/ 105 w 294"/>
                  <a:gd name="T5" fmla="*/ 25 h 161"/>
                  <a:gd name="T6" fmla="*/ 132 w 294"/>
                  <a:gd name="T7" fmla="*/ 29 h 161"/>
                  <a:gd name="T8" fmla="*/ 188 w 294"/>
                  <a:gd name="T9" fmla="*/ 55 h 161"/>
                  <a:gd name="T10" fmla="*/ 197 w 294"/>
                  <a:gd name="T11" fmla="*/ 71 h 161"/>
                  <a:gd name="T12" fmla="*/ 228 w 294"/>
                  <a:gd name="T13" fmla="*/ 79 h 161"/>
                  <a:gd name="T14" fmla="*/ 237 w 294"/>
                  <a:gd name="T15" fmla="*/ 101 h 161"/>
                  <a:gd name="T16" fmla="*/ 269 w 294"/>
                  <a:gd name="T17" fmla="*/ 102 h 161"/>
                  <a:gd name="T18" fmla="*/ 294 w 294"/>
                  <a:gd name="T19" fmla="*/ 122 h 161"/>
                  <a:gd name="T20" fmla="*/ 282 w 294"/>
                  <a:gd name="T21" fmla="*/ 151 h 161"/>
                  <a:gd name="T22" fmla="*/ 227 w 294"/>
                  <a:gd name="T23" fmla="*/ 161 h 161"/>
                  <a:gd name="T24" fmla="*/ 201 w 294"/>
                  <a:gd name="T25" fmla="*/ 131 h 161"/>
                  <a:gd name="T26" fmla="*/ 184 w 294"/>
                  <a:gd name="T27" fmla="*/ 124 h 161"/>
                  <a:gd name="T28" fmla="*/ 163 w 294"/>
                  <a:gd name="T29" fmla="*/ 99 h 161"/>
                  <a:gd name="T30" fmla="*/ 150 w 294"/>
                  <a:gd name="T31" fmla="*/ 102 h 161"/>
                  <a:gd name="T32" fmla="*/ 84 w 294"/>
                  <a:gd name="T33" fmla="*/ 81 h 161"/>
                  <a:gd name="T34" fmla="*/ 79 w 294"/>
                  <a:gd name="T35" fmla="*/ 90 h 161"/>
                  <a:gd name="T36" fmla="*/ 91 w 294"/>
                  <a:gd name="T37" fmla="*/ 114 h 161"/>
                  <a:gd name="T38" fmla="*/ 77 w 294"/>
                  <a:gd name="T39" fmla="*/ 130 h 161"/>
                  <a:gd name="T40" fmla="*/ 64 w 294"/>
                  <a:gd name="T41" fmla="*/ 132 h 161"/>
                  <a:gd name="T42" fmla="*/ 42 w 294"/>
                  <a:gd name="T43" fmla="*/ 111 h 161"/>
                  <a:gd name="T44" fmla="*/ 26 w 294"/>
                  <a:gd name="T45" fmla="*/ 118 h 161"/>
                  <a:gd name="T46" fmla="*/ 16 w 294"/>
                  <a:gd name="T47" fmla="*/ 96 h 161"/>
                  <a:gd name="T48" fmla="*/ 0 w 294"/>
                  <a:gd name="T49" fmla="*/ 68 h 161"/>
                  <a:gd name="T50" fmla="*/ 8 w 294"/>
                  <a:gd name="T51" fmla="*/ 46 h 161"/>
                  <a:gd name="T52" fmla="*/ 24 w 294"/>
                  <a:gd name="T53" fmla="*/ 41 h 161"/>
                  <a:gd name="T54" fmla="*/ 21 w 294"/>
                  <a:gd name="T55" fmla="*/ 13 h 161"/>
                  <a:gd name="T56" fmla="*/ 46 w 294"/>
                  <a:gd name="T57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94" h="161">
                    <a:moveTo>
                      <a:pt x="46" y="0"/>
                    </a:moveTo>
                    <a:lnTo>
                      <a:pt x="100" y="5"/>
                    </a:lnTo>
                    <a:lnTo>
                      <a:pt x="105" y="25"/>
                    </a:lnTo>
                    <a:lnTo>
                      <a:pt x="132" y="29"/>
                    </a:lnTo>
                    <a:lnTo>
                      <a:pt x="188" y="55"/>
                    </a:lnTo>
                    <a:lnTo>
                      <a:pt x="197" y="71"/>
                    </a:lnTo>
                    <a:lnTo>
                      <a:pt x="228" y="79"/>
                    </a:lnTo>
                    <a:lnTo>
                      <a:pt x="237" y="101"/>
                    </a:lnTo>
                    <a:lnTo>
                      <a:pt x="269" y="102"/>
                    </a:lnTo>
                    <a:lnTo>
                      <a:pt x="294" y="122"/>
                    </a:lnTo>
                    <a:lnTo>
                      <a:pt x="282" y="151"/>
                    </a:lnTo>
                    <a:lnTo>
                      <a:pt x="227" y="161"/>
                    </a:lnTo>
                    <a:lnTo>
                      <a:pt x="201" y="131"/>
                    </a:lnTo>
                    <a:lnTo>
                      <a:pt x="184" y="124"/>
                    </a:lnTo>
                    <a:lnTo>
                      <a:pt x="163" y="99"/>
                    </a:lnTo>
                    <a:lnTo>
                      <a:pt x="150" y="102"/>
                    </a:lnTo>
                    <a:lnTo>
                      <a:pt x="84" y="81"/>
                    </a:lnTo>
                    <a:lnTo>
                      <a:pt x="79" y="90"/>
                    </a:lnTo>
                    <a:lnTo>
                      <a:pt x="91" y="114"/>
                    </a:lnTo>
                    <a:lnTo>
                      <a:pt x="77" y="130"/>
                    </a:lnTo>
                    <a:lnTo>
                      <a:pt x="64" y="132"/>
                    </a:lnTo>
                    <a:lnTo>
                      <a:pt x="42" y="111"/>
                    </a:lnTo>
                    <a:lnTo>
                      <a:pt x="26" y="118"/>
                    </a:lnTo>
                    <a:lnTo>
                      <a:pt x="16" y="96"/>
                    </a:lnTo>
                    <a:lnTo>
                      <a:pt x="0" y="68"/>
                    </a:lnTo>
                    <a:lnTo>
                      <a:pt x="8" y="46"/>
                    </a:lnTo>
                    <a:lnTo>
                      <a:pt x="24" y="41"/>
                    </a:lnTo>
                    <a:lnTo>
                      <a:pt x="21" y="1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28" name="Valdemarsvik">
                <a:extLst>
                  <a:ext uri="{FF2B5EF4-FFF2-40B4-BE49-F238E27FC236}">
                    <a16:creationId xmlns:a16="http://schemas.microsoft.com/office/drawing/2014/main" id="{00000000-0008-0000-0200-0000C4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95050" y="3866461"/>
                <a:ext cx="271452" cy="351356"/>
              </a:xfrm>
              <a:custGeom>
                <a:avLst/>
                <a:gdLst>
                  <a:gd name="T0" fmla="*/ 7 w 197"/>
                  <a:gd name="T1" fmla="*/ 0 h 255"/>
                  <a:gd name="T2" fmla="*/ 73 w 197"/>
                  <a:gd name="T3" fmla="*/ 21 h 255"/>
                  <a:gd name="T4" fmla="*/ 86 w 197"/>
                  <a:gd name="T5" fmla="*/ 18 h 255"/>
                  <a:gd name="T6" fmla="*/ 107 w 197"/>
                  <a:gd name="T7" fmla="*/ 43 h 255"/>
                  <a:gd name="T8" fmla="*/ 124 w 197"/>
                  <a:gd name="T9" fmla="*/ 50 h 255"/>
                  <a:gd name="T10" fmla="*/ 150 w 197"/>
                  <a:gd name="T11" fmla="*/ 80 h 255"/>
                  <a:gd name="T12" fmla="*/ 180 w 197"/>
                  <a:gd name="T13" fmla="*/ 100 h 255"/>
                  <a:gd name="T14" fmla="*/ 197 w 197"/>
                  <a:gd name="T15" fmla="*/ 127 h 255"/>
                  <a:gd name="T16" fmla="*/ 181 w 197"/>
                  <a:gd name="T17" fmla="*/ 168 h 255"/>
                  <a:gd name="T18" fmla="*/ 151 w 197"/>
                  <a:gd name="T19" fmla="*/ 155 h 255"/>
                  <a:gd name="T20" fmla="*/ 154 w 197"/>
                  <a:gd name="T21" fmla="*/ 176 h 255"/>
                  <a:gd name="T22" fmla="*/ 183 w 197"/>
                  <a:gd name="T23" fmla="*/ 200 h 255"/>
                  <a:gd name="T24" fmla="*/ 162 w 197"/>
                  <a:gd name="T25" fmla="*/ 215 h 255"/>
                  <a:gd name="T26" fmla="*/ 175 w 197"/>
                  <a:gd name="T27" fmla="*/ 242 h 255"/>
                  <a:gd name="T28" fmla="*/ 156 w 197"/>
                  <a:gd name="T29" fmla="*/ 255 h 255"/>
                  <a:gd name="T30" fmla="*/ 130 w 197"/>
                  <a:gd name="T31" fmla="*/ 252 h 255"/>
                  <a:gd name="T32" fmla="*/ 112 w 197"/>
                  <a:gd name="T33" fmla="*/ 185 h 255"/>
                  <a:gd name="T34" fmla="*/ 92 w 197"/>
                  <a:gd name="T35" fmla="*/ 174 h 255"/>
                  <a:gd name="T36" fmla="*/ 80 w 197"/>
                  <a:gd name="T37" fmla="*/ 191 h 255"/>
                  <a:gd name="T38" fmla="*/ 48 w 197"/>
                  <a:gd name="T39" fmla="*/ 152 h 255"/>
                  <a:gd name="T40" fmla="*/ 49 w 197"/>
                  <a:gd name="T41" fmla="*/ 136 h 255"/>
                  <a:gd name="T42" fmla="*/ 65 w 197"/>
                  <a:gd name="T43" fmla="*/ 130 h 255"/>
                  <a:gd name="T44" fmla="*/ 67 w 197"/>
                  <a:gd name="T45" fmla="*/ 105 h 255"/>
                  <a:gd name="T46" fmla="*/ 21 w 197"/>
                  <a:gd name="T47" fmla="*/ 85 h 255"/>
                  <a:gd name="T48" fmla="*/ 16 w 197"/>
                  <a:gd name="T49" fmla="*/ 59 h 255"/>
                  <a:gd name="T50" fmla="*/ 0 w 197"/>
                  <a:gd name="T51" fmla="*/ 49 h 255"/>
                  <a:gd name="T52" fmla="*/ 14 w 197"/>
                  <a:gd name="T53" fmla="*/ 33 h 255"/>
                  <a:gd name="T54" fmla="*/ 2 w 197"/>
                  <a:gd name="T55" fmla="*/ 9 h 255"/>
                  <a:gd name="T56" fmla="*/ 7 w 197"/>
                  <a:gd name="T57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97" h="255">
                    <a:moveTo>
                      <a:pt x="7" y="0"/>
                    </a:moveTo>
                    <a:lnTo>
                      <a:pt x="73" y="21"/>
                    </a:lnTo>
                    <a:lnTo>
                      <a:pt x="86" y="18"/>
                    </a:lnTo>
                    <a:lnTo>
                      <a:pt x="107" y="43"/>
                    </a:lnTo>
                    <a:lnTo>
                      <a:pt x="124" y="50"/>
                    </a:lnTo>
                    <a:lnTo>
                      <a:pt x="150" y="80"/>
                    </a:lnTo>
                    <a:lnTo>
                      <a:pt x="180" y="100"/>
                    </a:lnTo>
                    <a:lnTo>
                      <a:pt x="197" y="127"/>
                    </a:lnTo>
                    <a:lnTo>
                      <a:pt x="181" y="168"/>
                    </a:lnTo>
                    <a:lnTo>
                      <a:pt x="151" y="155"/>
                    </a:lnTo>
                    <a:lnTo>
                      <a:pt x="154" y="176"/>
                    </a:lnTo>
                    <a:lnTo>
                      <a:pt x="183" y="200"/>
                    </a:lnTo>
                    <a:lnTo>
                      <a:pt x="162" y="215"/>
                    </a:lnTo>
                    <a:lnTo>
                      <a:pt x="175" y="242"/>
                    </a:lnTo>
                    <a:lnTo>
                      <a:pt x="156" y="255"/>
                    </a:lnTo>
                    <a:lnTo>
                      <a:pt x="130" y="252"/>
                    </a:lnTo>
                    <a:lnTo>
                      <a:pt x="112" y="185"/>
                    </a:lnTo>
                    <a:lnTo>
                      <a:pt x="92" y="174"/>
                    </a:lnTo>
                    <a:lnTo>
                      <a:pt x="80" y="191"/>
                    </a:lnTo>
                    <a:lnTo>
                      <a:pt x="48" y="152"/>
                    </a:lnTo>
                    <a:lnTo>
                      <a:pt x="49" y="136"/>
                    </a:lnTo>
                    <a:lnTo>
                      <a:pt x="65" y="130"/>
                    </a:lnTo>
                    <a:lnTo>
                      <a:pt x="67" y="105"/>
                    </a:lnTo>
                    <a:lnTo>
                      <a:pt x="21" y="85"/>
                    </a:lnTo>
                    <a:lnTo>
                      <a:pt x="16" y="59"/>
                    </a:lnTo>
                    <a:lnTo>
                      <a:pt x="0" y="49"/>
                    </a:lnTo>
                    <a:lnTo>
                      <a:pt x="14" y="33"/>
                    </a:lnTo>
                    <a:lnTo>
                      <a:pt x="2" y="9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29" name="Mjölby">
                <a:extLst>
                  <a:ext uri="{FF2B5EF4-FFF2-40B4-BE49-F238E27FC236}">
                    <a16:creationId xmlns:a16="http://schemas.microsoft.com/office/drawing/2014/main" id="{00000000-0008-0000-0200-0000C5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58465" y="3818607"/>
                <a:ext cx="238382" cy="269338"/>
              </a:xfrm>
              <a:custGeom>
                <a:avLst/>
                <a:gdLst>
                  <a:gd name="T0" fmla="*/ 92 w 173"/>
                  <a:gd name="T1" fmla="*/ 0 h 196"/>
                  <a:gd name="T2" fmla="*/ 134 w 173"/>
                  <a:gd name="T3" fmla="*/ 4 h 196"/>
                  <a:gd name="T4" fmla="*/ 130 w 173"/>
                  <a:gd name="T5" fmla="*/ 13 h 196"/>
                  <a:gd name="T6" fmla="*/ 148 w 173"/>
                  <a:gd name="T7" fmla="*/ 14 h 196"/>
                  <a:gd name="T8" fmla="*/ 137 w 173"/>
                  <a:gd name="T9" fmla="*/ 30 h 196"/>
                  <a:gd name="T10" fmla="*/ 163 w 173"/>
                  <a:gd name="T11" fmla="*/ 40 h 196"/>
                  <a:gd name="T12" fmla="*/ 158 w 173"/>
                  <a:gd name="T13" fmla="*/ 63 h 196"/>
                  <a:gd name="T14" fmla="*/ 171 w 173"/>
                  <a:gd name="T15" fmla="*/ 72 h 196"/>
                  <a:gd name="T16" fmla="*/ 162 w 173"/>
                  <a:gd name="T17" fmla="*/ 88 h 196"/>
                  <a:gd name="T18" fmla="*/ 173 w 173"/>
                  <a:gd name="T19" fmla="*/ 177 h 196"/>
                  <a:gd name="T20" fmla="*/ 141 w 173"/>
                  <a:gd name="T21" fmla="*/ 196 h 196"/>
                  <a:gd name="T22" fmla="*/ 127 w 173"/>
                  <a:gd name="T23" fmla="*/ 190 h 196"/>
                  <a:gd name="T24" fmla="*/ 129 w 173"/>
                  <a:gd name="T25" fmla="*/ 175 h 196"/>
                  <a:gd name="T26" fmla="*/ 121 w 173"/>
                  <a:gd name="T27" fmla="*/ 129 h 196"/>
                  <a:gd name="T28" fmla="*/ 71 w 173"/>
                  <a:gd name="T29" fmla="*/ 102 h 196"/>
                  <a:gd name="T30" fmla="*/ 58 w 173"/>
                  <a:gd name="T31" fmla="*/ 106 h 196"/>
                  <a:gd name="T32" fmla="*/ 48 w 173"/>
                  <a:gd name="T33" fmla="*/ 98 h 196"/>
                  <a:gd name="T34" fmla="*/ 37 w 173"/>
                  <a:gd name="T35" fmla="*/ 106 h 196"/>
                  <a:gd name="T36" fmla="*/ 19 w 173"/>
                  <a:gd name="T37" fmla="*/ 110 h 196"/>
                  <a:gd name="T38" fmla="*/ 10 w 173"/>
                  <a:gd name="T39" fmla="*/ 122 h 196"/>
                  <a:gd name="T40" fmla="*/ 0 w 173"/>
                  <a:gd name="T41" fmla="*/ 98 h 196"/>
                  <a:gd name="T42" fmla="*/ 0 w 173"/>
                  <a:gd name="T43" fmla="*/ 68 h 196"/>
                  <a:gd name="T44" fmla="*/ 21 w 173"/>
                  <a:gd name="T45" fmla="*/ 70 h 196"/>
                  <a:gd name="T46" fmla="*/ 41 w 173"/>
                  <a:gd name="T47" fmla="*/ 44 h 196"/>
                  <a:gd name="T48" fmla="*/ 38 w 173"/>
                  <a:gd name="T49" fmla="*/ 27 h 196"/>
                  <a:gd name="T50" fmla="*/ 50 w 173"/>
                  <a:gd name="T51" fmla="*/ 26 h 196"/>
                  <a:gd name="T52" fmla="*/ 75 w 173"/>
                  <a:gd name="T53" fmla="*/ 12 h 196"/>
                  <a:gd name="T54" fmla="*/ 87 w 173"/>
                  <a:gd name="T55" fmla="*/ 12 h 196"/>
                  <a:gd name="T56" fmla="*/ 92 w 173"/>
                  <a:gd name="T5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3" h="196">
                    <a:moveTo>
                      <a:pt x="92" y="0"/>
                    </a:moveTo>
                    <a:lnTo>
                      <a:pt x="134" y="4"/>
                    </a:lnTo>
                    <a:lnTo>
                      <a:pt x="130" y="13"/>
                    </a:lnTo>
                    <a:lnTo>
                      <a:pt x="148" y="14"/>
                    </a:lnTo>
                    <a:lnTo>
                      <a:pt x="137" y="30"/>
                    </a:lnTo>
                    <a:lnTo>
                      <a:pt x="163" y="40"/>
                    </a:lnTo>
                    <a:lnTo>
                      <a:pt x="158" y="63"/>
                    </a:lnTo>
                    <a:lnTo>
                      <a:pt x="171" y="72"/>
                    </a:lnTo>
                    <a:lnTo>
                      <a:pt x="162" y="88"/>
                    </a:lnTo>
                    <a:lnTo>
                      <a:pt x="173" y="177"/>
                    </a:lnTo>
                    <a:lnTo>
                      <a:pt x="141" y="196"/>
                    </a:lnTo>
                    <a:lnTo>
                      <a:pt x="127" y="190"/>
                    </a:lnTo>
                    <a:lnTo>
                      <a:pt x="129" y="175"/>
                    </a:lnTo>
                    <a:lnTo>
                      <a:pt x="121" y="129"/>
                    </a:lnTo>
                    <a:lnTo>
                      <a:pt x="71" y="102"/>
                    </a:lnTo>
                    <a:lnTo>
                      <a:pt x="58" y="106"/>
                    </a:lnTo>
                    <a:lnTo>
                      <a:pt x="48" y="98"/>
                    </a:lnTo>
                    <a:lnTo>
                      <a:pt x="37" y="106"/>
                    </a:lnTo>
                    <a:lnTo>
                      <a:pt x="19" y="110"/>
                    </a:lnTo>
                    <a:lnTo>
                      <a:pt x="10" y="122"/>
                    </a:lnTo>
                    <a:lnTo>
                      <a:pt x="0" y="98"/>
                    </a:lnTo>
                    <a:lnTo>
                      <a:pt x="0" y="68"/>
                    </a:lnTo>
                    <a:lnTo>
                      <a:pt x="21" y="70"/>
                    </a:lnTo>
                    <a:lnTo>
                      <a:pt x="41" y="44"/>
                    </a:lnTo>
                    <a:lnTo>
                      <a:pt x="38" y="27"/>
                    </a:lnTo>
                    <a:lnTo>
                      <a:pt x="50" y="26"/>
                    </a:lnTo>
                    <a:lnTo>
                      <a:pt x="75" y="12"/>
                    </a:lnTo>
                    <a:lnTo>
                      <a:pt x="87" y="1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FF6C56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30" name="Ödeshög">
                <a:extLst>
                  <a:ext uri="{FF2B5EF4-FFF2-40B4-BE49-F238E27FC236}">
                    <a16:creationId xmlns:a16="http://schemas.microsoft.com/office/drawing/2014/main" id="{00000000-0008-0000-0200-0000C6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5180" y="3902012"/>
                <a:ext cx="183247" cy="237869"/>
              </a:xfrm>
              <a:custGeom>
                <a:avLst/>
                <a:gdLst>
                  <a:gd name="T0" fmla="*/ 86 w 132"/>
                  <a:gd name="T1" fmla="*/ 0 h 172"/>
                  <a:gd name="T2" fmla="*/ 103 w 132"/>
                  <a:gd name="T3" fmla="*/ 7 h 172"/>
                  <a:gd name="T4" fmla="*/ 103 w 132"/>
                  <a:gd name="T5" fmla="*/ 37 h 172"/>
                  <a:gd name="T6" fmla="*/ 113 w 132"/>
                  <a:gd name="T7" fmla="*/ 61 h 172"/>
                  <a:gd name="T8" fmla="*/ 107 w 132"/>
                  <a:gd name="T9" fmla="*/ 87 h 172"/>
                  <a:gd name="T10" fmla="*/ 110 w 132"/>
                  <a:gd name="T11" fmla="*/ 109 h 172"/>
                  <a:gd name="T12" fmla="*/ 132 w 132"/>
                  <a:gd name="T13" fmla="*/ 138 h 172"/>
                  <a:gd name="T14" fmla="*/ 119 w 132"/>
                  <a:gd name="T15" fmla="*/ 161 h 172"/>
                  <a:gd name="T16" fmla="*/ 72 w 132"/>
                  <a:gd name="T17" fmla="*/ 172 h 172"/>
                  <a:gd name="T18" fmla="*/ 69 w 132"/>
                  <a:gd name="T19" fmla="*/ 154 h 172"/>
                  <a:gd name="T20" fmla="*/ 22 w 132"/>
                  <a:gd name="T21" fmla="*/ 161 h 172"/>
                  <a:gd name="T22" fmla="*/ 0 w 132"/>
                  <a:gd name="T23" fmla="*/ 150 h 172"/>
                  <a:gd name="T24" fmla="*/ 17 w 132"/>
                  <a:gd name="T25" fmla="*/ 93 h 172"/>
                  <a:gd name="T26" fmla="*/ 26 w 132"/>
                  <a:gd name="T27" fmla="*/ 49 h 172"/>
                  <a:gd name="T28" fmla="*/ 35 w 132"/>
                  <a:gd name="T29" fmla="*/ 36 h 172"/>
                  <a:gd name="T30" fmla="*/ 30 w 132"/>
                  <a:gd name="T31" fmla="*/ 23 h 172"/>
                  <a:gd name="T32" fmla="*/ 38 w 132"/>
                  <a:gd name="T33" fmla="*/ 2 h 172"/>
                  <a:gd name="T34" fmla="*/ 50 w 132"/>
                  <a:gd name="T35" fmla="*/ 9 h 172"/>
                  <a:gd name="T36" fmla="*/ 86 w 132"/>
                  <a:gd name="T37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2" h="172">
                    <a:moveTo>
                      <a:pt x="86" y="0"/>
                    </a:moveTo>
                    <a:lnTo>
                      <a:pt x="103" y="7"/>
                    </a:lnTo>
                    <a:lnTo>
                      <a:pt x="103" y="37"/>
                    </a:lnTo>
                    <a:lnTo>
                      <a:pt x="113" y="61"/>
                    </a:lnTo>
                    <a:lnTo>
                      <a:pt x="107" y="87"/>
                    </a:lnTo>
                    <a:lnTo>
                      <a:pt x="110" y="109"/>
                    </a:lnTo>
                    <a:lnTo>
                      <a:pt x="132" y="138"/>
                    </a:lnTo>
                    <a:lnTo>
                      <a:pt x="119" y="161"/>
                    </a:lnTo>
                    <a:lnTo>
                      <a:pt x="72" y="172"/>
                    </a:lnTo>
                    <a:lnTo>
                      <a:pt x="69" y="154"/>
                    </a:lnTo>
                    <a:lnTo>
                      <a:pt x="22" y="161"/>
                    </a:lnTo>
                    <a:lnTo>
                      <a:pt x="0" y="150"/>
                    </a:lnTo>
                    <a:lnTo>
                      <a:pt x="17" y="93"/>
                    </a:lnTo>
                    <a:lnTo>
                      <a:pt x="26" y="49"/>
                    </a:lnTo>
                    <a:lnTo>
                      <a:pt x="35" y="36"/>
                    </a:lnTo>
                    <a:lnTo>
                      <a:pt x="30" y="23"/>
                    </a:lnTo>
                    <a:lnTo>
                      <a:pt x="38" y="2"/>
                    </a:lnTo>
                    <a:lnTo>
                      <a:pt x="50" y="9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FFCA8A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31" name="Boxholm">
                <a:extLst>
                  <a:ext uri="{FF2B5EF4-FFF2-40B4-BE49-F238E27FC236}">
                    <a16:creationId xmlns:a16="http://schemas.microsoft.com/office/drawing/2014/main" id="{00000000-0008-0000-0200-0000C7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3978" y="3953948"/>
                <a:ext cx="237004" cy="273441"/>
              </a:xfrm>
              <a:custGeom>
                <a:avLst/>
                <a:gdLst>
                  <a:gd name="T0" fmla="*/ 44 w 172"/>
                  <a:gd name="T1" fmla="*/ 0 h 199"/>
                  <a:gd name="T2" fmla="*/ 54 w 172"/>
                  <a:gd name="T3" fmla="*/ 8 h 199"/>
                  <a:gd name="T4" fmla="*/ 67 w 172"/>
                  <a:gd name="T5" fmla="*/ 4 h 199"/>
                  <a:gd name="T6" fmla="*/ 117 w 172"/>
                  <a:gd name="T7" fmla="*/ 31 h 199"/>
                  <a:gd name="T8" fmla="*/ 125 w 172"/>
                  <a:gd name="T9" fmla="*/ 77 h 199"/>
                  <a:gd name="T10" fmla="*/ 123 w 172"/>
                  <a:gd name="T11" fmla="*/ 92 h 199"/>
                  <a:gd name="T12" fmla="*/ 137 w 172"/>
                  <a:gd name="T13" fmla="*/ 98 h 199"/>
                  <a:gd name="T14" fmla="*/ 139 w 172"/>
                  <a:gd name="T15" fmla="*/ 117 h 199"/>
                  <a:gd name="T16" fmla="*/ 159 w 172"/>
                  <a:gd name="T17" fmla="*/ 118 h 199"/>
                  <a:gd name="T18" fmla="*/ 154 w 172"/>
                  <a:gd name="T19" fmla="*/ 128 h 199"/>
                  <a:gd name="T20" fmla="*/ 172 w 172"/>
                  <a:gd name="T21" fmla="*/ 140 h 199"/>
                  <a:gd name="T22" fmla="*/ 164 w 172"/>
                  <a:gd name="T23" fmla="*/ 156 h 199"/>
                  <a:gd name="T24" fmla="*/ 168 w 172"/>
                  <a:gd name="T25" fmla="*/ 199 h 199"/>
                  <a:gd name="T26" fmla="*/ 142 w 172"/>
                  <a:gd name="T27" fmla="*/ 198 h 199"/>
                  <a:gd name="T28" fmla="*/ 126 w 172"/>
                  <a:gd name="T29" fmla="*/ 177 h 199"/>
                  <a:gd name="T30" fmla="*/ 54 w 172"/>
                  <a:gd name="T31" fmla="*/ 162 h 199"/>
                  <a:gd name="T32" fmla="*/ 41 w 172"/>
                  <a:gd name="T33" fmla="*/ 110 h 199"/>
                  <a:gd name="T34" fmla="*/ 25 w 172"/>
                  <a:gd name="T35" fmla="*/ 101 h 199"/>
                  <a:gd name="T36" fmla="*/ 3 w 172"/>
                  <a:gd name="T37" fmla="*/ 72 h 199"/>
                  <a:gd name="T38" fmla="*/ 0 w 172"/>
                  <a:gd name="T39" fmla="*/ 50 h 199"/>
                  <a:gd name="T40" fmla="*/ 6 w 172"/>
                  <a:gd name="T41" fmla="*/ 24 h 199"/>
                  <a:gd name="T42" fmla="*/ 15 w 172"/>
                  <a:gd name="T43" fmla="*/ 12 h 199"/>
                  <a:gd name="T44" fmla="*/ 33 w 172"/>
                  <a:gd name="T45" fmla="*/ 8 h 199"/>
                  <a:gd name="T46" fmla="*/ 44 w 172"/>
                  <a:gd name="T47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2" h="199">
                    <a:moveTo>
                      <a:pt x="44" y="0"/>
                    </a:moveTo>
                    <a:lnTo>
                      <a:pt x="54" y="8"/>
                    </a:lnTo>
                    <a:lnTo>
                      <a:pt x="67" y="4"/>
                    </a:lnTo>
                    <a:lnTo>
                      <a:pt x="117" y="31"/>
                    </a:lnTo>
                    <a:lnTo>
                      <a:pt x="125" y="77"/>
                    </a:lnTo>
                    <a:lnTo>
                      <a:pt x="123" y="92"/>
                    </a:lnTo>
                    <a:lnTo>
                      <a:pt x="137" y="98"/>
                    </a:lnTo>
                    <a:lnTo>
                      <a:pt x="139" y="117"/>
                    </a:lnTo>
                    <a:lnTo>
                      <a:pt x="159" y="118"/>
                    </a:lnTo>
                    <a:lnTo>
                      <a:pt x="154" y="128"/>
                    </a:lnTo>
                    <a:lnTo>
                      <a:pt x="172" y="140"/>
                    </a:lnTo>
                    <a:lnTo>
                      <a:pt x="164" y="156"/>
                    </a:lnTo>
                    <a:lnTo>
                      <a:pt x="168" y="199"/>
                    </a:lnTo>
                    <a:lnTo>
                      <a:pt x="142" y="198"/>
                    </a:lnTo>
                    <a:lnTo>
                      <a:pt x="126" y="177"/>
                    </a:lnTo>
                    <a:lnTo>
                      <a:pt x="54" y="162"/>
                    </a:lnTo>
                    <a:lnTo>
                      <a:pt x="41" y="110"/>
                    </a:lnTo>
                    <a:lnTo>
                      <a:pt x="25" y="101"/>
                    </a:lnTo>
                    <a:lnTo>
                      <a:pt x="3" y="72"/>
                    </a:lnTo>
                    <a:lnTo>
                      <a:pt x="0" y="50"/>
                    </a:lnTo>
                    <a:lnTo>
                      <a:pt x="6" y="24"/>
                    </a:lnTo>
                    <a:lnTo>
                      <a:pt x="15" y="12"/>
                    </a:lnTo>
                    <a:lnTo>
                      <a:pt x="33" y="8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FCA8A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32" name="Linköping">
                <a:extLst>
                  <a:ext uri="{FF2B5EF4-FFF2-40B4-BE49-F238E27FC236}">
                    <a16:creationId xmlns:a16="http://schemas.microsoft.com/office/drawing/2014/main" id="{00000000-0008-0000-0200-0000C8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7243" y="3646348"/>
                <a:ext cx="362396" cy="500368"/>
              </a:xfrm>
              <a:custGeom>
                <a:avLst/>
                <a:gdLst>
                  <a:gd name="T0" fmla="*/ 43 w 263"/>
                  <a:gd name="T1" fmla="*/ 0 h 363"/>
                  <a:gd name="T2" fmla="*/ 60 w 263"/>
                  <a:gd name="T3" fmla="*/ 15 h 363"/>
                  <a:gd name="T4" fmla="*/ 76 w 263"/>
                  <a:gd name="T5" fmla="*/ 8 h 363"/>
                  <a:gd name="T6" fmla="*/ 87 w 263"/>
                  <a:gd name="T7" fmla="*/ 8 h 363"/>
                  <a:gd name="T8" fmla="*/ 93 w 263"/>
                  <a:gd name="T9" fmla="*/ 25 h 363"/>
                  <a:gd name="T10" fmla="*/ 110 w 263"/>
                  <a:gd name="T11" fmla="*/ 10 h 363"/>
                  <a:gd name="T12" fmla="*/ 118 w 263"/>
                  <a:gd name="T13" fmla="*/ 25 h 363"/>
                  <a:gd name="T14" fmla="*/ 141 w 263"/>
                  <a:gd name="T15" fmla="*/ 59 h 363"/>
                  <a:gd name="T16" fmla="*/ 162 w 263"/>
                  <a:gd name="T17" fmla="*/ 59 h 363"/>
                  <a:gd name="T18" fmla="*/ 165 w 263"/>
                  <a:gd name="T19" fmla="*/ 80 h 363"/>
                  <a:gd name="T20" fmla="*/ 217 w 263"/>
                  <a:gd name="T21" fmla="*/ 91 h 363"/>
                  <a:gd name="T22" fmla="*/ 214 w 263"/>
                  <a:gd name="T23" fmla="*/ 108 h 363"/>
                  <a:gd name="T24" fmla="*/ 235 w 263"/>
                  <a:gd name="T25" fmla="*/ 121 h 363"/>
                  <a:gd name="T26" fmla="*/ 226 w 263"/>
                  <a:gd name="T27" fmla="*/ 135 h 363"/>
                  <a:gd name="T28" fmla="*/ 247 w 263"/>
                  <a:gd name="T29" fmla="*/ 147 h 363"/>
                  <a:gd name="T30" fmla="*/ 256 w 263"/>
                  <a:gd name="T31" fmla="*/ 160 h 363"/>
                  <a:gd name="T32" fmla="*/ 263 w 263"/>
                  <a:gd name="T33" fmla="*/ 175 h 363"/>
                  <a:gd name="T34" fmla="*/ 229 w 263"/>
                  <a:gd name="T35" fmla="*/ 199 h 363"/>
                  <a:gd name="T36" fmla="*/ 209 w 263"/>
                  <a:gd name="T37" fmla="*/ 193 h 363"/>
                  <a:gd name="T38" fmla="*/ 178 w 263"/>
                  <a:gd name="T39" fmla="*/ 215 h 363"/>
                  <a:gd name="T40" fmla="*/ 171 w 263"/>
                  <a:gd name="T41" fmla="*/ 231 h 363"/>
                  <a:gd name="T42" fmla="*/ 186 w 263"/>
                  <a:gd name="T43" fmla="*/ 241 h 363"/>
                  <a:gd name="T44" fmla="*/ 187 w 263"/>
                  <a:gd name="T45" fmla="*/ 260 h 363"/>
                  <a:gd name="T46" fmla="*/ 183 w 263"/>
                  <a:gd name="T47" fmla="*/ 277 h 363"/>
                  <a:gd name="T48" fmla="*/ 149 w 263"/>
                  <a:gd name="T49" fmla="*/ 283 h 363"/>
                  <a:gd name="T50" fmla="*/ 131 w 263"/>
                  <a:gd name="T51" fmla="*/ 302 h 363"/>
                  <a:gd name="T52" fmla="*/ 116 w 263"/>
                  <a:gd name="T53" fmla="*/ 291 h 363"/>
                  <a:gd name="T54" fmla="*/ 95 w 263"/>
                  <a:gd name="T55" fmla="*/ 281 h 363"/>
                  <a:gd name="T56" fmla="*/ 93 w 263"/>
                  <a:gd name="T57" fmla="*/ 305 h 363"/>
                  <a:gd name="T58" fmla="*/ 81 w 263"/>
                  <a:gd name="T59" fmla="*/ 328 h 363"/>
                  <a:gd name="T60" fmla="*/ 82 w 263"/>
                  <a:gd name="T61" fmla="*/ 345 h 363"/>
                  <a:gd name="T62" fmla="*/ 66 w 263"/>
                  <a:gd name="T63" fmla="*/ 358 h 363"/>
                  <a:gd name="T64" fmla="*/ 57 w 263"/>
                  <a:gd name="T65" fmla="*/ 349 h 363"/>
                  <a:gd name="T66" fmla="*/ 39 w 263"/>
                  <a:gd name="T67" fmla="*/ 363 h 363"/>
                  <a:gd name="T68" fmla="*/ 21 w 263"/>
                  <a:gd name="T69" fmla="*/ 351 h 363"/>
                  <a:gd name="T70" fmla="*/ 26 w 263"/>
                  <a:gd name="T71" fmla="*/ 341 h 363"/>
                  <a:gd name="T72" fmla="*/ 6 w 263"/>
                  <a:gd name="T73" fmla="*/ 340 h 363"/>
                  <a:gd name="T74" fmla="*/ 4 w 263"/>
                  <a:gd name="T75" fmla="*/ 321 h 363"/>
                  <a:gd name="T76" fmla="*/ 36 w 263"/>
                  <a:gd name="T77" fmla="*/ 302 h 363"/>
                  <a:gd name="T78" fmla="*/ 25 w 263"/>
                  <a:gd name="T79" fmla="*/ 213 h 363"/>
                  <a:gd name="T80" fmla="*/ 34 w 263"/>
                  <a:gd name="T81" fmla="*/ 197 h 363"/>
                  <a:gd name="T82" fmla="*/ 21 w 263"/>
                  <a:gd name="T83" fmla="*/ 188 h 363"/>
                  <a:gd name="T84" fmla="*/ 26 w 263"/>
                  <a:gd name="T85" fmla="*/ 165 h 363"/>
                  <a:gd name="T86" fmla="*/ 0 w 263"/>
                  <a:gd name="T87" fmla="*/ 155 h 363"/>
                  <a:gd name="T88" fmla="*/ 11 w 263"/>
                  <a:gd name="T89" fmla="*/ 139 h 363"/>
                  <a:gd name="T90" fmla="*/ 36 w 263"/>
                  <a:gd name="T91" fmla="*/ 120 h 363"/>
                  <a:gd name="T92" fmla="*/ 32 w 263"/>
                  <a:gd name="T93" fmla="*/ 20 h 363"/>
                  <a:gd name="T94" fmla="*/ 43 w 263"/>
                  <a:gd name="T95" fmla="*/ 0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63" h="363">
                    <a:moveTo>
                      <a:pt x="43" y="0"/>
                    </a:moveTo>
                    <a:lnTo>
                      <a:pt x="60" y="15"/>
                    </a:lnTo>
                    <a:lnTo>
                      <a:pt x="76" y="8"/>
                    </a:lnTo>
                    <a:lnTo>
                      <a:pt x="87" y="8"/>
                    </a:lnTo>
                    <a:lnTo>
                      <a:pt x="93" y="25"/>
                    </a:lnTo>
                    <a:lnTo>
                      <a:pt x="110" y="10"/>
                    </a:lnTo>
                    <a:lnTo>
                      <a:pt x="118" y="25"/>
                    </a:lnTo>
                    <a:lnTo>
                      <a:pt x="141" y="59"/>
                    </a:lnTo>
                    <a:lnTo>
                      <a:pt x="162" y="59"/>
                    </a:lnTo>
                    <a:lnTo>
                      <a:pt x="165" y="80"/>
                    </a:lnTo>
                    <a:lnTo>
                      <a:pt x="217" y="91"/>
                    </a:lnTo>
                    <a:lnTo>
                      <a:pt x="214" y="108"/>
                    </a:lnTo>
                    <a:lnTo>
                      <a:pt x="235" y="121"/>
                    </a:lnTo>
                    <a:lnTo>
                      <a:pt x="226" y="135"/>
                    </a:lnTo>
                    <a:lnTo>
                      <a:pt x="247" y="147"/>
                    </a:lnTo>
                    <a:lnTo>
                      <a:pt x="256" y="160"/>
                    </a:lnTo>
                    <a:lnTo>
                      <a:pt x="263" y="175"/>
                    </a:lnTo>
                    <a:lnTo>
                      <a:pt x="229" y="199"/>
                    </a:lnTo>
                    <a:lnTo>
                      <a:pt x="209" y="193"/>
                    </a:lnTo>
                    <a:lnTo>
                      <a:pt x="178" y="215"/>
                    </a:lnTo>
                    <a:lnTo>
                      <a:pt x="171" y="231"/>
                    </a:lnTo>
                    <a:lnTo>
                      <a:pt x="186" y="241"/>
                    </a:lnTo>
                    <a:lnTo>
                      <a:pt x="187" y="260"/>
                    </a:lnTo>
                    <a:lnTo>
                      <a:pt x="183" y="277"/>
                    </a:lnTo>
                    <a:lnTo>
                      <a:pt x="149" y="283"/>
                    </a:lnTo>
                    <a:lnTo>
                      <a:pt x="131" y="302"/>
                    </a:lnTo>
                    <a:lnTo>
                      <a:pt x="116" y="291"/>
                    </a:lnTo>
                    <a:lnTo>
                      <a:pt x="95" y="281"/>
                    </a:lnTo>
                    <a:lnTo>
                      <a:pt x="93" y="305"/>
                    </a:lnTo>
                    <a:lnTo>
                      <a:pt x="81" y="328"/>
                    </a:lnTo>
                    <a:lnTo>
                      <a:pt x="82" y="345"/>
                    </a:lnTo>
                    <a:lnTo>
                      <a:pt x="66" y="358"/>
                    </a:lnTo>
                    <a:lnTo>
                      <a:pt x="57" y="349"/>
                    </a:lnTo>
                    <a:lnTo>
                      <a:pt x="39" y="363"/>
                    </a:lnTo>
                    <a:lnTo>
                      <a:pt x="21" y="351"/>
                    </a:lnTo>
                    <a:lnTo>
                      <a:pt x="26" y="341"/>
                    </a:lnTo>
                    <a:lnTo>
                      <a:pt x="6" y="340"/>
                    </a:lnTo>
                    <a:lnTo>
                      <a:pt x="4" y="321"/>
                    </a:lnTo>
                    <a:lnTo>
                      <a:pt x="36" y="302"/>
                    </a:lnTo>
                    <a:lnTo>
                      <a:pt x="25" y="213"/>
                    </a:lnTo>
                    <a:lnTo>
                      <a:pt x="34" y="197"/>
                    </a:lnTo>
                    <a:lnTo>
                      <a:pt x="21" y="188"/>
                    </a:lnTo>
                    <a:lnTo>
                      <a:pt x="26" y="165"/>
                    </a:lnTo>
                    <a:lnTo>
                      <a:pt x="0" y="155"/>
                    </a:lnTo>
                    <a:lnTo>
                      <a:pt x="11" y="139"/>
                    </a:lnTo>
                    <a:lnTo>
                      <a:pt x="36" y="120"/>
                    </a:lnTo>
                    <a:lnTo>
                      <a:pt x="32" y="20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33" name="Åtvidaberg">
                <a:extLst>
                  <a:ext uri="{FF2B5EF4-FFF2-40B4-BE49-F238E27FC236}">
                    <a16:creationId xmlns:a16="http://schemas.microsoft.com/office/drawing/2014/main" id="{00000000-0008-0000-0200-0000C9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2868" y="3886971"/>
                <a:ext cx="304503" cy="263848"/>
              </a:xfrm>
              <a:custGeom>
                <a:avLst/>
                <a:gdLst>
                  <a:gd name="T0" fmla="*/ 92 w 220"/>
                  <a:gd name="T1" fmla="*/ 0 h 191"/>
                  <a:gd name="T2" fmla="*/ 102 w 220"/>
                  <a:gd name="T3" fmla="*/ 22 h 191"/>
                  <a:gd name="T4" fmla="*/ 118 w 220"/>
                  <a:gd name="T5" fmla="*/ 15 h 191"/>
                  <a:gd name="T6" fmla="*/ 140 w 220"/>
                  <a:gd name="T7" fmla="*/ 36 h 191"/>
                  <a:gd name="T8" fmla="*/ 153 w 220"/>
                  <a:gd name="T9" fmla="*/ 34 h 191"/>
                  <a:gd name="T10" fmla="*/ 169 w 220"/>
                  <a:gd name="T11" fmla="*/ 44 h 191"/>
                  <a:gd name="T12" fmla="*/ 174 w 220"/>
                  <a:gd name="T13" fmla="*/ 70 h 191"/>
                  <a:gd name="T14" fmla="*/ 220 w 220"/>
                  <a:gd name="T15" fmla="*/ 90 h 191"/>
                  <a:gd name="T16" fmla="*/ 218 w 220"/>
                  <a:gd name="T17" fmla="*/ 115 h 191"/>
                  <a:gd name="T18" fmla="*/ 202 w 220"/>
                  <a:gd name="T19" fmla="*/ 121 h 191"/>
                  <a:gd name="T20" fmla="*/ 201 w 220"/>
                  <a:gd name="T21" fmla="*/ 137 h 191"/>
                  <a:gd name="T22" fmla="*/ 174 w 220"/>
                  <a:gd name="T23" fmla="*/ 147 h 191"/>
                  <a:gd name="T24" fmla="*/ 161 w 220"/>
                  <a:gd name="T25" fmla="*/ 134 h 191"/>
                  <a:gd name="T26" fmla="*/ 129 w 220"/>
                  <a:gd name="T27" fmla="*/ 165 h 191"/>
                  <a:gd name="T28" fmla="*/ 135 w 220"/>
                  <a:gd name="T29" fmla="*/ 188 h 191"/>
                  <a:gd name="T30" fmla="*/ 117 w 220"/>
                  <a:gd name="T31" fmla="*/ 191 h 191"/>
                  <a:gd name="T32" fmla="*/ 106 w 220"/>
                  <a:gd name="T33" fmla="*/ 178 h 191"/>
                  <a:gd name="T34" fmla="*/ 78 w 220"/>
                  <a:gd name="T35" fmla="*/ 178 h 191"/>
                  <a:gd name="T36" fmla="*/ 81 w 220"/>
                  <a:gd name="T37" fmla="*/ 163 h 191"/>
                  <a:gd name="T38" fmla="*/ 64 w 220"/>
                  <a:gd name="T39" fmla="*/ 154 h 191"/>
                  <a:gd name="T40" fmla="*/ 58 w 220"/>
                  <a:gd name="T41" fmla="*/ 137 h 191"/>
                  <a:gd name="T42" fmla="*/ 37 w 220"/>
                  <a:gd name="T43" fmla="*/ 129 h 191"/>
                  <a:gd name="T44" fmla="*/ 25 w 220"/>
                  <a:gd name="T45" fmla="*/ 107 h 191"/>
                  <a:gd name="T46" fmla="*/ 12 w 220"/>
                  <a:gd name="T47" fmla="*/ 102 h 191"/>
                  <a:gd name="T48" fmla="*/ 16 w 220"/>
                  <a:gd name="T49" fmla="*/ 85 h 191"/>
                  <a:gd name="T50" fmla="*/ 15 w 220"/>
                  <a:gd name="T51" fmla="*/ 66 h 191"/>
                  <a:gd name="T52" fmla="*/ 0 w 220"/>
                  <a:gd name="T53" fmla="*/ 56 h 191"/>
                  <a:gd name="T54" fmla="*/ 7 w 220"/>
                  <a:gd name="T55" fmla="*/ 40 h 191"/>
                  <a:gd name="T56" fmla="*/ 38 w 220"/>
                  <a:gd name="T57" fmla="*/ 18 h 191"/>
                  <a:gd name="T58" fmla="*/ 58 w 220"/>
                  <a:gd name="T59" fmla="*/ 24 h 191"/>
                  <a:gd name="T60" fmla="*/ 92 w 220"/>
                  <a:gd name="T61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0" h="191">
                    <a:moveTo>
                      <a:pt x="92" y="0"/>
                    </a:moveTo>
                    <a:lnTo>
                      <a:pt x="102" y="22"/>
                    </a:lnTo>
                    <a:lnTo>
                      <a:pt x="118" y="15"/>
                    </a:lnTo>
                    <a:lnTo>
                      <a:pt x="140" y="36"/>
                    </a:lnTo>
                    <a:lnTo>
                      <a:pt x="153" y="34"/>
                    </a:lnTo>
                    <a:lnTo>
                      <a:pt x="169" y="44"/>
                    </a:lnTo>
                    <a:lnTo>
                      <a:pt x="174" y="70"/>
                    </a:lnTo>
                    <a:lnTo>
                      <a:pt x="220" y="90"/>
                    </a:lnTo>
                    <a:lnTo>
                      <a:pt x="218" y="115"/>
                    </a:lnTo>
                    <a:lnTo>
                      <a:pt x="202" y="121"/>
                    </a:lnTo>
                    <a:lnTo>
                      <a:pt x="201" y="137"/>
                    </a:lnTo>
                    <a:lnTo>
                      <a:pt x="174" y="147"/>
                    </a:lnTo>
                    <a:lnTo>
                      <a:pt x="161" y="134"/>
                    </a:lnTo>
                    <a:lnTo>
                      <a:pt x="129" y="165"/>
                    </a:lnTo>
                    <a:lnTo>
                      <a:pt x="135" y="188"/>
                    </a:lnTo>
                    <a:lnTo>
                      <a:pt x="117" y="191"/>
                    </a:lnTo>
                    <a:lnTo>
                      <a:pt x="106" y="178"/>
                    </a:lnTo>
                    <a:lnTo>
                      <a:pt x="78" y="178"/>
                    </a:lnTo>
                    <a:lnTo>
                      <a:pt x="81" y="163"/>
                    </a:lnTo>
                    <a:lnTo>
                      <a:pt x="64" y="154"/>
                    </a:lnTo>
                    <a:lnTo>
                      <a:pt x="58" y="137"/>
                    </a:lnTo>
                    <a:lnTo>
                      <a:pt x="37" y="129"/>
                    </a:lnTo>
                    <a:lnTo>
                      <a:pt x="25" y="107"/>
                    </a:lnTo>
                    <a:lnTo>
                      <a:pt x="12" y="102"/>
                    </a:lnTo>
                    <a:lnTo>
                      <a:pt x="16" y="85"/>
                    </a:lnTo>
                    <a:lnTo>
                      <a:pt x="15" y="66"/>
                    </a:lnTo>
                    <a:lnTo>
                      <a:pt x="0" y="56"/>
                    </a:lnTo>
                    <a:lnTo>
                      <a:pt x="7" y="40"/>
                    </a:lnTo>
                    <a:lnTo>
                      <a:pt x="38" y="18"/>
                    </a:lnTo>
                    <a:lnTo>
                      <a:pt x="58" y="24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34" name="Kinda">
                <a:extLst>
                  <a:ext uri="{FF2B5EF4-FFF2-40B4-BE49-F238E27FC236}">
                    <a16:creationId xmlns:a16="http://schemas.microsoft.com/office/drawing/2014/main" id="{00000000-0008-0000-0200-0000CA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9958" y="4027783"/>
                <a:ext cx="327947" cy="351355"/>
              </a:xfrm>
              <a:custGeom>
                <a:avLst/>
                <a:gdLst>
                  <a:gd name="T0" fmla="*/ 152 w 238"/>
                  <a:gd name="T1" fmla="*/ 0 h 255"/>
                  <a:gd name="T2" fmla="*/ 165 w 238"/>
                  <a:gd name="T3" fmla="*/ 5 h 255"/>
                  <a:gd name="T4" fmla="*/ 177 w 238"/>
                  <a:gd name="T5" fmla="*/ 27 h 255"/>
                  <a:gd name="T6" fmla="*/ 198 w 238"/>
                  <a:gd name="T7" fmla="*/ 35 h 255"/>
                  <a:gd name="T8" fmla="*/ 204 w 238"/>
                  <a:gd name="T9" fmla="*/ 52 h 255"/>
                  <a:gd name="T10" fmla="*/ 221 w 238"/>
                  <a:gd name="T11" fmla="*/ 61 h 255"/>
                  <a:gd name="T12" fmla="*/ 218 w 238"/>
                  <a:gd name="T13" fmla="*/ 76 h 255"/>
                  <a:gd name="T14" fmla="*/ 211 w 238"/>
                  <a:gd name="T15" fmla="*/ 107 h 255"/>
                  <a:gd name="T16" fmla="*/ 238 w 238"/>
                  <a:gd name="T17" fmla="*/ 146 h 255"/>
                  <a:gd name="T18" fmla="*/ 225 w 238"/>
                  <a:gd name="T19" fmla="*/ 158 h 255"/>
                  <a:gd name="T20" fmla="*/ 238 w 238"/>
                  <a:gd name="T21" fmla="*/ 212 h 255"/>
                  <a:gd name="T22" fmla="*/ 225 w 238"/>
                  <a:gd name="T23" fmla="*/ 216 h 255"/>
                  <a:gd name="T24" fmla="*/ 193 w 238"/>
                  <a:gd name="T25" fmla="*/ 245 h 255"/>
                  <a:gd name="T26" fmla="*/ 174 w 238"/>
                  <a:gd name="T27" fmla="*/ 233 h 255"/>
                  <a:gd name="T28" fmla="*/ 148 w 238"/>
                  <a:gd name="T29" fmla="*/ 245 h 255"/>
                  <a:gd name="T30" fmla="*/ 142 w 238"/>
                  <a:gd name="T31" fmla="*/ 225 h 255"/>
                  <a:gd name="T32" fmla="*/ 106 w 238"/>
                  <a:gd name="T33" fmla="*/ 214 h 255"/>
                  <a:gd name="T34" fmla="*/ 76 w 238"/>
                  <a:gd name="T35" fmla="*/ 221 h 255"/>
                  <a:gd name="T36" fmla="*/ 80 w 238"/>
                  <a:gd name="T37" fmla="*/ 239 h 255"/>
                  <a:gd name="T38" fmla="*/ 62 w 238"/>
                  <a:gd name="T39" fmla="*/ 255 h 255"/>
                  <a:gd name="T40" fmla="*/ 54 w 238"/>
                  <a:gd name="T41" fmla="*/ 210 h 255"/>
                  <a:gd name="T42" fmla="*/ 38 w 238"/>
                  <a:gd name="T43" fmla="*/ 208 h 255"/>
                  <a:gd name="T44" fmla="*/ 32 w 238"/>
                  <a:gd name="T45" fmla="*/ 193 h 255"/>
                  <a:gd name="T46" fmla="*/ 17 w 238"/>
                  <a:gd name="T47" fmla="*/ 193 h 255"/>
                  <a:gd name="T48" fmla="*/ 21 w 238"/>
                  <a:gd name="T49" fmla="*/ 154 h 255"/>
                  <a:gd name="T50" fmla="*/ 4 w 238"/>
                  <a:gd name="T51" fmla="*/ 145 h 255"/>
                  <a:gd name="T52" fmla="*/ 0 w 238"/>
                  <a:gd name="T53" fmla="*/ 102 h 255"/>
                  <a:gd name="T54" fmla="*/ 8 w 238"/>
                  <a:gd name="T55" fmla="*/ 86 h 255"/>
                  <a:gd name="T56" fmla="*/ 26 w 238"/>
                  <a:gd name="T57" fmla="*/ 72 h 255"/>
                  <a:gd name="T58" fmla="*/ 35 w 238"/>
                  <a:gd name="T59" fmla="*/ 81 h 255"/>
                  <a:gd name="T60" fmla="*/ 51 w 238"/>
                  <a:gd name="T61" fmla="*/ 68 h 255"/>
                  <a:gd name="T62" fmla="*/ 50 w 238"/>
                  <a:gd name="T63" fmla="*/ 51 h 255"/>
                  <a:gd name="T64" fmla="*/ 62 w 238"/>
                  <a:gd name="T65" fmla="*/ 28 h 255"/>
                  <a:gd name="T66" fmla="*/ 64 w 238"/>
                  <a:gd name="T67" fmla="*/ 4 h 255"/>
                  <a:gd name="T68" fmla="*/ 85 w 238"/>
                  <a:gd name="T69" fmla="*/ 14 h 255"/>
                  <a:gd name="T70" fmla="*/ 100 w 238"/>
                  <a:gd name="T71" fmla="*/ 25 h 255"/>
                  <a:gd name="T72" fmla="*/ 118 w 238"/>
                  <a:gd name="T73" fmla="*/ 6 h 255"/>
                  <a:gd name="T74" fmla="*/ 152 w 238"/>
                  <a:gd name="T75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8" h="255">
                    <a:moveTo>
                      <a:pt x="152" y="0"/>
                    </a:moveTo>
                    <a:lnTo>
                      <a:pt x="165" y="5"/>
                    </a:lnTo>
                    <a:lnTo>
                      <a:pt x="177" y="27"/>
                    </a:lnTo>
                    <a:lnTo>
                      <a:pt x="198" y="35"/>
                    </a:lnTo>
                    <a:lnTo>
                      <a:pt x="204" y="52"/>
                    </a:lnTo>
                    <a:lnTo>
                      <a:pt x="221" y="61"/>
                    </a:lnTo>
                    <a:lnTo>
                      <a:pt x="218" y="76"/>
                    </a:lnTo>
                    <a:lnTo>
                      <a:pt x="211" y="107"/>
                    </a:lnTo>
                    <a:lnTo>
                      <a:pt x="238" y="146"/>
                    </a:lnTo>
                    <a:lnTo>
                      <a:pt x="225" y="158"/>
                    </a:lnTo>
                    <a:lnTo>
                      <a:pt x="238" y="212"/>
                    </a:lnTo>
                    <a:lnTo>
                      <a:pt x="225" y="216"/>
                    </a:lnTo>
                    <a:lnTo>
                      <a:pt x="193" y="245"/>
                    </a:lnTo>
                    <a:lnTo>
                      <a:pt x="174" y="233"/>
                    </a:lnTo>
                    <a:lnTo>
                      <a:pt x="148" y="245"/>
                    </a:lnTo>
                    <a:lnTo>
                      <a:pt x="142" y="225"/>
                    </a:lnTo>
                    <a:lnTo>
                      <a:pt x="106" y="214"/>
                    </a:lnTo>
                    <a:lnTo>
                      <a:pt x="76" y="221"/>
                    </a:lnTo>
                    <a:lnTo>
                      <a:pt x="80" y="239"/>
                    </a:lnTo>
                    <a:lnTo>
                      <a:pt x="62" y="255"/>
                    </a:lnTo>
                    <a:lnTo>
                      <a:pt x="54" y="210"/>
                    </a:lnTo>
                    <a:lnTo>
                      <a:pt x="38" y="208"/>
                    </a:lnTo>
                    <a:lnTo>
                      <a:pt x="32" y="193"/>
                    </a:lnTo>
                    <a:lnTo>
                      <a:pt x="17" y="193"/>
                    </a:lnTo>
                    <a:lnTo>
                      <a:pt x="21" y="154"/>
                    </a:lnTo>
                    <a:lnTo>
                      <a:pt x="4" y="145"/>
                    </a:lnTo>
                    <a:lnTo>
                      <a:pt x="0" y="102"/>
                    </a:lnTo>
                    <a:lnTo>
                      <a:pt x="8" y="86"/>
                    </a:lnTo>
                    <a:lnTo>
                      <a:pt x="26" y="72"/>
                    </a:lnTo>
                    <a:lnTo>
                      <a:pt x="35" y="81"/>
                    </a:lnTo>
                    <a:lnTo>
                      <a:pt x="51" y="68"/>
                    </a:lnTo>
                    <a:lnTo>
                      <a:pt x="50" y="51"/>
                    </a:lnTo>
                    <a:lnTo>
                      <a:pt x="62" y="28"/>
                    </a:lnTo>
                    <a:lnTo>
                      <a:pt x="64" y="4"/>
                    </a:lnTo>
                    <a:lnTo>
                      <a:pt x="85" y="14"/>
                    </a:lnTo>
                    <a:lnTo>
                      <a:pt x="100" y="25"/>
                    </a:lnTo>
                    <a:lnTo>
                      <a:pt x="118" y="6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35" name="Västervik">
                <a:extLst>
                  <a:ext uri="{FF2B5EF4-FFF2-40B4-BE49-F238E27FC236}">
                    <a16:creationId xmlns:a16="http://schemas.microsoft.com/office/drawing/2014/main" id="{00000000-0008-0000-0200-0000DA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80702" y="4071536"/>
                <a:ext cx="366510" cy="542734"/>
              </a:xfrm>
              <a:custGeom>
                <a:avLst/>
                <a:gdLst>
                  <a:gd name="T0" fmla="*/ 90 w 265"/>
                  <a:gd name="T1" fmla="*/ 0 h 393"/>
                  <a:gd name="T2" fmla="*/ 103 w 265"/>
                  <a:gd name="T3" fmla="*/ 13 h 393"/>
                  <a:gd name="T4" fmla="*/ 130 w 265"/>
                  <a:gd name="T5" fmla="*/ 3 h 393"/>
                  <a:gd name="T6" fmla="*/ 162 w 265"/>
                  <a:gd name="T7" fmla="*/ 42 h 393"/>
                  <a:gd name="T8" fmla="*/ 174 w 265"/>
                  <a:gd name="T9" fmla="*/ 25 h 393"/>
                  <a:gd name="T10" fmla="*/ 194 w 265"/>
                  <a:gd name="T11" fmla="*/ 36 h 393"/>
                  <a:gd name="T12" fmla="*/ 212 w 265"/>
                  <a:gd name="T13" fmla="*/ 103 h 393"/>
                  <a:gd name="T14" fmla="*/ 238 w 265"/>
                  <a:gd name="T15" fmla="*/ 106 h 393"/>
                  <a:gd name="T16" fmla="*/ 257 w 265"/>
                  <a:gd name="T17" fmla="*/ 93 h 393"/>
                  <a:gd name="T18" fmla="*/ 265 w 265"/>
                  <a:gd name="T19" fmla="*/ 143 h 393"/>
                  <a:gd name="T20" fmla="*/ 257 w 265"/>
                  <a:gd name="T21" fmla="*/ 181 h 393"/>
                  <a:gd name="T22" fmla="*/ 237 w 265"/>
                  <a:gd name="T23" fmla="*/ 165 h 393"/>
                  <a:gd name="T24" fmla="*/ 204 w 265"/>
                  <a:gd name="T25" fmla="*/ 159 h 393"/>
                  <a:gd name="T26" fmla="*/ 185 w 265"/>
                  <a:gd name="T27" fmla="*/ 189 h 393"/>
                  <a:gd name="T28" fmla="*/ 215 w 265"/>
                  <a:gd name="T29" fmla="*/ 233 h 393"/>
                  <a:gd name="T30" fmla="*/ 240 w 265"/>
                  <a:gd name="T31" fmla="*/ 249 h 393"/>
                  <a:gd name="T32" fmla="*/ 241 w 265"/>
                  <a:gd name="T33" fmla="*/ 278 h 393"/>
                  <a:gd name="T34" fmla="*/ 220 w 265"/>
                  <a:gd name="T35" fmla="*/ 290 h 393"/>
                  <a:gd name="T36" fmla="*/ 211 w 265"/>
                  <a:gd name="T37" fmla="*/ 312 h 393"/>
                  <a:gd name="T38" fmla="*/ 225 w 265"/>
                  <a:gd name="T39" fmla="*/ 330 h 393"/>
                  <a:gd name="T40" fmla="*/ 244 w 265"/>
                  <a:gd name="T41" fmla="*/ 320 h 393"/>
                  <a:gd name="T42" fmla="*/ 248 w 265"/>
                  <a:gd name="T43" fmla="*/ 340 h 393"/>
                  <a:gd name="T44" fmla="*/ 233 w 265"/>
                  <a:gd name="T45" fmla="*/ 354 h 393"/>
                  <a:gd name="T46" fmla="*/ 204 w 265"/>
                  <a:gd name="T47" fmla="*/ 354 h 393"/>
                  <a:gd name="T48" fmla="*/ 177 w 265"/>
                  <a:gd name="T49" fmla="*/ 350 h 393"/>
                  <a:gd name="T50" fmla="*/ 164 w 265"/>
                  <a:gd name="T51" fmla="*/ 378 h 393"/>
                  <a:gd name="T52" fmla="*/ 162 w 265"/>
                  <a:gd name="T53" fmla="*/ 391 h 393"/>
                  <a:gd name="T54" fmla="*/ 122 w 265"/>
                  <a:gd name="T55" fmla="*/ 393 h 393"/>
                  <a:gd name="T56" fmla="*/ 106 w 265"/>
                  <a:gd name="T57" fmla="*/ 387 h 393"/>
                  <a:gd name="T58" fmla="*/ 79 w 265"/>
                  <a:gd name="T59" fmla="*/ 343 h 393"/>
                  <a:gd name="T60" fmla="*/ 84 w 265"/>
                  <a:gd name="T61" fmla="*/ 333 h 393"/>
                  <a:gd name="T62" fmla="*/ 75 w 265"/>
                  <a:gd name="T63" fmla="*/ 323 h 393"/>
                  <a:gd name="T64" fmla="*/ 58 w 265"/>
                  <a:gd name="T65" fmla="*/ 329 h 393"/>
                  <a:gd name="T66" fmla="*/ 43 w 265"/>
                  <a:gd name="T67" fmla="*/ 313 h 393"/>
                  <a:gd name="T68" fmla="*/ 47 w 265"/>
                  <a:gd name="T69" fmla="*/ 290 h 393"/>
                  <a:gd name="T70" fmla="*/ 60 w 265"/>
                  <a:gd name="T71" fmla="*/ 281 h 393"/>
                  <a:gd name="T72" fmla="*/ 50 w 265"/>
                  <a:gd name="T73" fmla="*/ 247 h 393"/>
                  <a:gd name="T74" fmla="*/ 44 w 265"/>
                  <a:gd name="T75" fmla="*/ 198 h 393"/>
                  <a:gd name="T76" fmla="*/ 27 w 265"/>
                  <a:gd name="T77" fmla="*/ 180 h 393"/>
                  <a:gd name="T78" fmla="*/ 14 w 265"/>
                  <a:gd name="T79" fmla="*/ 126 h 393"/>
                  <a:gd name="T80" fmla="*/ 27 w 265"/>
                  <a:gd name="T81" fmla="*/ 114 h 393"/>
                  <a:gd name="T82" fmla="*/ 0 w 265"/>
                  <a:gd name="T83" fmla="*/ 75 h 393"/>
                  <a:gd name="T84" fmla="*/ 7 w 265"/>
                  <a:gd name="T85" fmla="*/ 44 h 393"/>
                  <a:gd name="T86" fmla="*/ 35 w 265"/>
                  <a:gd name="T87" fmla="*/ 44 h 393"/>
                  <a:gd name="T88" fmla="*/ 46 w 265"/>
                  <a:gd name="T89" fmla="*/ 57 h 393"/>
                  <a:gd name="T90" fmla="*/ 64 w 265"/>
                  <a:gd name="T91" fmla="*/ 54 h 393"/>
                  <a:gd name="T92" fmla="*/ 58 w 265"/>
                  <a:gd name="T93" fmla="*/ 31 h 393"/>
                  <a:gd name="T94" fmla="*/ 90 w 265"/>
                  <a:gd name="T95" fmla="*/ 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65" h="393">
                    <a:moveTo>
                      <a:pt x="90" y="0"/>
                    </a:moveTo>
                    <a:lnTo>
                      <a:pt x="103" y="13"/>
                    </a:lnTo>
                    <a:lnTo>
                      <a:pt x="130" y="3"/>
                    </a:lnTo>
                    <a:lnTo>
                      <a:pt x="162" y="42"/>
                    </a:lnTo>
                    <a:lnTo>
                      <a:pt x="174" y="25"/>
                    </a:lnTo>
                    <a:lnTo>
                      <a:pt x="194" y="36"/>
                    </a:lnTo>
                    <a:lnTo>
                      <a:pt x="212" y="103"/>
                    </a:lnTo>
                    <a:lnTo>
                      <a:pt x="238" y="106"/>
                    </a:lnTo>
                    <a:lnTo>
                      <a:pt x="257" y="93"/>
                    </a:lnTo>
                    <a:lnTo>
                      <a:pt x="265" y="143"/>
                    </a:lnTo>
                    <a:lnTo>
                      <a:pt x="257" y="181"/>
                    </a:lnTo>
                    <a:lnTo>
                      <a:pt x="237" y="165"/>
                    </a:lnTo>
                    <a:lnTo>
                      <a:pt x="204" y="159"/>
                    </a:lnTo>
                    <a:lnTo>
                      <a:pt x="185" y="189"/>
                    </a:lnTo>
                    <a:lnTo>
                      <a:pt x="215" y="233"/>
                    </a:lnTo>
                    <a:lnTo>
                      <a:pt x="240" y="249"/>
                    </a:lnTo>
                    <a:lnTo>
                      <a:pt x="241" y="278"/>
                    </a:lnTo>
                    <a:lnTo>
                      <a:pt x="220" y="290"/>
                    </a:lnTo>
                    <a:lnTo>
                      <a:pt x="211" y="312"/>
                    </a:lnTo>
                    <a:lnTo>
                      <a:pt x="225" y="330"/>
                    </a:lnTo>
                    <a:lnTo>
                      <a:pt x="244" y="320"/>
                    </a:lnTo>
                    <a:lnTo>
                      <a:pt x="248" y="340"/>
                    </a:lnTo>
                    <a:lnTo>
                      <a:pt x="233" y="354"/>
                    </a:lnTo>
                    <a:lnTo>
                      <a:pt x="204" y="354"/>
                    </a:lnTo>
                    <a:lnTo>
                      <a:pt x="177" y="350"/>
                    </a:lnTo>
                    <a:lnTo>
                      <a:pt x="164" y="378"/>
                    </a:lnTo>
                    <a:lnTo>
                      <a:pt x="162" y="391"/>
                    </a:lnTo>
                    <a:lnTo>
                      <a:pt x="122" y="393"/>
                    </a:lnTo>
                    <a:lnTo>
                      <a:pt x="106" y="387"/>
                    </a:lnTo>
                    <a:lnTo>
                      <a:pt x="79" y="343"/>
                    </a:lnTo>
                    <a:lnTo>
                      <a:pt x="84" y="333"/>
                    </a:lnTo>
                    <a:lnTo>
                      <a:pt x="75" y="323"/>
                    </a:lnTo>
                    <a:lnTo>
                      <a:pt x="58" y="329"/>
                    </a:lnTo>
                    <a:lnTo>
                      <a:pt x="43" y="313"/>
                    </a:lnTo>
                    <a:lnTo>
                      <a:pt x="47" y="290"/>
                    </a:lnTo>
                    <a:lnTo>
                      <a:pt x="60" y="281"/>
                    </a:lnTo>
                    <a:lnTo>
                      <a:pt x="50" y="247"/>
                    </a:lnTo>
                    <a:lnTo>
                      <a:pt x="44" y="198"/>
                    </a:lnTo>
                    <a:lnTo>
                      <a:pt x="27" y="180"/>
                    </a:lnTo>
                    <a:lnTo>
                      <a:pt x="14" y="126"/>
                    </a:lnTo>
                    <a:lnTo>
                      <a:pt x="27" y="114"/>
                    </a:lnTo>
                    <a:lnTo>
                      <a:pt x="0" y="75"/>
                    </a:lnTo>
                    <a:lnTo>
                      <a:pt x="7" y="44"/>
                    </a:lnTo>
                    <a:lnTo>
                      <a:pt x="35" y="44"/>
                    </a:lnTo>
                    <a:lnTo>
                      <a:pt x="46" y="57"/>
                    </a:lnTo>
                    <a:lnTo>
                      <a:pt x="64" y="54"/>
                    </a:lnTo>
                    <a:lnTo>
                      <a:pt x="58" y="3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</p:grpSp>
        <p:grpSp>
          <p:nvGrpSpPr>
            <p:cNvPr id="381" name="Group 380">
              <a:extLst>
                <a:ext uri="{FF2B5EF4-FFF2-40B4-BE49-F238E27FC236}">
                  <a16:creationId xmlns:a16="http://schemas.microsoft.com/office/drawing/2014/main" id="{00000000-0008-0000-0200-00001F000000}"/>
                </a:ext>
              </a:extLst>
            </p:cNvPr>
            <p:cNvGrpSpPr/>
            <p:nvPr/>
          </p:nvGrpSpPr>
          <p:grpSpPr>
            <a:xfrm>
              <a:off x="6927380" y="2897612"/>
              <a:ext cx="1305033" cy="962037"/>
              <a:chOff x="6927398" y="2897618"/>
              <a:chExt cx="1304862" cy="956983"/>
            </a:xfrm>
          </p:grpSpPr>
          <p:sp>
            <p:nvSpPr>
              <p:cNvPr id="497" name="Arboga">
                <a:extLst>
                  <a:ext uri="{FF2B5EF4-FFF2-40B4-BE49-F238E27FC236}">
                    <a16:creationId xmlns:a16="http://schemas.microsoft.com/office/drawing/2014/main" id="{00000000-0008-0000-0200-000064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0009" y="2897618"/>
                <a:ext cx="183266" cy="217380"/>
              </a:xfrm>
              <a:custGeom>
                <a:avLst/>
                <a:gdLst>
                  <a:gd name="T0" fmla="*/ 51 w 133"/>
                  <a:gd name="T1" fmla="*/ 0 h 158"/>
                  <a:gd name="T2" fmla="*/ 76 w 133"/>
                  <a:gd name="T3" fmla="*/ 42 h 158"/>
                  <a:gd name="T4" fmla="*/ 93 w 133"/>
                  <a:gd name="T5" fmla="*/ 43 h 158"/>
                  <a:gd name="T6" fmla="*/ 106 w 133"/>
                  <a:gd name="T7" fmla="*/ 77 h 158"/>
                  <a:gd name="T8" fmla="*/ 127 w 133"/>
                  <a:gd name="T9" fmla="*/ 77 h 158"/>
                  <a:gd name="T10" fmla="*/ 133 w 133"/>
                  <a:gd name="T11" fmla="*/ 105 h 158"/>
                  <a:gd name="T12" fmla="*/ 88 w 133"/>
                  <a:gd name="T13" fmla="*/ 151 h 158"/>
                  <a:gd name="T14" fmla="*/ 67 w 133"/>
                  <a:gd name="T15" fmla="*/ 158 h 158"/>
                  <a:gd name="T16" fmla="*/ 55 w 133"/>
                  <a:gd name="T17" fmla="*/ 139 h 158"/>
                  <a:gd name="T18" fmla="*/ 11 w 133"/>
                  <a:gd name="T19" fmla="*/ 136 h 158"/>
                  <a:gd name="T20" fmla="*/ 17 w 133"/>
                  <a:gd name="T21" fmla="*/ 118 h 158"/>
                  <a:gd name="T22" fmla="*/ 0 w 133"/>
                  <a:gd name="T23" fmla="*/ 72 h 158"/>
                  <a:gd name="T24" fmla="*/ 38 w 133"/>
                  <a:gd name="T25" fmla="*/ 72 h 158"/>
                  <a:gd name="T26" fmla="*/ 38 w 133"/>
                  <a:gd name="T27" fmla="*/ 41 h 158"/>
                  <a:gd name="T28" fmla="*/ 28 w 133"/>
                  <a:gd name="T29" fmla="*/ 30 h 158"/>
                  <a:gd name="T30" fmla="*/ 38 w 133"/>
                  <a:gd name="T31" fmla="*/ 10 h 158"/>
                  <a:gd name="T32" fmla="*/ 51 w 133"/>
                  <a:gd name="T33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3" h="158">
                    <a:moveTo>
                      <a:pt x="51" y="0"/>
                    </a:moveTo>
                    <a:lnTo>
                      <a:pt x="76" y="42"/>
                    </a:lnTo>
                    <a:lnTo>
                      <a:pt x="93" y="43"/>
                    </a:lnTo>
                    <a:lnTo>
                      <a:pt x="106" y="77"/>
                    </a:lnTo>
                    <a:lnTo>
                      <a:pt x="127" y="77"/>
                    </a:lnTo>
                    <a:lnTo>
                      <a:pt x="133" y="105"/>
                    </a:lnTo>
                    <a:lnTo>
                      <a:pt x="88" y="151"/>
                    </a:lnTo>
                    <a:lnTo>
                      <a:pt x="67" y="158"/>
                    </a:lnTo>
                    <a:lnTo>
                      <a:pt x="55" y="139"/>
                    </a:lnTo>
                    <a:lnTo>
                      <a:pt x="11" y="136"/>
                    </a:lnTo>
                    <a:lnTo>
                      <a:pt x="17" y="118"/>
                    </a:lnTo>
                    <a:lnTo>
                      <a:pt x="0" y="72"/>
                    </a:lnTo>
                    <a:lnTo>
                      <a:pt x="38" y="72"/>
                    </a:lnTo>
                    <a:lnTo>
                      <a:pt x="38" y="41"/>
                    </a:lnTo>
                    <a:lnTo>
                      <a:pt x="28" y="30"/>
                    </a:lnTo>
                    <a:lnTo>
                      <a:pt x="38" y="10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498" name="Kungsör">
                <a:extLst>
                  <a:ext uri="{FF2B5EF4-FFF2-40B4-BE49-F238E27FC236}">
                    <a16:creationId xmlns:a16="http://schemas.microsoft.com/office/drawing/2014/main" id="{00000000-0008-0000-0200-000065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8157" y="2934535"/>
                <a:ext cx="179112" cy="121669"/>
              </a:xfrm>
              <a:custGeom>
                <a:avLst/>
                <a:gdLst>
                  <a:gd name="T0" fmla="*/ 21 w 129"/>
                  <a:gd name="T1" fmla="*/ 0 h 88"/>
                  <a:gd name="T2" fmla="*/ 28 w 129"/>
                  <a:gd name="T3" fmla="*/ 15 h 88"/>
                  <a:gd name="T4" fmla="*/ 61 w 129"/>
                  <a:gd name="T5" fmla="*/ 15 h 88"/>
                  <a:gd name="T6" fmla="*/ 68 w 129"/>
                  <a:gd name="T7" fmla="*/ 38 h 88"/>
                  <a:gd name="T8" fmla="*/ 116 w 129"/>
                  <a:gd name="T9" fmla="*/ 35 h 88"/>
                  <a:gd name="T10" fmla="*/ 113 w 129"/>
                  <a:gd name="T11" fmla="*/ 53 h 88"/>
                  <a:gd name="T12" fmla="*/ 129 w 129"/>
                  <a:gd name="T13" fmla="*/ 63 h 88"/>
                  <a:gd name="T14" fmla="*/ 123 w 129"/>
                  <a:gd name="T15" fmla="*/ 79 h 88"/>
                  <a:gd name="T16" fmla="*/ 85 w 129"/>
                  <a:gd name="T17" fmla="*/ 88 h 88"/>
                  <a:gd name="T18" fmla="*/ 58 w 129"/>
                  <a:gd name="T19" fmla="*/ 84 h 88"/>
                  <a:gd name="T20" fmla="*/ 40 w 129"/>
                  <a:gd name="T21" fmla="*/ 78 h 88"/>
                  <a:gd name="T22" fmla="*/ 34 w 129"/>
                  <a:gd name="T23" fmla="*/ 50 h 88"/>
                  <a:gd name="T24" fmla="*/ 13 w 129"/>
                  <a:gd name="T25" fmla="*/ 50 h 88"/>
                  <a:gd name="T26" fmla="*/ 0 w 129"/>
                  <a:gd name="T27" fmla="*/ 16 h 88"/>
                  <a:gd name="T28" fmla="*/ 21 w 129"/>
                  <a:gd name="T2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9" h="88">
                    <a:moveTo>
                      <a:pt x="21" y="0"/>
                    </a:moveTo>
                    <a:lnTo>
                      <a:pt x="28" y="15"/>
                    </a:lnTo>
                    <a:lnTo>
                      <a:pt x="61" y="15"/>
                    </a:lnTo>
                    <a:lnTo>
                      <a:pt x="68" y="38"/>
                    </a:lnTo>
                    <a:lnTo>
                      <a:pt x="116" y="35"/>
                    </a:lnTo>
                    <a:lnTo>
                      <a:pt x="113" y="53"/>
                    </a:lnTo>
                    <a:lnTo>
                      <a:pt x="129" y="63"/>
                    </a:lnTo>
                    <a:lnTo>
                      <a:pt x="123" y="79"/>
                    </a:lnTo>
                    <a:lnTo>
                      <a:pt x="85" y="88"/>
                    </a:lnTo>
                    <a:lnTo>
                      <a:pt x="58" y="84"/>
                    </a:lnTo>
                    <a:lnTo>
                      <a:pt x="40" y="78"/>
                    </a:lnTo>
                    <a:lnTo>
                      <a:pt x="34" y="50"/>
                    </a:lnTo>
                    <a:lnTo>
                      <a:pt x="13" y="50"/>
                    </a:lnTo>
                    <a:lnTo>
                      <a:pt x="0" y="16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499" name="Örebro">
                <a:extLst>
                  <a:ext uri="{FF2B5EF4-FFF2-40B4-BE49-F238E27FC236}">
                    <a16:creationId xmlns:a16="http://schemas.microsoft.com/office/drawing/2014/main" id="{00000000-0008-0000-0200-000073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25213" y="2920863"/>
                <a:ext cx="456094" cy="485329"/>
              </a:xfrm>
              <a:custGeom>
                <a:avLst/>
                <a:gdLst>
                  <a:gd name="T0" fmla="*/ 169 w 331"/>
                  <a:gd name="T1" fmla="*/ 0 h 352"/>
                  <a:gd name="T2" fmla="*/ 174 w 331"/>
                  <a:gd name="T3" fmla="*/ 38 h 352"/>
                  <a:gd name="T4" fmla="*/ 217 w 331"/>
                  <a:gd name="T5" fmla="*/ 51 h 352"/>
                  <a:gd name="T6" fmla="*/ 272 w 331"/>
                  <a:gd name="T7" fmla="*/ 55 h 352"/>
                  <a:gd name="T8" fmla="*/ 289 w 331"/>
                  <a:gd name="T9" fmla="*/ 101 h 352"/>
                  <a:gd name="T10" fmla="*/ 283 w 331"/>
                  <a:gd name="T11" fmla="*/ 119 h 352"/>
                  <a:gd name="T12" fmla="*/ 260 w 331"/>
                  <a:gd name="T13" fmla="*/ 115 h 352"/>
                  <a:gd name="T14" fmla="*/ 219 w 331"/>
                  <a:gd name="T15" fmla="*/ 128 h 352"/>
                  <a:gd name="T16" fmla="*/ 174 w 331"/>
                  <a:gd name="T17" fmla="*/ 128 h 352"/>
                  <a:gd name="T18" fmla="*/ 174 w 331"/>
                  <a:gd name="T19" fmla="*/ 144 h 352"/>
                  <a:gd name="T20" fmla="*/ 220 w 331"/>
                  <a:gd name="T21" fmla="*/ 162 h 352"/>
                  <a:gd name="T22" fmla="*/ 264 w 331"/>
                  <a:gd name="T23" fmla="*/ 148 h 352"/>
                  <a:gd name="T24" fmla="*/ 289 w 331"/>
                  <a:gd name="T25" fmla="*/ 179 h 352"/>
                  <a:gd name="T26" fmla="*/ 278 w 331"/>
                  <a:gd name="T27" fmla="*/ 198 h 352"/>
                  <a:gd name="T28" fmla="*/ 293 w 331"/>
                  <a:gd name="T29" fmla="*/ 223 h 352"/>
                  <a:gd name="T30" fmla="*/ 331 w 331"/>
                  <a:gd name="T31" fmla="*/ 227 h 352"/>
                  <a:gd name="T32" fmla="*/ 331 w 331"/>
                  <a:gd name="T33" fmla="*/ 244 h 352"/>
                  <a:gd name="T34" fmla="*/ 301 w 331"/>
                  <a:gd name="T35" fmla="*/ 250 h 352"/>
                  <a:gd name="T36" fmla="*/ 284 w 331"/>
                  <a:gd name="T37" fmla="*/ 276 h 352"/>
                  <a:gd name="T38" fmla="*/ 278 w 331"/>
                  <a:gd name="T39" fmla="*/ 303 h 352"/>
                  <a:gd name="T40" fmla="*/ 285 w 331"/>
                  <a:gd name="T41" fmla="*/ 318 h 352"/>
                  <a:gd name="T42" fmla="*/ 254 w 331"/>
                  <a:gd name="T43" fmla="*/ 352 h 352"/>
                  <a:gd name="T44" fmla="*/ 220 w 331"/>
                  <a:gd name="T45" fmla="*/ 335 h 352"/>
                  <a:gd name="T46" fmla="*/ 225 w 331"/>
                  <a:gd name="T47" fmla="*/ 291 h 352"/>
                  <a:gd name="T48" fmla="*/ 205 w 331"/>
                  <a:gd name="T49" fmla="*/ 275 h 352"/>
                  <a:gd name="T50" fmla="*/ 195 w 331"/>
                  <a:gd name="T51" fmla="*/ 212 h 352"/>
                  <a:gd name="T52" fmla="*/ 174 w 331"/>
                  <a:gd name="T53" fmla="*/ 199 h 352"/>
                  <a:gd name="T54" fmla="*/ 158 w 331"/>
                  <a:gd name="T55" fmla="*/ 206 h 352"/>
                  <a:gd name="T56" fmla="*/ 135 w 331"/>
                  <a:gd name="T57" fmla="*/ 203 h 352"/>
                  <a:gd name="T58" fmla="*/ 101 w 331"/>
                  <a:gd name="T59" fmla="*/ 204 h 352"/>
                  <a:gd name="T60" fmla="*/ 89 w 331"/>
                  <a:gd name="T61" fmla="*/ 189 h 352"/>
                  <a:gd name="T62" fmla="*/ 65 w 331"/>
                  <a:gd name="T63" fmla="*/ 202 h 352"/>
                  <a:gd name="T64" fmla="*/ 59 w 331"/>
                  <a:gd name="T65" fmla="*/ 191 h 352"/>
                  <a:gd name="T66" fmla="*/ 67 w 331"/>
                  <a:gd name="T67" fmla="*/ 185 h 352"/>
                  <a:gd name="T68" fmla="*/ 60 w 331"/>
                  <a:gd name="T69" fmla="*/ 160 h 352"/>
                  <a:gd name="T70" fmla="*/ 38 w 331"/>
                  <a:gd name="T71" fmla="*/ 127 h 352"/>
                  <a:gd name="T72" fmla="*/ 16 w 331"/>
                  <a:gd name="T73" fmla="*/ 115 h 352"/>
                  <a:gd name="T74" fmla="*/ 0 w 331"/>
                  <a:gd name="T75" fmla="*/ 88 h 352"/>
                  <a:gd name="T76" fmla="*/ 16 w 331"/>
                  <a:gd name="T77" fmla="*/ 76 h 352"/>
                  <a:gd name="T78" fmla="*/ 63 w 331"/>
                  <a:gd name="T79" fmla="*/ 79 h 352"/>
                  <a:gd name="T80" fmla="*/ 81 w 331"/>
                  <a:gd name="T81" fmla="*/ 58 h 352"/>
                  <a:gd name="T82" fmla="*/ 84 w 331"/>
                  <a:gd name="T83" fmla="*/ 29 h 352"/>
                  <a:gd name="T84" fmla="*/ 106 w 331"/>
                  <a:gd name="T85" fmla="*/ 29 h 352"/>
                  <a:gd name="T86" fmla="*/ 107 w 331"/>
                  <a:gd name="T87" fmla="*/ 46 h 352"/>
                  <a:gd name="T88" fmla="*/ 129 w 331"/>
                  <a:gd name="T89" fmla="*/ 41 h 352"/>
                  <a:gd name="T90" fmla="*/ 135 w 331"/>
                  <a:gd name="T91" fmla="*/ 1 h 352"/>
                  <a:gd name="T92" fmla="*/ 169 w 331"/>
                  <a:gd name="T93" fmla="*/ 0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31" h="352">
                    <a:moveTo>
                      <a:pt x="169" y="0"/>
                    </a:moveTo>
                    <a:lnTo>
                      <a:pt x="174" y="38"/>
                    </a:lnTo>
                    <a:lnTo>
                      <a:pt x="217" y="51"/>
                    </a:lnTo>
                    <a:lnTo>
                      <a:pt x="272" y="55"/>
                    </a:lnTo>
                    <a:lnTo>
                      <a:pt x="289" y="101"/>
                    </a:lnTo>
                    <a:lnTo>
                      <a:pt x="283" y="119"/>
                    </a:lnTo>
                    <a:lnTo>
                      <a:pt x="260" y="115"/>
                    </a:lnTo>
                    <a:lnTo>
                      <a:pt x="219" y="128"/>
                    </a:lnTo>
                    <a:lnTo>
                      <a:pt x="174" y="128"/>
                    </a:lnTo>
                    <a:lnTo>
                      <a:pt x="174" y="144"/>
                    </a:lnTo>
                    <a:lnTo>
                      <a:pt x="220" y="162"/>
                    </a:lnTo>
                    <a:lnTo>
                      <a:pt x="264" y="148"/>
                    </a:lnTo>
                    <a:lnTo>
                      <a:pt x="289" y="179"/>
                    </a:lnTo>
                    <a:lnTo>
                      <a:pt x="278" y="198"/>
                    </a:lnTo>
                    <a:lnTo>
                      <a:pt x="293" y="223"/>
                    </a:lnTo>
                    <a:lnTo>
                      <a:pt x="331" y="227"/>
                    </a:lnTo>
                    <a:lnTo>
                      <a:pt x="331" y="244"/>
                    </a:lnTo>
                    <a:lnTo>
                      <a:pt x="301" y="250"/>
                    </a:lnTo>
                    <a:lnTo>
                      <a:pt x="284" y="276"/>
                    </a:lnTo>
                    <a:lnTo>
                      <a:pt x="278" y="303"/>
                    </a:lnTo>
                    <a:lnTo>
                      <a:pt x="285" y="318"/>
                    </a:lnTo>
                    <a:lnTo>
                      <a:pt x="254" y="352"/>
                    </a:lnTo>
                    <a:lnTo>
                      <a:pt x="220" y="335"/>
                    </a:lnTo>
                    <a:lnTo>
                      <a:pt x="225" y="291"/>
                    </a:lnTo>
                    <a:lnTo>
                      <a:pt x="205" y="275"/>
                    </a:lnTo>
                    <a:lnTo>
                      <a:pt x="195" y="212"/>
                    </a:lnTo>
                    <a:lnTo>
                      <a:pt x="174" y="199"/>
                    </a:lnTo>
                    <a:lnTo>
                      <a:pt x="158" y="206"/>
                    </a:lnTo>
                    <a:lnTo>
                      <a:pt x="135" y="203"/>
                    </a:lnTo>
                    <a:lnTo>
                      <a:pt x="101" y="204"/>
                    </a:lnTo>
                    <a:lnTo>
                      <a:pt x="89" y="189"/>
                    </a:lnTo>
                    <a:lnTo>
                      <a:pt x="65" y="202"/>
                    </a:lnTo>
                    <a:lnTo>
                      <a:pt x="59" y="191"/>
                    </a:lnTo>
                    <a:lnTo>
                      <a:pt x="67" y="185"/>
                    </a:lnTo>
                    <a:lnTo>
                      <a:pt x="60" y="160"/>
                    </a:lnTo>
                    <a:lnTo>
                      <a:pt x="38" y="127"/>
                    </a:lnTo>
                    <a:lnTo>
                      <a:pt x="16" y="115"/>
                    </a:lnTo>
                    <a:lnTo>
                      <a:pt x="0" y="88"/>
                    </a:lnTo>
                    <a:lnTo>
                      <a:pt x="16" y="76"/>
                    </a:lnTo>
                    <a:lnTo>
                      <a:pt x="63" y="79"/>
                    </a:lnTo>
                    <a:lnTo>
                      <a:pt x="81" y="58"/>
                    </a:lnTo>
                    <a:lnTo>
                      <a:pt x="84" y="29"/>
                    </a:lnTo>
                    <a:lnTo>
                      <a:pt x="106" y="29"/>
                    </a:lnTo>
                    <a:lnTo>
                      <a:pt x="107" y="46"/>
                    </a:lnTo>
                    <a:lnTo>
                      <a:pt x="129" y="41"/>
                    </a:lnTo>
                    <a:lnTo>
                      <a:pt x="135" y="1"/>
                    </a:lnTo>
                    <a:lnTo>
                      <a:pt x="169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00" name="Lekeberg">
                <a:extLst>
                  <a:ext uri="{FF2B5EF4-FFF2-40B4-BE49-F238E27FC236}">
                    <a16:creationId xmlns:a16="http://schemas.microsoft.com/office/drawing/2014/main" id="{00000000-0008-0000-0200-000074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27398" y="3079449"/>
                <a:ext cx="236985" cy="251539"/>
              </a:xfrm>
              <a:custGeom>
                <a:avLst/>
                <a:gdLst>
                  <a:gd name="T0" fmla="*/ 86 w 171"/>
                  <a:gd name="T1" fmla="*/ 0 h 182"/>
                  <a:gd name="T2" fmla="*/ 108 w 171"/>
                  <a:gd name="T3" fmla="*/ 12 h 182"/>
                  <a:gd name="T4" fmla="*/ 130 w 171"/>
                  <a:gd name="T5" fmla="*/ 45 h 182"/>
                  <a:gd name="T6" fmla="*/ 137 w 171"/>
                  <a:gd name="T7" fmla="*/ 70 h 182"/>
                  <a:gd name="T8" fmla="*/ 129 w 171"/>
                  <a:gd name="T9" fmla="*/ 76 h 182"/>
                  <a:gd name="T10" fmla="*/ 135 w 171"/>
                  <a:gd name="T11" fmla="*/ 87 h 182"/>
                  <a:gd name="T12" fmla="*/ 159 w 171"/>
                  <a:gd name="T13" fmla="*/ 74 h 182"/>
                  <a:gd name="T14" fmla="*/ 171 w 171"/>
                  <a:gd name="T15" fmla="*/ 89 h 182"/>
                  <a:gd name="T16" fmla="*/ 167 w 171"/>
                  <a:gd name="T17" fmla="*/ 115 h 182"/>
                  <a:gd name="T18" fmla="*/ 130 w 171"/>
                  <a:gd name="T19" fmla="*/ 146 h 182"/>
                  <a:gd name="T20" fmla="*/ 104 w 171"/>
                  <a:gd name="T21" fmla="*/ 146 h 182"/>
                  <a:gd name="T22" fmla="*/ 72 w 171"/>
                  <a:gd name="T23" fmla="*/ 174 h 182"/>
                  <a:gd name="T24" fmla="*/ 53 w 171"/>
                  <a:gd name="T25" fmla="*/ 182 h 182"/>
                  <a:gd name="T26" fmla="*/ 66 w 171"/>
                  <a:gd name="T27" fmla="*/ 117 h 182"/>
                  <a:gd name="T28" fmla="*/ 13 w 171"/>
                  <a:gd name="T29" fmla="*/ 135 h 182"/>
                  <a:gd name="T30" fmla="*/ 19 w 171"/>
                  <a:gd name="T31" fmla="*/ 119 h 182"/>
                  <a:gd name="T32" fmla="*/ 7 w 171"/>
                  <a:gd name="T33" fmla="*/ 100 h 182"/>
                  <a:gd name="T34" fmla="*/ 10 w 171"/>
                  <a:gd name="T35" fmla="*/ 79 h 182"/>
                  <a:gd name="T36" fmla="*/ 0 w 171"/>
                  <a:gd name="T37" fmla="*/ 55 h 182"/>
                  <a:gd name="T38" fmla="*/ 25 w 171"/>
                  <a:gd name="T39" fmla="*/ 46 h 182"/>
                  <a:gd name="T40" fmla="*/ 72 w 171"/>
                  <a:gd name="T41" fmla="*/ 40 h 182"/>
                  <a:gd name="T42" fmla="*/ 86 w 171"/>
                  <a:gd name="T43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1" h="182">
                    <a:moveTo>
                      <a:pt x="86" y="0"/>
                    </a:moveTo>
                    <a:lnTo>
                      <a:pt x="108" y="12"/>
                    </a:lnTo>
                    <a:lnTo>
                      <a:pt x="130" y="45"/>
                    </a:lnTo>
                    <a:lnTo>
                      <a:pt x="137" y="70"/>
                    </a:lnTo>
                    <a:lnTo>
                      <a:pt x="129" y="76"/>
                    </a:lnTo>
                    <a:lnTo>
                      <a:pt x="135" y="87"/>
                    </a:lnTo>
                    <a:lnTo>
                      <a:pt x="159" y="74"/>
                    </a:lnTo>
                    <a:lnTo>
                      <a:pt x="171" y="89"/>
                    </a:lnTo>
                    <a:lnTo>
                      <a:pt x="167" y="115"/>
                    </a:lnTo>
                    <a:lnTo>
                      <a:pt x="130" y="146"/>
                    </a:lnTo>
                    <a:lnTo>
                      <a:pt x="104" y="146"/>
                    </a:lnTo>
                    <a:lnTo>
                      <a:pt x="72" y="174"/>
                    </a:lnTo>
                    <a:lnTo>
                      <a:pt x="53" y="182"/>
                    </a:lnTo>
                    <a:lnTo>
                      <a:pt x="66" y="117"/>
                    </a:lnTo>
                    <a:lnTo>
                      <a:pt x="13" y="135"/>
                    </a:lnTo>
                    <a:lnTo>
                      <a:pt x="19" y="119"/>
                    </a:lnTo>
                    <a:lnTo>
                      <a:pt x="7" y="100"/>
                    </a:lnTo>
                    <a:lnTo>
                      <a:pt x="10" y="79"/>
                    </a:lnTo>
                    <a:lnTo>
                      <a:pt x="0" y="55"/>
                    </a:lnTo>
                    <a:lnTo>
                      <a:pt x="25" y="46"/>
                    </a:lnTo>
                    <a:lnTo>
                      <a:pt x="72" y="4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01" name="Kumla">
                <a:extLst>
                  <a:ext uri="{FF2B5EF4-FFF2-40B4-BE49-F238E27FC236}">
                    <a16:creationId xmlns:a16="http://schemas.microsoft.com/office/drawing/2014/main" id="{00000000-0008-0000-0200-000075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6511" y="3195647"/>
                <a:ext cx="187399" cy="98446"/>
              </a:xfrm>
              <a:custGeom>
                <a:avLst/>
                <a:gdLst>
                  <a:gd name="T0" fmla="*/ 115 w 136"/>
                  <a:gd name="T1" fmla="*/ 0 h 72"/>
                  <a:gd name="T2" fmla="*/ 136 w 136"/>
                  <a:gd name="T3" fmla="*/ 13 h 72"/>
                  <a:gd name="T4" fmla="*/ 115 w 136"/>
                  <a:gd name="T5" fmla="*/ 28 h 72"/>
                  <a:gd name="T6" fmla="*/ 98 w 136"/>
                  <a:gd name="T7" fmla="*/ 54 h 72"/>
                  <a:gd name="T8" fmla="*/ 46 w 136"/>
                  <a:gd name="T9" fmla="*/ 64 h 72"/>
                  <a:gd name="T10" fmla="*/ 44 w 136"/>
                  <a:gd name="T11" fmla="*/ 72 h 72"/>
                  <a:gd name="T12" fmla="*/ 0 w 136"/>
                  <a:gd name="T13" fmla="*/ 72 h 72"/>
                  <a:gd name="T14" fmla="*/ 1 w 136"/>
                  <a:gd name="T15" fmla="*/ 62 h 72"/>
                  <a:gd name="T16" fmla="*/ 38 w 136"/>
                  <a:gd name="T17" fmla="*/ 31 h 72"/>
                  <a:gd name="T18" fmla="*/ 42 w 136"/>
                  <a:gd name="T19" fmla="*/ 5 h 72"/>
                  <a:gd name="T20" fmla="*/ 76 w 136"/>
                  <a:gd name="T21" fmla="*/ 4 h 72"/>
                  <a:gd name="T22" fmla="*/ 99 w 136"/>
                  <a:gd name="T23" fmla="*/ 7 h 72"/>
                  <a:gd name="T24" fmla="*/ 115 w 136"/>
                  <a:gd name="T25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6" h="72">
                    <a:moveTo>
                      <a:pt x="115" y="0"/>
                    </a:moveTo>
                    <a:lnTo>
                      <a:pt x="136" y="13"/>
                    </a:lnTo>
                    <a:lnTo>
                      <a:pt x="115" y="28"/>
                    </a:lnTo>
                    <a:lnTo>
                      <a:pt x="98" y="54"/>
                    </a:lnTo>
                    <a:lnTo>
                      <a:pt x="46" y="64"/>
                    </a:lnTo>
                    <a:lnTo>
                      <a:pt x="44" y="72"/>
                    </a:lnTo>
                    <a:lnTo>
                      <a:pt x="0" y="72"/>
                    </a:lnTo>
                    <a:lnTo>
                      <a:pt x="1" y="62"/>
                    </a:lnTo>
                    <a:lnTo>
                      <a:pt x="38" y="31"/>
                    </a:lnTo>
                    <a:lnTo>
                      <a:pt x="42" y="5"/>
                    </a:lnTo>
                    <a:lnTo>
                      <a:pt x="76" y="4"/>
                    </a:lnTo>
                    <a:lnTo>
                      <a:pt x="99" y="7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02" name="Hallsberg">
                <a:extLst>
                  <a:ext uri="{FF2B5EF4-FFF2-40B4-BE49-F238E27FC236}">
                    <a16:creationId xmlns:a16="http://schemas.microsoft.com/office/drawing/2014/main" id="{00000000-0008-0000-0200-000076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3875" y="3213422"/>
                <a:ext cx="405112" cy="287091"/>
              </a:xfrm>
              <a:custGeom>
                <a:avLst/>
                <a:gdLst>
                  <a:gd name="T0" fmla="*/ 225 w 294"/>
                  <a:gd name="T1" fmla="*/ 0 h 208"/>
                  <a:gd name="T2" fmla="*/ 235 w 294"/>
                  <a:gd name="T3" fmla="*/ 63 h 208"/>
                  <a:gd name="T4" fmla="*/ 255 w 294"/>
                  <a:gd name="T5" fmla="*/ 79 h 208"/>
                  <a:gd name="T6" fmla="*/ 250 w 294"/>
                  <a:gd name="T7" fmla="*/ 123 h 208"/>
                  <a:gd name="T8" fmla="*/ 284 w 294"/>
                  <a:gd name="T9" fmla="*/ 140 h 208"/>
                  <a:gd name="T10" fmla="*/ 294 w 294"/>
                  <a:gd name="T11" fmla="*/ 163 h 208"/>
                  <a:gd name="T12" fmla="*/ 283 w 294"/>
                  <a:gd name="T13" fmla="*/ 183 h 208"/>
                  <a:gd name="T14" fmla="*/ 254 w 294"/>
                  <a:gd name="T15" fmla="*/ 183 h 208"/>
                  <a:gd name="T16" fmla="*/ 247 w 294"/>
                  <a:gd name="T17" fmla="*/ 208 h 208"/>
                  <a:gd name="T18" fmla="*/ 237 w 294"/>
                  <a:gd name="T19" fmla="*/ 195 h 208"/>
                  <a:gd name="T20" fmla="*/ 220 w 294"/>
                  <a:gd name="T21" fmla="*/ 201 h 208"/>
                  <a:gd name="T22" fmla="*/ 211 w 294"/>
                  <a:gd name="T23" fmla="*/ 157 h 208"/>
                  <a:gd name="T24" fmla="*/ 135 w 294"/>
                  <a:gd name="T25" fmla="*/ 88 h 208"/>
                  <a:gd name="T26" fmla="*/ 91 w 294"/>
                  <a:gd name="T27" fmla="*/ 98 h 208"/>
                  <a:gd name="T28" fmla="*/ 72 w 294"/>
                  <a:gd name="T29" fmla="*/ 92 h 208"/>
                  <a:gd name="T30" fmla="*/ 53 w 294"/>
                  <a:gd name="T31" fmla="*/ 109 h 208"/>
                  <a:gd name="T32" fmla="*/ 13 w 294"/>
                  <a:gd name="T33" fmla="*/ 117 h 208"/>
                  <a:gd name="T34" fmla="*/ 1 w 294"/>
                  <a:gd name="T35" fmla="*/ 108 h 208"/>
                  <a:gd name="T36" fmla="*/ 0 w 294"/>
                  <a:gd name="T37" fmla="*/ 91 h 208"/>
                  <a:gd name="T38" fmla="*/ 13 w 294"/>
                  <a:gd name="T39" fmla="*/ 85 h 208"/>
                  <a:gd name="T40" fmla="*/ 32 w 294"/>
                  <a:gd name="T41" fmla="*/ 77 h 208"/>
                  <a:gd name="T42" fmla="*/ 64 w 294"/>
                  <a:gd name="T43" fmla="*/ 49 h 208"/>
                  <a:gd name="T44" fmla="*/ 90 w 294"/>
                  <a:gd name="T45" fmla="*/ 49 h 208"/>
                  <a:gd name="T46" fmla="*/ 89 w 294"/>
                  <a:gd name="T47" fmla="*/ 59 h 208"/>
                  <a:gd name="T48" fmla="*/ 133 w 294"/>
                  <a:gd name="T49" fmla="*/ 59 h 208"/>
                  <a:gd name="T50" fmla="*/ 135 w 294"/>
                  <a:gd name="T51" fmla="*/ 51 h 208"/>
                  <a:gd name="T52" fmla="*/ 187 w 294"/>
                  <a:gd name="T53" fmla="*/ 41 h 208"/>
                  <a:gd name="T54" fmla="*/ 204 w 294"/>
                  <a:gd name="T55" fmla="*/ 15 h 208"/>
                  <a:gd name="T56" fmla="*/ 225 w 294"/>
                  <a:gd name="T57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94" h="208">
                    <a:moveTo>
                      <a:pt x="225" y="0"/>
                    </a:moveTo>
                    <a:lnTo>
                      <a:pt x="235" y="63"/>
                    </a:lnTo>
                    <a:lnTo>
                      <a:pt x="255" y="79"/>
                    </a:lnTo>
                    <a:lnTo>
                      <a:pt x="250" y="123"/>
                    </a:lnTo>
                    <a:lnTo>
                      <a:pt x="284" y="140"/>
                    </a:lnTo>
                    <a:lnTo>
                      <a:pt x="294" y="163"/>
                    </a:lnTo>
                    <a:lnTo>
                      <a:pt x="283" y="183"/>
                    </a:lnTo>
                    <a:lnTo>
                      <a:pt x="254" y="183"/>
                    </a:lnTo>
                    <a:lnTo>
                      <a:pt x="247" y="208"/>
                    </a:lnTo>
                    <a:lnTo>
                      <a:pt x="237" y="195"/>
                    </a:lnTo>
                    <a:lnTo>
                      <a:pt x="220" y="201"/>
                    </a:lnTo>
                    <a:lnTo>
                      <a:pt x="211" y="157"/>
                    </a:lnTo>
                    <a:lnTo>
                      <a:pt x="135" y="88"/>
                    </a:lnTo>
                    <a:lnTo>
                      <a:pt x="91" y="98"/>
                    </a:lnTo>
                    <a:lnTo>
                      <a:pt x="72" y="92"/>
                    </a:lnTo>
                    <a:lnTo>
                      <a:pt x="53" y="109"/>
                    </a:lnTo>
                    <a:lnTo>
                      <a:pt x="13" y="117"/>
                    </a:lnTo>
                    <a:lnTo>
                      <a:pt x="1" y="108"/>
                    </a:lnTo>
                    <a:lnTo>
                      <a:pt x="0" y="91"/>
                    </a:lnTo>
                    <a:lnTo>
                      <a:pt x="13" y="85"/>
                    </a:lnTo>
                    <a:lnTo>
                      <a:pt x="32" y="77"/>
                    </a:lnTo>
                    <a:lnTo>
                      <a:pt x="64" y="49"/>
                    </a:lnTo>
                    <a:lnTo>
                      <a:pt x="90" y="49"/>
                    </a:lnTo>
                    <a:lnTo>
                      <a:pt x="89" y="59"/>
                    </a:lnTo>
                    <a:lnTo>
                      <a:pt x="133" y="59"/>
                    </a:lnTo>
                    <a:lnTo>
                      <a:pt x="135" y="51"/>
                    </a:lnTo>
                    <a:lnTo>
                      <a:pt x="187" y="41"/>
                    </a:lnTo>
                    <a:lnTo>
                      <a:pt x="204" y="15"/>
                    </a:lnTo>
                    <a:lnTo>
                      <a:pt x="225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03" name="Strängnäs">
                <a:extLst>
                  <a:ext uri="{FF2B5EF4-FFF2-40B4-BE49-F238E27FC236}">
                    <a16:creationId xmlns:a16="http://schemas.microsoft.com/office/drawing/2014/main" id="{00000000-0008-0000-0200-0000820100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97422" y="2931801"/>
                <a:ext cx="276964" cy="259743"/>
              </a:xfrm>
              <a:custGeom>
                <a:avLst/>
                <a:gdLst>
                  <a:gd name="T0" fmla="*/ 189 w 201"/>
                  <a:gd name="T1" fmla="*/ 147 h 188"/>
                  <a:gd name="T2" fmla="*/ 189 w 201"/>
                  <a:gd name="T3" fmla="*/ 148 h 188"/>
                  <a:gd name="T4" fmla="*/ 189 w 201"/>
                  <a:gd name="T5" fmla="*/ 148 h 188"/>
                  <a:gd name="T6" fmla="*/ 189 w 201"/>
                  <a:gd name="T7" fmla="*/ 147 h 188"/>
                  <a:gd name="T8" fmla="*/ 100 w 201"/>
                  <a:gd name="T9" fmla="*/ 0 h 188"/>
                  <a:gd name="T10" fmla="*/ 118 w 201"/>
                  <a:gd name="T11" fmla="*/ 13 h 188"/>
                  <a:gd name="T12" fmla="*/ 108 w 201"/>
                  <a:gd name="T13" fmla="*/ 35 h 188"/>
                  <a:gd name="T14" fmla="*/ 121 w 201"/>
                  <a:gd name="T15" fmla="*/ 75 h 188"/>
                  <a:gd name="T16" fmla="*/ 145 w 201"/>
                  <a:gd name="T17" fmla="*/ 73 h 188"/>
                  <a:gd name="T18" fmla="*/ 134 w 201"/>
                  <a:gd name="T19" fmla="*/ 35 h 188"/>
                  <a:gd name="T20" fmla="*/ 143 w 201"/>
                  <a:gd name="T21" fmla="*/ 22 h 188"/>
                  <a:gd name="T22" fmla="*/ 185 w 201"/>
                  <a:gd name="T23" fmla="*/ 33 h 188"/>
                  <a:gd name="T24" fmla="*/ 201 w 201"/>
                  <a:gd name="T25" fmla="*/ 63 h 188"/>
                  <a:gd name="T26" fmla="*/ 184 w 201"/>
                  <a:gd name="T27" fmla="*/ 84 h 188"/>
                  <a:gd name="T28" fmla="*/ 193 w 201"/>
                  <a:gd name="T29" fmla="*/ 86 h 188"/>
                  <a:gd name="T30" fmla="*/ 197 w 201"/>
                  <a:gd name="T31" fmla="*/ 105 h 188"/>
                  <a:gd name="T32" fmla="*/ 180 w 201"/>
                  <a:gd name="T33" fmla="*/ 119 h 188"/>
                  <a:gd name="T34" fmla="*/ 189 w 201"/>
                  <a:gd name="T35" fmla="*/ 148 h 188"/>
                  <a:gd name="T36" fmla="*/ 183 w 201"/>
                  <a:gd name="T37" fmla="*/ 161 h 188"/>
                  <a:gd name="T38" fmla="*/ 186 w 201"/>
                  <a:gd name="T39" fmla="*/ 187 h 188"/>
                  <a:gd name="T40" fmla="*/ 162 w 201"/>
                  <a:gd name="T41" fmla="*/ 188 h 188"/>
                  <a:gd name="T42" fmla="*/ 154 w 201"/>
                  <a:gd name="T43" fmla="*/ 175 h 188"/>
                  <a:gd name="T44" fmla="*/ 74 w 201"/>
                  <a:gd name="T45" fmla="*/ 173 h 188"/>
                  <a:gd name="T46" fmla="*/ 46 w 201"/>
                  <a:gd name="T47" fmla="*/ 167 h 188"/>
                  <a:gd name="T48" fmla="*/ 40 w 201"/>
                  <a:gd name="T49" fmla="*/ 153 h 188"/>
                  <a:gd name="T50" fmla="*/ 35 w 201"/>
                  <a:gd name="T51" fmla="*/ 64 h 188"/>
                  <a:gd name="T52" fmla="*/ 0 w 201"/>
                  <a:gd name="T53" fmla="*/ 21 h 188"/>
                  <a:gd name="T54" fmla="*/ 25 w 201"/>
                  <a:gd name="T55" fmla="*/ 21 h 188"/>
                  <a:gd name="T56" fmla="*/ 42 w 201"/>
                  <a:gd name="T57" fmla="*/ 12 h 188"/>
                  <a:gd name="T58" fmla="*/ 80 w 201"/>
                  <a:gd name="T59" fmla="*/ 29 h 188"/>
                  <a:gd name="T60" fmla="*/ 84 w 201"/>
                  <a:gd name="T61" fmla="*/ 6 h 188"/>
                  <a:gd name="T62" fmla="*/ 100 w 201"/>
                  <a:gd name="T63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1" h="188">
                    <a:moveTo>
                      <a:pt x="189" y="147"/>
                    </a:moveTo>
                    <a:lnTo>
                      <a:pt x="189" y="148"/>
                    </a:lnTo>
                    <a:lnTo>
                      <a:pt x="189" y="148"/>
                    </a:lnTo>
                    <a:lnTo>
                      <a:pt x="189" y="147"/>
                    </a:lnTo>
                    <a:close/>
                    <a:moveTo>
                      <a:pt x="100" y="0"/>
                    </a:moveTo>
                    <a:lnTo>
                      <a:pt x="118" y="13"/>
                    </a:lnTo>
                    <a:lnTo>
                      <a:pt x="108" y="35"/>
                    </a:lnTo>
                    <a:lnTo>
                      <a:pt x="121" y="75"/>
                    </a:lnTo>
                    <a:lnTo>
                      <a:pt x="145" y="73"/>
                    </a:lnTo>
                    <a:lnTo>
                      <a:pt x="134" y="35"/>
                    </a:lnTo>
                    <a:lnTo>
                      <a:pt x="143" y="22"/>
                    </a:lnTo>
                    <a:lnTo>
                      <a:pt x="185" y="33"/>
                    </a:lnTo>
                    <a:lnTo>
                      <a:pt x="201" y="63"/>
                    </a:lnTo>
                    <a:lnTo>
                      <a:pt x="184" y="84"/>
                    </a:lnTo>
                    <a:lnTo>
                      <a:pt x="193" y="86"/>
                    </a:lnTo>
                    <a:lnTo>
                      <a:pt x="197" y="105"/>
                    </a:lnTo>
                    <a:lnTo>
                      <a:pt x="180" y="119"/>
                    </a:lnTo>
                    <a:lnTo>
                      <a:pt x="189" y="148"/>
                    </a:lnTo>
                    <a:lnTo>
                      <a:pt x="183" y="161"/>
                    </a:lnTo>
                    <a:lnTo>
                      <a:pt x="186" y="187"/>
                    </a:lnTo>
                    <a:lnTo>
                      <a:pt x="162" y="188"/>
                    </a:lnTo>
                    <a:lnTo>
                      <a:pt x="154" y="175"/>
                    </a:lnTo>
                    <a:lnTo>
                      <a:pt x="74" y="173"/>
                    </a:lnTo>
                    <a:lnTo>
                      <a:pt x="46" y="167"/>
                    </a:lnTo>
                    <a:lnTo>
                      <a:pt x="40" y="153"/>
                    </a:lnTo>
                    <a:lnTo>
                      <a:pt x="35" y="64"/>
                    </a:lnTo>
                    <a:lnTo>
                      <a:pt x="0" y="21"/>
                    </a:lnTo>
                    <a:lnTo>
                      <a:pt x="25" y="21"/>
                    </a:lnTo>
                    <a:lnTo>
                      <a:pt x="42" y="12"/>
                    </a:lnTo>
                    <a:lnTo>
                      <a:pt x="80" y="29"/>
                    </a:lnTo>
                    <a:lnTo>
                      <a:pt x="84" y="6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04" name="Eskilstuna">
                <a:extLst>
                  <a:ext uri="{FF2B5EF4-FFF2-40B4-BE49-F238E27FC236}">
                    <a16:creationId xmlns:a16="http://schemas.microsoft.com/office/drawing/2014/main" id="{00000000-0008-0000-0200-000083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1267" y="2960515"/>
                <a:ext cx="431273" cy="257010"/>
              </a:xfrm>
              <a:custGeom>
                <a:avLst/>
                <a:gdLst>
                  <a:gd name="T0" fmla="*/ 272 w 312"/>
                  <a:gd name="T1" fmla="*/ 0 h 186"/>
                  <a:gd name="T2" fmla="*/ 307 w 312"/>
                  <a:gd name="T3" fmla="*/ 43 h 186"/>
                  <a:gd name="T4" fmla="*/ 312 w 312"/>
                  <a:gd name="T5" fmla="*/ 132 h 186"/>
                  <a:gd name="T6" fmla="*/ 291 w 312"/>
                  <a:gd name="T7" fmla="*/ 136 h 186"/>
                  <a:gd name="T8" fmla="*/ 283 w 312"/>
                  <a:gd name="T9" fmla="*/ 144 h 186"/>
                  <a:gd name="T10" fmla="*/ 255 w 312"/>
                  <a:gd name="T11" fmla="*/ 144 h 186"/>
                  <a:gd name="T12" fmla="*/ 223 w 312"/>
                  <a:gd name="T13" fmla="*/ 158 h 186"/>
                  <a:gd name="T14" fmla="*/ 189 w 312"/>
                  <a:gd name="T15" fmla="*/ 161 h 186"/>
                  <a:gd name="T16" fmla="*/ 168 w 312"/>
                  <a:gd name="T17" fmla="*/ 161 h 186"/>
                  <a:gd name="T18" fmla="*/ 147 w 312"/>
                  <a:gd name="T19" fmla="*/ 181 h 186"/>
                  <a:gd name="T20" fmla="*/ 110 w 312"/>
                  <a:gd name="T21" fmla="*/ 186 h 186"/>
                  <a:gd name="T22" fmla="*/ 96 w 312"/>
                  <a:gd name="T23" fmla="*/ 160 h 186"/>
                  <a:gd name="T24" fmla="*/ 69 w 312"/>
                  <a:gd name="T25" fmla="*/ 141 h 186"/>
                  <a:gd name="T26" fmla="*/ 104 w 312"/>
                  <a:gd name="T27" fmla="*/ 137 h 186"/>
                  <a:gd name="T28" fmla="*/ 131 w 312"/>
                  <a:gd name="T29" fmla="*/ 127 h 186"/>
                  <a:gd name="T30" fmla="*/ 142 w 312"/>
                  <a:gd name="T31" fmla="*/ 107 h 186"/>
                  <a:gd name="T32" fmla="*/ 127 w 312"/>
                  <a:gd name="T33" fmla="*/ 106 h 186"/>
                  <a:gd name="T34" fmla="*/ 67 w 312"/>
                  <a:gd name="T35" fmla="*/ 124 h 186"/>
                  <a:gd name="T36" fmla="*/ 43 w 312"/>
                  <a:gd name="T37" fmla="*/ 109 h 186"/>
                  <a:gd name="T38" fmla="*/ 0 w 312"/>
                  <a:gd name="T39" fmla="*/ 105 h 186"/>
                  <a:gd name="T40" fmla="*/ 45 w 312"/>
                  <a:gd name="T41" fmla="*/ 59 h 186"/>
                  <a:gd name="T42" fmla="*/ 63 w 312"/>
                  <a:gd name="T43" fmla="*/ 65 h 186"/>
                  <a:gd name="T44" fmla="*/ 90 w 312"/>
                  <a:gd name="T45" fmla="*/ 69 h 186"/>
                  <a:gd name="T46" fmla="*/ 128 w 312"/>
                  <a:gd name="T47" fmla="*/ 60 h 186"/>
                  <a:gd name="T48" fmla="*/ 134 w 312"/>
                  <a:gd name="T49" fmla="*/ 44 h 186"/>
                  <a:gd name="T50" fmla="*/ 118 w 312"/>
                  <a:gd name="T51" fmla="*/ 34 h 186"/>
                  <a:gd name="T52" fmla="*/ 121 w 312"/>
                  <a:gd name="T53" fmla="*/ 16 h 186"/>
                  <a:gd name="T54" fmla="*/ 179 w 312"/>
                  <a:gd name="T55" fmla="*/ 13 h 186"/>
                  <a:gd name="T56" fmla="*/ 211 w 312"/>
                  <a:gd name="T57" fmla="*/ 5 h 186"/>
                  <a:gd name="T58" fmla="*/ 241 w 312"/>
                  <a:gd name="T59" fmla="*/ 10 h 186"/>
                  <a:gd name="T60" fmla="*/ 272 w 312"/>
                  <a:gd name="T61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12" h="186">
                    <a:moveTo>
                      <a:pt x="272" y="0"/>
                    </a:moveTo>
                    <a:lnTo>
                      <a:pt x="307" y="43"/>
                    </a:lnTo>
                    <a:lnTo>
                      <a:pt x="312" y="132"/>
                    </a:lnTo>
                    <a:lnTo>
                      <a:pt x="291" y="136"/>
                    </a:lnTo>
                    <a:lnTo>
                      <a:pt x="283" y="144"/>
                    </a:lnTo>
                    <a:lnTo>
                      <a:pt x="255" y="144"/>
                    </a:lnTo>
                    <a:lnTo>
                      <a:pt x="223" y="158"/>
                    </a:lnTo>
                    <a:lnTo>
                      <a:pt x="189" y="161"/>
                    </a:lnTo>
                    <a:lnTo>
                      <a:pt x="168" y="161"/>
                    </a:lnTo>
                    <a:lnTo>
                      <a:pt x="147" y="181"/>
                    </a:lnTo>
                    <a:lnTo>
                      <a:pt x="110" y="186"/>
                    </a:lnTo>
                    <a:lnTo>
                      <a:pt x="96" y="160"/>
                    </a:lnTo>
                    <a:lnTo>
                      <a:pt x="69" y="141"/>
                    </a:lnTo>
                    <a:lnTo>
                      <a:pt x="104" y="137"/>
                    </a:lnTo>
                    <a:lnTo>
                      <a:pt x="131" y="127"/>
                    </a:lnTo>
                    <a:lnTo>
                      <a:pt x="142" y="107"/>
                    </a:lnTo>
                    <a:lnTo>
                      <a:pt x="127" y="106"/>
                    </a:lnTo>
                    <a:lnTo>
                      <a:pt x="67" y="124"/>
                    </a:lnTo>
                    <a:lnTo>
                      <a:pt x="43" y="109"/>
                    </a:lnTo>
                    <a:lnTo>
                      <a:pt x="0" y="105"/>
                    </a:lnTo>
                    <a:lnTo>
                      <a:pt x="45" y="59"/>
                    </a:lnTo>
                    <a:lnTo>
                      <a:pt x="63" y="65"/>
                    </a:lnTo>
                    <a:lnTo>
                      <a:pt x="90" y="69"/>
                    </a:lnTo>
                    <a:lnTo>
                      <a:pt x="128" y="60"/>
                    </a:lnTo>
                    <a:lnTo>
                      <a:pt x="134" y="44"/>
                    </a:lnTo>
                    <a:lnTo>
                      <a:pt x="118" y="34"/>
                    </a:lnTo>
                    <a:lnTo>
                      <a:pt x="121" y="16"/>
                    </a:lnTo>
                    <a:lnTo>
                      <a:pt x="179" y="13"/>
                    </a:lnTo>
                    <a:lnTo>
                      <a:pt x="211" y="5"/>
                    </a:lnTo>
                    <a:lnTo>
                      <a:pt x="241" y="10"/>
                    </a:lnTo>
                    <a:lnTo>
                      <a:pt x="272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05" name="Vingåker">
                <a:extLst>
                  <a:ext uri="{FF2B5EF4-FFF2-40B4-BE49-F238E27FC236}">
                    <a16:creationId xmlns:a16="http://schemas.microsoft.com/office/drawing/2014/main" id="{00000000-0008-0000-0200-000084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8277" y="3214789"/>
                <a:ext cx="238363" cy="177729"/>
              </a:xfrm>
              <a:custGeom>
                <a:avLst/>
                <a:gdLst>
                  <a:gd name="T0" fmla="*/ 90 w 172"/>
                  <a:gd name="T1" fmla="*/ 0 h 129"/>
                  <a:gd name="T2" fmla="*/ 129 w 172"/>
                  <a:gd name="T3" fmla="*/ 8 h 129"/>
                  <a:gd name="T4" fmla="*/ 172 w 172"/>
                  <a:gd name="T5" fmla="*/ 87 h 129"/>
                  <a:gd name="T6" fmla="*/ 154 w 172"/>
                  <a:gd name="T7" fmla="*/ 90 h 129"/>
                  <a:gd name="T8" fmla="*/ 115 w 172"/>
                  <a:gd name="T9" fmla="*/ 129 h 129"/>
                  <a:gd name="T10" fmla="*/ 82 w 172"/>
                  <a:gd name="T11" fmla="*/ 108 h 129"/>
                  <a:gd name="T12" fmla="*/ 77 w 172"/>
                  <a:gd name="T13" fmla="*/ 91 h 129"/>
                  <a:gd name="T14" fmla="*/ 61 w 172"/>
                  <a:gd name="T15" fmla="*/ 82 h 129"/>
                  <a:gd name="T16" fmla="*/ 44 w 172"/>
                  <a:gd name="T17" fmla="*/ 117 h 129"/>
                  <a:gd name="T18" fmla="*/ 7 w 172"/>
                  <a:gd name="T19" fmla="*/ 105 h 129"/>
                  <a:gd name="T20" fmla="*/ 0 w 172"/>
                  <a:gd name="T21" fmla="*/ 90 h 129"/>
                  <a:gd name="T22" fmla="*/ 6 w 172"/>
                  <a:gd name="T23" fmla="*/ 63 h 129"/>
                  <a:gd name="T24" fmla="*/ 23 w 172"/>
                  <a:gd name="T25" fmla="*/ 37 h 129"/>
                  <a:gd name="T26" fmla="*/ 53 w 172"/>
                  <a:gd name="T27" fmla="*/ 31 h 129"/>
                  <a:gd name="T28" fmla="*/ 53 w 172"/>
                  <a:gd name="T29" fmla="*/ 14 h 129"/>
                  <a:gd name="T30" fmla="*/ 75 w 172"/>
                  <a:gd name="T31" fmla="*/ 16 h 129"/>
                  <a:gd name="T32" fmla="*/ 90 w 172"/>
                  <a:gd name="T33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2" h="129">
                    <a:moveTo>
                      <a:pt x="90" y="0"/>
                    </a:moveTo>
                    <a:lnTo>
                      <a:pt x="129" y="8"/>
                    </a:lnTo>
                    <a:lnTo>
                      <a:pt x="172" y="87"/>
                    </a:lnTo>
                    <a:lnTo>
                      <a:pt x="154" y="90"/>
                    </a:lnTo>
                    <a:lnTo>
                      <a:pt x="115" y="129"/>
                    </a:lnTo>
                    <a:lnTo>
                      <a:pt x="82" y="108"/>
                    </a:lnTo>
                    <a:lnTo>
                      <a:pt x="77" y="91"/>
                    </a:lnTo>
                    <a:lnTo>
                      <a:pt x="61" y="82"/>
                    </a:lnTo>
                    <a:lnTo>
                      <a:pt x="44" y="117"/>
                    </a:lnTo>
                    <a:lnTo>
                      <a:pt x="7" y="105"/>
                    </a:lnTo>
                    <a:lnTo>
                      <a:pt x="0" y="90"/>
                    </a:lnTo>
                    <a:lnTo>
                      <a:pt x="6" y="63"/>
                    </a:lnTo>
                    <a:lnTo>
                      <a:pt x="23" y="37"/>
                    </a:lnTo>
                    <a:lnTo>
                      <a:pt x="53" y="31"/>
                    </a:lnTo>
                    <a:lnTo>
                      <a:pt x="53" y="14"/>
                    </a:lnTo>
                    <a:lnTo>
                      <a:pt x="75" y="1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FF6C56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06" name="Katrineholm">
                <a:extLst>
                  <a:ext uri="{FF2B5EF4-FFF2-40B4-BE49-F238E27FC236}">
                    <a16:creationId xmlns:a16="http://schemas.microsoft.com/office/drawing/2014/main" id="{00000000-0008-0000-0200-000085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2291" y="3154629"/>
                <a:ext cx="316905" cy="396476"/>
              </a:xfrm>
              <a:custGeom>
                <a:avLst/>
                <a:gdLst>
                  <a:gd name="T0" fmla="*/ 61 w 229"/>
                  <a:gd name="T1" fmla="*/ 0 h 288"/>
                  <a:gd name="T2" fmla="*/ 88 w 229"/>
                  <a:gd name="T3" fmla="*/ 20 h 288"/>
                  <a:gd name="T4" fmla="*/ 102 w 229"/>
                  <a:gd name="T5" fmla="*/ 46 h 288"/>
                  <a:gd name="T6" fmla="*/ 139 w 229"/>
                  <a:gd name="T7" fmla="*/ 41 h 288"/>
                  <a:gd name="T8" fmla="*/ 160 w 229"/>
                  <a:gd name="T9" fmla="*/ 21 h 288"/>
                  <a:gd name="T10" fmla="*/ 181 w 229"/>
                  <a:gd name="T11" fmla="*/ 21 h 288"/>
                  <a:gd name="T12" fmla="*/ 181 w 229"/>
                  <a:gd name="T13" fmla="*/ 80 h 288"/>
                  <a:gd name="T14" fmla="*/ 203 w 229"/>
                  <a:gd name="T15" fmla="*/ 93 h 288"/>
                  <a:gd name="T16" fmla="*/ 200 w 229"/>
                  <a:gd name="T17" fmla="*/ 115 h 288"/>
                  <a:gd name="T18" fmla="*/ 215 w 229"/>
                  <a:gd name="T19" fmla="*/ 122 h 288"/>
                  <a:gd name="T20" fmla="*/ 215 w 229"/>
                  <a:gd name="T21" fmla="*/ 144 h 288"/>
                  <a:gd name="T22" fmla="*/ 195 w 229"/>
                  <a:gd name="T23" fmla="*/ 162 h 288"/>
                  <a:gd name="T24" fmla="*/ 208 w 229"/>
                  <a:gd name="T25" fmla="*/ 173 h 288"/>
                  <a:gd name="T26" fmla="*/ 195 w 229"/>
                  <a:gd name="T27" fmla="*/ 187 h 288"/>
                  <a:gd name="T28" fmla="*/ 175 w 229"/>
                  <a:gd name="T29" fmla="*/ 194 h 288"/>
                  <a:gd name="T30" fmla="*/ 215 w 229"/>
                  <a:gd name="T31" fmla="*/ 220 h 288"/>
                  <a:gd name="T32" fmla="*/ 229 w 229"/>
                  <a:gd name="T33" fmla="*/ 264 h 288"/>
                  <a:gd name="T34" fmla="*/ 187 w 229"/>
                  <a:gd name="T35" fmla="*/ 288 h 288"/>
                  <a:gd name="T36" fmla="*/ 164 w 229"/>
                  <a:gd name="T37" fmla="*/ 283 h 288"/>
                  <a:gd name="T38" fmla="*/ 157 w 229"/>
                  <a:gd name="T39" fmla="*/ 267 h 288"/>
                  <a:gd name="T40" fmla="*/ 120 w 229"/>
                  <a:gd name="T41" fmla="*/ 257 h 288"/>
                  <a:gd name="T42" fmla="*/ 113 w 229"/>
                  <a:gd name="T43" fmla="*/ 244 h 288"/>
                  <a:gd name="T44" fmla="*/ 93 w 229"/>
                  <a:gd name="T45" fmla="*/ 237 h 288"/>
                  <a:gd name="T46" fmla="*/ 71 w 229"/>
                  <a:gd name="T47" fmla="*/ 213 h 288"/>
                  <a:gd name="T48" fmla="*/ 56 w 229"/>
                  <a:gd name="T49" fmla="*/ 187 h 288"/>
                  <a:gd name="T50" fmla="*/ 25 w 229"/>
                  <a:gd name="T51" fmla="*/ 173 h 288"/>
                  <a:gd name="T52" fmla="*/ 64 w 229"/>
                  <a:gd name="T53" fmla="*/ 134 h 288"/>
                  <a:gd name="T54" fmla="*/ 82 w 229"/>
                  <a:gd name="T55" fmla="*/ 131 h 288"/>
                  <a:gd name="T56" fmla="*/ 39 w 229"/>
                  <a:gd name="T57" fmla="*/ 52 h 288"/>
                  <a:gd name="T58" fmla="*/ 0 w 229"/>
                  <a:gd name="T59" fmla="*/ 44 h 288"/>
                  <a:gd name="T60" fmla="*/ 4 w 229"/>
                  <a:gd name="T61" fmla="*/ 22 h 288"/>
                  <a:gd name="T62" fmla="*/ 61 w 229"/>
                  <a:gd name="T63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9" h="288">
                    <a:moveTo>
                      <a:pt x="61" y="0"/>
                    </a:moveTo>
                    <a:lnTo>
                      <a:pt x="88" y="20"/>
                    </a:lnTo>
                    <a:lnTo>
                      <a:pt x="102" y="46"/>
                    </a:lnTo>
                    <a:lnTo>
                      <a:pt x="139" y="41"/>
                    </a:lnTo>
                    <a:lnTo>
                      <a:pt x="160" y="21"/>
                    </a:lnTo>
                    <a:lnTo>
                      <a:pt x="181" y="21"/>
                    </a:lnTo>
                    <a:lnTo>
                      <a:pt x="181" y="80"/>
                    </a:lnTo>
                    <a:lnTo>
                      <a:pt x="203" y="93"/>
                    </a:lnTo>
                    <a:lnTo>
                      <a:pt x="200" y="115"/>
                    </a:lnTo>
                    <a:lnTo>
                      <a:pt x="215" y="122"/>
                    </a:lnTo>
                    <a:lnTo>
                      <a:pt x="215" y="144"/>
                    </a:lnTo>
                    <a:lnTo>
                      <a:pt x="195" y="162"/>
                    </a:lnTo>
                    <a:lnTo>
                      <a:pt x="208" y="173"/>
                    </a:lnTo>
                    <a:lnTo>
                      <a:pt x="195" y="187"/>
                    </a:lnTo>
                    <a:lnTo>
                      <a:pt x="175" y="194"/>
                    </a:lnTo>
                    <a:lnTo>
                      <a:pt x="215" y="220"/>
                    </a:lnTo>
                    <a:lnTo>
                      <a:pt x="229" y="264"/>
                    </a:lnTo>
                    <a:lnTo>
                      <a:pt x="187" y="288"/>
                    </a:lnTo>
                    <a:lnTo>
                      <a:pt x="164" y="283"/>
                    </a:lnTo>
                    <a:lnTo>
                      <a:pt x="157" y="267"/>
                    </a:lnTo>
                    <a:lnTo>
                      <a:pt x="120" y="257"/>
                    </a:lnTo>
                    <a:lnTo>
                      <a:pt x="113" y="244"/>
                    </a:lnTo>
                    <a:lnTo>
                      <a:pt x="93" y="237"/>
                    </a:lnTo>
                    <a:lnTo>
                      <a:pt x="71" y="213"/>
                    </a:lnTo>
                    <a:lnTo>
                      <a:pt x="56" y="187"/>
                    </a:lnTo>
                    <a:lnTo>
                      <a:pt x="25" y="173"/>
                    </a:lnTo>
                    <a:lnTo>
                      <a:pt x="64" y="134"/>
                    </a:lnTo>
                    <a:lnTo>
                      <a:pt x="82" y="131"/>
                    </a:lnTo>
                    <a:lnTo>
                      <a:pt x="39" y="52"/>
                    </a:lnTo>
                    <a:lnTo>
                      <a:pt x="0" y="44"/>
                    </a:lnTo>
                    <a:lnTo>
                      <a:pt x="4" y="22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FFCA8A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07" name="Flen">
                <a:extLst>
                  <a:ext uri="{FF2B5EF4-FFF2-40B4-BE49-F238E27FC236}">
                    <a16:creationId xmlns:a16="http://schemas.microsoft.com/office/drawing/2014/main" id="{00000000-0008-0000-0200-000086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74787" y="3143689"/>
                <a:ext cx="249406" cy="314437"/>
              </a:xfrm>
              <a:custGeom>
                <a:avLst/>
                <a:gdLst>
                  <a:gd name="T0" fmla="*/ 129 w 181"/>
                  <a:gd name="T1" fmla="*/ 0 h 228"/>
                  <a:gd name="T2" fmla="*/ 135 w 181"/>
                  <a:gd name="T3" fmla="*/ 14 h 228"/>
                  <a:gd name="T4" fmla="*/ 163 w 181"/>
                  <a:gd name="T5" fmla="*/ 20 h 228"/>
                  <a:gd name="T6" fmla="*/ 145 w 181"/>
                  <a:gd name="T7" fmla="*/ 58 h 228"/>
                  <a:gd name="T8" fmla="*/ 154 w 181"/>
                  <a:gd name="T9" fmla="*/ 63 h 228"/>
                  <a:gd name="T10" fmla="*/ 145 w 181"/>
                  <a:gd name="T11" fmla="*/ 80 h 228"/>
                  <a:gd name="T12" fmla="*/ 181 w 181"/>
                  <a:gd name="T13" fmla="*/ 119 h 228"/>
                  <a:gd name="T14" fmla="*/ 141 w 181"/>
                  <a:gd name="T15" fmla="*/ 149 h 228"/>
                  <a:gd name="T16" fmla="*/ 142 w 181"/>
                  <a:gd name="T17" fmla="*/ 185 h 228"/>
                  <a:gd name="T18" fmla="*/ 126 w 181"/>
                  <a:gd name="T19" fmla="*/ 181 h 228"/>
                  <a:gd name="T20" fmla="*/ 100 w 181"/>
                  <a:gd name="T21" fmla="*/ 191 h 228"/>
                  <a:gd name="T22" fmla="*/ 108 w 181"/>
                  <a:gd name="T23" fmla="*/ 210 h 228"/>
                  <a:gd name="T24" fmla="*/ 97 w 181"/>
                  <a:gd name="T25" fmla="*/ 215 h 228"/>
                  <a:gd name="T26" fmla="*/ 78 w 181"/>
                  <a:gd name="T27" fmla="*/ 210 h 228"/>
                  <a:gd name="T28" fmla="*/ 70 w 181"/>
                  <a:gd name="T29" fmla="*/ 225 h 228"/>
                  <a:gd name="T30" fmla="*/ 40 w 181"/>
                  <a:gd name="T31" fmla="*/ 228 h 228"/>
                  <a:gd name="T32" fmla="*/ 0 w 181"/>
                  <a:gd name="T33" fmla="*/ 202 h 228"/>
                  <a:gd name="T34" fmla="*/ 20 w 181"/>
                  <a:gd name="T35" fmla="*/ 195 h 228"/>
                  <a:gd name="T36" fmla="*/ 33 w 181"/>
                  <a:gd name="T37" fmla="*/ 181 h 228"/>
                  <a:gd name="T38" fmla="*/ 20 w 181"/>
                  <a:gd name="T39" fmla="*/ 170 h 228"/>
                  <a:gd name="T40" fmla="*/ 40 w 181"/>
                  <a:gd name="T41" fmla="*/ 152 h 228"/>
                  <a:gd name="T42" fmla="*/ 40 w 181"/>
                  <a:gd name="T43" fmla="*/ 130 h 228"/>
                  <a:gd name="T44" fmla="*/ 25 w 181"/>
                  <a:gd name="T45" fmla="*/ 123 h 228"/>
                  <a:gd name="T46" fmla="*/ 28 w 181"/>
                  <a:gd name="T47" fmla="*/ 101 h 228"/>
                  <a:gd name="T48" fmla="*/ 6 w 181"/>
                  <a:gd name="T49" fmla="*/ 88 h 228"/>
                  <a:gd name="T50" fmla="*/ 6 w 181"/>
                  <a:gd name="T51" fmla="*/ 29 h 228"/>
                  <a:gd name="T52" fmla="*/ 40 w 181"/>
                  <a:gd name="T53" fmla="*/ 26 h 228"/>
                  <a:gd name="T54" fmla="*/ 72 w 181"/>
                  <a:gd name="T55" fmla="*/ 12 h 228"/>
                  <a:gd name="T56" fmla="*/ 100 w 181"/>
                  <a:gd name="T57" fmla="*/ 12 h 228"/>
                  <a:gd name="T58" fmla="*/ 108 w 181"/>
                  <a:gd name="T59" fmla="*/ 4 h 228"/>
                  <a:gd name="T60" fmla="*/ 129 w 181"/>
                  <a:gd name="T61" fmla="*/ 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81" h="228">
                    <a:moveTo>
                      <a:pt x="129" y="0"/>
                    </a:moveTo>
                    <a:lnTo>
                      <a:pt x="135" y="14"/>
                    </a:lnTo>
                    <a:lnTo>
                      <a:pt x="163" y="20"/>
                    </a:lnTo>
                    <a:lnTo>
                      <a:pt x="145" y="58"/>
                    </a:lnTo>
                    <a:lnTo>
                      <a:pt x="154" y="63"/>
                    </a:lnTo>
                    <a:lnTo>
                      <a:pt x="145" y="80"/>
                    </a:lnTo>
                    <a:lnTo>
                      <a:pt x="181" y="119"/>
                    </a:lnTo>
                    <a:lnTo>
                      <a:pt x="141" y="149"/>
                    </a:lnTo>
                    <a:lnTo>
                      <a:pt x="142" y="185"/>
                    </a:lnTo>
                    <a:lnTo>
                      <a:pt x="126" y="181"/>
                    </a:lnTo>
                    <a:lnTo>
                      <a:pt x="100" y="191"/>
                    </a:lnTo>
                    <a:lnTo>
                      <a:pt x="108" y="210"/>
                    </a:lnTo>
                    <a:lnTo>
                      <a:pt x="97" y="215"/>
                    </a:lnTo>
                    <a:lnTo>
                      <a:pt x="78" y="210"/>
                    </a:lnTo>
                    <a:lnTo>
                      <a:pt x="70" y="225"/>
                    </a:lnTo>
                    <a:lnTo>
                      <a:pt x="40" y="228"/>
                    </a:lnTo>
                    <a:lnTo>
                      <a:pt x="0" y="202"/>
                    </a:lnTo>
                    <a:lnTo>
                      <a:pt x="20" y="195"/>
                    </a:lnTo>
                    <a:lnTo>
                      <a:pt x="33" y="181"/>
                    </a:lnTo>
                    <a:lnTo>
                      <a:pt x="20" y="170"/>
                    </a:lnTo>
                    <a:lnTo>
                      <a:pt x="40" y="152"/>
                    </a:lnTo>
                    <a:lnTo>
                      <a:pt x="40" y="130"/>
                    </a:lnTo>
                    <a:lnTo>
                      <a:pt x="25" y="123"/>
                    </a:lnTo>
                    <a:lnTo>
                      <a:pt x="28" y="101"/>
                    </a:lnTo>
                    <a:lnTo>
                      <a:pt x="6" y="88"/>
                    </a:lnTo>
                    <a:lnTo>
                      <a:pt x="6" y="29"/>
                    </a:lnTo>
                    <a:lnTo>
                      <a:pt x="40" y="26"/>
                    </a:lnTo>
                    <a:lnTo>
                      <a:pt x="72" y="12"/>
                    </a:lnTo>
                    <a:lnTo>
                      <a:pt x="100" y="12"/>
                    </a:lnTo>
                    <a:lnTo>
                      <a:pt x="108" y="4"/>
                    </a:lnTo>
                    <a:lnTo>
                      <a:pt x="129" y="0"/>
                    </a:lnTo>
                    <a:close/>
                  </a:path>
                </a:pathLst>
              </a:custGeom>
              <a:solidFill>
                <a:srgbClr val="FFF3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08" name="Gnesta">
                <a:extLst>
                  <a:ext uri="{FF2B5EF4-FFF2-40B4-BE49-F238E27FC236}">
                    <a16:creationId xmlns:a16="http://schemas.microsoft.com/office/drawing/2014/main" id="{00000000-0008-0000-0200-000087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4586" y="3171036"/>
                <a:ext cx="242515" cy="243359"/>
              </a:xfrm>
              <a:custGeom>
                <a:avLst/>
                <a:gdLst>
                  <a:gd name="T0" fmla="*/ 18 w 176"/>
                  <a:gd name="T1" fmla="*/ 0 h 177"/>
                  <a:gd name="T2" fmla="*/ 98 w 176"/>
                  <a:gd name="T3" fmla="*/ 2 h 177"/>
                  <a:gd name="T4" fmla="*/ 106 w 176"/>
                  <a:gd name="T5" fmla="*/ 15 h 177"/>
                  <a:gd name="T6" fmla="*/ 130 w 176"/>
                  <a:gd name="T7" fmla="*/ 14 h 177"/>
                  <a:gd name="T8" fmla="*/ 141 w 176"/>
                  <a:gd name="T9" fmla="*/ 31 h 177"/>
                  <a:gd name="T10" fmla="*/ 153 w 176"/>
                  <a:gd name="T11" fmla="*/ 94 h 177"/>
                  <a:gd name="T12" fmla="*/ 163 w 176"/>
                  <a:gd name="T13" fmla="*/ 137 h 177"/>
                  <a:gd name="T14" fmla="*/ 176 w 176"/>
                  <a:gd name="T15" fmla="*/ 161 h 177"/>
                  <a:gd name="T16" fmla="*/ 171 w 176"/>
                  <a:gd name="T17" fmla="*/ 177 h 177"/>
                  <a:gd name="T18" fmla="*/ 158 w 176"/>
                  <a:gd name="T19" fmla="*/ 161 h 177"/>
                  <a:gd name="T20" fmla="*/ 145 w 176"/>
                  <a:gd name="T21" fmla="*/ 165 h 177"/>
                  <a:gd name="T22" fmla="*/ 136 w 176"/>
                  <a:gd name="T23" fmla="*/ 161 h 177"/>
                  <a:gd name="T24" fmla="*/ 125 w 176"/>
                  <a:gd name="T25" fmla="*/ 165 h 177"/>
                  <a:gd name="T26" fmla="*/ 119 w 176"/>
                  <a:gd name="T27" fmla="*/ 154 h 177"/>
                  <a:gd name="T28" fmla="*/ 103 w 176"/>
                  <a:gd name="T29" fmla="*/ 145 h 177"/>
                  <a:gd name="T30" fmla="*/ 91 w 176"/>
                  <a:gd name="T31" fmla="*/ 149 h 177"/>
                  <a:gd name="T32" fmla="*/ 62 w 176"/>
                  <a:gd name="T33" fmla="*/ 127 h 177"/>
                  <a:gd name="T34" fmla="*/ 0 w 176"/>
                  <a:gd name="T35" fmla="*/ 60 h 177"/>
                  <a:gd name="T36" fmla="*/ 9 w 176"/>
                  <a:gd name="T37" fmla="*/ 43 h 177"/>
                  <a:gd name="T38" fmla="*/ 0 w 176"/>
                  <a:gd name="T39" fmla="*/ 38 h 177"/>
                  <a:gd name="T40" fmla="*/ 18 w 176"/>
                  <a:gd name="T41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6" h="177">
                    <a:moveTo>
                      <a:pt x="18" y="0"/>
                    </a:moveTo>
                    <a:lnTo>
                      <a:pt x="98" y="2"/>
                    </a:lnTo>
                    <a:lnTo>
                      <a:pt x="106" y="15"/>
                    </a:lnTo>
                    <a:lnTo>
                      <a:pt x="130" y="14"/>
                    </a:lnTo>
                    <a:lnTo>
                      <a:pt x="141" y="31"/>
                    </a:lnTo>
                    <a:lnTo>
                      <a:pt x="153" y="94"/>
                    </a:lnTo>
                    <a:lnTo>
                      <a:pt x="163" y="137"/>
                    </a:lnTo>
                    <a:lnTo>
                      <a:pt x="176" y="161"/>
                    </a:lnTo>
                    <a:lnTo>
                      <a:pt x="171" y="177"/>
                    </a:lnTo>
                    <a:lnTo>
                      <a:pt x="158" y="161"/>
                    </a:lnTo>
                    <a:lnTo>
                      <a:pt x="145" y="165"/>
                    </a:lnTo>
                    <a:lnTo>
                      <a:pt x="136" y="161"/>
                    </a:lnTo>
                    <a:lnTo>
                      <a:pt x="125" y="165"/>
                    </a:lnTo>
                    <a:lnTo>
                      <a:pt x="119" y="154"/>
                    </a:lnTo>
                    <a:lnTo>
                      <a:pt x="103" y="145"/>
                    </a:lnTo>
                    <a:lnTo>
                      <a:pt x="91" y="149"/>
                    </a:lnTo>
                    <a:lnTo>
                      <a:pt x="62" y="127"/>
                    </a:lnTo>
                    <a:lnTo>
                      <a:pt x="0" y="60"/>
                    </a:lnTo>
                    <a:lnTo>
                      <a:pt x="9" y="43"/>
                    </a:lnTo>
                    <a:lnTo>
                      <a:pt x="0" y="38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09" name="Nyköping">
                <a:extLst>
                  <a:ext uri="{FF2B5EF4-FFF2-40B4-BE49-F238E27FC236}">
                    <a16:creationId xmlns:a16="http://schemas.microsoft.com/office/drawing/2014/main" id="{00000000-0008-0000-0200-000089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99001" y="3307744"/>
                <a:ext cx="533259" cy="371865"/>
              </a:xfrm>
              <a:custGeom>
                <a:avLst/>
                <a:gdLst>
                  <a:gd name="T0" fmla="*/ 236 w 387"/>
                  <a:gd name="T1" fmla="*/ 0 h 270"/>
                  <a:gd name="T2" fmla="*/ 262 w 387"/>
                  <a:gd name="T3" fmla="*/ 28 h 270"/>
                  <a:gd name="T4" fmla="*/ 291 w 387"/>
                  <a:gd name="T5" fmla="*/ 50 h 270"/>
                  <a:gd name="T6" fmla="*/ 303 w 387"/>
                  <a:gd name="T7" fmla="*/ 46 h 270"/>
                  <a:gd name="T8" fmla="*/ 319 w 387"/>
                  <a:gd name="T9" fmla="*/ 55 h 270"/>
                  <a:gd name="T10" fmla="*/ 325 w 387"/>
                  <a:gd name="T11" fmla="*/ 66 h 270"/>
                  <a:gd name="T12" fmla="*/ 336 w 387"/>
                  <a:gd name="T13" fmla="*/ 62 h 270"/>
                  <a:gd name="T14" fmla="*/ 345 w 387"/>
                  <a:gd name="T15" fmla="*/ 66 h 270"/>
                  <a:gd name="T16" fmla="*/ 358 w 387"/>
                  <a:gd name="T17" fmla="*/ 62 h 270"/>
                  <a:gd name="T18" fmla="*/ 371 w 387"/>
                  <a:gd name="T19" fmla="*/ 78 h 270"/>
                  <a:gd name="T20" fmla="*/ 374 w 387"/>
                  <a:gd name="T21" fmla="*/ 104 h 270"/>
                  <a:gd name="T22" fmla="*/ 363 w 387"/>
                  <a:gd name="T23" fmla="*/ 113 h 270"/>
                  <a:gd name="T24" fmla="*/ 366 w 387"/>
                  <a:gd name="T25" fmla="*/ 140 h 270"/>
                  <a:gd name="T26" fmla="*/ 383 w 387"/>
                  <a:gd name="T27" fmla="*/ 147 h 270"/>
                  <a:gd name="T28" fmla="*/ 387 w 387"/>
                  <a:gd name="T29" fmla="*/ 164 h 270"/>
                  <a:gd name="T30" fmla="*/ 379 w 387"/>
                  <a:gd name="T31" fmla="*/ 163 h 270"/>
                  <a:gd name="T32" fmla="*/ 374 w 387"/>
                  <a:gd name="T33" fmla="*/ 189 h 270"/>
                  <a:gd name="T34" fmla="*/ 354 w 387"/>
                  <a:gd name="T35" fmla="*/ 185 h 270"/>
                  <a:gd name="T36" fmla="*/ 340 w 387"/>
                  <a:gd name="T37" fmla="*/ 201 h 270"/>
                  <a:gd name="T38" fmla="*/ 306 w 387"/>
                  <a:gd name="T39" fmla="*/ 193 h 270"/>
                  <a:gd name="T40" fmla="*/ 289 w 387"/>
                  <a:gd name="T41" fmla="*/ 194 h 270"/>
                  <a:gd name="T42" fmla="*/ 273 w 387"/>
                  <a:gd name="T43" fmla="*/ 178 h 270"/>
                  <a:gd name="T44" fmla="*/ 252 w 387"/>
                  <a:gd name="T45" fmla="*/ 186 h 270"/>
                  <a:gd name="T46" fmla="*/ 273 w 387"/>
                  <a:gd name="T47" fmla="*/ 206 h 270"/>
                  <a:gd name="T48" fmla="*/ 244 w 387"/>
                  <a:gd name="T49" fmla="*/ 206 h 270"/>
                  <a:gd name="T50" fmla="*/ 237 w 387"/>
                  <a:gd name="T51" fmla="*/ 228 h 270"/>
                  <a:gd name="T52" fmla="*/ 224 w 387"/>
                  <a:gd name="T53" fmla="*/ 236 h 270"/>
                  <a:gd name="T54" fmla="*/ 251 w 387"/>
                  <a:gd name="T55" fmla="*/ 244 h 270"/>
                  <a:gd name="T56" fmla="*/ 251 w 387"/>
                  <a:gd name="T57" fmla="*/ 257 h 270"/>
                  <a:gd name="T58" fmla="*/ 215 w 387"/>
                  <a:gd name="T59" fmla="*/ 270 h 270"/>
                  <a:gd name="T60" fmla="*/ 164 w 387"/>
                  <a:gd name="T61" fmla="*/ 263 h 270"/>
                  <a:gd name="T62" fmla="*/ 144 w 387"/>
                  <a:gd name="T63" fmla="*/ 233 h 270"/>
                  <a:gd name="T64" fmla="*/ 99 w 387"/>
                  <a:gd name="T65" fmla="*/ 220 h 270"/>
                  <a:gd name="T66" fmla="*/ 40 w 387"/>
                  <a:gd name="T67" fmla="*/ 216 h 270"/>
                  <a:gd name="T68" fmla="*/ 0 w 387"/>
                  <a:gd name="T69" fmla="*/ 146 h 270"/>
                  <a:gd name="T70" fmla="*/ 37 w 387"/>
                  <a:gd name="T71" fmla="*/ 156 h 270"/>
                  <a:gd name="T72" fmla="*/ 44 w 387"/>
                  <a:gd name="T73" fmla="*/ 172 h 270"/>
                  <a:gd name="T74" fmla="*/ 67 w 387"/>
                  <a:gd name="T75" fmla="*/ 177 h 270"/>
                  <a:gd name="T76" fmla="*/ 109 w 387"/>
                  <a:gd name="T77" fmla="*/ 153 h 270"/>
                  <a:gd name="T78" fmla="*/ 95 w 387"/>
                  <a:gd name="T79" fmla="*/ 109 h 270"/>
                  <a:gd name="T80" fmla="*/ 125 w 387"/>
                  <a:gd name="T81" fmla="*/ 106 h 270"/>
                  <a:gd name="T82" fmla="*/ 133 w 387"/>
                  <a:gd name="T83" fmla="*/ 91 h 270"/>
                  <a:gd name="T84" fmla="*/ 152 w 387"/>
                  <a:gd name="T85" fmla="*/ 96 h 270"/>
                  <a:gd name="T86" fmla="*/ 163 w 387"/>
                  <a:gd name="T87" fmla="*/ 91 h 270"/>
                  <a:gd name="T88" fmla="*/ 155 w 387"/>
                  <a:gd name="T89" fmla="*/ 72 h 270"/>
                  <a:gd name="T90" fmla="*/ 181 w 387"/>
                  <a:gd name="T91" fmla="*/ 62 h 270"/>
                  <a:gd name="T92" fmla="*/ 197 w 387"/>
                  <a:gd name="T93" fmla="*/ 66 h 270"/>
                  <a:gd name="T94" fmla="*/ 196 w 387"/>
                  <a:gd name="T95" fmla="*/ 30 h 270"/>
                  <a:gd name="T96" fmla="*/ 236 w 387"/>
                  <a:gd name="T97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87" h="270">
                    <a:moveTo>
                      <a:pt x="236" y="0"/>
                    </a:moveTo>
                    <a:lnTo>
                      <a:pt x="262" y="28"/>
                    </a:lnTo>
                    <a:lnTo>
                      <a:pt x="291" y="50"/>
                    </a:lnTo>
                    <a:lnTo>
                      <a:pt x="303" y="46"/>
                    </a:lnTo>
                    <a:lnTo>
                      <a:pt x="319" y="55"/>
                    </a:lnTo>
                    <a:lnTo>
                      <a:pt x="325" y="66"/>
                    </a:lnTo>
                    <a:lnTo>
                      <a:pt x="336" y="62"/>
                    </a:lnTo>
                    <a:lnTo>
                      <a:pt x="345" y="66"/>
                    </a:lnTo>
                    <a:lnTo>
                      <a:pt x="358" y="62"/>
                    </a:lnTo>
                    <a:lnTo>
                      <a:pt x="371" y="78"/>
                    </a:lnTo>
                    <a:lnTo>
                      <a:pt x="374" y="104"/>
                    </a:lnTo>
                    <a:lnTo>
                      <a:pt x="363" y="113"/>
                    </a:lnTo>
                    <a:lnTo>
                      <a:pt x="366" y="140"/>
                    </a:lnTo>
                    <a:lnTo>
                      <a:pt x="383" y="147"/>
                    </a:lnTo>
                    <a:lnTo>
                      <a:pt x="387" y="164"/>
                    </a:lnTo>
                    <a:lnTo>
                      <a:pt x="379" y="163"/>
                    </a:lnTo>
                    <a:lnTo>
                      <a:pt x="374" y="189"/>
                    </a:lnTo>
                    <a:lnTo>
                      <a:pt x="354" y="185"/>
                    </a:lnTo>
                    <a:lnTo>
                      <a:pt x="340" y="201"/>
                    </a:lnTo>
                    <a:lnTo>
                      <a:pt x="306" y="193"/>
                    </a:lnTo>
                    <a:lnTo>
                      <a:pt x="289" y="194"/>
                    </a:lnTo>
                    <a:lnTo>
                      <a:pt x="273" y="178"/>
                    </a:lnTo>
                    <a:lnTo>
                      <a:pt x="252" y="186"/>
                    </a:lnTo>
                    <a:lnTo>
                      <a:pt x="273" y="206"/>
                    </a:lnTo>
                    <a:lnTo>
                      <a:pt x="244" y="206"/>
                    </a:lnTo>
                    <a:lnTo>
                      <a:pt x="237" y="228"/>
                    </a:lnTo>
                    <a:lnTo>
                      <a:pt x="224" y="236"/>
                    </a:lnTo>
                    <a:lnTo>
                      <a:pt x="251" y="244"/>
                    </a:lnTo>
                    <a:lnTo>
                      <a:pt x="251" y="257"/>
                    </a:lnTo>
                    <a:lnTo>
                      <a:pt x="215" y="270"/>
                    </a:lnTo>
                    <a:lnTo>
                      <a:pt x="164" y="263"/>
                    </a:lnTo>
                    <a:lnTo>
                      <a:pt x="144" y="233"/>
                    </a:lnTo>
                    <a:lnTo>
                      <a:pt x="99" y="220"/>
                    </a:lnTo>
                    <a:lnTo>
                      <a:pt x="40" y="216"/>
                    </a:lnTo>
                    <a:lnTo>
                      <a:pt x="0" y="146"/>
                    </a:lnTo>
                    <a:lnTo>
                      <a:pt x="37" y="156"/>
                    </a:lnTo>
                    <a:lnTo>
                      <a:pt x="44" y="172"/>
                    </a:lnTo>
                    <a:lnTo>
                      <a:pt x="67" y="177"/>
                    </a:lnTo>
                    <a:lnTo>
                      <a:pt x="109" y="153"/>
                    </a:lnTo>
                    <a:lnTo>
                      <a:pt x="95" y="109"/>
                    </a:lnTo>
                    <a:lnTo>
                      <a:pt x="125" y="106"/>
                    </a:lnTo>
                    <a:lnTo>
                      <a:pt x="133" y="91"/>
                    </a:lnTo>
                    <a:lnTo>
                      <a:pt x="152" y="96"/>
                    </a:lnTo>
                    <a:lnTo>
                      <a:pt x="163" y="91"/>
                    </a:lnTo>
                    <a:lnTo>
                      <a:pt x="155" y="72"/>
                    </a:lnTo>
                    <a:lnTo>
                      <a:pt x="181" y="62"/>
                    </a:lnTo>
                    <a:lnTo>
                      <a:pt x="197" y="66"/>
                    </a:lnTo>
                    <a:lnTo>
                      <a:pt x="196" y="30"/>
                    </a:lnTo>
                    <a:lnTo>
                      <a:pt x="236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10" name="Oxelösund">
                <a:extLst>
                  <a:ext uri="{FF2B5EF4-FFF2-40B4-BE49-F238E27FC236}">
                    <a16:creationId xmlns:a16="http://schemas.microsoft.com/office/drawing/2014/main" id="{00000000-0008-0000-0200-00008A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5570" y="3590755"/>
                <a:ext cx="74408" cy="54672"/>
              </a:xfrm>
              <a:custGeom>
                <a:avLst/>
                <a:gdLst>
                  <a:gd name="T0" fmla="*/ 7 w 54"/>
                  <a:gd name="T1" fmla="*/ 0 h 39"/>
                  <a:gd name="T2" fmla="*/ 36 w 54"/>
                  <a:gd name="T3" fmla="*/ 0 h 39"/>
                  <a:gd name="T4" fmla="*/ 54 w 54"/>
                  <a:gd name="T5" fmla="*/ 17 h 39"/>
                  <a:gd name="T6" fmla="*/ 40 w 54"/>
                  <a:gd name="T7" fmla="*/ 39 h 39"/>
                  <a:gd name="T8" fmla="*/ 20 w 54"/>
                  <a:gd name="T9" fmla="*/ 25 h 39"/>
                  <a:gd name="T10" fmla="*/ 0 w 54"/>
                  <a:gd name="T11" fmla="*/ 22 h 39"/>
                  <a:gd name="T12" fmla="*/ 7 w 54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39">
                    <a:moveTo>
                      <a:pt x="7" y="0"/>
                    </a:moveTo>
                    <a:lnTo>
                      <a:pt x="36" y="0"/>
                    </a:lnTo>
                    <a:lnTo>
                      <a:pt x="54" y="17"/>
                    </a:lnTo>
                    <a:lnTo>
                      <a:pt x="40" y="39"/>
                    </a:lnTo>
                    <a:lnTo>
                      <a:pt x="20" y="25"/>
                    </a:lnTo>
                    <a:lnTo>
                      <a:pt x="0" y="2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11" name="Finspång">
                <a:extLst>
                  <a:ext uri="{FF2B5EF4-FFF2-40B4-BE49-F238E27FC236}">
                    <a16:creationId xmlns:a16="http://schemas.microsoft.com/office/drawing/2014/main" id="{00000000-0008-0000-0200-0000C1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7333" y="3328255"/>
                <a:ext cx="344463" cy="358191"/>
              </a:xfrm>
              <a:custGeom>
                <a:avLst/>
                <a:gdLst>
                  <a:gd name="T0" fmla="*/ 127 w 249"/>
                  <a:gd name="T1" fmla="*/ 0 h 260"/>
                  <a:gd name="T2" fmla="*/ 143 w 249"/>
                  <a:gd name="T3" fmla="*/ 9 h 260"/>
                  <a:gd name="T4" fmla="*/ 148 w 249"/>
                  <a:gd name="T5" fmla="*/ 26 h 260"/>
                  <a:gd name="T6" fmla="*/ 181 w 249"/>
                  <a:gd name="T7" fmla="*/ 47 h 260"/>
                  <a:gd name="T8" fmla="*/ 212 w 249"/>
                  <a:gd name="T9" fmla="*/ 61 h 260"/>
                  <a:gd name="T10" fmla="*/ 227 w 249"/>
                  <a:gd name="T11" fmla="*/ 87 h 260"/>
                  <a:gd name="T12" fmla="*/ 249 w 249"/>
                  <a:gd name="T13" fmla="*/ 111 h 260"/>
                  <a:gd name="T14" fmla="*/ 219 w 249"/>
                  <a:gd name="T15" fmla="*/ 131 h 260"/>
                  <a:gd name="T16" fmla="*/ 215 w 249"/>
                  <a:gd name="T17" fmla="*/ 153 h 260"/>
                  <a:gd name="T18" fmla="*/ 194 w 249"/>
                  <a:gd name="T19" fmla="*/ 175 h 260"/>
                  <a:gd name="T20" fmla="*/ 187 w 249"/>
                  <a:gd name="T21" fmla="*/ 204 h 260"/>
                  <a:gd name="T22" fmla="*/ 190 w 249"/>
                  <a:gd name="T23" fmla="*/ 217 h 260"/>
                  <a:gd name="T24" fmla="*/ 178 w 249"/>
                  <a:gd name="T25" fmla="*/ 229 h 260"/>
                  <a:gd name="T26" fmla="*/ 168 w 249"/>
                  <a:gd name="T27" fmla="*/ 258 h 260"/>
                  <a:gd name="T28" fmla="*/ 110 w 249"/>
                  <a:gd name="T29" fmla="*/ 234 h 260"/>
                  <a:gd name="T30" fmla="*/ 79 w 249"/>
                  <a:gd name="T31" fmla="*/ 230 h 260"/>
                  <a:gd name="T32" fmla="*/ 66 w 249"/>
                  <a:gd name="T33" fmla="*/ 260 h 260"/>
                  <a:gd name="T34" fmla="*/ 58 w 249"/>
                  <a:gd name="T35" fmla="*/ 245 h 260"/>
                  <a:gd name="T36" fmla="*/ 41 w 249"/>
                  <a:gd name="T37" fmla="*/ 260 h 260"/>
                  <a:gd name="T38" fmla="*/ 35 w 249"/>
                  <a:gd name="T39" fmla="*/ 243 h 260"/>
                  <a:gd name="T40" fmla="*/ 24 w 249"/>
                  <a:gd name="T41" fmla="*/ 243 h 260"/>
                  <a:gd name="T42" fmla="*/ 20 w 249"/>
                  <a:gd name="T43" fmla="*/ 221 h 260"/>
                  <a:gd name="T44" fmla="*/ 25 w 249"/>
                  <a:gd name="T45" fmla="*/ 182 h 260"/>
                  <a:gd name="T46" fmla="*/ 13 w 249"/>
                  <a:gd name="T47" fmla="*/ 174 h 260"/>
                  <a:gd name="T48" fmla="*/ 0 w 249"/>
                  <a:gd name="T49" fmla="*/ 140 h 260"/>
                  <a:gd name="T50" fmla="*/ 5 w 249"/>
                  <a:gd name="T51" fmla="*/ 125 h 260"/>
                  <a:gd name="T52" fmla="*/ 12 w 249"/>
                  <a:gd name="T53" fmla="*/ 100 h 260"/>
                  <a:gd name="T54" fmla="*/ 41 w 249"/>
                  <a:gd name="T55" fmla="*/ 100 h 260"/>
                  <a:gd name="T56" fmla="*/ 52 w 249"/>
                  <a:gd name="T57" fmla="*/ 80 h 260"/>
                  <a:gd name="T58" fmla="*/ 42 w 249"/>
                  <a:gd name="T59" fmla="*/ 57 h 260"/>
                  <a:gd name="T60" fmla="*/ 73 w 249"/>
                  <a:gd name="T61" fmla="*/ 23 h 260"/>
                  <a:gd name="T62" fmla="*/ 110 w 249"/>
                  <a:gd name="T63" fmla="*/ 32 h 260"/>
                  <a:gd name="T64" fmla="*/ 127 w 249"/>
                  <a:gd name="T65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9" h="260">
                    <a:moveTo>
                      <a:pt x="127" y="0"/>
                    </a:moveTo>
                    <a:lnTo>
                      <a:pt x="143" y="9"/>
                    </a:lnTo>
                    <a:lnTo>
                      <a:pt x="148" y="26"/>
                    </a:lnTo>
                    <a:lnTo>
                      <a:pt x="181" y="47"/>
                    </a:lnTo>
                    <a:lnTo>
                      <a:pt x="212" y="61"/>
                    </a:lnTo>
                    <a:lnTo>
                      <a:pt x="227" y="87"/>
                    </a:lnTo>
                    <a:lnTo>
                      <a:pt x="249" y="111"/>
                    </a:lnTo>
                    <a:lnTo>
                      <a:pt x="219" y="131"/>
                    </a:lnTo>
                    <a:lnTo>
                      <a:pt x="215" y="153"/>
                    </a:lnTo>
                    <a:lnTo>
                      <a:pt x="194" y="175"/>
                    </a:lnTo>
                    <a:lnTo>
                      <a:pt x="187" y="204"/>
                    </a:lnTo>
                    <a:lnTo>
                      <a:pt x="190" y="217"/>
                    </a:lnTo>
                    <a:lnTo>
                      <a:pt x="178" y="229"/>
                    </a:lnTo>
                    <a:lnTo>
                      <a:pt x="168" y="258"/>
                    </a:lnTo>
                    <a:lnTo>
                      <a:pt x="110" y="234"/>
                    </a:lnTo>
                    <a:lnTo>
                      <a:pt x="79" y="230"/>
                    </a:lnTo>
                    <a:lnTo>
                      <a:pt x="66" y="260"/>
                    </a:lnTo>
                    <a:lnTo>
                      <a:pt x="58" y="245"/>
                    </a:lnTo>
                    <a:lnTo>
                      <a:pt x="41" y="260"/>
                    </a:lnTo>
                    <a:lnTo>
                      <a:pt x="35" y="243"/>
                    </a:lnTo>
                    <a:lnTo>
                      <a:pt x="24" y="243"/>
                    </a:lnTo>
                    <a:lnTo>
                      <a:pt x="20" y="221"/>
                    </a:lnTo>
                    <a:lnTo>
                      <a:pt x="25" y="182"/>
                    </a:lnTo>
                    <a:lnTo>
                      <a:pt x="13" y="174"/>
                    </a:lnTo>
                    <a:lnTo>
                      <a:pt x="0" y="140"/>
                    </a:lnTo>
                    <a:lnTo>
                      <a:pt x="5" y="125"/>
                    </a:lnTo>
                    <a:lnTo>
                      <a:pt x="12" y="100"/>
                    </a:lnTo>
                    <a:lnTo>
                      <a:pt x="41" y="100"/>
                    </a:lnTo>
                    <a:lnTo>
                      <a:pt x="52" y="80"/>
                    </a:lnTo>
                    <a:lnTo>
                      <a:pt x="42" y="57"/>
                    </a:lnTo>
                    <a:lnTo>
                      <a:pt x="73" y="23"/>
                    </a:lnTo>
                    <a:lnTo>
                      <a:pt x="110" y="32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512" name="Norrköping">
                <a:extLst>
                  <a:ext uri="{FF2B5EF4-FFF2-40B4-BE49-F238E27FC236}">
                    <a16:creationId xmlns:a16="http://schemas.microsoft.com/office/drawing/2014/main" id="{00000000-0008-0000-0200-0000C2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8277" y="3481370"/>
                <a:ext cx="589734" cy="373231"/>
              </a:xfrm>
              <a:custGeom>
                <a:avLst/>
                <a:gdLst>
                  <a:gd name="T0" fmla="*/ 183 w 427"/>
                  <a:gd name="T1" fmla="*/ 0 h 271"/>
                  <a:gd name="T2" fmla="*/ 203 w 427"/>
                  <a:gd name="T3" fmla="*/ 5 h 271"/>
                  <a:gd name="T4" fmla="*/ 251 w 427"/>
                  <a:gd name="T5" fmla="*/ 90 h 271"/>
                  <a:gd name="T6" fmla="*/ 309 w 427"/>
                  <a:gd name="T7" fmla="*/ 94 h 271"/>
                  <a:gd name="T8" fmla="*/ 354 w 427"/>
                  <a:gd name="T9" fmla="*/ 107 h 271"/>
                  <a:gd name="T10" fmla="*/ 374 w 427"/>
                  <a:gd name="T11" fmla="*/ 137 h 271"/>
                  <a:gd name="T12" fmla="*/ 352 w 427"/>
                  <a:gd name="T13" fmla="*/ 137 h 271"/>
                  <a:gd name="T14" fmla="*/ 276 w 427"/>
                  <a:gd name="T15" fmla="*/ 120 h 271"/>
                  <a:gd name="T16" fmla="*/ 252 w 427"/>
                  <a:gd name="T17" fmla="*/ 120 h 271"/>
                  <a:gd name="T18" fmla="*/ 220 w 427"/>
                  <a:gd name="T19" fmla="*/ 114 h 271"/>
                  <a:gd name="T20" fmla="*/ 206 w 427"/>
                  <a:gd name="T21" fmla="*/ 126 h 271"/>
                  <a:gd name="T22" fmla="*/ 205 w 427"/>
                  <a:gd name="T23" fmla="*/ 148 h 271"/>
                  <a:gd name="T24" fmla="*/ 216 w 427"/>
                  <a:gd name="T25" fmla="*/ 152 h 271"/>
                  <a:gd name="T26" fmla="*/ 243 w 427"/>
                  <a:gd name="T27" fmla="*/ 143 h 271"/>
                  <a:gd name="T28" fmla="*/ 260 w 427"/>
                  <a:gd name="T29" fmla="*/ 162 h 271"/>
                  <a:gd name="T30" fmla="*/ 268 w 427"/>
                  <a:gd name="T31" fmla="*/ 135 h 271"/>
                  <a:gd name="T32" fmla="*/ 317 w 427"/>
                  <a:gd name="T33" fmla="*/ 139 h 271"/>
                  <a:gd name="T34" fmla="*/ 364 w 427"/>
                  <a:gd name="T35" fmla="*/ 160 h 271"/>
                  <a:gd name="T36" fmla="*/ 404 w 427"/>
                  <a:gd name="T37" fmla="*/ 190 h 271"/>
                  <a:gd name="T38" fmla="*/ 427 w 427"/>
                  <a:gd name="T39" fmla="*/ 215 h 271"/>
                  <a:gd name="T40" fmla="*/ 403 w 427"/>
                  <a:gd name="T41" fmla="*/ 253 h 271"/>
                  <a:gd name="T42" fmla="*/ 368 w 427"/>
                  <a:gd name="T43" fmla="*/ 264 h 271"/>
                  <a:gd name="T44" fmla="*/ 317 w 427"/>
                  <a:gd name="T45" fmla="*/ 258 h 271"/>
                  <a:gd name="T46" fmla="*/ 261 w 427"/>
                  <a:gd name="T47" fmla="*/ 232 h 271"/>
                  <a:gd name="T48" fmla="*/ 234 w 427"/>
                  <a:gd name="T49" fmla="*/ 228 h 271"/>
                  <a:gd name="T50" fmla="*/ 229 w 427"/>
                  <a:gd name="T51" fmla="*/ 208 h 271"/>
                  <a:gd name="T52" fmla="*/ 175 w 427"/>
                  <a:gd name="T53" fmla="*/ 203 h 271"/>
                  <a:gd name="T54" fmla="*/ 150 w 427"/>
                  <a:gd name="T55" fmla="*/ 216 h 271"/>
                  <a:gd name="T56" fmla="*/ 153 w 427"/>
                  <a:gd name="T57" fmla="*/ 244 h 271"/>
                  <a:gd name="T58" fmla="*/ 137 w 427"/>
                  <a:gd name="T59" fmla="*/ 249 h 271"/>
                  <a:gd name="T60" fmla="*/ 129 w 427"/>
                  <a:gd name="T61" fmla="*/ 271 h 271"/>
                  <a:gd name="T62" fmla="*/ 108 w 427"/>
                  <a:gd name="T63" fmla="*/ 259 h 271"/>
                  <a:gd name="T64" fmla="*/ 117 w 427"/>
                  <a:gd name="T65" fmla="*/ 245 h 271"/>
                  <a:gd name="T66" fmla="*/ 96 w 427"/>
                  <a:gd name="T67" fmla="*/ 232 h 271"/>
                  <a:gd name="T68" fmla="*/ 99 w 427"/>
                  <a:gd name="T69" fmla="*/ 215 h 271"/>
                  <a:gd name="T70" fmla="*/ 47 w 427"/>
                  <a:gd name="T71" fmla="*/ 204 h 271"/>
                  <a:gd name="T72" fmla="*/ 44 w 427"/>
                  <a:gd name="T73" fmla="*/ 183 h 271"/>
                  <a:gd name="T74" fmla="*/ 23 w 427"/>
                  <a:gd name="T75" fmla="*/ 183 h 271"/>
                  <a:gd name="T76" fmla="*/ 0 w 427"/>
                  <a:gd name="T77" fmla="*/ 149 h 271"/>
                  <a:gd name="T78" fmla="*/ 13 w 427"/>
                  <a:gd name="T79" fmla="*/ 119 h 271"/>
                  <a:gd name="T80" fmla="*/ 44 w 427"/>
                  <a:gd name="T81" fmla="*/ 123 h 271"/>
                  <a:gd name="T82" fmla="*/ 102 w 427"/>
                  <a:gd name="T83" fmla="*/ 147 h 271"/>
                  <a:gd name="T84" fmla="*/ 112 w 427"/>
                  <a:gd name="T85" fmla="*/ 118 h 271"/>
                  <a:gd name="T86" fmla="*/ 124 w 427"/>
                  <a:gd name="T87" fmla="*/ 106 h 271"/>
                  <a:gd name="T88" fmla="*/ 121 w 427"/>
                  <a:gd name="T89" fmla="*/ 93 h 271"/>
                  <a:gd name="T90" fmla="*/ 128 w 427"/>
                  <a:gd name="T91" fmla="*/ 64 h 271"/>
                  <a:gd name="T92" fmla="*/ 149 w 427"/>
                  <a:gd name="T93" fmla="*/ 42 h 271"/>
                  <a:gd name="T94" fmla="*/ 153 w 427"/>
                  <a:gd name="T95" fmla="*/ 20 h 271"/>
                  <a:gd name="T96" fmla="*/ 183 w 427"/>
                  <a:gd name="T97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27" h="271">
                    <a:moveTo>
                      <a:pt x="183" y="0"/>
                    </a:moveTo>
                    <a:lnTo>
                      <a:pt x="203" y="5"/>
                    </a:lnTo>
                    <a:lnTo>
                      <a:pt x="251" y="90"/>
                    </a:lnTo>
                    <a:lnTo>
                      <a:pt x="309" y="94"/>
                    </a:lnTo>
                    <a:lnTo>
                      <a:pt x="354" y="107"/>
                    </a:lnTo>
                    <a:lnTo>
                      <a:pt x="374" y="137"/>
                    </a:lnTo>
                    <a:lnTo>
                      <a:pt x="352" y="137"/>
                    </a:lnTo>
                    <a:lnTo>
                      <a:pt x="276" y="120"/>
                    </a:lnTo>
                    <a:lnTo>
                      <a:pt x="252" y="120"/>
                    </a:lnTo>
                    <a:lnTo>
                      <a:pt x="220" y="114"/>
                    </a:lnTo>
                    <a:lnTo>
                      <a:pt x="206" y="126"/>
                    </a:lnTo>
                    <a:lnTo>
                      <a:pt x="205" y="148"/>
                    </a:lnTo>
                    <a:lnTo>
                      <a:pt x="216" y="152"/>
                    </a:lnTo>
                    <a:lnTo>
                      <a:pt x="243" y="143"/>
                    </a:lnTo>
                    <a:lnTo>
                      <a:pt x="260" y="162"/>
                    </a:lnTo>
                    <a:lnTo>
                      <a:pt x="268" y="135"/>
                    </a:lnTo>
                    <a:lnTo>
                      <a:pt x="317" y="139"/>
                    </a:lnTo>
                    <a:lnTo>
                      <a:pt x="364" y="160"/>
                    </a:lnTo>
                    <a:lnTo>
                      <a:pt x="404" y="190"/>
                    </a:lnTo>
                    <a:lnTo>
                      <a:pt x="427" y="215"/>
                    </a:lnTo>
                    <a:lnTo>
                      <a:pt x="403" y="253"/>
                    </a:lnTo>
                    <a:lnTo>
                      <a:pt x="368" y="264"/>
                    </a:lnTo>
                    <a:lnTo>
                      <a:pt x="317" y="258"/>
                    </a:lnTo>
                    <a:lnTo>
                      <a:pt x="261" y="232"/>
                    </a:lnTo>
                    <a:lnTo>
                      <a:pt x="234" y="228"/>
                    </a:lnTo>
                    <a:lnTo>
                      <a:pt x="229" y="208"/>
                    </a:lnTo>
                    <a:lnTo>
                      <a:pt x="175" y="203"/>
                    </a:lnTo>
                    <a:lnTo>
                      <a:pt x="150" y="216"/>
                    </a:lnTo>
                    <a:lnTo>
                      <a:pt x="153" y="244"/>
                    </a:lnTo>
                    <a:lnTo>
                      <a:pt x="137" y="249"/>
                    </a:lnTo>
                    <a:lnTo>
                      <a:pt x="129" y="271"/>
                    </a:lnTo>
                    <a:lnTo>
                      <a:pt x="108" y="259"/>
                    </a:lnTo>
                    <a:lnTo>
                      <a:pt x="117" y="245"/>
                    </a:lnTo>
                    <a:lnTo>
                      <a:pt x="96" y="232"/>
                    </a:lnTo>
                    <a:lnTo>
                      <a:pt x="99" y="215"/>
                    </a:lnTo>
                    <a:lnTo>
                      <a:pt x="47" y="204"/>
                    </a:lnTo>
                    <a:lnTo>
                      <a:pt x="44" y="183"/>
                    </a:lnTo>
                    <a:lnTo>
                      <a:pt x="23" y="183"/>
                    </a:lnTo>
                    <a:lnTo>
                      <a:pt x="0" y="149"/>
                    </a:lnTo>
                    <a:lnTo>
                      <a:pt x="13" y="119"/>
                    </a:lnTo>
                    <a:lnTo>
                      <a:pt x="44" y="123"/>
                    </a:lnTo>
                    <a:lnTo>
                      <a:pt x="102" y="147"/>
                    </a:lnTo>
                    <a:lnTo>
                      <a:pt x="112" y="118"/>
                    </a:lnTo>
                    <a:lnTo>
                      <a:pt x="124" y="106"/>
                    </a:lnTo>
                    <a:lnTo>
                      <a:pt x="121" y="93"/>
                    </a:lnTo>
                    <a:lnTo>
                      <a:pt x="128" y="64"/>
                    </a:lnTo>
                    <a:lnTo>
                      <a:pt x="149" y="42"/>
                    </a:lnTo>
                    <a:lnTo>
                      <a:pt x="153" y="20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</p:grpSp>
        <p:grpSp>
          <p:nvGrpSpPr>
            <p:cNvPr id="382" name="Group 381">
              <a:extLst>
                <a:ext uri="{FF2B5EF4-FFF2-40B4-BE49-F238E27FC236}">
                  <a16:creationId xmlns:a16="http://schemas.microsoft.com/office/drawing/2014/main" id="{00000000-0008-0000-0200-00000E000000}"/>
                </a:ext>
              </a:extLst>
            </p:cNvPr>
            <p:cNvGrpSpPr/>
            <p:nvPr/>
          </p:nvGrpSpPr>
          <p:grpSpPr>
            <a:xfrm>
              <a:off x="5391063" y="468970"/>
              <a:ext cx="3748375" cy="3821224"/>
              <a:chOff x="5391068" y="468973"/>
              <a:chExt cx="3754076" cy="3813866"/>
            </a:xfrm>
          </p:grpSpPr>
          <p:grpSp>
            <p:nvGrpSpPr>
              <p:cNvPr id="383" name="Group 382">
                <a:extLst>
                  <a:ext uri="{FF2B5EF4-FFF2-40B4-BE49-F238E27FC236}">
                    <a16:creationId xmlns:a16="http://schemas.microsoft.com/office/drawing/2014/main" id="{00000000-0008-0000-0200-00000D000000}"/>
                  </a:ext>
                </a:extLst>
              </p:cNvPr>
              <p:cNvGrpSpPr/>
              <p:nvPr/>
            </p:nvGrpSpPr>
            <p:grpSpPr>
              <a:xfrm>
                <a:off x="5391068" y="468973"/>
                <a:ext cx="3754076" cy="3813866"/>
                <a:chOff x="5391057" y="468975"/>
                <a:chExt cx="3754076" cy="3813866"/>
              </a:xfrm>
            </p:grpSpPr>
            <p:sp>
              <p:nvSpPr>
                <p:cNvPr id="386" name="Sundbyberg">
                  <a:extLst>
                    <a:ext uri="{FF2B5EF4-FFF2-40B4-BE49-F238E27FC236}">
                      <a16:creationId xmlns:a16="http://schemas.microsoft.com/office/drawing/2014/main" id="{00000000-0008-0000-0200-00001D0200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28819" y="2992651"/>
                  <a:ext cx="34506" cy="44257"/>
                </a:xfrm>
                <a:custGeom>
                  <a:avLst/>
                  <a:gdLst>
                    <a:gd name="T0" fmla="*/ 13 w 25"/>
                    <a:gd name="T1" fmla="*/ 0 h 32"/>
                    <a:gd name="T2" fmla="*/ 17 w 25"/>
                    <a:gd name="T3" fmla="*/ 6 h 32"/>
                    <a:gd name="T4" fmla="*/ 23 w 25"/>
                    <a:gd name="T5" fmla="*/ 9 h 32"/>
                    <a:gd name="T6" fmla="*/ 25 w 25"/>
                    <a:gd name="T7" fmla="*/ 13 h 32"/>
                    <a:gd name="T8" fmla="*/ 17 w 25"/>
                    <a:gd name="T9" fmla="*/ 27 h 32"/>
                    <a:gd name="T10" fmla="*/ 13 w 25"/>
                    <a:gd name="T11" fmla="*/ 32 h 32"/>
                    <a:gd name="T12" fmla="*/ 12 w 25"/>
                    <a:gd name="T13" fmla="*/ 30 h 32"/>
                    <a:gd name="T14" fmla="*/ 10 w 25"/>
                    <a:gd name="T15" fmla="*/ 25 h 32"/>
                    <a:gd name="T16" fmla="*/ 4 w 25"/>
                    <a:gd name="T17" fmla="*/ 20 h 32"/>
                    <a:gd name="T18" fmla="*/ 0 w 25"/>
                    <a:gd name="T19" fmla="*/ 19 h 32"/>
                    <a:gd name="T20" fmla="*/ 0 w 25"/>
                    <a:gd name="T21" fmla="*/ 17 h 32"/>
                    <a:gd name="T22" fmla="*/ 0 w 25"/>
                    <a:gd name="T23" fmla="*/ 16 h 32"/>
                    <a:gd name="T24" fmla="*/ 2 w 25"/>
                    <a:gd name="T25" fmla="*/ 15 h 32"/>
                    <a:gd name="T26" fmla="*/ 3 w 25"/>
                    <a:gd name="T27" fmla="*/ 13 h 32"/>
                    <a:gd name="T28" fmla="*/ 3 w 25"/>
                    <a:gd name="T29" fmla="*/ 12 h 32"/>
                    <a:gd name="T30" fmla="*/ 3 w 25"/>
                    <a:gd name="T31" fmla="*/ 11 h 32"/>
                    <a:gd name="T32" fmla="*/ 4 w 25"/>
                    <a:gd name="T33" fmla="*/ 11 h 32"/>
                    <a:gd name="T34" fmla="*/ 6 w 25"/>
                    <a:gd name="T35" fmla="*/ 8 h 32"/>
                    <a:gd name="T36" fmla="*/ 7 w 25"/>
                    <a:gd name="T37" fmla="*/ 4 h 32"/>
                    <a:gd name="T38" fmla="*/ 8 w 25"/>
                    <a:gd name="T39" fmla="*/ 3 h 32"/>
                    <a:gd name="T40" fmla="*/ 13 w 25"/>
                    <a:gd name="T41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5" h="32">
                      <a:moveTo>
                        <a:pt x="13" y="0"/>
                      </a:moveTo>
                      <a:lnTo>
                        <a:pt x="17" y="6"/>
                      </a:lnTo>
                      <a:lnTo>
                        <a:pt x="23" y="9"/>
                      </a:lnTo>
                      <a:lnTo>
                        <a:pt x="25" y="13"/>
                      </a:lnTo>
                      <a:lnTo>
                        <a:pt x="17" y="27"/>
                      </a:lnTo>
                      <a:lnTo>
                        <a:pt x="13" y="32"/>
                      </a:lnTo>
                      <a:lnTo>
                        <a:pt x="12" y="30"/>
                      </a:lnTo>
                      <a:lnTo>
                        <a:pt x="10" y="25"/>
                      </a:lnTo>
                      <a:lnTo>
                        <a:pt x="4" y="20"/>
                      </a:lnTo>
                      <a:lnTo>
                        <a:pt x="0" y="19"/>
                      </a:lnTo>
                      <a:lnTo>
                        <a:pt x="0" y="17"/>
                      </a:lnTo>
                      <a:lnTo>
                        <a:pt x="0" y="16"/>
                      </a:lnTo>
                      <a:lnTo>
                        <a:pt x="2" y="15"/>
                      </a:lnTo>
                      <a:lnTo>
                        <a:pt x="3" y="13"/>
                      </a:lnTo>
                      <a:lnTo>
                        <a:pt x="3" y="12"/>
                      </a:lnTo>
                      <a:lnTo>
                        <a:pt x="3" y="11"/>
                      </a:lnTo>
                      <a:lnTo>
                        <a:pt x="4" y="11"/>
                      </a:lnTo>
                      <a:lnTo>
                        <a:pt x="6" y="8"/>
                      </a:lnTo>
                      <a:lnTo>
                        <a:pt x="7" y="4"/>
                      </a:lnTo>
                      <a:lnTo>
                        <a:pt x="8" y="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E4FF8D"/>
                </a:solidFill>
                <a:ln w="0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sv-SE"/>
                </a:p>
              </p:txBody>
            </p:sp>
            <p:sp>
              <p:nvSpPr>
                <p:cNvPr id="387" name="Danderyd">
                  <a:extLst>
                    <a:ext uri="{FF2B5EF4-FFF2-40B4-BE49-F238E27FC236}">
                      <a16:creationId xmlns:a16="http://schemas.microsoft.com/office/drawing/2014/main" id="{00000000-0008-0000-0200-00002A0200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56424" y="2960863"/>
                  <a:ext cx="57969" cy="58066"/>
                </a:xfrm>
                <a:custGeom>
                  <a:avLst/>
                  <a:gdLst>
                    <a:gd name="T0" fmla="*/ 3 w 42"/>
                    <a:gd name="T1" fmla="*/ 0 h 41"/>
                    <a:gd name="T2" fmla="*/ 5 w 42"/>
                    <a:gd name="T3" fmla="*/ 0 h 41"/>
                    <a:gd name="T4" fmla="*/ 10 w 42"/>
                    <a:gd name="T5" fmla="*/ 1 h 41"/>
                    <a:gd name="T6" fmla="*/ 14 w 42"/>
                    <a:gd name="T7" fmla="*/ 0 h 41"/>
                    <a:gd name="T8" fmla="*/ 20 w 42"/>
                    <a:gd name="T9" fmla="*/ 1 h 41"/>
                    <a:gd name="T10" fmla="*/ 20 w 42"/>
                    <a:gd name="T11" fmla="*/ 4 h 41"/>
                    <a:gd name="T12" fmla="*/ 18 w 42"/>
                    <a:gd name="T13" fmla="*/ 9 h 41"/>
                    <a:gd name="T14" fmla="*/ 26 w 42"/>
                    <a:gd name="T15" fmla="*/ 9 h 41"/>
                    <a:gd name="T16" fmla="*/ 30 w 42"/>
                    <a:gd name="T17" fmla="*/ 14 h 41"/>
                    <a:gd name="T18" fmla="*/ 34 w 42"/>
                    <a:gd name="T19" fmla="*/ 14 h 41"/>
                    <a:gd name="T20" fmla="*/ 42 w 42"/>
                    <a:gd name="T21" fmla="*/ 22 h 41"/>
                    <a:gd name="T22" fmla="*/ 31 w 42"/>
                    <a:gd name="T23" fmla="*/ 30 h 41"/>
                    <a:gd name="T24" fmla="*/ 30 w 42"/>
                    <a:gd name="T25" fmla="*/ 35 h 41"/>
                    <a:gd name="T26" fmla="*/ 33 w 42"/>
                    <a:gd name="T27" fmla="*/ 38 h 41"/>
                    <a:gd name="T28" fmla="*/ 35 w 42"/>
                    <a:gd name="T29" fmla="*/ 41 h 41"/>
                    <a:gd name="T30" fmla="*/ 30 w 42"/>
                    <a:gd name="T31" fmla="*/ 41 h 41"/>
                    <a:gd name="T32" fmla="*/ 21 w 42"/>
                    <a:gd name="T33" fmla="*/ 38 h 41"/>
                    <a:gd name="T34" fmla="*/ 16 w 42"/>
                    <a:gd name="T35" fmla="*/ 35 h 41"/>
                    <a:gd name="T36" fmla="*/ 12 w 42"/>
                    <a:gd name="T37" fmla="*/ 31 h 41"/>
                    <a:gd name="T38" fmla="*/ 8 w 42"/>
                    <a:gd name="T39" fmla="*/ 28 h 41"/>
                    <a:gd name="T40" fmla="*/ 7 w 42"/>
                    <a:gd name="T41" fmla="*/ 25 h 41"/>
                    <a:gd name="T42" fmla="*/ 3 w 42"/>
                    <a:gd name="T43" fmla="*/ 24 h 41"/>
                    <a:gd name="T44" fmla="*/ 1 w 42"/>
                    <a:gd name="T45" fmla="*/ 20 h 41"/>
                    <a:gd name="T46" fmla="*/ 0 w 42"/>
                    <a:gd name="T47" fmla="*/ 13 h 41"/>
                    <a:gd name="T48" fmla="*/ 3 w 42"/>
                    <a:gd name="T49" fmla="*/ 11 h 41"/>
                    <a:gd name="T50" fmla="*/ 3 w 42"/>
                    <a:gd name="T51" fmla="*/ 8 h 41"/>
                    <a:gd name="T52" fmla="*/ 5 w 42"/>
                    <a:gd name="T53" fmla="*/ 7 h 41"/>
                    <a:gd name="T54" fmla="*/ 3 w 42"/>
                    <a:gd name="T55" fmla="*/ 1 h 41"/>
                    <a:gd name="T56" fmla="*/ 3 w 42"/>
                    <a:gd name="T57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42" h="41">
                      <a:moveTo>
                        <a:pt x="3" y="0"/>
                      </a:moveTo>
                      <a:lnTo>
                        <a:pt x="5" y="0"/>
                      </a:lnTo>
                      <a:lnTo>
                        <a:pt x="10" y="1"/>
                      </a:lnTo>
                      <a:lnTo>
                        <a:pt x="14" y="0"/>
                      </a:lnTo>
                      <a:lnTo>
                        <a:pt x="20" y="1"/>
                      </a:lnTo>
                      <a:lnTo>
                        <a:pt x="20" y="4"/>
                      </a:lnTo>
                      <a:lnTo>
                        <a:pt x="18" y="9"/>
                      </a:lnTo>
                      <a:lnTo>
                        <a:pt x="26" y="9"/>
                      </a:lnTo>
                      <a:lnTo>
                        <a:pt x="30" y="14"/>
                      </a:lnTo>
                      <a:lnTo>
                        <a:pt x="34" y="14"/>
                      </a:lnTo>
                      <a:lnTo>
                        <a:pt x="42" y="22"/>
                      </a:lnTo>
                      <a:lnTo>
                        <a:pt x="31" y="30"/>
                      </a:lnTo>
                      <a:lnTo>
                        <a:pt x="30" y="35"/>
                      </a:lnTo>
                      <a:lnTo>
                        <a:pt x="33" y="38"/>
                      </a:lnTo>
                      <a:lnTo>
                        <a:pt x="35" y="41"/>
                      </a:lnTo>
                      <a:lnTo>
                        <a:pt x="30" y="41"/>
                      </a:lnTo>
                      <a:lnTo>
                        <a:pt x="21" y="38"/>
                      </a:lnTo>
                      <a:lnTo>
                        <a:pt x="16" y="35"/>
                      </a:lnTo>
                      <a:lnTo>
                        <a:pt x="12" y="31"/>
                      </a:lnTo>
                      <a:lnTo>
                        <a:pt x="8" y="28"/>
                      </a:lnTo>
                      <a:lnTo>
                        <a:pt x="7" y="25"/>
                      </a:lnTo>
                      <a:lnTo>
                        <a:pt x="3" y="24"/>
                      </a:lnTo>
                      <a:lnTo>
                        <a:pt x="1" y="20"/>
                      </a:lnTo>
                      <a:lnTo>
                        <a:pt x="0" y="13"/>
                      </a:lnTo>
                      <a:lnTo>
                        <a:pt x="3" y="11"/>
                      </a:lnTo>
                      <a:lnTo>
                        <a:pt x="3" y="8"/>
                      </a:lnTo>
                      <a:lnTo>
                        <a:pt x="5" y="7"/>
                      </a:lnTo>
                      <a:lnTo>
                        <a:pt x="3" y="1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91D8A0"/>
                </a:solidFill>
                <a:ln w="0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sv-SE"/>
                </a:p>
              </p:txBody>
            </p:sp>
            <p:sp>
              <p:nvSpPr>
                <p:cNvPr id="388" name="Sollentuna">
                  <a:extLst>
                    <a:ext uri="{FF2B5EF4-FFF2-40B4-BE49-F238E27FC236}">
                      <a16:creationId xmlns:a16="http://schemas.microsoft.com/office/drawing/2014/main" id="{00000000-0008-0000-0200-00002C0200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90173" y="2913841"/>
                  <a:ext cx="73152" cy="78811"/>
                </a:xfrm>
                <a:custGeom>
                  <a:avLst/>
                  <a:gdLst>
                    <a:gd name="T0" fmla="*/ 23 w 53"/>
                    <a:gd name="T1" fmla="*/ 0 h 56"/>
                    <a:gd name="T2" fmla="*/ 30 w 53"/>
                    <a:gd name="T3" fmla="*/ 1 h 56"/>
                    <a:gd name="T4" fmla="*/ 35 w 53"/>
                    <a:gd name="T5" fmla="*/ 7 h 56"/>
                    <a:gd name="T6" fmla="*/ 38 w 53"/>
                    <a:gd name="T7" fmla="*/ 12 h 56"/>
                    <a:gd name="T8" fmla="*/ 40 w 53"/>
                    <a:gd name="T9" fmla="*/ 13 h 56"/>
                    <a:gd name="T10" fmla="*/ 41 w 53"/>
                    <a:gd name="T11" fmla="*/ 13 h 56"/>
                    <a:gd name="T12" fmla="*/ 45 w 53"/>
                    <a:gd name="T13" fmla="*/ 17 h 56"/>
                    <a:gd name="T14" fmla="*/ 44 w 53"/>
                    <a:gd name="T15" fmla="*/ 20 h 56"/>
                    <a:gd name="T16" fmla="*/ 47 w 53"/>
                    <a:gd name="T17" fmla="*/ 20 h 56"/>
                    <a:gd name="T18" fmla="*/ 48 w 53"/>
                    <a:gd name="T19" fmla="*/ 22 h 56"/>
                    <a:gd name="T20" fmla="*/ 51 w 53"/>
                    <a:gd name="T21" fmla="*/ 24 h 56"/>
                    <a:gd name="T22" fmla="*/ 51 w 53"/>
                    <a:gd name="T23" fmla="*/ 34 h 56"/>
                    <a:gd name="T24" fmla="*/ 51 w 53"/>
                    <a:gd name="T25" fmla="*/ 35 h 56"/>
                    <a:gd name="T26" fmla="*/ 53 w 53"/>
                    <a:gd name="T27" fmla="*/ 41 h 56"/>
                    <a:gd name="T28" fmla="*/ 51 w 53"/>
                    <a:gd name="T29" fmla="*/ 42 h 56"/>
                    <a:gd name="T30" fmla="*/ 51 w 53"/>
                    <a:gd name="T31" fmla="*/ 45 h 56"/>
                    <a:gd name="T32" fmla="*/ 48 w 53"/>
                    <a:gd name="T33" fmla="*/ 47 h 56"/>
                    <a:gd name="T34" fmla="*/ 49 w 53"/>
                    <a:gd name="T35" fmla="*/ 54 h 56"/>
                    <a:gd name="T36" fmla="*/ 41 w 53"/>
                    <a:gd name="T37" fmla="*/ 56 h 56"/>
                    <a:gd name="T38" fmla="*/ 28 w 53"/>
                    <a:gd name="T39" fmla="*/ 47 h 56"/>
                    <a:gd name="T40" fmla="*/ 19 w 53"/>
                    <a:gd name="T41" fmla="*/ 39 h 56"/>
                    <a:gd name="T42" fmla="*/ 15 w 53"/>
                    <a:gd name="T43" fmla="*/ 45 h 56"/>
                    <a:gd name="T44" fmla="*/ 13 w 53"/>
                    <a:gd name="T45" fmla="*/ 41 h 56"/>
                    <a:gd name="T46" fmla="*/ 13 w 53"/>
                    <a:gd name="T47" fmla="*/ 35 h 56"/>
                    <a:gd name="T48" fmla="*/ 10 w 53"/>
                    <a:gd name="T49" fmla="*/ 26 h 56"/>
                    <a:gd name="T50" fmla="*/ 3 w 53"/>
                    <a:gd name="T51" fmla="*/ 26 h 56"/>
                    <a:gd name="T52" fmla="*/ 0 w 53"/>
                    <a:gd name="T53" fmla="*/ 13 h 56"/>
                    <a:gd name="T54" fmla="*/ 5 w 53"/>
                    <a:gd name="T55" fmla="*/ 12 h 56"/>
                    <a:gd name="T56" fmla="*/ 5 w 53"/>
                    <a:gd name="T57" fmla="*/ 3 h 56"/>
                    <a:gd name="T58" fmla="*/ 10 w 53"/>
                    <a:gd name="T59" fmla="*/ 7 h 56"/>
                    <a:gd name="T60" fmla="*/ 14 w 53"/>
                    <a:gd name="T61" fmla="*/ 8 h 56"/>
                    <a:gd name="T62" fmla="*/ 15 w 53"/>
                    <a:gd name="T63" fmla="*/ 1 h 56"/>
                    <a:gd name="T64" fmla="*/ 22 w 53"/>
                    <a:gd name="T65" fmla="*/ 8 h 56"/>
                    <a:gd name="T66" fmla="*/ 23 w 53"/>
                    <a:gd name="T67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53" h="56">
                      <a:moveTo>
                        <a:pt x="23" y="0"/>
                      </a:moveTo>
                      <a:lnTo>
                        <a:pt x="30" y="1"/>
                      </a:lnTo>
                      <a:lnTo>
                        <a:pt x="35" y="7"/>
                      </a:lnTo>
                      <a:lnTo>
                        <a:pt x="38" y="12"/>
                      </a:lnTo>
                      <a:lnTo>
                        <a:pt x="40" y="13"/>
                      </a:lnTo>
                      <a:lnTo>
                        <a:pt x="41" y="13"/>
                      </a:lnTo>
                      <a:lnTo>
                        <a:pt x="45" y="17"/>
                      </a:lnTo>
                      <a:lnTo>
                        <a:pt x="44" y="20"/>
                      </a:lnTo>
                      <a:lnTo>
                        <a:pt x="47" y="20"/>
                      </a:lnTo>
                      <a:lnTo>
                        <a:pt x="48" y="22"/>
                      </a:lnTo>
                      <a:lnTo>
                        <a:pt x="51" y="24"/>
                      </a:lnTo>
                      <a:lnTo>
                        <a:pt x="51" y="34"/>
                      </a:lnTo>
                      <a:lnTo>
                        <a:pt x="51" y="35"/>
                      </a:lnTo>
                      <a:lnTo>
                        <a:pt x="53" y="41"/>
                      </a:lnTo>
                      <a:lnTo>
                        <a:pt x="51" y="42"/>
                      </a:lnTo>
                      <a:lnTo>
                        <a:pt x="51" y="45"/>
                      </a:lnTo>
                      <a:lnTo>
                        <a:pt x="48" y="47"/>
                      </a:lnTo>
                      <a:lnTo>
                        <a:pt x="49" y="54"/>
                      </a:lnTo>
                      <a:lnTo>
                        <a:pt x="41" y="56"/>
                      </a:lnTo>
                      <a:lnTo>
                        <a:pt x="28" y="47"/>
                      </a:lnTo>
                      <a:lnTo>
                        <a:pt x="19" y="39"/>
                      </a:lnTo>
                      <a:lnTo>
                        <a:pt x="15" y="45"/>
                      </a:lnTo>
                      <a:lnTo>
                        <a:pt x="13" y="41"/>
                      </a:lnTo>
                      <a:lnTo>
                        <a:pt x="13" y="35"/>
                      </a:lnTo>
                      <a:lnTo>
                        <a:pt x="10" y="26"/>
                      </a:lnTo>
                      <a:lnTo>
                        <a:pt x="3" y="26"/>
                      </a:lnTo>
                      <a:lnTo>
                        <a:pt x="0" y="13"/>
                      </a:lnTo>
                      <a:lnTo>
                        <a:pt x="5" y="12"/>
                      </a:lnTo>
                      <a:lnTo>
                        <a:pt x="5" y="3"/>
                      </a:lnTo>
                      <a:lnTo>
                        <a:pt x="10" y="7"/>
                      </a:lnTo>
                      <a:lnTo>
                        <a:pt x="14" y="8"/>
                      </a:lnTo>
                      <a:lnTo>
                        <a:pt x="15" y="1"/>
                      </a:lnTo>
                      <a:lnTo>
                        <a:pt x="22" y="8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91D8A0"/>
                </a:solidFill>
                <a:ln w="0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sv-SE"/>
                </a:p>
              </p:txBody>
            </p:sp>
            <p:sp>
              <p:nvSpPr>
                <p:cNvPr id="389" name="Järfälla">
                  <a:extLst>
                    <a:ext uri="{FF2B5EF4-FFF2-40B4-BE49-F238E27FC236}">
                      <a16:creationId xmlns:a16="http://schemas.microsoft.com/office/drawing/2014/main" id="{00000000-0008-0000-0200-00002D0200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51526" y="2906926"/>
                  <a:ext cx="66250" cy="103706"/>
                </a:xfrm>
                <a:custGeom>
                  <a:avLst/>
                  <a:gdLst>
                    <a:gd name="T0" fmla="*/ 16 w 48"/>
                    <a:gd name="T1" fmla="*/ 0 h 74"/>
                    <a:gd name="T2" fmla="*/ 25 w 48"/>
                    <a:gd name="T3" fmla="*/ 4 h 74"/>
                    <a:gd name="T4" fmla="*/ 29 w 48"/>
                    <a:gd name="T5" fmla="*/ 10 h 74"/>
                    <a:gd name="T6" fmla="*/ 28 w 48"/>
                    <a:gd name="T7" fmla="*/ 18 h 74"/>
                    <a:gd name="T8" fmla="*/ 31 w 48"/>
                    <a:gd name="T9" fmla="*/ 31 h 74"/>
                    <a:gd name="T10" fmla="*/ 38 w 48"/>
                    <a:gd name="T11" fmla="*/ 31 h 74"/>
                    <a:gd name="T12" fmla="*/ 41 w 48"/>
                    <a:gd name="T13" fmla="*/ 40 h 74"/>
                    <a:gd name="T14" fmla="*/ 41 w 48"/>
                    <a:gd name="T15" fmla="*/ 46 h 74"/>
                    <a:gd name="T16" fmla="*/ 43 w 48"/>
                    <a:gd name="T17" fmla="*/ 50 h 74"/>
                    <a:gd name="T18" fmla="*/ 48 w 48"/>
                    <a:gd name="T19" fmla="*/ 55 h 74"/>
                    <a:gd name="T20" fmla="*/ 45 w 48"/>
                    <a:gd name="T21" fmla="*/ 59 h 74"/>
                    <a:gd name="T22" fmla="*/ 35 w 48"/>
                    <a:gd name="T23" fmla="*/ 69 h 74"/>
                    <a:gd name="T24" fmla="*/ 33 w 48"/>
                    <a:gd name="T25" fmla="*/ 70 h 74"/>
                    <a:gd name="T26" fmla="*/ 30 w 48"/>
                    <a:gd name="T27" fmla="*/ 74 h 74"/>
                    <a:gd name="T28" fmla="*/ 25 w 48"/>
                    <a:gd name="T29" fmla="*/ 73 h 74"/>
                    <a:gd name="T30" fmla="*/ 17 w 48"/>
                    <a:gd name="T31" fmla="*/ 68 h 74"/>
                    <a:gd name="T32" fmla="*/ 14 w 48"/>
                    <a:gd name="T33" fmla="*/ 65 h 74"/>
                    <a:gd name="T34" fmla="*/ 11 w 48"/>
                    <a:gd name="T35" fmla="*/ 64 h 74"/>
                    <a:gd name="T36" fmla="*/ 5 w 48"/>
                    <a:gd name="T37" fmla="*/ 67 h 74"/>
                    <a:gd name="T38" fmla="*/ 0 w 48"/>
                    <a:gd name="T39" fmla="*/ 55 h 74"/>
                    <a:gd name="T40" fmla="*/ 14 w 48"/>
                    <a:gd name="T41" fmla="*/ 23 h 74"/>
                    <a:gd name="T42" fmla="*/ 16 w 48"/>
                    <a:gd name="T43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8" h="74">
                      <a:moveTo>
                        <a:pt x="16" y="0"/>
                      </a:moveTo>
                      <a:lnTo>
                        <a:pt x="25" y="4"/>
                      </a:lnTo>
                      <a:lnTo>
                        <a:pt x="29" y="10"/>
                      </a:lnTo>
                      <a:lnTo>
                        <a:pt x="28" y="18"/>
                      </a:lnTo>
                      <a:lnTo>
                        <a:pt x="31" y="31"/>
                      </a:lnTo>
                      <a:lnTo>
                        <a:pt x="38" y="31"/>
                      </a:lnTo>
                      <a:lnTo>
                        <a:pt x="41" y="40"/>
                      </a:lnTo>
                      <a:lnTo>
                        <a:pt x="41" y="46"/>
                      </a:lnTo>
                      <a:lnTo>
                        <a:pt x="43" y="50"/>
                      </a:lnTo>
                      <a:lnTo>
                        <a:pt x="48" y="55"/>
                      </a:lnTo>
                      <a:lnTo>
                        <a:pt x="45" y="59"/>
                      </a:lnTo>
                      <a:lnTo>
                        <a:pt x="35" y="69"/>
                      </a:lnTo>
                      <a:lnTo>
                        <a:pt x="33" y="70"/>
                      </a:lnTo>
                      <a:lnTo>
                        <a:pt x="30" y="74"/>
                      </a:lnTo>
                      <a:lnTo>
                        <a:pt x="25" y="73"/>
                      </a:lnTo>
                      <a:lnTo>
                        <a:pt x="17" y="68"/>
                      </a:lnTo>
                      <a:lnTo>
                        <a:pt x="14" y="65"/>
                      </a:lnTo>
                      <a:lnTo>
                        <a:pt x="11" y="64"/>
                      </a:lnTo>
                      <a:lnTo>
                        <a:pt x="5" y="67"/>
                      </a:lnTo>
                      <a:lnTo>
                        <a:pt x="0" y="55"/>
                      </a:lnTo>
                      <a:lnTo>
                        <a:pt x="14" y="23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E4FF8D"/>
                </a:solidFill>
                <a:ln w="0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sv-SE"/>
                </a:p>
              </p:txBody>
            </p:sp>
            <p:grpSp>
              <p:nvGrpSpPr>
                <p:cNvPr id="390" name="Group 389">
                  <a:extLst>
                    <a:ext uri="{FF2B5EF4-FFF2-40B4-BE49-F238E27FC236}">
                      <a16:creationId xmlns:a16="http://schemas.microsoft.com/office/drawing/2014/main" id="{00000000-0008-0000-0200-00000C000000}"/>
                    </a:ext>
                  </a:extLst>
                </p:cNvPr>
                <p:cNvGrpSpPr/>
                <p:nvPr/>
              </p:nvGrpSpPr>
              <p:grpSpPr>
                <a:xfrm>
                  <a:off x="5391057" y="468975"/>
                  <a:ext cx="3754076" cy="3813866"/>
                  <a:chOff x="5391057" y="468975"/>
                  <a:chExt cx="3754076" cy="3813866"/>
                </a:xfrm>
              </p:grpSpPr>
              <p:sp>
                <p:nvSpPr>
                  <p:cNvPr id="391" name="Trosa">
                    <a:extLst>
                      <a:ext uri="{FF2B5EF4-FFF2-40B4-BE49-F238E27FC236}">
                        <a16:creationId xmlns:a16="http://schemas.microsoft.com/office/drawing/2014/main" id="{00000000-0008-0000-0200-00008801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05245" y="3357727"/>
                    <a:ext cx="107658" cy="177006"/>
                  </a:xfrm>
                  <a:custGeom>
                    <a:avLst/>
                    <a:gdLst>
                      <a:gd name="T0" fmla="*/ 0 w 78"/>
                      <a:gd name="T1" fmla="*/ 0 h 127"/>
                      <a:gd name="T2" fmla="*/ 40 w 78"/>
                      <a:gd name="T3" fmla="*/ 12 h 127"/>
                      <a:gd name="T4" fmla="*/ 53 w 78"/>
                      <a:gd name="T5" fmla="*/ 15 h 127"/>
                      <a:gd name="T6" fmla="*/ 63 w 78"/>
                      <a:gd name="T7" fmla="*/ 36 h 127"/>
                      <a:gd name="T8" fmla="*/ 78 w 78"/>
                      <a:gd name="T9" fmla="*/ 53 h 127"/>
                      <a:gd name="T10" fmla="*/ 68 w 78"/>
                      <a:gd name="T11" fmla="*/ 68 h 127"/>
                      <a:gd name="T12" fmla="*/ 76 w 78"/>
                      <a:gd name="T13" fmla="*/ 87 h 127"/>
                      <a:gd name="T14" fmla="*/ 64 w 78"/>
                      <a:gd name="T15" fmla="*/ 93 h 127"/>
                      <a:gd name="T16" fmla="*/ 45 w 78"/>
                      <a:gd name="T17" fmla="*/ 77 h 127"/>
                      <a:gd name="T18" fmla="*/ 40 w 78"/>
                      <a:gd name="T19" fmla="*/ 115 h 127"/>
                      <a:gd name="T20" fmla="*/ 47 w 78"/>
                      <a:gd name="T21" fmla="*/ 126 h 127"/>
                      <a:gd name="T22" fmla="*/ 32 w 78"/>
                      <a:gd name="T23" fmla="*/ 127 h 127"/>
                      <a:gd name="T24" fmla="*/ 24 w 78"/>
                      <a:gd name="T25" fmla="*/ 126 h 127"/>
                      <a:gd name="T26" fmla="*/ 20 w 78"/>
                      <a:gd name="T27" fmla="*/ 109 h 127"/>
                      <a:gd name="T28" fmla="*/ 3 w 78"/>
                      <a:gd name="T29" fmla="*/ 102 h 127"/>
                      <a:gd name="T30" fmla="*/ 0 w 78"/>
                      <a:gd name="T31" fmla="*/ 75 h 127"/>
                      <a:gd name="T32" fmla="*/ 11 w 78"/>
                      <a:gd name="T33" fmla="*/ 66 h 127"/>
                      <a:gd name="T34" fmla="*/ 8 w 78"/>
                      <a:gd name="T35" fmla="*/ 40 h 127"/>
                      <a:gd name="T36" fmla="*/ 13 w 78"/>
                      <a:gd name="T37" fmla="*/ 24 h 127"/>
                      <a:gd name="T38" fmla="*/ 0 w 78"/>
                      <a:gd name="T39" fmla="*/ 0 h 1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78" h="127">
                        <a:moveTo>
                          <a:pt x="0" y="0"/>
                        </a:moveTo>
                        <a:lnTo>
                          <a:pt x="40" y="12"/>
                        </a:lnTo>
                        <a:lnTo>
                          <a:pt x="53" y="15"/>
                        </a:lnTo>
                        <a:lnTo>
                          <a:pt x="63" y="36"/>
                        </a:lnTo>
                        <a:lnTo>
                          <a:pt x="78" y="53"/>
                        </a:lnTo>
                        <a:lnTo>
                          <a:pt x="68" y="68"/>
                        </a:lnTo>
                        <a:lnTo>
                          <a:pt x="76" y="87"/>
                        </a:lnTo>
                        <a:lnTo>
                          <a:pt x="64" y="93"/>
                        </a:lnTo>
                        <a:lnTo>
                          <a:pt x="45" y="77"/>
                        </a:lnTo>
                        <a:lnTo>
                          <a:pt x="40" y="115"/>
                        </a:lnTo>
                        <a:lnTo>
                          <a:pt x="47" y="126"/>
                        </a:lnTo>
                        <a:lnTo>
                          <a:pt x="32" y="127"/>
                        </a:lnTo>
                        <a:lnTo>
                          <a:pt x="24" y="126"/>
                        </a:lnTo>
                        <a:lnTo>
                          <a:pt x="20" y="109"/>
                        </a:lnTo>
                        <a:lnTo>
                          <a:pt x="3" y="102"/>
                        </a:lnTo>
                        <a:lnTo>
                          <a:pt x="0" y="75"/>
                        </a:lnTo>
                        <a:lnTo>
                          <a:pt x="11" y="66"/>
                        </a:lnTo>
                        <a:lnTo>
                          <a:pt x="8" y="40"/>
                        </a:lnTo>
                        <a:lnTo>
                          <a:pt x="13" y="2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91D8A0"/>
                  </a:solidFill>
                  <a:ln w="0">
                    <a:solidFill>
                      <a:schemeClr val="bg1">
                        <a:lumMod val="6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392" name="Ekerö">
                    <a:extLst>
                      <a:ext uri="{FF2B5EF4-FFF2-40B4-BE49-F238E27FC236}">
                        <a16:creationId xmlns:a16="http://schemas.microsoft.com/office/drawing/2014/main" id="{00000000-0008-0000-0200-00001E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09384" y="2952566"/>
                    <a:ext cx="234617" cy="157643"/>
                  </a:xfrm>
                  <a:custGeom>
                    <a:avLst/>
                    <a:gdLst>
                      <a:gd name="T0" fmla="*/ 69 w 169"/>
                      <a:gd name="T1" fmla="*/ 0 h 113"/>
                      <a:gd name="T2" fmla="*/ 81 w 169"/>
                      <a:gd name="T3" fmla="*/ 9 h 113"/>
                      <a:gd name="T4" fmla="*/ 102 w 169"/>
                      <a:gd name="T5" fmla="*/ 22 h 113"/>
                      <a:gd name="T6" fmla="*/ 107 w 169"/>
                      <a:gd name="T7" fmla="*/ 34 h 113"/>
                      <a:gd name="T8" fmla="*/ 109 w 169"/>
                      <a:gd name="T9" fmla="*/ 36 h 113"/>
                      <a:gd name="T10" fmla="*/ 115 w 169"/>
                      <a:gd name="T11" fmla="*/ 49 h 113"/>
                      <a:gd name="T12" fmla="*/ 126 w 169"/>
                      <a:gd name="T13" fmla="*/ 58 h 113"/>
                      <a:gd name="T14" fmla="*/ 130 w 169"/>
                      <a:gd name="T15" fmla="*/ 58 h 113"/>
                      <a:gd name="T16" fmla="*/ 143 w 169"/>
                      <a:gd name="T17" fmla="*/ 68 h 113"/>
                      <a:gd name="T18" fmla="*/ 148 w 169"/>
                      <a:gd name="T19" fmla="*/ 69 h 113"/>
                      <a:gd name="T20" fmla="*/ 152 w 169"/>
                      <a:gd name="T21" fmla="*/ 74 h 113"/>
                      <a:gd name="T22" fmla="*/ 169 w 169"/>
                      <a:gd name="T23" fmla="*/ 83 h 113"/>
                      <a:gd name="T24" fmla="*/ 157 w 169"/>
                      <a:gd name="T25" fmla="*/ 89 h 113"/>
                      <a:gd name="T26" fmla="*/ 149 w 169"/>
                      <a:gd name="T27" fmla="*/ 92 h 113"/>
                      <a:gd name="T28" fmla="*/ 143 w 169"/>
                      <a:gd name="T29" fmla="*/ 98 h 113"/>
                      <a:gd name="T30" fmla="*/ 140 w 169"/>
                      <a:gd name="T31" fmla="*/ 102 h 113"/>
                      <a:gd name="T32" fmla="*/ 137 w 169"/>
                      <a:gd name="T33" fmla="*/ 107 h 113"/>
                      <a:gd name="T34" fmla="*/ 139 w 169"/>
                      <a:gd name="T35" fmla="*/ 111 h 113"/>
                      <a:gd name="T36" fmla="*/ 132 w 169"/>
                      <a:gd name="T37" fmla="*/ 111 h 113"/>
                      <a:gd name="T38" fmla="*/ 127 w 169"/>
                      <a:gd name="T39" fmla="*/ 113 h 113"/>
                      <a:gd name="T40" fmla="*/ 109 w 169"/>
                      <a:gd name="T41" fmla="*/ 112 h 113"/>
                      <a:gd name="T42" fmla="*/ 105 w 169"/>
                      <a:gd name="T43" fmla="*/ 110 h 113"/>
                      <a:gd name="T44" fmla="*/ 95 w 169"/>
                      <a:gd name="T45" fmla="*/ 111 h 113"/>
                      <a:gd name="T46" fmla="*/ 88 w 169"/>
                      <a:gd name="T47" fmla="*/ 107 h 113"/>
                      <a:gd name="T48" fmla="*/ 77 w 169"/>
                      <a:gd name="T49" fmla="*/ 106 h 113"/>
                      <a:gd name="T50" fmla="*/ 75 w 169"/>
                      <a:gd name="T51" fmla="*/ 103 h 113"/>
                      <a:gd name="T52" fmla="*/ 65 w 169"/>
                      <a:gd name="T53" fmla="*/ 98 h 113"/>
                      <a:gd name="T54" fmla="*/ 20 w 169"/>
                      <a:gd name="T55" fmla="*/ 85 h 113"/>
                      <a:gd name="T56" fmla="*/ 18 w 169"/>
                      <a:gd name="T57" fmla="*/ 69 h 113"/>
                      <a:gd name="T58" fmla="*/ 4 w 169"/>
                      <a:gd name="T59" fmla="*/ 60 h 113"/>
                      <a:gd name="T60" fmla="*/ 0 w 169"/>
                      <a:gd name="T61" fmla="*/ 51 h 113"/>
                      <a:gd name="T62" fmla="*/ 1 w 169"/>
                      <a:gd name="T63" fmla="*/ 40 h 113"/>
                      <a:gd name="T64" fmla="*/ 6 w 169"/>
                      <a:gd name="T65" fmla="*/ 32 h 113"/>
                      <a:gd name="T66" fmla="*/ 5 w 169"/>
                      <a:gd name="T67" fmla="*/ 22 h 113"/>
                      <a:gd name="T68" fmla="*/ 5 w 169"/>
                      <a:gd name="T69" fmla="*/ 13 h 113"/>
                      <a:gd name="T70" fmla="*/ 8 w 169"/>
                      <a:gd name="T71" fmla="*/ 5 h 113"/>
                      <a:gd name="T72" fmla="*/ 13 w 169"/>
                      <a:gd name="T73" fmla="*/ 2 h 113"/>
                      <a:gd name="T74" fmla="*/ 21 w 169"/>
                      <a:gd name="T75" fmla="*/ 3 h 113"/>
                      <a:gd name="T76" fmla="*/ 23 w 169"/>
                      <a:gd name="T77" fmla="*/ 6 h 113"/>
                      <a:gd name="T78" fmla="*/ 29 w 169"/>
                      <a:gd name="T79" fmla="*/ 6 h 113"/>
                      <a:gd name="T80" fmla="*/ 39 w 169"/>
                      <a:gd name="T81" fmla="*/ 5 h 113"/>
                      <a:gd name="T82" fmla="*/ 47 w 169"/>
                      <a:gd name="T83" fmla="*/ 6 h 113"/>
                      <a:gd name="T84" fmla="*/ 52 w 169"/>
                      <a:gd name="T85" fmla="*/ 11 h 113"/>
                      <a:gd name="T86" fmla="*/ 60 w 169"/>
                      <a:gd name="T87" fmla="*/ 11 h 113"/>
                      <a:gd name="T88" fmla="*/ 61 w 169"/>
                      <a:gd name="T89" fmla="*/ 9 h 113"/>
                      <a:gd name="T90" fmla="*/ 65 w 169"/>
                      <a:gd name="T91" fmla="*/ 9 h 113"/>
                      <a:gd name="T92" fmla="*/ 69 w 169"/>
                      <a:gd name="T93" fmla="*/ 0 h 1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169" h="113">
                        <a:moveTo>
                          <a:pt x="69" y="0"/>
                        </a:moveTo>
                        <a:lnTo>
                          <a:pt x="81" y="9"/>
                        </a:lnTo>
                        <a:lnTo>
                          <a:pt x="102" y="22"/>
                        </a:lnTo>
                        <a:lnTo>
                          <a:pt x="107" y="34"/>
                        </a:lnTo>
                        <a:lnTo>
                          <a:pt x="109" y="36"/>
                        </a:lnTo>
                        <a:lnTo>
                          <a:pt x="115" y="49"/>
                        </a:lnTo>
                        <a:lnTo>
                          <a:pt x="126" y="58"/>
                        </a:lnTo>
                        <a:lnTo>
                          <a:pt x="130" y="58"/>
                        </a:lnTo>
                        <a:lnTo>
                          <a:pt x="143" y="68"/>
                        </a:lnTo>
                        <a:lnTo>
                          <a:pt x="148" y="69"/>
                        </a:lnTo>
                        <a:lnTo>
                          <a:pt x="152" y="74"/>
                        </a:lnTo>
                        <a:lnTo>
                          <a:pt x="169" y="83"/>
                        </a:lnTo>
                        <a:lnTo>
                          <a:pt x="157" y="89"/>
                        </a:lnTo>
                        <a:lnTo>
                          <a:pt x="149" y="92"/>
                        </a:lnTo>
                        <a:lnTo>
                          <a:pt x="143" y="98"/>
                        </a:lnTo>
                        <a:lnTo>
                          <a:pt x="140" y="102"/>
                        </a:lnTo>
                        <a:lnTo>
                          <a:pt x="137" y="107"/>
                        </a:lnTo>
                        <a:lnTo>
                          <a:pt x="139" y="111"/>
                        </a:lnTo>
                        <a:lnTo>
                          <a:pt x="132" y="111"/>
                        </a:lnTo>
                        <a:lnTo>
                          <a:pt x="127" y="113"/>
                        </a:lnTo>
                        <a:lnTo>
                          <a:pt x="109" y="112"/>
                        </a:lnTo>
                        <a:lnTo>
                          <a:pt x="105" y="110"/>
                        </a:lnTo>
                        <a:lnTo>
                          <a:pt x="95" y="111"/>
                        </a:lnTo>
                        <a:lnTo>
                          <a:pt x="88" y="107"/>
                        </a:lnTo>
                        <a:lnTo>
                          <a:pt x="77" y="106"/>
                        </a:lnTo>
                        <a:lnTo>
                          <a:pt x="75" y="103"/>
                        </a:lnTo>
                        <a:lnTo>
                          <a:pt x="65" y="98"/>
                        </a:lnTo>
                        <a:lnTo>
                          <a:pt x="20" y="85"/>
                        </a:lnTo>
                        <a:lnTo>
                          <a:pt x="18" y="69"/>
                        </a:lnTo>
                        <a:lnTo>
                          <a:pt x="4" y="60"/>
                        </a:lnTo>
                        <a:lnTo>
                          <a:pt x="0" y="51"/>
                        </a:lnTo>
                        <a:lnTo>
                          <a:pt x="1" y="40"/>
                        </a:lnTo>
                        <a:lnTo>
                          <a:pt x="6" y="32"/>
                        </a:lnTo>
                        <a:lnTo>
                          <a:pt x="5" y="22"/>
                        </a:lnTo>
                        <a:lnTo>
                          <a:pt x="5" y="13"/>
                        </a:lnTo>
                        <a:lnTo>
                          <a:pt x="8" y="5"/>
                        </a:lnTo>
                        <a:lnTo>
                          <a:pt x="13" y="2"/>
                        </a:lnTo>
                        <a:lnTo>
                          <a:pt x="21" y="3"/>
                        </a:lnTo>
                        <a:lnTo>
                          <a:pt x="23" y="6"/>
                        </a:lnTo>
                        <a:lnTo>
                          <a:pt x="29" y="6"/>
                        </a:lnTo>
                        <a:lnTo>
                          <a:pt x="39" y="5"/>
                        </a:lnTo>
                        <a:lnTo>
                          <a:pt x="47" y="6"/>
                        </a:lnTo>
                        <a:lnTo>
                          <a:pt x="52" y="11"/>
                        </a:lnTo>
                        <a:lnTo>
                          <a:pt x="60" y="11"/>
                        </a:lnTo>
                        <a:lnTo>
                          <a:pt x="61" y="9"/>
                        </a:lnTo>
                        <a:lnTo>
                          <a:pt x="65" y="9"/>
                        </a:lnTo>
                        <a:lnTo>
                          <a:pt x="69" y="0"/>
                        </a:lnTo>
                        <a:close/>
                      </a:path>
                    </a:pathLst>
                  </a:custGeom>
                  <a:solidFill>
                    <a:srgbClr val="FFF3BF"/>
                  </a:solidFill>
                  <a:ln w="0">
                    <a:solidFill>
                      <a:schemeClr val="bg1">
                        <a:lumMod val="6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393" name="Nacka">
                    <a:extLst>
                      <a:ext uri="{FF2B5EF4-FFF2-40B4-BE49-F238E27FC236}">
                        <a16:creationId xmlns:a16="http://schemas.microsoft.com/office/drawing/2014/main" id="{00000000-0008-0000-0200-00001F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03351" y="3021696"/>
                    <a:ext cx="120079" cy="113386"/>
                  </a:xfrm>
                  <a:custGeom>
                    <a:avLst/>
                    <a:gdLst>
                      <a:gd name="T0" fmla="*/ 64 w 87"/>
                      <a:gd name="T1" fmla="*/ 0 h 81"/>
                      <a:gd name="T2" fmla="*/ 72 w 87"/>
                      <a:gd name="T3" fmla="*/ 2 h 81"/>
                      <a:gd name="T4" fmla="*/ 72 w 87"/>
                      <a:gd name="T5" fmla="*/ 6 h 81"/>
                      <a:gd name="T6" fmla="*/ 75 w 87"/>
                      <a:gd name="T7" fmla="*/ 8 h 81"/>
                      <a:gd name="T8" fmla="*/ 73 w 87"/>
                      <a:gd name="T9" fmla="*/ 13 h 81"/>
                      <a:gd name="T10" fmla="*/ 76 w 87"/>
                      <a:gd name="T11" fmla="*/ 19 h 81"/>
                      <a:gd name="T12" fmla="*/ 75 w 87"/>
                      <a:gd name="T13" fmla="*/ 23 h 81"/>
                      <a:gd name="T14" fmla="*/ 72 w 87"/>
                      <a:gd name="T15" fmla="*/ 26 h 81"/>
                      <a:gd name="T16" fmla="*/ 67 w 87"/>
                      <a:gd name="T17" fmla="*/ 30 h 81"/>
                      <a:gd name="T18" fmla="*/ 68 w 87"/>
                      <a:gd name="T19" fmla="*/ 53 h 81"/>
                      <a:gd name="T20" fmla="*/ 76 w 87"/>
                      <a:gd name="T21" fmla="*/ 58 h 81"/>
                      <a:gd name="T22" fmla="*/ 81 w 87"/>
                      <a:gd name="T23" fmla="*/ 61 h 81"/>
                      <a:gd name="T24" fmla="*/ 87 w 87"/>
                      <a:gd name="T25" fmla="*/ 64 h 81"/>
                      <a:gd name="T26" fmla="*/ 85 w 87"/>
                      <a:gd name="T27" fmla="*/ 81 h 81"/>
                      <a:gd name="T28" fmla="*/ 54 w 87"/>
                      <a:gd name="T29" fmla="*/ 63 h 81"/>
                      <a:gd name="T30" fmla="*/ 50 w 87"/>
                      <a:gd name="T31" fmla="*/ 66 h 81"/>
                      <a:gd name="T32" fmla="*/ 50 w 87"/>
                      <a:gd name="T33" fmla="*/ 68 h 81"/>
                      <a:gd name="T34" fmla="*/ 46 w 87"/>
                      <a:gd name="T35" fmla="*/ 68 h 81"/>
                      <a:gd name="T36" fmla="*/ 37 w 87"/>
                      <a:gd name="T37" fmla="*/ 71 h 81"/>
                      <a:gd name="T38" fmla="*/ 30 w 87"/>
                      <a:gd name="T39" fmla="*/ 70 h 81"/>
                      <a:gd name="T40" fmla="*/ 24 w 87"/>
                      <a:gd name="T41" fmla="*/ 74 h 81"/>
                      <a:gd name="T42" fmla="*/ 18 w 87"/>
                      <a:gd name="T43" fmla="*/ 66 h 81"/>
                      <a:gd name="T44" fmla="*/ 13 w 87"/>
                      <a:gd name="T45" fmla="*/ 62 h 81"/>
                      <a:gd name="T46" fmla="*/ 14 w 87"/>
                      <a:gd name="T47" fmla="*/ 55 h 81"/>
                      <a:gd name="T48" fmla="*/ 4 w 87"/>
                      <a:gd name="T49" fmla="*/ 38 h 81"/>
                      <a:gd name="T50" fmla="*/ 3 w 87"/>
                      <a:gd name="T51" fmla="*/ 38 h 81"/>
                      <a:gd name="T52" fmla="*/ 3 w 87"/>
                      <a:gd name="T53" fmla="*/ 36 h 81"/>
                      <a:gd name="T54" fmla="*/ 1 w 87"/>
                      <a:gd name="T55" fmla="*/ 36 h 81"/>
                      <a:gd name="T56" fmla="*/ 0 w 87"/>
                      <a:gd name="T57" fmla="*/ 34 h 81"/>
                      <a:gd name="T58" fmla="*/ 1 w 87"/>
                      <a:gd name="T59" fmla="*/ 34 h 81"/>
                      <a:gd name="T60" fmla="*/ 0 w 87"/>
                      <a:gd name="T61" fmla="*/ 33 h 81"/>
                      <a:gd name="T62" fmla="*/ 0 w 87"/>
                      <a:gd name="T63" fmla="*/ 33 h 81"/>
                      <a:gd name="T64" fmla="*/ 1 w 87"/>
                      <a:gd name="T65" fmla="*/ 32 h 81"/>
                      <a:gd name="T66" fmla="*/ 7 w 87"/>
                      <a:gd name="T67" fmla="*/ 29 h 81"/>
                      <a:gd name="T68" fmla="*/ 16 w 87"/>
                      <a:gd name="T69" fmla="*/ 29 h 81"/>
                      <a:gd name="T70" fmla="*/ 32 w 87"/>
                      <a:gd name="T71" fmla="*/ 19 h 81"/>
                      <a:gd name="T72" fmla="*/ 51 w 87"/>
                      <a:gd name="T73" fmla="*/ 3 h 81"/>
                      <a:gd name="T74" fmla="*/ 64 w 87"/>
                      <a:gd name="T75" fmla="*/ 0 h 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87" h="81">
                        <a:moveTo>
                          <a:pt x="64" y="0"/>
                        </a:moveTo>
                        <a:lnTo>
                          <a:pt x="72" y="2"/>
                        </a:lnTo>
                        <a:lnTo>
                          <a:pt x="72" y="6"/>
                        </a:lnTo>
                        <a:lnTo>
                          <a:pt x="75" y="8"/>
                        </a:lnTo>
                        <a:lnTo>
                          <a:pt x="73" y="13"/>
                        </a:lnTo>
                        <a:lnTo>
                          <a:pt x="76" y="19"/>
                        </a:lnTo>
                        <a:lnTo>
                          <a:pt x="75" y="23"/>
                        </a:lnTo>
                        <a:lnTo>
                          <a:pt x="72" y="26"/>
                        </a:lnTo>
                        <a:lnTo>
                          <a:pt x="67" y="30"/>
                        </a:lnTo>
                        <a:lnTo>
                          <a:pt x="68" y="53"/>
                        </a:lnTo>
                        <a:lnTo>
                          <a:pt x="76" y="58"/>
                        </a:lnTo>
                        <a:lnTo>
                          <a:pt x="81" y="61"/>
                        </a:lnTo>
                        <a:lnTo>
                          <a:pt x="87" y="64"/>
                        </a:lnTo>
                        <a:lnTo>
                          <a:pt x="85" y="81"/>
                        </a:lnTo>
                        <a:lnTo>
                          <a:pt x="54" y="63"/>
                        </a:lnTo>
                        <a:lnTo>
                          <a:pt x="50" y="66"/>
                        </a:lnTo>
                        <a:lnTo>
                          <a:pt x="50" y="68"/>
                        </a:lnTo>
                        <a:lnTo>
                          <a:pt x="46" y="68"/>
                        </a:lnTo>
                        <a:lnTo>
                          <a:pt x="37" y="71"/>
                        </a:lnTo>
                        <a:lnTo>
                          <a:pt x="30" y="70"/>
                        </a:lnTo>
                        <a:lnTo>
                          <a:pt x="24" y="74"/>
                        </a:lnTo>
                        <a:lnTo>
                          <a:pt x="18" y="66"/>
                        </a:lnTo>
                        <a:lnTo>
                          <a:pt x="13" y="62"/>
                        </a:lnTo>
                        <a:lnTo>
                          <a:pt x="14" y="55"/>
                        </a:lnTo>
                        <a:lnTo>
                          <a:pt x="4" y="38"/>
                        </a:lnTo>
                        <a:lnTo>
                          <a:pt x="3" y="38"/>
                        </a:lnTo>
                        <a:lnTo>
                          <a:pt x="3" y="36"/>
                        </a:lnTo>
                        <a:lnTo>
                          <a:pt x="1" y="36"/>
                        </a:lnTo>
                        <a:lnTo>
                          <a:pt x="0" y="34"/>
                        </a:lnTo>
                        <a:lnTo>
                          <a:pt x="1" y="34"/>
                        </a:lnTo>
                        <a:lnTo>
                          <a:pt x="0" y="33"/>
                        </a:lnTo>
                        <a:lnTo>
                          <a:pt x="0" y="33"/>
                        </a:lnTo>
                        <a:lnTo>
                          <a:pt x="1" y="32"/>
                        </a:lnTo>
                        <a:lnTo>
                          <a:pt x="7" y="29"/>
                        </a:lnTo>
                        <a:lnTo>
                          <a:pt x="16" y="29"/>
                        </a:lnTo>
                        <a:lnTo>
                          <a:pt x="32" y="19"/>
                        </a:lnTo>
                        <a:lnTo>
                          <a:pt x="51" y="3"/>
                        </a:lnTo>
                        <a:lnTo>
                          <a:pt x="64" y="0"/>
                        </a:lnTo>
                        <a:close/>
                      </a:path>
                    </a:pathLst>
                  </a:custGeom>
                  <a:solidFill>
                    <a:srgbClr val="FFF3BF"/>
                  </a:solidFill>
                  <a:ln w="0">
                    <a:solidFill>
                      <a:schemeClr val="bg1">
                        <a:lumMod val="6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394" name="Tyresö">
                    <a:extLst>
                      <a:ext uri="{FF2B5EF4-FFF2-40B4-BE49-F238E27FC236}">
                        <a16:creationId xmlns:a16="http://schemas.microsoft.com/office/drawing/2014/main" id="{00000000-0008-0000-0200-000020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32335" y="3108827"/>
                    <a:ext cx="118699" cy="87108"/>
                  </a:xfrm>
                  <a:custGeom>
                    <a:avLst/>
                    <a:gdLst>
                      <a:gd name="T0" fmla="*/ 33 w 86"/>
                      <a:gd name="T1" fmla="*/ 0 h 62"/>
                      <a:gd name="T2" fmla="*/ 64 w 86"/>
                      <a:gd name="T3" fmla="*/ 18 h 62"/>
                      <a:gd name="T4" fmla="*/ 66 w 86"/>
                      <a:gd name="T5" fmla="*/ 1 h 62"/>
                      <a:gd name="T6" fmla="*/ 72 w 86"/>
                      <a:gd name="T7" fmla="*/ 5 h 62"/>
                      <a:gd name="T8" fmla="*/ 80 w 86"/>
                      <a:gd name="T9" fmla="*/ 15 h 62"/>
                      <a:gd name="T10" fmla="*/ 86 w 86"/>
                      <a:gd name="T11" fmla="*/ 28 h 62"/>
                      <a:gd name="T12" fmla="*/ 81 w 86"/>
                      <a:gd name="T13" fmla="*/ 29 h 62"/>
                      <a:gd name="T14" fmla="*/ 81 w 86"/>
                      <a:gd name="T15" fmla="*/ 32 h 62"/>
                      <a:gd name="T16" fmla="*/ 79 w 86"/>
                      <a:gd name="T17" fmla="*/ 34 h 62"/>
                      <a:gd name="T18" fmla="*/ 79 w 86"/>
                      <a:gd name="T19" fmla="*/ 39 h 62"/>
                      <a:gd name="T20" fmla="*/ 79 w 86"/>
                      <a:gd name="T21" fmla="*/ 46 h 62"/>
                      <a:gd name="T22" fmla="*/ 76 w 86"/>
                      <a:gd name="T23" fmla="*/ 49 h 62"/>
                      <a:gd name="T24" fmla="*/ 72 w 86"/>
                      <a:gd name="T25" fmla="*/ 53 h 62"/>
                      <a:gd name="T26" fmla="*/ 68 w 86"/>
                      <a:gd name="T27" fmla="*/ 56 h 62"/>
                      <a:gd name="T28" fmla="*/ 50 w 86"/>
                      <a:gd name="T29" fmla="*/ 62 h 62"/>
                      <a:gd name="T30" fmla="*/ 47 w 86"/>
                      <a:gd name="T31" fmla="*/ 56 h 62"/>
                      <a:gd name="T32" fmla="*/ 42 w 86"/>
                      <a:gd name="T33" fmla="*/ 50 h 62"/>
                      <a:gd name="T34" fmla="*/ 39 w 86"/>
                      <a:gd name="T35" fmla="*/ 47 h 62"/>
                      <a:gd name="T36" fmla="*/ 37 w 86"/>
                      <a:gd name="T37" fmla="*/ 42 h 62"/>
                      <a:gd name="T38" fmla="*/ 31 w 86"/>
                      <a:gd name="T39" fmla="*/ 35 h 62"/>
                      <a:gd name="T40" fmla="*/ 29 w 86"/>
                      <a:gd name="T41" fmla="*/ 30 h 62"/>
                      <a:gd name="T42" fmla="*/ 24 w 86"/>
                      <a:gd name="T43" fmla="*/ 25 h 62"/>
                      <a:gd name="T44" fmla="*/ 11 w 86"/>
                      <a:gd name="T45" fmla="*/ 33 h 62"/>
                      <a:gd name="T46" fmla="*/ 4 w 86"/>
                      <a:gd name="T47" fmla="*/ 32 h 62"/>
                      <a:gd name="T48" fmla="*/ 0 w 86"/>
                      <a:gd name="T49" fmla="*/ 25 h 62"/>
                      <a:gd name="T50" fmla="*/ 1 w 86"/>
                      <a:gd name="T51" fmla="*/ 20 h 62"/>
                      <a:gd name="T52" fmla="*/ 7 w 86"/>
                      <a:gd name="T53" fmla="*/ 20 h 62"/>
                      <a:gd name="T54" fmla="*/ 7 w 86"/>
                      <a:gd name="T55" fmla="*/ 18 h 62"/>
                      <a:gd name="T56" fmla="*/ 3 w 86"/>
                      <a:gd name="T57" fmla="*/ 11 h 62"/>
                      <a:gd name="T58" fmla="*/ 9 w 86"/>
                      <a:gd name="T59" fmla="*/ 7 h 62"/>
                      <a:gd name="T60" fmla="*/ 16 w 86"/>
                      <a:gd name="T61" fmla="*/ 8 h 62"/>
                      <a:gd name="T62" fmla="*/ 25 w 86"/>
                      <a:gd name="T63" fmla="*/ 5 h 62"/>
                      <a:gd name="T64" fmla="*/ 29 w 86"/>
                      <a:gd name="T65" fmla="*/ 5 h 62"/>
                      <a:gd name="T66" fmla="*/ 29 w 86"/>
                      <a:gd name="T67" fmla="*/ 3 h 62"/>
                      <a:gd name="T68" fmla="*/ 33 w 86"/>
                      <a:gd name="T69" fmla="*/ 0 h 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86" h="62">
                        <a:moveTo>
                          <a:pt x="33" y="0"/>
                        </a:moveTo>
                        <a:lnTo>
                          <a:pt x="64" y="18"/>
                        </a:lnTo>
                        <a:lnTo>
                          <a:pt x="66" y="1"/>
                        </a:lnTo>
                        <a:lnTo>
                          <a:pt x="72" y="5"/>
                        </a:lnTo>
                        <a:lnTo>
                          <a:pt x="80" y="15"/>
                        </a:lnTo>
                        <a:lnTo>
                          <a:pt x="86" y="28"/>
                        </a:lnTo>
                        <a:lnTo>
                          <a:pt x="81" y="29"/>
                        </a:lnTo>
                        <a:lnTo>
                          <a:pt x="81" y="32"/>
                        </a:lnTo>
                        <a:lnTo>
                          <a:pt x="79" y="34"/>
                        </a:lnTo>
                        <a:lnTo>
                          <a:pt x="79" y="39"/>
                        </a:lnTo>
                        <a:lnTo>
                          <a:pt x="79" y="46"/>
                        </a:lnTo>
                        <a:lnTo>
                          <a:pt x="76" y="49"/>
                        </a:lnTo>
                        <a:lnTo>
                          <a:pt x="72" y="53"/>
                        </a:lnTo>
                        <a:lnTo>
                          <a:pt x="68" y="56"/>
                        </a:lnTo>
                        <a:lnTo>
                          <a:pt x="50" y="62"/>
                        </a:lnTo>
                        <a:lnTo>
                          <a:pt x="47" y="56"/>
                        </a:lnTo>
                        <a:lnTo>
                          <a:pt x="42" y="50"/>
                        </a:lnTo>
                        <a:lnTo>
                          <a:pt x="39" y="47"/>
                        </a:lnTo>
                        <a:lnTo>
                          <a:pt x="37" y="42"/>
                        </a:lnTo>
                        <a:lnTo>
                          <a:pt x="31" y="35"/>
                        </a:lnTo>
                        <a:lnTo>
                          <a:pt x="29" y="30"/>
                        </a:lnTo>
                        <a:lnTo>
                          <a:pt x="24" y="25"/>
                        </a:lnTo>
                        <a:lnTo>
                          <a:pt x="11" y="33"/>
                        </a:lnTo>
                        <a:lnTo>
                          <a:pt x="4" y="32"/>
                        </a:lnTo>
                        <a:lnTo>
                          <a:pt x="0" y="25"/>
                        </a:lnTo>
                        <a:lnTo>
                          <a:pt x="1" y="20"/>
                        </a:lnTo>
                        <a:lnTo>
                          <a:pt x="7" y="20"/>
                        </a:lnTo>
                        <a:lnTo>
                          <a:pt x="7" y="18"/>
                        </a:lnTo>
                        <a:lnTo>
                          <a:pt x="3" y="11"/>
                        </a:lnTo>
                        <a:lnTo>
                          <a:pt x="9" y="7"/>
                        </a:lnTo>
                        <a:lnTo>
                          <a:pt x="16" y="8"/>
                        </a:lnTo>
                        <a:lnTo>
                          <a:pt x="25" y="5"/>
                        </a:lnTo>
                        <a:lnTo>
                          <a:pt x="29" y="5"/>
                        </a:lnTo>
                        <a:lnTo>
                          <a:pt x="29" y="3"/>
                        </a:lnTo>
                        <a:lnTo>
                          <a:pt x="33" y="0"/>
                        </a:lnTo>
                        <a:close/>
                      </a:path>
                    </a:pathLst>
                  </a:custGeom>
                  <a:solidFill>
                    <a:srgbClr val="FFF3BF"/>
                  </a:solidFill>
                  <a:ln w="0">
                    <a:solidFill>
                      <a:schemeClr val="bg1">
                        <a:lumMod val="6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395" name="Värmdö">
                    <a:extLst>
                      <a:ext uri="{FF2B5EF4-FFF2-40B4-BE49-F238E27FC236}">
                        <a16:creationId xmlns:a16="http://schemas.microsoft.com/office/drawing/2014/main" id="{00000000-0008-0000-0200-000021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95825" y="2895862"/>
                    <a:ext cx="549308" cy="456334"/>
                  </a:xfrm>
                  <a:custGeom>
                    <a:avLst/>
                    <a:gdLst>
                      <a:gd name="T0" fmla="*/ 211 w 397"/>
                      <a:gd name="T1" fmla="*/ 0 h 327"/>
                      <a:gd name="T2" fmla="*/ 225 w 397"/>
                      <a:gd name="T3" fmla="*/ 10 h 327"/>
                      <a:gd name="T4" fmla="*/ 255 w 397"/>
                      <a:gd name="T5" fmla="*/ 30 h 327"/>
                      <a:gd name="T6" fmla="*/ 268 w 397"/>
                      <a:gd name="T7" fmla="*/ 31 h 327"/>
                      <a:gd name="T8" fmla="*/ 281 w 397"/>
                      <a:gd name="T9" fmla="*/ 13 h 327"/>
                      <a:gd name="T10" fmla="*/ 300 w 397"/>
                      <a:gd name="T11" fmla="*/ 10 h 327"/>
                      <a:gd name="T12" fmla="*/ 313 w 397"/>
                      <a:gd name="T13" fmla="*/ 21 h 327"/>
                      <a:gd name="T14" fmla="*/ 397 w 397"/>
                      <a:gd name="T15" fmla="*/ 39 h 327"/>
                      <a:gd name="T16" fmla="*/ 111 w 397"/>
                      <a:gd name="T17" fmla="*/ 327 h 327"/>
                      <a:gd name="T18" fmla="*/ 76 w 397"/>
                      <a:gd name="T19" fmla="*/ 251 h 327"/>
                      <a:gd name="T20" fmla="*/ 82 w 397"/>
                      <a:gd name="T21" fmla="*/ 242 h 327"/>
                      <a:gd name="T22" fmla="*/ 67 w 397"/>
                      <a:gd name="T23" fmla="*/ 229 h 327"/>
                      <a:gd name="T24" fmla="*/ 80 w 397"/>
                      <a:gd name="T25" fmla="*/ 198 h 327"/>
                      <a:gd name="T26" fmla="*/ 40 w 397"/>
                      <a:gd name="T27" fmla="*/ 181 h 327"/>
                      <a:gd name="T28" fmla="*/ 34 w 397"/>
                      <a:gd name="T29" fmla="*/ 168 h 327"/>
                      <a:gd name="T30" fmla="*/ 26 w 397"/>
                      <a:gd name="T31" fmla="*/ 158 h 327"/>
                      <a:gd name="T32" fmla="*/ 20 w 397"/>
                      <a:gd name="T33" fmla="*/ 154 h 327"/>
                      <a:gd name="T34" fmla="*/ 14 w 397"/>
                      <a:gd name="T35" fmla="*/ 151 h 327"/>
                      <a:gd name="T36" fmla="*/ 1 w 397"/>
                      <a:gd name="T37" fmla="*/ 143 h 327"/>
                      <a:gd name="T38" fmla="*/ 0 w 397"/>
                      <a:gd name="T39" fmla="*/ 120 h 327"/>
                      <a:gd name="T40" fmla="*/ 5 w 397"/>
                      <a:gd name="T41" fmla="*/ 116 h 327"/>
                      <a:gd name="T42" fmla="*/ 8 w 397"/>
                      <a:gd name="T43" fmla="*/ 113 h 327"/>
                      <a:gd name="T44" fmla="*/ 9 w 397"/>
                      <a:gd name="T45" fmla="*/ 109 h 327"/>
                      <a:gd name="T46" fmla="*/ 6 w 397"/>
                      <a:gd name="T47" fmla="*/ 103 h 327"/>
                      <a:gd name="T48" fmla="*/ 8 w 397"/>
                      <a:gd name="T49" fmla="*/ 98 h 327"/>
                      <a:gd name="T50" fmla="*/ 5 w 397"/>
                      <a:gd name="T51" fmla="*/ 96 h 327"/>
                      <a:gd name="T52" fmla="*/ 5 w 397"/>
                      <a:gd name="T53" fmla="*/ 92 h 327"/>
                      <a:gd name="T54" fmla="*/ 14 w 397"/>
                      <a:gd name="T55" fmla="*/ 94 h 327"/>
                      <a:gd name="T56" fmla="*/ 17 w 397"/>
                      <a:gd name="T57" fmla="*/ 93 h 327"/>
                      <a:gd name="T58" fmla="*/ 27 w 397"/>
                      <a:gd name="T59" fmla="*/ 96 h 327"/>
                      <a:gd name="T60" fmla="*/ 35 w 397"/>
                      <a:gd name="T61" fmla="*/ 101 h 327"/>
                      <a:gd name="T62" fmla="*/ 39 w 397"/>
                      <a:gd name="T63" fmla="*/ 90 h 327"/>
                      <a:gd name="T64" fmla="*/ 38 w 397"/>
                      <a:gd name="T65" fmla="*/ 73 h 327"/>
                      <a:gd name="T66" fmla="*/ 29 w 397"/>
                      <a:gd name="T67" fmla="*/ 61 h 327"/>
                      <a:gd name="T68" fmla="*/ 14 w 397"/>
                      <a:gd name="T69" fmla="*/ 48 h 327"/>
                      <a:gd name="T70" fmla="*/ 34 w 397"/>
                      <a:gd name="T71" fmla="*/ 42 h 327"/>
                      <a:gd name="T72" fmla="*/ 37 w 397"/>
                      <a:gd name="T73" fmla="*/ 35 h 327"/>
                      <a:gd name="T74" fmla="*/ 44 w 397"/>
                      <a:gd name="T75" fmla="*/ 37 h 327"/>
                      <a:gd name="T76" fmla="*/ 52 w 397"/>
                      <a:gd name="T77" fmla="*/ 34 h 327"/>
                      <a:gd name="T78" fmla="*/ 67 w 397"/>
                      <a:gd name="T79" fmla="*/ 59 h 327"/>
                      <a:gd name="T80" fmla="*/ 73 w 397"/>
                      <a:gd name="T81" fmla="*/ 59 h 327"/>
                      <a:gd name="T82" fmla="*/ 84 w 397"/>
                      <a:gd name="T83" fmla="*/ 71 h 327"/>
                      <a:gd name="T84" fmla="*/ 90 w 397"/>
                      <a:gd name="T85" fmla="*/ 65 h 327"/>
                      <a:gd name="T86" fmla="*/ 92 w 397"/>
                      <a:gd name="T87" fmla="*/ 59 h 327"/>
                      <a:gd name="T88" fmla="*/ 90 w 397"/>
                      <a:gd name="T89" fmla="*/ 56 h 327"/>
                      <a:gd name="T90" fmla="*/ 94 w 397"/>
                      <a:gd name="T91" fmla="*/ 51 h 327"/>
                      <a:gd name="T92" fmla="*/ 95 w 397"/>
                      <a:gd name="T93" fmla="*/ 44 h 327"/>
                      <a:gd name="T94" fmla="*/ 97 w 397"/>
                      <a:gd name="T95" fmla="*/ 38 h 327"/>
                      <a:gd name="T96" fmla="*/ 109 w 397"/>
                      <a:gd name="T97" fmla="*/ 34 h 327"/>
                      <a:gd name="T98" fmla="*/ 114 w 397"/>
                      <a:gd name="T99" fmla="*/ 34 h 327"/>
                      <a:gd name="T100" fmla="*/ 120 w 397"/>
                      <a:gd name="T101" fmla="*/ 33 h 327"/>
                      <a:gd name="T102" fmla="*/ 126 w 397"/>
                      <a:gd name="T103" fmla="*/ 33 h 327"/>
                      <a:gd name="T104" fmla="*/ 128 w 397"/>
                      <a:gd name="T105" fmla="*/ 35 h 327"/>
                      <a:gd name="T106" fmla="*/ 133 w 397"/>
                      <a:gd name="T107" fmla="*/ 39 h 327"/>
                      <a:gd name="T108" fmla="*/ 136 w 397"/>
                      <a:gd name="T109" fmla="*/ 42 h 327"/>
                      <a:gd name="T110" fmla="*/ 154 w 397"/>
                      <a:gd name="T111" fmla="*/ 34 h 327"/>
                      <a:gd name="T112" fmla="*/ 157 w 397"/>
                      <a:gd name="T113" fmla="*/ 38 h 327"/>
                      <a:gd name="T114" fmla="*/ 169 w 397"/>
                      <a:gd name="T115" fmla="*/ 34 h 327"/>
                      <a:gd name="T116" fmla="*/ 175 w 397"/>
                      <a:gd name="T117" fmla="*/ 37 h 327"/>
                      <a:gd name="T118" fmla="*/ 196 w 397"/>
                      <a:gd name="T119" fmla="*/ 17 h 327"/>
                      <a:gd name="T120" fmla="*/ 211 w 397"/>
                      <a:gd name="T121" fmla="*/ 0 h 3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397" h="327">
                        <a:moveTo>
                          <a:pt x="211" y="0"/>
                        </a:moveTo>
                        <a:lnTo>
                          <a:pt x="225" y="10"/>
                        </a:lnTo>
                        <a:lnTo>
                          <a:pt x="255" y="30"/>
                        </a:lnTo>
                        <a:lnTo>
                          <a:pt x="268" y="31"/>
                        </a:lnTo>
                        <a:lnTo>
                          <a:pt x="281" y="13"/>
                        </a:lnTo>
                        <a:lnTo>
                          <a:pt x="300" y="10"/>
                        </a:lnTo>
                        <a:lnTo>
                          <a:pt x="313" y="21"/>
                        </a:lnTo>
                        <a:lnTo>
                          <a:pt x="397" y="39"/>
                        </a:lnTo>
                        <a:lnTo>
                          <a:pt x="111" y="327"/>
                        </a:lnTo>
                        <a:lnTo>
                          <a:pt x="76" y="251"/>
                        </a:lnTo>
                        <a:lnTo>
                          <a:pt x="82" y="242"/>
                        </a:lnTo>
                        <a:lnTo>
                          <a:pt x="67" y="229"/>
                        </a:lnTo>
                        <a:lnTo>
                          <a:pt x="80" y="198"/>
                        </a:lnTo>
                        <a:lnTo>
                          <a:pt x="40" y="181"/>
                        </a:lnTo>
                        <a:lnTo>
                          <a:pt x="34" y="168"/>
                        </a:lnTo>
                        <a:lnTo>
                          <a:pt x="26" y="158"/>
                        </a:lnTo>
                        <a:lnTo>
                          <a:pt x="20" y="154"/>
                        </a:lnTo>
                        <a:lnTo>
                          <a:pt x="14" y="151"/>
                        </a:lnTo>
                        <a:lnTo>
                          <a:pt x="1" y="143"/>
                        </a:lnTo>
                        <a:lnTo>
                          <a:pt x="0" y="120"/>
                        </a:lnTo>
                        <a:lnTo>
                          <a:pt x="5" y="116"/>
                        </a:lnTo>
                        <a:lnTo>
                          <a:pt x="8" y="113"/>
                        </a:lnTo>
                        <a:lnTo>
                          <a:pt x="9" y="109"/>
                        </a:lnTo>
                        <a:lnTo>
                          <a:pt x="6" y="103"/>
                        </a:lnTo>
                        <a:lnTo>
                          <a:pt x="8" y="98"/>
                        </a:lnTo>
                        <a:lnTo>
                          <a:pt x="5" y="96"/>
                        </a:lnTo>
                        <a:lnTo>
                          <a:pt x="5" y="92"/>
                        </a:lnTo>
                        <a:lnTo>
                          <a:pt x="14" y="94"/>
                        </a:lnTo>
                        <a:lnTo>
                          <a:pt x="17" y="93"/>
                        </a:lnTo>
                        <a:lnTo>
                          <a:pt x="27" y="96"/>
                        </a:lnTo>
                        <a:lnTo>
                          <a:pt x="35" y="101"/>
                        </a:lnTo>
                        <a:lnTo>
                          <a:pt x="39" y="90"/>
                        </a:lnTo>
                        <a:lnTo>
                          <a:pt x="38" y="73"/>
                        </a:lnTo>
                        <a:lnTo>
                          <a:pt x="29" y="61"/>
                        </a:lnTo>
                        <a:lnTo>
                          <a:pt x="14" y="48"/>
                        </a:lnTo>
                        <a:lnTo>
                          <a:pt x="34" y="42"/>
                        </a:lnTo>
                        <a:lnTo>
                          <a:pt x="37" y="35"/>
                        </a:lnTo>
                        <a:lnTo>
                          <a:pt x="44" y="37"/>
                        </a:lnTo>
                        <a:lnTo>
                          <a:pt x="52" y="34"/>
                        </a:lnTo>
                        <a:lnTo>
                          <a:pt x="67" y="59"/>
                        </a:lnTo>
                        <a:lnTo>
                          <a:pt x="73" y="59"/>
                        </a:lnTo>
                        <a:lnTo>
                          <a:pt x="84" y="71"/>
                        </a:lnTo>
                        <a:lnTo>
                          <a:pt x="90" y="65"/>
                        </a:lnTo>
                        <a:lnTo>
                          <a:pt x="92" y="59"/>
                        </a:lnTo>
                        <a:lnTo>
                          <a:pt x="90" y="56"/>
                        </a:lnTo>
                        <a:lnTo>
                          <a:pt x="94" y="51"/>
                        </a:lnTo>
                        <a:lnTo>
                          <a:pt x="95" y="44"/>
                        </a:lnTo>
                        <a:lnTo>
                          <a:pt x="97" y="38"/>
                        </a:lnTo>
                        <a:lnTo>
                          <a:pt x="109" y="34"/>
                        </a:lnTo>
                        <a:lnTo>
                          <a:pt x="114" y="34"/>
                        </a:lnTo>
                        <a:lnTo>
                          <a:pt x="120" y="33"/>
                        </a:lnTo>
                        <a:lnTo>
                          <a:pt x="126" y="33"/>
                        </a:lnTo>
                        <a:lnTo>
                          <a:pt x="128" y="35"/>
                        </a:lnTo>
                        <a:lnTo>
                          <a:pt x="133" y="39"/>
                        </a:lnTo>
                        <a:lnTo>
                          <a:pt x="136" y="42"/>
                        </a:lnTo>
                        <a:lnTo>
                          <a:pt x="154" y="34"/>
                        </a:lnTo>
                        <a:lnTo>
                          <a:pt x="157" y="38"/>
                        </a:lnTo>
                        <a:lnTo>
                          <a:pt x="169" y="34"/>
                        </a:lnTo>
                        <a:lnTo>
                          <a:pt x="175" y="37"/>
                        </a:lnTo>
                        <a:lnTo>
                          <a:pt x="196" y="17"/>
                        </a:lnTo>
                        <a:lnTo>
                          <a:pt x="211" y="0"/>
                        </a:lnTo>
                        <a:close/>
                      </a:path>
                    </a:pathLst>
                  </a:custGeom>
                  <a:solidFill>
                    <a:srgbClr val="FFF3BF"/>
                  </a:solidFill>
                  <a:ln w="0">
                    <a:solidFill>
                      <a:schemeClr val="bg1">
                        <a:lumMod val="6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396" name="Huddinge">
                    <a:extLst>
                      <a:ext uri="{FF2B5EF4-FFF2-40B4-BE49-F238E27FC236}">
                        <a16:creationId xmlns:a16="http://schemas.microsoft.com/office/drawing/2014/main" id="{00000000-0008-0000-0200-000022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99834" y="3089464"/>
                    <a:ext cx="138021" cy="113386"/>
                  </a:xfrm>
                  <a:custGeom>
                    <a:avLst/>
                    <a:gdLst>
                      <a:gd name="T0" fmla="*/ 27 w 100"/>
                      <a:gd name="T1" fmla="*/ 0 h 81"/>
                      <a:gd name="T2" fmla="*/ 28 w 100"/>
                      <a:gd name="T3" fmla="*/ 6 h 81"/>
                      <a:gd name="T4" fmla="*/ 32 w 100"/>
                      <a:gd name="T5" fmla="*/ 10 h 81"/>
                      <a:gd name="T6" fmla="*/ 34 w 100"/>
                      <a:gd name="T7" fmla="*/ 13 h 81"/>
                      <a:gd name="T8" fmla="*/ 48 w 100"/>
                      <a:gd name="T9" fmla="*/ 18 h 81"/>
                      <a:gd name="T10" fmla="*/ 51 w 100"/>
                      <a:gd name="T11" fmla="*/ 21 h 81"/>
                      <a:gd name="T12" fmla="*/ 57 w 100"/>
                      <a:gd name="T13" fmla="*/ 23 h 81"/>
                      <a:gd name="T14" fmla="*/ 58 w 100"/>
                      <a:gd name="T15" fmla="*/ 23 h 81"/>
                      <a:gd name="T16" fmla="*/ 62 w 100"/>
                      <a:gd name="T17" fmla="*/ 26 h 81"/>
                      <a:gd name="T18" fmla="*/ 66 w 100"/>
                      <a:gd name="T19" fmla="*/ 32 h 81"/>
                      <a:gd name="T20" fmla="*/ 71 w 100"/>
                      <a:gd name="T21" fmla="*/ 32 h 81"/>
                      <a:gd name="T22" fmla="*/ 76 w 100"/>
                      <a:gd name="T23" fmla="*/ 35 h 81"/>
                      <a:gd name="T24" fmla="*/ 82 w 100"/>
                      <a:gd name="T25" fmla="*/ 25 h 81"/>
                      <a:gd name="T26" fmla="*/ 86 w 100"/>
                      <a:gd name="T27" fmla="*/ 27 h 81"/>
                      <a:gd name="T28" fmla="*/ 95 w 100"/>
                      <a:gd name="T29" fmla="*/ 31 h 81"/>
                      <a:gd name="T30" fmla="*/ 97 w 100"/>
                      <a:gd name="T31" fmla="*/ 34 h 81"/>
                      <a:gd name="T32" fmla="*/ 96 w 100"/>
                      <a:gd name="T33" fmla="*/ 39 h 81"/>
                      <a:gd name="T34" fmla="*/ 100 w 100"/>
                      <a:gd name="T35" fmla="*/ 46 h 81"/>
                      <a:gd name="T36" fmla="*/ 88 w 100"/>
                      <a:gd name="T37" fmla="*/ 52 h 81"/>
                      <a:gd name="T38" fmla="*/ 78 w 100"/>
                      <a:gd name="T39" fmla="*/ 56 h 81"/>
                      <a:gd name="T40" fmla="*/ 74 w 100"/>
                      <a:gd name="T41" fmla="*/ 64 h 81"/>
                      <a:gd name="T42" fmla="*/ 65 w 100"/>
                      <a:gd name="T43" fmla="*/ 76 h 81"/>
                      <a:gd name="T44" fmla="*/ 58 w 100"/>
                      <a:gd name="T45" fmla="*/ 81 h 81"/>
                      <a:gd name="T46" fmla="*/ 40 w 100"/>
                      <a:gd name="T47" fmla="*/ 74 h 81"/>
                      <a:gd name="T48" fmla="*/ 33 w 100"/>
                      <a:gd name="T49" fmla="*/ 61 h 81"/>
                      <a:gd name="T50" fmla="*/ 28 w 100"/>
                      <a:gd name="T51" fmla="*/ 38 h 81"/>
                      <a:gd name="T52" fmla="*/ 21 w 100"/>
                      <a:gd name="T53" fmla="*/ 32 h 81"/>
                      <a:gd name="T54" fmla="*/ 4 w 100"/>
                      <a:gd name="T55" fmla="*/ 31 h 81"/>
                      <a:gd name="T56" fmla="*/ 0 w 100"/>
                      <a:gd name="T57" fmla="*/ 9 h 81"/>
                      <a:gd name="T58" fmla="*/ 8 w 100"/>
                      <a:gd name="T59" fmla="*/ 9 h 81"/>
                      <a:gd name="T60" fmla="*/ 12 w 100"/>
                      <a:gd name="T61" fmla="*/ 13 h 81"/>
                      <a:gd name="T62" fmla="*/ 16 w 100"/>
                      <a:gd name="T63" fmla="*/ 10 h 81"/>
                      <a:gd name="T64" fmla="*/ 17 w 100"/>
                      <a:gd name="T65" fmla="*/ 6 h 81"/>
                      <a:gd name="T66" fmla="*/ 20 w 100"/>
                      <a:gd name="T67" fmla="*/ 2 h 81"/>
                      <a:gd name="T68" fmla="*/ 27 w 100"/>
                      <a:gd name="T69" fmla="*/ 0 h 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100" h="81">
                        <a:moveTo>
                          <a:pt x="27" y="0"/>
                        </a:moveTo>
                        <a:lnTo>
                          <a:pt x="28" y="6"/>
                        </a:lnTo>
                        <a:lnTo>
                          <a:pt x="32" y="10"/>
                        </a:lnTo>
                        <a:lnTo>
                          <a:pt x="34" y="13"/>
                        </a:lnTo>
                        <a:lnTo>
                          <a:pt x="48" y="18"/>
                        </a:lnTo>
                        <a:lnTo>
                          <a:pt x="51" y="21"/>
                        </a:lnTo>
                        <a:lnTo>
                          <a:pt x="57" y="23"/>
                        </a:lnTo>
                        <a:lnTo>
                          <a:pt x="58" y="23"/>
                        </a:lnTo>
                        <a:lnTo>
                          <a:pt x="62" y="26"/>
                        </a:lnTo>
                        <a:lnTo>
                          <a:pt x="66" y="32"/>
                        </a:lnTo>
                        <a:lnTo>
                          <a:pt x="71" y="32"/>
                        </a:lnTo>
                        <a:lnTo>
                          <a:pt x="76" y="35"/>
                        </a:lnTo>
                        <a:lnTo>
                          <a:pt x="82" y="25"/>
                        </a:lnTo>
                        <a:lnTo>
                          <a:pt x="86" y="27"/>
                        </a:lnTo>
                        <a:lnTo>
                          <a:pt x="95" y="31"/>
                        </a:lnTo>
                        <a:lnTo>
                          <a:pt x="97" y="34"/>
                        </a:lnTo>
                        <a:lnTo>
                          <a:pt x="96" y="39"/>
                        </a:lnTo>
                        <a:lnTo>
                          <a:pt x="100" y="46"/>
                        </a:lnTo>
                        <a:lnTo>
                          <a:pt x="88" y="52"/>
                        </a:lnTo>
                        <a:lnTo>
                          <a:pt x="78" y="56"/>
                        </a:lnTo>
                        <a:lnTo>
                          <a:pt x="74" y="64"/>
                        </a:lnTo>
                        <a:lnTo>
                          <a:pt x="65" y="76"/>
                        </a:lnTo>
                        <a:lnTo>
                          <a:pt x="58" y="81"/>
                        </a:lnTo>
                        <a:lnTo>
                          <a:pt x="40" y="74"/>
                        </a:lnTo>
                        <a:lnTo>
                          <a:pt x="33" y="61"/>
                        </a:lnTo>
                        <a:lnTo>
                          <a:pt x="28" y="38"/>
                        </a:lnTo>
                        <a:lnTo>
                          <a:pt x="21" y="32"/>
                        </a:lnTo>
                        <a:lnTo>
                          <a:pt x="4" y="31"/>
                        </a:lnTo>
                        <a:lnTo>
                          <a:pt x="0" y="9"/>
                        </a:lnTo>
                        <a:lnTo>
                          <a:pt x="8" y="9"/>
                        </a:lnTo>
                        <a:lnTo>
                          <a:pt x="12" y="13"/>
                        </a:lnTo>
                        <a:lnTo>
                          <a:pt x="16" y="10"/>
                        </a:lnTo>
                        <a:lnTo>
                          <a:pt x="17" y="6"/>
                        </a:lnTo>
                        <a:lnTo>
                          <a:pt x="20" y="2"/>
                        </a:lnTo>
                        <a:lnTo>
                          <a:pt x="27" y="0"/>
                        </a:lnTo>
                        <a:close/>
                      </a:path>
                    </a:pathLst>
                  </a:custGeom>
                  <a:solidFill>
                    <a:srgbClr val="FFF3BF"/>
                  </a:solidFill>
                  <a:ln w="0">
                    <a:solidFill>
                      <a:schemeClr val="bg1">
                        <a:lumMod val="6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397" name="Botkyrka">
                    <a:extLst>
                      <a:ext uri="{FF2B5EF4-FFF2-40B4-BE49-F238E27FC236}">
                        <a16:creationId xmlns:a16="http://schemas.microsoft.com/office/drawing/2014/main" id="{00000000-0008-0000-0200-000023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15661" y="3106059"/>
                    <a:ext cx="139381" cy="179772"/>
                  </a:xfrm>
                  <a:custGeom>
                    <a:avLst/>
                    <a:gdLst>
                      <a:gd name="T0" fmla="*/ 28 w 100"/>
                      <a:gd name="T1" fmla="*/ 0 h 129"/>
                      <a:gd name="T2" fmla="*/ 32 w 100"/>
                      <a:gd name="T3" fmla="*/ 2 h 129"/>
                      <a:gd name="T4" fmla="*/ 50 w 100"/>
                      <a:gd name="T5" fmla="*/ 3 h 129"/>
                      <a:gd name="T6" fmla="*/ 55 w 100"/>
                      <a:gd name="T7" fmla="*/ 1 h 129"/>
                      <a:gd name="T8" fmla="*/ 62 w 100"/>
                      <a:gd name="T9" fmla="*/ 1 h 129"/>
                      <a:gd name="T10" fmla="*/ 64 w 100"/>
                      <a:gd name="T11" fmla="*/ 19 h 129"/>
                      <a:gd name="T12" fmla="*/ 81 w 100"/>
                      <a:gd name="T13" fmla="*/ 20 h 129"/>
                      <a:gd name="T14" fmla="*/ 88 w 100"/>
                      <a:gd name="T15" fmla="*/ 26 h 129"/>
                      <a:gd name="T16" fmla="*/ 93 w 100"/>
                      <a:gd name="T17" fmla="*/ 49 h 129"/>
                      <a:gd name="T18" fmla="*/ 100 w 100"/>
                      <a:gd name="T19" fmla="*/ 62 h 129"/>
                      <a:gd name="T20" fmla="*/ 83 w 100"/>
                      <a:gd name="T21" fmla="*/ 78 h 129"/>
                      <a:gd name="T22" fmla="*/ 76 w 100"/>
                      <a:gd name="T23" fmla="*/ 82 h 129"/>
                      <a:gd name="T24" fmla="*/ 73 w 100"/>
                      <a:gd name="T25" fmla="*/ 87 h 129"/>
                      <a:gd name="T26" fmla="*/ 75 w 100"/>
                      <a:gd name="T27" fmla="*/ 92 h 129"/>
                      <a:gd name="T28" fmla="*/ 70 w 100"/>
                      <a:gd name="T29" fmla="*/ 103 h 129"/>
                      <a:gd name="T30" fmla="*/ 64 w 100"/>
                      <a:gd name="T31" fmla="*/ 107 h 129"/>
                      <a:gd name="T32" fmla="*/ 59 w 100"/>
                      <a:gd name="T33" fmla="*/ 108 h 129"/>
                      <a:gd name="T34" fmla="*/ 53 w 100"/>
                      <a:gd name="T35" fmla="*/ 103 h 129"/>
                      <a:gd name="T36" fmla="*/ 37 w 100"/>
                      <a:gd name="T37" fmla="*/ 102 h 129"/>
                      <a:gd name="T38" fmla="*/ 29 w 100"/>
                      <a:gd name="T39" fmla="*/ 100 h 129"/>
                      <a:gd name="T40" fmla="*/ 24 w 100"/>
                      <a:gd name="T41" fmla="*/ 106 h 129"/>
                      <a:gd name="T42" fmla="*/ 24 w 100"/>
                      <a:gd name="T43" fmla="*/ 113 h 129"/>
                      <a:gd name="T44" fmla="*/ 25 w 100"/>
                      <a:gd name="T45" fmla="*/ 121 h 129"/>
                      <a:gd name="T46" fmla="*/ 15 w 100"/>
                      <a:gd name="T47" fmla="*/ 129 h 129"/>
                      <a:gd name="T48" fmla="*/ 9 w 100"/>
                      <a:gd name="T49" fmla="*/ 128 h 129"/>
                      <a:gd name="T50" fmla="*/ 5 w 100"/>
                      <a:gd name="T51" fmla="*/ 116 h 129"/>
                      <a:gd name="T52" fmla="*/ 3 w 100"/>
                      <a:gd name="T53" fmla="*/ 112 h 129"/>
                      <a:gd name="T54" fmla="*/ 0 w 100"/>
                      <a:gd name="T55" fmla="*/ 103 h 129"/>
                      <a:gd name="T56" fmla="*/ 5 w 100"/>
                      <a:gd name="T57" fmla="*/ 99 h 129"/>
                      <a:gd name="T58" fmla="*/ 11 w 100"/>
                      <a:gd name="T59" fmla="*/ 98 h 129"/>
                      <a:gd name="T60" fmla="*/ 7 w 100"/>
                      <a:gd name="T61" fmla="*/ 82 h 129"/>
                      <a:gd name="T62" fmla="*/ 5 w 100"/>
                      <a:gd name="T63" fmla="*/ 75 h 129"/>
                      <a:gd name="T64" fmla="*/ 11 w 100"/>
                      <a:gd name="T65" fmla="*/ 70 h 129"/>
                      <a:gd name="T66" fmla="*/ 13 w 100"/>
                      <a:gd name="T67" fmla="*/ 65 h 129"/>
                      <a:gd name="T68" fmla="*/ 20 w 100"/>
                      <a:gd name="T69" fmla="*/ 60 h 129"/>
                      <a:gd name="T70" fmla="*/ 20 w 100"/>
                      <a:gd name="T71" fmla="*/ 52 h 129"/>
                      <a:gd name="T72" fmla="*/ 25 w 100"/>
                      <a:gd name="T73" fmla="*/ 51 h 129"/>
                      <a:gd name="T74" fmla="*/ 30 w 100"/>
                      <a:gd name="T75" fmla="*/ 48 h 129"/>
                      <a:gd name="T76" fmla="*/ 36 w 100"/>
                      <a:gd name="T77" fmla="*/ 45 h 129"/>
                      <a:gd name="T78" fmla="*/ 41 w 100"/>
                      <a:gd name="T79" fmla="*/ 43 h 129"/>
                      <a:gd name="T80" fmla="*/ 37 w 100"/>
                      <a:gd name="T81" fmla="*/ 30 h 129"/>
                      <a:gd name="T82" fmla="*/ 33 w 100"/>
                      <a:gd name="T83" fmla="*/ 24 h 129"/>
                      <a:gd name="T84" fmla="*/ 33 w 100"/>
                      <a:gd name="T85" fmla="*/ 18 h 129"/>
                      <a:gd name="T86" fmla="*/ 28 w 100"/>
                      <a:gd name="T87" fmla="*/ 14 h 129"/>
                      <a:gd name="T88" fmla="*/ 22 w 100"/>
                      <a:gd name="T89" fmla="*/ 9 h 129"/>
                      <a:gd name="T90" fmla="*/ 18 w 100"/>
                      <a:gd name="T91" fmla="*/ 1 h 129"/>
                      <a:gd name="T92" fmla="*/ 28 w 100"/>
                      <a:gd name="T93" fmla="*/ 0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100" h="129">
                        <a:moveTo>
                          <a:pt x="28" y="0"/>
                        </a:moveTo>
                        <a:lnTo>
                          <a:pt x="32" y="2"/>
                        </a:lnTo>
                        <a:lnTo>
                          <a:pt x="50" y="3"/>
                        </a:lnTo>
                        <a:lnTo>
                          <a:pt x="55" y="1"/>
                        </a:lnTo>
                        <a:lnTo>
                          <a:pt x="62" y="1"/>
                        </a:lnTo>
                        <a:lnTo>
                          <a:pt x="64" y="19"/>
                        </a:lnTo>
                        <a:lnTo>
                          <a:pt x="81" y="20"/>
                        </a:lnTo>
                        <a:lnTo>
                          <a:pt x="88" y="26"/>
                        </a:lnTo>
                        <a:lnTo>
                          <a:pt x="93" y="49"/>
                        </a:lnTo>
                        <a:lnTo>
                          <a:pt x="100" y="62"/>
                        </a:lnTo>
                        <a:lnTo>
                          <a:pt x="83" y="78"/>
                        </a:lnTo>
                        <a:lnTo>
                          <a:pt x="76" y="82"/>
                        </a:lnTo>
                        <a:lnTo>
                          <a:pt x="73" y="87"/>
                        </a:lnTo>
                        <a:lnTo>
                          <a:pt x="75" y="92"/>
                        </a:lnTo>
                        <a:lnTo>
                          <a:pt x="70" y="103"/>
                        </a:lnTo>
                        <a:lnTo>
                          <a:pt x="64" y="107"/>
                        </a:lnTo>
                        <a:lnTo>
                          <a:pt x="59" y="108"/>
                        </a:lnTo>
                        <a:lnTo>
                          <a:pt x="53" y="103"/>
                        </a:lnTo>
                        <a:lnTo>
                          <a:pt x="37" y="102"/>
                        </a:lnTo>
                        <a:lnTo>
                          <a:pt x="29" y="100"/>
                        </a:lnTo>
                        <a:lnTo>
                          <a:pt x="24" y="106"/>
                        </a:lnTo>
                        <a:lnTo>
                          <a:pt x="24" y="113"/>
                        </a:lnTo>
                        <a:lnTo>
                          <a:pt x="25" y="121"/>
                        </a:lnTo>
                        <a:lnTo>
                          <a:pt x="15" y="129"/>
                        </a:lnTo>
                        <a:lnTo>
                          <a:pt x="9" y="128"/>
                        </a:lnTo>
                        <a:lnTo>
                          <a:pt x="5" y="116"/>
                        </a:lnTo>
                        <a:lnTo>
                          <a:pt x="3" y="112"/>
                        </a:lnTo>
                        <a:lnTo>
                          <a:pt x="0" y="103"/>
                        </a:lnTo>
                        <a:lnTo>
                          <a:pt x="5" y="99"/>
                        </a:lnTo>
                        <a:lnTo>
                          <a:pt x="11" y="98"/>
                        </a:lnTo>
                        <a:lnTo>
                          <a:pt x="7" y="82"/>
                        </a:lnTo>
                        <a:lnTo>
                          <a:pt x="5" y="75"/>
                        </a:lnTo>
                        <a:lnTo>
                          <a:pt x="11" y="70"/>
                        </a:lnTo>
                        <a:lnTo>
                          <a:pt x="13" y="65"/>
                        </a:lnTo>
                        <a:lnTo>
                          <a:pt x="20" y="60"/>
                        </a:lnTo>
                        <a:lnTo>
                          <a:pt x="20" y="52"/>
                        </a:lnTo>
                        <a:lnTo>
                          <a:pt x="25" y="51"/>
                        </a:lnTo>
                        <a:lnTo>
                          <a:pt x="30" y="48"/>
                        </a:lnTo>
                        <a:lnTo>
                          <a:pt x="36" y="45"/>
                        </a:lnTo>
                        <a:lnTo>
                          <a:pt x="41" y="43"/>
                        </a:lnTo>
                        <a:lnTo>
                          <a:pt x="37" y="30"/>
                        </a:lnTo>
                        <a:lnTo>
                          <a:pt x="33" y="24"/>
                        </a:lnTo>
                        <a:lnTo>
                          <a:pt x="33" y="18"/>
                        </a:lnTo>
                        <a:lnTo>
                          <a:pt x="28" y="14"/>
                        </a:lnTo>
                        <a:lnTo>
                          <a:pt x="22" y="9"/>
                        </a:lnTo>
                        <a:lnTo>
                          <a:pt x="18" y="1"/>
                        </a:lnTo>
                        <a:lnTo>
                          <a:pt x="28" y="0"/>
                        </a:lnTo>
                        <a:close/>
                      </a:path>
                    </a:pathLst>
                  </a:custGeom>
                  <a:solidFill>
                    <a:srgbClr val="FFF3BF"/>
                  </a:solidFill>
                  <a:ln w="0">
                    <a:solidFill>
                      <a:schemeClr val="bg1">
                        <a:lumMod val="6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398" name="Haninge">
                    <a:extLst>
                      <a:ext uri="{FF2B5EF4-FFF2-40B4-BE49-F238E27FC236}">
                        <a16:creationId xmlns:a16="http://schemas.microsoft.com/office/drawing/2014/main" id="{00000000-0008-0000-0200-000024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17777" y="3144762"/>
                    <a:ext cx="331253" cy="377524"/>
                  </a:xfrm>
                  <a:custGeom>
                    <a:avLst/>
                    <a:gdLst>
                      <a:gd name="T0" fmla="*/ 107 w 240"/>
                      <a:gd name="T1" fmla="*/ 0 h 271"/>
                      <a:gd name="T2" fmla="*/ 112 w 240"/>
                      <a:gd name="T3" fmla="*/ 5 h 271"/>
                      <a:gd name="T4" fmla="*/ 120 w 240"/>
                      <a:gd name="T5" fmla="*/ 17 h 271"/>
                      <a:gd name="T6" fmla="*/ 122 w 240"/>
                      <a:gd name="T7" fmla="*/ 22 h 271"/>
                      <a:gd name="T8" fmla="*/ 125 w 240"/>
                      <a:gd name="T9" fmla="*/ 25 h 271"/>
                      <a:gd name="T10" fmla="*/ 130 w 240"/>
                      <a:gd name="T11" fmla="*/ 31 h 271"/>
                      <a:gd name="T12" fmla="*/ 133 w 240"/>
                      <a:gd name="T13" fmla="*/ 37 h 271"/>
                      <a:gd name="T14" fmla="*/ 151 w 240"/>
                      <a:gd name="T15" fmla="*/ 31 h 271"/>
                      <a:gd name="T16" fmla="*/ 155 w 240"/>
                      <a:gd name="T17" fmla="*/ 28 h 271"/>
                      <a:gd name="T18" fmla="*/ 162 w 240"/>
                      <a:gd name="T19" fmla="*/ 21 h 271"/>
                      <a:gd name="T20" fmla="*/ 162 w 240"/>
                      <a:gd name="T21" fmla="*/ 9 h 271"/>
                      <a:gd name="T22" fmla="*/ 164 w 240"/>
                      <a:gd name="T23" fmla="*/ 7 h 271"/>
                      <a:gd name="T24" fmla="*/ 164 w 240"/>
                      <a:gd name="T25" fmla="*/ 4 h 271"/>
                      <a:gd name="T26" fmla="*/ 169 w 240"/>
                      <a:gd name="T27" fmla="*/ 3 h 271"/>
                      <a:gd name="T28" fmla="*/ 209 w 240"/>
                      <a:gd name="T29" fmla="*/ 20 h 271"/>
                      <a:gd name="T30" fmla="*/ 196 w 240"/>
                      <a:gd name="T31" fmla="*/ 51 h 271"/>
                      <a:gd name="T32" fmla="*/ 211 w 240"/>
                      <a:gd name="T33" fmla="*/ 64 h 271"/>
                      <a:gd name="T34" fmla="*/ 205 w 240"/>
                      <a:gd name="T35" fmla="*/ 73 h 271"/>
                      <a:gd name="T36" fmla="*/ 240 w 240"/>
                      <a:gd name="T37" fmla="*/ 149 h 271"/>
                      <a:gd name="T38" fmla="*/ 48 w 240"/>
                      <a:gd name="T39" fmla="*/ 271 h 271"/>
                      <a:gd name="T40" fmla="*/ 44 w 240"/>
                      <a:gd name="T41" fmla="*/ 156 h 271"/>
                      <a:gd name="T42" fmla="*/ 46 w 240"/>
                      <a:gd name="T43" fmla="*/ 145 h 271"/>
                      <a:gd name="T44" fmla="*/ 45 w 240"/>
                      <a:gd name="T45" fmla="*/ 135 h 271"/>
                      <a:gd name="T46" fmla="*/ 44 w 240"/>
                      <a:gd name="T47" fmla="*/ 130 h 271"/>
                      <a:gd name="T48" fmla="*/ 35 w 240"/>
                      <a:gd name="T49" fmla="*/ 117 h 271"/>
                      <a:gd name="T50" fmla="*/ 32 w 240"/>
                      <a:gd name="T51" fmla="*/ 105 h 271"/>
                      <a:gd name="T52" fmla="*/ 27 w 240"/>
                      <a:gd name="T53" fmla="*/ 93 h 271"/>
                      <a:gd name="T54" fmla="*/ 20 w 240"/>
                      <a:gd name="T55" fmla="*/ 88 h 271"/>
                      <a:gd name="T56" fmla="*/ 19 w 240"/>
                      <a:gd name="T57" fmla="*/ 80 h 271"/>
                      <a:gd name="T58" fmla="*/ 11 w 240"/>
                      <a:gd name="T59" fmla="*/ 72 h 271"/>
                      <a:gd name="T60" fmla="*/ 2 w 240"/>
                      <a:gd name="T61" fmla="*/ 65 h 271"/>
                      <a:gd name="T62" fmla="*/ 0 w 240"/>
                      <a:gd name="T63" fmla="*/ 60 h 271"/>
                      <a:gd name="T64" fmla="*/ 3 w 240"/>
                      <a:gd name="T65" fmla="*/ 55 h 271"/>
                      <a:gd name="T66" fmla="*/ 10 w 240"/>
                      <a:gd name="T67" fmla="*/ 51 h 271"/>
                      <a:gd name="T68" fmla="*/ 27 w 240"/>
                      <a:gd name="T69" fmla="*/ 35 h 271"/>
                      <a:gd name="T70" fmla="*/ 45 w 240"/>
                      <a:gd name="T71" fmla="*/ 42 h 271"/>
                      <a:gd name="T72" fmla="*/ 52 w 240"/>
                      <a:gd name="T73" fmla="*/ 37 h 271"/>
                      <a:gd name="T74" fmla="*/ 61 w 240"/>
                      <a:gd name="T75" fmla="*/ 25 h 271"/>
                      <a:gd name="T76" fmla="*/ 65 w 240"/>
                      <a:gd name="T77" fmla="*/ 17 h 271"/>
                      <a:gd name="T78" fmla="*/ 75 w 240"/>
                      <a:gd name="T79" fmla="*/ 13 h 271"/>
                      <a:gd name="T80" fmla="*/ 87 w 240"/>
                      <a:gd name="T81" fmla="*/ 7 h 271"/>
                      <a:gd name="T82" fmla="*/ 94 w 240"/>
                      <a:gd name="T83" fmla="*/ 8 h 271"/>
                      <a:gd name="T84" fmla="*/ 107 w 240"/>
                      <a:gd name="T85" fmla="*/ 0 h 2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40" h="271">
                        <a:moveTo>
                          <a:pt x="107" y="0"/>
                        </a:moveTo>
                        <a:lnTo>
                          <a:pt x="112" y="5"/>
                        </a:lnTo>
                        <a:lnTo>
                          <a:pt x="120" y="17"/>
                        </a:lnTo>
                        <a:lnTo>
                          <a:pt x="122" y="22"/>
                        </a:lnTo>
                        <a:lnTo>
                          <a:pt x="125" y="25"/>
                        </a:lnTo>
                        <a:lnTo>
                          <a:pt x="130" y="31"/>
                        </a:lnTo>
                        <a:lnTo>
                          <a:pt x="133" y="37"/>
                        </a:lnTo>
                        <a:lnTo>
                          <a:pt x="151" y="31"/>
                        </a:lnTo>
                        <a:lnTo>
                          <a:pt x="155" y="28"/>
                        </a:lnTo>
                        <a:lnTo>
                          <a:pt x="162" y="21"/>
                        </a:lnTo>
                        <a:lnTo>
                          <a:pt x="162" y="9"/>
                        </a:lnTo>
                        <a:lnTo>
                          <a:pt x="164" y="7"/>
                        </a:lnTo>
                        <a:lnTo>
                          <a:pt x="164" y="4"/>
                        </a:lnTo>
                        <a:lnTo>
                          <a:pt x="169" y="3"/>
                        </a:lnTo>
                        <a:lnTo>
                          <a:pt x="209" y="20"/>
                        </a:lnTo>
                        <a:lnTo>
                          <a:pt x="196" y="51"/>
                        </a:lnTo>
                        <a:lnTo>
                          <a:pt x="211" y="64"/>
                        </a:lnTo>
                        <a:lnTo>
                          <a:pt x="205" y="73"/>
                        </a:lnTo>
                        <a:lnTo>
                          <a:pt x="240" y="149"/>
                        </a:lnTo>
                        <a:lnTo>
                          <a:pt x="48" y="271"/>
                        </a:lnTo>
                        <a:lnTo>
                          <a:pt x="44" y="156"/>
                        </a:lnTo>
                        <a:lnTo>
                          <a:pt x="46" y="145"/>
                        </a:lnTo>
                        <a:lnTo>
                          <a:pt x="45" y="135"/>
                        </a:lnTo>
                        <a:lnTo>
                          <a:pt x="44" y="130"/>
                        </a:lnTo>
                        <a:lnTo>
                          <a:pt x="35" y="117"/>
                        </a:lnTo>
                        <a:lnTo>
                          <a:pt x="32" y="105"/>
                        </a:lnTo>
                        <a:lnTo>
                          <a:pt x="27" y="93"/>
                        </a:lnTo>
                        <a:lnTo>
                          <a:pt x="20" y="88"/>
                        </a:lnTo>
                        <a:lnTo>
                          <a:pt x="19" y="80"/>
                        </a:lnTo>
                        <a:lnTo>
                          <a:pt x="11" y="72"/>
                        </a:lnTo>
                        <a:lnTo>
                          <a:pt x="2" y="65"/>
                        </a:lnTo>
                        <a:lnTo>
                          <a:pt x="0" y="60"/>
                        </a:lnTo>
                        <a:lnTo>
                          <a:pt x="3" y="55"/>
                        </a:lnTo>
                        <a:lnTo>
                          <a:pt x="10" y="51"/>
                        </a:lnTo>
                        <a:lnTo>
                          <a:pt x="27" y="35"/>
                        </a:lnTo>
                        <a:lnTo>
                          <a:pt x="45" y="42"/>
                        </a:lnTo>
                        <a:lnTo>
                          <a:pt x="52" y="37"/>
                        </a:lnTo>
                        <a:lnTo>
                          <a:pt x="61" y="25"/>
                        </a:lnTo>
                        <a:lnTo>
                          <a:pt x="65" y="17"/>
                        </a:lnTo>
                        <a:lnTo>
                          <a:pt x="75" y="13"/>
                        </a:lnTo>
                        <a:lnTo>
                          <a:pt x="87" y="7"/>
                        </a:lnTo>
                        <a:lnTo>
                          <a:pt x="94" y="8"/>
                        </a:lnTo>
                        <a:lnTo>
                          <a:pt x="107" y="0"/>
                        </a:lnTo>
                        <a:close/>
                      </a:path>
                    </a:pathLst>
                  </a:custGeom>
                  <a:solidFill>
                    <a:srgbClr val="FFF3BF"/>
                  </a:solidFill>
                  <a:ln w="0">
                    <a:solidFill>
                      <a:schemeClr val="bg1">
                        <a:lumMod val="6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399" name="Nynäshamn">
                    <a:extLst>
                      <a:ext uri="{FF2B5EF4-FFF2-40B4-BE49-F238E27FC236}">
                        <a16:creationId xmlns:a16="http://schemas.microsoft.com/office/drawing/2014/main" id="{00000000-0008-0000-0200-000025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37725" y="3234659"/>
                    <a:ext cx="146303" cy="320819"/>
                  </a:xfrm>
                  <a:custGeom>
                    <a:avLst/>
                    <a:gdLst>
                      <a:gd name="T0" fmla="*/ 60 w 106"/>
                      <a:gd name="T1" fmla="*/ 0 h 230"/>
                      <a:gd name="T2" fmla="*/ 69 w 106"/>
                      <a:gd name="T3" fmla="*/ 7 h 230"/>
                      <a:gd name="T4" fmla="*/ 77 w 106"/>
                      <a:gd name="T5" fmla="*/ 15 h 230"/>
                      <a:gd name="T6" fmla="*/ 78 w 106"/>
                      <a:gd name="T7" fmla="*/ 23 h 230"/>
                      <a:gd name="T8" fmla="*/ 85 w 106"/>
                      <a:gd name="T9" fmla="*/ 28 h 230"/>
                      <a:gd name="T10" fmla="*/ 90 w 106"/>
                      <a:gd name="T11" fmla="*/ 40 h 230"/>
                      <a:gd name="T12" fmla="*/ 93 w 106"/>
                      <a:gd name="T13" fmla="*/ 52 h 230"/>
                      <a:gd name="T14" fmla="*/ 102 w 106"/>
                      <a:gd name="T15" fmla="*/ 65 h 230"/>
                      <a:gd name="T16" fmla="*/ 103 w 106"/>
                      <a:gd name="T17" fmla="*/ 70 h 230"/>
                      <a:gd name="T18" fmla="*/ 104 w 106"/>
                      <a:gd name="T19" fmla="*/ 80 h 230"/>
                      <a:gd name="T20" fmla="*/ 102 w 106"/>
                      <a:gd name="T21" fmla="*/ 91 h 230"/>
                      <a:gd name="T22" fmla="*/ 106 w 106"/>
                      <a:gd name="T23" fmla="*/ 206 h 230"/>
                      <a:gd name="T24" fmla="*/ 48 w 106"/>
                      <a:gd name="T25" fmla="*/ 230 h 230"/>
                      <a:gd name="T26" fmla="*/ 22 w 106"/>
                      <a:gd name="T27" fmla="*/ 197 h 230"/>
                      <a:gd name="T28" fmla="*/ 5 w 106"/>
                      <a:gd name="T29" fmla="*/ 186 h 230"/>
                      <a:gd name="T30" fmla="*/ 3 w 106"/>
                      <a:gd name="T31" fmla="*/ 185 h 230"/>
                      <a:gd name="T32" fmla="*/ 1 w 106"/>
                      <a:gd name="T33" fmla="*/ 175 h 230"/>
                      <a:gd name="T34" fmla="*/ 14 w 106"/>
                      <a:gd name="T35" fmla="*/ 152 h 230"/>
                      <a:gd name="T36" fmla="*/ 13 w 106"/>
                      <a:gd name="T37" fmla="*/ 128 h 230"/>
                      <a:gd name="T38" fmla="*/ 5 w 106"/>
                      <a:gd name="T39" fmla="*/ 109 h 230"/>
                      <a:gd name="T40" fmla="*/ 2 w 106"/>
                      <a:gd name="T41" fmla="*/ 90 h 230"/>
                      <a:gd name="T42" fmla="*/ 6 w 106"/>
                      <a:gd name="T43" fmla="*/ 79 h 230"/>
                      <a:gd name="T44" fmla="*/ 2 w 106"/>
                      <a:gd name="T45" fmla="*/ 49 h 230"/>
                      <a:gd name="T46" fmla="*/ 0 w 106"/>
                      <a:gd name="T47" fmla="*/ 37 h 230"/>
                      <a:gd name="T48" fmla="*/ 10 w 106"/>
                      <a:gd name="T49" fmla="*/ 29 h 230"/>
                      <a:gd name="T50" fmla="*/ 9 w 106"/>
                      <a:gd name="T51" fmla="*/ 21 h 230"/>
                      <a:gd name="T52" fmla="*/ 9 w 106"/>
                      <a:gd name="T53" fmla="*/ 14 h 230"/>
                      <a:gd name="T54" fmla="*/ 14 w 106"/>
                      <a:gd name="T55" fmla="*/ 8 h 230"/>
                      <a:gd name="T56" fmla="*/ 22 w 106"/>
                      <a:gd name="T57" fmla="*/ 10 h 230"/>
                      <a:gd name="T58" fmla="*/ 38 w 106"/>
                      <a:gd name="T59" fmla="*/ 11 h 230"/>
                      <a:gd name="T60" fmla="*/ 44 w 106"/>
                      <a:gd name="T61" fmla="*/ 16 h 230"/>
                      <a:gd name="T62" fmla="*/ 49 w 106"/>
                      <a:gd name="T63" fmla="*/ 15 h 230"/>
                      <a:gd name="T64" fmla="*/ 55 w 106"/>
                      <a:gd name="T65" fmla="*/ 11 h 230"/>
                      <a:gd name="T66" fmla="*/ 60 w 106"/>
                      <a:gd name="T67" fmla="*/ 0 h 2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106" h="230">
                        <a:moveTo>
                          <a:pt x="60" y="0"/>
                        </a:moveTo>
                        <a:lnTo>
                          <a:pt x="69" y="7"/>
                        </a:lnTo>
                        <a:lnTo>
                          <a:pt x="77" y="15"/>
                        </a:lnTo>
                        <a:lnTo>
                          <a:pt x="78" y="23"/>
                        </a:lnTo>
                        <a:lnTo>
                          <a:pt x="85" y="28"/>
                        </a:lnTo>
                        <a:lnTo>
                          <a:pt x="90" y="40"/>
                        </a:lnTo>
                        <a:lnTo>
                          <a:pt x="93" y="52"/>
                        </a:lnTo>
                        <a:lnTo>
                          <a:pt x="102" y="65"/>
                        </a:lnTo>
                        <a:lnTo>
                          <a:pt x="103" y="70"/>
                        </a:lnTo>
                        <a:lnTo>
                          <a:pt x="104" y="80"/>
                        </a:lnTo>
                        <a:lnTo>
                          <a:pt x="102" y="91"/>
                        </a:lnTo>
                        <a:lnTo>
                          <a:pt x="106" y="206"/>
                        </a:lnTo>
                        <a:lnTo>
                          <a:pt x="48" y="230"/>
                        </a:lnTo>
                        <a:lnTo>
                          <a:pt x="22" y="197"/>
                        </a:lnTo>
                        <a:lnTo>
                          <a:pt x="5" y="186"/>
                        </a:lnTo>
                        <a:lnTo>
                          <a:pt x="3" y="185"/>
                        </a:lnTo>
                        <a:lnTo>
                          <a:pt x="1" y="175"/>
                        </a:lnTo>
                        <a:lnTo>
                          <a:pt x="14" y="152"/>
                        </a:lnTo>
                        <a:lnTo>
                          <a:pt x="13" y="128"/>
                        </a:lnTo>
                        <a:lnTo>
                          <a:pt x="5" y="109"/>
                        </a:lnTo>
                        <a:lnTo>
                          <a:pt x="2" y="90"/>
                        </a:lnTo>
                        <a:lnTo>
                          <a:pt x="6" y="79"/>
                        </a:lnTo>
                        <a:lnTo>
                          <a:pt x="2" y="49"/>
                        </a:lnTo>
                        <a:lnTo>
                          <a:pt x="0" y="37"/>
                        </a:lnTo>
                        <a:lnTo>
                          <a:pt x="10" y="29"/>
                        </a:lnTo>
                        <a:lnTo>
                          <a:pt x="9" y="21"/>
                        </a:lnTo>
                        <a:lnTo>
                          <a:pt x="9" y="14"/>
                        </a:lnTo>
                        <a:lnTo>
                          <a:pt x="14" y="8"/>
                        </a:lnTo>
                        <a:lnTo>
                          <a:pt x="22" y="10"/>
                        </a:lnTo>
                        <a:lnTo>
                          <a:pt x="38" y="11"/>
                        </a:lnTo>
                        <a:lnTo>
                          <a:pt x="44" y="16"/>
                        </a:lnTo>
                        <a:lnTo>
                          <a:pt x="49" y="15"/>
                        </a:lnTo>
                        <a:lnTo>
                          <a:pt x="55" y="11"/>
                        </a:lnTo>
                        <a:lnTo>
                          <a:pt x="60" y="0"/>
                        </a:lnTo>
                        <a:close/>
                      </a:path>
                    </a:pathLst>
                  </a:custGeom>
                  <a:solidFill>
                    <a:srgbClr val="FFCA8A"/>
                  </a:solidFill>
                  <a:ln w="0">
                    <a:solidFill>
                      <a:schemeClr val="bg1">
                        <a:lumMod val="6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400" name="Salem">
                    <a:extLst>
                      <a:ext uri="{FF2B5EF4-FFF2-40B4-BE49-F238E27FC236}">
                        <a16:creationId xmlns:a16="http://schemas.microsoft.com/office/drawing/2014/main" id="{00000000-0008-0000-0200-000026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74254" y="3083931"/>
                    <a:ext cx="99356" cy="95407"/>
                  </a:xfrm>
                  <a:custGeom>
                    <a:avLst/>
                    <a:gdLst>
                      <a:gd name="T0" fmla="*/ 5 w 71"/>
                      <a:gd name="T1" fmla="*/ 0 h 68"/>
                      <a:gd name="T2" fmla="*/ 18 w 71"/>
                      <a:gd name="T3" fmla="*/ 4 h 68"/>
                      <a:gd name="T4" fmla="*/ 30 w 71"/>
                      <a:gd name="T5" fmla="*/ 12 h 68"/>
                      <a:gd name="T6" fmla="*/ 41 w 71"/>
                      <a:gd name="T7" fmla="*/ 13 h 68"/>
                      <a:gd name="T8" fmla="*/ 48 w 71"/>
                      <a:gd name="T9" fmla="*/ 17 h 68"/>
                      <a:gd name="T10" fmla="*/ 52 w 71"/>
                      <a:gd name="T11" fmla="*/ 25 h 68"/>
                      <a:gd name="T12" fmla="*/ 58 w 71"/>
                      <a:gd name="T13" fmla="*/ 30 h 68"/>
                      <a:gd name="T14" fmla="*/ 63 w 71"/>
                      <a:gd name="T15" fmla="*/ 34 h 68"/>
                      <a:gd name="T16" fmla="*/ 63 w 71"/>
                      <a:gd name="T17" fmla="*/ 40 h 68"/>
                      <a:gd name="T18" fmla="*/ 67 w 71"/>
                      <a:gd name="T19" fmla="*/ 46 h 68"/>
                      <a:gd name="T20" fmla="*/ 71 w 71"/>
                      <a:gd name="T21" fmla="*/ 59 h 68"/>
                      <a:gd name="T22" fmla="*/ 66 w 71"/>
                      <a:gd name="T23" fmla="*/ 61 h 68"/>
                      <a:gd name="T24" fmla="*/ 60 w 71"/>
                      <a:gd name="T25" fmla="*/ 64 h 68"/>
                      <a:gd name="T26" fmla="*/ 55 w 71"/>
                      <a:gd name="T27" fmla="*/ 67 h 68"/>
                      <a:gd name="T28" fmla="*/ 50 w 71"/>
                      <a:gd name="T29" fmla="*/ 68 h 68"/>
                      <a:gd name="T30" fmla="*/ 43 w 71"/>
                      <a:gd name="T31" fmla="*/ 68 h 68"/>
                      <a:gd name="T32" fmla="*/ 43 w 71"/>
                      <a:gd name="T33" fmla="*/ 59 h 68"/>
                      <a:gd name="T34" fmla="*/ 41 w 71"/>
                      <a:gd name="T35" fmla="*/ 52 h 68"/>
                      <a:gd name="T36" fmla="*/ 38 w 71"/>
                      <a:gd name="T37" fmla="*/ 46 h 68"/>
                      <a:gd name="T38" fmla="*/ 37 w 71"/>
                      <a:gd name="T39" fmla="*/ 43 h 68"/>
                      <a:gd name="T40" fmla="*/ 31 w 71"/>
                      <a:gd name="T41" fmla="*/ 46 h 68"/>
                      <a:gd name="T42" fmla="*/ 28 w 71"/>
                      <a:gd name="T43" fmla="*/ 46 h 68"/>
                      <a:gd name="T44" fmla="*/ 21 w 71"/>
                      <a:gd name="T45" fmla="*/ 36 h 68"/>
                      <a:gd name="T46" fmla="*/ 20 w 71"/>
                      <a:gd name="T47" fmla="*/ 29 h 68"/>
                      <a:gd name="T48" fmla="*/ 22 w 71"/>
                      <a:gd name="T49" fmla="*/ 27 h 68"/>
                      <a:gd name="T50" fmla="*/ 29 w 71"/>
                      <a:gd name="T51" fmla="*/ 27 h 68"/>
                      <a:gd name="T52" fmla="*/ 30 w 71"/>
                      <a:gd name="T53" fmla="*/ 25 h 68"/>
                      <a:gd name="T54" fmla="*/ 24 w 71"/>
                      <a:gd name="T55" fmla="*/ 22 h 68"/>
                      <a:gd name="T56" fmla="*/ 21 w 71"/>
                      <a:gd name="T57" fmla="*/ 21 h 68"/>
                      <a:gd name="T58" fmla="*/ 13 w 71"/>
                      <a:gd name="T59" fmla="*/ 22 h 68"/>
                      <a:gd name="T60" fmla="*/ 5 w 71"/>
                      <a:gd name="T61" fmla="*/ 22 h 68"/>
                      <a:gd name="T62" fmla="*/ 0 w 71"/>
                      <a:gd name="T63" fmla="*/ 10 h 68"/>
                      <a:gd name="T64" fmla="*/ 5 w 71"/>
                      <a:gd name="T65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71" h="68">
                        <a:moveTo>
                          <a:pt x="5" y="0"/>
                        </a:moveTo>
                        <a:lnTo>
                          <a:pt x="18" y="4"/>
                        </a:lnTo>
                        <a:lnTo>
                          <a:pt x="30" y="12"/>
                        </a:lnTo>
                        <a:lnTo>
                          <a:pt x="41" y="13"/>
                        </a:lnTo>
                        <a:lnTo>
                          <a:pt x="48" y="17"/>
                        </a:lnTo>
                        <a:lnTo>
                          <a:pt x="52" y="25"/>
                        </a:lnTo>
                        <a:lnTo>
                          <a:pt x="58" y="30"/>
                        </a:lnTo>
                        <a:lnTo>
                          <a:pt x="63" y="34"/>
                        </a:lnTo>
                        <a:lnTo>
                          <a:pt x="63" y="40"/>
                        </a:lnTo>
                        <a:lnTo>
                          <a:pt x="67" y="46"/>
                        </a:lnTo>
                        <a:lnTo>
                          <a:pt x="71" y="59"/>
                        </a:lnTo>
                        <a:lnTo>
                          <a:pt x="66" y="61"/>
                        </a:lnTo>
                        <a:lnTo>
                          <a:pt x="60" y="64"/>
                        </a:lnTo>
                        <a:lnTo>
                          <a:pt x="55" y="67"/>
                        </a:lnTo>
                        <a:lnTo>
                          <a:pt x="50" y="68"/>
                        </a:lnTo>
                        <a:lnTo>
                          <a:pt x="43" y="68"/>
                        </a:lnTo>
                        <a:lnTo>
                          <a:pt x="43" y="59"/>
                        </a:lnTo>
                        <a:lnTo>
                          <a:pt x="41" y="52"/>
                        </a:lnTo>
                        <a:lnTo>
                          <a:pt x="38" y="46"/>
                        </a:lnTo>
                        <a:lnTo>
                          <a:pt x="37" y="43"/>
                        </a:lnTo>
                        <a:lnTo>
                          <a:pt x="31" y="46"/>
                        </a:lnTo>
                        <a:lnTo>
                          <a:pt x="28" y="46"/>
                        </a:lnTo>
                        <a:lnTo>
                          <a:pt x="21" y="36"/>
                        </a:lnTo>
                        <a:lnTo>
                          <a:pt x="20" y="29"/>
                        </a:lnTo>
                        <a:lnTo>
                          <a:pt x="22" y="27"/>
                        </a:lnTo>
                        <a:lnTo>
                          <a:pt x="29" y="27"/>
                        </a:lnTo>
                        <a:lnTo>
                          <a:pt x="30" y="25"/>
                        </a:lnTo>
                        <a:lnTo>
                          <a:pt x="24" y="22"/>
                        </a:lnTo>
                        <a:lnTo>
                          <a:pt x="21" y="21"/>
                        </a:lnTo>
                        <a:lnTo>
                          <a:pt x="13" y="22"/>
                        </a:lnTo>
                        <a:lnTo>
                          <a:pt x="5" y="22"/>
                        </a:lnTo>
                        <a:lnTo>
                          <a:pt x="0" y="10"/>
                        </a:lnTo>
                        <a:lnTo>
                          <a:pt x="5" y="0"/>
                        </a:lnTo>
                        <a:close/>
                      </a:path>
                    </a:pathLst>
                  </a:custGeom>
                  <a:solidFill>
                    <a:srgbClr val="91D8A0"/>
                  </a:solidFill>
                  <a:ln w="0">
                    <a:solidFill>
                      <a:schemeClr val="bg1">
                        <a:lumMod val="6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401" name="Södertälje">
                    <a:extLst>
                      <a:ext uri="{FF2B5EF4-FFF2-40B4-BE49-F238E27FC236}">
                        <a16:creationId xmlns:a16="http://schemas.microsoft.com/office/drawing/2014/main" id="{00000000-0008-0000-0200-000027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51416" y="3036907"/>
                    <a:ext cx="205633" cy="442503"/>
                  </a:xfrm>
                  <a:custGeom>
                    <a:avLst/>
                    <a:gdLst>
                      <a:gd name="T0" fmla="*/ 60 w 148"/>
                      <a:gd name="T1" fmla="*/ 9 h 317"/>
                      <a:gd name="T2" fmla="*/ 94 w 148"/>
                      <a:gd name="T3" fmla="*/ 34 h 317"/>
                      <a:gd name="T4" fmla="*/ 94 w 148"/>
                      <a:gd name="T5" fmla="*/ 56 h 317"/>
                      <a:gd name="T6" fmla="*/ 110 w 148"/>
                      <a:gd name="T7" fmla="*/ 55 h 317"/>
                      <a:gd name="T8" fmla="*/ 118 w 148"/>
                      <a:gd name="T9" fmla="*/ 61 h 317"/>
                      <a:gd name="T10" fmla="*/ 109 w 148"/>
                      <a:gd name="T11" fmla="*/ 63 h 317"/>
                      <a:gd name="T12" fmla="*/ 117 w 148"/>
                      <a:gd name="T13" fmla="*/ 80 h 317"/>
                      <a:gd name="T14" fmla="*/ 126 w 148"/>
                      <a:gd name="T15" fmla="*/ 77 h 317"/>
                      <a:gd name="T16" fmla="*/ 132 w 148"/>
                      <a:gd name="T17" fmla="*/ 93 h 317"/>
                      <a:gd name="T18" fmla="*/ 139 w 148"/>
                      <a:gd name="T19" fmla="*/ 102 h 317"/>
                      <a:gd name="T20" fmla="*/ 132 w 148"/>
                      <a:gd name="T21" fmla="*/ 115 h 317"/>
                      <a:gd name="T22" fmla="*/ 124 w 148"/>
                      <a:gd name="T23" fmla="*/ 125 h 317"/>
                      <a:gd name="T24" fmla="*/ 130 w 148"/>
                      <a:gd name="T25" fmla="*/ 148 h 317"/>
                      <a:gd name="T26" fmla="*/ 119 w 148"/>
                      <a:gd name="T27" fmla="*/ 153 h 317"/>
                      <a:gd name="T28" fmla="*/ 124 w 148"/>
                      <a:gd name="T29" fmla="*/ 166 h 317"/>
                      <a:gd name="T30" fmla="*/ 134 w 148"/>
                      <a:gd name="T31" fmla="*/ 179 h 317"/>
                      <a:gd name="T32" fmla="*/ 140 w 148"/>
                      <a:gd name="T33" fmla="*/ 221 h 317"/>
                      <a:gd name="T34" fmla="*/ 139 w 148"/>
                      <a:gd name="T35" fmla="*/ 251 h 317"/>
                      <a:gd name="T36" fmla="*/ 148 w 148"/>
                      <a:gd name="T37" fmla="*/ 294 h 317"/>
                      <a:gd name="T38" fmla="*/ 130 w 148"/>
                      <a:gd name="T39" fmla="*/ 314 h 317"/>
                      <a:gd name="T40" fmla="*/ 107 w 148"/>
                      <a:gd name="T41" fmla="*/ 298 h 317"/>
                      <a:gd name="T42" fmla="*/ 102 w 148"/>
                      <a:gd name="T43" fmla="*/ 266 h 317"/>
                      <a:gd name="T44" fmla="*/ 79 w 148"/>
                      <a:gd name="T45" fmla="*/ 242 h 317"/>
                      <a:gd name="T46" fmla="*/ 29 w 148"/>
                      <a:gd name="T47" fmla="*/ 187 h 317"/>
                      <a:gd name="T48" fmla="*/ 24 w 148"/>
                      <a:gd name="T49" fmla="*/ 128 h 317"/>
                      <a:gd name="T50" fmla="*/ 39 w 148"/>
                      <a:gd name="T51" fmla="*/ 128 h 317"/>
                      <a:gd name="T52" fmla="*/ 43 w 148"/>
                      <a:gd name="T53" fmla="*/ 135 h 317"/>
                      <a:gd name="T54" fmla="*/ 55 w 148"/>
                      <a:gd name="T55" fmla="*/ 133 h 317"/>
                      <a:gd name="T56" fmla="*/ 62 w 148"/>
                      <a:gd name="T57" fmla="*/ 127 h 317"/>
                      <a:gd name="T58" fmla="*/ 65 w 148"/>
                      <a:gd name="T59" fmla="*/ 129 h 317"/>
                      <a:gd name="T60" fmla="*/ 64 w 148"/>
                      <a:gd name="T61" fmla="*/ 122 h 317"/>
                      <a:gd name="T62" fmla="*/ 68 w 148"/>
                      <a:gd name="T63" fmla="*/ 114 h 317"/>
                      <a:gd name="T64" fmla="*/ 81 w 148"/>
                      <a:gd name="T65" fmla="*/ 99 h 317"/>
                      <a:gd name="T66" fmla="*/ 90 w 148"/>
                      <a:gd name="T67" fmla="*/ 85 h 317"/>
                      <a:gd name="T68" fmla="*/ 92 w 148"/>
                      <a:gd name="T69" fmla="*/ 77 h 317"/>
                      <a:gd name="T70" fmla="*/ 77 w 148"/>
                      <a:gd name="T71" fmla="*/ 70 h 317"/>
                      <a:gd name="T72" fmla="*/ 48 w 148"/>
                      <a:gd name="T73" fmla="*/ 69 h 317"/>
                      <a:gd name="T74" fmla="*/ 43 w 148"/>
                      <a:gd name="T75" fmla="*/ 65 h 317"/>
                      <a:gd name="T76" fmla="*/ 38 w 148"/>
                      <a:gd name="T77" fmla="*/ 59 h 317"/>
                      <a:gd name="T78" fmla="*/ 22 w 148"/>
                      <a:gd name="T79" fmla="*/ 59 h 317"/>
                      <a:gd name="T80" fmla="*/ 17 w 148"/>
                      <a:gd name="T81" fmla="*/ 25 h 317"/>
                      <a:gd name="T82" fmla="*/ 4 w 148"/>
                      <a:gd name="T83" fmla="*/ 4 h 3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148" h="317">
                        <a:moveTo>
                          <a:pt x="46" y="0"/>
                        </a:moveTo>
                        <a:lnTo>
                          <a:pt x="60" y="9"/>
                        </a:lnTo>
                        <a:lnTo>
                          <a:pt x="62" y="25"/>
                        </a:lnTo>
                        <a:lnTo>
                          <a:pt x="94" y="34"/>
                        </a:lnTo>
                        <a:lnTo>
                          <a:pt x="89" y="44"/>
                        </a:lnTo>
                        <a:lnTo>
                          <a:pt x="94" y="56"/>
                        </a:lnTo>
                        <a:lnTo>
                          <a:pt x="102" y="56"/>
                        </a:lnTo>
                        <a:lnTo>
                          <a:pt x="110" y="55"/>
                        </a:lnTo>
                        <a:lnTo>
                          <a:pt x="119" y="59"/>
                        </a:lnTo>
                        <a:lnTo>
                          <a:pt x="118" y="61"/>
                        </a:lnTo>
                        <a:lnTo>
                          <a:pt x="111" y="61"/>
                        </a:lnTo>
                        <a:lnTo>
                          <a:pt x="109" y="63"/>
                        </a:lnTo>
                        <a:lnTo>
                          <a:pt x="110" y="70"/>
                        </a:lnTo>
                        <a:lnTo>
                          <a:pt x="117" y="80"/>
                        </a:lnTo>
                        <a:lnTo>
                          <a:pt x="120" y="80"/>
                        </a:lnTo>
                        <a:lnTo>
                          <a:pt x="126" y="77"/>
                        </a:lnTo>
                        <a:lnTo>
                          <a:pt x="130" y="86"/>
                        </a:lnTo>
                        <a:lnTo>
                          <a:pt x="132" y="93"/>
                        </a:lnTo>
                        <a:lnTo>
                          <a:pt x="132" y="102"/>
                        </a:lnTo>
                        <a:lnTo>
                          <a:pt x="139" y="102"/>
                        </a:lnTo>
                        <a:lnTo>
                          <a:pt x="139" y="110"/>
                        </a:lnTo>
                        <a:lnTo>
                          <a:pt x="132" y="115"/>
                        </a:lnTo>
                        <a:lnTo>
                          <a:pt x="130" y="120"/>
                        </a:lnTo>
                        <a:lnTo>
                          <a:pt x="124" y="125"/>
                        </a:lnTo>
                        <a:lnTo>
                          <a:pt x="126" y="132"/>
                        </a:lnTo>
                        <a:lnTo>
                          <a:pt x="130" y="148"/>
                        </a:lnTo>
                        <a:lnTo>
                          <a:pt x="124" y="149"/>
                        </a:lnTo>
                        <a:lnTo>
                          <a:pt x="119" y="153"/>
                        </a:lnTo>
                        <a:lnTo>
                          <a:pt x="122" y="162"/>
                        </a:lnTo>
                        <a:lnTo>
                          <a:pt x="124" y="166"/>
                        </a:lnTo>
                        <a:lnTo>
                          <a:pt x="128" y="178"/>
                        </a:lnTo>
                        <a:lnTo>
                          <a:pt x="134" y="179"/>
                        </a:lnTo>
                        <a:lnTo>
                          <a:pt x="136" y="191"/>
                        </a:lnTo>
                        <a:lnTo>
                          <a:pt x="140" y="221"/>
                        </a:lnTo>
                        <a:lnTo>
                          <a:pt x="136" y="232"/>
                        </a:lnTo>
                        <a:lnTo>
                          <a:pt x="139" y="251"/>
                        </a:lnTo>
                        <a:lnTo>
                          <a:pt x="147" y="270"/>
                        </a:lnTo>
                        <a:lnTo>
                          <a:pt x="148" y="294"/>
                        </a:lnTo>
                        <a:lnTo>
                          <a:pt x="135" y="317"/>
                        </a:lnTo>
                        <a:lnTo>
                          <a:pt x="130" y="314"/>
                        </a:lnTo>
                        <a:lnTo>
                          <a:pt x="115" y="317"/>
                        </a:lnTo>
                        <a:lnTo>
                          <a:pt x="107" y="298"/>
                        </a:lnTo>
                        <a:lnTo>
                          <a:pt x="117" y="283"/>
                        </a:lnTo>
                        <a:lnTo>
                          <a:pt x="102" y="266"/>
                        </a:lnTo>
                        <a:lnTo>
                          <a:pt x="92" y="245"/>
                        </a:lnTo>
                        <a:lnTo>
                          <a:pt x="79" y="242"/>
                        </a:lnTo>
                        <a:lnTo>
                          <a:pt x="39" y="230"/>
                        </a:lnTo>
                        <a:lnTo>
                          <a:pt x="29" y="187"/>
                        </a:lnTo>
                        <a:lnTo>
                          <a:pt x="17" y="124"/>
                        </a:lnTo>
                        <a:lnTo>
                          <a:pt x="24" y="128"/>
                        </a:lnTo>
                        <a:lnTo>
                          <a:pt x="33" y="129"/>
                        </a:lnTo>
                        <a:lnTo>
                          <a:pt x="39" y="128"/>
                        </a:lnTo>
                        <a:lnTo>
                          <a:pt x="41" y="131"/>
                        </a:lnTo>
                        <a:lnTo>
                          <a:pt x="43" y="135"/>
                        </a:lnTo>
                        <a:lnTo>
                          <a:pt x="52" y="135"/>
                        </a:lnTo>
                        <a:lnTo>
                          <a:pt x="55" y="133"/>
                        </a:lnTo>
                        <a:lnTo>
                          <a:pt x="56" y="129"/>
                        </a:lnTo>
                        <a:lnTo>
                          <a:pt x="62" y="127"/>
                        </a:lnTo>
                        <a:lnTo>
                          <a:pt x="62" y="133"/>
                        </a:lnTo>
                        <a:lnTo>
                          <a:pt x="65" y="129"/>
                        </a:lnTo>
                        <a:lnTo>
                          <a:pt x="65" y="125"/>
                        </a:lnTo>
                        <a:lnTo>
                          <a:pt x="64" y="122"/>
                        </a:lnTo>
                        <a:lnTo>
                          <a:pt x="67" y="119"/>
                        </a:lnTo>
                        <a:lnTo>
                          <a:pt x="68" y="114"/>
                        </a:lnTo>
                        <a:lnTo>
                          <a:pt x="71" y="105"/>
                        </a:lnTo>
                        <a:lnTo>
                          <a:pt x="81" y="99"/>
                        </a:lnTo>
                        <a:lnTo>
                          <a:pt x="88" y="86"/>
                        </a:lnTo>
                        <a:lnTo>
                          <a:pt x="90" y="85"/>
                        </a:lnTo>
                        <a:lnTo>
                          <a:pt x="93" y="81"/>
                        </a:lnTo>
                        <a:lnTo>
                          <a:pt x="92" y="77"/>
                        </a:lnTo>
                        <a:lnTo>
                          <a:pt x="86" y="73"/>
                        </a:lnTo>
                        <a:lnTo>
                          <a:pt x="77" y="70"/>
                        </a:lnTo>
                        <a:lnTo>
                          <a:pt x="64" y="72"/>
                        </a:lnTo>
                        <a:lnTo>
                          <a:pt x="48" y="69"/>
                        </a:lnTo>
                        <a:lnTo>
                          <a:pt x="47" y="67"/>
                        </a:lnTo>
                        <a:lnTo>
                          <a:pt x="43" y="65"/>
                        </a:lnTo>
                        <a:lnTo>
                          <a:pt x="43" y="60"/>
                        </a:lnTo>
                        <a:lnTo>
                          <a:pt x="38" y="59"/>
                        </a:lnTo>
                        <a:lnTo>
                          <a:pt x="37" y="61"/>
                        </a:lnTo>
                        <a:lnTo>
                          <a:pt x="22" y="59"/>
                        </a:lnTo>
                        <a:lnTo>
                          <a:pt x="0" y="39"/>
                        </a:lnTo>
                        <a:lnTo>
                          <a:pt x="17" y="25"/>
                        </a:lnTo>
                        <a:lnTo>
                          <a:pt x="13" y="6"/>
                        </a:lnTo>
                        <a:lnTo>
                          <a:pt x="4" y="4"/>
                        </a:lnTo>
                        <a:lnTo>
                          <a:pt x="46" y="0"/>
                        </a:lnTo>
                        <a:close/>
                      </a:path>
                    </a:pathLst>
                  </a:custGeom>
                  <a:solidFill>
                    <a:srgbClr val="FFF3BF"/>
                  </a:solidFill>
                  <a:ln w="0">
                    <a:solidFill>
                      <a:schemeClr val="bg1">
                        <a:lumMod val="6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402" name="Nykvarn">
                    <a:extLst>
                      <a:ext uri="{FF2B5EF4-FFF2-40B4-BE49-F238E27FC236}">
                        <a16:creationId xmlns:a16="http://schemas.microsoft.com/office/drawing/2014/main" id="{00000000-0008-0000-0200-000028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51416" y="3090847"/>
                    <a:ext cx="128361" cy="134131"/>
                  </a:xfrm>
                  <a:custGeom>
                    <a:avLst/>
                    <a:gdLst>
                      <a:gd name="T0" fmla="*/ 0 w 93"/>
                      <a:gd name="T1" fmla="*/ 0 h 96"/>
                      <a:gd name="T2" fmla="*/ 22 w 93"/>
                      <a:gd name="T3" fmla="*/ 20 h 96"/>
                      <a:gd name="T4" fmla="*/ 37 w 93"/>
                      <a:gd name="T5" fmla="*/ 22 h 96"/>
                      <a:gd name="T6" fmla="*/ 38 w 93"/>
                      <a:gd name="T7" fmla="*/ 20 h 96"/>
                      <a:gd name="T8" fmla="*/ 43 w 93"/>
                      <a:gd name="T9" fmla="*/ 21 h 96"/>
                      <a:gd name="T10" fmla="*/ 43 w 93"/>
                      <a:gd name="T11" fmla="*/ 26 h 96"/>
                      <a:gd name="T12" fmla="*/ 47 w 93"/>
                      <a:gd name="T13" fmla="*/ 28 h 96"/>
                      <a:gd name="T14" fmla="*/ 48 w 93"/>
                      <a:gd name="T15" fmla="*/ 30 h 96"/>
                      <a:gd name="T16" fmla="*/ 64 w 93"/>
                      <a:gd name="T17" fmla="*/ 33 h 96"/>
                      <a:gd name="T18" fmla="*/ 77 w 93"/>
                      <a:gd name="T19" fmla="*/ 31 h 96"/>
                      <a:gd name="T20" fmla="*/ 86 w 93"/>
                      <a:gd name="T21" fmla="*/ 34 h 96"/>
                      <a:gd name="T22" fmla="*/ 92 w 93"/>
                      <a:gd name="T23" fmla="*/ 38 h 96"/>
                      <a:gd name="T24" fmla="*/ 93 w 93"/>
                      <a:gd name="T25" fmla="*/ 42 h 96"/>
                      <a:gd name="T26" fmla="*/ 90 w 93"/>
                      <a:gd name="T27" fmla="*/ 46 h 96"/>
                      <a:gd name="T28" fmla="*/ 88 w 93"/>
                      <a:gd name="T29" fmla="*/ 47 h 96"/>
                      <a:gd name="T30" fmla="*/ 81 w 93"/>
                      <a:gd name="T31" fmla="*/ 60 h 96"/>
                      <a:gd name="T32" fmla="*/ 71 w 93"/>
                      <a:gd name="T33" fmla="*/ 66 h 96"/>
                      <a:gd name="T34" fmla="*/ 68 w 93"/>
                      <a:gd name="T35" fmla="*/ 75 h 96"/>
                      <a:gd name="T36" fmla="*/ 67 w 93"/>
                      <a:gd name="T37" fmla="*/ 80 h 96"/>
                      <a:gd name="T38" fmla="*/ 64 w 93"/>
                      <a:gd name="T39" fmla="*/ 83 h 96"/>
                      <a:gd name="T40" fmla="*/ 65 w 93"/>
                      <a:gd name="T41" fmla="*/ 90 h 96"/>
                      <a:gd name="T42" fmla="*/ 62 w 93"/>
                      <a:gd name="T43" fmla="*/ 94 h 96"/>
                      <a:gd name="T44" fmla="*/ 62 w 93"/>
                      <a:gd name="T45" fmla="*/ 88 h 96"/>
                      <a:gd name="T46" fmla="*/ 56 w 93"/>
                      <a:gd name="T47" fmla="*/ 90 h 96"/>
                      <a:gd name="T48" fmla="*/ 55 w 93"/>
                      <a:gd name="T49" fmla="*/ 94 h 96"/>
                      <a:gd name="T50" fmla="*/ 52 w 93"/>
                      <a:gd name="T51" fmla="*/ 96 h 96"/>
                      <a:gd name="T52" fmla="*/ 43 w 93"/>
                      <a:gd name="T53" fmla="*/ 96 h 96"/>
                      <a:gd name="T54" fmla="*/ 41 w 93"/>
                      <a:gd name="T55" fmla="*/ 92 h 96"/>
                      <a:gd name="T56" fmla="*/ 39 w 93"/>
                      <a:gd name="T57" fmla="*/ 89 h 96"/>
                      <a:gd name="T58" fmla="*/ 33 w 93"/>
                      <a:gd name="T59" fmla="*/ 90 h 96"/>
                      <a:gd name="T60" fmla="*/ 24 w 93"/>
                      <a:gd name="T61" fmla="*/ 89 h 96"/>
                      <a:gd name="T62" fmla="*/ 17 w 93"/>
                      <a:gd name="T63" fmla="*/ 85 h 96"/>
                      <a:gd name="T64" fmla="*/ 6 w 93"/>
                      <a:gd name="T65" fmla="*/ 68 h 96"/>
                      <a:gd name="T66" fmla="*/ 3 w 93"/>
                      <a:gd name="T67" fmla="*/ 42 h 96"/>
                      <a:gd name="T68" fmla="*/ 9 w 93"/>
                      <a:gd name="T69" fmla="*/ 29 h 96"/>
                      <a:gd name="T70" fmla="*/ 0 w 93"/>
                      <a:gd name="T71" fmla="*/ 0 h 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93" h="96">
                        <a:moveTo>
                          <a:pt x="0" y="0"/>
                        </a:moveTo>
                        <a:lnTo>
                          <a:pt x="22" y="20"/>
                        </a:lnTo>
                        <a:lnTo>
                          <a:pt x="37" y="22"/>
                        </a:lnTo>
                        <a:lnTo>
                          <a:pt x="38" y="20"/>
                        </a:lnTo>
                        <a:lnTo>
                          <a:pt x="43" y="21"/>
                        </a:lnTo>
                        <a:lnTo>
                          <a:pt x="43" y="26"/>
                        </a:lnTo>
                        <a:lnTo>
                          <a:pt x="47" y="28"/>
                        </a:lnTo>
                        <a:lnTo>
                          <a:pt x="48" y="30"/>
                        </a:lnTo>
                        <a:lnTo>
                          <a:pt x="64" y="33"/>
                        </a:lnTo>
                        <a:lnTo>
                          <a:pt x="77" y="31"/>
                        </a:lnTo>
                        <a:lnTo>
                          <a:pt x="86" y="34"/>
                        </a:lnTo>
                        <a:lnTo>
                          <a:pt x="92" y="38"/>
                        </a:lnTo>
                        <a:lnTo>
                          <a:pt x="93" y="42"/>
                        </a:lnTo>
                        <a:lnTo>
                          <a:pt x="90" y="46"/>
                        </a:lnTo>
                        <a:lnTo>
                          <a:pt x="88" y="47"/>
                        </a:lnTo>
                        <a:lnTo>
                          <a:pt x="81" y="60"/>
                        </a:lnTo>
                        <a:lnTo>
                          <a:pt x="71" y="66"/>
                        </a:lnTo>
                        <a:lnTo>
                          <a:pt x="68" y="75"/>
                        </a:lnTo>
                        <a:lnTo>
                          <a:pt x="67" y="80"/>
                        </a:lnTo>
                        <a:lnTo>
                          <a:pt x="64" y="83"/>
                        </a:lnTo>
                        <a:lnTo>
                          <a:pt x="65" y="90"/>
                        </a:lnTo>
                        <a:lnTo>
                          <a:pt x="62" y="94"/>
                        </a:lnTo>
                        <a:lnTo>
                          <a:pt x="62" y="88"/>
                        </a:lnTo>
                        <a:lnTo>
                          <a:pt x="56" y="90"/>
                        </a:lnTo>
                        <a:lnTo>
                          <a:pt x="55" y="94"/>
                        </a:lnTo>
                        <a:lnTo>
                          <a:pt x="52" y="96"/>
                        </a:lnTo>
                        <a:lnTo>
                          <a:pt x="43" y="96"/>
                        </a:lnTo>
                        <a:lnTo>
                          <a:pt x="41" y="92"/>
                        </a:lnTo>
                        <a:lnTo>
                          <a:pt x="39" y="89"/>
                        </a:lnTo>
                        <a:lnTo>
                          <a:pt x="33" y="90"/>
                        </a:lnTo>
                        <a:lnTo>
                          <a:pt x="24" y="89"/>
                        </a:lnTo>
                        <a:lnTo>
                          <a:pt x="17" y="85"/>
                        </a:lnTo>
                        <a:lnTo>
                          <a:pt x="6" y="68"/>
                        </a:lnTo>
                        <a:lnTo>
                          <a:pt x="3" y="42"/>
                        </a:lnTo>
                        <a:lnTo>
                          <a:pt x="9" y="2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FBFBF"/>
                  </a:solidFill>
                  <a:ln w="0">
                    <a:solidFill>
                      <a:schemeClr val="bg1">
                        <a:lumMod val="6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403" name="Vaxholm">
                    <a:extLst>
                      <a:ext uri="{FF2B5EF4-FFF2-40B4-BE49-F238E27FC236}">
                        <a16:creationId xmlns:a16="http://schemas.microsoft.com/office/drawing/2014/main" id="{00000000-0008-0000-0200-000029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13012" y="2952566"/>
                    <a:ext cx="136642" cy="84343"/>
                  </a:xfrm>
                  <a:custGeom>
                    <a:avLst/>
                    <a:gdLst>
                      <a:gd name="T0" fmla="*/ 59 w 99"/>
                      <a:gd name="T1" fmla="*/ 0 h 60"/>
                      <a:gd name="T2" fmla="*/ 74 w 99"/>
                      <a:gd name="T3" fmla="*/ 7 h 60"/>
                      <a:gd name="T4" fmla="*/ 89 w 99"/>
                      <a:gd name="T5" fmla="*/ 20 h 60"/>
                      <a:gd name="T6" fmla="*/ 98 w 99"/>
                      <a:gd name="T7" fmla="*/ 32 h 60"/>
                      <a:gd name="T8" fmla="*/ 99 w 99"/>
                      <a:gd name="T9" fmla="*/ 49 h 60"/>
                      <a:gd name="T10" fmla="*/ 95 w 99"/>
                      <a:gd name="T11" fmla="*/ 60 h 60"/>
                      <a:gd name="T12" fmla="*/ 87 w 99"/>
                      <a:gd name="T13" fmla="*/ 55 h 60"/>
                      <a:gd name="T14" fmla="*/ 77 w 99"/>
                      <a:gd name="T15" fmla="*/ 52 h 60"/>
                      <a:gd name="T16" fmla="*/ 74 w 99"/>
                      <a:gd name="T17" fmla="*/ 53 h 60"/>
                      <a:gd name="T18" fmla="*/ 65 w 99"/>
                      <a:gd name="T19" fmla="*/ 51 h 60"/>
                      <a:gd name="T20" fmla="*/ 57 w 99"/>
                      <a:gd name="T21" fmla="*/ 49 h 60"/>
                      <a:gd name="T22" fmla="*/ 55 w 99"/>
                      <a:gd name="T23" fmla="*/ 48 h 60"/>
                      <a:gd name="T24" fmla="*/ 7 w 99"/>
                      <a:gd name="T25" fmla="*/ 35 h 60"/>
                      <a:gd name="T26" fmla="*/ 6 w 99"/>
                      <a:gd name="T27" fmla="*/ 28 h 60"/>
                      <a:gd name="T28" fmla="*/ 1 w 99"/>
                      <a:gd name="T29" fmla="*/ 28 h 60"/>
                      <a:gd name="T30" fmla="*/ 0 w 99"/>
                      <a:gd name="T31" fmla="*/ 23 h 60"/>
                      <a:gd name="T32" fmla="*/ 13 w 99"/>
                      <a:gd name="T33" fmla="*/ 9 h 60"/>
                      <a:gd name="T34" fmla="*/ 19 w 99"/>
                      <a:gd name="T35" fmla="*/ 11 h 60"/>
                      <a:gd name="T36" fmla="*/ 21 w 99"/>
                      <a:gd name="T37" fmla="*/ 18 h 60"/>
                      <a:gd name="T38" fmla="*/ 23 w 99"/>
                      <a:gd name="T39" fmla="*/ 22 h 60"/>
                      <a:gd name="T40" fmla="*/ 28 w 99"/>
                      <a:gd name="T41" fmla="*/ 24 h 60"/>
                      <a:gd name="T42" fmla="*/ 30 w 99"/>
                      <a:gd name="T43" fmla="*/ 22 h 60"/>
                      <a:gd name="T44" fmla="*/ 30 w 99"/>
                      <a:gd name="T45" fmla="*/ 17 h 60"/>
                      <a:gd name="T46" fmla="*/ 30 w 99"/>
                      <a:gd name="T47" fmla="*/ 10 h 60"/>
                      <a:gd name="T48" fmla="*/ 38 w 99"/>
                      <a:gd name="T49" fmla="*/ 11 h 60"/>
                      <a:gd name="T50" fmla="*/ 45 w 99"/>
                      <a:gd name="T51" fmla="*/ 11 h 60"/>
                      <a:gd name="T52" fmla="*/ 52 w 99"/>
                      <a:gd name="T53" fmla="*/ 13 h 60"/>
                      <a:gd name="T54" fmla="*/ 52 w 99"/>
                      <a:gd name="T55" fmla="*/ 9 h 60"/>
                      <a:gd name="T56" fmla="*/ 57 w 99"/>
                      <a:gd name="T57" fmla="*/ 5 h 60"/>
                      <a:gd name="T58" fmla="*/ 59 w 99"/>
                      <a:gd name="T59" fmla="*/ 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99" h="60">
                        <a:moveTo>
                          <a:pt x="59" y="0"/>
                        </a:moveTo>
                        <a:lnTo>
                          <a:pt x="74" y="7"/>
                        </a:lnTo>
                        <a:lnTo>
                          <a:pt x="89" y="20"/>
                        </a:lnTo>
                        <a:lnTo>
                          <a:pt x="98" y="32"/>
                        </a:lnTo>
                        <a:lnTo>
                          <a:pt x="99" y="49"/>
                        </a:lnTo>
                        <a:lnTo>
                          <a:pt x="95" y="60"/>
                        </a:lnTo>
                        <a:lnTo>
                          <a:pt x="87" y="55"/>
                        </a:lnTo>
                        <a:lnTo>
                          <a:pt x="77" y="52"/>
                        </a:lnTo>
                        <a:lnTo>
                          <a:pt x="74" y="53"/>
                        </a:lnTo>
                        <a:lnTo>
                          <a:pt x="65" y="51"/>
                        </a:lnTo>
                        <a:lnTo>
                          <a:pt x="57" y="49"/>
                        </a:lnTo>
                        <a:lnTo>
                          <a:pt x="55" y="48"/>
                        </a:lnTo>
                        <a:lnTo>
                          <a:pt x="7" y="35"/>
                        </a:lnTo>
                        <a:lnTo>
                          <a:pt x="6" y="28"/>
                        </a:lnTo>
                        <a:lnTo>
                          <a:pt x="1" y="28"/>
                        </a:lnTo>
                        <a:lnTo>
                          <a:pt x="0" y="23"/>
                        </a:lnTo>
                        <a:lnTo>
                          <a:pt x="13" y="9"/>
                        </a:lnTo>
                        <a:lnTo>
                          <a:pt x="19" y="11"/>
                        </a:lnTo>
                        <a:lnTo>
                          <a:pt x="21" y="18"/>
                        </a:lnTo>
                        <a:lnTo>
                          <a:pt x="23" y="22"/>
                        </a:lnTo>
                        <a:lnTo>
                          <a:pt x="28" y="24"/>
                        </a:lnTo>
                        <a:lnTo>
                          <a:pt x="30" y="22"/>
                        </a:lnTo>
                        <a:lnTo>
                          <a:pt x="30" y="17"/>
                        </a:lnTo>
                        <a:lnTo>
                          <a:pt x="30" y="10"/>
                        </a:lnTo>
                        <a:lnTo>
                          <a:pt x="38" y="11"/>
                        </a:lnTo>
                        <a:lnTo>
                          <a:pt x="45" y="11"/>
                        </a:lnTo>
                        <a:lnTo>
                          <a:pt x="52" y="13"/>
                        </a:lnTo>
                        <a:lnTo>
                          <a:pt x="52" y="9"/>
                        </a:lnTo>
                        <a:lnTo>
                          <a:pt x="57" y="5"/>
                        </a:lnTo>
                        <a:lnTo>
                          <a:pt x="59" y="0"/>
                        </a:lnTo>
                        <a:close/>
                      </a:path>
                    </a:pathLst>
                  </a:custGeom>
                  <a:solidFill>
                    <a:srgbClr val="279EC8"/>
                  </a:solidFill>
                  <a:ln w="0">
                    <a:solidFill>
                      <a:schemeClr val="bg1">
                        <a:lumMod val="6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404" name="Täby">
                    <a:extLst>
                      <a:ext uri="{FF2B5EF4-FFF2-40B4-BE49-F238E27FC236}">
                        <a16:creationId xmlns:a16="http://schemas.microsoft.com/office/drawing/2014/main" id="{00000000-0008-0000-0200-00002B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55043" y="2901394"/>
                    <a:ext cx="70392" cy="91259"/>
                  </a:xfrm>
                  <a:custGeom>
                    <a:avLst/>
                    <a:gdLst>
                      <a:gd name="T0" fmla="*/ 18 w 51"/>
                      <a:gd name="T1" fmla="*/ 0 h 65"/>
                      <a:gd name="T2" fmla="*/ 42 w 51"/>
                      <a:gd name="T3" fmla="*/ 10 h 65"/>
                      <a:gd name="T4" fmla="*/ 44 w 51"/>
                      <a:gd name="T5" fmla="*/ 14 h 65"/>
                      <a:gd name="T6" fmla="*/ 48 w 51"/>
                      <a:gd name="T7" fmla="*/ 14 h 65"/>
                      <a:gd name="T8" fmla="*/ 47 w 51"/>
                      <a:gd name="T9" fmla="*/ 21 h 65"/>
                      <a:gd name="T10" fmla="*/ 51 w 51"/>
                      <a:gd name="T11" fmla="*/ 27 h 65"/>
                      <a:gd name="T12" fmla="*/ 46 w 51"/>
                      <a:gd name="T13" fmla="*/ 35 h 65"/>
                      <a:gd name="T14" fmla="*/ 47 w 51"/>
                      <a:gd name="T15" fmla="*/ 40 h 65"/>
                      <a:gd name="T16" fmla="*/ 47 w 51"/>
                      <a:gd name="T17" fmla="*/ 50 h 65"/>
                      <a:gd name="T18" fmla="*/ 42 w 51"/>
                      <a:gd name="T19" fmla="*/ 60 h 65"/>
                      <a:gd name="T20" fmla="*/ 43 w 51"/>
                      <a:gd name="T21" fmla="*/ 65 h 65"/>
                      <a:gd name="T22" fmla="*/ 35 w 51"/>
                      <a:gd name="T23" fmla="*/ 57 h 65"/>
                      <a:gd name="T24" fmla="*/ 31 w 51"/>
                      <a:gd name="T25" fmla="*/ 57 h 65"/>
                      <a:gd name="T26" fmla="*/ 27 w 51"/>
                      <a:gd name="T27" fmla="*/ 52 h 65"/>
                      <a:gd name="T28" fmla="*/ 19 w 51"/>
                      <a:gd name="T29" fmla="*/ 52 h 65"/>
                      <a:gd name="T30" fmla="*/ 21 w 51"/>
                      <a:gd name="T31" fmla="*/ 47 h 65"/>
                      <a:gd name="T32" fmla="*/ 21 w 51"/>
                      <a:gd name="T33" fmla="*/ 44 h 65"/>
                      <a:gd name="T34" fmla="*/ 15 w 51"/>
                      <a:gd name="T35" fmla="*/ 43 h 65"/>
                      <a:gd name="T36" fmla="*/ 11 w 51"/>
                      <a:gd name="T37" fmla="*/ 44 h 65"/>
                      <a:gd name="T38" fmla="*/ 6 w 51"/>
                      <a:gd name="T39" fmla="*/ 43 h 65"/>
                      <a:gd name="T40" fmla="*/ 4 w 51"/>
                      <a:gd name="T41" fmla="*/ 43 h 65"/>
                      <a:gd name="T42" fmla="*/ 4 w 51"/>
                      <a:gd name="T43" fmla="*/ 33 h 65"/>
                      <a:gd name="T44" fmla="*/ 0 w 51"/>
                      <a:gd name="T45" fmla="*/ 14 h 65"/>
                      <a:gd name="T46" fmla="*/ 0 w 51"/>
                      <a:gd name="T47" fmla="*/ 8 h 65"/>
                      <a:gd name="T48" fmla="*/ 2 w 51"/>
                      <a:gd name="T49" fmla="*/ 2 h 65"/>
                      <a:gd name="T50" fmla="*/ 6 w 51"/>
                      <a:gd name="T51" fmla="*/ 2 h 65"/>
                      <a:gd name="T52" fmla="*/ 8 w 51"/>
                      <a:gd name="T53" fmla="*/ 1 h 65"/>
                      <a:gd name="T54" fmla="*/ 18 w 51"/>
                      <a:gd name="T55" fmla="*/ 0 h 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51" h="65">
                        <a:moveTo>
                          <a:pt x="18" y="0"/>
                        </a:moveTo>
                        <a:lnTo>
                          <a:pt x="42" y="10"/>
                        </a:lnTo>
                        <a:lnTo>
                          <a:pt x="44" y="14"/>
                        </a:lnTo>
                        <a:lnTo>
                          <a:pt x="48" y="14"/>
                        </a:lnTo>
                        <a:lnTo>
                          <a:pt x="47" y="21"/>
                        </a:lnTo>
                        <a:lnTo>
                          <a:pt x="51" y="27"/>
                        </a:lnTo>
                        <a:lnTo>
                          <a:pt x="46" y="35"/>
                        </a:lnTo>
                        <a:lnTo>
                          <a:pt x="47" y="40"/>
                        </a:lnTo>
                        <a:lnTo>
                          <a:pt x="47" y="50"/>
                        </a:lnTo>
                        <a:lnTo>
                          <a:pt x="42" y="60"/>
                        </a:lnTo>
                        <a:lnTo>
                          <a:pt x="43" y="65"/>
                        </a:lnTo>
                        <a:lnTo>
                          <a:pt x="35" y="57"/>
                        </a:lnTo>
                        <a:lnTo>
                          <a:pt x="31" y="57"/>
                        </a:lnTo>
                        <a:lnTo>
                          <a:pt x="27" y="52"/>
                        </a:lnTo>
                        <a:lnTo>
                          <a:pt x="19" y="52"/>
                        </a:lnTo>
                        <a:lnTo>
                          <a:pt x="21" y="47"/>
                        </a:lnTo>
                        <a:lnTo>
                          <a:pt x="21" y="44"/>
                        </a:lnTo>
                        <a:lnTo>
                          <a:pt x="15" y="43"/>
                        </a:lnTo>
                        <a:lnTo>
                          <a:pt x="11" y="44"/>
                        </a:lnTo>
                        <a:lnTo>
                          <a:pt x="6" y="43"/>
                        </a:lnTo>
                        <a:lnTo>
                          <a:pt x="4" y="43"/>
                        </a:lnTo>
                        <a:lnTo>
                          <a:pt x="4" y="33"/>
                        </a:lnTo>
                        <a:lnTo>
                          <a:pt x="0" y="14"/>
                        </a:lnTo>
                        <a:lnTo>
                          <a:pt x="0" y="8"/>
                        </a:lnTo>
                        <a:lnTo>
                          <a:pt x="2" y="2"/>
                        </a:lnTo>
                        <a:lnTo>
                          <a:pt x="6" y="2"/>
                        </a:lnTo>
                        <a:lnTo>
                          <a:pt x="8" y="1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solidFill>
                    <a:srgbClr val="91D8A0"/>
                  </a:solidFill>
                  <a:ln w="0">
                    <a:solidFill>
                      <a:schemeClr val="bg1">
                        <a:lumMod val="6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405" name="Upplands-Bro">
                    <a:extLst>
                      <a:ext uri="{FF2B5EF4-FFF2-40B4-BE49-F238E27FC236}">
                        <a16:creationId xmlns:a16="http://schemas.microsoft.com/office/drawing/2014/main" id="{00000000-0008-0000-0200-00002E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32848" y="2793539"/>
                    <a:ext cx="158705" cy="190814"/>
                  </a:xfrm>
                  <a:custGeom>
                    <a:avLst/>
                    <a:gdLst>
                      <a:gd name="T0" fmla="*/ 42 w 114"/>
                      <a:gd name="T1" fmla="*/ 0 h 136"/>
                      <a:gd name="T2" fmla="*/ 44 w 114"/>
                      <a:gd name="T3" fmla="*/ 0 h 136"/>
                      <a:gd name="T4" fmla="*/ 48 w 114"/>
                      <a:gd name="T5" fmla="*/ 4 h 136"/>
                      <a:gd name="T6" fmla="*/ 55 w 114"/>
                      <a:gd name="T7" fmla="*/ 5 h 136"/>
                      <a:gd name="T8" fmla="*/ 63 w 114"/>
                      <a:gd name="T9" fmla="*/ 14 h 136"/>
                      <a:gd name="T10" fmla="*/ 71 w 114"/>
                      <a:gd name="T11" fmla="*/ 17 h 136"/>
                      <a:gd name="T12" fmla="*/ 105 w 114"/>
                      <a:gd name="T13" fmla="*/ 36 h 136"/>
                      <a:gd name="T14" fmla="*/ 106 w 114"/>
                      <a:gd name="T15" fmla="*/ 61 h 136"/>
                      <a:gd name="T16" fmla="*/ 114 w 114"/>
                      <a:gd name="T17" fmla="*/ 69 h 136"/>
                      <a:gd name="T18" fmla="*/ 101 w 114"/>
                      <a:gd name="T19" fmla="*/ 81 h 136"/>
                      <a:gd name="T20" fmla="*/ 99 w 114"/>
                      <a:gd name="T21" fmla="*/ 104 h 136"/>
                      <a:gd name="T22" fmla="*/ 85 w 114"/>
                      <a:gd name="T23" fmla="*/ 136 h 136"/>
                      <a:gd name="T24" fmla="*/ 64 w 114"/>
                      <a:gd name="T25" fmla="*/ 123 h 136"/>
                      <a:gd name="T26" fmla="*/ 52 w 114"/>
                      <a:gd name="T27" fmla="*/ 114 h 136"/>
                      <a:gd name="T28" fmla="*/ 48 w 114"/>
                      <a:gd name="T29" fmla="*/ 123 h 136"/>
                      <a:gd name="T30" fmla="*/ 44 w 114"/>
                      <a:gd name="T31" fmla="*/ 123 h 136"/>
                      <a:gd name="T32" fmla="*/ 43 w 114"/>
                      <a:gd name="T33" fmla="*/ 125 h 136"/>
                      <a:gd name="T34" fmla="*/ 35 w 114"/>
                      <a:gd name="T35" fmla="*/ 125 h 136"/>
                      <a:gd name="T36" fmla="*/ 30 w 114"/>
                      <a:gd name="T37" fmla="*/ 120 h 136"/>
                      <a:gd name="T38" fmla="*/ 22 w 114"/>
                      <a:gd name="T39" fmla="*/ 119 h 136"/>
                      <a:gd name="T40" fmla="*/ 12 w 114"/>
                      <a:gd name="T41" fmla="*/ 120 h 136"/>
                      <a:gd name="T42" fmla="*/ 12 w 114"/>
                      <a:gd name="T43" fmla="*/ 108 h 136"/>
                      <a:gd name="T44" fmla="*/ 0 w 114"/>
                      <a:gd name="T45" fmla="*/ 79 h 136"/>
                      <a:gd name="T46" fmla="*/ 6 w 114"/>
                      <a:gd name="T47" fmla="*/ 61 h 136"/>
                      <a:gd name="T48" fmla="*/ 25 w 114"/>
                      <a:gd name="T49" fmla="*/ 74 h 136"/>
                      <a:gd name="T50" fmla="*/ 34 w 114"/>
                      <a:gd name="T51" fmla="*/ 61 h 136"/>
                      <a:gd name="T52" fmla="*/ 37 w 114"/>
                      <a:gd name="T53" fmla="*/ 51 h 136"/>
                      <a:gd name="T54" fmla="*/ 38 w 114"/>
                      <a:gd name="T55" fmla="*/ 42 h 136"/>
                      <a:gd name="T56" fmla="*/ 26 w 114"/>
                      <a:gd name="T57" fmla="*/ 31 h 136"/>
                      <a:gd name="T58" fmla="*/ 23 w 114"/>
                      <a:gd name="T59" fmla="*/ 19 h 136"/>
                      <a:gd name="T60" fmla="*/ 27 w 114"/>
                      <a:gd name="T61" fmla="*/ 9 h 136"/>
                      <a:gd name="T62" fmla="*/ 40 w 114"/>
                      <a:gd name="T63" fmla="*/ 1 h 136"/>
                      <a:gd name="T64" fmla="*/ 42 w 114"/>
                      <a:gd name="T65" fmla="*/ 0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114" h="136">
                        <a:moveTo>
                          <a:pt x="42" y="0"/>
                        </a:moveTo>
                        <a:lnTo>
                          <a:pt x="44" y="0"/>
                        </a:lnTo>
                        <a:lnTo>
                          <a:pt x="48" y="4"/>
                        </a:lnTo>
                        <a:lnTo>
                          <a:pt x="55" y="5"/>
                        </a:lnTo>
                        <a:lnTo>
                          <a:pt x="63" y="14"/>
                        </a:lnTo>
                        <a:lnTo>
                          <a:pt x="71" y="17"/>
                        </a:lnTo>
                        <a:lnTo>
                          <a:pt x="105" y="36"/>
                        </a:lnTo>
                        <a:lnTo>
                          <a:pt x="106" y="61"/>
                        </a:lnTo>
                        <a:lnTo>
                          <a:pt x="114" y="69"/>
                        </a:lnTo>
                        <a:lnTo>
                          <a:pt x="101" y="81"/>
                        </a:lnTo>
                        <a:lnTo>
                          <a:pt x="99" y="104"/>
                        </a:lnTo>
                        <a:lnTo>
                          <a:pt x="85" y="136"/>
                        </a:lnTo>
                        <a:lnTo>
                          <a:pt x="64" y="123"/>
                        </a:lnTo>
                        <a:lnTo>
                          <a:pt x="52" y="114"/>
                        </a:lnTo>
                        <a:lnTo>
                          <a:pt x="48" y="123"/>
                        </a:lnTo>
                        <a:lnTo>
                          <a:pt x="44" y="123"/>
                        </a:lnTo>
                        <a:lnTo>
                          <a:pt x="43" y="125"/>
                        </a:lnTo>
                        <a:lnTo>
                          <a:pt x="35" y="125"/>
                        </a:lnTo>
                        <a:lnTo>
                          <a:pt x="30" y="120"/>
                        </a:lnTo>
                        <a:lnTo>
                          <a:pt x="22" y="119"/>
                        </a:lnTo>
                        <a:lnTo>
                          <a:pt x="12" y="120"/>
                        </a:lnTo>
                        <a:lnTo>
                          <a:pt x="12" y="108"/>
                        </a:lnTo>
                        <a:lnTo>
                          <a:pt x="0" y="79"/>
                        </a:lnTo>
                        <a:lnTo>
                          <a:pt x="6" y="61"/>
                        </a:lnTo>
                        <a:lnTo>
                          <a:pt x="25" y="74"/>
                        </a:lnTo>
                        <a:lnTo>
                          <a:pt x="34" y="61"/>
                        </a:lnTo>
                        <a:lnTo>
                          <a:pt x="37" y="51"/>
                        </a:lnTo>
                        <a:lnTo>
                          <a:pt x="38" y="42"/>
                        </a:lnTo>
                        <a:lnTo>
                          <a:pt x="26" y="31"/>
                        </a:lnTo>
                        <a:lnTo>
                          <a:pt x="23" y="19"/>
                        </a:lnTo>
                        <a:lnTo>
                          <a:pt x="27" y="9"/>
                        </a:lnTo>
                        <a:lnTo>
                          <a:pt x="40" y="1"/>
                        </a:lnTo>
                        <a:lnTo>
                          <a:pt x="42" y="0"/>
                        </a:lnTo>
                        <a:close/>
                      </a:path>
                    </a:pathLst>
                  </a:custGeom>
                  <a:solidFill>
                    <a:srgbClr val="E4FF8D"/>
                  </a:solidFill>
                  <a:ln w="0">
                    <a:solidFill>
                      <a:schemeClr val="bg1">
                        <a:lumMod val="6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406" name="Upplands Väsby">
                    <a:extLst>
                      <a:ext uri="{FF2B5EF4-FFF2-40B4-BE49-F238E27FC236}">
                        <a16:creationId xmlns:a16="http://schemas.microsoft.com/office/drawing/2014/main" id="{00000000-0008-0000-0200-00002F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73610" y="2844688"/>
                    <a:ext cx="86954" cy="102345"/>
                  </a:xfrm>
                  <a:custGeom>
                    <a:avLst/>
                    <a:gdLst>
                      <a:gd name="T0" fmla="*/ 4 w 63"/>
                      <a:gd name="T1" fmla="*/ 0 h 74"/>
                      <a:gd name="T2" fmla="*/ 8 w 63"/>
                      <a:gd name="T3" fmla="*/ 6 h 74"/>
                      <a:gd name="T4" fmla="*/ 17 w 63"/>
                      <a:gd name="T5" fmla="*/ 7 h 74"/>
                      <a:gd name="T6" fmla="*/ 17 w 63"/>
                      <a:gd name="T7" fmla="*/ 11 h 74"/>
                      <a:gd name="T8" fmla="*/ 26 w 63"/>
                      <a:gd name="T9" fmla="*/ 15 h 74"/>
                      <a:gd name="T10" fmla="*/ 34 w 63"/>
                      <a:gd name="T11" fmla="*/ 13 h 74"/>
                      <a:gd name="T12" fmla="*/ 39 w 63"/>
                      <a:gd name="T13" fmla="*/ 8 h 74"/>
                      <a:gd name="T14" fmla="*/ 44 w 63"/>
                      <a:gd name="T15" fmla="*/ 9 h 74"/>
                      <a:gd name="T16" fmla="*/ 48 w 63"/>
                      <a:gd name="T17" fmla="*/ 12 h 74"/>
                      <a:gd name="T18" fmla="*/ 51 w 63"/>
                      <a:gd name="T19" fmla="*/ 9 h 74"/>
                      <a:gd name="T20" fmla="*/ 52 w 63"/>
                      <a:gd name="T21" fmla="*/ 11 h 74"/>
                      <a:gd name="T22" fmla="*/ 53 w 63"/>
                      <a:gd name="T23" fmla="*/ 15 h 74"/>
                      <a:gd name="T24" fmla="*/ 57 w 63"/>
                      <a:gd name="T25" fmla="*/ 23 h 74"/>
                      <a:gd name="T26" fmla="*/ 59 w 63"/>
                      <a:gd name="T27" fmla="*/ 30 h 74"/>
                      <a:gd name="T28" fmla="*/ 61 w 63"/>
                      <a:gd name="T29" fmla="*/ 28 h 74"/>
                      <a:gd name="T30" fmla="*/ 63 w 63"/>
                      <a:gd name="T31" fmla="*/ 34 h 74"/>
                      <a:gd name="T32" fmla="*/ 61 w 63"/>
                      <a:gd name="T33" fmla="*/ 43 h 74"/>
                      <a:gd name="T34" fmla="*/ 59 w 63"/>
                      <a:gd name="T35" fmla="*/ 49 h 74"/>
                      <a:gd name="T36" fmla="*/ 59 w 63"/>
                      <a:gd name="T37" fmla="*/ 55 h 74"/>
                      <a:gd name="T38" fmla="*/ 63 w 63"/>
                      <a:gd name="T39" fmla="*/ 74 h 74"/>
                      <a:gd name="T40" fmla="*/ 60 w 63"/>
                      <a:gd name="T41" fmla="*/ 72 h 74"/>
                      <a:gd name="T42" fmla="*/ 59 w 63"/>
                      <a:gd name="T43" fmla="*/ 70 h 74"/>
                      <a:gd name="T44" fmla="*/ 56 w 63"/>
                      <a:gd name="T45" fmla="*/ 70 h 74"/>
                      <a:gd name="T46" fmla="*/ 57 w 63"/>
                      <a:gd name="T47" fmla="*/ 67 h 74"/>
                      <a:gd name="T48" fmla="*/ 53 w 63"/>
                      <a:gd name="T49" fmla="*/ 63 h 74"/>
                      <a:gd name="T50" fmla="*/ 52 w 63"/>
                      <a:gd name="T51" fmla="*/ 63 h 74"/>
                      <a:gd name="T52" fmla="*/ 50 w 63"/>
                      <a:gd name="T53" fmla="*/ 62 h 74"/>
                      <a:gd name="T54" fmla="*/ 47 w 63"/>
                      <a:gd name="T55" fmla="*/ 57 h 74"/>
                      <a:gd name="T56" fmla="*/ 42 w 63"/>
                      <a:gd name="T57" fmla="*/ 51 h 74"/>
                      <a:gd name="T58" fmla="*/ 35 w 63"/>
                      <a:gd name="T59" fmla="*/ 50 h 74"/>
                      <a:gd name="T60" fmla="*/ 34 w 63"/>
                      <a:gd name="T61" fmla="*/ 58 h 74"/>
                      <a:gd name="T62" fmla="*/ 27 w 63"/>
                      <a:gd name="T63" fmla="*/ 51 h 74"/>
                      <a:gd name="T64" fmla="*/ 26 w 63"/>
                      <a:gd name="T65" fmla="*/ 58 h 74"/>
                      <a:gd name="T66" fmla="*/ 22 w 63"/>
                      <a:gd name="T67" fmla="*/ 57 h 74"/>
                      <a:gd name="T68" fmla="*/ 17 w 63"/>
                      <a:gd name="T69" fmla="*/ 53 h 74"/>
                      <a:gd name="T70" fmla="*/ 17 w 63"/>
                      <a:gd name="T71" fmla="*/ 62 h 74"/>
                      <a:gd name="T72" fmla="*/ 12 w 63"/>
                      <a:gd name="T73" fmla="*/ 63 h 74"/>
                      <a:gd name="T74" fmla="*/ 13 w 63"/>
                      <a:gd name="T75" fmla="*/ 55 h 74"/>
                      <a:gd name="T76" fmla="*/ 9 w 63"/>
                      <a:gd name="T77" fmla="*/ 49 h 74"/>
                      <a:gd name="T78" fmla="*/ 0 w 63"/>
                      <a:gd name="T79" fmla="*/ 45 h 74"/>
                      <a:gd name="T80" fmla="*/ 13 w 63"/>
                      <a:gd name="T81" fmla="*/ 33 h 74"/>
                      <a:gd name="T82" fmla="*/ 5 w 63"/>
                      <a:gd name="T83" fmla="*/ 25 h 74"/>
                      <a:gd name="T84" fmla="*/ 4 w 63"/>
                      <a:gd name="T85" fmla="*/ 0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63" h="74">
                        <a:moveTo>
                          <a:pt x="4" y="0"/>
                        </a:moveTo>
                        <a:lnTo>
                          <a:pt x="8" y="6"/>
                        </a:lnTo>
                        <a:lnTo>
                          <a:pt x="17" y="7"/>
                        </a:lnTo>
                        <a:lnTo>
                          <a:pt x="17" y="11"/>
                        </a:lnTo>
                        <a:lnTo>
                          <a:pt x="26" y="15"/>
                        </a:lnTo>
                        <a:lnTo>
                          <a:pt x="34" y="13"/>
                        </a:lnTo>
                        <a:lnTo>
                          <a:pt x="39" y="8"/>
                        </a:lnTo>
                        <a:lnTo>
                          <a:pt x="44" y="9"/>
                        </a:lnTo>
                        <a:lnTo>
                          <a:pt x="48" y="12"/>
                        </a:lnTo>
                        <a:lnTo>
                          <a:pt x="51" y="9"/>
                        </a:lnTo>
                        <a:lnTo>
                          <a:pt x="52" y="11"/>
                        </a:lnTo>
                        <a:lnTo>
                          <a:pt x="53" y="15"/>
                        </a:lnTo>
                        <a:lnTo>
                          <a:pt x="57" y="23"/>
                        </a:lnTo>
                        <a:lnTo>
                          <a:pt x="59" y="30"/>
                        </a:lnTo>
                        <a:lnTo>
                          <a:pt x="61" y="28"/>
                        </a:lnTo>
                        <a:lnTo>
                          <a:pt x="63" y="34"/>
                        </a:lnTo>
                        <a:lnTo>
                          <a:pt x="61" y="43"/>
                        </a:lnTo>
                        <a:lnTo>
                          <a:pt x="59" y="49"/>
                        </a:lnTo>
                        <a:lnTo>
                          <a:pt x="59" y="55"/>
                        </a:lnTo>
                        <a:lnTo>
                          <a:pt x="63" y="74"/>
                        </a:lnTo>
                        <a:lnTo>
                          <a:pt x="60" y="72"/>
                        </a:lnTo>
                        <a:lnTo>
                          <a:pt x="59" y="70"/>
                        </a:lnTo>
                        <a:lnTo>
                          <a:pt x="56" y="70"/>
                        </a:lnTo>
                        <a:lnTo>
                          <a:pt x="57" y="67"/>
                        </a:lnTo>
                        <a:lnTo>
                          <a:pt x="53" y="63"/>
                        </a:lnTo>
                        <a:lnTo>
                          <a:pt x="52" y="63"/>
                        </a:lnTo>
                        <a:lnTo>
                          <a:pt x="50" y="62"/>
                        </a:lnTo>
                        <a:lnTo>
                          <a:pt x="47" y="57"/>
                        </a:lnTo>
                        <a:lnTo>
                          <a:pt x="42" y="51"/>
                        </a:lnTo>
                        <a:lnTo>
                          <a:pt x="35" y="50"/>
                        </a:lnTo>
                        <a:lnTo>
                          <a:pt x="34" y="58"/>
                        </a:lnTo>
                        <a:lnTo>
                          <a:pt x="27" y="51"/>
                        </a:lnTo>
                        <a:lnTo>
                          <a:pt x="26" y="58"/>
                        </a:lnTo>
                        <a:lnTo>
                          <a:pt x="22" y="57"/>
                        </a:lnTo>
                        <a:lnTo>
                          <a:pt x="17" y="53"/>
                        </a:lnTo>
                        <a:lnTo>
                          <a:pt x="17" y="62"/>
                        </a:lnTo>
                        <a:lnTo>
                          <a:pt x="12" y="63"/>
                        </a:lnTo>
                        <a:lnTo>
                          <a:pt x="13" y="55"/>
                        </a:lnTo>
                        <a:lnTo>
                          <a:pt x="9" y="49"/>
                        </a:lnTo>
                        <a:lnTo>
                          <a:pt x="0" y="45"/>
                        </a:lnTo>
                        <a:lnTo>
                          <a:pt x="13" y="33"/>
                        </a:lnTo>
                        <a:lnTo>
                          <a:pt x="5" y="25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val="FFF3BF"/>
                  </a:solidFill>
                  <a:ln w="0">
                    <a:solidFill>
                      <a:schemeClr val="bg1">
                        <a:lumMod val="6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407" name="Österåker">
                    <a:extLst>
                      <a:ext uri="{FF2B5EF4-FFF2-40B4-BE49-F238E27FC236}">
                        <a16:creationId xmlns:a16="http://schemas.microsoft.com/office/drawing/2014/main" id="{00000000-0008-0000-0200-000031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13012" y="2832242"/>
                    <a:ext cx="374039" cy="163177"/>
                  </a:xfrm>
                  <a:custGeom>
                    <a:avLst/>
                    <a:gdLst>
                      <a:gd name="T0" fmla="*/ 125 w 271"/>
                      <a:gd name="T1" fmla="*/ 3 h 117"/>
                      <a:gd name="T2" fmla="*/ 132 w 271"/>
                      <a:gd name="T3" fmla="*/ 5 h 117"/>
                      <a:gd name="T4" fmla="*/ 144 w 271"/>
                      <a:gd name="T5" fmla="*/ 7 h 117"/>
                      <a:gd name="T6" fmla="*/ 166 w 271"/>
                      <a:gd name="T7" fmla="*/ 9 h 117"/>
                      <a:gd name="T8" fmla="*/ 186 w 271"/>
                      <a:gd name="T9" fmla="*/ 26 h 117"/>
                      <a:gd name="T10" fmla="*/ 214 w 271"/>
                      <a:gd name="T11" fmla="*/ 22 h 117"/>
                      <a:gd name="T12" fmla="*/ 250 w 271"/>
                      <a:gd name="T13" fmla="*/ 32 h 117"/>
                      <a:gd name="T14" fmla="*/ 256 w 271"/>
                      <a:gd name="T15" fmla="*/ 63 h 117"/>
                      <a:gd name="T16" fmla="*/ 229 w 271"/>
                      <a:gd name="T17" fmla="*/ 80 h 117"/>
                      <a:gd name="T18" fmla="*/ 214 w 271"/>
                      <a:gd name="T19" fmla="*/ 80 h 117"/>
                      <a:gd name="T20" fmla="*/ 193 w 271"/>
                      <a:gd name="T21" fmla="*/ 85 h 117"/>
                      <a:gd name="T22" fmla="*/ 186 w 271"/>
                      <a:gd name="T23" fmla="*/ 79 h 117"/>
                      <a:gd name="T24" fmla="*/ 174 w 271"/>
                      <a:gd name="T25" fmla="*/ 80 h 117"/>
                      <a:gd name="T26" fmla="*/ 157 w 271"/>
                      <a:gd name="T27" fmla="*/ 84 h 117"/>
                      <a:gd name="T28" fmla="*/ 154 w 271"/>
                      <a:gd name="T29" fmla="*/ 97 h 117"/>
                      <a:gd name="T30" fmla="*/ 152 w 271"/>
                      <a:gd name="T31" fmla="*/ 105 h 117"/>
                      <a:gd name="T32" fmla="*/ 144 w 271"/>
                      <a:gd name="T33" fmla="*/ 117 h 117"/>
                      <a:gd name="T34" fmla="*/ 127 w 271"/>
                      <a:gd name="T35" fmla="*/ 105 h 117"/>
                      <a:gd name="T36" fmla="*/ 104 w 271"/>
                      <a:gd name="T37" fmla="*/ 83 h 117"/>
                      <a:gd name="T38" fmla="*/ 94 w 271"/>
                      <a:gd name="T39" fmla="*/ 88 h 117"/>
                      <a:gd name="T40" fmla="*/ 59 w 271"/>
                      <a:gd name="T41" fmla="*/ 87 h 117"/>
                      <a:gd name="T42" fmla="*/ 52 w 271"/>
                      <a:gd name="T43" fmla="*/ 96 h 117"/>
                      <a:gd name="T44" fmla="*/ 45 w 271"/>
                      <a:gd name="T45" fmla="*/ 98 h 117"/>
                      <a:gd name="T46" fmla="*/ 30 w 271"/>
                      <a:gd name="T47" fmla="*/ 97 h 117"/>
                      <a:gd name="T48" fmla="*/ 30 w 271"/>
                      <a:gd name="T49" fmla="*/ 109 h 117"/>
                      <a:gd name="T50" fmla="*/ 23 w 271"/>
                      <a:gd name="T51" fmla="*/ 109 h 117"/>
                      <a:gd name="T52" fmla="*/ 19 w 271"/>
                      <a:gd name="T53" fmla="*/ 98 h 117"/>
                      <a:gd name="T54" fmla="*/ 0 w 271"/>
                      <a:gd name="T55" fmla="*/ 110 h 117"/>
                      <a:gd name="T56" fmla="*/ 5 w 271"/>
                      <a:gd name="T57" fmla="*/ 90 h 117"/>
                      <a:gd name="T58" fmla="*/ 9 w 271"/>
                      <a:gd name="T59" fmla="*/ 77 h 117"/>
                      <a:gd name="T60" fmla="*/ 6 w 271"/>
                      <a:gd name="T61" fmla="*/ 64 h 117"/>
                      <a:gd name="T62" fmla="*/ 19 w 271"/>
                      <a:gd name="T63" fmla="*/ 51 h 117"/>
                      <a:gd name="T64" fmla="*/ 39 w 271"/>
                      <a:gd name="T65" fmla="*/ 56 h 117"/>
                      <a:gd name="T66" fmla="*/ 55 w 271"/>
                      <a:gd name="T67" fmla="*/ 37 h 117"/>
                      <a:gd name="T68" fmla="*/ 72 w 271"/>
                      <a:gd name="T69" fmla="*/ 28 h 117"/>
                      <a:gd name="T70" fmla="*/ 77 w 271"/>
                      <a:gd name="T71" fmla="*/ 24 h 117"/>
                      <a:gd name="T72" fmla="*/ 83 w 271"/>
                      <a:gd name="T73" fmla="*/ 16 h 117"/>
                      <a:gd name="T74" fmla="*/ 95 w 271"/>
                      <a:gd name="T75" fmla="*/ 20 h 117"/>
                      <a:gd name="T76" fmla="*/ 102 w 271"/>
                      <a:gd name="T77" fmla="*/ 16 h 117"/>
                      <a:gd name="T78" fmla="*/ 110 w 271"/>
                      <a:gd name="T79" fmla="*/ 11 h 117"/>
                      <a:gd name="T80" fmla="*/ 112 w 271"/>
                      <a:gd name="T81" fmla="*/ 0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271" h="117">
                        <a:moveTo>
                          <a:pt x="112" y="0"/>
                        </a:moveTo>
                        <a:lnTo>
                          <a:pt x="125" y="3"/>
                        </a:lnTo>
                        <a:lnTo>
                          <a:pt x="132" y="0"/>
                        </a:lnTo>
                        <a:lnTo>
                          <a:pt x="132" y="5"/>
                        </a:lnTo>
                        <a:lnTo>
                          <a:pt x="140" y="0"/>
                        </a:lnTo>
                        <a:lnTo>
                          <a:pt x="144" y="7"/>
                        </a:lnTo>
                        <a:lnTo>
                          <a:pt x="153" y="5"/>
                        </a:lnTo>
                        <a:lnTo>
                          <a:pt x="166" y="9"/>
                        </a:lnTo>
                        <a:lnTo>
                          <a:pt x="184" y="9"/>
                        </a:lnTo>
                        <a:lnTo>
                          <a:pt x="186" y="26"/>
                        </a:lnTo>
                        <a:lnTo>
                          <a:pt x="190" y="30"/>
                        </a:lnTo>
                        <a:lnTo>
                          <a:pt x="214" y="22"/>
                        </a:lnTo>
                        <a:lnTo>
                          <a:pt x="225" y="24"/>
                        </a:lnTo>
                        <a:lnTo>
                          <a:pt x="250" y="32"/>
                        </a:lnTo>
                        <a:lnTo>
                          <a:pt x="271" y="46"/>
                        </a:lnTo>
                        <a:lnTo>
                          <a:pt x="256" y="63"/>
                        </a:lnTo>
                        <a:lnTo>
                          <a:pt x="235" y="83"/>
                        </a:lnTo>
                        <a:lnTo>
                          <a:pt x="229" y="80"/>
                        </a:lnTo>
                        <a:lnTo>
                          <a:pt x="217" y="84"/>
                        </a:lnTo>
                        <a:lnTo>
                          <a:pt x="214" y="80"/>
                        </a:lnTo>
                        <a:lnTo>
                          <a:pt x="196" y="88"/>
                        </a:lnTo>
                        <a:lnTo>
                          <a:pt x="193" y="85"/>
                        </a:lnTo>
                        <a:lnTo>
                          <a:pt x="188" y="81"/>
                        </a:lnTo>
                        <a:lnTo>
                          <a:pt x="186" y="79"/>
                        </a:lnTo>
                        <a:lnTo>
                          <a:pt x="180" y="79"/>
                        </a:lnTo>
                        <a:lnTo>
                          <a:pt x="174" y="80"/>
                        </a:lnTo>
                        <a:lnTo>
                          <a:pt x="169" y="80"/>
                        </a:lnTo>
                        <a:lnTo>
                          <a:pt x="157" y="84"/>
                        </a:lnTo>
                        <a:lnTo>
                          <a:pt x="155" y="90"/>
                        </a:lnTo>
                        <a:lnTo>
                          <a:pt x="154" y="97"/>
                        </a:lnTo>
                        <a:lnTo>
                          <a:pt x="150" y="102"/>
                        </a:lnTo>
                        <a:lnTo>
                          <a:pt x="152" y="105"/>
                        </a:lnTo>
                        <a:lnTo>
                          <a:pt x="150" y="111"/>
                        </a:lnTo>
                        <a:lnTo>
                          <a:pt x="144" y="117"/>
                        </a:lnTo>
                        <a:lnTo>
                          <a:pt x="133" y="105"/>
                        </a:lnTo>
                        <a:lnTo>
                          <a:pt x="127" y="105"/>
                        </a:lnTo>
                        <a:lnTo>
                          <a:pt x="112" y="80"/>
                        </a:lnTo>
                        <a:lnTo>
                          <a:pt x="104" y="83"/>
                        </a:lnTo>
                        <a:lnTo>
                          <a:pt x="97" y="81"/>
                        </a:lnTo>
                        <a:lnTo>
                          <a:pt x="94" y="88"/>
                        </a:lnTo>
                        <a:lnTo>
                          <a:pt x="74" y="94"/>
                        </a:lnTo>
                        <a:lnTo>
                          <a:pt x="59" y="87"/>
                        </a:lnTo>
                        <a:lnTo>
                          <a:pt x="57" y="92"/>
                        </a:lnTo>
                        <a:lnTo>
                          <a:pt x="52" y="96"/>
                        </a:lnTo>
                        <a:lnTo>
                          <a:pt x="52" y="100"/>
                        </a:lnTo>
                        <a:lnTo>
                          <a:pt x="45" y="98"/>
                        </a:lnTo>
                        <a:lnTo>
                          <a:pt x="38" y="98"/>
                        </a:lnTo>
                        <a:lnTo>
                          <a:pt x="30" y="97"/>
                        </a:lnTo>
                        <a:lnTo>
                          <a:pt x="30" y="104"/>
                        </a:lnTo>
                        <a:lnTo>
                          <a:pt x="30" y="109"/>
                        </a:lnTo>
                        <a:lnTo>
                          <a:pt x="28" y="111"/>
                        </a:lnTo>
                        <a:lnTo>
                          <a:pt x="23" y="109"/>
                        </a:lnTo>
                        <a:lnTo>
                          <a:pt x="21" y="105"/>
                        </a:lnTo>
                        <a:lnTo>
                          <a:pt x="19" y="98"/>
                        </a:lnTo>
                        <a:lnTo>
                          <a:pt x="13" y="96"/>
                        </a:lnTo>
                        <a:lnTo>
                          <a:pt x="0" y="110"/>
                        </a:lnTo>
                        <a:lnTo>
                          <a:pt x="5" y="100"/>
                        </a:lnTo>
                        <a:lnTo>
                          <a:pt x="5" y="90"/>
                        </a:lnTo>
                        <a:lnTo>
                          <a:pt x="4" y="85"/>
                        </a:lnTo>
                        <a:lnTo>
                          <a:pt x="9" y="77"/>
                        </a:lnTo>
                        <a:lnTo>
                          <a:pt x="5" y="71"/>
                        </a:lnTo>
                        <a:lnTo>
                          <a:pt x="6" y="64"/>
                        </a:lnTo>
                        <a:lnTo>
                          <a:pt x="14" y="55"/>
                        </a:lnTo>
                        <a:lnTo>
                          <a:pt x="19" y="51"/>
                        </a:lnTo>
                        <a:lnTo>
                          <a:pt x="27" y="58"/>
                        </a:lnTo>
                        <a:lnTo>
                          <a:pt x="39" y="56"/>
                        </a:lnTo>
                        <a:lnTo>
                          <a:pt x="42" y="42"/>
                        </a:lnTo>
                        <a:lnTo>
                          <a:pt x="55" y="37"/>
                        </a:lnTo>
                        <a:lnTo>
                          <a:pt x="62" y="38"/>
                        </a:lnTo>
                        <a:lnTo>
                          <a:pt x="72" y="28"/>
                        </a:lnTo>
                        <a:lnTo>
                          <a:pt x="76" y="32"/>
                        </a:lnTo>
                        <a:lnTo>
                          <a:pt x="77" y="24"/>
                        </a:lnTo>
                        <a:lnTo>
                          <a:pt x="74" y="22"/>
                        </a:lnTo>
                        <a:lnTo>
                          <a:pt x="83" y="16"/>
                        </a:lnTo>
                        <a:lnTo>
                          <a:pt x="94" y="16"/>
                        </a:lnTo>
                        <a:lnTo>
                          <a:pt x="95" y="20"/>
                        </a:lnTo>
                        <a:lnTo>
                          <a:pt x="100" y="21"/>
                        </a:lnTo>
                        <a:lnTo>
                          <a:pt x="102" y="16"/>
                        </a:lnTo>
                        <a:lnTo>
                          <a:pt x="108" y="12"/>
                        </a:lnTo>
                        <a:lnTo>
                          <a:pt x="110" y="11"/>
                        </a:lnTo>
                        <a:lnTo>
                          <a:pt x="108" y="8"/>
                        </a:lnTo>
                        <a:lnTo>
                          <a:pt x="112" y="0"/>
                        </a:lnTo>
                        <a:close/>
                      </a:path>
                    </a:pathLst>
                  </a:custGeom>
                  <a:solidFill>
                    <a:srgbClr val="279EC8"/>
                  </a:solidFill>
                  <a:ln w="0">
                    <a:solidFill>
                      <a:schemeClr val="bg1">
                        <a:lumMod val="6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408" name="Stockholm">
                    <a:extLst>
                      <a:ext uri="{FF2B5EF4-FFF2-40B4-BE49-F238E27FC236}">
                        <a16:creationId xmlns:a16="http://schemas.microsoft.com/office/drawing/2014/main" id="{00000000-0008-0000-0200-000034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61187" y="2969140"/>
                    <a:ext cx="180809" cy="170091"/>
                  </a:xfrm>
                  <a:custGeom>
                    <a:avLst/>
                    <a:gdLst>
                      <a:gd name="T0" fmla="*/ 49 w 131"/>
                      <a:gd name="T1" fmla="*/ 7 h 122"/>
                      <a:gd name="T2" fmla="*/ 60 w 131"/>
                      <a:gd name="T3" fmla="*/ 19 h 122"/>
                      <a:gd name="T4" fmla="*/ 56 w 131"/>
                      <a:gd name="T5" fmla="*/ 21 h 122"/>
                      <a:gd name="T6" fmla="*/ 56 w 131"/>
                      <a:gd name="T7" fmla="*/ 25 h 122"/>
                      <a:gd name="T8" fmla="*/ 52 w 131"/>
                      <a:gd name="T9" fmla="*/ 28 h 122"/>
                      <a:gd name="T10" fmla="*/ 52 w 131"/>
                      <a:gd name="T11" fmla="*/ 30 h 122"/>
                      <a:gd name="T12" fmla="*/ 49 w 131"/>
                      <a:gd name="T13" fmla="*/ 33 h 122"/>
                      <a:gd name="T14" fmla="*/ 51 w 131"/>
                      <a:gd name="T15" fmla="*/ 36 h 122"/>
                      <a:gd name="T16" fmla="*/ 53 w 131"/>
                      <a:gd name="T17" fmla="*/ 37 h 122"/>
                      <a:gd name="T18" fmla="*/ 60 w 131"/>
                      <a:gd name="T19" fmla="*/ 42 h 122"/>
                      <a:gd name="T20" fmla="*/ 69 w 131"/>
                      <a:gd name="T21" fmla="*/ 54 h 122"/>
                      <a:gd name="T22" fmla="*/ 74 w 131"/>
                      <a:gd name="T23" fmla="*/ 53 h 122"/>
                      <a:gd name="T24" fmla="*/ 76 w 131"/>
                      <a:gd name="T25" fmla="*/ 51 h 122"/>
                      <a:gd name="T26" fmla="*/ 78 w 131"/>
                      <a:gd name="T27" fmla="*/ 53 h 122"/>
                      <a:gd name="T28" fmla="*/ 81 w 131"/>
                      <a:gd name="T29" fmla="*/ 50 h 122"/>
                      <a:gd name="T30" fmla="*/ 83 w 131"/>
                      <a:gd name="T31" fmla="*/ 47 h 122"/>
                      <a:gd name="T32" fmla="*/ 86 w 131"/>
                      <a:gd name="T33" fmla="*/ 45 h 122"/>
                      <a:gd name="T34" fmla="*/ 85 w 131"/>
                      <a:gd name="T35" fmla="*/ 36 h 122"/>
                      <a:gd name="T36" fmla="*/ 86 w 131"/>
                      <a:gd name="T37" fmla="*/ 33 h 122"/>
                      <a:gd name="T38" fmla="*/ 99 w 131"/>
                      <a:gd name="T39" fmla="*/ 36 h 122"/>
                      <a:gd name="T40" fmla="*/ 121 w 131"/>
                      <a:gd name="T41" fmla="*/ 58 h 122"/>
                      <a:gd name="T42" fmla="*/ 110 w 131"/>
                      <a:gd name="T43" fmla="*/ 67 h 122"/>
                      <a:gd name="T44" fmla="*/ 103 w 131"/>
                      <a:gd name="T45" fmla="*/ 71 h 122"/>
                      <a:gd name="T46" fmla="*/ 104 w 131"/>
                      <a:gd name="T47" fmla="*/ 72 h 122"/>
                      <a:gd name="T48" fmla="*/ 104 w 131"/>
                      <a:gd name="T49" fmla="*/ 74 h 122"/>
                      <a:gd name="T50" fmla="*/ 106 w 131"/>
                      <a:gd name="T51" fmla="*/ 76 h 122"/>
                      <a:gd name="T52" fmla="*/ 117 w 131"/>
                      <a:gd name="T53" fmla="*/ 93 h 122"/>
                      <a:gd name="T54" fmla="*/ 121 w 131"/>
                      <a:gd name="T55" fmla="*/ 104 h 122"/>
                      <a:gd name="T56" fmla="*/ 131 w 131"/>
                      <a:gd name="T57" fmla="*/ 118 h 122"/>
                      <a:gd name="T58" fmla="*/ 125 w 131"/>
                      <a:gd name="T59" fmla="*/ 121 h 122"/>
                      <a:gd name="T60" fmla="*/ 114 w 131"/>
                      <a:gd name="T61" fmla="*/ 114 h 122"/>
                      <a:gd name="T62" fmla="*/ 104 w 131"/>
                      <a:gd name="T63" fmla="*/ 122 h 122"/>
                      <a:gd name="T64" fmla="*/ 94 w 131"/>
                      <a:gd name="T65" fmla="*/ 119 h 122"/>
                      <a:gd name="T66" fmla="*/ 86 w 131"/>
                      <a:gd name="T67" fmla="*/ 110 h 122"/>
                      <a:gd name="T68" fmla="*/ 79 w 131"/>
                      <a:gd name="T69" fmla="*/ 108 h 122"/>
                      <a:gd name="T70" fmla="*/ 62 w 131"/>
                      <a:gd name="T71" fmla="*/ 100 h 122"/>
                      <a:gd name="T72" fmla="*/ 57 w 131"/>
                      <a:gd name="T73" fmla="*/ 93 h 122"/>
                      <a:gd name="T74" fmla="*/ 48 w 131"/>
                      <a:gd name="T75" fmla="*/ 89 h 122"/>
                      <a:gd name="T76" fmla="*/ 44 w 131"/>
                      <a:gd name="T77" fmla="*/ 97 h 122"/>
                      <a:gd name="T78" fmla="*/ 36 w 131"/>
                      <a:gd name="T79" fmla="*/ 96 h 122"/>
                      <a:gd name="T80" fmla="*/ 31 w 131"/>
                      <a:gd name="T81" fmla="*/ 91 h 122"/>
                      <a:gd name="T82" fmla="*/ 41 w 131"/>
                      <a:gd name="T83" fmla="*/ 81 h 122"/>
                      <a:gd name="T84" fmla="*/ 60 w 131"/>
                      <a:gd name="T85" fmla="*/ 72 h 122"/>
                      <a:gd name="T86" fmla="*/ 44 w 131"/>
                      <a:gd name="T87" fmla="*/ 62 h 122"/>
                      <a:gd name="T88" fmla="*/ 34 w 131"/>
                      <a:gd name="T89" fmla="*/ 57 h 122"/>
                      <a:gd name="T90" fmla="*/ 18 w 131"/>
                      <a:gd name="T91" fmla="*/ 47 h 122"/>
                      <a:gd name="T92" fmla="*/ 0 w 131"/>
                      <a:gd name="T93" fmla="*/ 24 h 122"/>
                      <a:gd name="T94" fmla="*/ 4 w 131"/>
                      <a:gd name="T95" fmla="*/ 19 h 122"/>
                      <a:gd name="T96" fmla="*/ 10 w 131"/>
                      <a:gd name="T97" fmla="*/ 24 h 122"/>
                      <a:gd name="T98" fmla="*/ 23 w 131"/>
                      <a:gd name="T99" fmla="*/ 30 h 122"/>
                      <a:gd name="T100" fmla="*/ 28 w 131"/>
                      <a:gd name="T101" fmla="*/ 25 h 122"/>
                      <a:gd name="T102" fmla="*/ 41 w 131"/>
                      <a:gd name="T103" fmla="*/ 9 h 122"/>
                      <a:gd name="T104" fmla="*/ 40 w 131"/>
                      <a:gd name="T105" fmla="*/ 0 h 1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31" h="122">
                        <a:moveTo>
                          <a:pt x="40" y="0"/>
                        </a:moveTo>
                        <a:lnTo>
                          <a:pt x="49" y="7"/>
                        </a:lnTo>
                        <a:lnTo>
                          <a:pt x="62" y="17"/>
                        </a:lnTo>
                        <a:lnTo>
                          <a:pt x="60" y="19"/>
                        </a:lnTo>
                        <a:lnTo>
                          <a:pt x="57" y="20"/>
                        </a:lnTo>
                        <a:lnTo>
                          <a:pt x="56" y="21"/>
                        </a:lnTo>
                        <a:lnTo>
                          <a:pt x="56" y="24"/>
                        </a:lnTo>
                        <a:lnTo>
                          <a:pt x="56" y="25"/>
                        </a:lnTo>
                        <a:lnTo>
                          <a:pt x="53" y="28"/>
                        </a:lnTo>
                        <a:lnTo>
                          <a:pt x="52" y="28"/>
                        </a:lnTo>
                        <a:lnTo>
                          <a:pt x="52" y="29"/>
                        </a:lnTo>
                        <a:lnTo>
                          <a:pt x="52" y="30"/>
                        </a:lnTo>
                        <a:lnTo>
                          <a:pt x="51" y="30"/>
                        </a:lnTo>
                        <a:lnTo>
                          <a:pt x="49" y="33"/>
                        </a:lnTo>
                        <a:lnTo>
                          <a:pt x="49" y="34"/>
                        </a:lnTo>
                        <a:lnTo>
                          <a:pt x="51" y="36"/>
                        </a:lnTo>
                        <a:lnTo>
                          <a:pt x="51" y="36"/>
                        </a:lnTo>
                        <a:lnTo>
                          <a:pt x="53" y="37"/>
                        </a:lnTo>
                        <a:lnTo>
                          <a:pt x="56" y="40"/>
                        </a:lnTo>
                        <a:lnTo>
                          <a:pt x="60" y="42"/>
                        </a:lnTo>
                        <a:lnTo>
                          <a:pt x="61" y="47"/>
                        </a:lnTo>
                        <a:lnTo>
                          <a:pt x="69" y="54"/>
                        </a:lnTo>
                        <a:lnTo>
                          <a:pt x="72" y="55"/>
                        </a:lnTo>
                        <a:lnTo>
                          <a:pt x="74" y="53"/>
                        </a:lnTo>
                        <a:lnTo>
                          <a:pt x="74" y="51"/>
                        </a:lnTo>
                        <a:lnTo>
                          <a:pt x="76" y="51"/>
                        </a:lnTo>
                        <a:lnTo>
                          <a:pt x="77" y="51"/>
                        </a:lnTo>
                        <a:lnTo>
                          <a:pt x="78" y="53"/>
                        </a:lnTo>
                        <a:lnTo>
                          <a:pt x="79" y="53"/>
                        </a:lnTo>
                        <a:lnTo>
                          <a:pt x="81" y="50"/>
                        </a:lnTo>
                        <a:lnTo>
                          <a:pt x="83" y="49"/>
                        </a:lnTo>
                        <a:lnTo>
                          <a:pt x="83" y="47"/>
                        </a:lnTo>
                        <a:lnTo>
                          <a:pt x="85" y="46"/>
                        </a:lnTo>
                        <a:lnTo>
                          <a:pt x="86" y="45"/>
                        </a:lnTo>
                        <a:lnTo>
                          <a:pt x="83" y="37"/>
                        </a:lnTo>
                        <a:lnTo>
                          <a:pt x="85" y="36"/>
                        </a:lnTo>
                        <a:lnTo>
                          <a:pt x="85" y="34"/>
                        </a:lnTo>
                        <a:lnTo>
                          <a:pt x="86" y="33"/>
                        </a:lnTo>
                        <a:lnTo>
                          <a:pt x="90" y="33"/>
                        </a:lnTo>
                        <a:lnTo>
                          <a:pt x="99" y="36"/>
                        </a:lnTo>
                        <a:lnTo>
                          <a:pt x="107" y="46"/>
                        </a:lnTo>
                        <a:lnTo>
                          <a:pt x="121" y="58"/>
                        </a:lnTo>
                        <a:lnTo>
                          <a:pt x="119" y="67"/>
                        </a:lnTo>
                        <a:lnTo>
                          <a:pt x="110" y="67"/>
                        </a:lnTo>
                        <a:lnTo>
                          <a:pt x="104" y="70"/>
                        </a:lnTo>
                        <a:lnTo>
                          <a:pt x="103" y="71"/>
                        </a:lnTo>
                        <a:lnTo>
                          <a:pt x="103" y="71"/>
                        </a:lnTo>
                        <a:lnTo>
                          <a:pt x="104" y="72"/>
                        </a:lnTo>
                        <a:lnTo>
                          <a:pt x="103" y="72"/>
                        </a:lnTo>
                        <a:lnTo>
                          <a:pt x="104" y="74"/>
                        </a:lnTo>
                        <a:lnTo>
                          <a:pt x="106" y="74"/>
                        </a:lnTo>
                        <a:lnTo>
                          <a:pt x="106" y="76"/>
                        </a:lnTo>
                        <a:lnTo>
                          <a:pt x="107" y="76"/>
                        </a:lnTo>
                        <a:lnTo>
                          <a:pt x="117" y="93"/>
                        </a:lnTo>
                        <a:lnTo>
                          <a:pt x="116" y="100"/>
                        </a:lnTo>
                        <a:lnTo>
                          <a:pt x="121" y="104"/>
                        </a:lnTo>
                        <a:lnTo>
                          <a:pt x="127" y="112"/>
                        </a:lnTo>
                        <a:lnTo>
                          <a:pt x="131" y="118"/>
                        </a:lnTo>
                        <a:lnTo>
                          <a:pt x="131" y="121"/>
                        </a:lnTo>
                        <a:lnTo>
                          <a:pt x="125" y="121"/>
                        </a:lnTo>
                        <a:lnTo>
                          <a:pt x="123" y="118"/>
                        </a:lnTo>
                        <a:lnTo>
                          <a:pt x="114" y="114"/>
                        </a:lnTo>
                        <a:lnTo>
                          <a:pt x="110" y="112"/>
                        </a:lnTo>
                        <a:lnTo>
                          <a:pt x="104" y="122"/>
                        </a:lnTo>
                        <a:lnTo>
                          <a:pt x="99" y="119"/>
                        </a:lnTo>
                        <a:lnTo>
                          <a:pt x="94" y="119"/>
                        </a:lnTo>
                        <a:lnTo>
                          <a:pt x="90" y="113"/>
                        </a:lnTo>
                        <a:lnTo>
                          <a:pt x="86" y="110"/>
                        </a:lnTo>
                        <a:lnTo>
                          <a:pt x="85" y="110"/>
                        </a:lnTo>
                        <a:lnTo>
                          <a:pt x="79" y="108"/>
                        </a:lnTo>
                        <a:lnTo>
                          <a:pt x="76" y="105"/>
                        </a:lnTo>
                        <a:lnTo>
                          <a:pt x="62" y="100"/>
                        </a:lnTo>
                        <a:lnTo>
                          <a:pt x="60" y="97"/>
                        </a:lnTo>
                        <a:lnTo>
                          <a:pt x="57" y="93"/>
                        </a:lnTo>
                        <a:lnTo>
                          <a:pt x="55" y="87"/>
                        </a:lnTo>
                        <a:lnTo>
                          <a:pt x="48" y="89"/>
                        </a:lnTo>
                        <a:lnTo>
                          <a:pt x="45" y="93"/>
                        </a:lnTo>
                        <a:lnTo>
                          <a:pt x="44" y="97"/>
                        </a:lnTo>
                        <a:lnTo>
                          <a:pt x="40" y="100"/>
                        </a:lnTo>
                        <a:lnTo>
                          <a:pt x="36" y="96"/>
                        </a:lnTo>
                        <a:lnTo>
                          <a:pt x="30" y="96"/>
                        </a:lnTo>
                        <a:lnTo>
                          <a:pt x="31" y="91"/>
                        </a:lnTo>
                        <a:lnTo>
                          <a:pt x="34" y="87"/>
                        </a:lnTo>
                        <a:lnTo>
                          <a:pt x="41" y="81"/>
                        </a:lnTo>
                        <a:lnTo>
                          <a:pt x="48" y="78"/>
                        </a:lnTo>
                        <a:lnTo>
                          <a:pt x="60" y="72"/>
                        </a:lnTo>
                        <a:lnTo>
                          <a:pt x="52" y="67"/>
                        </a:lnTo>
                        <a:lnTo>
                          <a:pt x="44" y="62"/>
                        </a:lnTo>
                        <a:lnTo>
                          <a:pt x="39" y="58"/>
                        </a:lnTo>
                        <a:lnTo>
                          <a:pt x="34" y="57"/>
                        </a:lnTo>
                        <a:lnTo>
                          <a:pt x="22" y="47"/>
                        </a:lnTo>
                        <a:lnTo>
                          <a:pt x="18" y="47"/>
                        </a:lnTo>
                        <a:lnTo>
                          <a:pt x="7" y="38"/>
                        </a:lnTo>
                        <a:lnTo>
                          <a:pt x="0" y="24"/>
                        </a:lnTo>
                        <a:lnTo>
                          <a:pt x="0" y="23"/>
                        </a:lnTo>
                        <a:lnTo>
                          <a:pt x="4" y="19"/>
                        </a:lnTo>
                        <a:lnTo>
                          <a:pt x="7" y="20"/>
                        </a:lnTo>
                        <a:lnTo>
                          <a:pt x="10" y="24"/>
                        </a:lnTo>
                        <a:lnTo>
                          <a:pt x="18" y="29"/>
                        </a:lnTo>
                        <a:lnTo>
                          <a:pt x="23" y="30"/>
                        </a:lnTo>
                        <a:lnTo>
                          <a:pt x="26" y="26"/>
                        </a:lnTo>
                        <a:lnTo>
                          <a:pt x="28" y="25"/>
                        </a:lnTo>
                        <a:lnTo>
                          <a:pt x="38" y="15"/>
                        </a:lnTo>
                        <a:lnTo>
                          <a:pt x="41" y="9"/>
                        </a:lnTo>
                        <a:lnTo>
                          <a:pt x="36" y="6"/>
                        </a:lnTo>
                        <a:lnTo>
                          <a:pt x="40" y="0"/>
                        </a:lnTo>
                        <a:close/>
                      </a:path>
                    </a:pathLst>
                  </a:custGeom>
                  <a:solidFill>
                    <a:srgbClr val="E4FF8D"/>
                  </a:solidFill>
                  <a:ln w="0">
                    <a:solidFill>
                      <a:schemeClr val="bg1">
                        <a:lumMod val="6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grpSp>
                <p:nvGrpSpPr>
                  <p:cNvPr id="409" name="Group 408">
                    <a:extLst>
                      <a:ext uri="{FF2B5EF4-FFF2-40B4-BE49-F238E27FC236}">
                        <a16:creationId xmlns:a16="http://schemas.microsoft.com/office/drawing/2014/main" id="{00000000-0008-0000-0200-00000B000000}"/>
                      </a:ext>
                    </a:extLst>
                  </p:cNvPr>
                  <p:cNvGrpSpPr/>
                  <p:nvPr/>
                </p:nvGrpSpPr>
                <p:grpSpPr>
                  <a:xfrm>
                    <a:off x="5391057" y="468975"/>
                    <a:ext cx="3754076" cy="3813866"/>
                    <a:chOff x="5391057" y="468975"/>
                    <a:chExt cx="3754076" cy="3813866"/>
                  </a:xfrm>
                </p:grpSpPr>
                <p:sp>
                  <p:nvSpPr>
                    <p:cNvPr id="410" name="Uddevalla2">
                      <a:extLst>
                        <a:ext uri="{FF2B5EF4-FFF2-40B4-BE49-F238E27FC236}">
                          <a16:creationId xmlns:a16="http://schemas.microsoft.com/office/drawing/2014/main" id="{00000000-0008-0000-0200-00009101000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486292" y="3916404"/>
                      <a:ext cx="67630" cy="67747"/>
                    </a:xfrm>
                    <a:custGeom>
                      <a:avLst/>
                      <a:gdLst>
                        <a:gd name="T0" fmla="*/ 47 w 49"/>
                        <a:gd name="T1" fmla="*/ 0 h 48"/>
                        <a:gd name="T2" fmla="*/ 49 w 49"/>
                        <a:gd name="T3" fmla="*/ 8 h 48"/>
                        <a:gd name="T4" fmla="*/ 42 w 49"/>
                        <a:gd name="T5" fmla="*/ 14 h 48"/>
                        <a:gd name="T6" fmla="*/ 42 w 49"/>
                        <a:gd name="T7" fmla="*/ 21 h 48"/>
                        <a:gd name="T8" fmla="*/ 28 w 49"/>
                        <a:gd name="T9" fmla="*/ 33 h 48"/>
                        <a:gd name="T10" fmla="*/ 20 w 49"/>
                        <a:gd name="T11" fmla="*/ 41 h 48"/>
                        <a:gd name="T12" fmla="*/ 17 w 49"/>
                        <a:gd name="T13" fmla="*/ 48 h 48"/>
                        <a:gd name="T14" fmla="*/ 3 w 49"/>
                        <a:gd name="T15" fmla="*/ 48 h 48"/>
                        <a:gd name="T16" fmla="*/ 0 w 49"/>
                        <a:gd name="T17" fmla="*/ 46 h 48"/>
                        <a:gd name="T18" fmla="*/ 16 w 49"/>
                        <a:gd name="T19" fmla="*/ 24 h 48"/>
                        <a:gd name="T20" fmla="*/ 25 w 49"/>
                        <a:gd name="T21" fmla="*/ 21 h 48"/>
                        <a:gd name="T22" fmla="*/ 34 w 49"/>
                        <a:gd name="T23" fmla="*/ 14 h 48"/>
                        <a:gd name="T24" fmla="*/ 47 w 49"/>
                        <a:gd name="T25" fmla="*/ 0 h 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49" h="48">
                          <a:moveTo>
                            <a:pt x="47" y="0"/>
                          </a:moveTo>
                          <a:lnTo>
                            <a:pt x="49" y="8"/>
                          </a:lnTo>
                          <a:lnTo>
                            <a:pt x="42" y="14"/>
                          </a:lnTo>
                          <a:lnTo>
                            <a:pt x="42" y="21"/>
                          </a:lnTo>
                          <a:lnTo>
                            <a:pt x="28" y="33"/>
                          </a:lnTo>
                          <a:lnTo>
                            <a:pt x="20" y="41"/>
                          </a:lnTo>
                          <a:lnTo>
                            <a:pt x="17" y="48"/>
                          </a:lnTo>
                          <a:lnTo>
                            <a:pt x="3" y="48"/>
                          </a:lnTo>
                          <a:lnTo>
                            <a:pt x="0" y="46"/>
                          </a:lnTo>
                          <a:lnTo>
                            <a:pt x="16" y="24"/>
                          </a:lnTo>
                          <a:lnTo>
                            <a:pt x="25" y="21"/>
                          </a:lnTo>
                          <a:lnTo>
                            <a:pt x="34" y="14"/>
                          </a:lnTo>
                          <a:lnTo>
                            <a:pt x="47" y="0"/>
                          </a:lnTo>
                          <a:close/>
                        </a:path>
                      </a:pathLst>
                    </a:custGeom>
                    <a:solidFill>
                      <a:srgbClr val="91D8A0"/>
                    </a:solidFill>
                    <a:ln w="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sv-SE"/>
                    </a:p>
                  </p:txBody>
                </p:sp>
                <p:grpSp>
                  <p:nvGrpSpPr>
                    <p:cNvPr id="411" name="Group 410">
                      <a:extLst>
                        <a:ext uri="{FF2B5EF4-FFF2-40B4-BE49-F238E27FC236}">
                          <a16:creationId xmlns:a16="http://schemas.microsoft.com/office/drawing/2014/main" id="{00000000-0008-0000-0200-00000A00000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391057" y="468975"/>
                      <a:ext cx="3754076" cy="3813866"/>
                      <a:chOff x="5391057" y="468975"/>
                      <a:chExt cx="3754076" cy="3813866"/>
                    </a:xfrm>
                  </p:grpSpPr>
                  <p:sp>
                    <p:nvSpPr>
                      <p:cNvPr id="412" name="Tanum">
                        <a:extLst>
                          <a:ext uri="{FF2B5EF4-FFF2-40B4-BE49-F238E27FC236}">
                            <a16:creationId xmlns:a16="http://schemas.microsoft.com/office/drawing/2014/main" id="{00000000-0008-0000-0200-00008D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402099" y="3372940"/>
                        <a:ext cx="247040" cy="377524"/>
                      </a:xfrm>
                      <a:custGeom>
                        <a:avLst/>
                        <a:gdLst>
                          <a:gd name="T0" fmla="*/ 162 w 178"/>
                          <a:gd name="T1" fmla="*/ 0 h 271"/>
                          <a:gd name="T2" fmla="*/ 178 w 178"/>
                          <a:gd name="T3" fmla="*/ 21 h 271"/>
                          <a:gd name="T4" fmla="*/ 178 w 178"/>
                          <a:gd name="T5" fmla="*/ 38 h 271"/>
                          <a:gd name="T6" fmla="*/ 171 w 178"/>
                          <a:gd name="T7" fmla="*/ 49 h 271"/>
                          <a:gd name="T8" fmla="*/ 176 w 178"/>
                          <a:gd name="T9" fmla="*/ 60 h 271"/>
                          <a:gd name="T10" fmla="*/ 174 w 178"/>
                          <a:gd name="T11" fmla="*/ 73 h 271"/>
                          <a:gd name="T12" fmla="*/ 178 w 178"/>
                          <a:gd name="T13" fmla="*/ 89 h 271"/>
                          <a:gd name="T14" fmla="*/ 170 w 178"/>
                          <a:gd name="T15" fmla="*/ 95 h 271"/>
                          <a:gd name="T16" fmla="*/ 165 w 178"/>
                          <a:gd name="T17" fmla="*/ 127 h 271"/>
                          <a:gd name="T18" fmla="*/ 158 w 178"/>
                          <a:gd name="T19" fmla="*/ 139 h 271"/>
                          <a:gd name="T20" fmla="*/ 165 w 178"/>
                          <a:gd name="T21" fmla="*/ 156 h 271"/>
                          <a:gd name="T22" fmla="*/ 157 w 178"/>
                          <a:gd name="T23" fmla="*/ 169 h 271"/>
                          <a:gd name="T24" fmla="*/ 145 w 178"/>
                          <a:gd name="T25" fmla="*/ 169 h 271"/>
                          <a:gd name="T26" fmla="*/ 120 w 178"/>
                          <a:gd name="T27" fmla="*/ 149 h 271"/>
                          <a:gd name="T28" fmla="*/ 104 w 178"/>
                          <a:gd name="T29" fmla="*/ 161 h 271"/>
                          <a:gd name="T30" fmla="*/ 106 w 178"/>
                          <a:gd name="T31" fmla="*/ 179 h 271"/>
                          <a:gd name="T32" fmla="*/ 95 w 178"/>
                          <a:gd name="T33" fmla="*/ 190 h 271"/>
                          <a:gd name="T34" fmla="*/ 99 w 178"/>
                          <a:gd name="T35" fmla="*/ 217 h 271"/>
                          <a:gd name="T36" fmla="*/ 93 w 178"/>
                          <a:gd name="T37" fmla="*/ 224 h 271"/>
                          <a:gd name="T38" fmla="*/ 83 w 178"/>
                          <a:gd name="T39" fmla="*/ 221 h 271"/>
                          <a:gd name="T40" fmla="*/ 76 w 178"/>
                          <a:gd name="T41" fmla="*/ 231 h 271"/>
                          <a:gd name="T42" fmla="*/ 74 w 178"/>
                          <a:gd name="T43" fmla="*/ 246 h 271"/>
                          <a:gd name="T44" fmla="*/ 78 w 178"/>
                          <a:gd name="T45" fmla="*/ 256 h 271"/>
                          <a:gd name="T46" fmla="*/ 38 w 178"/>
                          <a:gd name="T47" fmla="*/ 271 h 271"/>
                          <a:gd name="T48" fmla="*/ 23 w 178"/>
                          <a:gd name="T49" fmla="*/ 211 h 271"/>
                          <a:gd name="T50" fmla="*/ 38 w 178"/>
                          <a:gd name="T51" fmla="*/ 192 h 271"/>
                          <a:gd name="T52" fmla="*/ 23 w 178"/>
                          <a:gd name="T53" fmla="*/ 136 h 271"/>
                          <a:gd name="T54" fmla="*/ 0 w 178"/>
                          <a:gd name="T55" fmla="*/ 95 h 271"/>
                          <a:gd name="T56" fmla="*/ 5 w 178"/>
                          <a:gd name="T57" fmla="*/ 40 h 271"/>
                          <a:gd name="T58" fmla="*/ 31 w 178"/>
                          <a:gd name="T59" fmla="*/ 27 h 271"/>
                          <a:gd name="T60" fmla="*/ 51 w 178"/>
                          <a:gd name="T61" fmla="*/ 29 h 271"/>
                          <a:gd name="T62" fmla="*/ 55 w 178"/>
                          <a:gd name="T63" fmla="*/ 21 h 271"/>
                          <a:gd name="T64" fmla="*/ 62 w 178"/>
                          <a:gd name="T65" fmla="*/ 21 h 271"/>
                          <a:gd name="T66" fmla="*/ 68 w 178"/>
                          <a:gd name="T67" fmla="*/ 34 h 271"/>
                          <a:gd name="T68" fmla="*/ 94 w 178"/>
                          <a:gd name="T69" fmla="*/ 18 h 271"/>
                          <a:gd name="T70" fmla="*/ 96 w 178"/>
                          <a:gd name="T71" fmla="*/ 6 h 271"/>
                          <a:gd name="T72" fmla="*/ 114 w 178"/>
                          <a:gd name="T73" fmla="*/ 19 h 271"/>
                          <a:gd name="T74" fmla="*/ 162 w 178"/>
                          <a:gd name="T75" fmla="*/ 0 h 27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</a:cxnLst>
                        <a:rect l="0" t="0" r="r" b="b"/>
                        <a:pathLst>
                          <a:path w="178" h="271">
                            <a:moveTo>
                              <a:pt x="162" y="0"/>
                            </a:moveTo>
                            <a:lnTo>
                              <a:pt x="178" y="21"/>
                            </a:lnTo>
                            <a:lnTo>
                              <a:pt x="178" y="38"/>
                            </a:lnTo>
                            <a:lnTo>
                              <a:pt x="171" y="49"/>
                            </a:lnTo>
                            <a:lnTo>
                              <a:pt x="176" y="60"/>
                            </a:lnTo>
                            <a:lnTo>
                              <a:pt x="174" y="73"/>
                            </a:lnTo>
                            <a:lnTo>
                              <a:pt x="178" y="89"/>
                            </a:lnTo>
                            <a:lnTo>
                              <a:pt x="170" y="95"/>
                            </a:lnTo>
                            <a:lnTo>
                              <a:pt x="165" y="127"/>
                            </a:lnTo>
                            <a:lnTo>
                              <a:pt x="158" y="139"/>
                            </a:lnTo>
                            <a:lnTo>
                              <a:pt x="165" y="156"/>
                            </a:lnTo>
                            <a:lnTo>
                              <a:pt x="157" y="169"/>
                            </a:lnTo>
                            <a:lnTo>
                              <a:pt x="145" y="169"/>
                            </a:lnTo>
                            <a:lnTo>
                              <a:pt x="120" y="149"/>
                            </a:lnTo>
                            <a:lnTo>
                              <a:pt x="104" y="161"/>
                            </a:lnTo>
                            <a:lnTo>
                              <a:pt x="106" y="179"/>
                            </a:lnTo>
                            <a:lnTo>
                              <a:pt x="95" y="190"/>
                            </a:lnTo>
                            <a:lnTo>
                              <a:pt x="99" y="217"/>
                            </a:lnTo>
                            <a:lnTo>
                              <a:pt x="93" y="224"/>
                            </a:lnTo>
                            <a:lnTo>
                              <a:pt x="83" y="221"/>
                            </a:lnTo>
                            <a:lnTo>
                              <a:pt x="76" y="231"/>
                            </a:lnTo>
                            <a:lnTo>
                              <a:pt x="74" y="246"/>
                            </a:lnTo>
                            <a:lnTo>
                              <a:pt x="78" y="256"/>
                            </a:lnTo>
                            <a:lnTo>
                              <a:pt x="38" y="271"/>
                            </a:lnTo>
                            <a:lnTo>
                              <a:pt x="23" y="211"/>
                            </a:lnTo>
                            <a:lnTo>
                              <a:pt x="38" y="192"/>
                            </a:lnTo>
                            <a:lnTo>
                              <a:pt x="23" y="136"/>
                            </a:lnTo>
                            <a:lnTo>
                              <a:pt x="0" y="95"/>
                            </a:lnTo>
                            <a:lnTo>
                              <a:pt x="5" y="40"/>
                            </a:lnTo>
                            <a:lnTo>
                              <a:pt x="31" y="27"/>
                            </a:lnTo>
                            <a:lnTo>
                              <a:pt x="51" y="29"/>
                            </a:lnTo>
                            <a:lnTo>
                              <a:pt x="55" y="21"/>
                            </a:lnTo>
                            <a:lnTo>
                              <a:pt x="62" y="21"/>
                            </a:lnTo>
                            <a:lnTo>
                              <a:pt x="68" y="34"/>
                            </a:lnTo>
                            <a:lnTo>
                              <a:pt x="94" y="18"/>
                            </a:lnTo>
                            <a:lnTo>
                              <a:pt x="96" y="6"/>
                            </a:lnTo>
                            <a:lnTo>
                              <a:pt x="114" y="19"/>
                            </a:lnTo>
                            <a:lnTo>
                              <a:pt x="162" y="0"/>
                            </a:lnTo>
                            <a:close/>
                          </a:path>
                        </a:pathLst>
                      </a:custGeom>
                      <a:solidFill>
                        <a:srgbClr val="91D8A0"/>
                      </a:solidFill>
                      <a:ln w="0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413" name="Munkedal">
                        <a:extLst>
                          <a:ext uri="{FF2B5EF4-FFF2-40B4-BE49-F238E27FC236}">
                            <a16:creationId xmlns:a16="http://schemas.microsoft.com/office/drawing/2014/main" id="{00000000-0008-0000-0200-00008E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504235" y="3457283"/>
                        <a:ext cx="231858" cy="365075"/>
                      </a:xfrm>
                      <a:custGeom>
                        <a:avLst/>
                        <a:gdLst>
                          <a:gd name="T0" fmla="*/ 102 w 167"/>
                          <a:gd name="T1" fmla="*/ 0 h 262"/>
                          <a:gd name="T2" fmla="*/ 122 w 167"/>
                          <a:gd name="T3" fmla="*/ 3 h 262"/>
                          <a:gd name="T4" fmla="*/ 127 w 167"/>
                          <a:gd name="T5" fmla="*/ 30 h 262"/>
                          <a:gd name="T6" fmla="*/ 140 w 167"/>
                          <a:gd name="T7" fmla="*/ 41 h 262"/>
                          <a:gd name="T8" fmla="*/ 140 w 167"/>
                          <a:gd name="T9" fmla="*/ 60 h 262"/>
                          <a:gd name="T10" fmla="*/ 167 w 167"/>
                          <a:gd name="T11" fmla="*/ 77 h 262"/>
                          <a:gd name="T12" fmla="*/ 159 w 167"/>
                          <a:gd name="T13" fmla="*/ 114 h 262"/>
                          <a:gd name="T14" fmla="*/ 136 w 167"/>
                          <a:gd name="T15" fmla="*/ 130 h 262"/>
                          <a:gd name="T16" fmla="*/ 139 w 167"/>
                          <a:gd name="T17" fmla="*/ 178 h 262"/>
                          <a:gd name="T18" fmla="*/ 157 w 167"/>
                          <a:gd name="T19" fmla="*/ 190 h 262"/>
                          <a:gd name="T20" fmla="*/ 144 w 167"/>
                          <a:gd name="T21" fmla="*/ 198 h 262"/>
                          <a:gd name="T22" fmla="*/ 151 w 167"/>
                          <a:gd name="T23" fmla="*/ 217 h 262"/>
                          <a:gd name="T24" fmla="*/ 160 w 167"/>
                          <a:gd name="T25" fmla="*/ 234 h 262"/>
                          <a:gd name="T26" fmla="*/ 138 w 167"/>
                          <a:gd name="T27" fmla="*/ 246 h 262"/>
                          <a:gd name="T28" fmla="*/ 129 w 167"/>
                          <a:gd name="T29" fmla="*/ 240 h 262"/>
                          <a:gd name="T30" fmla="*/ 95 w 167"/>
                          <a:gd name="T31" fmla="*/ 253 h 262"/>
                          <a:gd name="T32" fmla="*/ 85 w 167"/>
                          <a:gd name="T33" fmla="*/ 246 h 262"/>
                          <a:gd name="T34" fmla="*/ 59 w 167"/>
                          <a:gd name="T35" fmla="*/ 262 h 262"/>
                          <a:gd name="T36" fmla="*/ 47 w 167"/>
                          <a:gd name="T37" fmla="*/ 211 h 262"/>
                          <a:gd name="T38" fmla="*/ 34 w 167"/>
                          <a:gd name="T39" fmla="*/ 207 h 262"/>
                          <a:gd name="T40" fmla="*/ 15 w 167"/>
                          <a:gd name="T41" fmla="*/ 217 h 262"/>
                          <a:gd name="T42" fmla="*/ 9 w 167"/>
                          <a:gd name="T43" fmla="*/ 211 h 262"/>
                          <a:gd name="T44" fmla="*/ 4 w 167"/>
                          <a:gd name="T45" fmla="*/ 196 h 262"/>
                          <a:gd name="T46" fmla="*/ 0 w 167"/>
                          <a:gd name="T47" fmla="*/ 186 h 262"/>
                          <a:gd name="T48" fmla="*/ 2 w 167"/>
                          <a:gd name="T49" fmla="*/ 171 h 262"/>
                          <a:gd name="T50" fmla="*/ 9 w 167"/>
                          <a:gd name="T51" fmla="*/ 161 h 262"/>
                          <a:gd name="T52" fmla="*/ 19 w 167"/>
                          <a:gd name="T53" fmla="*/ 164 h 262"/>
                          <a:gd name="T54" fmla="*/ 25 w 167"/>
                          <a:gd name="T55" fmla="*/ 157 h 262"/>
                          <a:gd name="T56" fmla="*/ 21 w 167"/>
                          <a:gd name="T57" fmla="*/ 130 h 262"/>
                          <a:gd name="T58" fmla="*/ 32 w 167"/>
                          <a:gd name="T59" fmla="*/ 119 h 262"/>
                          <a:gd name="T60" fmla="*/ 30 w 167"/>
                          <a:gd name="T61" fmla="*/ 101 h 262"/>
                          <a:gd name="T62" fmla="*/ 46 w 167"/>
                          <a:gd name="T63" fmla="*/ 89 h 262"/>
                          <a:gd name="T64" fmla="*/ 71 w 167"/>
                          <a:gd name="T65" fmla="*/ 109 h 262"/>
                          <a:gd name="T66" fmla="*/ 83 w 167"/>
                          <a:gd name="T67" fmla="*/ 109 h 262"/>
                          <a:gd name="T68" fmla="*/ 91 w 167"/>
                          <a:gd name="T69" fmla="*/ 96 h 262"/>
                          <a:gd name="T70" fmla="*/ 84 w 167"/>
                          <a:gd name="T71" fmla="*/ 79 h 262"/>
                          <a:gd name="T72" fmla="*/ 91 w 167"/>
                          <a:gd name="T73" fmla="*/ 67 h 262"/>
                          <a:gd name="T74" fmla="*/ 96 w 167"/>
                          <a:gd name="T75" fmla="*/ 35 h 262"/>
                          <a:gd name="T76" fmla="*/ 104 w 167"/>
                          <a:gd name="T77" fmla="*/ 29 h 262"/>
                          <a:gd name="T78" fmla="*/ 100 w 167"/>
                          <a:gd name="T79" fmla="*/ 13 h 262"/>
                          <a:gd name="T80" fmla="*/ 102 w 167"/>
                          <a:gd name="T81" fmla="*/ 0 h 26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</a:cxnLst>
                        <a:rect l="0" t="0" r="r" b="b"/>
                        <a:pathLst>
                          <a:path w="167" h="262">
                            <a:moveTo>
                              <a:pt x="102" y="0"/>
                            </a:moveTo>
                            <a:lnTo>
                              <a:pt x="122" y="3"/>
                            </a:lnTo>
                            <a:lnTo>
                              <a:pt x="127" y="30"/>
                            </a:lnTo>
                            <a:lnTo>
                              <a:pt x="140" y="41"/>
                            </a:lnTo>
                            <a:lnTo>
                              <a:pt x="140" y="60"/>
                            </a:lnTo>
                            <a:lnTo>
                              <a:pt x="167" y="77"/>
                            </a:lnTo>
                            <a:lnTo>
                              <a:pt x="159" y="114"/>
                            </a:lnTo>
                            <a:lnTo>
                              <a:pt x="136" y="130"/>
                            </a:lnTo>
                            <a:lnTo>
                              <a:pt x="139" y="178"/>
                            </a:lnTo>
                            <a:lnTo>
                              <a:pt x="157" y="190"/>
                            </a:lnTo>
                            <a:lnTo>
                              <a:pt x="144" y="198"/>
                            </a:lnTo>
                            <a:lnTo>
                              <a:pt x="151" y="217"/>
                            </a:lnTo>
                            <a:lnTo>
                              <a:pt x="160" y="234"/>
                            </a:lnTo>
                            <a:lnTo>
                              <a:pt x="138" y="246"/>
                            </a:lnTo>
                            <a:lnTo>
                              <a:pt x="129" y="240"/>
                            </a:lnTo>
                            <a:lnTo>
                              <a:pt x="95" y="253"/>
                            </a:lnTo>
                            <a:lnTo>
                              <a:pt x="85" y="246"/>
                            </a:lnTo>
                            <a:lnTo>
                              <a:pt x="59" y="262"/>
                            </a:lnTo>
                            <a:lnTo>
                              <a:pt x="47" y="211"/>
                            </a:lnTo>
                            <a:lnTo>
                              <a:pt x="34" y="207"/>
                            </a:lnTo>
                            <a:lnTo>
                              <a:pt x="15" y="217"/>
                            </a:lnTo>
                            <a:lnTo>
                              <a:pt x="9" y="211"/>
                            </a:lnTo>
                            <a:lnTo>
                              <a:pt x="4" y="196"/>
                            </a:lnTo>
                            <a:lnTo>
                              <a:pt x="0" y="186"/>
                            </a:lnTo>
                            <a:lnTo>
                              <a:pt x="2" y="171"/>
                            </a:lnTo>
                            <a:lnTo>
                              <a:pt x="9" y="161"/>
                            </a:lnTo>
                            <a:lnTo>
                              <a:pt x="19" y="164"/>
                            </a:lnTo>
                            <a:lnTo>
                              <a:pt x="25" y="157"/>
                            </a:lnTo>
                            <a:lnTo>
                              <a:pt x="21" y="130"/>
                            </a:lnTo>
                            <a:lnTo>
                              <a:pt x="32" y="119"/>
                            </a:lnTo>
                            <a:lnTo>
                              <a:pt x="30" y="101"/>
                            </a:lnTo>
                            <a:lnTo>
                              <a:pt x="46" y="89"/>
                            </a:lnTo>
                            <a:lnTo>
                              <a:pt x="71" y="109"/>
                            </a:lnTo>
                            <a:lnTo>
                              <a:pt x="83" y="109"/>
                            </a:lnTo>
                            <a:lnTo>
                              <a:pt x="91" y="96"/>
                            </a:lnTo>
                            <a:lnTo>
                              <a:pt x="84" y="79"/>
                            </a:lnTo>
                            <a:lnTo>
                              <a:pt x="91" y="67"/>
                            </a:lnTo>
                            <a:lnTo>
                              <a:pt x="96" y="35"/>
                            </a:lnTo>
                            <a:lnTo>
                              <a:pt x="104" y="29"/>
                            </a:lnTo>
                            <a:lnTo>
                              <a:pt x="100" y="13"/>
                            </a:lnTo>
                            <a:lnTo>
                              <a:pt x="102" y="0"/>
                            </a:lnTo>
                            <a:close/>
                          </a:path>
                        </a:pathLst>
                      </a:custGeom>
                      <a:solidFill>
                        <a:srgbClr val="279EC8"/>
                      </a:solidFill>
                      <a:ln w="0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414" name="Sotenäs">
                        <a:extLst>
                          <a:ext uri="{FF2B5EF4-FFF2-40B4-BE49-F238E27FC236}">
                            <a16:creationId xmlns:a16="http://schemas.microsoft.com/office/drawing/2014/main" id="{00000000-0008-0000-0200-00008F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411761" y="3729719"/>
                        <a:ext cx="113178" cy="121684"/>
                      </a:xfrm>
                      <a:custGeom>
                        <a:avLst/>
                        <a:gdLst>
                          <a:gd name="T0" fmla="*/ 71 w 82"/>
                          <a:gd name="T1" fmla="*/ 0 h 87"/>
                          <a:gd name="T2" fmla="*/ 76 w 82"/>
                          <a:gd name="T3" fmla="*/ 15 h 87"/>
                          <a:gd name="T4" fmla="*/ 82 w 82"/>
                          <a:gd name="T5" fmla="*/ 21 h 87"/>
                          <a:gd name="T6" fmla="*/ 55 w 82"/>
                          <a:gd name="T7" fmla="*/ 75 h 87"/>
                          <a:gd name="T8" fmla="*/ 46 w 82"/>
                          <a:gd name="T9" fmla="*/ 84 h 87"/>
                          <a:gd name="T10" fmla="*/ 36 w 82"/>
                          <a:gd name="T11" fmla="*/ 82 h 87"/>
                          <a:gd name="T12" fmla="*/ 34 w 82"/>
                          <a:gd name="T13" fmla="*/ 75 h 87"/>
                          <a:gd name="T14" fmla="*/ 29 w 82"/>
                          <a:gd name="T15" fmla="*/ 74 h 87"/>
                          <a:gd name="T16" fmla="*/ 27 w 82"/>
                          <a:gd name="T17" fmla="*/ 80 h 87"/>
                          <a:gd name="T18" fmla="*/ 15 w 82"/>
                          <a:gd name="T19" fmla="*/ 87 h 87"/>
                          <a:gd name="T20" fmla="*/ 3 w 82"/>
                          <a:gd name="T21" fmla="*/ 87 h 87"/>
                          <a:gd name="T22" fmla="*/ 0 w 82"/>
                          <a:gd name="T23" fmla="*/ 80 h 87"/>
                          <a:gd name="T24" fmla="*/ 11 w 82"/>
                          <a:gd name="T25" fmla="*/ 70 h 87"/>
                          <a:gd name="T26" fmla="*/ 10 w 82"/>
                          <a:gd name="T27" fmla="*/ 62 h 87"/>
                          <a:gd name="T28" fmla="*/ 8 w 82"/>
                          <a:gd name="T29" fmla="*/ 44 h 87"/>
                          <a:gd name="T30" fmla="*/ 11 w 82"/>
                          <a:gd name="T31" fmla="*/ 34 h 87"/>
                          <a:gd name="T32" fmla="*/ 17 w 82"/>
                          <a:gd name="T33" fmla="*/ 34 h 87"/>
                          <a:gd name="T34" fmla="*/ 20 w 82"/>
                          <a:gd name="T35" fmla="*/ 44 h 87"/>
                          <a:gd name="T36" fmla="*/ 25 w 82"/>
                          <a:gd name="T37" fmla="*/ 44 h 87"/>
                          <a:gd name="T38" fmla="*/ 31 w 82"/>
                          <a:gd name="T39" fmla="*/ 41 h 87"/>
                          <a:gd name="T40" fmla="*/ 33 w 82"/>
                          <a:gd name="T41" fmla="*/ 32 h 87"/>
                          <a:gd name="T42" fmla="*/ 29 w 82"/>
                          <a:gd name="T43" fmla="*/ 24 h 87"/>
                          <a:gd name="T44" fmla="*/ 31 w 82"/>
                          <a:gd name="T45" fmla="*/ 15 h 87"/>
                          <a:gd name="T46" fmla="*/ 71 w 82"/>
                          <a:gd name="T47" fmla="*/ 0 h 8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</a:cxnLst>
                        <a:rect l="0" t="0" r="r" b="b"/>
                        <a:pathLst>
                          <a:path w="82" h="87">
                            <a:moveTo>
                              <a:pt x="71" y="0"/>
                            </a:moveTo>
                            <a:lnTo>
                              <a:pt x="76" y="15"/>
                            </a:lnTo>
                            <a:lnTo>
                              <a:pt x="82" y="21"/>
                            </a:lnTo>
                            <a:lnTo>
                              <a:pt x="55" y="75"/>
                            </a:lnTo>
                            <a:lnTo>
                              <a:pt x="46" y="84"/>
                            </a:lnTo>
                            <a:lnTo>
                              <a:pt x="36" y="82"/>
                            </a:lnTo>
                            <a:lnTo>
                              <a:pt x="34" y="75"/>
                            </a:lnTo>
                            <a:lnTo>
                              <a:pt x="29" y="74"/>
                            </a:lnTo>
                            <a:lnTo>
                              <a:pt x="27" y="80"/>
                            </a:lnTo>
                            <a:lnTo>
                              <a:pt x="15" y="87"/>
                            </a:lnTo>
                            <a:lnTo>
                              <a:pt x="3" y="87"/>
                            </a:lnTo>
                            <a:lnTo>
                              <a:pt x="0" y="80"/>
                            </a:lnTo>
                            <a:lnTo>
                              <a:pt x="11" y="70"/>
                            </a:lnTo>
                            <a:lnTo>
                              <a:pt x="10" y="62"/>
                            </a:lnTo>
                            <a:lnTo>
                              <a:pt x="8" y="44"/>
                            </a:lnTo>
                            <a:lnTo>
                              <a:pt x="11" y="34"/>
                            </a:lnTo>
                            <a:lnTo>
                              <a:pt x="17" y="34"/>
                            </a:lnTo>
                            <a:lnTo>
                              <a:pt x="20" y="44"/>
                            </a:lnTo>
                            <a:lnTo>
                              <a:pt x="25" y="44"/>
                            </a:lnTo>
                            <a:lnTo>
                              <a:pt x="31" y="41"/>
                            </a:lnTo>
                            <a:lnTo>
                              <a:pt x="33" y="32"/>
                            </a:lnTo>
                            <a:lnTo>
                              <a:pt x="29" y="24"/>
                            </a:lnTo>
                            <a:lnTo>
                              <a:pt x="31" y="15"/>
                            </a:lnTo>
                            <a:lnTo>
                              <a:pt x="71" y="0"/>
                            </a:lnTo>
                            <a:close/>
                          </a:path>
                        </a:pathLst>
                      </a:custGeom>
                      <a:solidFill>
                        <a:srgbClr val="BFBFBF"/>
                      </a:solidFill>
                      <a:ln w="0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415" name="Uddevalla">
                        <a:extLst>
                          <a:ext uri="{FF2B5EF4-FFF2-40B4-BE49-F238E27FC236}">
                            <a16:creationId xmlns:a16="http://schemas.microsoft.com/office/drawing/2014/main" id="{00000000-0008-0000-0200-000090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544262" y="3771209"/>
                        <a:ext cx="285686" cy="279328"/>
                      </a:xfrm>
                      <a:custGeom>
                        <a:avLst/>
                        <a:gdLst>
                          <a:gd name="T0" fmla="*/ 144 w 206"/>
                          <a:gd name="T1" fmla="*/ 0 h 200"/>
                          <a:gd name="T2" fmla="*/ 179 w 206"/>
                          <a:gd name="T3" fmla="*/ 15 h 200"/>
                          <a:gd name="T4" fmla="*/ 202 w 206"/>
                          <a:gd name="T5" fmla="*/ 38 h 200"/>
                          <a:gd name="T6" fmla="*/ 206 w 206"/>
                          <a:gd name="T7" fmla="*/ 54 h 200"/>
                          <a:gd name="T8" fmla="*/ 193 w 206"/>
                          <a:gd name="T9" fmla="*/ 80 h 200"/>
                          <a:gd name="T10" fmla="*/ 199 w 206"/>
                          <a:gd name="T11" fmla="*/ 105 h 200"/>
                          <a:gd name="T12" fmla="*/ 186 w 206"/>
                          <a:gd name="T13" fmla="*/ 131 h 200"/>
                          <a:gd name="T14" fmla="*/ 156 w 206"/>
                          <a:gd name="T15" fmla="*/ 158 h 200"/>
                          <a:gd name="T16" fmla="*/ 153 w 206"/>
                          <a:gd name="T17" fmla="*/ 176 h 200"/>
                          <a:gd name="T18" fmla="*/ 140 w 206"/>
                          <a:gd name="T19" fmla="*/ 180 h 200"/>
                          <a:gd name="T20" fmla="*/ 145 w 206"/>
                          <a:gd name="T21" fmla="*/ 200 h 200"/>
                          <a:gd name="T22" fmla="*/ 130 w 206"/>
                          <a:gd name="T23" fmla="*/ 198 h 200"/>
                          <a:gd name="T24" fmla="*/ 123 w 206"/>
                          <a:gd name="T25" fmla="*/ 189 h 200"/>
                          <a:gd name="T26" fmla="*/ 107 w 206"/>
                          <a:gd name="T27" fmla="*/ 185 h 200"/>
                          <a:gd name="T28" fmla="*/ 106 w 206"/>
                          <a:gd name="T29" fmla="*/ 171 h 200"/>
                          <a:gd name="T30" fmla="*/ 111 w 206"/>
                          <a:gd name="T31" fmla="*/ 168 h 200"/>
                          <a:gd name="T32" fmla="*/ 121 w 206"/>
                          <a:gd name="T33" fmla="*/ 159 h 200"/>
                          <a:gd name="T34" fmla="*/ 122 w 206"/>
                          <a:gd name="T35" fmla="*/ 150 h 200"/>
                          <a:gd name="T36" fmla="*/ 111 w 206"/>
                          <a:gd name="T37" fmla="*/ 150 h 200"/>
                          <a:gd name="T38" fmla="*/ 111 w 206"/>
                          <a:gd name="T39" fmla="*/ 135 h 200"/>
                          <a:gd name="T40" fmla="*/ 104 w 206"/>
                          <a:gd name="T41" fmla="*/ 120 h 200"/>
                          <a:gd name="T42" fmla="*/ 94 w 206"/>
                          <a:gd name="T43" fmla="*/ 105 h 200"/>
                          <a:gd name="T44" fmla="*/ 97 w 206"/>
                          <a:gd name="T45" fmla="*/ 96 h 200"/>
                          <a:gd name="T46" fmla="*/ 111 w 206"/>
                          <a:gd name="T47" fmla="*/ 83 h 200"/>
                          <a:gd name="T48" fmla="*/ 92 w 206"/>
                          <a:gd name="T49" fmla="*/ 83 h 200"/>
                          <a:gd name="T50" fmla="*/ 77 w 206"/>
                          <a:gd name="T51" fmla="*/ 78 h 200"/>
                          <a:gd name="T52" fmla="*/ 64 w 206"/>
                          <a:gd name="T53" fmla="*/ 79 h 200"/>
                          <a:gd name="T54" fmla="*/ 71 w 206"/>
                          <a:gd name="T55" fmla="*/ 87 h 200"/>
                          <a:gd name="T56" fmla="*/ 67 w 206"/>
                          <a:gd name="T57" fmla="*/ 93 h 200"/>
                          <a:gd name="T58" fmla="*/ 54 w 206"/>
                          <a:gd name="T59" fmla="*/ 92 h 200"/>
                          <a:gd name="T60" fmla="*/ 46 w 206"/>
                          <a:gd name="T61" fmla="*/ 107 h 200"/>
                          <a:gd name="T62" fmla="*/ 35 w 206"/>
                          <a:gd name="T63" fmla="*/ 116 h 200"/>
                          <a:gd name="T64" fmla="*/ 29 w 206"/>
                          <a:gd name="T65" fmla="*/ 121 h 200"/>
                          <a:gd name="T66" fmla="*/ 17 w 206"/>
                          <a:gd name="T67" fmla="*/ 124 h 200"/>
                          <a:gd name="T68" fmla="*/ 0 w 206"/>
                          <a:gd name="T69" fmla="*/ 125 h 200"/>
                          <a:gd name="T70" fmla="*/ 0 w 206"/>
                          <a:gd name="T71" fmla="*/ 118 h 200"/>
                          <a:gd name="T72" fmla="*/ 7 w 206"/>
                          <a:gd name="T73" fmla="*/ 112 h 200"/>
                          <a:gd name="T74" fmla="*/ 5 w 206"/>
                          <a:gd name="T75" fmla="*/ 87 h 200"/>
                          <a:gd name="T76" fmla="*/ 30 w 206"/>
                          <a:gd name="T77" fmla="*/ 50 h 200"/>
                          <a:gd name="T78" fmla="*/ 30 w 206"/>
                          <a:gd name="T79" fmla="*/ 36 h 200"/>
                          <a:gd name="T80" fmla="*/ 56 w 206"/>
                          <a:gd name="T81" fmla="*/ 20 h 200"/>
                          <a:gd name="T82" fmla="*/ 66 w 206"/>
                          <a:gd name="T83" fmla="*/ 27 h 200"/>
                          <a:gd name="T84" fmla="*/ 100 w 206"/>
                          <a:gd name="T85" fmla="*/ 14 h 200"/>
                          <a:gd name="T86" fmla="*/ 109 w 206"/>
                          <a:gd name="T87" fmla="*/ 20 h 200"/>
                          <a:gd name="T88" fmla="*/ 131 w 206"/>
                          <a:gd name="T89" fmla="*/ 8 h 200"/>
                          <a:gd name="T90" fmla="*/ 144 w 206"/>
                          <a:gd name="T91" fmla="*/ 0 h 2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</a:cxnLst>
                        <a:rect l="0" t="0" r="r" b="b"/>
                        <a:pathLst>
                          <a:path w="206" h="200">
                            <a:moveTo>
                              <a:pt x="144" y="0"/>
                            </a:moveTo>
                            <a:lnTo>
                              <a:pt x="179" y="15"/>
                            </a:lnTo>
                            <a:lnTo>
                              <a:pt x="202" y="38"/>
                            </a:lnTo>
                            <a:lnTo>
                              <a:pt x="206" y="54"/>
                            </a:lnTo>
                            <a:lnTo>
                              <a:pt x="193" y="80"/>
                            </a:lnTo>
                            <a:lnTo>
                              <a:pt x="199" y="105"/>
                            </a:lnTo>
                            <a:lnTo>
                              <a:pt x="186" y="131"/>
                            </a:lnTo>
                            <a:lnTo>
                              <a:pt x="156" y="158"/>
                            </a:lnTo>
                            <a:lnTo>
                              <a:pt x="153" y="176"/>
                            </a:lnTo>
                            <a:lnTo>
                              <a:pt x="140" y="180"/>
                            </a:lnTo>
                            <a:lnTo>
                              <a:pt x="145" y="200"/>
                            </a:lnTo>
                            <a:lnTo>
                              <a:pt x="130" y="198"/>
                            </a:lnTo>
                            <a:lnTo>
                              <a:pt x="123" y="189"/>
                            </a:lnTo>
                            <a:lnTo>
                              <a:pt x="107" y="185"/>
                            </a:lnTo>
                            <a:lnTo>
                              <a:pt x="106" y="171"/>
                            </a:lnTo>
                            <a:lnTo>
                              <a:pt x="111" y="168"/>
                            </a:lnTo>
                            <a:lnTo>
                              <a:pt x="121" y="159"/>
                            </a:lnTo>
                            <a:lnTo>
                              <a:pt x="122" y="150"/>
                            </a:lnTo>
                            <a:lnTo>
                              <a:pt x="111" y="150"/>
                            </a:lnTo>
                            <a:lnTo>
                              <a:pt x="111" y="135"/>
                            </a:lnTo>
                            <a:lnTo>
                              <a:pt x="104" y="120"/>
                            </a:lnTo>
                            <a:lnTo>
                              <a:pt x="94" y="105"/>
                            </a:lnTo>
                            <a:lnTo>
                              <a:pt x="97" y="96"/>
                            </a:lnTo>
                            <a:lnTo>
                              <a:pt x="111" y="83"/>
                            </a:lnTo>
                            <a:lnTo>
                              <a:pt x="92" y="83"/>
                            </a:lnTo>
                            <a:lnTo>
                              <a:pt x="77" y="78"/>
                            </a:lnTo>
                            <a:lnTo>
                              <a:pt x="64" y="79"/>
                            </a:lnTo>
                            <a:lnTo>
                              <a:pt x="71" y="87"/>
                            </a:lnTo>
                            <a:lnTo>
                              <a:pt x="67" y="93"/>
                            </a:lnTo>
                            <a:lnTo>
                              <a:pt x="54" y="92"/>
                            </a:lnTo>
                            <a:lnTo>
                              <a:pt x="46" y="107"/>
                            </a:lnTo>
                            <a:lnTo>
                              <a:pt x="35" y="116"/>
                            </a:lnTo>
                            <a:lnTo>
                              <a:pt x="29" y="121"/>
                            </a:lnTo>
                            <a:lnTo>
                              <a:pt x="17" y="124"/>
                            </a:lnTo>
                            <a:lnTo>
                              <a:pt x="0" y="125"/>
                            </a:lnTo>
                            <a:lnTo>
                              <a:pt x="0" y="118"/>
                            </a:lnTo>
                            <a:lnTo>
                              <a:pt x="7" y="112"/>
                            </a:lnTo>
                            <a:lnTo>
                              <a:pt x="5" y="87"/>
                            </a:lnTo>
                            <a:lnTo>
                              <a:pt x="30" y="50"/>
                            </a:lnTo>
                            <a:lnTo>
                              <a:pt x="30" y="36"/>
                            </a:lnTo>
                            <a:lnTo>
                              <a:pt x="56" y="20"/>
                            </a:lnTo>
                            <a:lnTo>
                              <a:pt x="66" y="27"/>
                            </a:lnTo>
                            <a:lnTo>
                              <a:pt x="100" y="14"/>
                            </a:lnTo>
                            <a:lnTo>
                              <a:pt x="109" y="20"/>
                            </a:lnTo>
                            <a:lnTo>
                              <a:pt x="131" y="8"/>
                            </a:lnTo>
                            <a:lnTo>
                              <a:pt x="144" y="0"/>
                            </a:lnTo>
                            <a:close/>
                          </a:path>
                        </a:pathLst>
                      </a:custGeom>
                      <a:solidFill>
                        <a:srgbClr val="91D8A0"/>
                      </a:solidFill>
                      <a:ln w="0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416" name="Lysekil">
                        <a:extLst>
                          <a:ext uri="{FF2B5EF4-FFF2-40B4-BE49-F238E27FC236}">
                            <a16:creationId xmlns:a16="http://schemas.microsoft.com/office/drawing/2014/main" id="{00000000-0008-0000-0200-000092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486292" y="3744932"/>
                        <a:ext cx="100737" cy="182538"/>
                      </a:xfrm>
                      <a:custGeom>
                        <a:avLst/>
                        <a:gdLst>
                          <a:gd name="T0" fmla="*/ 47 w 72"/>
                          <a:gd name="T1" fmla="*/ 0 h 131"/>
                          <a:gd name="T2" fmla="*/ 60 w 72"/>
                          <a:gd name="T3" fmla="*/ 4 h 131"/>
                          <a:gd name="T4" fmla="*/ 72 w 72"/>
                          <a:gd name="T5" fmla="*/ 55 h 131"/>
                          <a:gd name="T6" fmla="*/ 72 w 72"/>
                          <a:gd name="T7" fmla="*/ 69 h 131"/>
                          <a:gd name="T8" fmla="*/ 47 w 72"/>
                          <a:gd name="T9" fmla="*/ 106 h 131"/>
                          <a:gd name="T10" fmla="*/ 39 w 72"/>
                          <a:gd name="T11" fmla="*/ 111 h 131"/>
                          <a:gd name="T12" fmla="*/ 32 w 72"/>
                          <a:gd name="T13" fmla="*/ 122 h 131"/>
                          <a:gd name="T14" fmla="*/ 24 w 72"/>
                          <a:gd name="T15" fmla="*/ 129 h 131"/>
                          <a:gd name="T16" fmla="*/ 12 w 72"/>
                          <a:gd name="T17" fmla="*/ 131 h 131"/>
                          <a:gd name="T18" fmla="*/ 9 w 72"/>
                          <a:gd name="T19" fmla="*/ 126 h 131"/>
                          <a:gd name="T20" fmla="*/ 15 w 72"/>
                          <a:gd name="T21" fmla="*/ 120 h 131"/>
                          <a:gd name="T22" fmla="*/ 18 w 72"/>
                          <a:gd name="T23" fmla="*/ 110 h 131"/>
                          <a:gd name="T24" fmla="*/ 11 w 72"/>
                          <a:gd name="T25" fmla="*/ 107 h 131"/>
                          <a:gd name="T26" fmla="*/ 4 w 72"/>
                          <a:gd name="T27" fmla="*/ 103 h 131"/>
                          <a:gd name="T28" fmla="*/ 11 w 72"/>
                          <a:gd name="T29" fmla="*/ 81 h 131"/>
                          <a:gd name="T30" fmla="*/ 0 w 72"/>
                          <a:gd name="T31" fmla="*/ 84 h 131"/>
                          <a:gd name="T32" fmla="*/ 1 w 72"/>
                          <a:gd name="T33" fmla="*/ 64 h 131"/>
                          <a:gd name="T34" fmla="*/ 28 w 72"/>
                          <a:gd name="T35" fmla="*/ 10 h 131"/>
                          <a:gd name="T36" fmla="*/ 47 w 72"/>
                          <a:gd name="T37" fmla="*/ 0 h 13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</a:cxnLst>
                        <a:rect l="0" t="0" r="r" b="b"/>
                        <a:pathLst>
                          <a:path w="72" h="131">
                            <a:moveTo>
                              <a:pt x="47" y="0"/>
                            </a:moveTo>
                            <a:lnTo>
                              <a:pt x="60" y="4"/>
                            </a:lnTo>
                            <a:lnTo>
                              <a:pt x="72" y="55"/>
                            </a:lnTo>
                            <a:lnTo>
                              <a:pt x="72" y="69"/>
                            </a:lnTo>
                            <a:lnTo>
                              <a:pt x="47" y="106"/>
                            </a:lnTo>
                            <a:lnTo>
                              <a:pt x="39" y="111"/>
                            </a:lnTo>
                            <a:lnTo>
                              <a:pt x="32" y="122"/>
                            </a:lnTo>
                            <a:lnTo>
                              <a:pt x="24" y="129"/>
                            </a:lnTo>
                            <a:lnTo>
                              <a:pt x="12" y="131"/>
                            </a:lnTo>
                            <a:lnTo>
                              <a:pt x="9" y="126"/>
                            </a:lnTo>
                            <a:lnTo>
                              <a:pt x="15" y="120"/>
                            </a:lnTo>
                            <a:lnTo>
                              <a:pt x="18" y="110"/>
                            </a:lnTo>
                            <a:lnTo>
                              <a:pt x="11" y="107"/>
                            </a:lnTo>
                            <a:lnTo>
                              <a:pt x="4" y="103"/>
                            </a:lnTo>
                            <a:lnTo>
                              <a:pt x="11" y="81"/>
                            </a:lnTo>
                            <a:lnTo>
                              <a:pt x="0" y="84"/>
                            </a:lnTo>
                            <a:lnTo>
                              <a:pt x="1" y="64"/>
                            </a:lnTo>
                            <a:lnTo>
                              <a:pt x="28" y="10"/>
                            </a:lnTo>
                            <a:lnTo>
                              <a:pt x="47" y="0"/>
                            </a:lnTo>
                            <a:close/>
                          </a:path>
                        </a:pathLst>
                      </a:custGeom>
                      <a:solidFill>
                        <a:srgbClr val="279EC8"/>
                      </a:solidFill>
                      <a:ln w="0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417" name="Dals-Ed">
                        <a:extLst>
                          <a:ext uri="{FF2B5EF4-FFF2-40B4-BE49-F238E27FC236}">
                            <a16:creationId xmlns:a16="http://schemas.microsoft.com/office/drawing/2014/main" id="{00000000-0008-0000-0200-000093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627055" y="3103293"/>
                        <a:ext cx="213934" cy="410693"/>
                      </a:xfrm>
                      <a:custGeom>
                        <a:avLst/>
                        <a:gdLst>
                          <a:gd name="T0" fmla="*/ 68 w 155"/>
                          <a:gd name="T1" fmla="*/ 0 h 294"/>
                          <a:gd name="T2" fmla="*/ 89 w 155"/>
                          <a:gd name="T3" fmla="*/ 25 h 294"/>
                          <a:gd name="T4" fmla="*/ 88 w 155"/>
                          <a:gd name="T5" fmla="*/ 47 h 294"/>
                          <a:gd name="T6" fmla="*/ 106 w 155"/>
                          <a:gd name="T7" fmla="*/ 54 h 294"/>
                          <a:gd name="T8" fmla="*/ 130 w 155"/>
                          <a:gd name="T9" fmla="*/ 92 h 294"/>
                          <a:gd name="T10" fmla="*/ 131 w 155"/>
                          <a:gd name="T11" fmla="*/ 109 h 294"/>
                          <a:gd name="T12" fmla="*/ 144 w 155"/>
                          <a:gd name="T13" fmla="*/ 135 h 294"/>
                          <a:gd name="T14" fmla="*/ 144 w 155"/>
                          <a:gd name="T15" fmla="*/ 153 h 294"/>
                          <a:gd name="T16" fmla="*/ 155 w 155"/>
                          <a:gd name="T17" fmla="*/ 157 h 294"/>
                          <a:gd name="T18" fmla="*/ 155 w 155"/>
                          <a:gd name="T19" fmla="*/ 172 h 294"/>
                          <a:gd name="T20" fmla="*/ 144 w 155"/>
                          <a:gd name="T21" fmla="*/ 177 h 294"/>
                          <a:gd name="T22" fmla="*/ 140 w 155"/>
                          <a:gd name="T23" fmla="*/ 193 h 294"/>
                          <a:gd name="T24" fmla="*/ 147 w 155"/>
                          <a:gd name="T25" fmla="*/ 199 h 294"/>
                          <a:gd name="T26" fmla="*/ 135 w 155"/>
                          <a:gd name="T27" fmla="*/ 235 h 294"/>
                          <a:gd name="T28" fmla="*/ 122 w 155"/>
                          <a:gd name="T29" fmla="*/ 233 h 294"/>
                          <a:gd name="T30" fmla="*/ 100 w 155"/>
                          <a:gd name="T31" fmla="*/ 270 h 294"/>
                          <a:gd name="T32" fmla="*/ 60 w 155"/>
                          <a:gd name="T33" fmla="*/ 274 h 294"/>
                          <a:gd name="T34" fmla="*/ 52 w 155"/>
                          <a:gd name="T35" fmla="*/ 294 h 294"/>
                          <a:gd name="T36" fmla="*/ 39 w 155"/>
                          <a:gd name="T37" fmla="*/ 283 h 294"/>
                          <a:gd name="T38" fmla="*/ 34 w 155"/>
                          <a:gd name="T39" fmla="*/ 256 h 294"/>
                          <a:gd name="T40" fmla="*/ 14 w 155"/>
                          <a:gd name="T41" fmla="*/ 253 h 294"/>
                          <a:gd name="T42" fmla="*/ 9 w 155"/>
                          <a:gd name="T43" fmla="*/ 242 h 294"/>
                          <a:gd name="T44" fmla="*/ 16 w 155"/>
                          <a:gd name="T45" fmla="*/ 231 h 294"/>
                          <a:gd name="T46" fmla="*/ 16 w 155"/>
                          <a:gd name="T47" fmla="*/ 214 h 294"/>
                          <a:gd name="T48" fmla="*/ 0 w 155"/>
                          <a:gd name="T49" fmla="*/ 193 h 294"/>
                          <a:gd name="T50" fmla="*/ 10 w 155"/>
                          <a:gd name="T51" fmla="*/ 167 h 294"/>
                          <a:gd name="T52" fmla="*/ 10 w 155"/>
                          <a:gd name="T53" fmla="*/ 144 h 294"/>
                          <a:gd name="T54" fmla="*/ 24 w 155"/>
                          <a:gd name="T55" fmla="*/ 114 h 294"/>
                          <a:gd name="T56" fmla="*/ 48 w 155"/>
                          <a:gd name="T57" fmla="*/ 79 h 294"/>
                          <a:gd name="T58" fmla="*/ 42 w 155"/>
                          <a:gd name="T59" fmla="*/ 66 h 294"/>
                          <a:gd name="T60" fmla="*/ 47 w 155"/>
                          <a:gd name="T61" fmla="*/ 16 h 294"/>
                          <a:gd name="T62" fmla="*/ 68 w 155"/>
                          <a:gd name="T63" fmla="*/ 0 h 29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</a:cxnLst>
                        <a:rect l="0" t="0" r="r" b="b"/>
                        <a:pathLst>
                          <a:path w="155" h="294">
                            <a:moveTo>
                              <a:pt x="68" y="0"/>
                            </a:moveTo>
                            <a:lnTo>
                              <a:pt x="89" y="25"/>
                            </a:lnTo>
                            <a:lnTo>
                              <a:pt x="88" y="47"/>
                            </a:lnTo>
                            <a:lnTo>
                              <a:pt x="106" y="54"/>
                            </a:lnTo>
                            <a:lnTo>
                              <a:pt x="130" y="92"/>
                            </a:lnTo>
                            <a:lnTo>
                              <a:pt x="131" y="109"/>
                            </a:lnTo>
                            <a:lnTo>
                              <a:pt x="144" y="135"/>
                            </a:lnTo>
                            <a:lnTo>
                              <a:pt x="144" y="153"/>
                            </a:lnTo>
                            <a:lnTo>
                              <a:pt x="155" y="157"/>
                            </a:lnTo>
                            <a:lnTo>
                              <a:pt x="155" y="172"/>
                            </a:lnTo>
                            <a:lnTo>
                              <a:pt x="144" y="177"/>
                            </a:lnTo>
                            <a:lnTo>
                              <a:pt x="140" y="193"/>
                            </a:lnTo>
                            <a:lnTo>
                              <a:pt x="147" y="199"/>
                            </a:lnTo>
                            <a:lnTo>
                              <a:pt x="135" y="235"/>
                            </a:lnTo>
                            <a:lnTo>
                              <a:pt x="122" y="233"/>
                            </a:lnTo>
                            <a:lnTo>
                              <a:pt x="100" y="270"/>
                            </a:lnTo>
                            <a:lnTo>
                              <a:pt x="60" y="274"/>
                            </a:lnTo>
                            <a:lnTo>
                              <a:pt x="52" y="294"/>
                            </a:lnTo>
                            <a:lnTo>
                              <a:pt x="39" y="283"/>
                            </a:lnTo>
                            <a:lnTo>
                              <a:pt x="34" y="256"/>
                            </a:lnTo>
                            <a:lnTo>
                              <a:pt x="14" y="253"/>
                            </a:lnTo>
                            <a:lnTo>
                              <a:pt x="9" y="242"/>
                            </a:lnTo>
                            <a:lnTo>
                              <a:pt x="16" y="231"/>
                            </a:lnTo>
                            <a:lnTo>
                              <a:pt x="16" y="214"/>
                            </a:lnTo>
                            <a:lnTo>
                              <a:pt x="0" y="193"/>
                            </a:lnTo>
                            <a:lnTo>
                              <a:pt x="10" y="167"/>
                            </a:lnTo>
                            <a:lnTo>
                              <a:pt x="10" y="144"/>
                            </a:lnTo>
                            <a:lnTo>
                              <a:pt x="24" y="114"/>
                            </a:lnTo>
                            <a:lnTo>
                              <a:pt x="48" y="79"/>
                            </a:lnTo>
                            <a:lnTo>
                              <a:pt x="42" y="66"/>
                            </a:lnTo>
                            <a:lnTo>
                              <a:pt x="47" y="16"/>
                            </a:lnTo>
                            <a:lnTo>
                              <a:pt x="68" y="0"/>
                            </a:lnTo>
                            <a:close/>
                          </a:path>
                        </a:pathLst>
                      </a:custGeom>
                      <a:solidFill>
                        <a:srgbClr val="279EC8"/>
                      </a:solidFill>
                      <a:ln w="0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418" name="Bengtsfors">
                        <a:extLst>
                          <a:ext uri="{FF2B5EF4-FFF2-40B4-BE49-F238E27FC236}">
                            <a16:creationId xmlns:a16="http://schemas.microsoft.com/office/drawing/2014/main" id="{00000000-0008-0000-0200-000094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720910" y="3078400"/>
                        <a:ext cx="284325" cy="443887"/>
                      </a:xfrm>
                      <a:custGeom>
                        <a:avLst/>
                        <a:gdLst>
                          <a:gd name="T0" fmla="*/ 80 w 206"/>
                          <a:gd name="T1" fmla="*/ 0 h 318"/>
                          <a:gd name="T2" fmla="*/ 134 w 206"/>
                          <a:gd name="T3" fmla="*/ 2 h 318"/>
                          <a:gd name="T4" fmla="*/ 143 w 206"/>
                          <a:gd name="T5" fmla="*/ 46 h 318"/>
                          <a:gd name="T6" fmla="*/ 169 w 206"/>
                          <a:gd name="T7" fmla="*/ 57 h 318"/>
                          <a:gd name="T8" fmla="*/ 193 w 206"/>
                          <a:gd name="T9" fmla="*/ 52 h 318"/>
                          <a:gd name="T10" fmla="*/ 206 w 206"/>
                          <a:gd name="T11" fmla="*/ 85 h 318"/>
                          <a:gd name="T12" fmla="*/ 185 w 206"/>
                          <a:gd name="T13" fmla="*/ 119 h 318"/>
                          <a:gd name="T14" fmla="*/ 180 w 206"/>
                          <a:gd name="T15" fmla="*/ 200 h 318"/>
                          <a:gd name="T16" fmla="*/ 190 w 206"/>
                          <a:gd name="T17" fmla="*/ 216 h 318"/>
                          <a:gd name="T18" fmla="*/ 186 w 206"/>
                          <a:gd name="T19" fmla="*/ 266 h 318"/>
                          <a:gd name="T20" fmla="*/ 177 w 206"/>
                          <a:gd name="T21" fmla="*/ 268 h 318"/>
                          <a:gd name="T22" fmla="*/ 166 w 206"/>
                          <a:gd name="T23" fmla="*/ 263 h 318"/>
                          <a:gd name="T24" fmla="*/ 130 w 206"/>
                          <a:gd name="T25" fmla="*/ 259 h 318"/>
                          <a:gd name="T26" fmla="*/ 114 w 206"/>
                          <a:gd name="T27" fmla="*/ 276 h 318"/>
                          <a:gd name="T28" fmla="*/ 125 w 206"/>
                          <a:gd name="T29" fmla="*/ 306 h 318"/>
                          <a:gd name="T30" fmla="*/ 100 w 206"/>
                          <a:gd name="T31" fmla="*/ 318 h 318"/>
                          <a:gd name="T32" fmla="*/ 76 w 206"/>
                          <a:gd name="T33" fmla="*/ 292 h 318"/>
                          <a:gd name="T34" fmla="*/ 43 w 206"/>
                          <a:gd name="T35" fmla="*/ 298 h 318"/>
                          <a:gd name="T36" fmla="*/ 32 w 206"/>
                          <a:gd name="T37" fmla="*/ 288 h 318"/>
                          <a:gd name="T38" fmla="*/ 54 w 206"/>
                          <a:gd name="T39" fmla="*/ 251 h 318"/>
                          <a:gd name="T40" fmla="*/ 67 w 206"/>
                          <a:gd name="T41" fmla="*/ 253 h 318"/>
                          <a:gd name="T42" fmla="*/ 79 w 206"/>
                          <a:gd name="T43" fmla="*/ 217 h 318"/>
                          <a:gd name="T44" fmla="*/ 72 w 206"/>
                          <a:gd name="T45" fmla="*/ 211 h 318"/>
                          <a:gd name="T46" fmla="*/ 76 w 206"/>
                          <a:gd name="T47" fmla="*/ 195 h 318"/>
                          <a:gd name="T48" fmla="*/ 87 w 206"/>
                          <a:gd name="T49" fmla="*/ 190 h 318"/>
                          <a:gd name="T50" fmla="*/ 87 w 206"/>
                          <a:gd name="T51" fmla="*/ 175 h 318"/>
                          <a:gd name="T52" fmla="*/ 76 w 206"/>
                          <a:gd name="T53" fmla="*/ 171 h 318"/>
                          <a:gd name="T54" fmla="*/ 76 w 206"/>
                          <a:gd name="T55" fmla="*/ 153 h 318"/>
                          <a:gd name="T56" fmla="*/ 63 w 206"/>
                          <a:gd name="T57" fmla="*/ 127 h 318"/>
                          <a:gd name="T58" fmla="*/ 62 w 206"/>
                          <a:gd name="T59" fmla="*/ 110 h 318"/>
                          <a:gd name="T60" fmla="*/ 38 w 206"/>
                          <a:gd name="T61" fmla="*/ 72 h 318"/>
                          <a:gd name="T62" fmla="*/ 20 w 206"/>
                          <a:gd name="T63" fmla="*/ 65 h 318"/>
                          <a:gd name="T64" fmla="*/ 21 w 206"/>
                          <a:gd name="T65" fmla="*/ 43 h 318"/>
                          <a:gd name="T66" fmla="*/ 0 w 206"/>
                          <a:gd name="T67" fmla="*/ 18 h 318"/>
                          <a:gd name="T68" fmla="*/ 42 w 206"/>
                          <a:gd name="T69" fmla="*/ 4 h 318"/>
                          <a:gd name="T70" fmla="*/ 83 w 206"/>
                          <a:gd name="T71" fmla="*/ 43 h 318"/>
                          <a:gd name="T72" fmla="*/ 80 w 206"/>
                          <a:gd name="T73" fmla="*/ 0 h 31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</a:cxnLst>
                        <a:rect l="0" t="0" r="r" b="b"/>
                        <a:pathLst>
                          <a:path w="206" h="318">
                            <a:moveTo>
                              <a:pt x="80" y="0"/>
                            </a:moveTo>
                            <a:lnTo>
                              <a:pt x="134" y="2"/>
                            </a:lnTo>
                            <a:lnTo>
                              <a:pt x="143" y="46"/>
                            </a:lnTo>
                            <a:lnTo>
                              <a:pt x="169" y="57"/>
                            </a:lnTo>
                            <a:lnTo>
                              <a:pt x="193" y="52"/>
                            </a:lnTo>
                            <a:lnTo>
                              <a:pt x="206" y="85"/>
                            </a:lnTo>
                            <a:lnTo>
                              <a:pt x="185" y="119"/>
                            </a:lnTo>
                            <a:lnTo>
                              <a:pt x="180" y="200"/>
                            </a:lnTo>
                            <a:lnTo>
                              <a:pt x="190" y="216"/>
                            </a:lnTo>
                            <a:lnTo>
                              <a:pt x="186" y="266"/>
                            </a:lnTo>
                            <a:lnTo>
                              <a:pt x="177" y="268"/>
                            </a:lnTo>
                            <a:lnTo>
                              <a:pt x="166" y="263"/>
                            </a:lnTo>
                            <a:lnTo>
                              <a:pt x="130" y="259"/>
                            </a:lnTo>
                            <a:lnTo>
                              <a:pt x="114" y="276"/>
                            </a:lnTo>
                            <a:lnTo>
                              <a:pt x="125" y="306"/>
                            </a:lnTo>
                            <a:lnTo>
                              <a:pt x="100" y="318"/>
                            </a:lnTo>
                            <a:lnTo>
                              <a:pt x="76" y="292"/>
                            </a:lnTo>
                            <a:lnTo>
                              <a:pt x="43" y="298"/>
                            </a:lnTo>
                            <a:lnTo>
                              <a:pt x="32" y="288"/>
                            </a:lnTo>
                            <a:lnTo>
                              <a:pt x="54" y="251"/>
                            </a:lnTo>
                            <a:lnTo>
                              <a:pt x="67" y="253"/>
                            </a:lnTo>
                            <a:lnTo>
                              <a:pt x="79" y="217"/>
                            </a:lnTo>
                            <a:lnTo>
                              <a:pt x="72" y="211"/>
                            </a:lnTo>
                            <a:lnTo>
                              <a:pt x="76" y="195"/>
                            </a:lnTo>
                            <a:lnTo>
                              <a:pt x="87" y="190"/>
                            </a:lnTo>
                            <a:lnTo>
                              <a:pt x="87" y="175"/>
                            </a:lnTo>
                            <a:lnTo>
                              <a:pt x="76" y="171"/>
                            </a:lnTo>
                            <a:lnTo>
                              <a:pt x="76" y="153"/>
                            </a:lnTo>
                            <a:lnTo>
                              <a:pt x="63" y="127"/>
                            </a:lnTo>
                            <a:lnTo>
                              <a:pt x="62" y="110"/>
                            </a:lnTo>
                            <a:lnTo>
                              <a:pt x="38" y="72"/>
                            </a:lnTo>
                            <a:lnTo>
                              <a:pt x="20" y="65"/>
                            </a:lnTo>
                            <a:lnTo>
                              <a:pt x="21" y="43"/>
                            </a:lnTo>
                            <a:lnTo>
                              <a:pt x="0" y="18"/>
                            </a:lnTo>
                            <a:lnTo>
                              <a:pt x="42" y="4"/>
                            </a:lnTo>
                            <a:lnTo>
                              <a:pt x="83" y="43"/>
                            </a:lnTo>
                            <a:lnTo>
                              <a:pt x="80" y="0"/>
                            </a:lnTo>
                            <a:close/>
                          </a:path>
                        </a:pathLst>
                      </a:custGeom>
                      <a:solidFill>
                        <a:srgbClr val="BFBFBF"/>
                      </a:solidFill>
                      <a:ln w="0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419" name="Åmål">
                        <a:extLst>
                          <a:ext uri="{FF2B5EF4-FFF2-40B4-BE49-F238E27FC236}">
                            <a16:creationId xmlns:a16="http://schemas.microsoft.com/office/drawing/2014/main" id="{00000000-0008-0000-0200-000095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969349" y="3158593"/>
                        <a:ext cx="171147" cy="329117"/>
                      </a:xfrm>
                      <a:custGeom>
                        <a:avLst/>
                        <a:gdLst>
                          <a:gd name="T0" fmla="*/ 83 w 124"/>
                          <a:gd name="T1" fmla="*/ 0 h 236"/>
                          <a:gd name="T2" fmla="*/ 106 w 124"/>
                          <a:gd name="T3" fmla="*/ 11 h 236"/>
                          <a:gd name="T4" fmla="*/ 124 w 124"/>
                          <a:gd name="T5" fmla="*/ 29 h 236"/>
                          <a:gd name="T6" fmla="*/ 124 w 124"/>
                          <a:gd name="T7" fmla="*/ 79 h 236"/>
                          <a:gd name="T8" fmla="*/ 81 w 124"/>
                          <a:gd name="T9" fmla="*/ 147 h 236"/>
                          <a:gd name="T10" fmla="*/ 74 w 124"/>
                          <a:gd name="T11" fmla="*/ 194 h 236"/>
                          <a:gd name="T12" fmla="*/ 45 w 124"/>
                          <a:gd name="T13" fmla="*/ 236 h 236"/>
                          <a:gd name="T14" fmla="*/ 6 w 124"/>
                          <a:gd name="T15" fmla="*/ 209 h 236"/>
                          <a:gd name="T16" fmla="*/ 10 w 124"/>
                          <a:gd name="T17" fmla="*/ 159 h 236"/>
                          <a:gd name="T18" fmla="*/ 0 w 124"/>
                          <a:gd name="T19" fmla="*/ 143 h 236"/>
                          <a:gd name="T20" fmla="*/ 5 w 124"/>
                          <a:gd name="T21" fmla="*/ 62 h 236"/>
                          <a:gd name="T22" fmla="*/ 26 w 124"/>
                          <a:gd name="T23" fmla="*/ 28 h 236"/>
                          <a:gd name="T24" fmla="*/ 60 w 124"/>
                          <a:gd name="T25" fmla="*/ 36 h 236"/>
                          <a:gd name="T26" fmla="*/ 83 w 124"/>
                          <a:gd name="T27" fmla="*/ 0 h 23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</a:cxnLst>
                        <a:rect l="0" t="0" r="r" b="b"/>
                        <a:pathLst>
                          <a:path w="124" h="236">
                            <a:moveTo>
                              <a:pt x="83" y="0"/>
                            </a:moveTo>
                            <a:lnTo>
                              <a:pt x="106" y="11"/>
                            </a:lnTo>
                            <a:lnTo>
                              <a:pt x="124" y="29"/>
                            </a:lnTo>
                            <a:lnTo>
                              <a:pt x="124" y="79"/>
                            </a:lnTo>
                            <a:lnTo>
                              <a:pt x="81" y="147"/>
                            </a:lnTo>
                            <a:lnTo>
                              <a:pt x="74" y="194"/>
                            </a:lnTo>
                            <a:lnTo>
                              <a:pt x="45" y="236"/>
                            </a:lnTo>
                            <a:lnTo>
                              <a:pt x="6" y="209"/>
                            </a:lnTo>
                            <a:lnTo>
                              <a:pt x="10" y="159"/>
                            </a:lnTo>
                            <a:lnTo>
                              <a:pt x="0" y="143"/>
                            </a:lnTo>
                            <a:lnTo>
                              <a:pt x="5" y="62"/>
                            </a:lnTo>
                            <a:lnTo>
                              <a:pt x="26" y="28"/>
                            </a:lnTo>
                            <a:lnTo>
                              <a:pt x="60" y="36"/>
                            </a:lnTo>
                            <a:lnTo>
                              <a:pt x="83" y="0"/>
                            </a:lnTo>
                            <a:close/>
                          </a:path>
                        </a:pathLst>
                      </a:custGeom>
                      <a:solidFill>
                        <a:srgbClr val="91D8A0"/>
                      </a:solidFill>
                      <a:ln w="0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420" name="Färgelanda">
                        <a:extLst>
                          <a:ext uri="{FF2B5EF4-FFF2-40B4-BE49-F238E27FC236}">
                            <a16:creationId xmlns:a16="http://schemas.microsoft.com/office/drawing/2014/main" id="{00000000-0008-0000-0200-000096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693306" y="3480794"/>
                        <a:ext cx="175288" cy="312520"/>
                      </a:xfrm>
                      <a:custGeom>
                        <a:avLst/>
                        <a:gdLst>
                          <a:gd name="T0" fmla="*/ 52 w 127"/>
                          <a:gd name="T1" fmla="*/ 0 h 224"/>
                          <a:gd name="T2" fmla="*/ 63 w 127"/>
                          <a:gd name="T3" fmla="*/ 10 h 224"/>
                          <a:gd name="T4" fmla="*/ 96 w 127"/>
                          <a:gd name="T5" fmla="*/ 4 h 224"/>
                          <a:gd name="T6" fmla="*/ 120 w 127"/>
                          <a:gd name="T7" fmla="*/ 30 h 224"/>
                          <a:gd name="T8" fmla="*/ 127 w 127"/>
                          <a:gd name="T9" fmla="*/ 69 h 224"/>
                          <a:gd name="T10" fmla="*/ 110 w 127"/>
                          <a:gd name="T11" fmla="*/ 105 h 224"/>
                          <a:gd name="T12" fmla="*/ 97 w 127"/>
                          <a:gd name="T13" fmla="*/ 118 h 224"/>
                          <a:gd name="T14" fmla="*/ 84 w 127"/>
                          <a:gd name="T15" fmla="*/ 183 h 224"/>
                          <a:gd name="T16" fmla="*/ 70 w 127"/>
                          <a:gd name="T17" fmla="*/ 199 h 224"/>
                          <a:gd name="T18" fmla="*/ 72 w 127"/>
                          <a:gd name="T19" fmla="*/ 224 h 224"/>
                          <a:gd name="T20" fmla="*/ 37 w 127"/>
                          <a:gd name="T21" fmla="*/ 209 h 224"/>
                          <a:gd name="T22" fmla="*/ 24 w 127"/>
                          <a:gd name="T23" fmla="*/ 217 h 224"/>
                          <a:gd name="T24" fmla="*/ 15 w 127"/>
                          <a:gd name="T25" fmla="*/ 200 h 224"/>
                          <a:gd name="T26" fmla="*/ 8 w 127"/>
                          <a:gd name="T27" fmla="*/ 181 h 224"/>
                          <a:gd name="T28" fmla="*/ 21 w 127"/>
                          <a:gd name="T29" fmla="*/ 173 h 224"/>
                          <a:gd name="T30" fmla="*/ 3 w 127"/>
                          <a:gd name="T31" fmla="*/ 161 h 224"/>
                          <a:gd name="T32" fmla="*/ 0 w 127"/>
                          <a:gd name="T33" fmla="*/ 113 h 224"/>
                          <a:gd name="T34" fmla="*/ 23 w 127"/>
                          <a:gd name="T35" fmla="*/ 97 h 224"/>
                          <a:gd name="T36" fmla="*/ 31 w 127"/>
                          <a:gd name="T37" fmla="*/ 60 h 224"/>
                          <a:gd name="T38" fmla="*/ 4 w 127"/>
                          <a:gd name="T39" fmla="*/ 43 h 224"/>
                          <a:gd name="T40" fmla="*/ 4 w 127"/>
                          <a:gd name="T41" fmla="*/ 24 h 224"/>
                          <a:gd name="T42" fmla="*/ 12 w 127"/>
                          <a:gd name="T43" fmla="*/ 4 h 224"/>
                          <a:gd name="T44" fmla="*/ 52 w 127"/>
                          <a:gd name="T45" fmla="*/ 0 h 2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</a:cxnLst>
                        <a:rect l="0" t="0" r="r" b="b"/>
                        <a:pathLst>
                          <a:path w="127" h="224">
                            <a:moveTo>
                              <a:pt x="52" y="0"/>
                            </a:moveTo>
                            <a:lnTo>
                              <a:pt x="63" y="10"/>
                            </a:lnTo>
                            <a:lnTo>
                              <a:pt x="96" y="4"/>
                            </a:lnTo>
                            <a:lnTo>
                              <a:pt x="120" y="30"/>
                            </a:lnTo>
                            <a:lnTo>
                              <a:pt x="127" y="69"/>
                            </a:lnTo>
                            <a:lnTo>
                              <a:pt x="110" y="105"/>
                            </a:lnTo>
                            <a:lnTo>
                              <a:pt x="97" y="118"/>
                            </a:lnTo>
                            <a:lnTo>
                              <a:pt x="84" y="183"/>
                            </a:lnTo>
                            <a:lnTo>
                              <a:pt x="70" y="199"/>
                            </a:lnTo>
                            <a:lnTo>
                              <a:pt x="72" y="224"/>
                            </a:lnTo>
                            <a:lnTo>
                              <a:pt x="37" y="209"/>
                            </a:lnTo>
                            <a:lnTo>
                              <a:pt x="24" y="217"/>
                            </a:lnTo>
                            <a:lnTo>
                              <a:pt x="15" y="200"/>
                            </a:lnTo>
                            <a:lnTo>
                              <a:pt x="8" y="181"/>
                            </a:lnTo>
                            <a:lnTo>
                              <a:pt x="21" y="173"/>
                            </a:lnTo>
                            <a:lnTo>
                              <a:pt x="3" y="161"/>
                            </a:lnTo>
                            <a:lnTo>
                              <a:pt x="0" y="113"/>
                            </a:lnTo>
                            <a:lnTo>
                              <a:pt x="23" y="97"/>
                            </a:lnTo>
                            <a:lnTo>
                              <a:pt x="31" y="60"/>
                            </a:lnTo>
                            <a:lnTo>
                              <a:pt x="4" y="43"/>
                            </a:lnTo>
                            <a:lnTo>
                              <a:pt x="4" y="24"/>
                            </a:lnTo>
                            <a:lnTo>
                              <a:pt x="12" y="4"/>
                            </a:lnTo>
                            <a:lnTo>
                              <a:pt x="52" y="0"/>
                            </a:lnTo>
                            <a:close/>
                          </a:path>
                        </a:pathLst>
                      </a:custGeom>
                      <a:solidFill>
                        <a:srgbClr val="BFBFBF"/>
                      </a:solidFill>
                      <a:ln w="0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421" name="Mellerud">
                        <a:extLst>
                          <a:ext uri="{FF2B5EF4-FFF2-40B4-BE49-F238E27FC236}">
                            <a16:creationId xmlns:a16="http://schemas.microsoft.com/office/drawing/2014/main" id="{00000000-0008-0000-0200-000097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845130" y="3439326"/>
                        <a:ext cx="230497" cy="282094"/>
                      </a:xfrm>
                      <a:custGeom>
                        <a:avLst/>
                        <a:gdLst>
                          <a:gd name="T0" fmla="*/ 40 w 167"/>
                          <a:gd name="T1" fmla="*/ 0 h 202"/>
                          <a:gd name="T2" fmla="*/ 76 w 167"/>
                          <a:gd name="T3" fmla="*/ 4 h 202"/>
                          <a:gd name="T4" fmla="*/ 87 w 167"/>
                          <a:gd name="T5" fmla="*/ 9 h 202"/>
                          <a:gd name="T6" fmla="*/ 96 w 167"/>
                          <a:gd name="T7" fmla="*/ 7 h 202"/>
                          <a:gd name="T8" fmla="*/ 135 w 167"/>
                          <a:gd name="T9" fmla="*/ 34 h 202"/>
                          <a:gd name="T10" fmla="*/ 112 w 167"/>
                          <a:gd name="T11" fmla="*/ 71 h 202"/>
                          <a:gd name="T12" fmla="*/ 110 w 167"/>
                          <a:gd name="T13" fmla="*/ 106 h 202"/>
                          <a:gd name="T14" fmla="*/ 128 w 167"/>
                          <a:gd name="T15" fmla="*/ 123 h 202"/>
                          <a:gd name="T16" fmla="*/ 160 w 167"/>
                          <a:gd name="T17" fmla="*/ 127 h 202"/>
                          <a:gd name="T18" fmla="*/ 167 w 167"/>
                          <a:gd name="T19" fmla="*/ 138 h 202"/>
                          <a:gd name="T20" fmla="*/ 151 w 167"/>
                          <a:gd name="T21" fmla="*/ 151 h 202"/>
                          <a:gd name="T22" fmla="*/ 131 w 167"/>
                          <a:gd name="T23" fmla="*/ 174 h 202"/>
                          <a:gd name="T24" fmla="*/ 117 w 167"/>
                          <a:gd name="T25" fmla="*/ 202 h 202"/>
                          <a:gd name="T26" fmla="*/ 83 w 167"/>
                          <a:gd name="T27" fmla="*/ 172 h 202"/>
                          <a:gd name="T28" fmla="*/ 73 w 167"/>
                          <a:gd name="T29" fmla="*/ 176 h 202"/>
                          <a:gd name="T30" fmla="*/ 0 w 167"/>
                          <a:gd name="T31" fmla="*/ 134 h 202"/>
                          <a:gd name="T32" fmla="*/ 17 w 167"/>
                          <a:gd name="T33" fmla="*/ 98 h 202"/>
                          <a:gd name="T34" fmla="*/ 10 w 167"/>
                          <a:gd name="T35" fmla="*/ 59 h 202"/>
                          <a:gd name="T36" fmla="*/ 35 w 167"/>
                          <a:gd name="T37" fmla="*/ 47 h 202"/>
                          <a:gd name="T38" fmla="*/ 24 w 167"/>
                          <a:gd name="T39" fmla="*/ 17 h 202"/>
                          <a:gd name="T40" fmla="*/ 40 w 167"/>
                          <a:gd name="T41" fmla="*/ 0 h 20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</a:cxnLst>
                        <a:rect l="0" t="0" r="r" b="b"/>
                        <a:pathLst>
                          <a:path w="167" h="202">
                            <a:moveTo>
                              <a:pt x="40" y="0"/>
                            </a:moveTo>
                            <a:lnTo>
                              <a:pt x="76" y="4"/>
                            </a:lnTo>
                            <a:lnTo>
                              <a:pt x="87" y="9"/>
                            </a:lnTo>
                            <a:lnTo>
                              <a:pt x="96" y="7"/>
                            </a:lnTo>
                            <a:lnTo>
                              <a:pt x="135" y="34"/>
                            </a:lnTo>
                            <a:lnTo>
                              <a:pt x="112" y="71"/>
                            </a:lnTo>
                            <a:lnTo>
                              <a:pt x="110" y="106"/>
                            </a:lnTo>
                            <a:lnTo>
                              <a:pt x="128" y="123"/>
                            </a:lnTo>
                            <a:lnTo>
                              <a:pt x="160" y="127"/>
                            </a:lnTo>
                            <a:lnTo>
                              <a:pt x="167" y="138"/>
                            </a:lnTo>
                            <a:lnTo>
                              <a:pt x="151" y="151"/>
                            </a:lnTo>
                            <a:lnTo>
                              <a:pt x="131" y="174"/>
                            </a:lnTo>
                            <a:lnTo>
                              <a:pt x="117" y="202"/>
                            </a:lnTo>
                            <a:lnTo>
                              <a:pt x="83" y="172"/>
                            </a:lnTo>
                            <a:lnTo>
                              <a:pt x="73" y="176"/>
                            </a:lnTo>
                            <a:lnTo>
                              <a:pt x="0" y="134"/>
                            </a:lnTo>
                            <a:lnTo>
                              <a:pt x="17" y="98"/>
                            </a:lnTo>
                            <a:lnTo>
                              <a:pt x="10" y="59"/>
                            </a:lnTo>
                            <a:lnTo>
                              <a:pt x="35" y="47"/>
                            </a:lnTo>
                            <a:lnTo>
                              <a:pt x="24" y="17"/>
                            </a:lnTo>
                            <a:lnTo>
                              <a:pt x="40" y="0"/>
                            </a:lnTo>
                            <a:close/>
                          </a:path>
                        </a:pathLst>
                      </a:custGeom>
                      <a:solidFill>
                        <a:srgbClr val="279EC8"/>
                      </a:solidFill>
                      <a:ln w="0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422" name="Vänersborg">
                        <a:extLst>
                          <a:ext uri="{FF2B5EF4-FFF2-40B4-BE49-F238E27FC236}">
                            <a16:creationId xmlns:a16="http://schemas.microsoft.com/office/drawing/2014/main" id="{00000000-0008-0000-0200-000098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789921" y="3627374"/>
                        <a:ext cx="270523" cy="337415"/>
                      </a:xfrm>
                      <a:custGeom>
                        <a:avLst/>
                        <a:gdLst>
                          <a:gd name="T0" fmla="*/ 40 w 196"/>
                          <a:gd name="T1" fmla="*/ 0 h 242"/>
                          <a:gd name="T2" fmla="*/ 113 w 196"/>
                          <a:gd name="T3" fmla="*/ 42 h 242"/>
                          <a:gd name="T4" fmla="*/ 123 w 196"/>
                          <a:gd name="T5" fmla="*/ 38 h 242"/>
                          <a:gd name="T6" fmla="*/ 157 w 196"/>
                          <a:gd name="T7" fmla="*/ 68 h 242"/>
                          <a:gd name="T8" fmla="*/ 136 w 196"/>
                          <a:gd name="T9" fmla="*/ 91 h 242"/>
                          <a:gd name="T10" fmla="*/ 107 w 196"/>
                          <a:gd name="T11" fmla="*/ 108 h 242"/>
                          <a:gd name="T12" fmla="*/ 86 w 196"/>
                          <a:gd name="T13" fmla="*/ 136 h 242"/>
                          <a:gd name="T14" fmla="*/ 85 w 196"/>
                          <a:gd name="T15" fmla="*/ 154 h 242"/>
                          <a:gd name="T16" fmla="*/ 115 w 196"/>
                          <a:gd name="T17" fmla="*/ 161 h 242"/>
                          <a:gd name="T18" fmla="*/ 128 w 196"/>
                          <a:gd name="T19" fmla="*/ 150 h 242"/>
                          <a:gd name="T20" fmla="*/ 148 w 196"/>
                          <a:gd name="T21" fmla="*/ 156 h 242"/>
                          <a:gd name="T22" fmla="*/ 177 w 196"/>
                          <a:gd name="T23" fmla="*/ 114 h 242"/>
                          <a:gd name="T24" fmla="*/ 196 w 196"/>
                          <a:gd name="T25" fmla="*/ 116 h 242"/>
                          <a:gd name="T26" fmla="*/ 188 w 196"/>
                          <a:gd name="T27" fmla="*/ 153 h 242"/>
                          <a:gd name="T28" fmla="*/ 144 w 196"/>
                          <a:gd name="T29" fmla="*/ 173 h 242"/>
                          <a:gd name="T30" fmla="*/ 124 w 196"/>
                          <a:gd name="T31" fmla="*/ 195 h 242"/>
                          <a:gd name="T32" fmla="*/ 139 w 196"/>
                          <a:gd name="T33" fmla="*/ 214 h 242"/>
                          <a:gd name="T34" fmla="*/ 105 w 196"/>
                          <a:gd name="T35" fmla="*/ 242 h 242"/>
                          <a:gd name="T36" fmla="*/ 99 w 196"/>
                          <a:gd name="T37" fmla="*/ 225 h 242"/>
                          <a:gd name="T38" fmla="*/ 88 w 196"/>
                          <a:gd name="T39" fmla="*/ 204 h 242"/>
                          <a:gd name="T40" fmla="*/ 68 w 196"/>
                          <a:gd name="T41" fmla="*/ 194 h 242"/>
                          <a:gd name="T42" fmla="*/ 22 w 196"/>
                          <a:gd name="T43" fmla="*/ 209 h 242"/>
                          <a:gd name="T44" fmla="*/ 16 w 196"/>
                          <a:gd name="T45" fmla="*/ 184 h 242"/>
                          <a:gd name="T46" fmla="*/ 29 w 196"/>
                          <a:gd name="T47" fmla="*/ 158 h 242"/>
                          <a:gd name="T48" fmla="*/ 25 w 196"/>
                          <a:gd name="T49" fmla="*/ 142 h 242"/>
                          <a:gd name="T50" fmla="*/ 2 w 196"/>
                          <a:gd name="T51" fmla="*/ 119 h 242"/>
                          <a:gd name="T52" fmla="*/ 0 w 196"/>
                          <a:gd name="T53" fmla="*/ 94 h 242"/>
                          <a:gd name="T54" fmla="*/ 14 w 196"/>
                          <a:gd name="T55" fmla="*/ 78 h 242"/>
                          <a:gd name="T56" fmla="*/ 27 w 196"/>
                          <a:gd name="T57" fmla="*/ 13 h 242"/>
                          <a:gd name="T58" fmla="*/ 40 w 196"/>
                          <a:gd name="T59" fmla="*/ 0 h 24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</a:cxnLst>
                        <a:rect l="0" t="0" r="r" b="b"/>
                        <a:pathLst>
                          <a:path w="196" h="242">
                            <a:moveTo>
                              <a:pt x="40" y="0"/>
                            </a:moveTo>
                            <a:lnTo>
                              <a:pt x="113" y="42"/>
                            </a:lnTo>
                            <a:lnTo>
                              <a:pt x="123" y="38"/>
                            </a:lnTo>
                            <a:lnTo>
                              <a:pt x="157" y="68"/>
                            </a:lnTo>
                            <a:lnTo>
                              <a:pt x="136" y="91"/>
                            </a:lnTo>
                            <a:lnTo>
                              <a:pt x="107" y="108"/>
                            </a:lnTo>
                            <a:lnTo>
                              <a:pt x="86" y="136"/>
                            </a:lnTo>
                            <a:lnTo>
                              <a:pt x="85" y="154"/>
                            </a:lnTo>
                            <a:lnTo>
                              <a:pt x="115" y="161"/>
                            </a:lnTo>
                            <a:lnTo>
                              <a:pt x="128" y="150"/>
                            </a:lnTo>
                            <a:lnTo>
                              <a:pt x="148" y="156"/>
                            </a:lnTo>
                            <a:lnTo>
                              <a:pt x="177" y="114"/>
                            </a:lnTo>
                            <a:lnTo>
                              <a:pt x="196" y="116"/>
                            </a:lnTo>
                            <a:lnTo>
                              <a:pt x="188" y="153"/>
                            </a:lnTo>
                            <a:lnTo>
                              <a:pt x="144" y="173"/>
                            </a:lnTo>
                            <a:lnTo>
                              <a:pt x="124" y="195"/>
                            </a:lnTo>
                            <a:lnTo>
                              <a:pt x="139" y="214"/>
                            </a:lnTo>
                            <a:lnTo>
                              <a:pt x="105" y="242"/>
                            </a:lnTo>
                            <a:lnTo>
                              <a:pt x="99" y="225"/>
                            </a:lnTo>
                            <a:lnTo>
                              <a:pt x="88" y="204"/>
                            </a:lnTo>
                            <a:lnTo>
                              <a:pt x="68" y="194"/>
                            </a:lnTo>
                            <a:lnTo>
                              <a:pt x="22" y="209"/>
                            </a:lnTo>
                            <a:lnTo>
                              <a:pt x="16" y="184"/>
                            </a:lnTo>
                            <a:lnTo>
                              <a:pt x="29" y="158"/>
                            </a:lnTo>
                            <a:lnTo>
                              <a:pt x="25" y="142"/>
                            </a:lnTo>
                            <a:lnTo>
                              <a:pt x="2" y="119"/>
                            </a:lnTo>
                            <a:lnTo>
                              <a:pt x="0" y="94"/>
                            </a:lnTo>
                            <a:lnTo>
                              <a:pt x="14" y="78"/>
                            </a:lnTo>
                            <a:lnTo>
                              <a:pt x="27" y="13"/>
                            </a:lnTo>
                            <a:lnTo>
                              <a:pt x="40" y="0"/>
                            </a:lnTo>
                            <a:close/>
                          </a:path>
                        </a:pathLst>
                      </a:custGeom>
                      <a:solidFill>
                        <a:srgbClr val="91D8A0"/>
                      </a:solidFill>
                      <a:ln w="0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423" name="Trollhättan">
                        <a:extLst>
                          <a:ext uri="{FF2B5EF4-FFF2-40B4-BE49-F238E27FC236}">
                            <a16:creationId xmlns:a16="http://schemas.microsoft.com/office/drawing/2014/main" id="{00000000-0008-0000-0200-000099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820286" y="3897042"/>
                        <a:ext cx="193231" cy="203284"/>
                      </a:xfrm>
                      <a:custGeom>
                        <a:avLst/>
                        <a:gdLst>
                          <a:gd name="T0" fmla="*/ 46 w 140"/>
                          <a:gd name="T1" fmla="*/ 0 h 146"/>
                          <a:gd name="T2" fmla="*/ 66 w 140"/>
                          <a:gd name="T3" fmla="*/ 10 h 146"/>
                          <a:gd name="T4" fmla="*/ 77 w 140"/>
                          <a:gd name="T5" fmla="*/ 31 h 146"/>
                          <a:gd name="T6" fmla="*/ 83 w 140"/>
                          <a:gd name="T7" fmla="*/ 48 h 146"/>
                          <a:gd name="T8" fmla="*/ 117 w 140"/>
                          <a:gd name="T9" fmla="*/ 20 h 146"/>
                          <a:gd name="T10" fmla="*/ 135 w 140"/>
                          <a:gd name="T11" fmla="*/ 22 h 146"/>
                          <a:gd name="T12" fmla="*/ 140 w 140"/>
                          <a:gd name="T13" fmla="*/ 36 h 146"/>
                          <a:gd name="T14" fmla="*/ 125 w 140"/>
                          <a:gd name="T15" fmla="*/ 65 h 146"/>
                          <a:gd name="T16" fmla="*/ 123 w 140"/>
                          <a:gd name="T17" fmla="*/ 86 h 146"/>
                          <a:gd name="T18" fmla="*/ 121 w 140"/>
                          <a:gd name="T19" fmla="*/ 93 h 146"/>
                          <a:gd name="T20" fmla="*/ 97 w 140"/>
                          <a:gd name="T21" fmla="*/ 104 h 146"/>
                          <a:gd name="T22" fmla="*/ 102 w 140"/>
                          <a:gd name="T23" fmla="*/ 121 h 146"/>
                          <a:gd name="T24" fmla="*/ 87 w 140"/>
                          <a:gd name="T25" fmla="*/ 146 h 146"/>
                          <a:gd name="T26" fmla="*/ 79 w 140"/>
                          <a:gd name="T27" fmla="*/ 134 h 146"/>
                          <a:gd name="T28" fmla="*/ 66 w 140"/>
                          <a:gd name="T29" fmla="*/ 128 h 146"/>
                          <a:gd name="T30" fmla="*/ 24 w 140"/>
                          <a:gd name="T31" fmla="*/ 120 h 146"/>
                          <a:gd name="T32" fmla="*/ 7 w 140"/>
                          <a:gd name="T33" fmla="*/ 99 h 146"/>
                          <a:gd name="T34" fmla="*/ 8 w 140"/>
                          <a:gd name="T35" fmla="*/ 81 h 146"/>
                          <a:gd name="T36" fmla="*/ 7 w 140"/>
                          <a:gd name="T37" fmla="*/ 70 h 146"/>
                          <a:gd name="T38" fmla="*/ 30 w 140"/>
                          <a:gd name="T39" fmla="*/ 43 h 146"/>
                          <a:gd name="T40" fmla="*/ 9 w 140"/>
                          <a:gd name="T41" fmla="*/ 31 h 146"/>
                          <a:gd name="T42" fmla="*/ 7 w 140"/>
                          <a:gd name="T43" fmla="*/ 22 h 146"/>
                          <a:gd name="T44" fmla="*/ 0 w 140"/>
                          <a:gd name="T45" fmla="*/ 15 h 146"/>
                          <a:gd name="T46" fmla="*/ 46 w 140"/>
                          <a:gd name="T47" fmla="*/ 0 h 14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</a:cxnLst>
                        <a:rect l="0" t="0" r="r" b="b"/>
                        <a:pathLst>
                          <a:path w="140" h="146">
                            <a:moveTo>
                              <a:pt x="46" y="0"/>
                            </a:moveTo>
                            <a:lnTo>
                              <a:pt x="66" y="10"/>
                            </a:lnTo>
                            <a:lnTo>
                              <a:pt x="77" y="31"/>
                            </a:lnTo>
                            <a:lnTo>
                              <a:pt x="83" y="48"/>
                            </a:lnTo>
                            <a:lnTo>
                              <a:pt x="117" y="20"/>
                            </a:lnTo>
                            <a:lnTo>
                              <a:pt x="135" y="22"/>
                            </a:lnTo>
                            <a:lnTo>
                              <a:pt x="140" y="36"/>
                            </a:lnTo>
                            <a:lnTo>
                              <a:pt x="125" y="65"/>
                            </a:lnTo>
                            <a:lnTo>
                              <a:pt x="123" y="86"/>
                            </a:lnTo>
                            <a:lnTo>
                              <a:pt x="121" y="93"/>
                            </a:lnTo>
                            <a:lnTo>
                              <a:pt x="97" y="104"/>
                            </a:lnTo>
                            <a:lnTo>
                              <a:pt x="102" y="121"/>
                            </a:lnTo>
                            <a:lnTo>
                              <a:pt x="87" y="146"/>
                            </a:lnTo>
                            <a:lnTo>
                              <a:pt x="79" y="134"/>
                            </a:lnTo>
                            <a:lnTo>
                              <a:pt x="66" y="128"/>
                            </a:lnTo>
                            <a:lnTo>
                              <a:pt x="24" y="120"/>
                            </a:lnTo>
                            <a:lnTo>
                              <a:pt x="7" y="99"/>
                            </a:lnTo>
                            <a:lnTo>
                              <a:pt x="8" y="81"/>
                            </a:lnTo>
                            <a:lnTo>
                              <a:pt x="7" y="70"/>
                            </a:lnTo>
                            <a:lnTo>
                              <a:pt x="30" y="43"/>
                            </a:lnTo>
                            <a:lnTo>
                              <a:pt x="9" y="31"/>
                            </a:lnTo>
                            <a:lnTo>
                              <a:pt x="7" y="22"/>
                            </a:lnTo>
                            <a:lnTo>
                              <a:pt x="0" y="15"/>
                            </a:lnTo>
                            <a:lnTo>
                              <a:pt x="46" y="0"/>
                            </a:lnTo>
                            <a:close/>
                          </a:path>
                        </a:pathLst>
                      </a:custGeom>
                      <a:solidFill>
                        <a:srgbClr val="E4FF8D"/>
                      </a:solidFill>
                      <a:ln w="0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424" name="Lilla Edet">
                        <a:extLst>
                          <a:ext uri="{FF2B5EF4-FFF2-40B4-BE49-F238E27FC236}">
                            <a16:creationId xmlns:a16="http://schemas.microsoft.com/office/drawing/2014/main" id="{00000000-0008-0000-0200-00009A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738853" y="3917787"/>
                        <a:ext cx="172528" cy="241987"/>
                      </a:xfrm>
                      <a:custGeom>
                        <a:avLst/>
                        <a:gdLst>
                          <a:gd name="T0" fmla="*/ 59 w 125"/>
                          <a:gd name="T1" fmla="*/ 0 h 173"/>
                          <a:gd name="T2" fmla="*/ 66 w 125"/>
                          <a:gd name="T3" fmla="*/ 7 h 173"/>
                          <a:gd name="T4" fmla="*/ 68 w 125"/>
                          <a:gd name="T5" fmla="*/ 16 h 173"/>
                          <a:gd name="T6" fmla="*/ 89 w 125"/>
                          <a:gd name="T7" fmla="*/ 28 h 173"/>
                          <a:gd name="T8" fmla="*/ 66 w 125"/>
                          <a:gd name="T9" fmla="*/ 55 h 173"/>
                          <a:gd name="T10" fmla="*/ 67 w 125"/>
                          <a:gd name="T11" fmla="*/ 66 h 173"/>
                          <a:gd name="T12" fmla="*/ 66 w 125"/>
                          <a:gd name="T13" fmla="*/ 84 h 173"/>
                          <a:gd name="T14" fmla="*/ 83 w 125"/>
                          <a:gd name="T15" fmla="*/ 105 h 173"/>
                          <a:gd name="T16" fmla="*/ 125 w 125"/>
                          <a:gd name="T17" fmla="*/ 113 h 173"/>
                          <a:gd name="T18" fmla="*/ 117 w 125"/>
                          <a:gd name="T19" fmla="*/ 118 h 173"/>
                          <a:gd name="T20" fmla="*/ 114 w 125"/>
                          <a:gd name="T21" fmla="*/ 131 h 173"/>
                          <a:gd name="T22" fmla="*/ 85 w 125"/>
                          <a:gd name="T23" fmla="*/ 152 h 173"/>
                          <a:gd name="T24" fmla="*/ 84 w 125"/>
                          <a:gd name="T25" fmla="*/ 161 h 173"/>
                          <a:gd name="T26" fmla="*/ 79 w 125"/>
                          <a:gd name="T27" fmla="*/ 168 h 173"/>
                          <a:gd name="T28" fmla="*/ 70 w 125"/>
                          <a:gd name="T29" fmla="*/ 169 h 173"/>
                          <a:gd name="T30" fmla="*/ 63 w 125"/>
                          <a:gd name="T31" fmla="*/ 167 h 173"/>
                          <a:gd name="T32" fmla="*/ 51 w 125"/>
                          <a:gd name="T33" fmla="*/ 173 h 173"/>
                          <a:gd name="T34" fmla="*/ 19 w 125"/>
                          <a:gd name="T35" fmla="*/ 161 h 173"/>
                          <a:gd name="T36" fmla="*/ 21 w 125"/>
                          <a:gd name="T37" fmla="*/ 144 h 173"/>
                          <a:gd name="T38" fmla="*/ 16 w 125"/>
                          <a:gd name="T39" fmla="*/ 125 h 173"/>
                          <a:gd name="T40" fmla="*/ 19 w 125"/>
                          <a:gd name="T41" fmla="*/ 114 h 173"/>
                          <a:gd name="T42" fmla="*/ 15 w 125"/>
                          <a:gd name="T43" fmla="*/ 104 h 173"/>
                          <a:gd name="T44" fmla="*/ 5 w 125"/>
                          <a:gd name="T45" fmla="*/ 95 h 173"/>
                          <a:gd name="T46" fmla="*/ 0 w 125"/>
                          <a:gd name="T47" fmla="*/ 75 h 173"/>
                          <a:gd name="T48" fmla="*/ 13 w 125"/>
                          <a:gd name="T49" fmla="*/ 71 h 173"/>
                          <a:gd name="T50" fmla="*/ 16 w 125"/>
                          <a:gd name="T51" fmla="*/ 53 h 173"/>
                          <a:gd name="T52" fmla="*/ 46 w 125"/>
                          <a:gd name="T53" fmla="*/ 26 h 173"/>
                          <a:gd name="T54" fmla="*/ 59 w 125"/>
                          <a:gd name="T55" fmla="*/ 0 h 17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</a:cxnLst>
                        <a:rect l="0" t="0" r="r" b="b"/>
                        <a:pathLst>
                          <a:path w="125" h="173">
                            <a:moveTo>
                              <a:pt x="59" y="0"/>
                            </a:moveTo>
                            <a:lnTo>
                              <a:pt x="66" y="7"/>
                            </a:lnTo>
                            <a:lnTo>
                              <a:pt x="68" y="16"/>
                            </a:lnTo>
                            <a:lnTo>
                              <a:pt x="89" y="28"/>
                            </a:lnTo>
                            <a:lnTo>
                              <a:pt x="66" y="55"/>
                            </a:lnTo>
                            <a:lnTo>
                              <a:pt x="67" y="66"/>
                            </a:lnTo>
                            <a:lnTo>
                              <a:pt x="66" y="84"/>
                            </a:lnTo>
                            <a:lnTo>
                              <a:pt x="83" y="105"/>
                            </a:lnTo>
                            <a:lnTo>
                              <a:pt x="125" y="113"/>
                            </a:lnTo>
                            <a:lnTo>
                              <a:pt x="117" y="118"/>
                            </a:lnTo>
                            <a:lnTo>
                              <a:pt x="114" y="131"/>
                            </a:lnTo>
                            <a:lnTo>
                              <a:pt x="85" y="152"/>
                            </a:lnTo>
                            <a:lnTo>
                              <a:pt x="84" y="161"/>
                            </a:lnTo>
                            <a:lnTo>
                              <a:pt x="79" y="168"/>
                            </a:lnTo>
                            <a:lnTo>
                              <a:pt x="70" y="169"/>
                            </a:lnTo>
                            <a:lnTo>
                              <a:pt x="63" y="167"/>
                            </a:lnTo>
                            <a:lnTo>
                              <a:pt x="51" y="173"/>
                            </a:lnTo>
                            <a:lnTo>
                              <a:pt x="19" y="161"/>
                            </a:lnTo>
                            <a:lnTo>
                              <a:pt x="21" y="144"/>
                            </a:lnTo>
                            <a:lnTo>
                              <a:pt x="16" y="125"/>
                            </a:lnTo>
                            <a:lnTo>
                              <a:pt x="19" y="114"/>
                            </a:lnTo>
                            <a:lnTo>
                              <a:pt x="15" y="104"/>
                            </a:lnTo>
                            <a:lnTo>
                              <a:pt x="5" y="95"/>
                            </a:lnTo>
                            <a:lnTo>
                              <a:pt x="0" y="75"/>
                            </a:lnTo>
                            <a:lnTo>
                              <a:pt x="13" y="71"/>
                            </a:lnTo>
                            <a:lnTo>
                              <a:pt x="16" y="53"/>
                            </a:lnTo>
                            <a:lnTo>
                              <a:pt x="46" y="26"/>
                            </a:lnTo>
                            <a:lnTo>
                              <a:pt x="59" y="0"/>
                            </a:lnTo>
                            <a:close/>
                          </a:path>
                        </a:pathLst>
                      </a:custGeom>
                      <a:solidFill>
                        <a:srgbClr val="91D8A0"/>
                      </a:solidFill>
                      <a:ln w="0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425" name="Tjörn">
                        <a:extLst>
                          <a:ext uri="{FF2B5EF4-FFF2-40B4-BE49-F238E27FC236}">
                            <a16:creationId xmlns:a16="http://schemas.microsoft.com/office/drawing/2014/main" id="{00000000-0008-0000-0200-00009B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520798" y="4083729"/>
                        <a:ext cx="117299" cy="135516"/>
                      </a:xfrm>
                      <a:custGeom>
                        <a:avLst/>
                        <a:gdLst>
                          <a:gd name="T0" fmla="*/ 54 w 84"/>
                          <a:gd name="T1" fmla="*/ 0 h 97"/>
                          <a:gd name="T2" fmla="*/ 59 w 84"/>
                          <a:gd name="T3" fmla="*/ 0 h 97"/>
                          <a:gd name="T4" fmla="*/ 65 w 84"/>
                          <a:gd name="T5" fmla="*/ 3 h 97"/>
                          <a:gd name="T6" fmla="*/ 67 w 84"/>
                          <a:gd name="T7" fmla="*/ 4 h 97"/>
                          <a:gd name="T8" fmla="*/ 68 w 84"/>
                          <a:gd name="T9" fmla="*/ 8 h 97"/>
                          <a:gd name="T10" fmla="*/ 62 w 84"/>
                          <a:gd name="T11" fmla="*/ 19 h 97"/>
                          <a:gd name="T12" fmla="*/ 67 w 84"/>
                          <a:gd name="T13" fmla="*/ 23 h 97"/>
                          <a:gd name="T14" fmla="*/ 77 w 84"/>
                          <a:gd name="T15" fmla="*/ 15 h 97"/>
                          <a:gd name="T16" fmla="*/ 83 w 84"/>
                          <a:gd name="T17" fmla="*/ 23 h 97"/>
                          <a:gd name="T18" fmla="*/ 84 w 84"/>
                          <a:gd name="T19" fmla="*/ 33 h 97"/>
                          <a:gd name="T20" fmla="*/ 84 w 84"/>
                          <a:gd name="T21" fmla="*/ 46 h 97"/>
                          <a:gd name="T22" fmla="*/ 80 w 84"/>
                          <a:gd name="T23" fmla="*/ 55 h 97"/>
                          <a:gd name="T24" fmla="*/ 75 w 84"/>
                          <a:gd name="T25" fmla="*/ 61 h 97"/>
                          <a:gd name="T26" fmla="*/ 69 w 84"/>
                          <a:gd name="T27" fmla="*/ 61 h 97"/>
                          <a:gd name="T28" fmla="*/ 68 w 84"/>
                          <a:gd name="T29" fmla="*/ 53 h 97"/>
                          <a:gd name="T30" fmla="*/ 62 w 84"/>
                          <a:gd name="T31" fmla="*/ 51 h 97"/>
                          <a:gd name="T32" fmla="*/ 58 w 84"/>
                          <a:gd name="T33" fmla="*/ 71 h 97"/>
                          <a:gd name="T34" fmla="*/ 58 w 84"/>
                          <a:gd name="T35" fmla="*/ 75 h 97"/>
                          <a:gd name="T36" fmla="*/ 43 w 84"/>
                          <a:gd name="T37" fmla="*/ 80 h 97"/>
                          <a:gd name="T38" fmla="*/ 38 w 84"/>
                          <a:gd name="T39" fmla="*/ 84 h 97"/>
                          <a:gd name="T40" fmla="*/ 35 w 84"/>
                          <a:gd name="T41" fmla="*/ 96 h 97"/>
                          <a:gd name="T42" fmla="*/ 22 w 84"/>
                          <a:gd name="T43" fmla="*/ 97 h 97"/>
                          <a:gd name="T44" fmla="*/ 17 w 84"/>
                          <a:gd name="T45" fmla="*/ 91 h 97"/>
                          <a:gd name="T46" fmla="*/ 21 w 84"/>
                          <a:gd name="T47" fmla="*/ 80 h 97"/>
                          <a:gd name="T48" fmla="*/ 9 w 84"/>
                          <a:gd name="T49" fmla="*/ 72 h 97"/>
                          <a:gd name="T50" fmla="*/ 9 w 84"/>
                          <a:gd name="T51" fmla="*/ 59 h 97"/>
                          <a:gd name="T52" fmla="*/ 14 w 84"/>
                          <a:gd name="T53" fmla="*/ 54 h 97"/>
                          <a:gd name="T54" fmla="*/ 25 w 84"/>
                          <a:gd name="T55" fmla="*/ 58 h 97"/>
                          <a:gd name="T56" fmla="*/ 25 w 84"/>
                          <a:gd name="T57" fmla="*/ 46 h 97"/>
                          <a:gd name="T58" fmla="*/ 14 w 84"/>
                          <a:gd name="T59" fmla="*/ 44 h 97"/>
                          <a:gd name="T60" fmla="*/ 4 w 84"/>
                          <a:gd name="T61" fmla="*/ 45 h 97"/>
                          <a:gd name="T62" fmla="*/ 0 w 84"/>
                          <a:gd name="T63" fmla="*/ 38 h 97"/>
                          <a:gd name="T64" fmla="*/ 0 w 84"/>
                          <a:gd name="T65" fmla="*/ 33 h 97"/>
                          <a:gd name="T66" fmla="*/ 5 w 84"/>
                          <a:gd name="T67" fmla="*/ 24 h 97"/>
                          <a:gd name="T68" fmla="*/ 14 w 84"/>
                          <a:gd name="T69" fmla="*/ 21 h 97"/>
                          <a:gd name="T70" fmla="*/ 25 w 84"/>
                          <a:gd name="T71" fmla="*/ 23 h 97"/>
                          <a:gd name="T72" fmla="*/ 33 w 84"/>
                          <a:gd name="T73" fmla="*/ 25 h 97"/>
                          <a:gd name="T74" fmla="*/ 42 w 84"/>
                          <a:gd name="T75" fmla="*/ 23 h 97"/>
                          <a:gd name="T76" fmla="*/ 46 w 84"/>
                          <a:gd name="T77" fmla="*/ 15 h 97"/>
                          <a:gd name="T78" fmla="*/ 50 w 84"/>
                          <a:gd name="T79" fmla="*/ 8 h 97"/>
                          <a:gd name="T80" fmla="*/ 54 w 84"/>
                          <a:gd name="T81" fmla="*/ 0 h 9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</a:cxnLst>
                        <a:rect l="0" t="0" r="r" b="b"/>
                        <a:pathLst>
                          <a:path w="84" h="97">
                            <a:moveTo>
                              <a:pt x="54" y="0"/>
                            </a:moveTo>
                            <a:lnTo>
                              <a:pt x="59" y="0"/>
                            </a:lnTo>
                            <a:lnTo>
                              <a:pt x="65" y="3"/>
                            </a:lnTo>
                            <a:lnTo>
                              <a:pt x="67" y="4"/>
                            </a:lnTo>
                            <a:lnTo>
                              <a:pt x="68" y="8"/>
                            </a:lnTo>
                            <a:lnTo>
                              <a:pt x="62" y="19"/>
                            </a:lnTo>
                            <a:lnTo>
                              <a:pt x="67" y="23"/>
                            </a:lnTo>
                            <a:lnTo>
                              <a:pt x="77" y="15"/>
                            </a:lnTo>
                            <a:lnTo>
                              <a:pt x="83" y="23"/>
                            </a:lnTo>
                            <a:lnTo>
                              <a:pt x="84" y="33"/>
                            </a:lnTo>
                            <a:lnTo>
                              <a:pt x="84" y="46"/>
                            </a:lnTo>
                            <a:lnTo>
                              <a:pt x="80" y="55"/>
                            </a:lnTo>
                            <a:lnTo>
                              <a:pt x="75" y="61"/>
                            </a:lnTo>
                            <a:lnTo>
                              <a:pt x="69" y="61"/>
                            </a:lnTo>
                            <a:lnTo>
                              <a:pt x="68" y="53"/>
                            </a:lnTo>
                            <a:lnTo>
                              <a:pt x="62" y="51"/>
                            </a:lnTo>
                            <a:lnTo>
                              <a:pt x="58" y="71"/>
                            </a:lnTo>
                            <a:lnTo>
                              <a:pt x="58" y="75"/>
                            </a:lnTo>
                            <a:lnTo>
                              <a:pt x="43" y="80"/>
                            </a:lnTo>
                            <a:lnTo>
                              <a:pt x="38" y="84"/>
                            </a:lnTo>
                            <a:lnTo>
                              <a:pt x="35" y="96"/>
                            </a:lnTo>
                            <a:lnTo>
                              <a:pt x="22" y="97"/>
                            </a:lnTo>
                            <a:lnTo>
                              <a:pt x="17" y="91"/>
                            </a:lnTo>
                            <a:lnTo>
                              <a:pt x="21" y="80"/>
                            </a:lnTo>
                            <a:lnTo>
                              <a:pt x="9" y="72"/>
                            </a:lnTo>
                            <a:lnTo>
                              <a:pt x="9" y="59"/>
                            </a:lnTo>
                            <a:lnTo>
                              <a:pt x="14" y="54"/>
                            </a:lnTo>
                            <a:lnTo>
                              <a:pt x="25" y="58"/>
                            </a:lnTo>
                            <a:lnTo>
                              <a:pt x="25" y="46"/>
                            </a:lnTo>
                            <a:lnTo>
                              <a:pt x="14" y="44"/>
                            </a:lnTo>
                            <a:lnTo>
                              <a:pt x="4" y="45"/>
                            </a:lnTo>
                            <a:lnTo>
                              <a:pt x="0" y="38"/>
                            </a:lnTo>
                            <a:lnTo>
                              <a:pt x="0" y="33"/>
                            </a:lnTo>
                            <a:lnTo>
                              <a:pt x="5" y="24"/>
                            </a:lnTo>
                            <a:lnTo>
                              <a:pt x="14" y="21"/>
                            </a:lnTo>
                            <a:lnTo>
                              <a:pt x="25" y="23"/>
                            </a:lnTo>
                            <a:lnTo>
                              <a:pt x="33" y="25"/>
                            </a:lnTo>
                            <a:lnTo>
                              <a:pt x="42" y="23"/>
                            </a:lnTo>
                            <a:lnTo>
                              <a:pt x="46" y="15"/>
                            </a:lnTo>
                            <a:lnTo>
                              <a:pt x="50" y="8"/>
                            </a:lnTo>
                            <a:lnTo>
                              <a:pt x="54" y="0"/>
                            </a:lnTo>
                            <a:close/>
                          </a:path>
                        </a:pathLst>
                      </a:custGeom>
                      <a:solidFill>
                        <a:srgbClr val="279EC8"/>
                      </a:solidFill>
                      <a:ln w="0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426" name="Orust2">
                        <a:extLst>
                          <a:ext uri="{FF2B5EF4-FFF2-40B4-BE49-F238E27FC236}">
                            <a16:creationId xmlns:a16="http://schemas.microsoft.com/office/drawing/2014/main" id="{00000000-0008-0000-0200-00009C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509756" y="3944065"/>
                        <a:ext cx="57969" cy="40086"/>
                      </a:xfrm>
                      <a:custGeom>
                        <a:avLst/>
                        <a:gdLst>
                          <a:gd name="T0" fmla="*/ 42 w 42"/>
                          <a:gd name="T1" fmla="*/ 0 h 28"/>
                          <a:gd name="T2" fmla="*/ 38 w 42"/>
                          <a:gd name="T3" fmla="*/ 11 h 28"/>
                          <a:gd name="T4" fmla="*/ 29 w 42"/>
                          <a:gd name="T5" fmla="*/ 22 h 28"/>
                          <a:gd name="T6" fmla="*/ 16 w 42"/>
                          <a:gd name="T7" fmla="*/ 26 h 28"/>
                          <a:gd name="T8" fmla="*/ 0 w 42"/>
                          <a:gd name="T9" fmla="*/ 28 h 28"/>
                          <a:gd name="T10" fmla="*/ 3 w 42"/>
                          <a:gd name="T11" fmla="*/ 21 h 28"/>
                          <a:gd name="T12" fmla="*/ 11 w 42"/>
                          <a:gd name="T13" fmla="*/ 13 h 28"/>
                          <a:gd name="T14" fmla="*/ 25 w 42"/>
                          <a:gd name="T15" fmla="*/ 1 h 28"/>
                          <a:gd name="T16" fmla="*/ 42 w 42"/>
                          <a:gd name="T17" fmla="*/ 0 h 2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42" h="28">
                            <a:moveTo>
                              <a:pt x="42" y="0"/>
                            </a:moveTo>
                            <a:lnTo>
                              <a:pt x="38" y="11"/>
                            </a:lnTo>
                            <a:lnTo>
                              <a:pt x="29" y="22"/>
                            </a:lnTo>
                            <a:lnTo>
                              <a:pt x="16" y="26"/>
                            </a:lnTo>
                            <a:lnTo>
                              <a:pt x="0" y="28"/>
                            </a:lnTo>
                            <a:lnTo>
                              <a:pt x="3" y="21"/>
                            </a:lnTo>
                            <a:lnTo>
                              <a:pt x="11" y="13"/>
                            </a:lnTo>
                            <a:lnTo>
                              <a:pt x="25" y="1"/>
                            </a:lnTo>
                            <a:lnTo>
                              <a:pt x="42" y="0"/>
                            </a:lnTo>
                            <a:close/>
                          </a:path>
                        </a:pathLst>
                      </a:custGeom>
                      <a:solidFill>
                        <a:srgbClr val="279EC8"/>
                      </a:solidFill>
                      <a:ln w="0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427" name="Orust">
                        <a:extLst>
                          <a:ext uri="{FF2B5EF4-FFF2-40B4-BE49-F238E27FC236}">
                            <a16:creationId xmlns:a16="http://schemas.microsoft.com/office/drawing/2014/main" id="{00000000-0008-0000-0200-00009D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464209" y="3909489"/>
                        <a:ext cx="226336" cy="194986"/>
                      </a:xfrm>
                      <a:custGeom>
                        <a:avLst/>
                        <a:gdLst>
                          <a:gd name="T0" fmla="*/ 127 w 163"/>
                          <a:gd name="T1" fmla="*/ 0 h 140"/>
                          <a:gd name="T2" fmla="*/ 139 w 163"/>
                          <a:gd name="T3" fmla="*/ 11 h 140"/>
                          <a:gd name="T4" fmla="*/ 142 w 163"/>
                          <a:gd name="T5" fmla="*/ 25 h 140"/>
                          <a:gd name="T6" fmla="*/ 146 w 163"/>
                          <a:gd name="T7" fmla="*/ 27 h 140"/>
                          <a:gd name="T8" fmla="*/ 151 w 163"/>
                          <a:gd name="T9" fmla="*/ 31 h 140"/>
                          <a:gd name="T10" fmla="*/ 158 w 163"/>
                          <a:gd name="T11" fmla="*/ 38 h 140"/>
                          <a:gd name="T12" fmla="*/ 160 w 163"/>
                          <a:gd name="T13" fmla="*/ 44 h 140"/>
                          <a:gd name="T14" fmla="*/ 162 w 163"/>
                          <a:gd name="T15" fmla="*/ 51 h 140"/>
                          <a:gd name="T16" fmla="*/ 162 w 163"/>
                          <a:gd name="T17" fmla="*/ 52 h 140"/>
                          <a:gd name="T18" fmla="*/ 159 w 163"/>
                          <a:gd name="T19" fmla="*/ 56 h 140"/>
                          <a:gd name="T20" fmla="*/ 155 w 163"/>
                          <a:gd name="T21" fmla="*/ 64 h 140"/>
                          <a:gd name="T22" fmla="*/ 154 w 163"/>
                          <a:gd name="T23" fmla="*/ 73 h 140"/>
                          <a:gd name="T24" fmla="*/ 155 w 163"/>
                          <a:gd name="T25" fmla="*/ 81 h 140"/>
                          <a:gd name="T26" fmla="*/ 158 w 163"/>
                          <a:gd name="T27" fmla="*/ 86 h 140"/>
                          <a:gd name="T28" fmla="*/ 152 w 163"/>
                          <a:gd name="T29" fmla="*/ 110 h 140"/>
                          <a:gd name="T30" fmla="*/ 144 w 163"/>
                          <a:gd name="T31" fmla="*/ 111 h 140"/>
                          <a:gd name="T32" fmla="*/ 127 w 163"/>
                          <a:gd name="T33" fmla="*/ 114 h 140"/>
                          <a:gd name="T34" fmla="*/ 117 w 163"/>
                          <a:gd name="T35" fmla="*/ 118 h 140"/>
                          <a:gd name="T36" fmla="*/ 114 w 163"/>
                          <a:gd name="T37" fmla="*/ 121 h 140"/>
                          <a:gd name="T38" fmla="*/ 113 w 163"/>
                          <a:gd name="T39" fmla="*/ 125 h 140"/>
                          <a:gd name="T40" fmla="*/ 105 w 163"/>
                          <a:gd name="T41" fmla="*/ 125 h 140"/>
                          <a:gd name="T42" fmla="*/ 83 w 163"/>
                          <a:gd name="T43" fmla="*/ 101 h 140"/>
                          <a:gd name="T44" fmla="*/ 69 w 163"/>
                          <a:gd name="T45" fmla="*/ 114 h 140"/>
                          <a:gd name="T46" fmla="*/ 59 w 163"/>
                          <a:gd name="T47" fmla="*/ 133 h 140"/>
                          <a:gd name="T48" fmla="*/ 41 w 163"/>
                          <a:gd name="T49" fmla="*/ 140 h 140"/>
                          <a:gd name="T50" fmla="*/ 28 w 163"/>
                          <a:gd name="T51" fmla="*/ 140 h 140"/>
                          <a:gd name="T52" fmla="*/ 34 w 163"/>
                          <a:gd name="T53" fmla="*/ 123 h 140"/>
                          <a:gd name="T54" fmla="*/ 29 w 163"/>
                          <a:gd name="T55" fmla="*/ 106 h 140"/>
                          <a:gd name="T56" fmla="*/ 17 w 163"/>
                          <a:gd name="T57" fmla="*/ 86 h 140"/>
                          <a:gd name="T58" fmla="*/ 0 w 163"/>
                          <a:gd name="T59" fmla="*/ 91 h 140"/>
                          <a:gd name="T60" fmla="*/ 17 w 163"/>
                          <a:gd name="T61" fmla="*/ 65 h 140"/>
                          <a:gd name="T62" fmla="*/ 45 w 163"/>
                          <a:gd name="T63" fmla="*/ 63 h 140"/>
                          <a:gd name="T64" fmla="*/ 72 w 163"/>
                          <a:gd name="T65" fmla="*/ 49 h 140"/>
                          <a:gd name="T66" fmla="*/ 108 w 163"/>
                          <a:gd name="T67" fmla="*/ 32 h 140"/>
                          <a:gd name="T68" fmla="*/ 108 w 163"/>
                          <a:gd name="T69" fmla="*/ 15 h 140"/>
                          <a:gd name="T70" fmla="*/ 121 w 163"/>
                          <a:gd name="T71" fmla="*/ 0 h 14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</a:cxnLst>
                        <a:rect l="0" t="0" r="r" b="b"/>
                        <a:pathLst>
                          <a:path w="163" h="140">
                            <a:moveTo>
                              <a:pt x="121" y="0"/>
                            </a:moveTo>
                            <a:lnTo>
                              <a:pt x="127" y="0"/>
                            </a:lnTo>
                            <a:lnTo>
                              <a:pt x="139" y="1"/>
                            </a:lnTo>
                            <a:lnTo>
                              <a:pt x="139" y="11"/>
                            </a:lnTo>
                            <a:lnTo>
                              <a:pt x="142" y="25"/>
                            </a:lnTo>
                            <a:lnTo>
                              <a:pt x="142" y="25"/>
                            </a:lnTo>
                            <a:lnTo>
                              <a:pt x="143" y="26"/>
                            </a:lnTo>
                            <a:lnTo>
                              <a:pt x="146" y="27"/>
                            </a:lnTo>
                            <a:lnTo>
                              <a:pt x="148" y="29"/>
                            </a:lnTo>
                            <a:lnTo>
                              <a:pt x="151" y="31"/>
                            </a:lnTo>
                            <a:lnTo>
                              <a:pt x="155" y="34"/>
                            </a:lnTo>
                            <a:lnTo>
                              <a:pt x="158" y="38"/>
                            </a:lnTo>
                            <a:lnTo>
                              <a:pt x="159" y="42"/>
                            </a:lnTo>
                            <a:lnTo>
                              <a:pt x="160" y="44"/>
                            </a:lnTo>
                            <a:lnTo>
                              <a:pt x="162" y="48"/>
                            </a:lnTo>
                            <a:lnTo>
                              <a:pt x="162" y="51"/>
                            </a:lnTo>
                            <a:lnTo>
                              <a:pt x="163" y="51"/>
                            </a:lnTo>
                            <a:lnTo>
                              <a:pt x="162" y="52"/>
                            </a:lnTo>
                            <a:lnTo>
                              <a:pt x="160" y="53"/>
                            </a:lnTo>
                            <a:lnTo>
                              <a:pt x="159" y="56"/>
                            </a:lnTo>
                            <a:lnTo>
                              <a:pt x="158" y="60"/>
                            </a:lnTo>
                            <a:lnTo>
                              <a:pt x="155" y="64"/>
                            </a:lnTo>
                            <a:lnTo>
                              <a:pt x="155" y="68"/>
                            </a:lnTo>
                            <a:lnTo>
                              <a:pt x="154" y="73"/>
                            </a:lnTo>
                            <a:lnTo>
                              <a:pt x="155" y="77"/>
                            </a:lnTo>
                            <a:lnTo>
                              <a:pt x="155" y="81"/>
                            </a:lnTo>
                            <a:lnTo>
                              <a:pt x="156" y="84"/>
                            </a:lnTo>
                            <a:lnTo>
                              <a:pt x="158" y="86"/>
                            </a:lnTo>
                            <a:lnTo>
                              <a:pt x="158" y="86"/>
                            </a:lnTo>
                            <a:lnTo>
                              <a:pt x="152" y="110"/>
                            </a:lnTo>
                            <a:lnTo>
                              <a:pt x="147" y="111"/>
                            </a:lnTo>
                            <a:lnTo>
                              <a:pt x="144" y="111"/>
                            </a:lnTo>
                            <a:lnTo>
                              <a:pt x="137" y="112"/>
                            </a:lnTo>
                            <a:lnTo>
                              <a:pt x="127" y="114"/>
                            </a:lnTo>
                            <a:lnTo>
                              <a:pt x="120" y="115"/>
                            </a:lnTo>
                            <a:lnTo>
                              <a:pt x="117" y="118"/>
                            </a:lnTo>
                            <a:lnTo>
                              <a:pt x="114" y="119"/>
                            </a:lnTo>
                            <a:lnTo>
                              <a:pt x="114" y="121"/>
                            </a:lnTo>
                            <a:lnTo>
                              <a:pt x="113" y="123"/>
                            </a:lnTo>
                            <a:lnTo>
                              <a:pt x="113" y="125"/>
                            </a:lnTo>
                            <a:lnTo>
                              <a:pt x="113" y="125"/>
                            </a:lnTo>
                            <a:lnTo>
                              <a:pt x="105" y="125"/>
                            </a:lnTo>
                            <a:lnTo>
                              <a:pt x="106" y="116"/>
                            </a:lnTo>
                            <a:lnTo>
                              <a:pt x="83" y="101"/>
                            </a:lnTo>
                            <a:lnTo>
                              <a:pt x="74" y="107"/>
                            </a:lnTo>
                            <a:lnTo>
                              <a:pt x="69" y="114"/>
                            </a:lnTo>
                            <a:lnTo>
                              <a:pt x="65" y="125"/>
                            </a:lnTo>
                            <a:lnTo>
                              <a:pt x="59" y="133"/>
                            </a:lnTo>
                            <a:lnTo>
                              <a:pt x="55" y="140"/>
                            </a:lnTo>
                            <a:lnTo>
                              <a:pt x="41" y="140"/>
                            </a:lnTo>
                            <a:lnTo>
                              <a:pt x="36" y="135"/>
                            </a:lnTo>
                            <a:lnTo>
                              <a:pt x="28" y="140"/>
                            </a:lnTo>
                            <a:lnTo>
                              <a:pt x="25" y="133"/>
                            </a:lnTo>
                            <a:lnTo>
                              <a:pt x="34" y="123"/>
                            </a:lnTo>
                            <a:lnTo>
                              <a:pt x="36" y="116"/>
                            </a:lnTo>
                            <a:lnTo>
                              <a:pt x="29" y="106"/>
                            </a:lnTo>
                            <a:lnTo>
                              <a:pt x="17" y="91"/>
                            </a:lnTo>
                            <a:lnTo>
                              <a:pt x="17" y="86"/>
                            </a:lnTo>
                            <a:lnTo>
                              <a:pt x="10" y="85"/>
                            </a:lnTo>
                            <a:lnTo>
                              <a:pt x="0" y="91"/>
                            </a:lnTo>
                            <a:lnTo>
                              <a:pt x="6" y="78"/>
                            </a:lnTo>
                            <a:lnTo>
                              <a:pt x="17" y="65"/>
                            </a:lnTo>
                            <a:lnTo>
                              <a:pt x="33" y="70"/>
                            </a:lnTo>
                            <a:lnTo>
                              <a:pt x="45" y="63"/>
                            </a:lnTo>
                            <a:lnTo>
                              <a:pt x="57" y="59"/>
                            </a:lnTo>
                            <a:lnTo>
                              <a:pt x="72" y="49"/>
                            </a:lnTo>
                            <a:lnTo>
                              <a:pt x="86" y="32"/>
                            </a:lnTo>
                            <a:lnTo>
                              <a:pt x="108" y="32"/>
                            </a:lnTo>
                            <a:lnTo>
                              <a:pt x="109" y="26"/>
                            </a:lnTo>
                            <a:lnTo>
                              <a:pt x="108" y="15"/>
                            </a:lnTo>
                            <a:lnTo>
                              <a:pt x="110" y="9"/>
                            </a:lnTo>
                            <a:lnTo>
                              <a:pt x="121" y="0"/>
                            </a:lnTo>
                            <a:close/>
                          </a:path>
                        </a:pathLst>
                      </a:custGeom>
                      <a:solidFill>
                        <a:srgbClr val="279EC8"/>
                      </a:solidFill>
                      <a:ln w="0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428" name="Stenungsund">
                        <a:extLst>
                          <a:ext uri="{FF2B5EF4-FFF2-40B4-BE49-F238E27FC236}">
                            <a16:creationId xmlns:a16="http://schemas.microsoft.com/office/drawing/2014/main" id="{00000000-0008-0000-0200-00009E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638097" y="4029792"/>
                        <a:ext cx="129741" cy="170092"/>
                      </a:xfrm>
                      <a:custGeom>
                        <a:avLst/>
                        <a:gdLst>
                          <a:gd name="T0" fmla="*/ 40 w 94"/>
                          <a:gd name="T1" fmla="*/ 0 h 122"/>
                          <a:gd name="T2" fmla="*/ 56 w 94"/>
                          <a:gd name="T3" fmla="*/ 4 h 122"/>
                          <a:gd name="T4" fmla="*/ 63 w 94"/>
                          <a:gd name="T5" fmla="*/ 13 h 122"/>
                          <a:gd name="T6" fmla="*/ 78 w 94"/>
                          <a:gd name="T7" fmla="*/ 15 h 122"/>
                          <a:gd name="T8" fmla="*/ 88 w 94"/>
                          <a:gd name="T9" fmla="*/ 24 h 122"/>
                          <a:gd name="T10" fmla="*/ 92 w 94"/>
                          <a:gd name="T11" fmla="*/ 34 h 122"/>
                          <a:gd name="T12" fmla="*/ 89 w 94"/>
                          <a:gd name="T13" fmla="*/ 45 h 122"/>
                          <a:gd name="T14" fmla="*/ 94 w 94"/>
                          <a:gd name="T15" fmla="*/ 64 h 122"/>
                          <a:gd name="T16" fmla="*/ 92 w 94"/>
                          <a:gd name="T17" fmla="*/ 81 h 122"/>
                          <a:gd name="T18" fmla="*/ 82 w 94"/>
                          <a:gd name="T19" fmla="*/ 98 h 122"/>
                          <a:gd name="T20" fmla="*/ 76 w 94"/>
                          <a:gd name="T21" fmla="*/ 100 h 122"/>
                          <a:gd name="T22" fmla="*/ 73 w 94"/>
                          <a:gd name="T23" fmla="*/ 104 h 122"/>
                          <a:gd name="T24" fmla="*/ 73 w 94"/>
                          <a:gd name="T25" fmla="*/ 114 h 122"/>
                          <a:gd name="T26" fmla="*/ 69 w 94"/>
                          <a:gd name="T27" fmla="*/ 122 h 122"/>
                          <a:gd name="T28" fmla="*/ 27 w 94"/>
                          <a:gd name="T29" fmla="*/ 122 h 122"/>
                          <a:gd name="T30" fmla="*/ 0 w 94"/>
                          <a:gd name="T31" fmla="*/ 115 h 122"/>
                          <a:gd name="T32" fmla="*/ 17 w 94"/>
                          <a:gd name="T33" fmla="*/ 97 h 122"/>
                          <a:gd name="T34" fmla="*/ 22 w 94"/>
                          <a:gd name="T35" fmla="*/ 83 h 122"/>
                          <a:gd name="T36" fmla="*/ 22 w 94"/>
                          <a:gd name="T37" fmla="*/ 68 h 122"/>
                          <a:gd name="T38" fmla="*/ 19 w 94"/>
                          <a:gd name="T39" fmla="*/ 54 h 122"/>
                          <a:gd name="T40" fmla="*/ 19 w 94"/>
                          <a:gd name="T41" fmla="*/ 41 h 122"/>
                          <a:gd name="T42" fmla="*/ 33 w 94"/>
                          <a:gd name="T43" fmla="*/ 25 h 122"/>
                          <a:gd name="T44" fmla="*/ 39 w 94"/>
                          <a:gd name="T45" fmla="*/ 16 h 122"/>
                          <a:gd name="T46" fmla="*/ 40 w 94"/>
                          <a:gd name="T47" fmla="*/ 0 h 12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</a:cxnLst>
                        <a:rect l="0" t="0" r="r" b="b"/>
                        <a:pathLst>
                          <a:path w="94" h="122">
                            <a:moveTo>
                              <a:pt x="40" y="0"/>
                            </a:moveTo>
                            <a:lnTo>
                              <a:pt x="56" y="4"/>
                            </a:lnTo>
                            <a:lnTo>
                              <a:pt x="63" y="13"/>
                            </a:lnTo>
                            <a:lnTo>
                              <a:pt x="78" y="15"/>
                            </a:lnTo>
                            <a:lnTo>
                              <a:pt x="88" y="24"/>
                            </a:lnTo>
                            <a:lnTo>
                              <a:pt x="92" y="34"/>
                            </a:lnTo>
                            <a:lnTo>
                              <a:pt x="89" y="45"/>
                            </a:lnTo>
                            <a:lnTo>
                              <a:pt x="94" y="64"/>
                            </a:lnTo>
                            <a:lnTo>
                              <a:pt x="92" y="81"/>
                            </a:lnTo>
                            <a:lnTo>
                              <a:pt x="82" y="98"/>
                            </a:lnTo>
                            <a:lnTo>
                              <a:pt x="76" y="100"/>
                            </a:lnTo>
                            <a:lnTo>
                              <a:pt x="73" y="104"/>
                            </a:lnTo>
                            <a:lnTo>
                              <a:pt x="73" y="114"/>
                            </a:lnTo>
                            <a:lnTo>
                              <a:pt x="69" y="122"/>
                            </a:lnTo>
                            <a:lnTo>
                              <a:pt x="27" y="122"/>
                            </a:lnTo>
                            <a:lnTo>
                              <a:pt x="0" y="115"/>
                            </a:lnTo>
                            <a:lnTo>
                              <a:pt x="17" y="97"/>
                            </a:lnTo>
                            <a:lnTo>
                              <a:pt x="22" y="83"/>
                            </a:lnTo>
                            <a:lnTo>
                              <a:pt x="22" y="68"/>
                            </a:lnTo>
                            <a:lnTo>
                              <a:pt x="19" y="54"/>
                            </a:lnTo>
                            <a:lnTo>
                              <a:pt x="19" y="41"/>
                            </a:lnTo>
                            <a:lnTo>
                              <a:pt x="33" y="25"/>
                            </a:lnTo>
                            <a:lnTo>
                              <a:pt x="39" y="16"/>
                            </a:lnTo>
                            <a:lnTo>
                              <a:pt x="40" y="0"/>
                            </a:lnTo>
                            <a:close/>
                          </a:path>
                        </a:pathLst>
                      </a:custGeom>
                      <a:solidFill>
                        <a:srgbClr val="279EC8"/>
                      </a:solidFill>
                      <a:ln w="0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429" name="Kungälv2">
                        <a:extLst>
                          <a:ext uri="{FF2B5EF4-FFF2-40B4-BE49-F238E27FC236}">
                            <a16:creationId xmlns:a16="http://schemas.microsoft.com/office/drawing/2014/main" id="{00000000-0008-0000-0200-00009F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544262" y="4245522"/>
                        <a:ext cx="57950" cy="37319"/>
                      </a:xfrm>
                      <a:custGeom>
                        <a:avLst/>
                        <a:gdLst>
                          <a:gd name="T0" fmla="*/ 25 w 41"/>
                          <a:gd name="T1" fmla="*/ 0 h 26"/>
                          <a:gd name="T2" fmla="*/ 41 w 41"/>
                          <a:gd name="T3" fmla="*/ 0 h 26"/>
                          <a:gd name="T4" fmla="*/ 37 w 41"/>
                          <a:gd name="T5" fmla="*/ 15 h 26"/>
                          <a:gd name="T6" fmla="*/ 13 w 41"/>
                          <a:gd name="T7" fmla="*/ 26 h 26"/>
                          <a:gd name="T8" fmla="*/ 0 w 41"/>
                          <a:gd name="T9" fmla="*/ 19 h 26"/>
                          <a:gd name="T10" fmla="*/ 13 w 41"/>
                          <a:gd name="T11" fmla="*/ 2 h 26"/>
                          <a:gd name="T12" fmla="*/ 25 w 41"/>
                          <a:gd name="T13" fmla="*/ 0 h 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41" h="26">
                            <a:moveTo>
                              <a:pt x="25" y="0"/>
                            </a:moveTo>
                            <a:lnTo>
                              <a:pt x="41" y="0"/>
                            </a:lnTo>
                            <a:lnTo>
                              <a:pt x="37" y="15"/>
                            </a:lnTo>
                            <a:lnTo>
                              <a:pt x="13" y="26"/>
                            </a:lnTo>
                            <a:lnTo>
                              <a:pt x="0" y="19"/>
                            </a:lnTo>
                            <a:lnTo>
                              <a:pt x="13" y="2"/>
                            </a:lnTo>
                            <a:lnTo>
                              <a:pt x="25" y="0"/>
                            </a:lnTo>
                            <a:close/>
                          </a:path>
                        </a:pathLst>
                      </a:custGeom>
                      <a:solidFill>
                        <a:srgbClr val="279EC8"/>
                      </a:solidFill>
                      <a:ln w="0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grpSp>
                    <p:nvGrpSpPr>
                      <p:cNvPr id="430" name="Group 429">
                        <a:extLst>
                          <a:ext uri="{FF2B5EF4-FFF2-40B4-BE49-F238E27FC236}">
                            <a16:creationId xmlns:a16="http://schemas.microsoft.com/office/drawing/2014/main" id="{00000000-0008-0000-0200-00000900000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683645" y="468975"/>
                        <a:ext cx="3461488" cy="2956520"/>
                        <a:chOff x="5683645" y="468975"/>
                        <a:chExt cx="3461488" cy="2956520"/>
                      </a:xfrm>
                    </p:grpSpPr>
                    <p:sp>
                      <p:nvSpPr>
                        <p:cNvPr id="432" name="Surahammar">
                          <a:extLst>
                            <a:ext uri="{FF2B5EF4-FFF2-40B4-BE49-F238E27FC236}">
                              <a16:creationId xmlns:a16="http://schemas.microsoft.com/office/drawing/2014/main" id="{00000000-0008-0000-0200-00006B010000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555181" y="2581958"/>
                          <a:ext cx="162847" cy="208815"/>
                        </a:xfrm>
                        <a:custGeom>
                          <a:avLst/>
                          <a:gdLst>
                            <a:gd name="T0" fmla="*/ 58 w 117"/>
                            <a:gd name="T1" fmla="*/ 0 h 150"/>
                            <a:gd name="T2" fmla="*/ 89 w 117"/>
                            <a:gd name="T3" fmla="*/ 23 h 150"/>
                            <a:gd name="T4" fmla="*/ 92 w 117"/>
                            <a:gd name="T5" fmla="*/ 51 h 150"/>
                            <a:gd name="T6" fmla="*/ 113 w 117"/>
                            <a:gd name="T7" fmla="*/ 70 h 150"/>
                            <a:gd name="T8" fmla="*/ 115 w 117"/>
                            <a:gd name="T9" fmla="*/ 78 h 150"/>
                            <a:gd name="T10" fmla="*/ 117 w 117"/>
                            <a:gd name="T11" fmla="*/ 115 h 150"/>
                            <a:gd name="T12" fmla="*/ 109 w 117"/>
                            <a:gd name="T13" fmla="*/ 136 h 150"/>
                            <a:gd name="T14" fmla="*/ 97 w 117"/>
                            <a:gd name="T15" fmla="*/ 146 h 150"/>
                            <a:gd name="T16" fmla="*/ 79 w 117"/>
                            <a:gd name="T17" fmla="*/ 137 h 150"/>
                            <a:gd name="T18" fmla="*/ 62 w 117"/>
                            <a:gd name="T19" fmla="*/ 150 h 150"/>
                            <a:gd name="T20" fmla="*/ 21 w 117"/>
                            <a:gd name="T21" fmla="*/ 112 h 150"/>
                            <a:gd name="T22" fmla="*/ 20 w 117"/>
                            <a:gd name="T23" fmla="*/ 61 h 150"/>
                            <a:gd name="T24" fmla="*/ 0 w 117"/>
                            <a:gd name="T25" fmla="*/ 29 h 150"/>
                            <a:gd name="T26" fmla="*/ 58 w 117"/>
                            <a:gd name="T27" fmla="*/ 0 h 15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</a:cxnLst>
                          <a:rect l="0" t="0" r="r" b="b"/>
                          <a:pathLst>
                            <a:path w="117" h="150">
                              <a:moveTo>
                                <a:pt x="58" y="0"/>
                              </a:moveTo>
                              <a:lnTo>
                                <a:pt x="89" y="23"/>
                              </a:lnTo>
                              <a:lnTo>
                                <a:pt x="92" y="51"/>
                              </a:lnTo>
                              <a:lnTo>
                                <a:pt x="113" y="70"/>
                              </a:lnTo>
                              <a:lnTo>
                                <a:pt x="115" y="78"/>
                              </a:lnTo>
                              <a:lnTo>
                                <a:pt x="117" y="115"/>
                              </a:lnTo>
                              <a:lnTo>
                                <a:pt x="109" y="136"/>
                              </a:lnTo>
                              <a:lnTo>
                                <a:pt x="97" y="146"/>
                              </a:lnTo>
                              <a:lnTo>
                                <a:pt x="79" y="137"/>
                              </a:lnTo>
                              <a:lnTo>
                                <a:pt x="62" y="150"/>
                              </a:lnTo>
                              <a:lnTo>
                                <a:pt x="21" y="112"/>
                              </a:lnTo>
                              <a:lnTo>
                                <a:pt x="20" y="61"/>
                              </a:lnTo>
                              <a:lnTo>
                                <a:pt x="0" y="29"/>
                              </a:lnTo>
                              <a:lnTo>
                                <a:pt x="58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F3BF"/>
                        </a:solidFill>
                        <a:ln w="0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endParaRPr lang="sv-SE"/>
                        </a:p>
                      </p:txBody>
                    </p:sp>
                    <p:grpSp>
                      <p:nvGrpSpPr>
                        <p:cNvPr id="433" name="Group 432">
                          <a:extLst>
                            <a:ext uri="{FF2B5EF4-FFF2-40B4-BE49-F238E27FC236}">
                              <a16:creationId xmlns:a16="http://schemas.microsoft.com/office/drawing/2014/main" id="{00000000-0008-0000-0200-00000800000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683645" y="468975"/>
                          <a:ext cx="3461488" cy="2956520"/>
                          <a:chOff x="5683645" y="468975"/>
                          <a:chExt cx="3461488" cy="2956520"/>
                        </a:xfrm>
                      </p:grpSpPr>
                      <p:sp>
                        <p:nvSpPr>
                          <p:cNvPr id="434" name="Munkfors">
                            <a:extLst>
                              <a:ext uri="{FF2B5EF4-FFF2-40B4-BE49-F238E27FC236}">
                                <a16:creationId xmlns:a16="http://schemas.microsoft.com/office/drawing/2014/main" id="{00000000-0008-0000-0200-00005D010000}"/>
                              </a:ext>
                            </a:extLst>
                          </p:cNvPr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423420" y="2573659"/>
                            <a:ext cx="121459" cy="117534"/>
                          </a:xfrm>
                          <a:custGeom>
                            <a:avLst/>
                            <a:gdLst>
                              <a:gd name="T0" fmla="*/ 46 w 88"/>
                              <a:gd name="T1" fmla="*/ 0 h 84"/>
                              <a:gd name="T2" fmla="*/ 65 w 88"/>
                              <a:gd name="T3" fmla="*/ 14 h 84"/>
                              <a:gd name="T4" fmla="*/ 88 w 88"/>
                              <a:gd name="T5" fmla="*/ 11 h 84"/>
                              <a:gd name="T6" fmla="*/ 84 w 88"/>
                              <a:gd name="T7" fmla="*/ 48 h 84"/>
                              <a:gd name="T8" fmla="*/ 30 w 88"/>
                              <a:gd name="T9" fmla="*/ 84 h 84"/>
                              <a:gd name="T10" fmla="*/ 9 w 88"/>
                              <a:gd name="T11" fmla="*/ 78 h 84"/>
                              <a:gd name="T12" fmla="*/ 3 w 88"/>
                              <a:gd name="T13" fmla="*/ 54 h 84"/>
                              <a:gd name="T14" fmla="*/ 0 w 88"/>
                              <a:gd name="T15" fmla="*/ 23 h 84"/>
                              <a:gd name="T16" fmla="*/ 9 w 88"/>
                              <a:gd name="T17" fmla="*/ 3 h 84"/>
                              <a:gd name="T18" fmla="*/ 46 w 88"/>
                              <a:gd name="T19" fmla="*/ 0 h 8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88" h="84">
                                <a:moveTo>
                                  <a:pt x="46" y="0"/>
                                </a:moveTo>
                                <a:lnTo>
                                  <a:pt x="65" y="14"/>
                                </a:lnTo>
                                <a:lnTo>
                                  <a:pt x="88" y="11"/>
                                </a:lnTo>
                                <a:lnTo>
                                  <a:pt x="84" y="48"/>
                                </a:lnTo>
                                <a:lnTo>
                                  <a:pt x="30" y="84"/>
                                </a:lnTo>
                                <a:lnTo>
                                  <a:pt x="9" y="78"/>
                                </a:lnTo>
                                <a:lnTo>
                                  <a:pt x="3" y="54"/>
                                </a:lnTo>
                                <a:lnTo>
                                  <a:pt x="0" y="23"/>
                                </a:lnTo>
                                <a:lnTo>
                                  <a:pt x="9" y="3"/>
                                </a:lnTo>
                                <a:lnTo>
                                  <a:pt x="46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F3BF"/>
                          </a:solidFill>
                          <a:ln w="0">
                            <a:solidFill>
                              <a:schemeClr val="bg1">
                                <a:lumMod val="65000"/>
                              </a:schemeClr>
                            </a:solidFill>
                            <a:prstDash val="solid"/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>
                            <a:lvl1pPr marL="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endParaRPr lang="sv-SE"/>
                          </a:p>
                        </p:txBody>
                      </p:sp>
                      <p:sp>
                        <p:nvSpPr>
                          <p:cNvPr id="435" name="Nora">
                            <a:extLst>
                              <a:ext uri="{FF2B5EF4-FFF2-40B4-BE49-F238E27FC236}">
                                <a16:creationId xmlns:a16="http://schemas.microsoft.com/office/drawing/2014/main" id="{00000000-0008-0000-0200-000070010000}"/>
                              </a:ext>
                            </a:extLst>
                          </p:cNvPr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6978250" y="2720239"/>
                            <a:ext cx="238778" cy="316671"/>
                          </a:xfrm>
                          <a:custGeom>
                            <a:avLst/>
                            <a:gdLst>
                              <a:gd name="T0" fmla="*/ 83 w 173"/>
                              <a:gd name="T1" fmla="*/ 0 h 227"/>
                              <a:gd name="T2" fmla="*/ 105 w 173"/>
                              <a:gd name="T3" fmla="*/ 7 h 227"/>
                              <a:gd name="T4" fmla="*/ 108 w 173"/>
                              <a:gd name="T5" fmla="*/ 55 h 227"/>
                              <a:gd name="T6" fmla="*/ 119 w 173"/>
                              <a:gd name="T7" fmla="*/ 63 h 227"/>
                              <a:gd name="T8" fmla="*/ 115 w 173"/>
                              <a:gd name="T9" fmla="*/ 87 h 227"/>
                              <a:gd name="T10" fmla="*/ 153 w 173"/>
                              <a:gd name="T11" fmla="*/ 87 h 227"/>
                              <a:gd name="T12" fmla="*/ 173 w 173"/>
                              <a:gd name="T13" fmla="*/ 114 h 227"/>
                              <a:gd name="T14" fmla="*/ 172 w 173"/>
                              <a:gd name="T15" fmla="*/ 140 h 227"/>
                              <a:gd name="T16" fmla="*/ 166 w 173"/>
                              <a:gd name="T17" fmla="*/ 180 h 227"/>
                              <a:gd name="T18" fmla="*/ 144 w 173"/>
                              <a:gd name="T19" fmla="*/ 185 h 227"/>
                              <a:gd name="T20" fmla="*/ 143 w 173"/>
                              <a:gd name="T21" fmla="*/ 168 h 227"/>
                              <a:gd name="T22" fmla="*/ 121 w 173"/>
                              <a:gd name="T23" fmla="*/ 168 h 227"/>
                              <a:gd name="T24" fmla="*/ 118 w 173"/>
                              <a:gd name="T25" fmla="*/ 197 h 227"/>
                              <a:gd name="T26" fmla="*/ 100 w 173"/>
                              <a:gd name="T27" fmla="*/ 218 h 227"/>
                              <a:gd name="T28" fmla="*/ 53 w 173"/>
                              <a:gd name="T29" fmla="*/ 215 h 227"/>
                              <a:gd name="T30" fmla="*/ 37 w 173"/>
                              <a:gd name="T31" fmla="*/ 227 h 227"/>
                              <a:gd name="T32" fmla="*/ 17 w 173"/>
                              <a:gd name="T33" fmla="*/ 194 h 227"/>
                              <a:gd name="T34" fmla="*/ 26 w 173"/>
                              <a:gd name="T35" fmla="*/ 156 h 227"/>
                              <a:gd name="T36" fmla="*/ 29 w 173"/>
                              <a:gd name="T37" fmla="*/ 123 h 227"/>
                              <a:gd name="T38" fmla="*/ 0 w 173"/>
                              <a:gd name="T39" fmla="*/ 102 h 227"/>
                              <a:gd name="T40" fmla="*/ 26 w 173"/>
                              <a:gd name="T41" fmla="*/ 87 h 227"/>
                              <a:gd name="T42" fmla="*/ 47 w 173"/>
                              <a:gd name="T43" fmla="*/ 55 h 227"/>
                              <a:gd name="T44" fmla="*/ 34 w 173"/>
                              <a:gd name="T45" fmla="*/ 17 h 227"/>
                              <a:gd name="T46" fmla="*/ 63 w 173"/>
                              <a:gd name="T47" fmla="*/ 17 h 227"/>
                              <a:gd name="T48" fmla="*/ 83 w 173"/>
                              <a:gd name="T49" fmla="*/ 0 h 22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</a:cxnLst>
                            <a:rect l="0" t="0" r="r" b="b"/>
                            <a:pathLst>
                              <a:path w="173" h="227">
                                <a:moveTo>
                                  <a:pt x="83" y="0"/>
                                </a:moveTo>
                                <a:lnTo>
                                  <a:pt x="105" y="7"/>
                                </a:lnTo>
                                <a:lnTo>
                                  <a:pt x="108" y="55"/>
                                </a:lnTo>
                                <a:lnTo>
                                  <a:pt x="119" y="63"/>
                                </a:lnTo>
                                <a:lnTo>
                                  <a:pt x="115" y="87"/>
                                </a:lnTo>
                                <a:lnTo>
                                  <a:pt x="153" y="87"/>
                                </a:lnTo>
                                <a:lnTo>
                                  <a:pt x="173" y="114"/>
                                </a:lnTo>
                                <a:lnTo>
                                  <a:pt x="172" y="140"/>
                                </a:lnTo>
                                <a:lnTo>
                                  <a:pt x="166" y="180"/>
                                </a:lnTo>
                                <a:lnTo>
                                  <a:pt x="144" y="185"/>
                                </a:lnTo>
                                <a:lnTo>
                                  <a:pt x="143" y="168"/>
                                </a:lnTo>
                                <a:lnTo>
                                  <a:pt x="121" y="168"/>
                                </a:lnTo>
                                <a:lnTo>
                                  <a:pt x="118" y="197"/>
                                </a:lnTo>
                                <a:lnTo>
                                  <a:pt x="100" y="218"/>
                                </a:lnTo>
                                <a:lnTo>
                                  <a:pt x="53" y="215"/>
                                </a:lnTo>
                                <a:lnTo>
                                  <a:pt x="37" y="227"/>
                                </a:lnTo>
                                <a:lnTo>
                                  <a:pt x="17" y="194"/>
                                </a:lnTo>
                                <a:lnTo>
                                  <a:pt x="26" y="156"/>
                                </a:lnTo>
                                <a:lnTo>
                                  <a:pt x="29" y="123"/>
                                </a:lnTo>
                                <a:lnTo>
                                  <a:pt x="0" y="102"/>
                                </a:lnTo>
                                <a:lnTo>
                                  <a:pt x="26" y="87"/>
                                </a:lnTo>
                                <a:lnTo>
                                  <a:pt x="47" y="55"/>
                                </a:lnTo>
                                <a:lnTo>
                                  <a:pt x="34" y="17"/>
                                </a:lnTo>
                                <a:lnTo>
                                  <a:pt x="63" y="17"/>
                                </a:lnTo>
                                <a:lnTo>
                                  <a:pt x="83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4FF8D"/>
                          </a:solidFill>
                          <a:ln w="0">
                            <a:solidFill>
                              <a:schemeClr val="bg1">
                                <a:lumMod val="65000"/>
                              </a:schemeClr>
                            </a:solidFill>
                            <a:prstDash val="solid"/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>
                            <a:lvl1pPr marL="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endParaRPr lang="sv-SE"/>
                          </a:p>
                        </p:txBody>
                      </p:sp>
                      <p:grpSp>
                        <p:nvGrpSpPr>
                          <p:cNvPr id="436" name="Group 435">
                            <a:extLst>
                              <a:ext uri="{FF2B5EF4-FFF2-40B4-BE49-F238E27FC236}">
                                <a16:creationId xmlns:a16="http://schemas.microsoft.com/office/drawing/2014/main" id="{00000000-0008-0000-0200-000007000000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683645" y="468975"/>
                            <a:ext cx="3461488" cy="2956520"/>
                            <a:chOff x="5683645" y="468975"/>
                            <a:chExt cx="3461488" cy="2956520"/>
                          </a:xfrm>
                        </p:grpSpPr>
                        <p:sp>
                          <p:nvSpPr>
                            <p:cNvPr id="437" name="Ludvika">
                              <a:extLst>
                                <a:ext uri="{FF2B5EF4-FFF2-40B4-BE49-F238E27FC236}">
                                  <a16:creationId xmlns:a16="http://schemas.microsoft.com/office/drawing/2014/main" id="{00000000-0008-0000-0200-00004D010000}"/>
                                </a:ext>
                              </a:extLst>
                            </p:cNvPr>
                            <p:cNvSpPr>
                              <a:spLocks noEditPoints="1"/>
                            </p:cNvSpPr>
                            <p:nvPr/>
                          </p:nvSpPr>
                          <p:spPr bwMode="auto">
                            <a:xfrm>
                              <a:off x="6776757" y="2140837"/>
                              <a:ext cx="485818" cy="349841"/>
                            </a:xfrm>
                            <a:custGeom>
                              <a:avLst/>
                              <a:gdLst>
                                <a:gd name="T0" fmla="*/ 0 w 351"/>
                                <a:gd name="T1" fmla="*/ 98 h 250"/>
                                <a:gd name="T2" fmla="*/ 0 w 351"/>
                                <a:gd name="T3" fmla="*/ 100 h 250"/>
                                <a:gd name="T4" fmla="*/ 0 w 351"/>
                                <a:gd name="T5" fmla="*/ 100 h 250"/>
                                <a:gd name="T6" fmla="*/ 0 w 351"/>
                                <a:gd name="T7" fmla="*/ 98 h 250"/>
                                <a:gd name="T8" fmla="*/ 301 w 351"/>
                                <a:gd name="T9" fmla="*/ 0 h 250"/>
                                <a:gd name="T10" fmla="*/ 318 w 351"/>
                                <a:gd name="T11" fmla="*/ 50 h 250"/>
                                <a:gd name="T12" fmla="*/ 336 w 351"/>
                                <a:gd name="T13" fmla="*/ 66 h 250"/>
                                <a:gd name="T14" fmla="*/ 347 w 351"/>
                                <a:gd name="T15" fmla="*/ 81 h 250"/>
                                <a:gd name="T16" fmla="*/ 351 w 351"/>
                                <a:gd name="T17" fmla="*/ 140 h 250"/>
                                <a:gd name="T18" fmla="*/ 342 w 351"/>
                                <a:gd name="T19" fmla="*/ 165 h 250"/>
                                <a:gd name="T20" fmla="*/ 342 w 351"/>
                                <a:gd name="T21" fmla="*/ 189 h 250"/>
                                <a:gd name="T22" fmla="*/ 309 w 351"/>
                                <a:gd name="T23" fmla="*/ 238 h 250"/>
                                <a:gd name="T24" fmla="*/ 292 w 351"/>
                                <a:gd name="T25" fmla="*/ 211 h 250"/>
                                <a:gd name="T26" fmla="*/ 276 w 351"/>
                                <a:gd name="T27" fmla="*/ 212 h 250"/>
                                <a:gd name="T28" fmla="*/ 268 w 351"/>
                                <a:gd name="T29" fmla="*/ 203 h 250"/>
                                <a:gd name="T30" fmla="*/ 246 w 351"/>
                                <a:gd name="T31" fmla="*/ 216 h 250"/>
                                <a:gd name="T32" fmla="*/ 225 w 351"/>
                                <a:gd name="T33" fmla="*/ 199 h 250"/>
                                <a:gd name="T34" fmla="*/ 221 w 351"/>
                                <a:gd name="T35" fmla="*/ 178 h 250"/>
                                <a:gd name="T36" fmla="*/ 205 w 351"/>
                                <a:gd name="T37" fmla="*/ 177 h 250"/>
                                <a:gd name="T38" fmla="*/ 182 w 351"/>
                                <a:gd name="T39" fmla="*/ 194 h 250"/>
                                <a:gd name="T40" fmla="*/ 188 w 351"/>
                                <a:gd name="T41" fmla="*/ 250 h 250"/>
                                <a:gd name="T42" fmla="*/ 94 w 351"/>
                                <a:gd name="T43" fmla="*/ 236 h 250"/>
                                <a:gd name="T44" fmla="*/ 23 w 351"/>
                                <a:gd name="T45" fmla="*/ 189 h 250"/>
                                <a:gd name="T46" fmla="*/ 17 w 351"/>
                                <a:gd name="T47" fmla="*/ 140 h 250"/>
                                <a:gd name="T48" fmla="*/ 0 w 351"/>
                                <a:gd name="T49" fmla="*/ 100 h 250"/>
                                <a:gd name="T50" fmla="*/ 80 w 351"/>
                                <a:gd name="T51" fmla="*/ 89 h 250"/>
                                <a:gd name="T52" fmla="*/ 123 w 351"/>
                                <a:gd name="T53" fmla="*/ 105 h 250"/>
                                <a:gd name="T54" fmla="*/ 157 w 351"/>
                                <a:gd name="T55" fmla="*/ 77 h 250"/>
                                <a:gd name="T56" fmla="*/ 175 w 351"/>
                                <a:gd name="T57" fmla="*/ 77 h 250"/>
                                <a:gd name="T58" fmla="*/ 216 w 351"/>
                                <a:gd name="T59" fmla="*/ 17 h 250"/>
                                <a:gd name="T60" fmla="*/ 279 w 351"/>
                                <a:gd name="T61" fmla="*/ 26 h 250"/>
                                <a:gd name="T62" fmla="*/ 301 w 351"/>
                                <a:gd name="T63" fmla="*/ 0 h 250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  <a:cxn ang="0">
                                  <a:pos x="T58" y="T59"/>
                                </a:cxn>
                                <a:cxn ang="0">
                                  <a:pos x="T60" y="T61"/>
                                </a:cxn>
                                <a:cxn ang="0">
                                  <a:pos x="T62" y="T63"/>
                                </a:cxn>
                              </a:cxnLst>
                              <a:rect l="0" t="0" r="r" b="b"/>
                              <a:pathLst>
                                <a:path w="351" h="250">
                                  <a:moveTo>
                                    <a:pt x="0" y="98"/>
                                  </a:moveTo>
                                  <a:lnTo>
                                    <a:pt x="0" y="100"/>
                                  </a:lnTo>
                                  <a:lnTo>
                                    <a:pt x="0" y="100"/>
                                  </a:lnTo>
                                  <a:lnTo>
                                    <a:pt x="0" y="98"/>
                                  </a:lnTo>
                                  <a:close/>
                                  <a:moveTo>
                                    <a:pt x="301" y="0"/>
                                  </a:moveTo>
                                  <a:lnTo>
                                    <a:pt x="318" y="50"/>
                                  </a:lnTo>
                                  <a:lnTo>
                                    <a:pt x="336" y="66"/>
                                  </a:lnTo>
                                  <a:lnTo>
                                    <a:pt x="347" y="81"/>
                                  </a:lnTo>
                                  <a:lnTo>
                                    <a:pt x="351" y="140"/>
                                  </a:lnTo>
                                  <a:lnTo>
                                    <a:pt x="342" y="165"/>
                                  </a:lnTo>
                                  <a:lnTo>
                                    <a:pt x="342" y="189"/>
                                  </a:lnTo>
                                  <a:lnTo>
                                    <a:pt x="309" y="238"/>
                                  </a:lnTo>
                                  <a:lnTo>
                                    <a:pt x="292" y="211"/>
                                  </a:lnTo>
                                  <a:lnTo>
                                    <a:pt x="276" y="212"/>
                                  </a:lnTo>
                                  <a:lnTo>
                                    <a:pt x="268" y="203"/>
                                  </a:lnTo>
                                  <a:lnTo>
                                    <a:pt x="246" y="216"/>
                                  </a:lnTo>
                                  <a:lnTo>
                                    <a:pt x="225" y="199"/>
                                  </a:lnTo>
                                  <a:lnTo>
                                    <a:pt x="221" y="178"/>
                                  </a:lnTo>
                                  <a:lnTo>
                                    <a:pt x="205" y="177"/>
                                  </a:lnTo>
                                  <a:lnTo>
                                    <a:pt x="182" y="194"/>
                                  </a:lnTo>
                                  <a:lnTo>
                                    <a:pt x="188" y="250"/>
                                  </a:lnTo>
                                  <a:lnTo>
                                    <a:pt x="94" y="236"/>
                                  </a:lnTo>
                                  <a:lnTo>
                                    <a:pt x="23" y="189"/>
                                  </a:lnTo>
                                  <a:lnTo>
                                    <a:pt x="17" y="140"/>
                                  </a:lnTo>
                                  <a:lnTo>
                                    <a:pt x="0" y="100"/>
                                  </a:lnTo>
                                  <a:lnTo>
                                    <a:pt x="80" y="89"/>
                                  </a:lnTo>
                                  <a:lnTo>
                                    <a:pt x="123" y="105"/>
                                  </a:lnTo>
                                  <a:lnTo>
                                    <a:pt x="157" y="77"/>
                                  </a:lnTo>
                                  <a:lnTo>
                                    <a:pt x="175" y="77"/>
                                  </a:lnTo>
                                  <a:lnTo>
                                    <a:pt x="216" y="17"/>
                                  </a:lnTo>
                                  <a:lnTo>
                                    <a:pt x="279" y="26"/>
                                  </a:lnTo>
                                  <a:lnTo>
                                    <a:pt x="301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91D8A0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38" name="Smedjebacken">
                              <a:extLst>
                                <a:ext uri="{FF2B5EF4-FFF2-40B4-BE49-F238E27FC236}">
                                  <a16:creationId xmlns:a16="http://schemas.microsoft.com/office/drawing/2014/main" id="{00000000-0008-0000-0200-00004E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204606" y="2254223"/>
                              <a:ext cx="287086" cy="359544"/>
                            </a:xfrm>
                            <a:custGeom>
                              <a:avLst/>
                              <a:gdLst>
                                <a:gd name="T0" fmla="*/ 38 w 208"/>
                                <a:gd name="T1" fmla="*/ 0 h 258"/>
                                <a:gd name="T2" fmla="*/ 109 w 208"/>
                                <a:gd name="T3" fmla="*/ 7 h 258"/>
                                <a:gd name="T4" fmla="*/ 130 w 208"/>
                                <a:gd name="T5" fmla="*/ 24 h 258"/>
                                <a:gd name="T6" fmla="*/ 168 w 208"/>
                                <a:gd name="T7" fmla="*/ 37 h 258"/>
                                <a:gd name="T8" fmla="*/ 208 w 208"/>
                                <a:gd name="T9" fmla="*/ 63 h 258"/>
                                <a:gd name="T10" fmla="*/ 200 w 208"/>
                                <a:gd name="T11" fmla="*/ 80 h 258"/>
                                <a:gd name="T12" fmla="*/ 189 w 208"/>
                                <a:gd name="T13" fmla="*/ 92 h 258"/>
                                <a:gd name="T14" fmla="*/ 189 w 208"/>
                                <a:gd name="T15" fmla="*/ 112 h 258"/>
                                <a:gd name="T16" fmla="*/ 171 w 208"/>
                                <a:gd name="T17" fmla="*/ 143 h 258"/>
                                <a:gd name="T18" fmla="*/ 186 w 208"/>
                                <a:gd name="T19" fmla="*/ 164 h 258"/>
                                <a:gd name="T20" fmla="*/ 174 w 208"/>
                                <a:gd name="T21" fmla="*/ 207 h 258"/>
                                <a:gd name="T22" fmla="*/ 154 w 208"/>
                                <a:gd name="T23" fmla="*/ 201 h 258"/>
                                <a:gd name="T24" fmla="*/ 128 w 208"/>
                                <a:gd name="T25" fmla="*/ 198 h 258"/>
                                <a:gd name="T26" fmla="*/ 114 w 208"/>
                                <a:gd name="T27" fmla="*/ 232 h 258"/>
                                <a:gd name="T28" fmla="*/ 89 w 208"/>
                                <a:gd name="T29" fmla="*/ 258 h 258"/>
                                <a:gd name="T30" fmla="*/ 64 w 208"/>
                                <a:gd name="T31" fmla="*/ 220 h 258"/>
                                <a:gd name="T32" fmla="*/ 30 w 208"/>
                                <a:gd name="T33" fmla="*/ 180 h 258"/>
                                <a:gd name="T34" fmla="*/ 0 w 208"/>
                                <a:gd name="T35" fmla="*/ 157 h 258"/>
                                <a:gd name="T36" fmla="*/ 33 w 208"/>
                                <a:gd name="T37" fmla="*/ 108 h 258"/>
                                <a:gd name="T38" fmla="*/ 33 w 208"/>
                                <a:gd name="T39" fmla="*/ 84 h 258"/>
                                <a:gd name="T40" fmla="*/ 42 w 208"/>
                                <a:gd name="T41" fmla="*/ 59 h 258"/>
                                <a:gd name="T42" fmla="*/ 38 w 208"/>
                                <a:gd name="T43" fmla="*/ 0 h 258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</a:cxnLst>
                              <a:rect l="0" t="0" r="r" b="b"/>
                              <a:pathLst>
                                <a:path w="208" h="258">
                                  <a:moveTo>
                                    <a:pt x="38" y="0"/>
                                  </a:moveTo>
                                  <a:lnTo>
                                    <a:pt x="109" y="7"/>
                                  </a:lnTo>
                                  <a:lnTo>
                                    <a:pt x="130" y="24"/>
                                  </a:lnTo>
                                  <a:lnTo>
                                    <a:pt x="168" y="37"/>
                                  </a:lnTo>
                                  <a:lnTo>
                                    <a:pt x="208" y="63"/>
                                  </a:lnTo>
                                  <a:lnTo>
                                    <a:pt x="200" y="80"/>
                                  </a:lnTo>
                                  <a:lnTo>
                                    <a:pt x="189" y="92"/>
                                  </a:lnTo>
                                  <a:lnTo>
                                    <a:pt x="189" y="112"/>
                                  </a:lnTo>
                                  <a:lnTo>
                                    <a:pt x="171" y="143"/>
                                  </a:lnTo>
                                  <a:lnTo>
                                    <a:pt x="186" y="164"/>
                                  </a:lnTo>
                                  <a:lnTo>
                                    <a:pt x="174" y="207"/>
                                  </a:lnTo>
                                  <a:lnTo>
                                    <a:pt x="154" y="201"/>
                                  </a:lnTo>
                                  <a:lnTo>
                                    <a:pt x="128" y="198"/>
                                  </a:lnTo>
                                  <a:lnTo>
                                    <a:pt x="114" y="232"/>
                                  </a:lnTo>
                                  <a:lnTo>
                                    <a:pt x="89" y="258"/>
                                  </a:lnTo>
                                  <a:lnTo>
                                    <a:pt x="64" y="220"/>
                                  </a:lnTo>
                                  <a:lnTo>
                                    <a:pt x="30" y="180"/>
                                  </a:lnTo>
                                  <a:lnTo>
                                    <a:pt x="0" y="157"/>
                                  </a:lnTo>
                                  <a:lnTo>
                                    <a:pt x="33" y="108"/>
                                  </a:lnTo>
                                  <a:lnTo>
                                    <a:pt x="33" y="84"/>
                                  </a:lnTo>
                                  <a:lnTo>
                                    <a:pt x="42" y="59"/>
                                  </a:lnTo>
                                  <a:lnTo>
                                    <a:pt x="38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91D8A0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39" name="Avesta">
                              <a:extLst>
                                <a:ext uri="{FF2B5EF4-FFF2-40B4-BE49-F238E27FC236}">
                                  <a16:creationId xmlns:a16="http://schemas.microsoft.com/office/drawing/2014/main" id="{00000000-0008-0000-0200-000053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595207" y="2165710"/>
                              <a:ext cx="300868" cy="264136"/>
                            </a:xfrm>
                            <a:custGeom>
                              <a:avLst/>
                              <a:gdLst>
                                <a:gd name="T0" fmla="*/ 119 w 217"/>
                                <a:gd name="T1" fmla="*/ 0 h 190"/>
                                <a:gd name="T2" fmla="*/ 157 w 217"/>
                                <a:gd name="T3" fmla="*/ 13 h 190"/>
                                <a:gd name="T4" fmla="*/ 178 w 217"/>
                                <a:gd name="T5" fmla="*/ 26 h 190"/>
                                <a:gd name="T6" fmla="*/ 178 w 217"/>
                                <a:gd name="T7" fmla="*/ 49 h 190"/>
                                <a:gd name="T8" fmla="*/ 190 w 217"/>
                                <a:gd name="T9" fmla="*/ 56 h 190"/>
                                <a:gd name="T10" fmla="*/ 195 w 217"/>
                                <a:gd name="T11" fmla="*/ 92 h 190"/>
                                <a:gd name="T12" fmla="*/ 217 w 217"/>
                                <a:gd name="T13" fmla="*/ 111 h 190"/>
                                <a:gd name="T14" fmla="*/ 174 w 217"/>
                                <a:gd name="T15" fmla="*/ 115 h 190"/>
                                <a:gd name="T16" fmla="*/ 157 w 217"/>
                                <a:gd name="T17" fmla="*/ 122 h 190"/>
                                <a:gd name="T18" fmla="*/ 157 w 217"/>
                                <a:gd name="T19" fmla="*/ 142 h 190"/>
                                <a:gd name="T20" fmla="*/ 127 w 217"/>
                                <a:gd name="T21" fmla="*/ 160 h 190"/>
                                <a:gd name="T22" fmla="*/ 114 w 217"/>
                                <a:gd name="T23" fmla="*/ 185 h 190"/>
                                <a:gd name="T24" fmla="*/ 54 w 217"/>
                                <a:gd name="T25" fmla="*/ 190 h 190"/>
                                <a:gd name="T26" fmla="*/ 42 w 217"/>
                                <a:gd name="T27" fmla="*/ 185 h 190"/>
                                <a:gd name="T28" fmla="*/ 47 w 217"/>
                                <a:gd name="T29" fmla="*/ 160 h 190"/>
                                <a:gd name="T30" fmla="*/ 26 w 217"/>
                                <a:gd name="T31" fmla="*/ 147 h 190"/>
                                <a:gd name="T32" fmla="*/ 10 w 217"/>
                                <a:gd name="T33" fmla="*/ 145 h 190"/>
                                <a:gd name="T34" fmla="*/ 0 w 217"/>
                                <a:gd name="T35" fmla="*/ 121 h 190"/>
                                <a:gd name="T36" fmla="*/ 16 w 217"/>
                                <a:gd name="T37" fmla="*/ 105 h 190"/>
                                <a:gd name="T38" fmla="*/ 21 w 217"/>
                                <a:gd name="T39" fmla="*/ 81 h 190"/>
                                <a:gd name="T40" fmla="*/ 40 w 217"/>
                                <a:gd name="T41" fmla="*/ 83 h 190"/>
                                <a:gd name="T42" fmla="*/ 57 w 217"/>
                                <a:gd name="T43" fmla="*/ 89 h 190"/>
                                <a:gd name="T44" fmla="*/ 74 w 217"/>
                                <a:gd name="T45" fmla="*/ 81 h 190"/>
                                <a:gd name="T46" fmla="*/ 99 w 217"/>
                                <a:gd name="T47" fmla="*/ 59 h 190"/>
                                <a:gd name="T48" fmla="*/ 89 w 217"/>
                                <a:gd name="T49" fmla="*/ 42 h 190"/>
                                <a:gd name="T50" fmla="*/ 99 w 217"/>
                                <a:gd name="T51" fmla="*/ 13 h 190"/>
                                <a:gd name="T52" fmla="*/ 119 w 217"/>
                                <a:gd name="T53" fmla="*/ 0 h 190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</a:cxnLst>
                              <a:rect l="0" t="0" r="r" b="b"/>
                              <a:pathLst>
                                <a:path w="217" h="190">
                                  <a:moveTo>
                                    <a:pt x="119" y="0"/>
                                  </a:moveTo>
                                  <a:lnTo>
                                    <a:pt x="157" y="13"/>
                                  </a:lnTo>
                                  <a:lnTo>
                                    <a:pt x="178" y="26"/>
                                  </a:lnTo>
                                  <a:lnTo>
                                    <a:pt x="178" y="49"/>
                                  </a:lnTo>
                                  <a:lnTo>
                                    <a:pt x="190" y="56"/>
                                  </a:lnTo>
                                  <a:lnTo>
                                    <a:pt x="195" y="92"/>
                                  </a:lnTo>
                                  <a:lnTo>
                                    <a:pt x="217" y="111"/>
                                  </a:lnTo>
                                  <a:lnTo>
                                    <a:pt x="174" y="115"/>
                                  </a:lnTo>
                                  <a:lnTo>
                                    <a:pt x="157" y="122"/>
                                  </a:lnTo>
                                  <a:lnTo>
                                    <a:pt x="157" y="142"/>
                                  </a:lnTo>
                                  <a:lnTo>
                                    <a:pt x="127" y="160"/>
                                  </a:lnTo>
                                  <a:lnTo>
                                    <a:pt x="114" y="185"/>
                                  </a:lnTo>
                                  <a:lnTo>
                                    <a:pt x="54" y="190"/>
                                  </a:lnTo>
                                  <a:lnTo>
                                    <a:pt x="42" y="185"/>
                                  </a:lnTo>
                                  <a:lnTo>
                                    <a:pt x="47" y="160"/>
                                  </a:lnTo>
                                  <a:lnTo>
                                    <a:pt x="26" y="147"/>
                                  </a:lnTo>
                                  <a:lnTo>
                                    <a:pt x="10" y="145"/>
                                  </a:lnTo>
                                  <a:lnTo>
                                    <a:pt x="0" y="121"/>
                                  </a:lnTo>
                                  <a:lnTo>
                                    <a:pt x="16" y="105"/>
                                  </a:lnTo>
                                  <a:lnTo>
                                    <a:pt x="21" y="81"/>
                                  </a:lnTo>
                                  <a:lnTo>
                                    <a:pt x="40" y="83"/>
                                  </a:lnTo>
                                  <a:lnTo>
                                    <a:pt x="57" y="89"/>
                                  </a:lnTo>
                                  <a:lnTo>
                                    <a:pt x="74" y="81"/>
                                  </a:lnTo>
                                  <a:lnTo>
                                    <a:pt x="99" y="59"/>
                                  </a:lnTo>
                                  <a:lnTo>
                                    <a:pt x="89" y="42"/>
                                  </a:lnTo>
                                  <a:lnTo>
                                    <a:pt x="99" y="13"/>
                                  </a:lnTo>
                                  <a:lnTo>
                                    <a:pt x="119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91D8A0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40" name="Filipstad">
                              <a:extLst>
                                <a:ext uri="{FF2B5EF4-FFF2-40B4-BE49-F238E27FC236}">
                                  <a16:creationId xmlns:a16="http://schemas.microsoft.com/office/drawing/2014/main" id="{00000000-0008-0000-0200-000054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6608369" y="2256990"/>
                              <a:ext cx="307789" cy="605679"/>
                            </a:xfrm>
                            <a:custGeom>
                              <a:avLst/>
                              <a:gdLst>
                                <a:gd name="T0" fmla="*/ 65 w 223"/>
                                <a:gd name="T1" fmla="*/ 0 h 434"/>
                                <a:gd name="T2" fmla="*/ 86 w 223"/>
                                <a:gd name="T3" fmla="*/ 0 h 434"/>
                                <a:gd name="T4" fmla="*/ 92 w 223"/>
                                <a:gd name="T5" fmla="*/ 18 h 434"/>
                                <a:gd name="T6" fmla="*/ 122 w 223"/>
                                <a:gd name="T7" fmla="*/ 15 h 434"/>
                                <a:gd name="T8" fmla="*/ 139 w 223"/>
                                <a:gd name="T9" fmla="*/ 57 h 434"/>
                                <a:gd name="T10" fmla="*/ 145 w 223"/>
                                <a:gd name="T11" fmla="*/ 106 h 434"/>
                                <a:gd name="T12" fmla="*/ 216 w 223"/>
                                <a:gd name="T13" fmla="*/ 153 h 434"/>
                                <a:gd name="T14" fmla="*/ 223 w 223"/>
                                <a:gd name="T15" fmla="*/ 179 h 434"/>
                                <a:gd name="T16" fmla="*/ 186 w 223"/>
                                <a:gd name="T17" fmla="*/ 195 h 434"/>
                                <a:gd name="T18" fmla="*/ 194 w 223"/>
                                <a:gd name="T19" fmla="*/ 220 h 434"/>
                                <a:gd name="T20" fmla="*/ 208 w 223"/>
                                <a:gd name="T21" fmla="*/ 224 h 434"/>
                                <a:gd name="T22" fmla="*/ 206 w 223"/>
                                <a:gd name="T23" fmla="*/ 269 h 434"/>
                                <a:gd name="T24" fmla="*/ 212 w 223"/>
                                <a:gd name="T25" fmla="*/ 305 h 434"/>
                                <a:gd name="T26" fmla="*/ 195 w 223"/>
                                <a:gd name="T27" fmla="*/ 318 h 434"/>
                                <a:gd name="T28" fmla="*/ 211 w 223"/>
                                <a:gd name="T29" fmla="*/ 349 h 434"/>
                                <a:gd name="T30" fmla="*/ 204 w 223"/>
                                <a:gd name="T31" fmla="*/ 372 h 434"/>
                                <a:gd name="T32" fmla="*/ 216 w 223"/>
                                <a:gd name="T33" fmla="*/ 423 h 434"/>
                                <a:gd name="T34" fmla="*/ 192 w 223"/>
                                <a:gd name="T35" fmla="*/ 434 h 434"/>
                                <a:gd name="T36" fmla="*/ 186 w 223"/>
                                <a:gd name="T37" fmla="*/ 416 h 434"/>
                                <a:gd name="T38" fmla="*/ 162 w 223"/>
                                <a:gd name="T39" fmla="*/ 407 h 434"/>
                                <a:gd name="T40" fmla="*/ 88 w 223"/>
                                <a:gd name="T41" fmla="*/ 413 h 434"/>
                                <a:gd name="T42" fmla="*/ 77 w 223"/>
                                <a:gd name="T43" fmla="*/ 434 h 434"/>
                                <a:gd name="T44" fmla="*/ 52 w 223"/>
                                <a:gd name="T45" fmla="*/ 417 h 434"/>
                                <a:gd name="T46" fmla="*/ 0 w 223"/>
                                <a:gd name="T47" fmla="*/ 296 h 434"/>
                                <a:gd name="T48" fmla="*/ 42 w 223"/>
                                <a:gd name="T49" fmla="*/ 284 h 434"/>
                                <a:gd name="T50" fmla="*/ 30 w 223"/>
                                <a:gd name="T51" fmla="*/ 272 h 434"/>
                                <a:gd name="T52" fmla="*/ 30 w 223"/>
                                <a:gd name="T53" fmla="*/ 242 h 434"/>
                                <a:gd name="T54" fmla="*/ 43 w 223"/>
                                <a:gd name="T55" fmla="*/ 238 h 434"/>
                                <a:gd name="T56" fmla="*/ 48 w 223"/>
                                <a:gd name="T57" fmla="*/ 195 h 434"/>
                                <a:gd name="T58" fmla="*/ 71 w 223"/>
                                <a:gd name="T59" fmla="*/ 186 h 434"/>
                                <a:gd name="T60" fmla="*/ 84 w 223"/>
                                <a:gd name="T61" fmla="*/ 103 h 434"/>
                                <a:gd name="T62" fmla="*/ 65 w 223"/>
                                <a:gd name="T63" fmla="*/ 42 h 434"/>
                                <a:gd name="T64" fmla="*/ 65 w 223"/>
                                <a:gd name="T65" fmla="*/ 0 h 434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  <a:cxn ang="0">
                                  <a:pos x="T58" y="T59"/>
                                </a:cxn>
                                <a:cxn ang="0">
                                  <a:pos x="T60" y="T61"/>
                                </a:cxn>
                                <a:cxn ang="0">
                                  <a:pos x="T62" y="T63"/>
                                </a:cxn>
                                <a:cxn ang="0">
                                  <a:pos x="T64" y="T65"/>
                                </a:cxn>
                              </a:cxnLst>
                              <a:rect l="0" t="0" r="r" b="b"/>
                              <a:pathLst>
                                <a:path w="223" h="434">
                                  <a:moveTo>
                                    <a:pt x="65" y="0"/>
                                  </a:moveTo>
                                  <a:lnTo>
                                    <a:pt x="86" y="0"/>
                                  </a:lnTo>
                                  <a:lnTo>
                                    <a:pt x="92" y="18"/>
                                  </a:lnTo>
                                  <a:lnTo>
                                    <a:pt x="122" y="15"/>
                                  </a:lnTo>
                                  <a:lnTo>
                                    <a:pt x="139" y="57"/>
                                  </a:lnTo>
                                  <a:lnTo>
                                    <a:pt x="145" y="106"/>
                                  </a:lnTo>
                                  <a:lnTo>
                                    <a:pt x="216" y="153"/>
                                  </a:lnTo>
                                  <a:lnTo>
                                    <a:pt x="223" y="179"/>
                                  </a:lnTo>
                                  <a:lnTo>
                                    <a:pt x="186" y="195"/>
                                  </a:lnTo>
                                  <a:lnTo>
                                    <a:pt x="194" y="220"/>
                                  </a:lnTo>
                                  <a:lnTo>
                                    <a:pt x="208" y="224"/>
                                  </a:lnTo>
                                  <a:lnTo>
                                    <a:pt x="206" y="269"/>
                                  </a:lnTo>
                                  <a:lnTo>
                                    <a:pt x="212" y="305"/>
                                  </a:lnTo>
                                  <a:lnTo>
                                    <a:pt x="195" y="318"/>
                                  </a:lnTo>
                                  <a:lnTo>
                                    <a:pt x="211" y="349"/>
                                  </a:lnTo>
                                  <a:lnTo>
                                    <a:pt x="204" y="372"/>
                                  </a:lnTo>
                                  <a:lnTo>
                                    <a:pt x="216" y="423"/>
                                  </a:lnTo>
                                  <a:lnTo>
                                    <a:pt x="192" y="434"/>
                                  </a:lnTo>
                                  <a:lnTo>
                                    <a:pt x="186" y="416"/>
                                  </a:lnTo>
                                  <a:lnTo>
                                    <a:pt x="162" y="407"/>
                                  </a:lnTo>
                                  <a:lnTo>
                                    <a:pt x="88" y="413"/>
                                  </a:lnTo>
                                  <a:lnTo>
                                    <a:pt x="77" y="434"/>
                                  </a:lnTo>
                                  <a:lnTo>
                                    <a:pt x="52" y="417"/>
                                  </a:lnTo>
                                  <a:lnTo>
                                    <a:pt x="0" y="296"/>
                                  </a:lnTo>
                                  <a:lnTo>
                                    <a:pt x="42" y="284"/>
                                  </a:lnTo>
                                  <a:lnTo>
                                    <a:pt x="30" y="272"/>
                                  </a:lnTo>
                                  <a:lnTo>
                                    <a:pt x="30" y="242"/>
                                  </a:lnTo>
                                  <a:lnTo>
                                    <a:pt x="43" y="238"/>
                                  </a:lnTo>
                                  <a:lnTo>
                                    <a:pt x="48" y="195"/>
                                  </a:lnTo>
                                  <a:lnTo>
                                    <a:pt x="71" y="186"/>
                                  </a:lnTo>
                                  <a:lnTo>
                                    <a:pt x="84" y="103"/>
                                  </a:lnTo>
                                  <a:lnTo>
                                    <a:pt x="65" y="42"/>
                                  </a:lnTo>
                                  <a:lnTo>
                                    <a:pt x="65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CA8A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41" name="Arvika">
                              <a:extLst>
                                <a:ext uri="{FF2B5EF4-FFF2-40B4-BE49-F238E27FC236}">
                                  <a16:creationId xmlns:a16="http://schemas.microsoft.com/office/drawing/2014/main" id="{00000000-0008-0000-0200-000057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5937605" y="2346865"/>
                              <a:ext cx="361597" cy="637489"/>
                            </a:xfrm>
                            <a:custGeom>
                              <a:avLst/>
                              <a:gdLst>
                                <a:gd name="T0" fmla="*/ 117 w 261"/>
                                <a:gd name="T1" fmla="*/ 0 h 457"/>
                                <a:gd name="T2" fmla="*/ 117 w 261"/>
                                <a:gd name="T3" fmla="*/ 33 h 457"/>
                                <a:gd name="T4" fmla="*/ 123 w 261"/>
                                <a:gd name="T5" fmla="*/ 72 h 457"/>
                                <a:gd name="T6" fmla="*/ 154 w 261"/>
                                <a:gd name="T7" fmla="*/ 82 h 457"/>
                                <a:gd name="T8" fmla="*/ 163 w 261"/>
                                <a:gd name="T9" fmla="*/ 103 h 457"/>
                                <a:gd name="T10" fmla="*/ 144 w 261"/>
                                <a:gd name="T11" fmla="*/ 124 h 457"/>
                                <a:gd name="T12" fmla="*/ 148 w 261"/>
                                <a:gd name="T13" fmla="*/ 157 h 457"/>
                                <a:gd name="T14" fmla="*/ 180 w 261"/>
                                <a:gd name="T15" fmla="*/ 173 h 457"/>
                                <a:gd name="T16" fmla="*/ 205 w 261"/>
                                <a:gd name="T17" fmla="*/ 204 h 457"/>
                                <a:gd name="T18" fmla="*/ 209 w 261"/>
                                <a:gd name="T19" fmla="*/ 226 h 457"/>
                                <a:gd name="T20" fmla="*/ 253 w 261"/>
                                <a:gd name="T21" fmla="*/ 275 h 457"/>
                                <a:gd name="T22" fmla="*/ 261 w 261"/>
                                <a:gd name="T23" fmla="*/ 300 h 457"/>
                                <a:gd name="T24" fmla="*/ 244 w 261"/>
                                <a:gd name="T25" fmla="*/ 300 h 457"/>
                                <a:gd name="T26" fmla="*/ 252 w 261"/>
                                <a:gd name="T27" fmla="*/ 328 h 457"/>
                                <a:gd name="T28" fmla="*/ 230 w 261"/>
                                <a:gd name="T29" fmla="*/ 328 h 457"/>
                                <a:gd name="T30" fmla="*/ 214 w 261"/>
                                <a:gd name="T31" fmla="*/ 363 h 457"/>
                                <a:gd name="T32" fmla="*/ 192 w 261"/>
                                <a:gd name="T33" fmla="*/ 363 h 457"/>
                                <a:gd name="T34" fmla="*/ 174 w 261"/>
                                <a:gd name="T35" fmla="*/ 404 h 457"/>
                                <a:gd name="T36" fmla="*/ 182 w 261"/>
                                <a:gd name="T37" fmla="*/ 433 h 457"/>
                                <a:gd name="T38" fmla="*/ 155 w 261"/>
                                <a:gd name="T39" fmla="*/ 453 h 457"/>
                                <a:gd name="T40" fmla="*/ 116 w 261"/>
                                <a:gd name="T41" fmla="*/ 450 h 457"/>
                                <a:gd name="T42" fmla="*/ 93 w 261"/>
                                <a:gd name="T43" fmla="*/ 457 h 457"/>
                                <a:gd name="T44" fmla="*/ 68 w 261"/>
                                <a:gd name="T45" fmla="*/ 441 h 457"/>
                                <a:gd name="T46" fmla="*/ 45 w 261"/>
                                <a:gd name="T47" fmla="*/ 415 h 457"/>
                                <a:gd name="T48" fmla="*/ 0 w 261"/>
                                <a:gd name="T49" fmla="*/ 415 h 457"/>
                                <a:gd name="T50" fmla="*/ 12 w 261"/>
                                <a:gd name="T51" fmla="*/ 381 h 457"/>
                                <a:gd name="T52" fmla="*/ 7 w 261"/>
                                <a:gd name="T53" fmla="*/ 330 h 457"/>
                                <a:gd name="T54" fmla="*/ 8 w 261"/>
                                <a:gd name="T55" fmla="*/ 294 h 457"/>
                                <a:gd name="T56" fmla="*/ 37 w 261"/>
                                <a:gd name="T57" fmla="*/ 216 h 457"/>
                                <a:gd name="T58" fmla="*/ 76 w 261"/>
                                <a:gd name="T59" fmla="*/ 192 h 457"/>
                                <a:gd name="T60" fmla="*/ 70 w 261"/>
                                <a:gd name="T61" fmla="*/ 174 h 457"/>
                                <a:gd name="T62" fmla="*/ 68 w 261"/>
                                <a:gd name="T63" fmla="*/ 140 h 457"/>
                                <a:gd name="T64" fmla="*/ 62 w 261"/>
                                <a:gd name="T65" fmla="*/ 128 h 457"/>
                                <a:gd name="T66" fmla="*/ 76 w 261"/>
                                <a:gd name="T67" fmla="*/ 123 h 457"/>
                                <a:gd name="T68" fmla="*/ 81 w 261"/>
                                <a:gd name="T69" fmla="*/ 89 h 457"/>
                                <a:gd name="T70" fmla="*/ 71 w 261"/>
                                <a:gd name="T71" fmla="*/ 57 h 457"/>
                                <a:gd name="T72" fmla="*/ 93 w 261"/>
                                <a:gd name="T73" fmla="*/ 1 h 457"/>
                                <a:gd name="T74" fmla="*/ 117 w 261"/>
                                <a:gd name="T75" fmla="*/ 0 h 457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  <a:cxn ang="0">
                                  <a:pos x="T58" y="T59"/>
                                </a:cxn>
                                <a:cxn ang="0">
                                  <a:pos x="T60" y="T61"/>
                                </a:cxn>
                                <a:cxn ang="0">
                                  <a:pos x="T62" y="T63"/>
                                </a:cxn>
                                <a:cxn ang="0">
                                  <a:pos x="T64" y="T65"/>
                                </a:cxn>
                                <a:cxn ang="0">
                                  <a:pos x="T66" y="T67"/>
                                </a:cxn>
                                <a:cxn ang="0">
                                  <a:pos x="T68" y="T69"/>
                                </a:cxn>
                                <a:cxn ang="0">
                                  <a:pos x="T70" y="T71"/>
                                </a:cxn>
                                <a:cxn ang="0">
                                  <a:pos x="T72" y="T73"/>
                                </a:cxn>
                                <a:cxn ang="0">
                                  <a:pos x="T74" y="T75"/>
                                </a:cxn>
                              </a:cxnLst>
                              <a:rect l="0" t="0" r="r" b="b"/>
                              <a:pathLst>
                                <a:path w="261" h="457">
                                  <a:moveTo>
                                    <a:pt x="117" y="0"/>
                                  </a:moveTo>
                                  <a:lnTo>
                                    <a:pt x="117" y="33"/>
                                  </a:lnTo>
                                  <a:lnTo>
                                    <a:pt x="123" y="72"/>
                                  </a:lnTo>
                                  <a:lnTo>
                                    <a:pt x="154" y="82"/>
                                  </a:lnTo>
                                  <a:lnTo>
                                    <a:pt x="163" y="103"/>
                                  </a:lnTo>
                                  <a:lnTo>
                                    <a:pt x="144" y="124"/>
                                  </a:lnTo>
                                  <a:lnTo>
                                    <a:pt x="148" y="157"/>
                                  </a:lnTo>
                                  <a:lnTo>
                                    <a:pt x="180" y="173"/>
                                  </a:lnTo>
                                  <a:lnTo>
                                    <a:pt x="205" y="204"/>
                                  </a:lnTo>
                                  <a:lnTo>
                                    <a:pt x="209" y="226"/>
                                  </a:lnTo>
                                  <a:lnTo>
                                    <a:pt x="253" y="275"/>
                                  </a:lnTo>
                                  <a:lnTo>
                                    <a:pt x="261" y="300"/>
                                  </a:lnTo>
                                  <a:lnTo>
                                    <a:pt x="244" y="300"/>
                                  </a:lnTo>
                                  <a:lnTo>
                                    <a:pt x="252" y="328"/>
                                  </a:lnTo>
                                  <a:lnTo>
                                    <a:pt x="230" y="328"/>
                                  </a:lnTo>
                                  <a:lnTo>
                                    <a:pt x="214" y="363"/>
                                  </a:lnTo>
                                  <a:lnTo>
                                    <a:pt x="192" y="363"/>
                                  </a:lnTo>
                                  <a:lnTo>
                                    <a:pt x="174" y="404"/>
                                  </a:lnTo>
                                  <a:lnTo>
                                    <a:pt x="182" y="433"/>
                                  </a:lnTo>
                                  <a:lnTo>
                                    <a:pt x="155" y="453"/>
                                  </a:lnTo>
                                  <a:lnTo>
                                    <a:pt x="116" y="450"/>
                                  </a:lnTo>
                                  <a:lnTo>
                                    <a:pt x="93" y="457"/>
                                  </a:lnTo>
                                  <a:lnTo>
                                    <a:pt x="68" y="441"/>
                                  </a:lnTo>
                                  <a:lnTo>
                                    <a:pt x="45" y="415"/>
                                  </a:lnTo>
                                  <a:lnTo>
                                    <a:pt x="0" y="415"/>
                                  </a:lnTo>
                                  <a:lnTo>
                                    <a:pt x="12" y="381"/>
                                  </a:lnTo>
                                  <a:lnTo>
                                    <a:pt x="7" y="330"/>
                                  </a:lnTo>
                                  <a:lnTo>
                                    <a:pt x="8" y="294"/>
                                  </a:lnTo>
                                  <a:lnTo>
                                    <a:pt x="37" y="216"/>
                                  </a:lnTo>
                                  <a:lnTo>
                                    <a:pt x="76" y="192"/>
                                  </a:lnTo>
                                  <a:lnTo>
                                    <a:pt x="70" y="174"/>
                                  </a:lnTo>
                                  <a:lnTo>
                                    <a:pt x="68" y="140"/>
                                  </a:lnTo>
                                  <a:lnTo>
                                    <a:pt x="62" y="128"/>
                                  </a:lnTo>
                                  <a:lnTo>
                                    <a:pt x="76" y="123"/>
                                  </a:lnTo>
                                  <a:lnTo>
                                    <a:pt x="81" y="89"/>
                                  </a:lnTo>
                                  <a:lnTo>
                                    <a:pt x="71" y="57"/>
                                  </a:lnTo>
                                  <a:lnTo>
                                    <a:pt x="93" y="1"/>
                                  </a:lnTo>
                                  <a:lnTo>
                                    <a:pt x="117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3BF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42" name="Årjäng">
                              <a:extLst>
                                <a:ext uri="{FF2B5EF4-FFF2-40B4-BE49-F238E27FC236}">
                                  <a16:creationId xmlns:a16="http://schemas.microsoft.com/office/drawing/2014/main" id="{00000000-0008-0000-0200-000058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5683645" y="2685663"/>
                              <a:ext cx="347815" cy="511655"/>
                            </a:xfrm>
                            <a:custGeom>
                              <a:avLst/>
                              <a:gdLst>
                                <a:gd name="T0" fmla="*/ 85 w 252"/>
                                <a:gd name="T1" fmla="*/ 0 h 367"/>
                                <a:gd name="T2" fmla="*/ 104 w 252"/>
                                <a:gd name="T3" fmla="*/ 53 h 367"/>
                                <a:gd name="T4" fmla="*/ 140 w 252"/>
                                <a:gd name="T5" fmla="*/ 74 h 367"/>
                                <a:gd name="T6" fmla="*/ 158 w 252"/>
                                <a:gd name="T7" fmla="*/ 66 h 367"/>
                                <a:gd name="T8" fmla="*/ 191 w 252"/>
                                <a:gd name="T9" fmla="*/ 87 h 367"/>
                                <a:gd name="T10" fmla="*/ 196 w 252"/>
                                <a:gd name="T11" fmla="*/ 138 h 367"/>
                                <a:gd name="T12" fmla="*/ 184 w 252"/>
                                <a:gd name="T13" fmla="*/ 172 h 367"/>
                                <a:gd name="T14" fmla="*/ 229 w 252"/>
                                <a:gd name="T15" fmla="*/ 172 h 367"/>
                                <a:gd name="T16" fmla="*/ 252 w 252"/>
                                <a:gd name="T17" fmla="*/ 198 h 367"/>
                                <a:gd name="T18" fmla="*/ 233 w 252"/>
                                <a:gd name="T19" fmla="*/ 273 h 367"/>
                                <a:gd name="T20" fmla="*/ 247 w 252"/>
                                <a:gd name="T21" fmla="*/ 322 h 367"/>
                                <a:gd name="T22" fmla="*/ 233 w 252"/>
                                <a:gd name="T23" fmla="*/ 367 h 367"/>
                                <a:gd name="T24" fmla="*/ 220 w 252"/>
                                <a:gd name="T25" fmla="*/ 334 h 367"/>
                                <a:gd name="T26" fmla="*/ 196 w 252"/>
                                <a:gd name="T27" fmla="*/ 339 h 367"/>
                                <a:gd name="T28" fmla="*/ 170 w 252"/>
                                <a:gd name="T29" fmla="*/ 328 h 367"/>
                                <a:gd name="T30" fmla="*/ 161 w 252"/>
                                <a:gd name="T31" fmla="*/ 284 h 367"/>
                                <a:gd name="T32" fmla="*/ 107 w 252"/>
                                <a:gd name="T33" fmla="*/ 282 h 367"/>
                                <a:gd name="T34" fmla="*/ 110 w 252"/>
                                <a:gd name="T35" fmla="*/ 325 h 367"/>
                                <a:gd name="T36" fmla="*/ 69 w 252"/>
                                <a:gd name="T37" fmla="*/ 286 h 367"/>
                                <a:gd name="T38" fmla="*/ 27 w 252"/>
                                <a:gd name="T39" fmla="*/ 300 h 367"/>
                                <a:gd name="T40" fmla="*/ 30 w 252"/>
                                <a:gd name="T41" fmla="*/ 233 h 367"/>
                                <a:gd name="T42" fmla="*/ 19 w 252"/>
                                <a:gd name="T43" fmla="*/ 206 h 367"/>
                                <a:gd name="T44" fmla="*/ 13 w 252"/>
                                <a:gd name="T45" fmla="*/ 142 h 367"/>
                                <a:gd name="T46" fmla="*/ 0 w 252"/>
                                <a:gd name="T47" fmla="*/ 80 h 367"/>
                                <a:gd name="T48" fmla="*/ 17 w 252"/>
                                <a:gd name="T49" fmla="*/ 50 h 367"/>
                                <a:gd name="T50" fmla="*/ 55 w 252"/>
                                <a:gd name="T51" fmla="*/ 42 h 367"/>
                                <a:gd name="T52" fmla="*/ 65 w 252"/>
                                <a:gd name="T53" fmla="*/ 21 h 367"/>
                                <a:gd name="T54" fmla="*/ 85 w 252"/>
                                <a:gd name="T55" fmla="*/ 0 h 367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</a:cxnLst>
                              <a:rect l="0" t="0" r="r" b="b"/>
                              <a:pathLst>
                                <a:path w="252" h="367">
                                  <a:moveTo>
                                    <a:pt x="85" y="0"/>
                                  </a:moveTo>
                                  <a:lnTo>
                                    <a:pt x="104" y="53"/>
                                  </a:lnTo>
                                  <a:lnTo>
                                    <a:pt x="140" y="74"/>
                                  </a:lnTo>
                                  <a:lnTo>
                                    <a:pt x="158" y="66"/>
                                  </a:lnTo>
                                  <a:lnTo>
                                    <a:pt x="191" y="87"/>
                                  </a:lnTo>
                                  <a:lnTo>
                                    <a:pt x="196" y="138"/>
                                  </a:lnTo>
                                  <a:lnTo>
                                    <a:pt x="184" y="172"/>
                                  </a:lnTo>
                                  <a:lnTo>
                                    <a:pt x="229" y="172"/>
                                  </a:lnTo>
                                  <a:lnTo>
                                    <a:pt x="252" y="198"/>
                                  </a:lnTo>
                                  <a:lnTo>
                                    <a:pt x="233" y="273"/>
                                  </a:lnTo>
                                  <a:lnTo>
                                    <a:pt x="247" y="322"/>
                                  </a:lnTo>
                                  <a:lnTo>
                                    <a:pt x="233" y="367"/>
                                  </a:lnTo>
                                  <a:lnTo>
                                    <a:pt x="220" y="334"/>
                                  </a:lnTo>
                                  <a:lnTo>
                                    <a:pt x="196" y="339"/>
                                  </a:lnTo>
                                  <a:lnTo>
                                    <a:pt x="170" y="328"/>
                                  </a:lnTo>
                                  <a:lnTo>
                                    <a:pt x="161" y="284"/>
                                  </a:lnTo>
                                  <a:lnTo>
                                    <a:pt x="107" y="282"/>
                                  </a:lnTo>
                                  <a:lnTo>
                                    <a:pt x="110" y="325"/>
                                  </a:lnTo>
                                  <a:lnTo>
                                    <a:pt x="69" y="286"/>
                                  </a:lnTo>
                                  <a:lnTo>
                                    <a:pt x="27" y="300"/>
                                  </a:lnTo>
                                  <a:lnTo>
                                    <a:pt x="30" y="233"/>
                                  </a:lnTo>
                                  <a:lnTo>
                                    <a:pt x="19" y="206"/>
                                  </a:lnTo>
                                  <a:lnTo>
                                    <a:pt x="13" y="142"/>
                                  </a:lnTo>
                                  <a:lnTo>
                                    <a:pt x="0" y="80"/>
                                  </a:lnTo>
                                  <a:lnTo>
                                    <a:pt x="17" y="50"/>
                                  </a:lnTo>
                                  <a:lnTo>
                                    <a:pt x="55" y="42"/>
                                  </a:lnTo>
                                  <a:lnTo>
                                    <a:pt x="65" y="21"/>
                                  </a:lnTo>
                                  <a:lnTo>
                                    <a:pt x="85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3BF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43" name="Eda">
                              <a:extLst>
                                <a:ext uri="{FF2B5EF4-FFF2-40B4-BE49-F238E27FC236}">
                                  <a16:creationId xmlns:a16="http://schemas.microsoft.com/office/drawing/2014/main" id="{00000000-0008-0000-0200-000059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5771979" y="2425697"/>
                              <a:ext cx="277424" cy="381650"/>
                            </a:xfrm>
                            <a:custGeom>
                              <a:avLst/>
                              <a:gdLst>
                                <a:gd name="T0" fmla="*/ 191 w 201"/>
                                <a:gd name="T1" fmla="*/ 0 h 273"/>
                                <a:gd name="T2" fmla="*/ 201 w 201"/>
                                <a:gd name="T3" fmla="*/ 32 h 273"/>
                                <a:gd name="T4" fmla="*/ 196 w 201"/>
                                <a:gd name="T5" fmla="*/ 66 h 273"/>
                                <a:gd name="T6" fmla="*/ 182 w 201"/>
                                <a:gd name="T7" fmla="*/ 71 h 273"/>
                                <a:gd name="T8" fmla="*/ 188 w 201"/>
                                <a:gd name="T9" fmla="*/ 83 h 273"/>
                                <a:gd name="T10" fmla="*/ 190 w 201"/>
                                <a:gd name="T11" fmla="*/ 117 h 273"/>
                                <a:gd name="T12" fmla="*/ 196 w 201"/>
                                <a:gd name="T13" fmla="*/ 135 h 273"/>
                                <a:gd name="T14" fmla="*/ 157 w 201"/>
                                <a:gd name="T15" fmla="*/ 159 h 273"/>
                                <a:gd name="T16" fmla="*/ 128 w 201"/>
                                <a:gd name="T17" fmla="*/ 237 h 273"/>
                                <a:gd name="T18" fmla="*/ 127 w 201"/>
                                <a:gd name="T19" fmla="*/ 273 h 273"/>
                                <a:gd name="T20" fmla="*/ 94 w 201"/>
                                <a:gd name="T21" fmla="*/ 252 h 273"/>
                                <a:gd name="T22" fmla="*/ 76 w 201"/>
                                <a:gd name="T23" fmla="*/ 260 h 273"/>
                                <a:gd name="T24" fmla="*/ 40 w 201"/>
                                <a:gd name="T25" fmla="*/ 239 h 273"/>
                                <a:gd name="T26" fmla="*/ 21 w 201"/>
                                <a:gd name="T27" fmla="*/ 186 h 273"/>
                                <a:gd name="T28" fmla="*/ 19 w 201"/>
                                <a:gd name="T29" fmla="*/ 150 h 273"/>
                                <a:gd name="T30" fmla="*/ 0 w 201"/>
                                <a:gd name="T31" fmla="*/ 110 h 273"/>
                                <a:gd name="T32" fmla="*/ 36 w 201"/>
                                <a:gd name="T33" fmla="*/ 78 h 273"/>
                                <a:gd name="T34" fmla="*/ 61 w 201"/>
                                <a:gd name="T35" fmla="*/ 88 h 273"/>
                                <a:gd name="T36" fmla="*/ 95 w 201"/>
                                <a:gd name="T37" fmla="*/ 84 h 273"/>
                                <a:gd name="T38" fmla="*/ 116 w 201"/>
                                <a:gd name="T39" fmla="*/ 62 h 273"/>
                                <a:gd name="T40" fmla="*/ 157 w 201"/>
                                <a:gd name="T41" fmla="*/ 44 h 273"/>
                                <a:gd name="T42" fmla="*/ 169 w 201"/>
                                <a:gd name="T43" fmla="*/ 16 h 273"/>
                                <a:gd name="T44" fmla="*/ 191 w 201"/>
                                <a:gd name="T45" fmla="*/ 0 h 273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</a:cxnLst>
                              <a:rect l="0" t="0" r="r" b="b"/>
                              <a:pathLst>
                                <a:path w="201" h="273">
                                  <a:moveTo>
                                    <a:pt x="191" y="0"/>
                                  </a:moveTo>
                                  <a:lnTo>
                                    <a:pt x="201" y="32"/>
                                  </a:lnTo>
                                  <a:lnTo>
                                    <a:pt x="196" y="66"/>
                                  </a:lnTo>
                                  <a:lnTo>
                                    <a:pt x="182" y="71"/>
                                  </a:lnTo>
                                  <a:lnTo>
                                    <a:pt x="188" y="83"/>
                                  </a:lnTo>
                                  <a:lnTo>
                                    <a:pt x="190" y="117"/>
                                  </a:lnTo>
                                  <a:lnTo>
                                    <a:pt x="196" y="135"/>
                                  </a:lnTo>
                                  <a:lnTo>
                                    <a:pt x="157" y="159"/>
                                  </a:lnTo>
                                  <a:lnTo>
                                    <a:pt x="128" y="237"/>
                                  </a:lnTo>
                                  <a:lnTo>
                                    <a:pt x="127" y="273"/>
                                  </a:lnTo>
                                  <a:lnTo>
                                    <a:pt x="94" y="252"/>
                                  </a:lnTo>
                                  <a:lnTo>
                                    <a:pt x="76" y="260"/>
                                  </a:lnTo>
                                  <a:lnTo>
                                    <a:pt x="40" y="239"/>
                                  </a:lnTo>
                                  <a:lnTo>
                                    <a:pt x="21" y="186"/>
                                  </a:lnTo>
                                  <a:lnTo>
                                    <a:pt x="19" y="150"/>
                                  </a:lnTo>
                                  <a:lnTo>
                                    <a:pt x="0" y="110"/>
                                  </a:lnTo>
                                  <a:lnTo>
                                    <a:pt x="36" y="78"/>
                                  </a:lnTo>
                                  <a:lnTo>
                                    <a:pt x="61" y="88"/>
                                  </a:lnTo>
                                  <a:lnTo>
                                    <a:pt x="95" y="84"/>
                                  </a:lnTo>
                                  <a:lnTo>
                                    <a:pt x="116" y="62"/>
                                  </a:lnTo>
                                  <a:lnTo>
                                    <a:pt x="157" y="44"/>
                                  </a:lnTo>
                                  <a:lnTo>
                                    <a:pt x="169" y="16"/>
                                  </a:lnTo>
                                  <a:lnTo>
                                    <a:pt x="191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91D8A0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44" name="Hagfors">
                              <a:extLst>
                                <a:ext uri="{FF2B5EF4-FFF2-40B4-BE49-F238E27FC236}">
                                  <a16:creationId xmlns:a16="http://schemas.microsoft.com/office/drawing/2014/main" id="{00000000-0008-0000-0200-00005B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6351650" y="2117326"/>
                              <a:ext cx="372659" cy="557273"/>
                            </a:xfrm>
                            <a:custGeom>
                              <a:avLst/>
                              <a:gdLst>
                                <a:gd name="T0" fmla="*/ 134 w 270"/>
                                <a:gd name="T1" fmla="*/ 0 h 399"/>
                                <a:gd name="T2" fmla="*/ 173 w 270"/>
                                <a:gd name="T3" fmla="*/ 4 h 399"/>
                                <a:gd name="T4" fmla="*/ 219 w 270"/>
                                <a:gd name="T5" fmla="*/ 98 h 399"/>
                                <a:gd name="T6" fmla="*/ 251 w 270"/>
                                <a:gd name="T7" fmla="*/ 142 h 399"/>
                                <a:gd name="T8" fmla="*/ 270 w 270"/>
                                <a:gd name="T9" fmla="*/ 203 h 399"/>
                                <a:gd name="T10" fmla="*/ 257 w 270"/>
                                <a:gd name="T11" fmla="*/ 286 h 399"/>
                                <a:gd name="T12" fmla="*/ 234 w 270"/>
                                <a:gd name="T13" fmla="*/ 295 h 399"/>
                                <a:gd name="T14" fmla="*/ 229 w 270"/>
                                <a:gd name="T15" fmla="*/ 338 h 399"/>
                                <a:gd name="T16" fmla="*/ 216 w 270"/>
                                <a:gd name="T17" fmla="*/ 342 h 399"/>
                                <a:gd name="T18" fmla="*/ 216 w 270"/>
                                <a:gd name="T19" fmla="*/ 372 h 399"/>
                                <a:gd name="T20" fmla="*/ 228 w 270"/>
                                <a:gd name="T21" fmla="*/ 384 h 399"/>
                                <a:gd name="T22" fmla="*/ 186 w 270"/>
                                <a:gd name="T23" fmla="*/ 396 h 399"/>
                                <a:gd name="T24" fmla="*/ 157 w 270"/>
                                <a:gd name="T25" fmla="*/ 399 h 399"/>
                                <a:gd name="T26" fmla="*/ 139 w 270"/>
                                <a:gd name="T27" fmla="*/ 389 h 399"/>
                                <a:gd name="T28" fmla="*/ 136 w 270"/>
                                <a:gd name="T29" fmla="*/ 375 h 399"/>
                                <a:gd name="T30" fmla="*/ 140 w 270"/>
                                <a:gd name="T31" fmla="*/ 338 h 399"/>
                                <a:gd name="T32" fmla="*/ 117 w 270"/>
                                <a:gd name="T33" fmla="*/ 341 h 399"/>
                                <a:gd name="T34" fmla="*/ 98 w 270"/>
                                <a:gd name="T35" fmla="*/ 327 h 399"/>
                                <a:gd name="T36" fmla="*/ 61 w 270"/>
                                <a:gd name="T37" fmla="*/ 330 h 399"/>
                                <a:gd name="T38" fmla="*/ 48 w 270"/>
                                <a:gd name="T39" fmla="*/ 258 h 399"/>
                                <a:gd name="T40" fmla="*/ 34 w 270"/>
                                <a:gd name="T41" fmla="*/ 229 h 399"/>
                                <a:gd name="T42" fmla="*/ 24 w 270"/>
                                <a:gd name="T43" fmla="*/ 179 h 399"/>
                                <a:gd name="T44" fmla="*/ 0 w 270"/>
                                <a:gd name="T45" fmla="*/ 142 h 399"/>
                                <a:gd name="T46" fmla="*/ 17 w 270"/>
                                <a:gd name="T47" fmla="*/ 119 h 399"/>
                                <a:gd name="T48" fmla="*/ 42 w 270"/>
                                <a:gd name="T49" fmla="*/ 136 h 399"/>
                                <a:gd name="T50" fmla="*/ 69 w 270"/>
                                <a:gd name="T51" fmla="*/ 110 h 399"/>
                                <a:gd name="T52" fmla="*/ 102 w 270"/>
                                <a:gd name="T53" fmla="*/ 98 h 399"/>
                                <a:gd name="T54" fmla="*/ 115 w 270"/>
                                <a:gd name="T55" fmla="*/ 26 h 399"/>
                                <a:gd name="T56" fmla="*/ 134 w 270"/>
                                <a:gd name="T57" fmla="*/ 0 h 399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</a:cxnLst>
                              <a:rect l="0" t="0" r="r" b="b"/>
                              <a:pathLst>
                                <a:path w="270" h="399">
                                  <a:moveTo>
                                    <a:pt x="134" y="0"/>
                                  </a:moveTo>
                                  <a:lnTo>
                                    <a:pt x="173" y="4"/>
                                  </a:lnTo>
                                  <a:lnTo>
                                    <a:pt x="219" y="98"/>
                                  </a:lnTo>
                                  <a:lnTo>
                                    <a:pt x="251" y="142"/>
                                  </a:lnTo>
                                  <a:lnTo>
                                    <a:pt x="270" y="203"/>
                                  </a:lnTo>
                                  <a:lnTo>
                                    <a:pt x="257" y="286"/>
                                  </a:lnTo>
                                  <a:lnTo>
                                    <a:pt x="234" y="295"/>
                                  </a:lnTo>
                                  <a:lnTo>
                                    <a:pt x="229" y="338"/>
                                  </a:lnTo>
                                  <a:lnTo>
                                    <a:pt x="216" y="342"/>
                                  </a:lnTo>
                                  <a:lnTo>
                                    <a:pt x="216" y="372"/>
                                  </a:lnTo>
                                  <a:lnTo>
                                    <a:pt x="228" y="384"/>
                                  </a:lnTo>
                                  <a:lnTo>
                                    <a:pt x="186" y="396"/>
                                  </a:lnTo>
                                  <a:lnTo>
                                    <a:pt x="157" y="399"/>
                                  </a:lnTo>
                                  <a:lnTo>
                                    <a:pt x="139" y="389"/>
                                  </a:lnTo>
                                  <a:lnTo>
                                    <a:pt x="136" y="375"/>
                                  </a:lnTo>
                                  <a:lnTo>
                                    <a:pt x="140" y="338"/>
                                  </a:lnTo>
                                  <a:lnTo>
                                    <a:pt x="117" y="341"/>
                                  </a:lnTo>
                                  <a:lnTo>
                                    <a:pt x="98" y="327"/>
                                  </a:lnTo>
                                  <a:lnTo>
                                    <a:pt x="61" y="330"/>
                                  </a:lnTo>
                                  <a:lnTo>
                                    <a:pt x="48" y="258"/>
                                  </a:lnTo>
                                  <a:lnTo>
                                    <a:pt x="34" y="229"/>
                                  </a:lnTo>
                                  <a:lnTo>
                                    <a:pt x="24" y="179"/>
                                  </a:lnTo>
                                  <a:lnTo>
                                    <a:pt x="0" y="142"/>
                                  </a:lnTo>
                                  <a:lnTo>
                                    <a:pt x="17" y="119"/>
                                  </a:lnTo>
                                  <a:lnTo>
                                    <a:pt x="42" y="136"/>
                                  </a:lnTo>
                                  <a:lnTo>
                                    <a:pt x="69" y="110"/>
                                  </a:lnTo>
                                  <a:lnTo>
                                    <a:pt x="102" y="98"/>
                                  </a:lnTo>
                                  <a:lnTo>
                                    <a:pt x="115" y="26"/>
                                  </a:lnTo>
                                  <a:lnTo>
                                    <a:pt x="134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CA8A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45" name="Sunne">
                              <a:extLst>
                                <a:ext uri="{FF2B5EF4-FFF2-40B4-BE49-F238E27FC236}">
                                  <a16:creationId xmlns:a16="http://schemas.microsoft.com/office/drawing/2014/main" id="{00000000-0008-0000-0200-00005C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6099090" y="2367610"/>
                              <a:ext cx="336754" cy="405183"/>
                            </a:xfrm>
                            <a:custGeom>
                              <a:avLst/>
                              <a:gdLst>
                                <a:gd name="T0" fmla="*/ 206 w 243"/>
                                <a:gd name="T1" fmla="*/ 0 h 291"/>
                                <a:gd name="T2" fmla="*/ 216 w 243"/>
                                <a:gd name="T3" fmla="*/ 50 h 291"/>
                                <a:gd name="T4" fmla="*/ 230 w 243"/>
                                <a:gd name="T5" fmla="*/ 79 h 291"/>
                                <a:gd name="T6" fmla="*/ 243 w 243"/>
                                <a:gd name="T7" fmla="*/ 151 h 291"/>
                                <a:gd name="T8" fmla="*/ 234 w 243"/>
                                <a:gd name="T9" fmla="*/ 171 h 291"/>
                                <a:gd name="T10" fmla="*/ 237 w 243"/>
                                <a:gd name="T11" fmla="*/ 202 h 291"/>
                                <a:gd name="T12" fmla="*/ 243 w 243"/>
                                <a:gd name="T13" fmla="*/ 226 h 291"/>
                                <a:gd name="T14" fmla="*/ 230 w 243"/>
                                <a:gd name="T15" fmla="*/ 282 h 291"/>
                                <a:gd name="T16" fmla="*/ 171 w 243"/>
                                <a:gd name="T17" fmla="*/ 291 h 291"/>
                                <a:gd name="T18" fmla="*/ 144 w 243"/>
                                <a:gd name="T19" fmla="*/ 285 h 291"/>
                                <a:gd name="T20" fmla="*/ 136 w 243"/>
                                <a:gd name="T21" fmla="*/ 260 h 291"/>
                                <a:gd name="T22" fmla="*/ 92 w 243"/>
                                <a:gd name="T23" fmla="*/ 211 h 291"/>
                                <a:gd name="T24" fmla="*/ 88 w 243"/>
                                <a:gd name="T25" fmla="*/ 189 h 291"/>
                                <a:gd name="T26" fmla="*/ 63 w 243"/>
                                <a:gd name="T27" fmla="*/ 158 h 291"/>
                                <a:gd name="T28" fmla="*/ 31 w 243"/>
                                <a:gd name="T29" fmla="*/ 142 h 291"/>
                                <a:gd name="T30" fmla="*/ 27 w 243"/>
                                <a:gd name="T31" fmla="*/ 109 h 291"/>
                                <a:gd name="T32" fmla="*/ 46 w 243"/>
                                <a:gd name="T33" fmla="*/ 88 h 291"/>
                                <a:gd name="T34" fmla="*/ 37 w 243"/>
                                <a:gd name="T35" fmla="*/ 67 h 291"/>
                                <a:gd name="T36" fmla="*/ 6 w 243"/>
                                <a:gd name="T37" fmla="*/ 57 h 291"/>
                                <a:gd name="T38" fmla="*/ 0 w 243"/>
                                <a:gd name="T39" fmla="*/ 18 h 291"/>
                                <a:gd name="T40" fmla="*/ 69 w 243"/>
                                <a:gd name="T41" fmla="*/ 3 h 291"/>
                                <a:gd name="T42" fmla="*/ 105 w 243"/>
                                <a:gd name="T43" fmla="*/ 46 h 291"/>
                                <a:gd name="T44" fmla="*/ 148 w 243"/>
                                <a:gd name="T45" fmla="*/ 24 h 291"/>
                                <a:gd name="T46" fmla="*/ 154 w 243"/>
                                <a:gd name="T47" fmla="*/ 38 h 291"/>
                                <a:gd name="T48" fmla="*/ 206 w 243"/>
                                <a:gd name="T49" fmla="*/ 0 h 291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</a:cxnLst>
                              <a:rect l="0" t="0" r="r" b="b"/>
                              <a:pathLst>
                                <a:path w="243" h="291">
                                  <a:moveTo>
                                    <a:pt x="206" y="0"/>
                                  </a:moveTo>
                                  <a:lnTo>
                                    <a:pt x="216" y="50"/>
                                  </a:lnTo>
                                  <a:lnTo>
                                    <a:pt x="230" y="79"/>
                                  </a:lnTo>
                                  <a:lnTo>
                                    <a:pt x="243" y="151"/>
                                  </a:lnTo>
                                  <a:lnTo>
                                    <a:pt x="234" y="171"/>
                                  </a:lnTo>
                                  <a:lnTo>
                                    <a:pt x="237" y="202"/>
                                  </a:lnTo>
                                  <a:lnTo>
                                    <a:pt x="243" y="226"/>
                                  </a:lnTo>
                                  <a:lnTo>
                                    <a:pt x="230" y="282"/>
                                  </a:lnTo>
                                  <a:lnTo>
                                    <a:pt x="171" y="291"/>
                                  </a:lnTo>
                                  <a:lnTo>
                                    <a:pt x="144" y="285"/>
                                  </a:lnTo>
                                  <a:lnTo>
                                    <a:pt x="136" y="260"/>
                                  </a:lnTo>
                                  <a:lnTo>
                                    <a:pt x="92" y="211"/>
                                  </a:lnTo>
                                  <a:lnTo>
                                    <a:pt x="88" y="189"/>
                                  </a:lnTo>
                                  <a:lnTo>
                                    <a:pt x="63" y="158"/>
                                  </a:lnTo>
                                  <a:lnTo>
                                    <a:pt x="31" y="142"/>
                                  </a:lnTo>
                                  <a:lnTo>
                                    <a:pt x="27" y="109"/>
                                  </a:lnTo>
                                  <a:lnTo>
                                    <a:pt x="46" y="88"/>
                                  </a:lnTo>
                                  <a:lnTo>
                                    <a:pt x="37" y="67"/>
                                  </a:lnTo>
                                  <a:lnTo>
                                    <a:pt x="6" y="57"/>
                                  </a:lnTo>
                                  <a:lnTo>
                                    <a:pt x="0" y="18"/>
                                  </a:lnTo>
                                  <a:lnTo>
                                    <a:pt x="69" y="3"/>
                                  </a:lnTo>
                                  <a:lnTo>
                                    <a:pt x="105" y="46"/>
                                  </a:lnTo>
                                  <a:lnTo>
                                    <a:pt x="148" y="24"/>
                                  </a:lnTo>
                                  <a:lnTo>
                                    <a:pt x="154" y="38"/>
                                  </a:lnTo>
                                  <a:lnTo>
                                    <a:pt x="206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CA8A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46" name="Karlstad">
                              <a:extLst>
                                <a:ext uri="{FF2B5EF4-FFF2-40B4-BE49-F238E27FC236}">
                                  <a16:creationId xmlns:a16="http://schemas.microsoft.com/office/drawing/2014/main" id="{00000000-0008-0000-0200-00005E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6318524" y="2670449"/>
                              <a:ext cx="396123" cy="401035"/>
                            </a:xfrm>
                            <a:custGeom>
                              <a:avLst/>
                              <a:gdLst>
                                <a:gd name="T0" fmla="*/ 210 w 287"/>
                                <a:gd name="T1" fmla="*/ 0 h 288"/>
                                <a:gd name="T2" fmla="*/ 262 w 287"/>
                                <a:gd name="T3" fmla="*/ 121 h 288"/>
                                <a:gd name="T4" fmla="*/ 287 w 287"/>
                                <a:gd name="T5" fmla="*/ 138 h 288"/>
                                <a:gd name="T6" fmla="*/ 285 w 287"/>
                                <a:gd name="T7" fmla="*/ 184 h 288"/>
                                <a:gd name="T8" fmla="*/ 281 w 287"/>
                                <a:gd name="T9" fmla="*/ 216 h 288"/>
                                <a:gd name="T10" fmla="*/ 261 w 287"/>
                                <a:gd name="T11" fmla="*/ 220 h 288"/>
                                <a:gd name="T12" fmla="*/ 240 w 287"/>
                                <a:gd name="T13" fmla="*/ 237 h 288"/>
                                <a:gd name="T14" fmla="*/ 237 w 287"/>
                                <a:gd name="T15" fmla="*/ 277 h 288"/>
                                <a:gd name="T16" fmla="*/ 215 w 287"/>
                                <a:gd name="T17" fmla="*/ 259 h 288"/>
                                <a:gd name="T18" fmla="*/ 192 w 287"/>
                                <a:gd name="T19" fmla="*/ 276 h 288"/>
                                <a:gd name="T20" fmla="*/ 176 w 287"/>
                                <a:gd name="T21" fmla="*/ 251 h 288"/>
                                <a:gd name="T22" fmla="*/ 147 w 287"/>
                                <a:gd name="T23" fmla="*/ 263 h 288"/>
                                <a:gd name="T24" fmla="*/ 118 w 287"/>
                                <a:gd name="T25" fmla="*/ 252 h 288"/>
                                <a:gd name="T26" fmla="*/ 93 w 287"/>
                                <a:gd name="T27" fmla="*/ 272 h 288"/>
                                <a:gd name="T28" fmla="*/ 75 w 287"/>
                                <a:gd name="T29" fmla="*/ 250 h 288"/>
                                <a:gd name="T30" fmla="*/ 44 w 287"/>
                                <a:gd name="T31" fmla="*/ 254 h 288"/>
                                <a:gd name="T32" fmla="*/ 34 w 287"/>
                                <a:gd name="T33" fmla="*/ 267 h 288"/>
                                <a:gd name="T34" fmla="*/ 42 w 287"/>
                                <a:gd name="T35" fmla="*/ 285 h 288"/>
                                <a:gd name="T36" fmla="*/ 23 w 287"/>
                                <a:gd name="T37" fmla="*/ 288 h 288"/>
                                <a:gd name="T38" fmla="*/ 0 w 287"/>
                                <a:gd name="T39" fmla="*/ 261 h 288"/>
                                <a:gd name="T40" fmla="*/ 6 w 287"/>
                                <a:gd name="T41" fmla="*/ 182 h 288"/>
                                <a:gd name="T42" fmla="*/ 27 w 287"/>
                                <a:gd name="T43" fmla="*/ 162 h 288"/>
                                <a:gd name="T44" fmla="*/ 79 w 287"/>
                                <a:gd name="T45" fmla="*/ 171 h 288"/>
                                <a:gd name="T46" fmla="*/ 131 w 287"/>
                                <a:gd name="T47" fmla="*/ 171 h 288"/>
                                <a:gd name="T48" fmla="*/ 133 w 287"/>
                                <a:gd name="T49" fmla="*/ 150 h 288"/>
                                <a:gd name="T50" fmla="*/ 146 w 287"/>
                                <a:gd name="T51" fmla="*/ 136 h 288"/>
                                <a:gd name="T52" fmla="*/ 159 w 287"/>
                                <a:gd name="T53" fmla="*/ 132 h 288"/>
                                <a:gd name="T54" fmla="*/ 159 w 287"/>
                                <a:gd name="T55" fmla="*/ 87 h 288"/>
                                <a:gd name="T56" fmla="*/ 147 w 287"/>
                                <a:gd name="T57" fmla="*/ 64 h 288"/>
                                <a:gd name="T58" fmla="*/ 181 w 287"/>
                                <a:gd name="T59" fmla="*/ 3 h 288"/>
                                <a:gd name="T60" fmla="*/ 210 w 287"/>
                                <a:gd name="T61" fmla="*/ 0 h 288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  <a:cxn ang="0">
                                  <a:pos x="T58" y="T59"/>
                                </a:cxn>
                                <a:cxn ang="0">
                                  <a:pos x="T60" y="T61"/>
                                </a:cxn>
                              </a:cxnLst>
                              <a:rect l="0" t="0" r="r" b="b"/>
                              <a:pathLst>
                                <a:path w="287" h="288">
                                  <a:moveTo>
                                    <a:pt x="210" y="0"/>
                                  </a:moveTo>
                                  <a:lnTo>
                                    <a:pt x="262" y="121"/>
                                  </a:lnTo>
                                  <a:lnTo>
                                    <a:pt x="287" y="138"/>
                                  </a:lnTo>
                                  <a:lnTo>
                                    <a:pt x="285" y="184"/>
                                  </a:lnTo>
                                  <a:lnTo>
                                    <a:pt x="281" y="216"/>
                                  </a:lnTo>
                                  <a:lnTo>
                                    <a:pt x="261" y="220"/>
                                  </a:lnTo>
                                  <a:lnTo>
                                    <a:pt x="240" y="237"/>
                                  </a:lnTo>
                                  <a:lnTo>
                                    <a:pt x="237" y="277"/>
                                  </a:lnTo>
                                  <a:lnTo>
                                    <a:pt x="215" y="259"/>
                                  </a:lnTo>
                                  <a:lnTo>
                                    <a:pt x="192" y="276"/>
                                  </a:lnTo>
                                  <a:lnTo>
                                    <a:pt x="176" y="251"/>
                                  </a:lnTo>
                                  <a:lnTo>
                                    <a:pt x="147" y="263"/>
                                  </a:lnTo>
                                  <a:lnTo>
                                    <a:pt x="118" y="252"/>
                                  </a:lnTo>
                                  <a:lnTo>
                                    <a:pt x="93" y="272"/>
                                  </a:lnTo>
                                  <a:lnTo>
                                    <a:pt x="75" y="250"/>
                                  </a:lnTo>
                                  <a:lnTo>
                                    <a:pt x="44" y="254"/>
                                  </a:lnTo>
                                  <a:lnTo>
                                    <a:pt x="34" y="267"/>
                                  </a:lnTo>
                                  <a:lnTo>
                                    <a:pt x="42" y="285"/>
                                  </a:lnTo>
                                  <a:lnTo>
                                    <a:pt x="23" y="288"/>
                                  </a:lnTo>
                                  <a:lnTo>
                                    <a:pt x="0" y="261"/>
                                  </a:lnTo>
                                  <a:lnTo>
                                    <a:pt x="6" y="182"/>
                                  </a:lnTo>
                                  <a:lnTo>
                                    <a:pt x="27" y="162"/>
                                  </a:lnTo>
                                  <a:lnTo>
                                    <a:pt x="79" y="171"/>
                                  </a:lnTo>
                                  <a:lnTo>
                                    <a:pt x="131" y="171"/>
                                  </a:lnTo>
                                  <a:lnTo>
                                    <a:pt x="133" y="150"/>
                                  </a:lnTo>
                                  <a:lnTo>
                                    <a:pt x="146" y="136"/>
                                  </a:lnTo>
                                  <a:lnTo>
                                    <a:pt x="159" y="132"/>
                                  </a:lnTo>
                                  <a:lnTo>
                                    <a:pt x="159" y="87"/>
                                  </a:lnTo>
                                  <a:lnTo>
                                    <a:pt x="147" y="64"/>
                                  </a:lnTo>
                                  <a:lnTo>
                                    <a:pt x="181" y="3"/>
                                  </a:lnTo>
                                  <a:lnTo>
                                    <a:pt x="210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6C56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47" name="Hammarö">
                              <a:extLst>
                                <a:ext uri="{FF2B5EF4-FFF2-40B4-BE49-F238E27FC236}">
                                  <a16:creationId xmlns:a16="http://schemas.microsoft.com/office/drawing/2014/main" id="{00000000-0008-0000-0200-00005F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6446886" y="3021696"/>
                              <a:ext cx="74532" cy="85748"/>
                            </a:xfrm>
                            <a:custGeom>
                              <a:avLst/>
                              <a:gdLst>
                                <a:gd name="T0" fmla="*/ 25 w 54"/>
                                <a:gd name="T1" fmla="*/ 0 h 62"/>
                                <a:gd name="T2" fmla="*/ 54 w 54"/>
                                <a:gd name="T3" fmla="*/ 11 h 62"/>
                                <a:gd name="T4" fmla="*/ 45 w 54"/>
                                <a:gd name="T5" fmla="*/ 40 h 62"/>
                                <a:gd name="T6" fmla="*/ 20 w 54"/>
                                <a:gd name="T7" fmla="*/ 62 h 62"/>
                                <a:gd name="T8" fmla="*/ 0 w 54"/>
                                <a:gd name="T9" fmla="*/ 20 h 62"/>
                                <a:gd name="T10" fmla="*/ 25 w 54"/>
                                <a:gd name="T11" fmla="*/ 0 h 62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</a:cxnLst>
                              <a:rect l="0" t="0" r="r" b="b"/>
                              <a:pathLst>
                                <a:path w="54" h="62">
                                  <a:moveTo>
                                    <a:pt x="25" y="0"/>
                                  </a:moveTo>
                                  <a:lnTo>
                                    <a:pt x="54" y="11"/>
                                  </a:lnTo>
                                  <a:lnTo>
                                    <a:pt x="45" y="40"/>
                                  </a:lnTo>
                                  <a:lnTo>
                                    <a:pt x="20" y="62"/>
                                  </a:lnTo>
                                  <a:lnTo>
                                    <a:pt x="0" y="20"/>
                                  </a:lnTo>
                                  <a:lnTo>
                                    <a:pt x="25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E13266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48" name="Grums">
                              <a:extLst>
                                <a:ext uri="{FF2B5EF4-FFF2-40B4-BE49-F238E27FC236}">
                                  <a16:creationId xmlns:a16="http://schemas.microsoft.com/office/drawing/2014/main" id="{00000000-0008-0000-0200-000060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6177763" y="2852986"/>
                              <a:ext cx="149044" cy="268287"/>
                            </a:xfrm>
                            <a:custGeom>
                              <a:avLst/>
                              <a:gdLst>
                                <a:gd name="T0" fmla="*/ 18 w 107"/>
                                <a:gd name="T1" fmla="*/ 0 h 193"/>
                                <a:gd name="T2" fmla="*/ 40 w 107"/>
                                <a:gd name="T3" fmla="*/ 0 h 193"/>
                                <a:gd name="T4" fmla="*/ 78 w 107"/>
                                <a:gd name="T5" fmla="*/ 17 h 193"/>
                                <a:gd name="T6" fmla="*/ 107 w 107"/>
                                <a:gd name="T7" fmla="*/ 51 h 193"/>
                                <a:gd name="T8" fmla="*/ 101 w 107"/>
                                <a:gd name="T9" fmla="*/ 130 h 193"/>
                                <a:gd name="T10" fmla="*/ 101 w 107"/>
                                <a:gd name="T11" fmla="*/ 174 h 193"/>
                                <a:gd name="T12" fmla="*/ 83 w 107"/>
                                <a:gd name="T13" fmla="*/ 192 h 193"/>
                                <a:gd name="T14" fmla="*/ 49 w 107"/>
                                <a:gd name="T15" fmla="*/ 193 h 193"/>
                                <a:gd name="T16" fmla="*/ 28 w 107"/>
                                <a:gd name="T17" fmla="*/ 185 h 193"/>
                                <a:gd name="T18" fmla="*/ 18 w 107"/>
                                <a:gd name="T19" fmla="*/ 162 h 193"/>
                                <a:gd name="T20" fmla="*/ 28 w 107"/>
                                <a:gd name="T21" fmla="*/ 94 h 193"/>
                                <a:gd name="T22" fmla="*/ 8 w 107"/>
                                <a:gd name="T23" fmla="*/ 70 h 193"/>
                                <a:gd name="T24" fmla="*/ 0 w 107"/>
                                <a:gd name="T25" fmla="*/ 41 h 193"/>
                                <a:gd name="T26" fmla="*/ 18 w 107"/>
                                <a:gd name="T27" fmla="*/ 0 h 193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</a:cxnLst>
                              <a:rect l="0" t="0" r="r" b="b"/>
                              <a:pathLst>
                                <a:path w="107" h="193">
                                  <a:moveTo>
                                    <a:pt x="18" y="0"/>
                                  </a:moveTo>
                                  <a:lnTo>
                                    <a:pt x="40" y="0"/>
                                  </a:lnTo>
                                  <a:lnTo>
                                    <a:pt x="78" y="17"/>
                                  </a:lnTo>
                                  <a:lnTo>
                                    <a:pt x="107" y="51"/>
                                  </a:lnTo>
                                  <a:lnTo>
                                    <a:pt x="101" y="130"/>
                                  </a:lnTo>
                                  <a:lnTo>
                                    <a:pt x="101" y="174"/>
                                  </a:lnTo>
                                  <a:lnTo>
                                    <a:pt x="83" y="192"/>
                                  </a:lnTo>
                                  <a:lnTo>
                                    <a:pt x="49" y="193"/>
                                  </a:lnTo>
                                  <a:lnTo>
                                    <a:pt x="28" y="185"/>
                                  </a:lnTo>
                                  <a:lnTo>
                                    <a:pt x="18" y="162"/>
                                  </a:lnTo>
                                  <a:lnTo>
                                    <a:pt x="28" y="94"/>
                                  </a:lnTo>
                                  <a:lnTo>
                                    <a:pt x="8" y="70"/>
                                  </a:lnTo>
                                  <a:lnTo>
                                    <a:pt x="0" y="41"/>
                                  </a:lnTo>
                                  <a:lnTo>
                                    <a:pt x="18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E13266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49" name="Säffle">
                              <a:extLst>
                                <a:ext uri="{FF2B5EF4-FFF2-40B4-BE49-F238E27FC236}">
                                  <a16:creationId xmlns:a16="http://schemas.microsoft.com/office/drawing/2014/main" id="{00000000-0008-0000-0200-000061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6005235" y="2949799"/>
                              <a:ext cx="347795" cy="475696"/>
                            </a:xfrm>
                            <a:custGeom>
                              <a:avLst/>
                              <a:gdLst>
                                <a:gd name="T0" fmla="*/ 133 w 251"/>
                                <a:gd name="T1" fmla="*/ 0 h 341"/>
                                <a:gd name="T2" fmla="*/ 153 w 251"/>
                                <a:gd name="T3" fmla="*/ 24 h 341"/>
                                <a:gd name="T4" fmla="*/ 143 w 251"/>
                                <a:gd name="T5" fmla="*/ 92 h 341"/>
                                <a:gd name="T6" fmla="*/ 153 w 251"/>
                                <a:gd name="T7" fmla="*/ 115 h 341"/>
                                <a:gd name="T8" fmla="*/ 174 w 251"/>
                                <a:gd name="T9" fmla="*/ 123 h 341"/>
                                <a:gd name="T10" fmla="*/ 208 w 251"/>
                                <a:gd name="T11" fmla="*/ 122 h 341"/>
                                <a:gd name="T12" fmla="*/ 228 w 251"/>
                                <a:gd name="T13" fmla="*/ 170 h 341"/>
                                <a:gd name="T14" fmla="*/ 243 w 251"/>
                                <a:gd name="T15" fmla="*/ 233 h 341"/>
                                <a:gd name="T16" fmla="*/ 251 w 251"/>
                                <a:gd name="T17" fmla="*/ 328 h 341"/>
                                <a:gd name="T18" fmla="*/ 237 w 251"/>
                                <a:gd name="T19" fmla="*/ 341 h 341"/>
                                <a:gd name="T20" fmla="*/ 201 w 251"/>
                                <a:gd name="T21" fmla="*/ 321 h 341"/>
                                <a:gd name="T22" fmla="*/ 195 w 251"/>
                                <a:gd name="T23" fmla="*/ 261 h 341"/>
                                <a:gd name="T24" fmla="*/ 178 w 251"/>
                                <a:gd name="T25" fmla="*/ 258 h 341"/>
                                <a:gd name="T26" fmla="*/ 169 w 251"/>
                                <a:gd name="T27" fmla="*/ 235 h 341"/>
                                <a:gd name="T28" fmla="*/ 140 w 251"/>
                                <a:gd name="T29" fmla="*/ 239 h 341"/>
                                <a:gd name="T30" fmla="*/ 139 w 251"/>
                                <a:gd name="T31" fmla="*/ 215 h 341"/>
                                <a:gd name="T32" fmla="*/ 98 w 251"/>
                                <a:gd name="T33" fmla="*/ 228 h 341"/>
                                <a:gd name="T34" fmla="*/ 98 w 251"/>
                                <a:gd name="T35" fmla="*/ 178 h 341"/>
                                <a:gd name="T36" fmla="*/ 80 w 251"/>
                                <a:gd name="T37" fmla="*/ 160 h 341"/>
                                <a:gd name="T38" fmla="*/ 57 w 251"/>
                                <a:gd name="T39" fmla="*/ 149 h 341"/>
                                <a:gd name="T40" fmla="*/ 34 w 251"/>
                                <a:gd name="T41" fmla="*/ 185 h 341"/>
                                <a:gd name="T42" fmla="*/ 0 w 251"/>
                                <a:gd name="T43" fmla="*/ 177 h 341"/>
                                <a:gd name="T44" fmla="*/ 14 w 251"/>
                                <a:gd name="T45" fmla="*/ 132 h 341"/>
                                <a:gd name="T46" fmla="*/ 0 w 251"/>
                                <a:gd name="T47" fmla="*/ 83 h 341"/>
                                <a:gd name="T48" fmla="*/ 19 w 251"/>
                                <a:gd name="T49" fmla="*/ 8 h 341"/>
                                <a:gd name="T50" fmla="*/ 44 w 251"/>
                                <a:gd name="T51" fmla="*/ 24 h 341"/>
                                <a:gd name="T52" fmla="*/ 67 w 251"/>
                                <a:gd name="T53" fmla="*/ 17 h 341"/>
                                <a:gd name="T54" fmla="*/ 106 w 251"/>
                                <a:gd name="T55" fmla="*/ 20 h 341"/>
                                <a:gd name="T56" fmla="*/ 133 w 251"/>
                                <a:gd name="T57" fmla="*/ 0 h 341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</a:cxnLst>
                              <a:rect l="0" t="0" r="r" b="b"/>
                              <a:pathLst>
                                <a:path w="251" h="341">
                                  <a:moveTo>
                                    <a:pt x="133" y="0"/>
                                  </a:moveTo>
                                  <a:lnTo>
                                    <a:pt x="153" y="24"/>
                                  </a:lnTo>
                                  <a:lnTo>
                                    <a:pt x="143" y="92"/>
                                  </a:lnTo>
                                  <a:lnTo>
                                    <a:pt x="153" y="115"/>
                                  </a:lnTo>
                                  <a:lnTo>
                                    <a:pt x="174" y="123"/>
                                  </a:lnTo>
                                  <a:lnTo>
                                    <a:pt x="208" y="122"/>
                                  </a:lnTo>
                                  <a:lnTo>
                                    <a:pt x="228" y="170"/>
                                  </a:lnTo>
                                  <a:lnTo>
                                    <a:pt x="243" y="233"/>
                                  </a:lnTo>
                                  <a:lnTo>
                                    <a:pt x="251" y="328"/>
                                  </a:lnTo>
                                  <a:lnTo>
                                    <a:pt x="237" y="341"/>
                                  </a:lnTo>
                                  <a:lnTo>
                                    <a:pt x="201" y="321"/>
                                  </a:lnTo>
                                  <a:lnTo>
                                    <a:pt x="195" y="261"/>
                                  </a:lnTo>
                                  <a:lnTo>
                                    <a:pt x="178" y="258"/>
                                  </a:lnTo>
                                  <a:lnTo>
                                    <a:pt x="169" y="235"/>
                                  </a:lnTo>
                                  <a:lnTo>
                                    <a:pt x="140" y="239"/>
                                  </a:lnTo>
                                  <a:lnTo>
                                    <a:pt x="139" y="215"/>
                                  </a:lnTo>
                                  <a:lnTo>
                                    <a:pt x="98" y="228"/>
                                  </a:lnTo>
                                  <a:lnTo>
                                    <a:pt x="98" y="178"/>
                                  </a:lnTo>
                                  <a:lnTo>
                                    <a:pt x="80" y="160"/>
                                  </a:lnTo>
                                  <a:lnTo>
                                    <a:pt x="57" y="149"/>
                                  </a:lnTo>
                                  <a:lnTo>
                                    <a:pt x="34" y="185"/>
                                  </a:lnTo>
                                  <a:lnTo>
                                    <a:pt x="0" y="177"/>
                                  </a:lnTo>
                                  <a:lnTo>
                                    <a:pt x="14" y="132"/>
                                  </a:lnTo>
                                  <a:lnTo>
                                    <a:pt x="0" y="83"/>
                                  </a:lnTo>
                                  <a:lnTo>
                                    <a:pt x="19" y="8"/>
                                  </a:lnTo>
                                  <a:lnTo>
                                    <a:pt x="44" y="24"/>
                                  </a:lnTo>
                                  <a:lnTo>
                                    <a:pt x="67" y="17"/>
                                  </a:lnTo>
                                  <a:lnTo>
                                    <a:pt x="106" y="20"/>
                                  </a:lnTo>
                                  <a:lnTo>
                                    <a:pt x="133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6C56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50" name="Kil">
                              <a:extLst>
                                <a:ext uri="{FF2B5EF4-FFF2-40B4-BE49-F238E27FC236}">
                                  <a16:creationId xmlns:a16="http://schemas.microsoft.com/office/drawing/2014/main" id="{00000000-0008-0000-0200-000062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6232972" y="2760346"/>
                              <a:ext cx="219435" cy="163177"/>
                            </a:xfrm>
                            <a:custGeom>
                              <a:avLst/>
                              <a:gdLst>
                                <a:gd name="T0" fmla="*/ 133 w 158"/>
                                <a:gd name="T1" fmla="*/ 0 h 117"/>
                                <a:gd name="T2" fmla="*/ 139 w 158"/>
                                <a:gd name="T3" fmla="*/ 48 h 117"/>
                                <a:gd name="T4" fmla="*/ 158 w 158"/>
                                <a:gd name="T5" fmla="*/ 62 h 117"/>
                                <a:gd name="T6" fmla="*/ 140 w 158"/>
                                <a:gd name="T7" fmla="*/ 106 h 117"/>
                                <a:gd name="T8" fmla="*/ 88 w 158"/>
                                <a:gd name="T9" fmla="*/ 97 h 117"/>
                                <a:gd name="T10" fmla="*/ 67 w 158"/>
                                <a:gd name="T11" fmla="*/ 117 h 117"/>
                                <a:gd name="T12" fmla="*/ 38 w 158"/>
                                <a:gd name="T13" fmla="*/ 83 h 117"/>
                                <a:gd name="T14" fmla="*/ 0 w 158"/>
                                <a:gd name="T15" fmla="*/ 66 h 117"/>
                                <a:gd name="T16" fmla="*/ 16 w 158"/>
                                <a:gd name="T17" fmla="*/ 31 h 117"/>
                                <a:gd name="T18" fmla="*/ 38 w 158"/>
                                <a:gd name="T19" fmla="*/ 31 h 117"/>
                                <a:gd name="T20" fmla="*/ 30 w 158"/>
                                <a:gd name="T21" fmla="*/ 3 h 117"/>
                                <a:gd name="T22" fmla="*/ 47 w 158"/>
                                <a:gd name="T23" fmla="*/ 3 h 117"/>
                                <a:gd name="T24" fmla="*/ 74 w 158"/>
                                <a:gd name="T25" fmla="*/ 9 h 117"/>
                                <a:gd name="T26" fmla="*/ 133 w 158"/>
                                <a:gd name="T27" fmla="*/ 0 h 117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</a:cxnLst>
                              <a:rect l="0" t="0" r="r" b="b"/>
                              <a:pathLst>
                                <a:path w="158" h="117">
                                  <a:moveTo>
                                    <a:pt x="133" y="0"/>
                                  </a:moveTo>
                                  <a:lnTo>
                                    <a:pt x="139" y="48"/>
                                  </a:lnTo>
                                  <a:lnTo>
                                    <a:pt x="158" y="62"/>
                                  </a:lnTo>
                                  <a:lnTo>
                                    <a:pt x="140" y="106"/>
                                  </a:lnTo>
                                  <a:lnTo>
                                    <a:pt x="88" y="97"/>
                                  </a:lnTo>
                                  <a:lnTo>
                                    <a:pt x="67" y="117"/>
                                  </a:lnTo>
                                  <a:lnTo>
                                    <a:pt x="38" y="83"/>
                                  </a:lnTo>
                                  <a:lnTo>
                                    <a:pt x="0" y="66"/>
                                  </a:lnTo>
                                  <a:lnTo>
                                    <a:pt x="16" y="31"/>
                                  </a:lnTo>
                                  <a:lnTo>
                                    <a:pt x="38" y="31"/>
                                  </a:lnTo>
                                  <a:lnTo>
                                    <a:pt x="30" y="3"/>
                                  </a:lnTo>
                                  <a:lnTo>
                                    <a:pt x="47" y="3"/>
                                  </a:lnTo>
                                  <a:lnTo>
                                    <a:pt x="74" y="9"/>
                                  </a:lnTo>
                                  <a:lnTo>
                                    <a:pt x="133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3BF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51" name="Forshaga">
                              <a:extLst>
                                <a:ext uri="{FF2B5EF4-FFF2-40B4-BE49-F238E27FC236}">
                                  <a16:creationId xmlns:a16="http://schemas.microsoft.com/office/drawing/2014/main" id="{00000000-0008-0000-0200-000063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6417900" y="2641404"/>
                              <a:ext cx="150444" cy="266904"/>
                            </a:xfrm>
                            <a:custGeom>
                              <a:avLst/>
                              <a:gdLst>
                                <a:gd name="T0" fmla="*/ 88 w 109"/>
                                <a:gd name="T1" fmla="*/ 0 h 192"/>
                                <a:gd name="T2" fmla="*/ 91 w 109"/>
                                <a:gd name="T3" fmla="*/ 14 h 192"/>
                                <a:gd name="T4" fmla="*/ 109 w 109"/>
                                <a:gd name="T5" fmla="*/ 24 h 192"/>
                                <a:gd name="T6" fmla="*/ 75 w 109"/>
                                <a:gd name="T7" fmla="*/ 85 h 192"/>
                                <a:gd name="T8" fmla="*/ 87 w 109"/>
                                <a:gd name="T9" fmla="*/ 108 h 192"/>
                                <a:gd name="T10" fmla="*/ 87 w 109"/>
                                <a:gd name="T11" fmla="*/ 153 h 192"/>
                                <a:gd name="T12" fmla="*/ 74 w 109"/>
                                <a:gd name="T13" fmla="*/ 157 h 192"/>
                                <a:gd name="T14" fmla="*/ 61 w 109"/>
                                <a:gd name="T15" fmla="*/ 171 h 192"/>
                                <a:gd name="T16" fmla="*/ 59 w 109"/>
                                <a:gd name="T17" fmla="*/ 192 h 192"/>
                                <a:gd name="T18" fmla="*/ 7 w 109"/>
                                <a:gd name="T19" fmla="*/ 192 h 192"/>
                                <a:gd name="T20" fmla="*/ 25 w 109"/>
                                <a:gd name="T21" fmla="*/ 148 h 192"/>
                                <a:gd name="T22" fmla="*/ 6 w 109"/>
                                <a:gd name="T23" fmla="*/ 134 h 192"/>
                                <a:gd name="T24" fmla="*/ 0 w 109"/>
                                <a:gd name="T25" fmla="*/ 86 h 192"/>
                                <a:gd name="T26" fmla="*/ 13 w 109"/>
                                <a:gd name="T27" fmla="*/ 30 h 192"/>
                                <a:gd name="T28" fmla="*/ 34 w 109"/>
                                <a:gd name="T29" fmla="*/ 36 h 192"/>
                                <a:gd name="T30" fmla="*/ 88 w 109"/>
                                <a:gd name="T31" fmla="*/ 0 h 192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</a:cxnLst>
                              <a:rect l="0" t="0" r="r" b="b"/>
                              <a:pathLst>
                                <a:path w="109" h="192">
                                  <a:moveTo>
                                    <a:pt x="88" y="0"/>
                                  </a:moveTo>
                                  <a:lnTo>
                                    <a:pt x="91" y="14"/>
                                  </a:lnTo>
                                  <a:lnTo>
                                    <a:pt x="109" y="24"/>
                                  </a:lnTo>
                                  <a:lnTo>
                                    <a:pt x="75" y="85"/>
                                  </a:lnTo>
                                  <a:lnTo>
                                    <a:pt x="87" y="108"/>
                                  </a:lnTo>
                                  <a:lnTo>
                                    <a:pt x="87" y="153"/>
                                  </a:lnTo>
                                  <a:lnTo>
                                    <a:pt x="74" y="157"/>
                                  </a:lnTo>
                                  <a:lnTo>
                                    <a:pt x="61" y="171"/>
                                  </a:lnTo>
                                  <a:lnTo>
                                    <a:pt x="59" y="192"/>
                                  </a:lnTo>
                                  <a:lnTo>
                                    <a:pt x="7" y="192"/>
                                  </a:lnTo>
                                  <a:lnTo>
                                    <a:pt x="25" y="148"/>
                                  </a:lnTo>
                                  <a:lnTo>
                                    <a:pt x="6" y="134"/>
                                  </a:lnTo>
                                  <a:lnTo>
                                    <a:pt x="0" y="86"/>
                                  </a:lnTo>
                                  <a:lnTo>
                                    <a:pt x="13" y="30"/>
                                  </a:lnTo>
                                  <a:lnTo>
                                    <a:pt x="34" y="36"/>
                                  </a:lnTo>
                                  <a:lnTo>
                                    <a:pt x="88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CA8A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52" name="Köping">
                              <a:extLst>
                                <a:ext uri="{FF2B5EF4-FFF2-40B4-BE49-F238E27FC236}">
                                  <a16:creationId xmlns:a16="http://schemas.microsoft.com/office/drawing/2014/main" id="{00000000-0008-0000-0200-000066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363330" y="2738217"/>
                              <a:ext cx="333994" cy="211582"/>
                            </a:xfrm>
                            <a:custGeom>
                              <a:avLst/>
                              <a:gdLst>
                                <a:gd name="T0" fmla="*/ 160 w 241"/>
                                <a:gd name="T1" fmla="*/ 0 h 152"/>
                                <a:gd name="T2" fmla="*/ 201 w 241"/>
                                <a:gd name="T3" fmla="*/ 38 h 152"/>
                                <a:gd name="T4" fmla="*/ 190 w 241"/>
                                <a:gd name="T5" fmla="*/ 58 h 152"/>
                                <a:gd name="T6" fmla="*/ 241 w 241"/>
                                <a:gd name="T7" fmla="*/ 136 h 152"/>
                                <a:gd name="T8" fmla="*/ 220 w 241"/>
                                <a:gd name="T9" fmla="*/ 151 h 152"/>
                                <a:gd name="T10" fmla="*/ 151 w 241"/>
                                <a:gd name="T11" fmla="*/ 151 h 152"/>
                                <a:gd name="T12" fmla="*/ 144 w 241"/>
                                <a:gd name="T13" fmla="*/ 136 h 152"/>
                                <a:gd name="T14" fmla="*/ 123 w 241"/>
                                <a:gd name="T15" fmla="*/ 152 h 152"/>
                                <a:gd name="T16" fmla="*/ 106 w 241"/>
                                <a:gd name="T17" fmla="*/ 151 h 152"/>
                                <a:gd name="T18" fmla="*/ 81 w 241"/>
                                <a:gd name="T19" fmla="*/ 109 h 152"/>
                                <a:gd name="T20" fmla="*/ 68 w 241"/>
                                <a:gd name="T21" fmla="*/ 119 h 152"/>
                                <a:gd name="T22" fmla="*/ 39 w 241"/>
                                <a:gd name="T23" fmla="*/ 117 h 152"/>
                                <a:gd name="T24" fmla="*/ 39 w 241"/>
                                <a:gd name="T25" fmla="*/ 82 h 152"/>
                                <a:gd name="T26" fmla="*/ 36 w 241"/>
                                <a:gd name="T27" fmla="*/ 55 h 152"/>
                                <a:gd name="T28" fmla="*/ 15 w 241"/>
                                <a:gd name="T29" fmla="*/ 55 h 152"/>
                                <a:gd name="T30" fmla="*/ 0 w 241"/>
                                <a:gd name="T31" fmla="*/ 37 h 152"/>
                                <a:gd name="T32" fmla="*/ 15 w 241"/>
                                <a:gd name="T33" fmla="*/ 8 h 152"/>
                                <a:gd name="T34" fmla="*/ 47 w 241"/>
                                <a:gd name="T35" fmla="*/ 20 h 152"/>
                                <a:gd name="T36" fmla="*/ 63 w 241"/>
                                <a:gd name="T37" fmla="*/ 13 h 152"/>
                                <a:gd name="T38" fmla="*/ 81 w 241"/>
                                <a:gd name="T39" fmla="*/ 17 h 152"/>
                                <a:gd name="T40" fmla="*/ 85 w 241"/>
                                <a:gd name="T41" fmla="*/ 40 h 152"/>
                                <a:gd name="T42" fmla="*/ 108 w 241"/>
                                <a:gd name="T43" fmla="*/ 50 h 152"/>
                                <a:gd name="T44" fmla="*/ 121 w 241"/>
                                <a:gd name="T45" fmla="*/ 33 h 152"/>
                                <a:gd name="T46" fmla="*/ 147 w 241"/>
                                <a:gd name="T47" fmla="*/ 28 h 152"/>
                                <a:gd name="T48" fmla="*/ 160 w 241"/>
                                <a:gd name="T49" fmla="*/ 0 h 152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</a:cxnLst>
                              <a:rect l="0" t="0" r="r" b="b"/>
                              <a:pathLst>
                                <a:path w="241" h="152">
                                  <a:moveTo>
                                    <a:pt x="160" y="0"/>
                                  </a:moveTo>
                                  <a:lnTo>
                                    <a:pt x="201" y="38"/>
                                  </a:lnTo>
                                  <a:lnTo>
                                    <a:pt x="190" y="58"/>
                                  </a:lnTo>
                                  <a:lnTo>
                                    <a:pt x="241" y="136"/>
                                  </a:lnTo>
                                  <a:lnTo>
                                    <a:pt x="220" y="151"/>
                                  </a:lnTo>
                                  <a:lnTo>
                                    <a:pt x="151" y="151"/>
                                  </a:lnTo>
                                  <a:lnTo>
                                    <a:pt x="144" y="136"/>
                                  </a:lnTo>
                                  <a:lnTo>
                                    <a:pt x="123" y="152"/>
                                  </a:lnTo>
                                  <a:lnTo>
                                    <a:pt x="106" y="151"/>
                                  </a:lnTo>
                                  <a:lnTo>
                                    <a:pt x="81" y="109"/>
                                  </a:lnTo>
                                  <a:lnTo>
                                    <a:pt x="68" y="119"/>
                                  </a:lnTo>
                                  <a:lnTo>
                                    <a:pt x="39" y="117"/>
                                  </a:lnTo>
                                  <a:lnTo>
                                    <a:pt x="39" y="82"/>
                                  </a:lnTo>
                                  <a:lnTo>
                                    <a:pt x="36" y="55"/>
                                  </a:lnTo>
                                  <a:lnTo>
                                    <a:pt x="15" y="55"/>
                                  </a:lnTo>
                                  <a:lnTo>
                                    <a:pt x="0" y="37"/>
                                  </a:lnTo>
                                  <a:lnTo>
                                    <a:pt x="15" y="8"/>
                                  </a:lnTo>
                                  <a:lnTo>
                                    <a:pt x="47" y="20"/>
                                  </a:lnTo>
                                  <a:lnTo>
                                    <a:pt x="63" y="13"/>
                                  </a:lnTo>
                                  <a:lnTo>
                                    <a:pt x="81" y="17"/>
                                  </a:lnTo>
                                  <a:lnTo>
                                    <a:pt x="85" y="40"/>
                                  </a:lnTo>
                                  <a:lnTo>
                                    <a:pt x="108" y="50"/>
                                  </a:lnTo>
                                  <a:lnTo>
                                    <a:pt x="121" y="33"/>
                                  </a:lnTo>
                                  <a:lnTo>
                                    <a:pt x="147" y="28"/>
                                  </a:lnTo>
                                  <a:lnTo>
                                    <a:pt x="160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53" name="Västerås">
                              <a:extLst>
                                <a:ext uri="{FF2B5EF4-FFF2-40B4-BE49-F238E27FC236}">
                                  <a16:creationId xmlns:a16="http://schemas.microsoft.com/office/drawing/2014/main" id="{00000000-0008-0000-0200-000067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697324" y="2626215"/>
                              <a:ext cx="291226" cy="322201"/>
                            </a:xfrm>
                            <a:custGeom>
                              <a:avLst/>
                              <a:gdLst>
                                <a:gd name="T0" fmla="*/ 67 w 211"/>
                                <a:gd name="T1" fmla="*/ 0 h 231"/>
                                <a:gd name="T2" fmla="*/ 112 w 211"/>
                                <a:gd name="T3" fmla="*/ 23 h 231"/>
                                <a:gd name="T4" fmla="*/ 115 w 211"/>
                                <a:gd name="T5" fmla="*/ 48 h 231"/>
                                <a:gd name="T6" fmla="*/ 131 w 211"/>
                                <a:gd name="T7" fmla="*/ 50 h 231"/>
                                <a:gd name="T8" fmla="*/ 139 w 211"/>
                                <a:gd name="T9" fmla="*/ 31 h 231"/>
                                <a:gd name="T10" fmla="*/ 159 w 211"/>
                                <a:gd name="T11" fmla="*/ 40 h 231"/>
                                <a:gd name="T12" fmla="*/ 176 w 211"/>
                                <a:gd name="T13" fmla="*/ 71 h 231"/>
                                <a:gd name="T14" fmla="*/ 199 w 211"/>
                                <a:gd name="T15" fmla="*/ 107 h 231"/>
                                <a:gd name="T16" fmla="*/ 211 w 211"/>
                                <a:gd name="T17" fmla="*/ 172 h 231"/>
                                <a:gd name="T18" fmla="*/ 185 w 211"/>
                                <a:gd name="T19" fmla="*/ 169 h 231"/>
                                <a:gd name="T20" fmla="*/ 177 w 211"/>
                                <a:gd name="T21" fmla="*/ 184 h 231"/>
                                <a:gd name="T22" fmla="*/ 151 w 211"/>
                                <a:gd name="T23" fmla="*/ 194 h 231"/>
                                <a:gd name="T24" fmla="*/ 132 w 211"/>
                                <a:gd name="T25" fmla="*/ 168 h 231"/>
                                <a:gd name="T26" fmla="*/ 109 w 211"/>
                                <a:gd name="T27" fmla="*/ 154 h 231"/>
                                <a:gd name="T28" fmla="*/ 87 w 211"/>
                                <a:gd name="T29" fmla="*/ 164 h 231"/>
                                <a:gd name="T30" fmla="*/ 98 w 211"/>
                                <a:gd name="T31" fmla="*/ 182 h 231"/>
                                <a:gd name="T32" fmla="*/ 79 w 211"/>
                                <a:gd name="T33" fmla="*/ 203 h 231"/>
                                <a:gd name="T34" fmla="*/ 66 w 211"/>
                                <a:gd name="T35" fmla="*/ 220 h 231"/>
                                <a:gd name="T36" fmla="*/ 26 w 211"/>
                                <a:gd name="T37" fmla="*/ 231 h 231"/>
                                <a:gd name="T38" fmla="*/ 0 w 211"/>
                                <a:gd name="T39" fmla="*/ 216 h 231"/>
                                <a:gd name="T40" fmla="*/ 33 w 211"/>
                                <a:gd name="T41" fmla="*/ 179 h 231"/>
                                <a:gd name="T42" fmla="*/ 19 w 211"/>
                                <a:gd name="T43" fmla="*/ 171 h 231"/>
                                <a:gd name="T44" fmla="*/ 26 w 211"/>
                                <a:gd name="T45" fmla="*/ 150 h 231"/>
                                <a:gd name="T46" fmla="*/ 7 w 211"/>
                                <a:gd name="T47" fmla="*/ 104 h 231"/>
                                <a:gd name="T48" fmla="*/ 15 w 211"/>
                                <a:gd name="T49" fmla="*/ 83 h 231"/>
                                <a:gd name="T50" fmla="*/ 13 w 211"/>
                                <a:gd name="T51" fmla="*/ 46 h 231"/>
                                <a:gd name="T52" fmla="*/ 11 w 211"/>
                                <a:gd name="T53" fmla="*/ 38 h 231"/>
                                <a:gd name="T54" fmla="*/ 67 w 211"/>
                                <a:gd name="T55" fmla="*/ 0 h 231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</a:cxnLst>
                              <a:rect l="0" t="0" r="r" b="b"/>
                              <a:pathLst>
                                <a:path w="211" h="231">
                                  <a:moveTo>
                                    <a:pt x="67" y="0"/>
                                  </a:moveTo>
                                  <a:lnTo>
                                    <a:pt x="112" y="23"/>
                                  </a:lnTo>
                                  <a:lnTo>
                                    <a:pt x="115" y="48"/>
                                  </a:lnTo>
                                  <a:lnTo>
                                    <a:pt x="131" y="50"/>
                                  </a:lnTo>
                                  <a:lnTo>
                                    <a:pt x="139" y="31"/>
                                  </a:lnTo>
                                  <a:lnTo>
                                    <a:pt x="159" y="40"/>
                                  </a:lnTo>
                                  <a:lnTo>
                                    <a:pt x="176" y="71"/>
                                  </a:lnTo>
                                  <a:lnTo>
                                    <a:pt x="199" y="107"/>
                                  </a:lnTo>
                                  <a:lnTo>
                                    <a:pt x="211" y="172"/>
                                  </a:lnTo>
                                  <a:lnTo>
                                    <a:pt x="185" y="169"/>
                                  </a:lnTo>
                                  <a:lnTo>
                                    <a:pt x="177" y="184"/>
                                  </a:lnTo>
                                  <a:lnTo>
                                    <a:pt x="151" y="194"/>
                                  </a:lnTo>
                                  <a:lnTo>
                                    <a:pt x="132" y="168"/>
                                  </a:lnTo>
                                  <a:lnTo>
                                    <a:pt x="109" y="154"/>
                                  </a:lnTo>
                                  <a:lnTo>
                                    <a:pt x="87" y="164"/>
                                  </a:lnTo>
                                  <a:lnTo>
                                    <a:pt x="98" y="182"/>
                                  </a:lnTo>
                                  <a:lnTo>
                                    <a:pt x="79" y="203"/>
                                  </a:lnTo>
                                  <a:lnTo>
                                    <a:pt x="66" y="220"/>
                                  </a:lnTo>
                                  <a:lnTo>
                                    <a:pt x="26" y="231"/>
                                  </a:lnTo>
                                  <a:lnTo>
                                    <a:pt x="0" y="216"/>
                                  </a:lnTo>
                                  <a:lnTo>
                                    <a:pt x="33" y="179"/>
                                  </a:lnTo>
                                  <a:lnTo>
                                    <a:pt x="19" y="171"/>
                                  </a:lnTo>
                                  <a:lnTo>
                                    <a:pt x="26" y="150"/>
                                  </a:lnTo>
                                  <a:lnTo>
                                    <a:pt x="7" y="104"/>
                                  </a:lnTo>
                                  <a:lnTo>
                                    <a:pt x="15" y="83"/>
                                  </a:lnTo>
                                  <a:lnTo>
                                    <a:pt x="13" y="46"/>
                                  </a:lnTo>
                                  <a:lnTo>
                                    <a:pt x="11" y="38"/>
                                  </a:lnTo>
                                  <a:lnTo>
                                    <a:pt x="67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E13266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54" name="Skinnskatteberg">
                              <a:extLst>
                                <a:ext uri="{FF2B5EF4-FFF2-40B4-BE49-F238E27FC236}">
                                  <a16:creationId xmlns:a16="http://schemas.microsoft.com/office/drawing/2014/main" id="{00000000-0008-0000-0200-000068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327444" y="2530786"/>
                              <a:ext cx="256721" cy="277945"/>
                            </a:xfrm>
                            <a:custGeom>
                              <a:avLst/>
                              <a:gdLst>
                                <a:gd name="T0" fmla="*/ 39 w 186"/>
                                <a:gd name="T1" fmla="*/ 0 h 199"/>
                                <a:gd name="T2" fmla="*/ 65 w 186"/>
                                <a:gd name="T3" fmla="*/ 3 h 199"/>
                                <a:gd name="T4" fmla="*/ 85 w 186"/>
                                <a:gd name="T5" fmla="*/ 9 h 199"/>
                                <a:gd name="T6" fmla="*/ 118 w 186"/>
                                <a:gd name="T7" fmla="*/ 41 h 199"/>
                                <a:gd name="T8" fmla="*/ 152 w 186"/>
                                <a:gd name="T9" fmla="*/ 37 h 199"/>
                                <a:gd name="T10" fmla="*/ 165 w 186"/>
                                <a:gd name="T11" fmla="*/ 66 h 199"/>
                                <a:gd name="T12" fmla="*/ 185 w 186"/>
                                <a:gd name="T13" fmla="*/ 98 h 199"/>
                                <a:gd name="T14" fmla="*/ 186 w 186"/>
                                <a:gd name="T15" fmla="*/ 149 h 199"/>
                                <a:gd name="T16" fmla="*/ 173 w 186"/>
                                <a:gd name="T17" fmla="*/ 177 h 199"/>
                                <a:gd name="T18" fmla="*/ 147 w 186"/>
                                <a:gd name="T19" fmla="*/ 182 h 199"/>
                                <a:gd name="T20" fmla="*/ 134 w 186"/>
                                <a:gd name="T21" fmla="*/ 199 h 199"/>
                                <a:gd name="T22" fmla="*/ 111 w 186"/>
                                <a:gd name="T23" fmla="*/ 189 h 199"/>
                                <a:gd name="T24" fmla="*/ 107 w 186"/>
                                <a:gd name="T25" fmla="*/ 166 h 199"/>
                                <a:gd name="T26" fmla="*/ 89 w 186"/>
                                <a:gd name="T27" fmla="*/ 162 h 199"/>
                                <a:gd name="T28" fmla="*/ 73 w 186"/>
                                <a:gd name="T29" fmla="*/ 169 h 199"/>
                                <a:gd name="T30" fmla="*/ 41 w 186"/>
                                <a:gd name="T31" fmla="*/ 157 h 199"/>
                                <a:gd name="T32" fmla="*/ 21 w 186"/>
                                <a:gd name="T33" fmla="*/ 102 h 199"/>
                                <a:gd name="T34" fmla="*/ 0 w 186"/>
                                <a:gd name="T35" fmla="*/ 88 h 199"/>
                                <a:gd name="T36" fmla="*/ 0 w 186"/>
                                <a:gd name="T37" fmla="*/ 60 h 199"/>
                                <a:gd name="T38" fmla="*/ 25 w 186"/>
                                <a:gd name="T39" fmla="*/ 34 h 199"/>
                                <a:gd name="T40" fmla="*/ 39 w 186"/>
                                <a:gd name="T41" fmla="*/ 0 h 199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</a:cxnLst>
                              <a:rect l="0" t="0" r="r" b="b"/>
                              <a:pathLst>
                                <a:path w="186" h="199">
                                  <a:moveTo>
                                    <a:pt x="39" y="0"/>
                                  </a:moveTo>
                                  <a:lnTo>
                                    <a:pt x="65" y="3"/>
                                  </a:lnTo>
                                  <a:lnTo>
                                    <a:pt x="85" y="9"/>
                                  </a:lnTo>
                                  <a:lnTo>
                                    <a:pt x="118" y="41"/>
                                  </a:lnTo>
                                  <a:lnTo>
                                    <a:pt x="152" y="37"/>
                                  </a:lnTo>
                                  <a:lnTo>
                                    <a:pt x="165" y="66"/>
                                  </a:lnTo>
                                  <a:lnTo>
                                    <a:pt x="185" y="98"/>
                                  </a:lnTo>
                                  <a:lnTo>
                                    <a:pt x="186" y="149"/>
                                  </a:lnTo>
                                  <a:lnTo>
                                    <a:pt x="173" y="177"/>
                                  </a:lnTo>
                                  <a:lnTo>
                                    <a:pt x="147" y="182"/>
                                  </a:lnTo>
                                  <a:lnTo>
                                    <a:pt x="134" y="199"/>
                                  </a:lnTo>
                                  <a:lnTo>
                                    <a:pt x="111" y="189"/>
                                  </a:lnTo>
                                  <a:lnTo>
                                    <a:pt x="107" y="166"/>
                                  </a:lnTo>
                                  <a:lnTo>
                                    <a:pt x="89" y="162"/>
                                  </a:lnTo>
                                  <a:lnTo>
                                    <a:pt x="73" y="169"/>
                                  </a:lnTo>
                                  <a:lnTo>
                                    <a:pt x="41" y="157"/>
                                  </a:lnTo>
                                  <a:lnTo>
                                    <a:pt x="21" y="102"/>
                                  </a:lnTo>
                                  <a:lnTo>
                                    <a:pt x="0" y="88"/>
                                  </a:lnTo>
                                  <a:lnTo>
                                    <a:pt x="0" y="60"/>
                                  </a:lnTo>
                                  <a:lnTo>
                                    <a:pt x="25" y="34"/>
                                  </a:lnTo>
                                  <a:lnTo>
                                    <a:pt x="39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6C56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55" name="Fagersta">
                              <a:extLst>
                                <a:ext uri="{FF2B5EF4-FFF2-40B4-BE49-F238E27FC236}">
                                  <a16:creationId xmlns:a16="http://schemas.microsoft.com/office/drawing/2014/main" id="{00000000-0008-0000-0200-000069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444764" y="2453358"/>
                              <a:ext cx="191831" cy="168708"/>
                            </a:xfrm>
                            <a:custGeom>
                              <a:avLst/>
                              <a:gdLst>
                                <a:gd name="T0" fmla="*/ 59 w 138"/>
                                <a:gd name="T1" fmla="*/ 0 h 121"/>
                                <a:gd name="T2" fmla="*/ 70 w 138"/>
                                <a:gd name="T3" fmla="*/ 24 h 121"/>
                                <a:gd name="T4" fmla="*/ 106 w 138"/>
                                <a:gd name="T5" fmla="*/ 38 h 121"/>
                                <a:gd name="T6" fmla="*/ 122 w 138"/>
                                <a:gd name="T7" fmla="*/ 34 h 121"/>
                                <a:gd name="T8" fmla="*/ 134 w 138"/>
                                <a:gd name="T9" fmla="*/ 62 h 121"/>
                                <a:gd name="T10" fmla="*/ 138 w 138"/>
                                <a:gd name="T11" fmla="*/ 92 h 121"/>
                                <a:gd name="T12" fmla="*/ 80 w 138"/>
                                <a:gd name="T13" fmla="*/ 121 h 121"/>
                                <a:gd name="T14" fmla="*/ 67 w 138"/>
                                <a:gd name="T15" fmla="*/ 92 h 121"/>
                                <a:gd name="T16" fmla="*/ 33 w 138"/>
                                <a:gd name="T17" fmla="*/ 96 h 121"/>
                                <a:gd name="T18" fmla="*/ 0 w 138"/>
                                <a:gd name="T19" fmla="*/ 64 h 121"/>
                                <a:gd name="T20" fmla="*/ 12 w 138"/>
                                <a:gd name="T21" fmla="*/ 21 h 121"/>
                                <a:gd name="T22" fmla="*/ 46 w 138"/>
                                <a:gd name="T23" fmla="*/ 8 h 121"/>
                                <a:gd name="T24" fmla="*/ 59 w 138"/>
                                <a:gd name="T25" fmla="*/ 0 h 121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</a:cxnLst>
                              <a:rect l="0" t="0" r="r" b="b"/>
                              <a:pathLst>
                                <a:path w="138" h="121">
                                  <a:moveTo>
                                    <a:pt x="59" y="0"/>
                                  </a:moveTo>
                                  <a:lnTo>
                                    <a:pt x="70" y="24"/>
                                  </a:lnTo>
                                  <a:lnTo>
                                    <a:pt x="106" y="38"/>
                                  </a:lnTo>
                                  <a:lnTo>
                                    <a:pt x="122" y="34"/>
                                  </a:lnTo>
                                  <a:lnTo>
                                    <a:pt x="134" y="62"/>
                                  </a:lnTo>
                                  <a:lnTo>
                                    <a:pt x="138" y="92"/>
                                  </a:lnTo>
                                  <a:lnTo>
                                    <a:pt x="80" y="121"/>
                                  </a:lnTo>
                                  <a:lnTo>
                                    <a:pt x="67" y="92"/>
                                  </a:lnTo>
                                  <a:lnTo>
                                    <a:pt x="33" y="96"/>
                                  </a:lnTo>
                                  <a:lnTo>
                                    <a:pt x="0" y="64"/>
                                  </a:lnTo>
                                  <a:lnTo>
                                    <a:pt x="12" y="21"/>
                                  </a:lnTo>
                                  <a:lnTo>
                                    <a:pt x="46" y="8"/>
                                  </a:lnTo>
                                  <a:lnTo>
                                    <a:pt x="59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E4FF8D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56" name="Norberg">
                              <a:extLst>
                                <a:ext uri="{FF2B5EF4-FFF2-40B4-BE49-F238E27FC236}">
                                  <a16:creationId xmlns:a16="http://schemas.microsoft.com/office/drawing/2014/main" id="{00000000-0008-0000-0200-00006A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440622" y="2326119"/>
                              <a:ext cx="231858" cy="214348"/>
                            </a:xfrm>
                            <a:custGeom>
                              <a:avLst/>
                              <a:gdLst>
                                <a:gd name="T0" fmla="*/ 95 w 167"/>
                                <a:gd name="T1" fmla="*/ 0 h 154"/>
                                <a:gd name="T2" fmla="*/ 112 w 167"/>
                                <a:gd name="T3" fmla="*/ 6 h 154"/>
                                <a:gd name="T4" fmla="*/ 122 w 167"/>
                                <a:gd name="T5" fmla="*/ 30 h 154"/>
                                <a:gd name="T6" fmla="*/ 138 w 167"/>
                                <a:gd name="T7" fmla="*/ 32 h 154"/>
                                <a:gd name="T8" fmla="*/ 159 w 167"/>
                                <a:gd name="T9" fmla="*/ 45 h 154"/>
                                <a:gd name="T10" fmla="*/ 154 w 167"/>
                                <a:gd name="T11" fmla="*/ 70 h 154"/>
                                <a:gd name="T12" fmla="*/ 166 w 167"/>
                                <a:gd name="T13" fmla="*/ 75 h 154"/>
                                <a:gd name="T14" fmla="*/ 167 w 167"/>
                                <a:gd name="T15" fmla="*/ 122 h 154"/>
                                <a:gd name="T16" fmla="*/ 150 w 167"/>
                                <a:gd name="T17" fmla="*/ 125 h 154"/>
                                <a:gd name="T18" fmla="*/ 137 w 167"/>
                                <a:gd name="T19" fmla="*/ 154 h 154"/>
                                <a:gd name="T20" fmla="*/ 125 w 167"/>
                                <a:gd name="T21" fmla="*/ 126 h 154"/>
                                <a:gd name="T22" fmla="*/ 109 w 167"/>
                                <a:gd name="T23" fmla="*/ 130 h 154"/>
                                <a:gd name="T24" fmla="*/ 73 w 167"/>
                                <a:gd name="T25" fmla="*/ 116 h 154"/>
                                <a:gd name="T26" fmla="*/ 62 w 167"/>
                                <a:gd name="T27" fmla="*/ 92 h 154"/>
                                <a:gd name="T28" fmla="*/ 49 w 167"/>
                                <a:gd name="T29" fmla="*/ 100 h 154"/>
                                <a:gd name="T30" fmla="*/ 15 w 167"/>
                                <a:gd name="T31" fmla="*/ 113 h 154"/>
                                <a:gd name="T32" fmla="*/ 0 w 167"/>
                                <a:gd name="T33" fmla="*/ 92 h 154"/>
                                <a:gd name="T34" fmla="*/ 18 w 167"/>
                                <a:gd name="T35" fmla="*/ 61 h 154"/>
                                <a:gd name="T36" fmla="*/ 18 w 167"/>
                                <a:gd name="T37" fmla="*/ 41 h 154"/>
                                <a:gd name="T38" fmla="*/ 29 w 167"/>
                                <a:gd name="T39" fmla="*/ 29 h 154"/>
                                <a:gd name="T40" fmla="*/ 37 w 167"/>
                                <a:gd name="T41" fmla="*/ 12 h 154"/>
                                <a:gd name="T42" fmla="*/ 71 w 167"/>
                                <a:gd name="T43" fmla="*/ 19 h 154"/>
                                <a:gd name="T44" fmla="*/ 95 w 167"/>
                                <a:gd name="T45" fmla="*/ 0 h 154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</a:cxnLst>
                              <a:rect l="0" t="0" r="r" b="b"/>
                              <a:pathLst>
                                <a:path w="167" h="154">
                                  <a:moveTo>
                                    <a:pt x="95" y="0"/>
                                  </a:moveTo>
                                  <a:lnTo>
                                    <a:pt x="112" y="6"/>
                                  </a:lnTo>
                                  <a:lnTo>
                                    <a:pt x="122" y="30"/>
                                  </a:lnTo>
                                  <a:lnTo>
                                    <a:pt x="138" y="32"/>
                                  </a:lnTo>
                                  <a:lnTo>
                                    <a:pt x="159" y="45"/>
                                  </a:lnTo>
                                  <a:lnTo>
                                    <a:pt x="154" y="70"/>
                                  </a:lnTo>
                                  <a:lnTo>
                                    <a:pt x="166" y="75"/>
                                  </a:lnTo>
                                  <a:lnTo>
                                    <a:pt x="167" y="122"/>
                                  </a:lnTo>
                                  <a:lnTo>
                                    <a:pt x="150" y="125"/>
                                  </a:lnTo>
                                  <a:lnTo>
                                    <a:pt x="137" y="154"/>
                                  </a:lnTo>
                                  <a:lnTo>
                                    <a:pt x="125" y="126"/>
                                  </a:lnTo>
                                  <a:lnTo>
                                    <a:pt x="109" y="130"/>
                                  </a:lnTo>
                                  <a:lnTo>
                                    <a:pt x="73" y="116"/>
                                  </a:lnTo>
                                  <a:lnTo>
                                    <a:pt x="62" y="92"/>
                                  </a:lnTo>
                                  <a:lnTo>
                                    <a:pt x="49" y="100"/>
                                  </a:lnTo>
                                  <a:lnTo>
                                    <a:pt x="15" y="113"/>
                                  </a:lnTo>
                                  <a:lnTo>
                                    <a:pt x="0" y="92"/>
                                  </a:lnTo>
                                  <a:lnTo>
                                    <a:pt x="18" y="61"/>
                                  </a:lnTo>
                                  <a:lnTo>
                                    <a:pt x="18" y="41"/>
                                  </a:lnTo>
                                  <a:lnTo>
                                    <a:pt x="29" y="29"/>
                                  </a:lnTo>
                                  <a:lnTo>
                                    <a:pt x="37" y="12"/>
                                  </a:lnTo>
                                  <a:lnTo>
                                    <a:pt x="71" y="19"/>
                                  </a:lnTo>
                                  <a:lnTo>
                                    <a:pt x="95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CA8A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57" name="Hallstahammar">
                              <a:extLst>
                                <a:ext uri="{FF2B5EF4-FFF2-40B4-BE49-F238E27FC236}">
                                  <a16:creationId xmlns:a16="http://schemas.microsoft.com/office/drawing/2014/main" id="{00000000-0008-0000-0200-00006C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625571" y="2771410"/>
                              <a:ext cx="117299" cy="156260"/>
                            </a:xfrm>
                            <a:custGeom>
                              <a:avLst/>
                              <a:gdLst>
                                <a:gd name="T0" fmla="*/ 58 w 84"/>
                                <a:gd name="T1" fmla="*/ 0 h 112"/>
                                <a:gd name="T2" fmla="*/ 77 w 84"/>
                                <a:gd name="T3" fmla="*/ 46 h 112"/>
                                <a:gd name="T4" fmla="*/ 70 w 84"/>
                                <a:gd name="T5" fmla="*/ 67 h 112"/>
                                <a:gd name="T6" fmla="*/ 84 w 84"/>
                                <a:gd name="T7" fmla="*/ 75 h 112"/>
                                <a:gd name="T8" fmla="*/ 51 w 84"/>
                                <a:gd name="T9" fmla="*/ 112 h 112"/>
                                <a:gd name="T10" fmla="*/ 0 w 84"/>
                                <a:gd name="T11" fmla="*/ 34 h 112"/>
                                <a:gd name="T12" fmla="*/ 11 w 84"/>
                                <a:gd name="T13" fmla="*/ 14 h 112"/>
                                <a:gd name="T14" fmla="*/ 28 w 84"/>
                                <a:gd name="T15" fmla="*/ 1 h 112"/>
                                <a:gd name="T16" fmla="*/ 46 w 84"/>
                                <a:gd name="T17" fmla="*/ 10 h 112"/>
                                <a:gd name="T18" fmla="*/ 58 w 84"/>
                                <a:gd name="T19" fmla="*/ 0 h 112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</a:cxnLst>
                              <a:rect l="0" t="0" r="r" b="b"/>
                              <a:pathLst>
                                <a:path w="84" h="112">
                                  <a:moveTo>
                                    <a:pt x="58" y="0"/>
                                  </a:moveTo>
                                  <a:lnTo>
                                    <a:pt x="77" y="46"/>
                                  </a:lnTo>
                                  <a:lnTo>
                                    <a:pt x="70" y="67"/>
                                  </a:lnTo>
                                  <a:lnTo>
                                    <a:pt x="84" y="75"/>
                                  </a:lnTo>
                                  <a:lnTo>
                                    <a:pt x="51" y="112"/>
                                  </a:lnTo>
                                  <a:lnTo>
                                    <a:pt x="0" y="34"/>
                                  </a:lnTo>
                                  <a:lnTo>
                                    <a:pt x="11" y="14"/>
                                  </a:lnTo>
                                  <a:lnTo>
                                    <a:pt x="28" y="1"/>
                                  </a:lnTo>
                                  <a:lnTo>
                                    <a:pt x="46" y="10"/>
                                  </a:lnTo>
                                  <a:lnTo>
                                    <a:pt x="58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E4FF8D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58" name="Hällefors">
                              <a:extLst>
                                <a:ext uri="{FF2B5EF4-FFF2-40B4-BE49-F238E27FC236}">
                                  <a16:creationId xmlns:a16="http://schemas.microsoft.com/office/drawing/2014/main" id="{00000000-0008-0000-0200-00006D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6865091" y="2469955"/>
                              <a:ext cx="258082" cy="467398"/>
                            </a:xfrm>
                            <a:custGeom>
                              <a:avLst/>
                              <a:gdLst>
                                <a:gd name="T0" fmla="*/ 30 w 186"/>
                                <a:gd name="T1" fmla="*/ 0 h 335"/>
                                <a:gd name="T2" fmla="*/ 124 w 186"/>
                                <a:gd name="T3" fmla="*/ 14 h 335"/>
                                <a:gd name="T4" fmla="*/ 130 w 186"/>
                                <a:gd name="T5" fmla="*/ 60 h 335"/>
                                <a:gd name="T6" fmla="*/ 175 w 186"/>
                                <a:gd name="T7" fmla="*/ 156 h 335"/>
                                <a:gd name="T8" fmla="*/ 186 w 186"/>
                                <a:gd name="T9" fmla="*/ 186 h 335"/>
                                <a:gd name="T10" fmla="*/ 164 w 186"/>
                                <a:gd name="T11" fmla="*/ 179 h 335"/>
                                <a:gd name="T12" fmla="*/ 144 w 186"/>
                                <a:gd name="T13" fmla="*/ 196 h 335"/>
                                <a:gd name="T14" fmla="*/ 115 w 186"/>
                                <a:gd name="T15" fmla="*/ 196 h 335"/>
                                <a:gd name="T16" fmla="*/ 128 w 186"/>
                                <a:gd name="T17" fmla="*/ 234 h 335"/>
                                <a:gd name="T18" fmla="*/ 107 w 186"/>
                                <a:gd name="T19" fmla="*/ 266 h 335"/>
                                <a:gd name="T20" fmla="*/ 81 w 186"/>
                                <a:gd name="T21" fmla="*/ 281 h 335"/>
                                <a:gd name="T22" fmla="*/ 110 w 186"/>
                                <a:gd name="T23" fmla="*/ 302 h 335"/>
                                <a:gd name="T24" fmla="*/ 107 w 186"/>
                                <a:gd name="T25" fmla="*/ 335 h 335"/>
                                <a:gd name="T26" fmla="*/ 85 w 186"/>
                                <a:gd name="T27" fmla="*/ 318 h 335"/>
                                <a:gd name="T28" fmla="*/ 29 w 186"/>
                                <a:gd name="T29" fmla="*/ 304 h 335"/>
                                <a:gd name="T30" fmla="*/ 30 w 186"/>
                                <a:gd name="T31" fmla="*/ 270 h 335"/>
                                <a:gd name="T32" fmla="*/ 18 w 186"/>
                                <a:gd name="T33" fmla="*/ 219 h 335"/>
                                <a:gd name="T34" fmla="*/ 25 w 186"/>
                                <a:gd name="T35" fmla="*/ 196 h 335"/>
                                <a:gd name="T36" fmla="*/ 9 w 186"/>
                                <a:gd name="T37" fmla="*/ 165 h 335"/>
                                <a:gd name="T38" fmla="*/ 26 w 186"/>
                                <a:gd name="T39" fmla="*/ 152 h 335"/>
                                <a:gd name="T40" fmla="*/ 20 w 186"/>
                                <a:gd name="T41" fmla="*/ 116 h 335"/>
                                <a:gd name="T42" fmla="*/ 22 w 186"/>
                                <a:gd name="T43" fmla="*/ 71 h 335"/>
                                <a:gd name="T44" fmla="*/ 8 w 186"/>
                                <a:gd name="T45" fmla="*/ 67 h 335"/>
                                <a:gd name="T46" fmla="*/ 0 w 186"/>
                                <a:gd name="T47" fmla="*/ 42 h 335"/>
                                <a:gd name="T48" fmla="*/ 37 w 186"/>
                                <a:gd name="T49" fmla="*/ 26 h 335"/>
                                <a:gd name="T50" fmla="*/ 30 w 186"/>
                                <a:gd name="T51" fmla="*/ 0 h 335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</a:cxnLst>
                              <a:rect l="0" t="0" r="r" b="b"/>
                              <a:pathLst>
                                <a:path w="186" h="335">
                                  <a:moveTo>
                                    <a:pt x="30" y="0"/>
                                  </a:moveTo>
                                  <a:lnTo>
                                    <a:pt x="124" y="14"/>
                                  </a:lnTo>
                                  <a:lnTo>
                                    <a:pt x="130" y="60"/>
                                  </a:lnTo>
                                  <a:lnTo>
                                    <a:pt x="175" y="156"/>
                                  </a:lnTo>
                                  <a:lnTo>
                                    <a:pt x="186" y="186"/>
                                  </a:lnTo>
                                  <a:lnTo>
                                    <a:pt x="164" y="179"/>
                                  </a:lnTo>
                                  <a:lnTo>
                                    <a:pt x="144" y="196"/>
                                  </a:lnTo>
                                  <a:lnTo>
                                    <a:pt x="115" y="196"/>
                                  </a:lnTo>
                                  <a:lnTo>
                                    <a:pt x="128" y="234"/>
                                  </a:lnTo>
                                  <a:lnTo>
                                    <a:pt x="107" y="266"/>
                                  </a:lnTo>
                                  <a:lnTo>
                                    <a:pt x="81" y="281"/>
                                  </a:lnTo>
                                  <a:lnTo>
                                    <a:pt x="110" y="302"/>
                                  </a:lnTo>
                                  <a:lnTo>
                                    <a:pt x="107" y="335"/>
                                  </a:lnTo>
                                  <a:lnTo>
                                    <a:pt x="85" y="318"/>
                                  </a:lnTo>
                                  <a:lnTo>
                                    <a:pt x="29" y="304"/>
                                  </a:lnTo>
                                  <a:lnTo>
                                    <a:pt x="30" y="270"/>
                                  </a:lnTo>
                                  <a:lnTo>
                                    <a:pt x="18" y="219"/>
                                  </a:lnTo>
                                  <a:lnTo>
                                    <a:pt x="25" y="196"/>
                                  </a:lnTo>
                                  <a:lnTo>
                                    <a:pt x="9" y="165"/>
                                  </a:lnTo>
                                  <a:lnTo>
                                    <a:pt x="26" y="152"/>
                                  </a:lnTo>
                                  <a:lnTo>
                                    <a:pt x="20" y="116"/>
                                  </a:lnTo>
                                  <a:lnTo>
                                    <a:pt x="22" y="71"/>
                                  </a:lnTo>
                                  <a:lnTo>
                                    <a:pt x="8" y="67"/>
                                  </a:lnTo>
                                  <a:lnTo>
                                    <a:pt x="0" y="42"/>
                                  </a:lnTo>
                                  <a:lnTo>
                                    <a:pt x="37" y="26"/>
                                  </a:lnTo>
                                  <a:lnTo>
                                    <a:pt x="30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6C56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59" name="Ljusnarsberg">
                              <a:extLst>
                                <a:ext uri="{FF2B5EF4-FFF2-40B4-BE49-F238E27FC236}">
                                  <a16:creationId xmlns:a16="http://schemas.microsoft.com/office/drawing/2014/main" id="{00000000-0008-0000-0200-00006E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029318" y="2388355"/>
                              <a:ext cx="216694" cy="300073"/>
                            </a:xfrm>
                            <a:custGeom>
                              <a:avLst/>
                              <a:gdLst>
                                <a:gd name="T0" fmla="*/ 23 w 157"/>
                                <a:gd name="T1" fmla="*/ 0 h 215"/>
                                <a:gd name="T2" fmla="*/ 39 w 157"/>
                                <a:gd name="T3" fmla="*/ 1 h 215"/>
                                <a:gd name="T4" fmla="*/ 43 w 157"/>
                                <a:gd name="T5" fmla="*/ 22 h 215"/>
                                <a:gd name="T6" fmla="*/ 64 w 157"/>
                                <a:gd name="T7" fmla="*/ 39 h 215"/>
                                <a:gd name="T8" fmla="*/ 86 w 157"/>
                                <a:gd name="T9" fmla="*/ 26 h 215"/>
                                <a:gd name="T10" fmla="*/ 94 w 157"/>
                                <a:gd name="T11" fmla="*/ 35 h 215"/>
                                <a:gd name="T12" fmla="*/ 110 w 157"/>
                                <a:gd name="T13" fmla="*/ 34 h 215"/>
                                <a:gd name="T14" fmla="*/ 127 w 157"/>
                                <a:gd name="T15" fmla="*/ 61 h 215"/>
                                <a:gd name="T16" fmla="*/ 157 w 157"/>
                                <a:gd name="T17" fmla="*/ 84 h 215"/>
                                <a:gd name="T18" fmla="*/ 129 w 157"/>
                                <a:gd name="T19" fmla="*/ 175 h 215"/>
                                <a:gd name="T20" fmla="*/ 115 w 157"/>
                                <a:gd name="T21" fmla="*/ 185 h 215"/>
                                <a:gd name="T22" fmla="*/ 115 w 157"/>
                                <a:gd name="T23" fmla="*/ 202 h 215"/>
                                <a:gd name="T24" fmla="*/ 57 w 157"/>
                                <a:gd name="T25" fmla="*/ 215 h 215"/>
                                <a:gd name="T26" fmla="*/ 12 w 157"/>
                                <a:gd name="T27" fmla="*/ 119 h 215"/>
                                <a:gd name="T28" fmla="*/ 6 w 157"/>
                                <a:gd name="T29" fmla="*/ 73 h 215"/>
                                <a:gd name="T30" fmla="*/ 0 w 157"/>
                                <a:gd name="T31" fmla="*/ 17 h 215"/>
                                <a:gd name="T32" fmla="*/ 23 w 157"/>
                                <a:gd name="T33" fmla="*/ 0 h 215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</a:cxnLst>
                              <a:rect l="0" t="0" r="r" b="b"/>
                              <a:pathLst>
                                <a:path w="157" h="215">
                                  <a:moveTo>
                                    <a:pt x="23" y="0"/>
                                  </a:moveTo>
                                  <a:lnTo>
                                    <a:pt x="39" y="1"/>
                                  </a:lnTo>
                                  <a:lnTo>
                                    <a:pt x="43" y="22"/>
                                  </a:lnTo>
                                  <a:lnTo>
                                    <a:pt x="64" y="39"/>
                                  </a:lnTo>
                                  <a:lnTo>
                                    <a:pt x="86" y="26"/>
                                  </a:lnTo>
                                  <a:lnTo>
                                    <a:pt x="94" y="35"/>
                                  </a:lnTo>
                                  <a:lnTo>
                                    <a:pt x="110" y="34"/>
                                  </a:lnTo>
                                  <a:lnTo>
                                    <a:pt x="127" y="61"/>
                                  </a:lnTo>
                                  <a:lnTo>
                                    <a:pt x="157" y="84"/>
                                  </a:lnTo>
                                  <a:lnTo>
                                    <a:pt x="129" y="175"/>
                                  </a:lnTo>
                                  <a:lnTo>
                                    <a:pt x="115" y="185"/>
                                  </a:lnTo>
                                  <a:lnTo>
                                    <a:pt x="115" y="202"/>
                                  </a:lnTo>
                                  <a:lnTo>
                                    <a:pt x="57" y="215"/>
                                  </a:lnTo>
                                  <a:lnTo>
                                    <a:pt x="12" y="119"/>
                                  </a:lnTo>
                                  <a:lnTo>
                                    <a:pt x="6" y="73"/>
                                  </a:lnTo>
                                  <a:lnTo>
                                    <a:pt x="0" y="17"/>
                                  </a:lnTo>
                                  <a:lnTo>
                                    <a:pt x="23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6C56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60" name="Lindesberg">
                              <a:extLst>
                                <a:ext uri="{FF2B5EF4-FFF2-40B4-BE49-F238E27FC236}">
                                  <a16:creationId xmlns:a16="http://schemas.microsoft.com/office/drawing/2014/main" id="{00000000-0008-0000-0200-00006F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107990" y="2505891"/>
                              <a:ext cx="349196" cy="485377"/>
                            </a:xfrm>
                            <a:custGeom>
                              <a:avLst/>
                              <a:gdLst>
                                <a:gd name="T0" fmla="*/ 100 w 253"/>
                                <a:gd name="T1" fmla="*/ 0 h 348"/>
                                <a:gd name="T2" fmla="*/ 134 w 253"/>
                                <a:gd name="T3" fmla="*/ 40 h 348"/>
                                <a:gd name="T4" fmla="*/ 159 w 253"/>
                                <a:gd name="T5" fmla="*/ 78 h 348"/>
                                <a:gd name="T6" fmla="*/ 159 w 253"/>
                                <a:gd name="T7" fmla="*/ 106 h 348"/>
                                <a:gd name="T8" fmla="*/ 180 w 253"/>
                                <a:gd name="T9" fmla="*/ 120 h 348"/>
                                <a:gd name="T10" fmla="*/ 200 w 253"/>
                                <a:gd name="T11" fmla="*/ 175 h 348"/>
                                <a:gd name="T12" fmla="*/ 185 w 253"/>
                                <a:gd name="T13" fmla="*/ 204 h 348"/>
                                <a:gd name="T14" fmla="*/ 200 w 253"/>
                                <a:gd name="T15" fmla="*/ 222 h 348"/>
                                <a:gd name="T16" fmla="*/ 221 w 253"/>
                                <a:gd name="T17" fmla="*/ 222 h 348"/>
                                <a:gd name="T18" fmla="*/ 224 w 253"/>
                                <a:gd name="T19" fmla="*/ 249 h 348"/>
                                <a:gd name="T20" fmla="*/ 224 w 253"/>
                                <a:gd name="T21" fmla="*/ 284 h 348"/>
                                <a:gd name="T22" fmla="*/ 253 w 253"/>
                                <a:gd name="T23" fmla="*/ 286 h 348"/>
                                <a:gd name="T24" fmla="*/ 243 w 253"/>
                                <a:gd name="T25" fmla="*/ 306 h 348"/>
                                <a:gd name="T26" fmla="*/ 253 w 253"/>
                                <a:gd name="T27" fmla="*/ 317 h 348"/>
                                <a:gd name="T28" fmla="*/ 253 w 253"/>
                                <a:gd name="T29" fmla="*/ 348 h 348"/>
                                <a:gd name="T30" fmla="*/ 252 w 253"/>
                                <a:gd name="T31" fmla="*/ 348 h 348"/>
                                <a:gd name="T32" fmla="*/ 215 w 253"/>
                                <a:gd name="T33" fmla="*/ 348 h 348"/>
                                <a:gd name="T34" fmla="*/ 160 w 253"/>
                                <a:gd name="T35" fmla="*/ 344 h 348"/>
                                <a:gd name="T36" fmla="*/ 117 w 253"/>
                                <a:gd name="T37" fmla="*/ 331 h 348"/>
                                <a:gd name="T38" fmla="*/ 112 w 253"/>
                                <a:gd name="T39" fmla="*/ 293 h 348"/>
                                <a:gd name="T40" fmla="*/ 78 w 253"/>
                                <a:gd name="T41" fmla="*/ 294 h 348"/>
                                <a:gd name="T42" fmla="*/ 79 w 253"/>
                                <a:gd name="T43" fmla="*/ 268 h 348"/>
                                <a:gd name="T44" fmla="*/ 59 w 253"/>
                                <a:gd name="T45" fmla="*/ 241 h 348"/>
                                <a:gd name="T46" fmla="*/ 21 w 253"/>
                                <a:gd name="T47" fmla="*/ 241 h 348"/>
                                <a:gd name="T48" fmla="*/ 25 w 253"/>
                                <a:gd name="T49" fmla="*/ 217 h 348"/>
                                <a:gd name="T50" fmla="*/ 14 w 253"/>
                                <a:gd name="T51" fmla="*/ 209 h 348"/>
                                <a:gd name="T52" fmla="*/ 11 w 253"/>
                                <a:gd name="T53" fmla="*/ 161 h 348"/>
                                <a:gd name="T54" fmla="*/ 0 w 253"/>
                                <a:gd name="T55" fmla="*/ 131 h 348"/>
                                <a:gd name="T56" fmla="*/ 58 w 253"/>
                                <a:gd name="T57" fmla="*/ 118 h 348"/>
                                <a:gd name="T58" fmla="*/ 58 w 253"/>
                                <a:gd name="T59" fmla="*/ 101 h 348"/>
                                <a:gd name="T60" fmla="*/ 72 w 253"/>
                                <a:gd name="T61" fmla="*/ 91 h 348"/>
                                <a:gd name="T62" fmla="*/ 100 w 253"/>
                                <a:gd name="T63" fmla="*/ 0 h 348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  <a:cxn ang="0">
                                  <a:pos x="T58" y="T59"/>
                                </a:cxn>
                                <a:cxn ang="0">
                                  <a:pos x="T60" y="T61"/>
                                </a:cxn>
                                <a:cxn ang="0">
                                  <a:pos x="T62" y="T63"/>
                                </a:cxn>
                              </a:cxnLst>
                              <a:rect l="0" t="0" r="r" b="b"/>
                              <a:pathLst>
                                <a:path w="253" h="348">
                                  <a:moveTo>
                                    <a:pt x="100" y="0"/>
                                  </a:moveTo>
                                  <a:lnTo>
                                    <a:pt x="134" y="40"/>
                                  </a:lnTo>
                                  <a:lnTo>
                                    <a:pt x="159" y="78"/>
                                  </a:lnTo>
                                  <a:lnTo>
                                    <a:pt x="159" y="106"/>
                                  </a:lnTo>
                                  <a:lnTo>
                                    <a:pt x="180" y="120"/>
                                  </a:lnTo>
                                  <a:lnTo>
                                    <a:pt x="200" y="175"/>
                                  </a:lnTo>
                                  <a:lnTo>
                                    <a:pt x="185" y="204"/>
                                  </a:lnTo>
                                  <a:lnTo>
                                    <a:pt x="200" y="222"/>
                                  </a:lnTo>
                                  <a:lnTo>
                                    <a:pt x="221" y="222"/>
                                  </a:lnTo>
                                  <a:lnTo>
                                    <a:pt x="224" y="249"/>
                                  </a:lnTo>
                                  <a:lnTo>
                                    <a:pt x="224" y="284"/>
                                  </a:lnTo>
                                  <a:lnTo>
                                    <a:pt x="253" y="286"/>
                                  </a:lnTo>
                                  <a:lnTo>
                                    <a:pt x="243" y="306"/>
                                  </a:lnTo>
                                  <a:lnTo>
                                    <a:pt x="253" y="317"/>
                                  </a:lnTo>
                                  <a:lnTo>
                                    <a:pt x="253" y="348"/>
                                  </a:lnTo>
                                  <a:lnTo>
                                    <a:pt x="252" y="348"/>
                                  </a:lnTo>
                                  <a:lnTo>
                                    <a:pt x="215" y="348"/>
                                  </a:lnTo>
                                  <a:lnTo>
                                    <a:pt x="160" y="344"/>
                                  </a:lnTo>
                                  <a:lnTo>
                                    <a:pt x="117" y="331"/>
                                  </a:lnTo>
                                  <a:lnTo>
                                    <a:pt x="112" y="293"/>
                                  </a:lnTo>
                                  <a:lnTo>
                                    <a:pt x="78" y="294"/>
                                  </a:lnTo>
                                  <a:lnTo>
                                    <a:pt x="79" y="268"/>
                                  </a:lnTo>
                                  <a:lnTo>
                                    <a:pt x="59" y="241"/>
                                  </a:lnTo>
                                  <a:lnTo>
                                    <a:pt x="21" y="241"/>
                                  </a:lnTo>
                                  <a:lnTo>
                                    <a:pt x="25" y="217"/>
                                  </a:lnTo>
                                  <a:lnTo>
                                    <a:pt x="14" y="209"/>
                                  </a:lnTo>
                                  <a:lnTo>
                                    <a:pt x="11" y="161"/>
                                  </a:lnTo>
                                  <a:lnTo>
                                    <a:pt x="0" y="131"/>
                                  </a:lnTo>
                                  <a:lnTo>
                                    <a:pt x="58" y="118"/>
                                  </a:lnTo>
                                  <a:lnTo>
                                    <a:pt x="58" y="101"/>
                                  </a:lnTo>
                                  <a:lnTo>
                                    <a:pt x="72" y="91"/>
                                  </a:lnTo>
                                  <a:lnTo>
                                    <a:pt x="100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6C56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grpSp>
                          <p:nvGrpSpPr>
                            <p:cNvPr id="461" name="Group 460">
                              <a:extLst>
                                <a:ext uri="{FF2B5EF4-FFF2-40B4-BE49-F238E27FC236}">
                                  <a16:creationId xmlns:a16="http://schemas.microsoft.com/office/drawing/2014/main" id="{00000000-0008-0000-0200-000005000000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5990054" y="468975"/>
                              <a:ext cx="2727231" cy="1994065"/>
                              <a:chOff x="5990054" y="468975"/>
                              <a:chExt cx="2727231" cy="1994065"/>
                            </a:xfrm>
                          </p:grpSpPr>
                          <p:sp>
                            <p:nvSpPr>
                              <p:cNvPr id="471" name="Ljusdal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3B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6961687" y="468975"/>
                                <a:ext cx="879179" cy="739811"/>
                              </a:xfrm>
                              <a:custGeom>
                                <a:avLst/>
                                <a:gdLst>
                                  <a:gd name="T0" fmla="*/ 334 w 636"/>
                                  <a:gd name="T1" fmla="*/ 0 h 530"/>
                                  <a:gd name="T2" fmla="*/ 454 w 636"/>
                                  <a:gd name="T3" fmla="*/ 52 h 530"/>
                                  <a:gd name="T4" fmla="*/ 464 w 636"/>
                                  <a:gd name="T5" fmla="*/ 66 h 530"/>
                                  <a:gd name="T6" fmla="*/ 502 w 636"/>
                                  <a:gd name="T7" fmla="*/ 145 h 530"/>
                                  <a:gd name="T8" fmla="*/ 495 w 636"/>
                                  <a:gd name="T9" fmla="*/ 159 h 530"/>
                                  <a:gd name="T10" fmla="*/ 527 w 636"/>
                                  <a:gd name="T11" fmla="*/ 273 h 530"/>
                                  <a:gd name="T12" fmla="*/ 551 w 636"/>
                                  <a:gd name="T13" fmla="*/ 293 h 530"/>
                                  <a:gd name="T14" fmla="*/ 537 w 636"/>
                                  <a:gd name="T15" fmla="*/ 340 h 530"/>
                                  <a:gd name="T16" fmla="*/ 636 w 636"/>
                                  <a:gd name="T17" fmla="*/ 438 h 530"/>
                                  <a:gd name="T18" fmla="*/ 540 w 636"/>
                                  <a:gd name="T19" fmla="*/ 428 h 530"/>
                                  <a:gd name="T20" fmla="*/ 460 w 636"/>
                                  <a:gd name="T21" fmla="*/ 497 h 530"/>
                                  <a:gd name="T22" fmla="*/ 382 w 636"/>
                                  <a:gd name="T23" fmla="*/ 478 h 530"/>
                                  <a:gd name="T24" fmla="*/ 351 w 636"/>
                                  <a:gd name="T25" fmla="*/ 442 h 530"/>
                                  <a:gd name="T26" fmla="*/ 289 w 636"/>
                                  <a:gd name="T27" fmla="*/ 455 h 530"/>
                                  <a:gd name="T28" fmla="*/ 278 w 636"/>
                                  <a:gd name="T29" fmla="*/ 478 h 530"/>
                                  <a:gd name="T30" fmla="*/ 245 w 636"/>
                                  <a:gd name="T31" fmla="*/ 476 h 530"/>
                                  <a:gd name="T32" fmla="*/ 219 w 636"/>
                                  <a:gd name="T33" fmla="*/ 517 h 530"/>
                                  <a:gd name="T34" fmla="*/ 198 w 636"/>
                                  <a:gd name="T35" fmla="*/ 464 h 530"/>
                                  <a:gd name="T36" fmla="*/ 171 w 636"/>
                                  <a:gd name="T37" fmla="*/ 530 h 530"/>
                                  <a:gd name="T38" fmla="*/ 125 w 636"/>
                                  <a:gd name="T39" fmla="*/ 522 h 530"/>
                                  <a:gd name="T40" fmla="*/ 89 w 636"/>
                                  <a:gd name="T41" fmla="*/ 525 h 530"/>
                                  <a:gd name="T42" fmla="*/ 72 w 636"/>
                                  <a:gd name="T43" fmla="*/ 518 h 530"/>
                                  <a:gd name="T44" fmla="*/ 45 w 636"/>
                                  <a:gd name="T45" fmla="*/ 522 h 530"/>
                                  <a:gd name="T46" fmla="*/ 54 w 636"/>
                                  <a:gd name="T47" fmla="*/ 495 h 530"/>
                                  <a:gd name="T48" fmla="*/ 46 w 636"/>
                                  <a:gd name="T49" fmla="*/ 462 h 530"/>
                                  <a:gd name="T50" fmla="*/ 0 w 636"/>
                                  <a:gd name="T51" fmla="*/ 444 h 530"/>
                                  <a:gd name="T52" fmla="*/ 8 w 636"/>
                                  <a:gd name="T53" fmla="*/ 343 h 530"/>
                                  <a:gd name="T54" fmla="*/ 61 w 636"/>
                                  <a:gd name="T55" fmla="*/ 271 h 530"/>
                                  <a:gd name="T56" fmla="*/ 70 w 636"/>
                                  <a:gd name="T57" fmla="*/ 289 h 530"/>
                                  <a:gd name="T58" fmla="*/ 93 w 636"/>
                                  <a:gd name="T59" fmla="*/ 280 h 530"/>
                                  <a:gd name="T60" fmla="*/ 113 w 636"/>
                                  <a:gd name="T61" fmla="*/ 313 h 530"/>
                                  <a:gd name="T62" fmla="*/ 122 w 636"/>
                                  <a:gd name="T63" fmla="*/ 285 h 530"/>
                                  <a:gd name="T64" fmla="*/ 164 w 636"/>
                                  <a:gd name="T65" fmla="*/ 289 h 530"/>
                                  <a:gd name="T66" fmla="*/ 182 w 636"/>
                                  <a:gd name="T67" fmla="*/ 301 h 530"/>
                                  <a:gd name="T68" fmla="*/ 184 w 636"/>
                                  <a:gd name="T69" fmla="*/ 242 h 530"/>
                                  <a:gd name="T70" fmla="*/ 178 w 636"/>
                                  <a:gd name="T71" fmla="*/ 212 h 530"/>
                                  <a:gd name="T72" fmla="*/ 275 w 636"/>
                                  <a:gd name="T73" fmla="*/ 138 h 530"/>
                                  <a:gd name="T74" fmla="*/ 272 w 636"/>
                                  <a:gd name="T75" fmla="*/ 94 h 530"/>
                                  <a:gd name="T76" fmla="*/ 253 w 636"/>
                                  <a:gd name="T77" fmla="*/ 81 h 530"/>
                                  <a:gd name="T78" fmla="*/ 247 w 636"/>
                                  <a:gd name="T79" fmla="*/ 43 h 530"/>
                                  <a:gd name="T80" fmla="*/ 294 w 636"/>
                                  <a:gd name="T81" fmla="*/ 2 h 530"/>
                                  <a:gd name="T82" fmla="*/ 334 w 636"/>
                                  <a:gd name="T83" fmla="*/ 0 h 530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  <a:cxn ang="0">
                                    <a:pos x="T56" y="T57"/>
                                  </a:cxn>
                                  <a:cxn ang="0">
                                    <a:pos x="T58" y="T59"/>
                                  </a:cxn>
                                  <a:cxn ang="0">
                                    <a:pos x="T60" y="T61"/>
                                  </a:cxn>
                                  <a:cxn ang="0">
                                    <a:pos x="T62" y="T63"/>
                                  </a:cxn>
                                  <a:cxn ang="0">
                                    <a:pos x="T64" y="T65"/>
                                  </a:cxn>
                                  <a:cxn ang="0">
                                    <a:pos x="T66" y="T67"/>
                                  </a:cxn>
                                  <a:cxn ang="0">
                                    <a:pos x="T68" y="T69"/>
                                  </a:cxn>
                                  <a:cxn ang="0">
                                    <a:pos x="T70" y="T71"/>
                                  </a:cxn>
                                  <a:cxn ang="0">
                                    <a:pos x="T72" y="T73"/>
                                  </a:cxn>
                                  <a:cxn ang="0">
                                    <a:pos x="T74" y="T75"/>
                                  </a:cxn>
                                  <a:cxn ang="0">
                                    <a:pos x="T76" y="T77"/>
                                  </a:cxn>
                                  <a:cxn ang="0">
                                    <a:pos x="T78" y="T79"/>
                                  </a:cxn>
                                  <a:cxn ang="0">
                                    <a:pos x="T80" y="T81"/>
                                  </a:cxn>
                                  <a:cxn ang="0">
                                    <a:pos x="T82" y="T83"/>
                                  </a:cxn>
                                </a:cxnLst>
                                <a:rect l="0" t="0" r="r" b="b"/>
                                <a:pathLst>
                                  <a:path w="636" h="530">
                                    <a:moveTo>
                                      <a:pt x="334" y="0"/>
                                    </a:moveTo>
                                    <a:lnTo>
                                      <a:pt x="454" y="52"/>
                                    </a:lnTo>
                                    <a:lnTo>
                                      <a:pt x="464" y="66"/>
                                    </a:lnTo>
                                    <a:lnTo>
                                      <a:pt x="502" y="145"/>
                                    </a:lnTo>
                                    <a:lnTo>
                                      <a:pt x="495" y="159"/>
                                    </a:lnTo>
                                    <a:lnTo>
                                      <a:pt x="527" y="273"/>
                                    </a:lnTo>
                                    <a:lnTo>
                                      <a:pt x="551" y="293"/>
                                    </a:lnTo>
                                    <a:lnTo>
                                      <a:pt x="537" y="340"/>
                                    </a:lnTo>
                                    <a:lnTo>
                                      <a:pt x="636" y="438"/>
                                    </a:lnTo>
                                    <a:lnTo>
                                      <a:pt x="540" y="428"/>
                                    </a:lnTo>
                                    <a:lnTo>
                                      <a:pt x="460" y="497"/>
                                    </a:lnTo>
                                    <a:lnTo>
                                      <a:pt x="382" y="478"/>
                                    </a:lnTo>
                                    <a:lnTo>
                                      <a:pt x="351" y="442"/>
                                    </a:lnTo>
                                    <a:lnTo>
                                      <a:pt x="289" y="455"/>
                                    </a:lnTo>
                                    <a:lnTo>
                                      <a:pt x="278" y="478"/>
                                    </a:lnTo>
                                    <a:lnTo>
                                      <a:pt x="245" y="476"/>
                                    </a:lnTo>
                                    <a:lnTo>
                                      <a:pt x="219" y="517"/>
                                    </a:lnTo>
                                    <a:lnTo>
                                      <a:pt x="198" y="464"/>
                                    </a:lnTo>
                                    <a:lnTo>
                                      <a:pt x="171" y="530"/>
                                    </a:lnTo>
                                    <a:lnTo>
                                      <a:pt x="125" y="522"/>
                                    </a:lnTo>
                                    <a:lnTo>
                                      <a:pt x="89" y="525"/>
                                    </a:lnTo>
                                    <a:lnTo>
                                      <a:pt x="72" y="518"/>
                                    </a:lnTo>
                                    <a:lnTo>
                                      <a:pt x="45" y="522"/>
                                    </a:lnTo>
                                    <a:lnTo>
                                      <a:pt x="54" y="495"/>
                                    </a:lnTo>
                                    <a:lnTo>
                                      <a:pt x="46" y="462"/>
                                    </a:lnTo>
                                    <a:lnTo>
                                      <a:pt x="0" y="444"/>
                                    </a:lnTo>
                                    <a:lnTo>
                                      <a:pt x="8" y="343"/>
                                    </a:lnTo>
                                    <a:lnTo>
                                      <a:pt x="61" y="271"/>
                                    </a:lnTo>
                                    <a:lnTo>
                                      <a:pt x="70" y="289"/>
                                    </a:lnTo>
                                    <a:lnTo>
                                      <a:pt x="93" y="280"/>
                                    </a:lnTo>
                                    <a:lnTo>
                                      <a:pt x="113" y="313"/>
                                    </a:lnTo>
                                    <a:lnTo>
                                      <a:pt x="122" y="285"/>
                                    </a:lnTo>
                                    <a:lnTo>
                                      <a:pt x="164" y="289"/>
                                    </a:lnTo>
                                    <a:lnTo>
                                      <a:pt x="182" y="301"/>
                                    </a:lnTo>
                                    <a:lnTo>
                                      <a:pt x="184" y="242"/>
                                    </a:lnTo>
                                    <a:lnTo>
                                      <a:pt x="178" y="212"/>
                                    </a:lnTo>
                                    <a:lnTo>
                                      <a:pt x="275" y="138"/>
                                    </a:lnTo>
                                    <a:lnTo>
                                      <a:pt x="272" y="94"/>
                                    </a:lnTo>
                                    <a:lnTo>
                                      <a:pt x="253" y="81"/>
                                    </a:lnTo>
                                    <a:lnTo>
                                      <a:pt x="247" y="43"/>
                                    </a:lnTo>
                                    <a:lnTo>
                                      <a:pt x="294" y="2"/>
                                    </a:lnTo>
                                    <a:lnTo>
                                      <a:pt x="334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3BF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72" name="Nordanstig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3C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602109" y="558850"/>
                                <a:ext cx="589334" cy="344331"/>
                              </a:xfrm>
                              <a:custGeom>
                                <a:avLst/>
                                <a:gdLst>
                                  <a:gd name="T0" fmla="*/ 138 w 426"/>
                                  <a:gd name="T1" fmla="*/ 0 h 247"/>
                                  <a:gd name="T2" fmla="*/ 220 w 426"/>
                                  <a:gd name="T3" fmla="*/ 21 h 247"/>
                                  <a:gd name="T4" fmla="*/ 253 w 426"/>
                                  <a:gd name="T5" fmla="*/ 39 h 247"/>
                                  <a:gd name="T6" fmla="*/ 271 w 426"/>
                                  <a:gd name="T7" fmla="*/ 38 h 247"/>
                                  <a:gd name="T8" fmla="*/ 309 w 426"/>
                                  <a:gd name="T9" fmla="*/ 47 h 247"/>
                                  <a:gd name="T10" fmla="*/ 325 w 426"/>
                                  <a:gd name="T11" fmla="*/ 40 h 247"/>
                                  <a:gd name="T12" fmla="*/ 354 w 426"/>
                                  <a:gd name="T13" fmla="*/ 52 h 247"/>
                                  <a:gd name="T14" fmla="*/ 380 w 426"/>
                                  <a:gd name="T15" fmla="*/ 47 h 247"/>
                                  <a:gd name="T16" fmla="*/ 426 w 426"/>
                                  <a:gd name="T17" fmla="*/ 60 h 247"/>
                                  <a:gd name="T18" fmla="*/ 413 w 426"/>
                                  <a:gd name="T19" fmla="*/ 141 h 247"/>
                                  <a:gd name="T20" fmla="*/ 390 w 426"/>
                                  <a:gd name="T21" fmla="*/ 177 h 247"/>
                                  <a:gd name="T22" fmla="*/ 379 w 426"/>
                                  <a:gd name="T23" fmla="*/ 232 h 247"/>
                                  <a:gd name="T24" fmla="*/ 350 w 426"/>
                                  <a:gd name="T25" fmla="*/ 221 h 247"/>
                                  <a:gd name="T26" fmla="*/ 292 w 426"/>
                                  <a:gd name="T27" fmla="*/ 247 h 247"/>
                                  <a:gd name="T28" fmla="*/ 271 w 426"/>
                                  <a:gd name="T29" fmla="*/ 242 h 247"/>
                                  <a:gd name="T30" fmla="*/ 219 w 426"/>
                                  <a:gd name="T31" fmla="*/ 167 h 247"/>
                                  <a:gd name="T32" fmla="*/ 197 w 426"/>
                                  <a:gd name="T33" fmla="*/ 112 h 247"/>
                                  <a:gd name="T34" fmla="*/ 24 w 426"/>
                                  <a:gd name="T35" fmla="*/ 12 h 247"/>
                                  <a:gd name="T36" fmla="*/ 0 w 426"/>
                                  <a:gd name="T37" fmla="*/ 2 h 247"/>
                                  <a:gd name="T38" fmla="*/ 11 w 426"/>
                                  <a:gd name="T39" fmla="*/ 2 h 247"/>
                                  <a:gd name="T40" fmla="*/ 54 w 426"/>
                                  <a:gd name="T41" fmla="*/ 1 h 247"/>
                                  <a:gd name="T42" fmla="*/ 138 w 426"/>
                                  <a:gd name="T43" fmla="*/ 0 h 247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</a:cxnLst>
                                <a:rect l="0" t="0" r="r" b="b"/>
                                <a:pathLst>
                                  <a:path w="426" h="247">
                                    <a:moveTo>
                                      <a:pt x="138" y="0"/>
                                    </a:moveTo>
                                    <a:lnTo>
                                      <a:pt x="220" y="21"/>
                                    </a:lnTo>
                                    <a:lnTo>
                                      <a:pt x="253" y="39"/>
                                    </a:lnTo>
                                    <a:lnTo>
                                      <a:pt x="271" y="38"/>
                                    </a:lnTo>
                                    <a:lnTo>
                                      <a:pt x="309" y="47"/>
                                    </a:lnTo>
                                    <a:lnTo>
                                      <a:pt x="325" y="40"/>
                                    </a:lnTo>
                                    <a:lnTo>
                                      <a:pt x="354" y="52"/>
                                    </a:lnTo>
                                    <a:lnTo>
                                      <a:pt x="380" y="47"/>
                                    </a:lnTo>
                                    <a:lnTo>
                                      <a:pt x="426" y="60"/>
                                    </a:lnTo>
                                    <a:lnTo>
                                      <a:pt x="413" y="141"/>
                                    </a:lnTo>
                                    <a:lnTo>
                                      <a:pt x="390" y="177"/>
                                    </a:lnTo>
                                    <a:lnTo>
                                      <a:pt x="379" y="232"/>
                                    </a:lnTo>
                                    <a:lnTo>
                                      <a:pt x="350" y="221"/>
                                    </a:lnTo>
                                    <a:lnTo>
                                      <a:pt x="292" y="247"/>
                                    </a:lnTo>
                                    <a:lnTo>
                                      <a:pt x="271" y="242"/>
                                    </a:lnTo>
                                    <a:lnTo>
                                      <a:pt x="219" y="167"/>
                                    </a:lnTo>
                                    <a:lnTo>
                                      <a:pt x="197" y="112"/>
                                    </a:lnTo>
                                    <a:lnTo>
                                      <a:pt x="24" y="12"/>
                                    </a:lnTo>
                                    <a:lnTo>
                                      <a:pt x="0" y="2"/>
                                    </a:lnTo>
                                    <a:lnTo>
                                      <a:pt x="11" y="2"/>
                                    </a:lnTo>
                                    <a:lnTo>
                                      <a:pt x="54" y="1"/>
                                    </a:lnTo>
                                    <a:lnTo>
                                      <a:pt x="138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91D8A0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73" name="Hudiksvall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3D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602109" y="561617"/>
                                <a:ext cx="605896" cy="708023"/>
                              </a:xfrm>
                              <a:custGeom>
                                <a:avLst/>
                                <a:gdLst>
                                  <a:gd name="T0" fmla="*/ 0 w 438"/>
                                  <a:gd name="T1" fmla="*/ 0 h 508"/>
                                  <a:gd name="T2" fmla="*/ 24 w 438"/>
                                  <a:gd name="T3" fmla="*/ 10 h 508"/>
                                  <a:gd name="T4" fmla="*/ 197 w 438"/>
                                  <a:gd name="T5" fmla="*/ 110 h 508"/>
                                  <a:gd name="T6" fmla="*/ 219 w 438"/>
                                  <a:gd name="T7" fmla="*/ 165 h 508"/>
                                  <a:gd name="T8" fmla="*/ 271 w 438"/>
                                  <a:gd name="T9" fmla="*/ 240 h 508"/>
                                  <a:gd name="T10" fmla="*/ 292 w 438"/>
                                  <a:gd name="T11" fmla="*/ 245 h 508"/>
                                  <a:gd name="T12" fmla="*/ 350 w 438"/>
                                  <a:gd name="T13" fmla="*/ 219 h 508"/>
                                  <a:gd name="T14" fmla="*/ 379 w 438"/>
                                  <a:gd name="T15" fmla="*/ 230 h 508"/>
                                  <a:gd name="T16" fmla="*/ 400 w 438"/>
                                  <a:gd name="T17" fmla="*/ 253 h 508"/>
                                  <a:gd name="T18" fmla="*/ 398 w 438"/>
                                  <a:gd name="T19" fmla="*/ 290 h 508"/>
                                  <a:gd name="T20" fmla="*/ 409 w 438"/>
                                  <a:gd name="T21" fmla="*/ 308 h 508"/>
                                  <a:gd name="T22" fmla="*/ 438 w 438"/>
                                  <a:gd name="T23" fmla="*/ 317 h 508"/>
                                  <a:gd name="T24" fmla="*/ 428 w 438"/>
                                  <a:gd name="T25" fmla="*/ 372 h 508"/>
                                  <a:gd name="T26" fmla="*/ 407 w 438"/>
                                  <a:gd name="T27" fmla="*/ 364 h 508"/>
                                  <a:gd name="T28" fmla="*/ 398 w 438"/>
                                  <a:gd name="T29" fmla="*/ 342 h 508"/>
                                  <a:gd name="T30" fmla="*/ 367 w 438"/>
                                  <a:gd name="T31" fmla="*/ 329 h 508"/>
                                  <a:gd name="T32" fmla="*/ 341 w 438"/>
                                  <a:gd name="T33" fmla="*/ 393 h 508"/>
                                  <a:gd name="T34" fmla="*/ 322 w 438"/>
                                  <a:gd name="T35" fmla="*/ 425 h 508"/>
                                  <a:gd name="T36" fmla="*/ 343 w 438"/>
                                  <a:gd name="T37" fmla="*/ 469 h 508"/>
                                  <a:gd name="T38" fmla="*/ 322 w 438"/>
                                  <a:gd name="T39" fmla="*/ 508 h 508"/>
                                  <a:gd name="T40" fmla="*/ 303 w 438"/>
                                  <a:gd name="T41" fmla="*/ 486 h 508"/>
                                  <a:gd name="T42" fmla="*/ 259 w 438"/>
                                  <a:gd name="T43" fmla="*/ 484 h 508"/>
                                  <a:gd name="T44" fmla="*/ 208 w 438"/>
                                  <a:gd name="T45" fmla="*/ 438 h 508"/>
                                  <a:gd name="T46" fmla="*/ 194 w 438"/>
                                  <a:gd name="T47" fmla="*/ 464 h 508"/>
                                  <a:gd name="T48" fmla="*/ 168 w 438"/>
                                  <a:gd name="T49" fmla="*/ 450 h 508"/>
                                  <a:gd name="T50" fmla="*/ 170 w 438"/>
                                  <a:gd name="T51" fmla="*/ 374 h 508"/>
                                  <a:gd name="T52" fmla="*/ 73 w 438"/>
                                  <a:gd name="T53" fmla="*/ 274 h 508"/>
                                  <a:gd name="T54" fmla="*/ 87 w 438"/>
                                  <a:gd name="T55" fmla="*/ 227 h 508"/>
                                  <a:gd name="T56" fmla="*/ 63 w 438"/>
                                  <a:gd name="T57" fmla="*/ 207 h 508"/>
                                  <a:gd name="T58" fmla="*/ 31 w 438"/>
                                  <a:gd name="T59" fmla="*/ 93 h 508"/>
                                  <a:gd name="T60" fmla="*/ 38 w 438"/>
                                  <a:gd name="T61" fmla="*/ 79 h 508"/>
                                  <a:gd name="T62" fmla="*/ 0 w 438"/>
                                  <a:gd name="T63" fmla="*/ 0 h 508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  <a:cxn ang="0">
                                    <a:pos x="T56" y="T57"/>
                                  </a:cxn>
                                  <a:cxn ang="0">
                                    <a:pos x="T58" y="T59"/>
                                  </a:cxn>
                                  <a:cxn ang="0">
                                    <a:pos x="T60" y="T61"/>
                                  </a:cxn>
                                  <a:cxn ang="0">
                                    <a:pos x="T62" y="T63"/>
                                  </a:cxn>
                                </a:cxnLst>
                                <a:rect l="0" t="0" r="r" b="b"/>
                                <a:pathLst>
                                  <a:path w="438" h="508">
                                    <a:moveTo>
                                      <a:pt x="0" y="0"/>
                                    </a:moveTo>
                                    <a:lnTo>
                                      <a:pt x="24" y="10"/>
                                    </a:lnTo>
                                    <a:lnTo>
                                      <a:pt x="197" y="110"/>
                                    </a:lnTo>
                                    <a:lnTo>
                                      <a:pt x="219" y="165"/>
                                    </a:lnTo>
                                    <a:lnTo>
                                      <a:pt x="271" y="240"/>
                                    </a:lnTo>
                                    <a:lnTo>
                                      <a:pt x="292" y="245"/>
                                    </a:lnTo>
                                    <a:lnTo>
                                      <a:pt x="350" y="219"/>
                                    </a:lnTo>
                                    <a:lnTo>
                                      <a:pt x="379" y="230"/>
                                    </a:lnTo>
                                    <a:lnTo>
                                      <a:pt x="400" y="253"/>
                                    </a:lnTo>
                                    <a:lnTo>
                                      <a:pt x="398" y="290"/>
                                    </a:lnTo>
                                    <a:lnTo>
                                      <a:pt x="409" y="308"/>
                                    </a:lnTo>
                                    <a:lnTo>
                                      <a:pt x="438" y="317"/>
                                    </a:lnTo>
                                    <a:lnTo>
                                      <a:pt x="428" y="372"/>
                                    </a:lnTo>
                                    <a:lnTo>
                                      <a:pt x="407" y="364"/>
                                    </a:lnTo>
                                    <a:lnTo>
                                      <a:pt x="398" y="342"/>
                                    </a:lnTo>
                                    <a:lnTo>
                                      <a:pt x="367" y="329"/>
                                    </a:lnTo>
                                    <a:lnTo>
                                      <a:pt x="341" y="393"/>
                                    </a:lnTo>
                                    <a:lnTo>
                                      <a:pt x="322" y="425"/>
                                    </a:lnTo>
                                    <a:lnTo>
                                      <a:pt x="343" y="469"/>
                                    </a:lnTo>
                                    <a:lnTo>
                                      <a:pt x="322" y="508"/>
                                    </a:lnTo>
                                    <a:lnTo>
                                      <a:pt x="303" y="486"/>
                                    </a:lnTo>
                                    <a:lnTo>
                                      <a:pt x="259" y="484"/>
                                    </a:lnTo>
                                    <a:lnTo>
                                      <a:pt x="208" y="438"/>
                                    </a:lnTo>
                                    <a:lnTo>
                                      <a:pt x="194" y="464"/>
                                    </a:lnTo>
                                    <a:lnTo>
                                      <a:pt x="168" y="450"/>
                                    </a:lnTo>
                                    <a:lnTo>
                                      <a:pt x="170" y="374"/>
                                    </a:lnTo>
                                    <a:lnTo>
                                      <a:pt x="73" y="274"/>
                                    </a:lnTo>
                                    <a:lnTo>
                                      <a:pt x="87" y="227"/>
                                    </a:lnTo>
                                    <a:lnTo>
                                      <a:pt x="63" y="207"/>
                                    </a:lnTo>
                                    <a:lnTo>
                                      <a:pt x="31" y="93"/>
                                    </a:lnTo>
                                    <a:lnTo>
                                      <a:pt x="38" y="79"/>
                                    </a:lnTo>
                                    <a:lnTo>
                                      <a:pt x="0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91D8A0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74" name="Söderhamn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3E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822923" y="1172828"/>
                                <a:ext cx="282946" cy="425929"/>
                              </a:xfrm>
                              <a:custGeom>
                                <a:avLst/>
                                <a:gdLst>
                                  <a:gd name="T0" fmla="*/ 49 w 205"/>
                                  <a:gd name="T1" fmla="*/ 0 h 306"/>
                                  <a:gd name="T2" fmla="*/ 100 w 205"/>
                                  <a:gd name="T3" fmla="*/ 46 h 306"/>
                                  <a:gd name="T4" fmla="*/ 144 w 205"/>
                                  <a:gd name="T5" fmla="*/ 48 h 306"/>
                                  <a:gd name="T6" fmla="*/ 163 w 205"/>
                                  <a:gd name="T7" fmla="*/ 70 h 306"/>
                                  <a:gd name="T8" fmla="*/ 167 w 205"/>
                                  <a:gd name="T9" fmla="*/ 102 h 306"/>
                                  <a:gd name="T10" fmla="*/ 205 w 205"/>
                                  <a:gd name="T11" fmla="*/ 145 h 306"/>
                                  <a:gd name="T12" fmla="*/ 195 w 205"/>
                                  <a:gd name="T13" fmla="*/ 183 h 306"/>
                                  <a:gd name="T14" fmla="*/ 172 w 205"/>
                                  <a:gd name="T15" fmla="*/ 204 h 306"/>
                                  <a:gd name="T16" fmla="*/ 184 w 205"/>
                                  <a:gd name="T17" fmla="*/ 293 h 306"/>
                                  <a:gd name="T18" fmla="*/ 73 w 205"/>
                                  <a:gd name="T19" fmla="*/ 306 h 306"/>
                                  <a:gd name="T20" fmla="*/ 60 w 205"/>
                                  <a:gd name="T21" fmla="*/ 289 h 306"/>
                                  <a:gd name="T22" fmla="*/ 0 w 205"/>
                                  <a:gd name="T23" fmla="*/ 275 h 306"/>
                                  <a:gd name="T24" fmla="*/ 45 w 205"/>
                                  <a:gd name="T25" fmla="*/ 225 h 306"/>
                                  <a:gd name="T26" fmla="*/ 52 w 205"/>
                                  <a:gd name="T27" fmla="*/ 174 h 306"/>
                                  <a:gd name="T28" fmla="*/ 27 w 205"/>
                                  <a:gd name="T29" fmla="*/ 133 h 306"/>
                                  <a:gd name="T30" fmla="*/ 41 w 205"/>
                                  <a:gd name="T31" fmla="*/ 127 h 306"/>
                                  <a:gd name="T32" fmla="*/ 51 w 205"/>
                                  <a:gd name="T33" fmla="*/ 85 h 306"/>
                                  <a:gd name="T34" fmla="*/ 35 w 205"/>
                                  <a:gd name="T35" fmla="*/ 26 h 306"/>
                                  <a:gd name="T36" fmla="*/ 49 w 205"/>
                                  <a:gd name="T37" fmla="*/ 0 h 306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</a:cxnLst>
                                <a:rect l="0" t="0" r="r" b="b"/>
                                <a:pathLst>
                                  <a:path w="205" h="306">
                                    <a:moveTo>
                                      <a:pt x="49" y="0"/>
                                    </a:moveTo>
                                    <a:lnTo>
                                      <a:pt x="100" y="46"/>
                                    </a:lnTo>
                                    <a:lnTo>
                                      <a:pt x="144" y="48"/>
                                    </a:lnTo>
                                    <a:lnTo>
                                      <a:pt x="163" y="70"/>
                                    </a:lnTo>
                                    <a:lnTo>
                                      <a:pt x="167" y="102"/>
                                    </a:lnTo>
                                    <a:lnTo>
                                      <a:pt x="205" y="145"/>
                                    </a:lnTo>
                                    <a:lnTo>
                                      <a:pt x="195" y="183"/>
                                    </a:lnTo>
                                    <a:lnTo>
                                      <a:pt x="172" y="204"/>
                                    </a:lnTo>
                                    <a:lnTo>
                                      <a:pt x="184" y="293"/>
                                    </a:lnTo>
                                    <a:lnTo>
                                      <a:pt x="73" y="306"/>
                                    </a:lnTo>
                                    <a:lnTo>
                                      <a:pt x="60" y="289"/>
                                    </a:lnTo>
                                    <a:lnTo>
                                      <a:pt x="0" y="275"/>
                                    </a:lnTo>
                                    <a:lnTo>
                                      <a:pt x="45" y="225"/>
                                    </a:lnTo>
                                    <a:lnTo>
                                      <a:pt x="52" y="174"/>
                                    </a:lnTo>
                                    <a:lnTo>
                                      <a:pt x="27" y="133"/>
                                    </a:lnTo>
                                    <a:lnTo>
                                      <a:pt x="41" y="127"/>
                                    </a:lnTo>
                                    <a:lnTo>
                                      <a:pt x="51" y="85"/>
                                    </a:lnTo>
                                    <a:lnTo>
                                      <a:pt x="35" y="26"/>
                                    </a:lnTo>
                                    <a:lnTo>
                                      <a:pt x="49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279EC8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75" name="Bollnäs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3F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559321" y="1066356"/>
                                <a:ext cx="335373" cy="568359"/>
                              </a:xfrm>
                              <a:custGeom>
                                <a:avLst/>
                                <a:gdLst>
                                  <a:gd name="T0" fmla="*/ 107 w 242"/>
                                  <a:gd name="T1" fmla="*/ 0 h 408"/>
                                  <a:gd name="T2" fmla="*/ 203 w 242"/>
                                  <a:gd name="T3" fmla="*/ 10 h 408"/>
                                  <a:gd name="T4" fmla="*/ 199 w 242"/>
                                  <a:gd name="T5" fmla="*/ 88 h 408"/>
                                  <a:gd name="T6" fmla="*/ 225 w 242"/>
                                  <a:gd name="T7" fmla="*/ 102 h 408"/>
                                  <a:gd name="T8" fmla="*/ 241 w 242"/>
                                  <a:gd name="T9" fmla="*/ 161 h 408"/>
                                  <a:gd name="T10" fmla="*/ 231 w 242"/>
                                  <a:gd name="T11" fmla="*/ 203 h 408"/>
                                  <a:gd name="T12" fmla="*/ 217 w 242"/>
                                  <a:gd name="T13" fmla="*/ 209 h 408"/>
                                  <a:gd name="T14" fmla="*/ 242 w 242"/>
                                  <a:gd name="T15" fmla="*/ 250 h 408"/>
                                  <a:gd name="T16" fmla="*/ 235 w 242"/>
                                  <a:gd name="T17" fmla="*/ 301 h 408"/>
                                  <a:gd name="T18" fmla="*/ 190 w 242"/>
                                  <a:gd name="T19" fmla="*/ 351 h 408"/>
                                  <a:gd name="T20" fmla="*/ 174 w 242"/>
                                  <a:gd name="T21" fmla="*/ 376 h 408"/>
                                  <a:gd name="T22" fmla="*/ 112 w 242"/>
                                  <a:gd name="T23" fmla="*/ 378 h 408"/>
                                  <a:gd name="T24" fmla="*/ 62 w 242"/>
                                  <a:gd name="T25" fmla="*/ 408 h 408"/>
                                  <a:gd name="T26" fmla="*/ 0 w 242"/>
                                  <a:gd name="T27" fmla="*/ 402 h 408"/>
                                  <a:gd name="T28" fmla="*/ 61 w 242"/>
                                  <a:gd name="T29" fmla="*/ 243 h 408"/>
                                  <a:gd name="T30" fmla="*/ 103 w 242"/>
                                  <a:gd name="T31" fmla="*/ 167 h 408"/>
                                  <a:gd name="T32" fmla="*/ 77 w 242"/>
                                  <a:gd name="T33" fmla="*/ 135 h 408"/>
                                  <a:gd name="T34" fmla="*/ 80 w 242"/>
                                  <a:gd name="T35" fmla="*/ 115 h 408"/>
                                  <a:gd name="T36" fmla="*/ 27 w 242"/>
                                  <a:gd name="T37" fmla="*/ 69 h 408"/>
                                  <a:gd name="T38" fmla="*/ 107 w 242"/>
                                  <a:gd name="T39" fmla="*/ 0 h 408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</a:cxnLst>
                                <a:rect l="0" t="0" r="r" b="b"/>
                                <a:pathLst>
                                  <a:path w="242" h="408">
                                    <a:moveTo>
                                      <a:pt x="107" y="0"/>
                                    </a:moveTo>
                                    <a:lnTo>
                                      <a:pt x="203" y="10"/>
                                    </a:lnTo>
                                    <a:lnTo>
                                      <a:pt x="199" y="88"/>
                                    </a:lnTo>
                                    <a:lnTo>
                                      <a:pt x="225" y="102"/>
                                    </a:lnTo>
                                    <a:lnTo>
                                      <a:pt x="241" y="161"/>
                                    </a:lnTo>
                                    <a:lnTo>
                                      <a:pt x="231" y="203"/>
                                    </a:lnTo>
                                    <a:lnTo>
                                      <a:pt x="217" y="209"/>
                                    </a:lnTo>
                                    <a:lnTo>
                                      <a:pt x="242" y="250"/>
                                    </a:lnTo>
                                    <a:lnTo>
                                      <a:pt x="235" y="301"/>
                                    </a:lnTo>
                                    <a:lnTo>
                                      <a:pt x="190" y="351"/>
                                    </a:lnTo>
                                    <a:lnTo>
                                      <a:pt x="174" y="376"/>
                                    </a:lnTo>
                                    <a:lnTo>
                                      <a:pt x="112" y="378"/>
                                    </a:lnTo>
                                    <a:lnTo>
                                      <a:pt x="62" y="408"/>
                                    </a:lnTo>
                                    <a:lnTo>
                                      <a:pt x="0" y="402"/>
                                    </a:lnTo>
                                    <a:lnTo>
                                      <a:pt x="61" y="243"/>
                                    </a:lnTo>
                                    <a:lnTo>
                                      <a:pt x="103" y="167"/>
                                    </a:lnTo>
                                    <a:lnTo>
                                      <a:pt x="77" y="135"/>
                                    </a:lnTo>
                                    <a:lnTo>
                                      <a:pt x="80" y="115"/>
                                    </a:lnTo>
                                    <a:lnTo>
                                      <a:pt x="27" y="69"/>
                                    </a:lnTo>
                                    <a:lnTo>
                                      <a:pt x="107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3BF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76" name="Ovanåker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0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263955" y="1085718"/>
                                <a:ext cx="438890" cy="540698"/>
                              </a:xfrm>
                              <a:custGeom>
                                <a:avLst/>
                                <a:gdLst>
                                  <a:gd name="T0" fmla="*/ 132 w 317"/>
                                  <a:gd name="T1" fmla="*/ 0 h 388"/>
                                  <a:gd name="T2" fmla="*/ 163 w 317"/>
                                  <a:gd name="T3" fmla="*/ 36 h 388"/>
                                  <a:gd name="T4" fmla="*/ 241 w 317"/>
                                  <a:gd name="T5" fmla="*/ 55 h 388"/>
                                  <a:gd name="T6" fmla="*/ 294 w 317"/>
                                  <a:gd name="T7" fmla="*/ 101 h 388"/>
                                  <a:gd name="T8" fmla="*/ 291 w 317"/>
                                  <a:gd name="T9" fmla="*/ 121 h 388"/>
                                  <a:gd name="T10" fmla="*/ 317 w 317"/>
                                  <a:gd name="T11" fmla="*/ 153 h 388"/>
                                  <a:gd name="T12" fmla="*/ 275 w 317"/>
                                  <a:gd name="T13" fmla="*/ 229 h 388"/>
                                  <a:gd name="T14" fmla="*/ 214 w 317"/>
                                  <a:gd name="T15" fmla="*/ 388 h 388"/>
                                  <a:gd name="T16" fmla="*/ 159 w 317"/>
                                  <a:gd name="T17" fmla="*/ 356 h 388"/>
                                  <a:gd name="T18" fmla="*/ 134 w 317"/>
                                  <a:gd name="T19" fmla="*/ 315 h 388"/>
                                  <a:gd name="T20" fmla="*/ 127 w 317"/>
                                  <a:gd name="T21" fmla="*/ 257 h 388"/>
                                  <a:gd name="T22" fmla="*/ 0 w 317"/>
                                  <a:gd name="T23" fmla="*/ 75 h 388"/>
                                  <a:gd name="T24" fmla="*/ 26 w 317"/>
                                  <a:gd name="T25" fmla="*/ 34 h 388"/>
                                  <a:gd name="T26" fmla="*/ 59 w 317"/>
                                  <a:gd name="T27" fmla="*/ 36 h 388"/>
                                  <a:gd name="T28" fmla="*/ 70 w 317"/>
                                  <a:gd name="T29" fmla="*/ 13 h 388"/>
                                  <a:gd name="T30" fmla="*/ 132 w 317"/>
                                  <a:gd name="T31" fmla="*/ 0 h 388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</a:cxnLst>
                                <a:rect l="0" t="0" r="r" b="b"/>
                                <a:pathLst>
                                  <a:path w="317" h="388">
                                    <a:moveTo>
                                      <a:pt x="132" y="0"/>
                                    </a:moveTo>
                                    <a:lnTo>
                                      <a:pt x="163" y="36"/>
                                    </a:lnTo>
                                    <a:lnTo>
                                      <a:pt x="241" y="55"/>
                                    </a:lnTo>
                                    <a:lnTo>
                                      <a:pt x="294" y="101"/>
                                    </a:lnTo>
                                    <a:lnTo>
                                      <a:pt x="291" y="121"/>
                                    </a:lnTo>
                                    <a:lnTo>
                                      <a:pt x="317" y="153"/>
                                    </a:lnTo>
                                    <a:lnTo>
                                      <a:pt x="275" y="229"/>
                                    </a:lnTo>
                                    <a:lnTo>
                                      <a:pt x="214" y="388"/>
                                    </a:lnTo>
                                    <a:lnTo>
                                      <a:pt x="159" y="356"/>
                                    </a:lnTo>
                                    <a:lnTo>
                                      <a:pt x="134" y="315"/>
                                    </a:lnTo>
                                    <a:lnTo>
                                      <a:pt x="127" y="257"/>
                                    </a:lnTo>
                                    <a:lnTo>
                                      <a:pt x="0" y="75"/>
                                    </a:lnTo>
                                    <a:lnTo>
                                      <a:pt x="26" y="34"/>
                                    </a:lnTo>
                                    <a:lnTo>
                                      <a:pt x="59" y="36"/>
                                    </a:lnTo>
                                    <a:lnTo>
                                      <a:pt x="70" y="13"/>
                                    </a:lnTo>
                                    <a:lnTo>
                                      <a:pt x="132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E4FF8D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77" name="Hofors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1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651777" y="1963831"/>
                                <a:ext cx="219455" cy="219858"/>
                              </a:xfrm>
                              <a:custGeom>
                                <a:avLst/>
                                <a:gdLst>
                                  <a:gd name="T0" fmla="*/ 28 w 159"/>
                                  <a:gd name="T1" fmla="*/ 0 h 157"/>
                                  <a:gd name="T2" fmla="*/ 83 w 159"/>
                                  <a:gd name="T3" fmla="*/ 12 h 157"/>
                                  <a:gd name="T4" fmla="*/ 137 w 159"/>
                                  <a:gd name="T5" fmla="*/ 58 h 157"/>
                                  <a:gd name="T6" fmla="*/ 159 w 159"/>
                                  <a:gd name="T7" fmla="*/ 102 h 157"/>
                                  <a:gd name="T8" fmla="*/ 147 w 159"/>
                                  <a:gd name="T9" fmla="*/ 132 h 157"/>
                                  <a:gd name="T10" fmla="*/ 116 w 159"/>
                                  <a:gd name="T11" fmla="*/ 157 h 157"/>
                                  <a:gd name="T12" fmla="*/ 79 w 159"/>
                                  <a:gd name="T13" fmla="*/ 144 h 157"/>
                                  <a:gd name="T14" fmla="*/ 40 w 159"/>
                                  <a:gd name="T15" fmla="*/ 66 h 157"/>
                                  <a:gd name="T16" fmla="*/ 25 w 159"/>
                                  <a:gd name="T17" fmla="*/ 62 h 157"/>
                                  <a:gd name="T18" fmla="*/ 0 w 159"/>
                                  <a:gd name="T19" fmla="*/ 9 h 157"/>
                                  <a:gd name="T20" fmla="*/ 28 w 159"/>
                                  <a:gd name="T21" fmla="*/ 0 h 157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</a:cxnLst>
                                <a:rect l="0" t="0" r="r" b="b"/>
                                <a:pathLst>
                                  <a:path w="159" h="157">
                                    <a:moveTo>
                                      <a:pt x="28" y="0"/>
                                    </a:moveTo>
                                    <a:lnTo>
                                      <a:pt x="83" y="12"/>
                                    </a:lnTo>
                                    <a:lnTo>
                                      <a:pt x="137" y="58"/>
                                    </a:lnTo>
                                    <a:lnTo>
                                      <a:pt x="159" y="102"/>
                                    </a:lnTo>
                                    <a:lnTo>
                                      <a:pt x="147" y="132"/>
                                    </a:lnTo>
                                    <a:lnTo>
                                      <a:pt x="116" y="157"/>
                                    </a:lnTo>
                                    <a:lnTo>
                                      <a:pt x="79" y="144"/>
                                    </a:lnTo>
                                    <a:lnTo>
                                      <a:pt x="40" y="66"/>
                                    </a:lnTo>
                                    <a:lnTo>
                                      <a:pt x="25" y="62"/>
                                    </a:lnTo>
                                    <a:lnTo>
                                      <a:pt x="0" y="9"/>
                                    </a:lnTo>
                                    <a:lnTo>
                                      <a:pt x="28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BFBFBF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78" name="Sandviken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2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690423" y="1811721"/>
                                <a:ext cx="302269" cy="508866"/>
                              </a:xfrm>
                              <a:custGeom>
                                <a:avLst/>
                                <a:gdLst>
                                  <a:gd name="T0" fmla="*/ 98 w 219"/>
                                  <a:gd name="T1" fmla="*/ 0 h 364"/>
                                  <a:gd name="T2" fmla="*/ 123 w 219"/>
                                  <a:gd name="T3" fmla="*/ 6 h 364"/>
                                  <a:gd name="T4" fmla="*/ 149 w 219"/>
                                  <a:gd name="T5" fmla="*/ 19 h 364"/>
                                  <a:gd name="T6" fmla="*/ 190 w 219"/>
                                  <a:gd name="T7" fmla="*/ 10 h 364"/>
                                  <a:gd name="T8" fmla="*/ 192 w 219"/>
                                  <a:gd name="T9" fmla="*/ 104 h 364"/>
                                  <a:gd name="T10" fmla="*/ 198 w 219"/>
                                  <a:gd name="T11" fmla="*/ 142 h 364"/>
                                  <a:gd name="T12" fmla="*/ 219 w 219"/>
                                  <a:gd name="T13" fmla="*/ 169 h 364"/>
                                  <a:gd name="T14" fmla="*/ 200 w 219"/>
                                  <a:gd name="T15" fmla="*/ 218 h 364"/>
                                  <a:gd name="T16" fmla="*/ 170 w 219"/>
                                  <a:gd name="T17" fmla="*/ 220 h 364"/>
                                  <a:gd name="T18" fmla="*/ 175 w 219"/>
                                  <a:gd name="T19" fmla="*/ 254 h 364"/>
                                  <a:gd name="T20" fmla="*/ 210 w 219"/>
                                  <a:gd name="T21" fmla="*/ 271 h 364"/>
                                  <a:gd name="T22" fmla="*/ 210 w 219"/>
                                  <a:gd name="T23" fmla="*/ 312 h 364"/>
                                  <a:gd name="T24" fmla="*/ 199 w 219"/>
                                  <a:gd name="T25" fmla="*/ 326 h 364"/>
                                  <a:gd name="T26" fmla="*/ 202 w 219"/>
                                  <a:gd name="T27" fmla="*/ 340 h 364"/>
                                  <a:gd name="T28" fmla="*/ 178 w 219"/>
                                  <a:gd name="T29" fmla="*/ 364 h 364"/>
                                  <a:gd name="T30" fmla="*/ 149 w 219"/>
                                  <a:gd name="T31" fmla="*/ 364 h 364"/>
                                  <a:gd name="T32" fmla="*/ 127 w 219"/>
                                  <a:gd name="T33" fmla="*/ 345 h 364"/>
                                  <a:gd name="T34" fmla="*/ 122 w 219"/>
                                  <a:gd name="T35" fmla="*/ 309 h 364"/>
                                  <a:gd name="T36" fmla="*/ 110 w 219"/>
                                  <a:gd name="T37" fmla="*/ 302 h 364"/>
                                  <a:gd name="T38" fmla="*/ 110 w 219"/>
                                  <a:gd name="T39" fmla="*/ 279 h 364"/>
                                  <a:gd name="T40" fmla="*/ 88 w 219"/>
                                  <a:gd name="T41" fmla="*/ 266 h 364"/>
                                  <a:gd name="T42" fmla="*/ 119 w 219"/>
                                  <a:gd name="T43" fmla="*/ 241 h 364"/>
                                  <a:gd name="T44" fmla="*/ 131 w 219"/>
                                  <a:gd name="T45" fmla="*/ 211 h 364"/>
                                  <a:gd name="T46" fmla="*/ 109 w 219"/>
                                  <a:gd name="T47" fmla="*/ 167 h 364"/>
                                  <a:gd name="T48" fmla="*/ 55 w 219"/>
                                  <a:gd name="T49" fmla="*/ 121 h 364"/>
                                  <a:gd name="T50" fmla="*/ 0 w 219"/>
                                  <a:gd name="T51" fmla="*/ 109 h 364"/>
                                  <a:gd name="T52" fmla="*/ 25 w 219"/>
                                  <a:gd name="T53" fmla="*/ 72 h 364"/>
                                  <a:gd name="T54" fmla="*/ 20 w 219"/>
                                  <a:gd name="T55" fmla="*/ 50 h 364"/>
                                  <a:gd name="T56" fmla="*/ 41 w 219"/>
                                  <a:gd name="T57" fmla="*/ 33 h 364"/>
                                  <a:gd name="T58" fmla="*/ 48 w 219"/>
                                  <a:gd name="T59" fmla="*/ 4 h 364"/>
                                  <a:gd name="T60" fmla="*/ 98 w 219"/>
                                  <a:gd name="T61" fmla="*/ 0 h 364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  <a:cxn ang="0">
                                    <a:pos x="T56" y="T57"/>
                                  </a:cxn>
                                  <a:cxn ang="0">
                                    <a:pos x="T58" y="T59"/>
                                  </a:cxn>
                                  <a:cxn ang="0">
                                    <a:pos x="T60" y="T61"/>
                                  </a:cxn>
                                </a:cxnLst>
                                <a:rect l="0" t="0" r="r" b="b"/>
                                <a:pathLst>
                                  <a:path w="219" h="364">
                                    <a:moveTo>
                                      <a:pt x="98" y="0"/>
                                    </a:moveTo>
                                    <a:lnTo>
                                      <a:pt x="123" y="6"/>
                                    </a:lnTo>
                                    <a:lnTo>
                                      <a:pt x="149" y="19"/>
                                    </a:lnTo>
                                    <a:lnTo>
                                      <a:pt x="190" y="10"/>
                                    </a:lnTo>
                                    <a:lnTo>
                                      <a:pt x="192" y="104"/>
                                    </a:lnTo>
                                    <a:lnTo>
                                      <a:pt x="198" y="142"/>
                                    </a:lnTo>
                                    <a:lnTo>
                                      <a:pt x="219" y="169"/>
                                    </a:lnTo>
                                    <a:lnTo>
                                      <a:pt x="200" y="218"/>
                                    </a:lnTo>
                                    <a:lnTo>
                                      <a:pt x="170" y="220"/>
                                    </a:lnTo>
                                    <a:lnTo>
                                      <a:pt x="175" y="254"/>
                                    </a:lnTo>
                                    <a:lnTo>
                                      <a:pt x="210" y="271"/>
                                    </a:lnTo>
                                    <a:lnTo>
                                      <a:pt x="210" y="312"/>
                                    </a:lnTo>
                                    <a:lnTo>
                                      <a:pt x="199" y="326"/>
                                    </a:lnTo>
                                    <a:lnTo>
                                      <a:pt x="202" y="340"/>
                                    </a:lnTo>
                                    <a:lnTo>
                                      <a:pt x="178" y="364"/>
                                    </a:lnTo>
                                    <a:lnTo>
                                      <a:pt x="149" y="364"/>
                                    </a:lnTo>
                                    <a:lnTo>
                                      <a:pt x="127" y="345"/>
                                    </a:lnTo>
                                    <a:lnTo>
                                      <a:pt x="122" y="309"/>
                                    </a:lnTo>
                                    <a:lnTo>
                                      <a:pt x="110" y="302"/>
                                    </a:lnTo>
                                    <a:lnTo>
                                      <a:pt x="110" y="279"/>
                                    </a:lnTo>
                                    <a:lnTo>
                                      <a:pt x="88" y="266"/>
                                    </a:lnTo>
                                    <a:lnTo>
                                      <a:pt x="119" y="241"/>
                                    </a:lnTo>
                                    <a:lnTo>
                                      <a:pt x="131" y="211"/>
                                    </a:lnTo>
                                    <a:lnTo>
                                      <a:pt x="109" y="167"/>
                                    </a:lnTo>
                                    <a:lnTo>
                                      <a:pt x="55" y="121"/>
                                    </a:lnTo>
                                    <a:lnTo>
                                      <a:pt x="0" y="109"/>
                                    </a:lnTo>
                                    <a:lnTo>
                                      <a:pt x="25" y="72"/>
                                    </a:lnTo>
                                    <a:lnTo>
                                      <a:pt x="20" y="50"/>
                                    </a:lnTo>
                                    <a:lnTo>
                                      <a:pt x="41" y="33"/>
                                    </a:lnTo>
                                    <a:lnTo>
                                      <a:pt x="48" y="4"/>
                                    </a:lnTo>
                                    <a:lnTo>
                                      <a:pt x="98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E4FF8D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79" name="Ockelbo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3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646256" y="1555881"/>
                                <a:ext cx="340915" cy="283478"/>
                              </a:xfrm>
                              <a:custGeom>
                                <a:avLst/>
                                <a:gdLst>
                                  <a:gd name="T0" fmla="*/ 128 w 247"/>
                                  <a:gd name="T1" fmla="*/ 0 h 203"/>
                                  <a:gd name="T2" fmla="*/ 188 w 247"/>
                                  <a:gd name="T3" fmla="*/ 14 h 203"/>
                                  <a:gd name="T4" fmla="*/ 201 w 247"/>
                                  <a:gd name="T5" fmla="*/ 31 h 203"/>
                                  <a:gd name="T6" fmla="*/ 232 w 247"/>
                                  <a:gd name="T7" fmla="*/ 27 h 203"/>
                                  <a:gd name="T8" fmla="*/ 226 w 247"/>
                                  <a:gd name="T9" fmla="*/ 99 h 203"/>
                                  <a:gd name="T10" fmla="*/ 238 w 247"/>
                                  <a:gd name="T11" fmla="*/ 136 h 203"/>
                                  <a:gd name="T12" fmla="*/ 247 w 247"/>
                                  <a:gd name="T13" fmla="*/ 158 h 203"/>
                                  <a:gd name="T14" fmla="*/ 245 w 247"/>
                                  <a:gd name="T15" fmla="*/ 187 h 203"/>
                                  <a:gd name="T16" fmla="*/ 222 w 247"/>
                                  <a:gd name="T17" fmla="*/ 194 h 203"/>
                                  <a:gd name="T18" fmla="*/ 181 w 247"/>
                                  <a:gd name="T19" fmla="*/ 203 h 203"/>
                                  <a:gd name="T20" fmla="*/ 155 w 247"/>
                                  <a:gd name="T21" fmla="*/ 190 h 203"/>
                                  <a:gd name="T22" fmla="*/ 130 w 247"/>
                                  <a:gd name="T23" fmla="*/ 184 h 203"/>
                                  <a:gd name="T24" fmla="*/ 80 w 247"/>
                                  <a:gd name="T25" fmla="*/ 188 h 203"/>
                                  <a:gd name="T26" fmla="*/ 31 w 247"/>
                                  <a:gd name="T27" fmla="*/ 132 h 203"/>
                                  <a:gd name="T28" fmla="*/ 0 w 247"/>
                                  <a:gd name="T29" fmla="*/ 57 h 203"/>
                                  <a:gd name="T30" fmla="*/ 50 w 247"/>
                                  <a:gd name="T31" fmla="*/ 27 h 203"/>
                                  <a:gd name="T32" fmla="*/ 112 w 247"/>
                                  <a:gd name="T33" fmla="*/ 25 h 203"/>
                                  <a:gd name="T34" fmla="*/ 128 w 247"/>
                                  <a:gd name="T35" fmla="*/ 0 h 203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</a:cxnLst>
                                <a:rect l="0" t="0" r="r" b="b"/>
                                <a:pathLst>
                                  <a:path w="247" h="203">
                                    <a:moveTo>
                                      <a:pt x="128" y="0"/>
                                    </a:moveTo>
                                    <a:lnTo>
                                      <a:pt x="188" y="14"/>
                                    </a:lnTo>
                                    <a:lnTo>
                                      <a:pt x="201" y="31"/>
                                    </a:lnTo>
                                    <a:lnTo>
                                      <a:pt x="232" y="27"/>
                                    </a:lnTo>
                                    <a:lnTo>
                                      <a:pt x="226" y="99"/>
                                    </a:lnTo>
                                    <a:lnTo>
                                      <a:pt x="238" y="136"/>
                                    </a:lnTo>
                                    <a:lnTo>
                                      <a:pt x="247" y="158"/>
                                    </a:lnTo>
                                    <a:lnTo>
                                      <a:pt x="245" y="187"/>
                                    </a:lnTo>
                                    <a:lnTo>
                                      <a:pt x="222" y="194"/>
                                    </a:lnTo>
                                    <a:lnTo>
                                      <a:pt x="181" y="203"/>
                                    </a:lnTo>
                                    <a:lnTo>
                                      <a:pt x="155" y="190"/>
                                    </a:lnTo>
                                    <a:lnTo>
                                      <a:pt x="130" y="184"/>
                                    </a:lnTo>
                                    <a:lnTo>
                                      <a:pt x="80" y="188"/>
                                    </a:lnTo>
                                    <a:lnTo>
                                      <a:pt x="31" y="132"/>
                                    </a:lnTo>
                                    <a:lnTo>
                                      <a:pt x="0" y="57"/>
                                    </a:lnTo>
                                    <a:lnTo>
                                      <a:pt x="50" y="27"/>
                                    </a:lnTo>
                                    <a:lnTo>
                                      <a:pt x="112" y="25"/>
                                    </a:lnTo>
                                    <a:lnTo>
                                      <a:pt x="128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BFBFBF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80" name="Gävle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4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925059" y="1580776"/>
                                <a:ext cx="240158" cy="678980"/>
                              </a:xfrm>
                              <a:custGeom>
                                <a:avLst/>
                                <a:gdLst>
                                  <a:gd name="T0" fmla="*/ 110 w 174"/>
                                  <a:gd name="T1" fmla="*/ 0 h 487"/>
                                  <a:gd name="T2" fmla="*/ 105 w 174"/>
                                  <a:gd name="T3" fmla="*/ 15 h 487"/>
                                  <a:gd name="T4" fmla="*/ 127 w 174"/>
                                  <a:gd name="T5" fmla="*/ 33 h 487"/>
                                  <a:gd name="T6" fmla="*/ 110 w 174"/>
                                  <a:gd name="T7" fmla="*/ 63 h 487"/>
                                  <a:gd name="T8" fmla="*/ 144 w 174"/>
                                  <a:gd name="T9" fmla="*/ 127 h 487"/>
                                  <a:gd name="T10" fmla="*/ 138 w 174"/>
                                  <a:gd name="T11" fmla="*/ 159 h 487"/>
                                  <a:gd name="T12" fmla="*/ 169 w 174"/>
                                  <a:gd name="T13" fmla="*/ 191 h 487"/>
                                  <a:gd name="T14" fmla="*/ 133 w 174"/>
                                  <a:gd name="T15" fmla="*/ 227 h 487"/>
                                  <a:gd name="T16" fmla="*/ 174 w 174"/>
                                  <a:gd name="T17" fmla="*/ 249 h 487"/>
                                  <a:gd name="T18" fmla="*/ 161 w 174"/>
                                  <a:gd name="T19" fmla="*/ 360 h 487"/>
                                  <a:gd name="T20" fmla="*/ 131 w 174"/>
                                  <a:gd name="T21" fmla="*/ 389 h 487"/>
                                  <a:gd name="T22" fmla="*/ 130 w 174"/>
                                  <a:gd name="T23" fmla="*/ 461 h 487"/>
                                  <a:gd name="T24" fmla="*/ 101 w 174"/>
                                  <a:gd name="T25" fmla="*/ 487 h 487"/>
                                  <a:gd name="T26" fmla="*/ 40 w 174"/>
                                  <a:gd name="T27" fmla="*/ 478 h 487"/>
                                  <a:gd name="T28" fmla="*/ 40 w 174"/>
                                  <a:gd name="T29" fmla="*/ 437 h 487"/>
                                  <a:gd name="T30" fmla="*/ 5 w 174"/>
                                  <a:gd name="T31" fmla="*/ 420 h 487"/>
                                  <a:gd name="T32" fmla="*/ 0 w 174"/>
                                  <a:gd name="T33" fmla="*/ 386 h 487"/>
                                  <a:gd name="T34" fmla="*/ 30 w 174"/>
                                  <a:gd name="T35" fmla="*/ 384 h 487"/>
                                  <a:gd name="T36" fmla="*/ 49 w 174"/>
                                  <a:gd name="T37" fmla="*/ 335 h 487"/>
                                  <a:gd name="T38" fmla="*/ 28 w 174"/>
                                  <a:gd name="T39" fmla="*/ 308 h 487"/>
                                  <a:gd name="T40" fmla="*/ 22 w 174"/>
                                  <a:gd name="T41" fmla="*/ 270 h 487"/>
                                  <a:gd name="T42" fmla="*/ 20 w 174"/>
                                  <a:gd name="T43" fmla="*/ 176 h 487"/>
                                  <a:gd name="T44" fmla="*/ 43 w 174"/>
                                  <a:gd name="T45" fmla="*/ 169 h 487"/>
                                  <a:gd name="T46" fmla="*/ 45 w 174"/>
                                  <a:gd name="T47" fmla="*/ 140 h 487"/>
                                  <a:gd name="T48" fmla="*/ 36 w 174"/>
                                  <a:gd name="T49" fmla="*/ 118 h 487"/>
                                  <a:gd name="T50" fmla="*/ 24 w 174"/>
                                  <a:gd name="T51" fmla="*/ 81 h 487"/>
                                  <a:gd name="T52" fmla="*/ 30 w 174"/>
                                  <a:gd name="T53" fmla="*/ 9 h 487"/>
                                  <a:gd name="T54" fmla="*/ 110 w 174"/>
                                  <a:gd name="T55" fmla="*/ 0 h 487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</a:cxnLst>
                                <a:rect l="0" t="0" r="r" b="b"/>
                                <a:pathLst>
                                  <a:path w="174" h="487">
                                    <a:moveTo>
                                      <a:pt x="110" y="0"/>
                                    </a:moveTo>
                                    <a:lnTo>
                                      <a:pt x="105" y="15"/>
                                    </a:lnTo>
                                    <a:lnTo>
                                      <a:pt x="127" y="33"/>
                                    </a:lnTo>
                                    <a:lnTo>
                                      <a:pt x="110" y="63"/>
                                    </a:lnTo>
                                    <a:lnTo>
                                      <a:pt x="144" y="127"/>
                                    </a:lnTo>
                                    <a:lnTo>
                                      <a:pt x="138" y="159"/>
                                    </a:lnTo>
                                    <a:lnTo>
                                      <a:pt x="169" y="191"/>
                                    </a:lnTo>
                                    <a:lnTo>
                                      <a:pt x="133" y="227"/>
                                    </a:lnTo>
                                    <a:lnTo>
                                      <a:pt x="174" y="249"/>
                                    </a:lnTo>
                                    <a:lnTo>
                                      <a:pt x="161" y="360"/>
                                    </a:lnTo>
                                    <a:lnTo>
                                      <a:pt x="131" y="389"/>
                                    </a:lnTo>
                                    <a:lnTo>
                                      <a:pt x="130" y="461"/>
                                    </a:lnTo>
                                    <a:lnTo>
                                      <a:pt x="101" y="487"/>
                                    </a:lnTo>
                                    <a:lnTo>
                                      <a:pt x="40" y="478"/>
                                    </a:lnTo>
                                    <a:lnTo>
                                      <a:pt x="40" y="437"/>
                                    </a:lnTo>
                                    <a:lnTo>
                                      <a:pt x="5" y="420"/>
                                    </a:lnTo>
                                    <a:lnTo>
                                      <a:pt x="0" y="386"/>
                                    </a:lnTo>
                                    <a:lnTo>
                                      <a:pt x="30" y="384"/>
                                    </a:lnTo>
                                    <a:lnTo>
                                      <a:pt x="49" y="335"/>
                                    </a:lnTo>
                                    <a:lnTo>
                                      <a:pt x="28" y="308"/>
                                    </a:lnTo>
                                    <a:lnTo>
                                      <a:pt x="22" y="270"/>
                                    </a:lnTo>
                                    <a:lnTo>
                                      <a:pt x="20" y="176"/>
                                    </a:lnTo>
                                    <a:lnTo>
                                      <a:pt x="43" y="169"/>
                                    </a:lnTo>
                                    <a:lnTo>
                                      <a:pt x="45" y="140"/>
                                    </a:lnTo>
                                    <a:lnTo>
                                      <a:pt x="36" y="118"/>
                                    </a:lnTo>
                                    <a:lnTo>
                                      <a:pt x="24" y="81"/>
                                    </a:lnTo>
                                    <a:lnTo>
                                      <a:pt x="30" y="9"/>
                                    </a:lnTo>
                                    <a:lnTo>
                                      <a:pt x="110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E4FF8D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81" name="Malung-Sälen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5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6175003" y="1159017"/>
                                <a:ext cx="568629" cy="1157420"/>
                              </a:xfrm>
                              <a:custGeom>
                                <a:avLst/>
                                <a:gdLst>
                                  <a:gd name="T0" fmla="*/ 148 w 411"/>
                                  <a:gd name="T1" fmla="*/ 0 h 829"/>
                                  <a:gd name="T2" fmla="*/ 161 w 411"/>
                                  <a:gd name="T3" fmla="*/ 52 h 829"/>
                                  <a:gd name="T4" fmla="*/ 215 w 411"/>
                                  <a:gd name="T5" fmla="*/ 150 h 829"/>
                                  <a:gd name="T6" fmla="*/ 230 w 411"/>
                                  <a:gd name="T7" fmla="*/ 229 h 829"/>
                                  <a:gd name="T8" fmla="*/ 262 w 411"/>
                                  <a:gd name="T9" fmla="*/ 267 h 829"/>
                                  <a:gd name="T10" fmla="*/ 267 w 411"/>
                                  <a:gd name="T11" fmla="*/ 305 h 829"/>
                                  <a:gd name="T12" fmla="*/ 285 w 411"/>
                                  <a:gd name="T13" fmla="*/ 387 h 829"/>
                                  <a:gd name="T14" fmla="*/ 283 w 411"/>
                                  <a:gd name="T15" fmla="*/ 411 h 829"/>
                                  <a:gd name="T16" fmla="*/ 372 w 411"/>
                                  <a:gd name="T17" fmla="*/ 412 h 829"/>
                                  <a:gd name="T18" fmla="*/ 411 w 411"/>
                                  <a:gd name="T19" fmla="*/ 449 h 829"/>
                                  <a:gd name="T20" fmla="*/ 384 w 411"/>
                                  <a:gd name="T21" fmla="*/ 491 h 829"/>
                                  <a:gd name="T22" fmla="*/ 407 w 411"/>
                                  <a:gd name="T23" fmla="*/ 536 h 829"/>
                                  <a:gd name="T24" fmla="*/ 402 w 411"/>
                                  <a:gd name="T25" fmla="*/ 582 h 829"/>
                                  <a:gd name="T26" fmla="*/ 371 w 411"/>
                                  <a:gd name="T27" fmla="*/ 597 h 829"/>
                                  <a:gd name="T28" fmla="*/ 367 w 411"/>
                                  <a:gd name="T29" fmla="*/ 678 h 829"/>
                                  <a:gd name="T30" fmla="*/ 378 w 411"/>
                                  <a:gd name="T31" fmla="*/ 787 h 829"/>
                                  <a:gd name="T32" fmla="*/ 378 w 411"/>
                                  <a:gd name="T33" fmla="*/ 829 h 829"/>
                                  <a:gd name="T34" fmla="*/ 346 w 411"/>
                                  <a:gd name="T35" fmla="*/ 785 h 829"/>
                                  <a:gd name="T36" fmla="*/ 300 w 411"/>
                                  <a:gd name="T37" fmla="*/ 691 h 829"/>
                                  <a:gd name="T38" fmla="*/ 261 w 411"/>
                                  <a:gd name="T39" fmla="*/ 687 h 829"/>
                                  <a:gd name="T40" fmla="*/ 240 w 411"/>
                                  <a:gd name="T41" fmla="*/ 670 h 829"/>
                                  <a:gd name="T42" fmla="*/ 223 w 411"/>
                                  <a:gd name="T43" fmla="*/ 619 h 829"/>
                                  <a:gd name="T44" fmla="*/ 183 w 411"/>
                                  <a:gd name="T45" fmla="*/ 552 h 829"/>
                                  <a:gd name="T46" fmla="*/ 173 w 411"/>
                                  <a:gd name="T47" fmla="*/ 510 h 829"/>
                                  <a:gd name="T48" fmla="*/ 154 w 411"/>
                                  <a:gd name="T49" fmla="*/ 510 h 829"/>
                                  <a:gd name="T50" fmla="*/ 148 w 411"/>
                                  <a:gd name="T51" fmla="*/ 470 h 829"/>
                                  <a:gd name="T52" fmla="*/ 8 w 411"/>
                                  <a:gd name="T53" fmla="*/ 317 h 829"/>
                                  <a:gd name="T54" fmla="*/ 0 w 411"/>
                                  <a:gd name="T55" fmla="*/ 285 h 829"/>
                                  <a:gd name="T56" fmla="*/ 12 w 411"/>
                                  <a:gd name="T57" fmla="*/ 224 h 829"/>
                                  <a:gd name="T58" fmla="*/ 39 w 411"/>
                                  <a:gd name="T59" fmla="*/ 203 h 829"/>
                                  <a:gd name="T60" fmla="*/ 55 w 411"/>
                                  <a:gd name="T61" fmla="*/ 166 h 829"/>
                                  <a:gd name="T62" fmla="*/ 67 w 411"/>
                                  <a:gd name="T63" fmla="*/ 99 h 829"/>
                                  <a:gd name="T64" fmla="*/ 148 w 411"/>
                                  <a:gd name="T65" fmla="*/ 0 h 829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  <a:cxn ang="0">
                                    <a:pos x="T56" y="T57"/>
                                  </a:cxn>
                                  <a:cxn ang="0">
                                    <a:pos x="T58" y="T59"/>
                                  </a:cxn>
                                  <a:cxn ang="0">
                                    <a:pos x="T60" y="T61"/>
                                  </a:cxn>
                                  <a:cxn ang="0">
                                    <a:pos x="T62" y="T63"/>
                                  </a:cxn>
                                  <a:cxn ang="0">
                                    <a:pos x="T64" y="T65"/>
                                  </a:cxn>
                                </a:cxnLst>
                                <a:rect l="0" t="0" r="r" b="b"/>
                                <a:pathLst>
                                  <a:path w="411" h="829">
                                    <a:moveTo>
                                      <a:pt x="148" y="0"/>
                                    </a:moveTo>
                                    <a:lnTo>
                                      <a:pt x="161" y="52"/>
                                    </a:lnTo>
                                    <a:lnTo>
                                      <a:pt x="215" y="150"/>
                                    </a:lnTo>
                                    <a:lnTo>
                                      <a:pt x="230" y="229"/>
                                    </a:lnTo>
                                    <a:lnTo>
                                      <a:pt x="262" y="267"/>
                                    </a:lnTo>
                                    <a:lnTo>
                                      <a:pt x="267" y="305"/>
                                    </a:lnTo>
                                    <a:lnTo>
                                      <a:pt x="285" y="387"/>
                                    </a:lnTo>
                                    <a:lnTo>
                                      <a:pt x="283" y="411"/>
                                    </a:lnTo>
                                    <a:lnTo>
                                      <a:pt x="372" y="412"/>
                                    </a:lnTo>
                                    <a:lnTo>
                                      <a:pt x="411" y="449"/>
                                    </a:lnTo>
                                    <a:lnTo>
                                      <a:pt x="384" y="491"/>
                                    </a:lnTo>
                                    <a:lnTo>
                                      <a:pt x="407" y="536"/>
                                    </a:lnTo>
                                    <a:lnTo>
                                      <a:pt x="402" y="582"/>
                                    </a:lnTo>
                                    <a:lnTo>
                                      <a:pt x="371" y="597"/>
                                    </a:lnTo>
                                    <a:lnTo>
                                      <a:pt x="367" y="678"/>
                                    </a:lnTo>
                                    <a:lnTo>
                                      <a:pt x="378" y="787"/>
                                    </a:lnTo>
                                    <a:lnTo>
                                      <a:pt x="378" y="829"/>
                                    </a:lnTo>
                                    <a:lnTo>
                                      <a:pt x="346" y="785"/>
                                    </a:lnTo>
                                    <a:lnTo>
                                      <a:pt x="300" y="691"/>
                                    </a:lnTo>
                                    <a:lnTo>
                                      <a:pt x="261" y="687"/>
                                    </a:lnTo>
                                    <a:lnTo>
                                      <a:pt x="240" y="670"/>
                                    </a:lnTo>
                                    <a:lnTo>
                                      <a:pt x="223" y="619"/>
                                    </a:lnTo>
                                    <a:lnTo>
                                      <a:pt x="183" y="552"/>
                                    </a:lnTo>
                                    <a:lnTo>
                                      <a:pt x="173" y="510"/>
                                    </a:lnTo>
                                    <a:lnTo>
                                      <a:pt x="154" y="510"/>
                                    </a:lnTo>
                                    <a:lnTo>
                                      <a:pt x="148" y="470"/>
                                    </a:lnTo>
                                    <a:lnTo>
                                      <a:pt x="8" y="317"/>
                                    </a:lnTo>
                                    <a:lnTo>
                                      <a:pt x="0" y="285"/>
                                    </a:lnTo>
                                    <a:lnTo>
                                      <a:pt x="12" y="224"/>
                                    </a:lnTo>
                                    <a:lnTo>
                                      <a:pt x="39" y="203"/>
                                    </a:lnTo>
                                    <a:lnTo>
                                      <a:pt x="55" y="166"/>
                                    </a:lnTo>
                                    <a:lnTo>
                                      <a:pt x="67" y="99"/>
                                    </a:lnTo>
                                    <a:lnTo>
                                      <a:pt x="148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BFBFBF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82" name="Vansbro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6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6682901" y="1894680"/>
                                <a:ext cx="313290" cy="392736"/>
                              </a:xfrm>
                              <a:custGeom>
                                <a:avLst/>
                                <a:gdLst>
                                  <a:gd name="T0" fmla="*/ 148 w 226"/>
                                  <a:gd name="T1" fmla="*/ 0 h 282"/>
                                  <a:gd name="T2" fmla="*/ 157 w 226"/>
                                  <a:gd name="T3" fmla="*/ 28 h 282"/>
                                  <a:gd name="T4" fmla="*/ 201 w 226"/>
                                  <a:gd name="T5" fmla="*/ 74 h 282"/>
                                  <a:gd name="T6" fmla="*/ 226 w 226"/>
                                  <a:gd name="T7" fmla="*/ 189 h 282"/>
                                  <a:gd name="T8" fmla="*/ 216 w 226"/>
                                  <a:gd name="T9" fmla="*/ 223 h 282"/>
                                  <a:gd name="T10" fmla="*/ 225 w 226"/>
                                  <a:gd name="T11" fmla="*/ 254 h 282"/>
                                  <a:gd name="T12" fmla="*/ 191 w 226"/>
                                  <a:gd name="T13" fmla="*/ 282 h 282"/>
                                  <a:gd name="T14" fmla="*/ 148 w 226"/>
                                  <a:gd name="T15" fmla="*/ 266 h 282"/>
                                  <a:gd name="T16" fmla="*/ 68 w 226"/>
                                  <a:gd name="T17" fmla="*/ 275 h 282"/>
                                  <a:gd name="T18" fmla="*/ 38 w 226"/>
                                  <a:gd name="T19" fmla="*/ 278 h 282"/>
                                  <a:gd name="T20" fmla="*/ 32 w 226"/>
                                  <a:gd name="T21" fmla="*/ 260 h 282"/>
                                  <a:gd name="T22" fmla="*/ 11 w 226"/>
                                  <a:gd name="T23" fmla="*/ 260 h 282"/>
                                  <a:gd name="T24" fmla="*/ 0 w 226"/>
                                  <a:gd name="T25" fmla="*/ 151 h 282"/>
                                  <a:gd name="T26" fmla="*/ 4 w 226"/>
                                  <a:gd name="T27" fmla="*/ 70 h 282"/>
                                  <a:gd name="T28" fmla="*/ 35 w 226"/>
                                  <a:gd name="T29" fmla="*/ 55 h 282"/>
                                  <a:gd name="T30" fmla="*/ 40 w 226"/>
                                  <a:gd name="T31" fmla="*/ 9 h 282"/>
                                  <a:gd name="T32" fmla="*/ 148 w 226"/>
                                  <a:gd name="T33" fmla="*/ 0 h 282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</a:cxnLst>
                                <a:rect l="0" t="0" r="r" b="b"/>
                                <a:pathLst>
                                  <a:path w="226" h="282">
                                    <a:moveTo>
                                      <a:pt x="148" y="0"/>
                                    </a:moveTo>
                                    <a:lnTo>
                                      <a:pt x="157" y="28"/>
                                    </a:lnTo>
                                    <a:lnTo>
                                      <a:pt x="201" y="74"/>
                                    </a:lnTo>
                                    <a:lnTo>
                                      <a:pt x="226" y="189"/>
                                    </a:lnTo>
                                    <a:lnTo>
                                      <a:pt x="216" y="223"/>
                                    </a:lnTo>
                                    <a:lnTo>
                                      <a:pt x="225" y="254"/>
                                    </a:lnTo>
                                    <a:lnTo>
                                      <a:pt x="191" y="282"/>
                                    </a:lnTo>
                                    <a:lnTo>
                                      <a:pt x="148" y="266"/>
                                    </a:lnTo>
                                    <a:lnTo>
                                      <a:pt x="68" y="275"/>
                                    </a:lnTo>
                                    <a:lnTo>
                                      <a:pt x="38" y="278"/>
                                    </a:lnTo>
                                    <a:lnTo>
                                      <a:pt x="32" y="260"/>
                                    </a:lnTo>
                                    <a:lnTo>
                                      <a:pt x="11" y="260"/>
                                    </a:lnTo>
                                    <a:lnTo>
                                      <a:pt x="0" y="151"/>
                                    </a:lnTo>
                                    <a:lnTo>
                                      <a:pt x="4" y="70"/>
                                    </a:lnTo>
                                    <a:lnTo>
                                      <a:pt x="35" y="55"/>
                                    </a:lnTo>
                                    <a:lnTo>
                                      <a:pt x="40" y="9"/>
                                    </a:lnTo>
                                    <a:lnTo>
                                      <a:pt x="148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BFBFBF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83" name="Älvdalen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7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5992813" y="520125"/>
                                <a:ext cx="888840" cy="1064800"/>
                              </a:xfrm>
                              <a:custGeom>
                                <a:avLst/>
                                <a:gdLst>
                                  <a:gd name="T0" fmla="*/ 49 w 643"/>
                                  <a:gd name="T1" fmla="*/ 0 h 764"/>
                                  <a:gd name="T2" fmla="*/ 152 w 643"/>
                                  <a:gd name="T3" fmla="*/ 23 h 764"/>
                                  <a:gd name="T4" fmla="*/ 205 w 643"/>
                                  <a:gd name="T5" fmla="*/ 20 h 764"/>
                                  <a:gd name="T6" fmla="*/ 272 w 643"/>
                                  <a:gd name="T7" fmla="*/ 113 h 764"/>
                                  <a:gd name="T8" fmla="*/ 307 w 643"/>
                                  <a:gd name="T9" fmla="*/ 150 h 764"/>
                                  <a:gd name="T10" fmla="*/ 348 w 643"/>
                                  <a:gd name="T11" fmla="*/ 131 h 764"/>
                                  <a:gd name="T12" fmla="*/ 356 w 643"/>
                                  <a:gd name="T13" fmla="*/ 159 h 764"/>
                                  <a:gd name="T14" fmla="*/ 366 w 643"/>
                                  <a:gd name="T15" fmla="*/ 163 h 764"/>
                                  <a:gd name="T16" fmla="*/ 320 w 643"/>
                                  <a:gd name="T17" fmla="*/ 207 h 764"/>
                                  <a:gd name="T18" fmla="*/ 378 w 643"/>
                                  <a:gd name="T19" fmla="*/ 277 h 764"/>
                                  <a:gd name="T20" fmla="*/ 406 w 643"/>
                                  <a:gd name="T21" fmla="*/ 334 h 764"/>
                                  <a:gd name="T22" fmla="*/ 402 w 643"/>
                                  <a:gd name="T23" fmla="*/ 362 h 764"/>
                                  <a:gd name="T24" fmla="*/ 420 w 643"/>
                                  <a:gd name="T25" fmla="*/ 381 h 764"/>
                                  <a:gd name="T26" fmla="*/ 436 w 643"/>
                                  <a:gd name="T27" fmla="*/ 375 h 764"/>
                                  <a:gd name="T28" fmla="*/ 517 w 643"/>
                                  <a:gd name="T29" fmla="*/ 389 h 764"/>
                                  <a:gd name="T30" fmla="*/ 544 w 643"/>
                                  <a:gd name="T31" fmla="*/ 401 h 764"/>
                                  <a:gd name="T32" fmla="*/ 567 w 643"/>
                                  <a:gd name="T33" fmla="*/ 442 h 764"/>
                                  <a:gd name="T34" fmla="*/ 572 w 643"/>
                                  <a:gd name="T35" fmla="*/ 510 h 764"/>
                                  <a:gd name="T36" fmla="*/ 605 w 643"/>
                                  <a:gd name="T37" fmla="*/ 618 h 764"/>
                                  <a:gd name="T38" fmla="*/ 598 w 643"/>
                                  <a:gd name="T39" fmla="*/ 655 h 764"/>
                                  <a:gd name="T40" fmla="*/ 643 w 643"/>
                                  <a:gd name="T41" fmla="*/ 726 h 764"/>
                                  <a:gd name="T42" fmla="*/ 611 w 643"/>
                                  <a:gd name="T43" fmla="*/ 726 h 764"/>
                                  <a:gd name="T44" fmla="*/ 585 w 643"/>
                                  <a:gd name="T45" fmla="*/ 706 h 764"/>
                                  <a:gd name="T46" fmla="*/ 558 w 643"/>
                                  <a:gd name="T47" fmla="*/ 711 h 764"/>
                                  <a:gd name="T48" fmla="*/ 522 w 643"/>
                                  <a:gd name="T49" fmla="*/ 755 h 764"/>
                                  <a:gd name="T50" fmla="*/ 465 w 643"/>
                                  <a:gd name="T51" fmla="*/ 747 h 764"/>
                                  <a:gd name="T52" fmla="*/ 399 w 643"/>
                                  <a:gd name="T53" fmla="*/ 764 h 764"/>
                                  <a:gd name="T54" fmla="*/ 394 w 643"/>
                                  <a:gd name="T55" fmla="*/ 726 h 764"/>
                                  <a:gd name="T56" fmla="*/ 362 w 643"/>
                                  <a:gd name="T57" fmla="*/ 688 h 764"/>
                                  <a:gd name="T58" fmla="*/ 347 w 643"/>
                                  <a:gd name="T59" fmla="*/ 609 h 764"/>
                                  <a:gd name="T60" fmla="*/ 293 w 643"/>
                                  <a:gd name="T61" fmla="*/ 511 h 764"/>
                                  <a:gd name="T62" fmla="*/ 280 w 643"/>
                                  <a:gd name="T63" fmla="*/ 459 h 764"/>
                                  <a:gd name="T64" fmla="*/ 199 w 643"/>
                                  <a:gd name="T65" fmla="*/ 558 h 764"/>
                                  <a:gd name="T66" fmla="*/ 120 w 643"/>
                                  <a:gd name="T67" fmla="*/ 422 h 764"/>
                                  <a:gd name="T68" fmla="*/ 76 w 643"/>
                                  <a:gd name="T69" fmla="*/ 422 h 764"/>
                                  <a:gd name="T70" fmla="*/ 0 w 643"/>
                                  <a:gd name="T71" fmla="*/ 318 h 764"/>
                                  <a:gd name="T72" fmla="*/ 49 w 643"/>
                                  <a:gd name="T73" fmla="*/ 0 h 764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  <a:cxn ang="0">
                                    <a:pos x="T56" y="T57"/>
                                  </a:cxn>
                                  <a:cxn ang="0">
                                    <a:pos x="T58" y="T59"/>
                                  </a:cxn>
                                  <a:cxn ang="0">
                                    <a:pos x="T60" y="T61"/>
                                  </a:cxn>
                                  <a:cxn ang="0">
                                    <a:pos x="T62" y="T63"/>
                                  </a:cxn>
                                  <a:cxn ang="0">
                                    <a:pos x="T64" y="T65"/>
                                  </a:cxn>
                                  <a:cxn ang="0">
                                    <a:pos x="T66" y="T67"/>
                                  </a:cxn>
                                  <a:cxn ang="0">
                                    <a:pos x="T68" y="T69"/>
                                  </a:cxn>
                                  <a:cxn ang="0">
                                    <a:pos x="T70" y="T71"/>
                                  </a:cxn>
                                  <a:cxn ang="0">
                                    <a:pos x="T72" y="T73"/>
                                  </a:cxn>
                                </a:cxnLst>
                                <a:rect l="0" t="0" r="r" b="b"/>
                                <a:pathLst>
                                  <a:path w="643" h="764">
                                    <a:moveTo>
                                      <a:pt x="49" y="0"/>
                                    </a:moveTo>
                                    <a:lnTo>
                                      <a:pt x="152" y="23"/>
                                    </a:lnTo>
                                    <a:lnTo>
                                      <a:pt x="205" y="20"/>
                                    </a:lnTo>
                                    <a:lnTo>
                                      <a:pt x="272" y="113"/>
                                    </a:lnTo>
                                    <a:lnTo>
                                      <a:pt x="307" y="150"/>
                                    </a:lnTo>
                                    <a:lnTo>
                                      <a:pt x="348" y="131"/>
                                    </a:lnTo>
                                    <a:lnTo>
                                      <a:pt x="356" y="159"/>
                                    </a:lnTo>
                                    <a:lnTo>
                                      <a:pt x="366" y="163"/>
                                    </a:lnTo>
                                    <a:lnTo>
                                      <a:pt x="320" y="207"/>
                                    </a:lnTo>
                                    <a:lnTo>
                                      <a:pt x="378" y="277"/>
                                    </a:lnTo>
                                    <a:lnTo>
                                      <a:pt x="406" y="334"/>
                                    </a:lnTo>
                                    <a:lnTo>
                                      <a:pt x="402" y="362"/>
                                    </a:lnTo>
                                    <a:lnTo>
                                      <a:pt x="420" y="381"/>
                                    </a:lnTo>
                                    <a:lnTo>
                                      <a:pt x="436" y="375"/>
                                    </a:lnTo>
                                    <a:lnTo>
                                      <a:pt x="517" y="389"/>
                                    </a:lnTo>
                                    <a:lnTo>
                                      <a:pt x="544" y="401"/>
                                    </a:lnTo>
                                    <a:lnTo>
                                      <a:pt x="567" y="442"/>
                                    </a:lnTo>
                                    <a:lnTo>
                                      <a:pt x="572" y="510"/>
                                    </a:lnTo>
                                    <a:lnTo>
                                      <a:pt x="605" y="618"/>
                                    </a:lnTo>
                                    <a:lnTo>
                                      <a:pt x="598" y="655"/>
                                    </a:lnTo>
                                    <a:lnTo>
                                      <a:pt x="643" y="726"/>
                                    </a:lnTo>
                                    <a:lnTo>
                                      <a:pt x="611" y="726"/>
                                    </a:lnTo>
                                    <a:lnTo>
                                      <a:pt x="585" y="706"/>
                                    </a:lnTo>
                                    <a:lnTo>
                                      <a:pt x="558" y="711"/>
                                    </a:lnTo>
                                    <a:lnTo>
                                      <a:pt x="522" y="755"/>
                                    </a:lnTo>
                                    <a:lnTo>
                                      <a:pt x="465" y="747"/>
                                    </a:lnTo>
                                    <a:lnTo>
                                      <a:pt x="399" y="764"/>
                                    </a:lnTo>
                                    <a:lnTo>
                                      <a:pt x="394" y="726"/>
                                    </a:lnTo>
                                    <a:lnTo>
                                      <a:pt x="362" y="688"/>
                                    </a:lnTo>
                                    <a:lnTo>
                                      <a:pt x="347" y="609"/>
                                    </a:lnTo>
                                    <a:lnTo>
                                      <a:pt x="293" y="511"/>
                                    </a:lnTo>
                                    <a:lnTo>
                                      <a:pt x="280" y="459"/>
                                    </a:lnTo>
                                    <a:lnTo>
                                      <a:pt x="199" y="558"/>
                                    </a:lnTo>
                                    <a:lnTo>
                                      <a:pt x="120" y="422"/>
                                    </a:lnTo>
                                    <a:lnTo>
                                      <a:pt x="76" y="422"/>
                                    </a:lnTo>
                                    <a:lnTo>
                                      <a:pt x="0" y="318"/>
                                    </a:lnTo>
                                    <a:lnTo>
                                      <a:pt x="49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E4FF8D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84" name="Mora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8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6544880" y="1078802"/>
                                <a:ext cx="630741" cy="828325"/>
                              </a:xfrm>
                              <a:custGeom>
                                <a:avLst/>
                                <a:gdLst>
                                  <a:gd name="T0" fmla="*/ 145 w 456"/>
                                  <a:gd name="T1" fmla="*/ 0 h 594"/>
                                  <a:gd name="T2" fmla="*/ 211 w 456"/>
                                  <a:gd name="T3" fmla="*/ 1 h 594"/>
                                  <a:gd name="T4" fmla="*/ 257 w 456"/>
                                  <a:gd name="T5" fmla="*/ 14 h 594"/>
                                  <a:gd name="T6" fmla="*/ 274 w 456"/>
                                  <a:gd name="T7" fmla="*/ 31 h 594"/>
                                  <a:gd name="T8" fmla="*/ 250 w 456"/>
                                  <a:gd name="T9" fmla="*/ 58 h 594"/>
                                  <a:gd name="T10" fmla="*/ 238 w 456"/>
                                  <a:gd name="T11" fmla="*/ 115 h 594"/>
                                  <a:gd name="T12" fmla="*/ 257 w 456"/>
                                  <a:gd name="T13" fmla="*/ 149 h 594"/>
                                  <a:gd name="T14" fmla="*/ 261 w 456"/>
                                  <a:gd name="T15" fmla="*/ 206 h 594"/>
                                  <a:gd name="T16" fmla="*/ 305 w 456"/>
                                  <a:gd name="T17" fmla="*/ 285 h 594"/>
                                  <a:gd name="T18" fmla="*/ 312 w 456"/>
                                  <a:gd name="T19" fmla="*/ 347 h 594"/>
                                  <a:gd name="T20" fmla="*/ 352 w 456"/>
                                  <a:gd name="T21" fmla="*/ 361 h 594"/>
                                  <a:gd name="T22" fmla="*/ 456 w 456"/>
                                  <a:gd name="T23" fmla="*/ 363 h 594"/>
                                  <a:gd name="T24" fmla="*/ 423 w 456"/>
                                  <a:gd name="T25" fmla="*/ 384 h 594"/>
                                  <a:gd name="T26" fmla="*/ 410 w 456"/>
                                  <a:gd name="T27" fmla="*/ 422 h 594"/>
                                  <a:gd name="T28" fmla="*/ 442 w 456"/>
                                  <a:gd name="T29" fmla="*/ 469 h 594"/>
                                  <a:gd name="T30" fmla="*/ 418 w 456"/>
                                  <a:gd name="T31" fmla="*/ 483 h 594"/>
                                  <a:gd name="T32" fmla="*/ 369 w 456"/>
                                  <a:gd name="T33" fmla="*/ 435 h 594"/>
                                  <a:gd name="T34" fmla="*/ 349 w 456"/>
                                  <a:gd name="T35" fmla="*/ 435 h 594"/>
                                  <a:gd name="T36" fmla="*/ 324 w 456"/>
                                  <a:gd name="T37" fmla="*/ 397 h 594"/>
                                  <a:gd name="T38" fmla="*/ 308 w 456"/>
                                  <a:gd name="T39" fmla="*/ 412 h 594"/>
                                  <a:gd name="T40" fmla="*/ 312 w 456"/>
                                  <a:gd name="T41" fmla="*/ 437 h 594"/>
                                  <a:gd name="T42" fmla="*/ 334 w 456"/>
                                  <a:gd name="T43" fmla="*/ 439 h 594"/>
                                  <a:gd name="T44" fmla="*/ 350 w 456"/>
                                  <a:gd name="T45" fmla="*/ 454 h 594"/>
                                  <a:gd name="T46" fmla="*/ 337 w 456"/>
                                  <a:gd name="T47" fmla="*/ 462 h 594"/>
                                  <a:gd name="T48" fmla="*/ 312 w 456"/>
                                  <a:gd name="T49" fmla="*/ 461 h 594"/>
                                  <a:gd name="T50" fmla="*/ 342 w 456"/>
                                  <a:gd name="T51" fmla="*/ 503 h 594"/>
                                  <a:gd name="T52" fmla="*/ 311 w 456"/>
                                  <a:gd name="T53" fmla="*/ 543 h 594"/>
                                  <a:gd name="T54" fmla="*/ 283 w 456"/>
                                  <a:gd name="T55" fmla="*/ 550 h 594"/>
                                  <a:gd name="T56" fmla="*/ 269 w 456"/>
                                  <a:gd name="T57" fmla="*/ 580 h 594"/>
                                  <a:gd name="T58" fmla="*/ 248 w 456"/>
                                  <a:gd name="T59" fmla="*/ 585 h 594"/>
                                  <a:gd name="T60" fmla="*/ 140 w 456"/>
                                  <a:gd name="T61" fmla="*/ 594 h 594"/>
                                  <a:gd name="T62" fmla="*/ 117 w 456"/>
                                  <a:gd name="T63" fmla="*/ 549 h 594"/>
                                  <a:gd name="T64" fmla="*/ 144 w 456"/>
                                  <a:gd name="T65" fmla="*/ 507 h 594"/>
                                  <a:gd name="T66" fmla="*/ 105 w 456"/>
                                  <a:gd name="T67" fmla="*/ 470 h 594"/>
                                  <a:gd name="T68" fmla="*/ 16 w 456"/>
                                  <a:gd name="T69" fmla="*/ 469 h 594"/>
                                  <a:gd name="T70" fmla="*/ 18 w 456"/>
                                  <a:gd name="T71" fmla="*/ 445 h 594"/>
                                  <a:gd name="T72" fmla="*/ 0 w 456"/>
                                  <a:gd name="T73" fmla="*/ 363 h 594"/>
                                  <a:gd name="T74" fmla="*/ 66 w 456"/>
                                  <a:gd name="T75" fmla="*/ 346 h 594"/>
                                  <a:gd name="T76" fmla="*/ 123 w 456"/>
                                  <a:gd name="T77" fmla="*/ 354 h 594"/>
                                  <a:gd name="T78" fmla="*/ 159 w 456"/>
                                  <a:gd name="T79" fmla="*/ 310 h 594"/>
                                  <a:gd name="T80" fmla="*/ 186 w 456"/>
                                  <a:gd name="T81" fmla="*/ 305 h 594"/>
                                  <a:gd name="T82" fmla="*/ 212 w 456"/>
                                  <a:gd name="T83" fmla="*/ 325 h 594"/>
                                  <a:gd name="T84" fmla="*/ 244 w 456"/>
                                  <a:gd name="T85" fmla="*/ 325 h 594"/>
                                  <a:gd name="T86" fmla="*/ 199 w 456"/>
                                  <a:gd name="T87" fmla="*/ 254 h 594"/>
                                  <a:gd name="T88" fmla="*/ 206 w 456"/>
                                  <a:gd name="T89" fmla="*/ 217 h 594"/>
                                  <a:gd name="T90" fmla="*/ 173 w 456"/>
                                  <a:gd name="T91" fmla="*/ 109 h 594"/>
                                  <a:gd name="T92" fmla="*/ 168 w 456"/>
                                  <a:gd name="T93" fmla="*/ 41 h 594"/>
                                  <a:gd name="T94" fmla="*/ 145 w 456"/>
                                  <a:gd name="T95" fmla="*/ 0 h 594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  <a:cxn ang="0">
                                    <a:pos x="T56" y="T57"/>
                                  </a:cxn>
                                  <a:cxn ang="0">
                                    <a:pos x="T58" y="T59"/>
                                  </a:cxn>
                                  <a:cxn ang="0">
                                    <a:pos x="T60" y="T61"/>
                                  </a:cxn>
                                  <a:cxn ang="0">
                                    <a:pos x="T62" y="T63"/>
                                  </a:cxn>
                                  <a:cxn ang="0">
                                    <a:pos x="T64" y="T65"/>
                                  </a:cxn>
                                  <a:cxn ang="0">
                                    <a:pos x="T66" y="T67"/>
                                  </a:cxn>
                                  <a:cxn ang="0">
                                    <a:pos x="T68" y="T69"/>
                                  </a:cxn>
                                  <a:cxn ang="0">
                                    <a:pos x="T70" y="T71"/>
                                  </a:cxn>
                                  <a:cxn ang="0">
                                    <a:pos x="T72" y="T73"/>
                                  </a:cxn>
                                  <a:cxn ang="0">
                                    <a:pos x="T74" y="T75"/>
                                  </a:cxn>
                                  <a:cxn ang="0">
                                    <a:pos x="T76" y="T77"/>
                                  </a:cxn>
                                  <a:cxn ang="0">
                                    <a:pos x="T78" y="T79"/>
                                  </a:cxn>
                                  <a:cxn ang="0">
                                    <a:pos x="T80" y="T81"/>
                                  </a:cxn>
                                  <a:cxn ang="0">
                                    <a:pos x="T82" y="T83"/>
                                  </a:cxn>
                                  <a:cxn ang="0">
                                    <a:pos x="T84" y="T85"/>
                                  </a:cxn>
                                  <a:cxn ang="0">
                                    <a:pos x="T86" y="T87"/>
                                  </a:cxn>
                                  <a:cxn ang="0">
                                    <a:pos x="T88" y="T89"/>
                                  </a:cxn>
                                  <a:cxn ang="0">
                                    <a:pos x="T90" y="T91"/>
                                  </a:cxn>
                                  <a:cxn ang="0">
                                    <a:pos x="T92" y="T93"/>
                                  </a:cxn>
                                  <a:cxn ang="0">
                                    <a:pos x="T94" y="T95"/>
                                  </a:cxn>
                                </a:cxnLst>
                                <a:rect l="0" t="0" r="r" b="b"/>
                                <a:pathLst>
                                  <a:path w="456" h="594">
                                    <a:moveTo>
                                      <a:pt x="145" y="0"/>
                                    </a:moveTo>
                                    <a:lnTo>
                                      <a:pt x="211" y="1"/>
                                    </a:lnTo>
                                    <a:lnTo>
                                      <a:pt x="257" y="14"/>
                                    </a:lnTo>
                                    <a:lnTo>
                                      <a:pt x="274" y="31"/>
                                    </a:lnTo>
                                    <a:lnTo>
                                      <a:pt x="250" y="58"/>
                                    </a:lnTo>
                                    <a:lnTo>
                                      <a:pt x="238" y="115"/>
                                    </a:lnTo>
                                    <a:lnTo>
                                      <a:pt x="257" y="149"/>
                                    </a:lnTo>
                                    <a:lnTo>
                                      <a:pt x="261" y="206"/>
                                    </a:lnTo>
                                    <a:lnTo>
                                      <a:pt x="305" y="285"/>
                                    </a:lnTo>
                                    <a:lnTo>
                                      <a:pt x="312" y="347"/>
                                    </a:lnTo>
                                    <a:lnTo>
                                      <a:pt x="352" y="361"/>
                                    </a:lnTo>
                                    <a:lnTo>
                                      <a:pt x="456" y="363"/>
                                    </a:lnTo>
                                    <a:lnTo>
                                      <a:pt x="423" y="384"/>
                                    </a:lnTo>
                                    <a:lnTo>
                                      <a:pt x="410" y="422"/>
                                    </a:lnTo>
                                    <a:lnTo>
                                      <a:pt x="442" y="469"/>
                                    </a:lnTo>
                                    <a:lnTo>
                                      <a:pt x="418" y="483"/>
                                    </a:lnTo>
                                    <a:lnTo>
                                      <a:pt x="369" y="435"/>
                                    </a:lnTo>
                                    <a:lnTo>
                                      <a:pt x="349" y="435"/>
                                    </a:lnTo>
                                    <a:lnTo>
                                      <a:pt x="324" y="397"/>
                                    </a:lnTo>
                                    <a:lnTo>
                                      <a:pt x="308" y="412"/>
                                    </a:lnTo>
                                    <a:lnTo>
                                      <a:pt x="312" y="437"/>
                                    </a:lnTo>
                                    <a:lnTo>
                                      <a:pt x="334" y="439"/>
                                    </a:lnTo>
                                    <a:lnTo>
                                      <a:pt x="350" y="454"/>
                                    </a:lnTo>
                                    <a:lnTo>
                                      <a:pt x="337" y="462"/>
                                    </a:lnTo>
                                    <a:lnTo>
                                      <a:pt x="312" y="461"/>
                                    </a:lnTo>
                                    <a:lnTo>
                                      <a:pt x="342" y="503"/>
                                    </a:lnTo>
                                    <a:lnTo>
                                      <a:pt x="311" y="543"/>
                                    </a:lnTo>
                                    <a:lnTo>
                                      <a:pt x="283" y="550"/>
                                    </a:lnTo>
                                    <a:lnTo>
                                      <a:pt x="269" y="580"/>
                                    </a:lnTo>
                                    <a:lnTo>
                                      <a:pt x="248" y="585"/>
                                    </a:lnTo>
                                    <a:lnTo>
                                      <a:pt x="140" y="594"/>
                                    </a:lnTo>
                                    <a:lnTo>
                                      <a:pt x="117" y="549"/>
                                    </a:lnTo>
                                    <a:lnTo>
                                      <a:pt x="144" y="507"/>
                                    </a:lnTo>
                                    <a:lnTo>
                                      <a:pt x="105" y="470"/>
                                    </a:lnTo>
                                    <a:lnTo>
                                      <a:pt x="16" y="469"/>
                                    </a:lnTo>
                                    <a:lnTo>
                                      <a:pt x="18" y="445"/>
                                    </a:lnTo>
                                    <a:lnTo>
                                      <a:pt x="0" y="363"/>
                                    </a:lnTo>
                                    <a:lnTo>
                                      <a:pt x="66" y="346"/>
                                    </a:lnTo>
                                    <a:lnTo>
                                      <a:pt x="123" y="354"/>
                                    </a:lnTo>
                                    <a:lnTo>
                                      <a:pt x="159" y="310"/>
                                    </a:lnTo>
                                    <a:lnTo>
                                      <a:pt x="186" y="305"/>
                                    </a:lnTo>
                                    <a:lnTo>
                                      <a:pt x="212" y="325"/>
                                    </a:lnTo>
                                    <a:lnTo>
                                      <a:pt x="244" y="325"/>
                                    </a:lnTo>
                                    <a:lnTo>
                                      <a:pt x="199" y="254"/>
                                    </a:lnTo>
                                    <a:lnTo>
                                      <a:pt x="206" y="217"/>
                                    </a:lnTo>
                                    <a:lnTo>
                                      <a:pt x="173" y="109"/>
                                    </a:lnTo>
                                    <a:lnTo>
                                      <a:pt x="168" y="41"/>
                                    </a:lnTo>
                                    <a:lnTo>
                                      <a:pt x="145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E4FF8D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85" name="Orsa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9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6873372" y="1088484"/>
                                <a:ext cx="324332" cy="496441"/>
                              </a:xfrm>
                              <a:custGeom>
                                <a:avLst/>
                                <a:gdLst>
                                  <a:gd name="T0" fmla="*/ 63 w 234"/>
                                  <a:gd name="T1" fmla="*/ 0 h 356"/>
                                  <a:gd name="T2" fmla="*/ 109 w 234"/>
                                  <a:gd name="T3" fmla="*/ 18 h 356"/>
                                  <a:gd name="T4" fmla="*/ 117 w 234"/>
                                  <a:gd name="T5" fmla="*/ 51 h 356"/>
                                  <a:gd name="T6" fmla="*/ 108 w 234"/>
                                  <a:gd name="T7" fmla="*/ 78 h 356"/>
                                  <a:gd name="T8" fmla="*/ 135 w 234"/>
                                  <a:gd name="T9" fmla="*/ 74 h 356"/>
                                  <a:gd name="T10" fmla="*/ 152 w 234"/>
                                  <a:gd name="T11" fmla="*/ 81 h 356"/>
                                  <a:gd name="T12" fmla="*/ 188 w 234"/>
                                  <a:gd name="T13" fmla="*/ 78 h 356"/>
                                  <a:gd name="T14" fmla="*/ 234 w 234"/>
                                  <a:gd name="T15" fmla="*/ 86 h 356"/>
                                  <a:gd name="T16" fmla="*/ 227 w 234"/>
                                  <a:gd name="T17" fmla="*/ 176 h 356"/>
                                  <a:gd name="T18" fmla="*/ 211 w 234"/>
                                  <a:gd name="T19" fmla="*/ 268 h 356"/>
                                  <a:gd name="T20" fmla="*/ 228 w 234"/>
                                  <a:gd name="T21" fmla="*/ 302 h 356"/>
                                  <a:gd name="T22" fmla="*/ 227 w 234"/>
                                  <a:gd name="T23" fmla="*/ 340 h 356"/>
                                  <a:gd name="T24" fmla="*/ 218 w 234"/>
                                  <a:gd name="T25" fmla="*/ 356 h 356"/>
                                  <a:gd name="T26" fmla="*/ 114 w 234"/>
                                  <a:gd name="T27" fmla="*/ 354 h 356"/>
                                  <a:gd name="T28" fmla="*/ 74 w 234"/>
                                  <a:gd name="T29" fmla="*/ 340 h 356"/>
                                  <a:gd name="T30" fmla="*/ 67 w 234"/>
                                  <a:gd name="T31" fmla="*/ 278 h 356"/>
                                  <a:gd name="T32" fmla="*/ 23 w 234"/>
                                  <a:gd name="T33" fmla="*/ 199 h 356"/>
                                  <a:gd name="T34" fmla="*/ 19 w 234"/>
                                  <a:gd name="T35" fmla="*/ 142 h 356"/>
                                  <a:gd name="T36" fmla="*/ 0 w 234"/>
                                  <a:gd name="T37" fmla="*/ 108 h 356"/>
                                  <a:gd name="T38" fmla="*/ 12 w 234"/>
                                  <a:gd name="T39" fmla="*/ 51 h 356"/>
                                  <a:gd name="T40" fmla="*/ 36 w 234"/>
                                  <a:gd name="T41" fmla="*/ 24 h 356"/>
                                  <a:gd name="T42" fmla="*/ 63 w 234"/>
                                  <a:gd name="T43" fmla="*/ 0 h 356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</a:cxnLst>
                                <a:rect l="0" t="0" r="r" b="b"/>
                                <a:pathLst>
                                  <a:path w="234" h="356">
                                    <a:moveTo>
                                      <a:pt x="63" y="0"/>
                                    </a:moveTo>
                                    <a:lnTo>
                                      <a:pt x="109" y="18"/>
                                    </a:lnTo>
                                    <a:lnTo>
                                      <a:pt x="117" y="51"/>
                                    </a:lnTo>
                                    <a:lnTo>
                                      <a:pt x="108" y="78"/>
                                    </a:lnTo>
                                    <a:lnTo>
                                      <a:pt x="135" y="74"/>
                                    </a:lnTo>
                                    <a:lnTo>
                                      <a:pt x="152" y="81"/>
                                    </a:lnTo>
                                    <a:lnTo>
                                      <a:pt x="188" y="78"/>
                                    </a:lnTo>
                                    <a:lnTo>
                                      <a:pt x="234" y="86"/>
                                    </a:lnTo>
                                    <a:lnTo>
                                      <a:pt x="227" y="176"/>
                                    </a:lnTo>
                                    <a:lnTo>
                                      <a:pt x="211" y="268"/>
                                    </a:lnTo>
                                    <a:lnTo>
                                      <a:pt x="228" y="302"/>
                                    </a:lnTo>
                                    <a:lnTo>
                                      <a:pt x="227" y="340"/>
                                    </a:lnTo>
                                    <a:lnTo>
                                      <a:pt x="218" y="356"/>
                                    </a:lnTo>
                                    <a:lnTo>
                                      <a:pt x="114" y="354"/>
                                    </a:lnTo>
                                    <a:lnTo>
                                      <a:pt x="74" y="340"/>
                                    </a:lnTo>
                                    <a:lnTo>
                                      <a:pt x="67" y="278"/>
                                    </a:lnTo>
                                    <a:lnTo>
                                      <a:pt x="23" y="199"/>
                                    </a:lnTo>
                                    <a:lnTo>
                                      <a:pt x="19" y="142"/>
                                    </a:lnTo>
                                    <a:lnTo>
                                      <a:pt x="0" y="108"/>
                                    </a:lnTo>
                                    <a:lnTo>
                                      <a:pt x="12" y="51"/>
                                    </a:lnTo>
                                    <a:lnTo>
                                      <a:pt x="36" y="24"/>
                                    </a:lnTo>
                                    <a:lnTo>
                                      <a:pt x="63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BFBFBF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86" name="Rättvik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A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112131" y="1116145"/>
                                <a:ext cx="371279" cy="676214"/>
                              </a:xfrm>
                              <a:custGeom>
                                <a:avLst/>
                                <a:gdLst>
                                  <a:gd name="T0" fmla="*/ 89 w 269"/>
                                  <a:gd name="T1" fmla="*/ 0 h 485"/>
                                  <a:gd name="T2" fmla="*/ 110 w 269"/>
                                  <a:gd name="T3" fmla="*/ 53 h 485"/>
                                  <a:gd name="T4" fmla="*/ 237 w 269"/>
                                  <a:gd name="T5" fmla="*/ 235 h 485"/>
                                  <a:gd name="T6" fmla="*/ 244 w 269"/>
                                  <a:gd name="T7" fmla="*/ 293 h 485"/>
                                  <a:gd name="T8" fmla="*/ 269 w 269"/>
                                  <a:gd name="T9" fmla="*/ 334 h 485"/>
                                  <a:gd name="T10" fmla="*/ 246 w 269"/>
                                  <a:gd name="T11" fmla="*/ 348 h 485"/>
                                  <a:gd name="T12" fmla="*/ 242 w 269"/>
                                  <a:gd name="T13" fmla="*/ 387 h 485"/>
                                  <a:gd name="T14" fmla="*/ 224 w 269"/>
                                  <a:gd name="T15" fmla="*/ 446 h 485"/>
                                  <a:gd name="T16" fmla="*/ 208 w 269"/>
                                  <a:gd name="T17" fmla="*/ 435 h 485"/>
                                  <a:gd name="T18" fmla="*/ 177 w 269"/>
                                  <a:gd name="T19" fmla="*/ 457 h 485"/>
                                  <a:gd name="T20" fmla="*/ 138 w 269"/>
                                  <a:gd name="T21" fmla="*/ 461 h 485"/>
                                  <a:gd name="T22" fmla="*/ 104 w 269"/>
                                  <a:gd name="T23" fmla="*/ 485 h 485"/>
                                  <a:gd name="T24" fmla="*/ 52 w 269"/>
                                  <a:gd name="T25" fmla="*/ 465 h 485"/>
                                  <a:gd name="T26" fmla="*/ 71 w 269"/>
                                  <a:gd name="T27" fmla="*/ 444 h 485"/>
                                  <a:gd name="T28" fmla="*/ 47 w 269"/>
                                  <a:gd name="T29" fmla="*/ 427 h 485"/>
                                  <a:gd name="T30" fmla="*/ 32 w 269"/>
                                  <a:gd name="T31" fmla="*/ 442 h 485"/>
                                  <a:gd name="T32" fmla="*/ 0 w 269"/>
                                  <a:gd name="T33" fmla="*/ 395 h 485"/>
                                  <a:gd name="T34" fmla="*/ 13 w 269"/>
                                  <a:gd name="T35" fmla="*/ 357 h 485"/>
                                  <a:gd name="T36" fmla="*/ 46 w 269"/>
                                  <a:gd name="T37" fmla="*/ 336 h 485"/>
                                  <a:gd name="T38" fmla="*/ 55 w 269"/>
                                  <a:gd name="T39" fmla="*/ 320 h 485"/>
                                  <a:gd name="T40" fmla="*/ 56 w 269"/>
                                  <a:gd name="T41" fmla="*/ 282 h 485"/>
                                  <a:gd name="T42" fmla="*/ 39 w 269"/>
                                  <a:gd name="T43" fmla="*/ 248 h 485"/>
                                  <a:gd name="T44" fmla="*/ 55 w 269"/>
                                  <a:gd name="T45" fmla="*/ 156 h 485"/>
                                  <a:gd name="T46" fmla="*/ 62 w 269"/>
                                  <a:gd name="T47" fmla="*/ 66 h 485"/>
                                  <a:gd name="T48" fmla="*/ 89 w 269"/>
                                  <a:gd name="T49" fmla="*/ 0 h 485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</a:cxnLst>
                                <a:rect l="0" t="0" r="r" b="b"/>
                                <a:pathLst>
                                  <a:path w="269" h="485">
                                    <a:moveTo>
                                      <a:pt x="89" y="0"/>
                                    </a:moveTo>
                                    <a:lnTo>
                                      <a:pt x="110" y="53"/>
                                    </a:lnTo>
                                    <a:lnTo>
                                      <a:pt x="237" y="235"/>
                                    </a:lnTo>
                                    <a:lnTo>
                                      <a:pt x="244" y="293"/>
                                    </a:lnTo>
                                    <a:lnTo>
                                      <a:pt x="269" y="334"/>
                                    </a:lnTo>
                                    <a:lnTo>
                                      <a:pt x="246" y="348"/>
                                    </a:lnTo>
                                    <a:lnTo>
                                      <a:pt x="242" y="387"/>
                                    </a:lnTo>
                                    <a:lnTo>
                                      <a:pt x="224" y="446"/>
                                    </a:lnTo>
                                    <a:lnTo>
                                      <a:pt x="208" y="435"/>
                                    </a:lnTo>
                                    <a:lnTo>
                                      <a:pt x="177" y="457"/>
                                    </a:lnTo>
                                    <a:lnTo>
                                      <a:pt x="138" y="461"/>
                                    </a:lnTo>
                                    <a:lnTo>
                                      <a:pt x="104" y="485"/>
                                    </a:lnTo>
                                    <a:lnTo>
                                      <a:pt x="52" y="465"/>
                                    </a:lnTo>
                                    <a:lnTo>
                                      <a:pt x="71" y="444"/>
                                    </a:lnTo>
                                    <a:lnTo>
                                      <a:pt x="47" y="427"/>
                                    </a:lnTo>
                                    <a:lnTo>
                                      <a:pt x="32" y="442"/>
                                    </a:lnTo>
                                    <a:lnTo>
                                      <a:pt x="0" y="395"/>
                                    </a:lnTo>
                                    <a:lnTo>
                                      <a:pt x="13" y="357"/>
                                    </a:lnTo>
                                    <a:lnTo>
                                      <a:pt x="46" y="336"/>
                                    </a:lnTo>
                                    <a:lnTo>
                                      <a:pt x="55" y="320"/>
                                    </a:lnTo>
                                    <a:lnTo>
                                      <a:pt x="56" y="282"/>
                                    </a:lnTo>
                                    <a:lnTo>
                                      <a:pt x="39" y="248"/>
                                    </a:lnTo>
                                    <a:lnTo>
                                      <a:pt x="55" y="156"/>
                                    </a:lnTo>
                                    <a:lnTo>
                                      <a:pt x="62" y="66"/>
                                    </a:lnTo>
                                    <a:lnTo>
                                      <a:pt x="89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E4FF8D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87" name="Leksand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B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6887174" y="1723206"/>
                                <a:ext cx="549308" cy="304222"/>
                              </a:xfrm>
                              <a:custGeom>
                                <a:avLst/>
                                <a:gdLst>
                                  <a:gd name="T0" fmla="*/ 370 w 397"/>
                                  <a:gd name="T1" fmla="*/ 0 h 218"/>
                                  <a:gd name="T2" fmla="*/ 386 w 397"/>
                                  <a:gd name="T3" fmla="*/ 11 h 218"/>
                                  <a:gd name="T4" fmla="*/ 397 w 397"/>
                                  <a:gd name="T5" fmla="*/ 29 h 218"/>
                                  <a:gd name="T6" fmla="*/ 345 w 397"/>
                                  <a:gd name="T7" fmla="*/ 60 h 218"/>
                                  <a:gd name="T8" fmla="*/ 309 w 397"/>
                                  <a:gd name="T9" fmla="*/ 64 h 218"/>
                                  <a:gd name="T10" fmla="*/ 302 w 397"/>
                                  <a:gd name="T11" fmla="*/ 83 h 218"/>
                                  <a:gd name="T12" fmla="*/ 276 w 397"/>
                                  <a:gd name="T13" fmla="*/ 93 h 218"/>
                                  <a:gd name="T14" fmla="*/ 292 w 397"/>
                                  <a:gd name="T15" fmla="*/ 126 h 218"/>
                                  <a:gd name="T16" fmla="*/ 311 w 397"/>
                                  <a:gd name="T17" fmla="*/ 113 h 218"/>
                                  <a:gd name="T18" fmla="*/ 323 w 397"/>
                                  <a:gd name="T19" fmla="*/ 138 h 218"/>
                                  <a:gd name="T20" fmla="*/ 290 w 397"/>
                                  <a:gd name="T21" fmla="*/ 168 h 218"/>
                                  <a:gd name="T22" fmla="*/ 259 w 397"/>
                                  <a:gd name="T23" fmla="*/ 173 h 218"/>
                                  <a:gd name="T24" fmla="*/ 220 w 397"/>
                                  <a:gd name="T25" fmla="*/ 163 h 218"/>
                                  <a:gd name="T26" fmla="*/ 166 w 397"/>
                                  <a:gd name="T27" fmla="*/ 218 h 218"/>
                                  <a:gd name="T28" fmla="*/ 115 w 397"/>
                                  <a:gd name="T29" fmla="*/ 201 h 218"/>
                                  <a:gd name="T30" fmla="*/ 53 w 397"/>
                                  <a:gd name="T31" fmla="*/ 197 h 218"/>
                                  <a:gd name="T32" fmla="*/ 9 w 397"/>
                                  <a:gd name="T33" fmla="*/ 151 h 218"/>
                                  <a:gd name="T34" fmla="*/ 0 w 397"/>
                                  <a:gd name="T35" fmla="*/ 123 h 218"/>
                                  <a:gd name="T36" fmla="*/ 21 w 397"/>
                                  <a:gd name="T37" fmla="*/ 118 h 218"/>
                                  <a:gd name="T38" fmla="*/ 35 w 397"/>
                                  <a:gd name="T39" fmla="*/ 88 h 218"/>
                                  <a:gd name="T40" fmla="*/ 63 w 397"/>
                                  <a:gd name="T41" fmla="*/ 81 h 218"/>
                                  <a:gd name="T42" fmla="*/ 94 w 397"/>
                                  <a:gd name="T43" fmla="*/ 41 h 218"/>
                                  <a:gd name="T44" fmla="*/ 114 w 397"/>
                                  <a:gd name="T45" fmla="*/ 71 h 218"/>
                                  <a:gd name="T46" fmla="*/ 169 w 397"/>
                                  <a:gd name="T47" fmla="*/ 43 h 218"/>
                                  <a:gd name="T48" fmla="*/ 184 w 397"/>
                                  <a:gd name="T49" fmla="*/ 87 h 218"/>
                                  <a:gd name="T50" fmla="*/ 191 w 397"/>
                                  <a:gd name="T51" fmla="*/ 38 h 218"/>
                                  <a:gd name="T52" fmla="*/ 214 w 397"/>
                                  <a:gd name="T53" fmla="*/ 30 h 218"/>
                                  <a:gd name="T54" fmla="*/ 266 w 397"/>
                                  <a:gd name="T55" fmla="*/ 50 h 218"/>
                                  <a:gd name="T56" fmla="*/ 300 w 397"/>
                                  <a:gd name="T57" fmla="*/ 26 h 218"/>
                                  <a:gd name="T58" fmla="*/ 339 w 397"/>
                                  <a:gd name="T59" fmla="*/ 22 h 218"/>
                                  <a:gd name="T60" fmla="*/ 370 w 397"/>
                                  <a:gd name="T61" fmla="*/ 0 h 218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  <a:cxn ang="0">
                                    <a:pos x="T56" y="T57"/>
                                  </a:cxn>
                                  <a:cxn ang="0">
                                    <a:pos x="T58" y="T59"/>
                                  </a:cxn>
                                  <a:cxn ang="0">
                                    <a:pos x="T60" y="T61"/>
                                  </a:cxn>
                                </a:cxnLst>
                                <a:rect l="0" t="0" r="r" b="b"/>
                                <a:pathLst>
                                  <a:path w="397" h="218">
                                    <a:moveTo>
                                      <a:pt x="370" y="0"/>
                                    </a:moveTo>
                                    <a:lnTo>
                                      <a:pt x="386" y="11"/>
                                    </a:lnTo>
                                    <a:lnTo>
                                      <a:pt x="397" y="29"/>
                                    </a:lnTo>
                                    <a:lnTo>
                                      <a:pt x="345" y="60"/>
                                    </a:lnTo>
                                    <a:lnTo>
                                      <a:pt x="309" y="64"/>
                                    </a:lnTo>
                                    <a:lnTo>
                                      <a:pt x="302" y="83"/>
                                    </a:lnTo>
                                    <a:lnTo>
                                      <a:pt x="276" y="93"/>
                                    </a:lnTo>
                                    <a:lnTo>
                                      <a:pt x="292" y="126"/>
                                    </a:lnTo>
                                    <a:lnTo>
                                      <a:pt x="311" y="113"/>
                                    </a:lnTo>
                                    <a:lnTo>
                                      <a:pt x="323" y="138"/>
                                    </a:lnTo>
                                    <a:lnTo>
                                      <a:pt x="290" y="168"/>
                                    </a:lnTo>
                                    <a:lnTo>
                                      <a:pt x="259" y="173"/>
                                    </a:lnTo>
                                    <a:lnTo>
                                      <a:pt x="220" y="163"/>
                                    </a:lnTo>
                                    <a:lnTo>
                                      <a:pt x="166" y="218"/>
                                    </a:lnTo>
                                    <a:lnTo>
                                      <a:pt x="115" y="201"/>
                                    </a:lnTo>
                                    <a:lnTo>
                                      <a:pt x="53" y="197"/>
                                    </a:lnTo>
                                    <a:lnTo>
                                      <a:pt x="9" y="151"/>
                                    </a:lnTo>
                                    <a:lnTo>
                                      <a:pt x="0" y="123"/>
                                    </a:lnTo>
                                    <a:lnTo>
                                      <a:pt x="21" y="118"/>
                                    </a:lnTo>
                                    <a:lnTo>
                                      <a:pt x="35" y="88"/>
                                    </a:lnTo>
                                    <a:lnTo>
                                      <a:pt x="63" y="81"/>
                                    </a:lnTo>
                                    <a:lnTo>
                                      <a:pt x="94" y="41"/>
                                    </a:lnTo>
                                    <a:lnTo>
                                      <a:pt x="114" y="71"/>
                                    </a:lnTo>
                                    <a:lnTo>
                                      <a:pt x="169" y="43"/>
                                    </a:lnTo>
                                    <a:lnTo>
                                      <a:pt x="184" y="87"/>
                                    </a:lnTo>
                                    <a:lnTo>
                                      <a:pt x="191" y="38"/>
                                    </a:lnTo>
                                    <a:lnTo>
                                      <a:pt x="214" y="30"/>
                                    </a:lnTo>
                                    <a:lnTo>
                                      <a:pt x="266" y="50"/>
                                    </a:lnTo>
                                    <a:lnTo>
                                      <a:pt x="300" y="26"/>
                                    </a:lnTo>
                                    <a:lnTo>
                                      <a:pt x="339" y="22"/>
                                    </a:lnTo>
                                    <a:lnTo>
                                      <a:pt x="370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91D8A0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88" name="Falun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C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269476" y="1582159"/>
                                <a:ext cx="487198" cy="521336"/>
                              </a:xfrm>
                              <a:custGeom>
                                <a:avLst/>
                                <a:gdLst>
                                  <a:gd name="T0" fmla="*/ 155 w 352"/>
                                  <a:gd name="T1" fmla="*/ 0 h 374"/>
                                  <a:gd name="T2" fmla="*/ 210 w 352"/>
                                  <a:gd name="T3" fmla="*/ 32 h 374"/>
                                  <a:gd name="T4" fmla="*/ 272 w 352"/>
                                  <a:gd name="T5" fmla="*/ 38 h 374"/>
                                  <a:gd name="T6" fmla="*/ 303 w 352"/>
                                  <a:gd name="T7" fmla="*/ 113 h 374"/>
                                  <a:gd name="T8" fmla="*/ 352 w 352"/>
                                  <a:gd name="T9" fmla="*/ 169 h 374"/>
                                  <a:gd name="T10" fmla="*/ 345 w 352"/>
                                  <a:gd name="T11" fmla="*/ 198 h 374"/>
                                  <a:gd name="T12" fmla="*/ 324 w 352"/>
                                  <a:gd name="T13" fmla="*/ 215 h 374"/>
                                  <a:gd name="T14" fmla="*/ 329 w 352"/>
                                  <a:gd name="T15" fmla="*/ 237 h 374"/>
                                  <a:gd name="T16" fmla="*/ 304 w 352"/>
                                  <a:gd name="T17" fmla="*/ 274 h 374"/>
                                  <a:gd name="T18" fmla="*/ 276 w 352"/>
                                  <a:gd name="T19" fmla="*/ 283 h 374"/>
                                  <a:gd name="T20" fmla="*/ 221 w 352"/>
                                  <a:gd name="T21" fmla="*/ 295 h 374"/>
                                  <a:gd name="T22" fmla="*/ 162 w 352"/>
                                  <a:gd name="T23" fmla="*/ 370 h 374"/>
                                  <a:gd name="T24" fmla="*/ 134 w 352"/>
                                  <a:gd name="T25" fmla="*/ 374 h 374"/>
                                  <a:gd name="T26" fmla="*/ 115 w 352"/>
                                  <a:gd name="T27" fmla="*/ 333 h 374"/>
                                  <a:gd name="T28" fmla="*/ 92 w 352"/>
                                  <a:gd name="T29" fmla="*/ 319 h 374"/>
                                  <a:gd name="T30" fmla="*/ 83 w 352"/>
                                  <a:gd name="T31" fmla="*/ 332 h 374"/>
                                  <a:gd name="T32" fmla="*/ 26 w 352"/>
                                  <a:gd name="T33" fmla="*/ 292 h 374"/>
                                  <a:gd name="T34" fmla="*/ 14 w 352"/>
                                  <a:gd name="T35" fmla="*/ 269 h 374"/>
                                  <a:gd name="T36" fmla="*/ 47 w 352"/>
                                  <a:gd name="T37" fmla="*/ 239 h 374"/>
                                  <a:gd name="T38" fmla="*/ 35 w 352"/>
                                  <a:gd name="T39" fmla="*/ 214 h 374"/>
                                  <a:gd name="T40" fmla="*/ 16 w 352"/>
                                  <a:gd name="T41" fmla="*/ 227 h 374"/>
                                  <a:gd name="T42" fmla="*/ 0 w 352"/>
                                  <a:gd name="T43" fmla="*/ 194 h 374"/>
                                  <a:gd name="T44" fmla="*/ 26 w 352"/>
                                  <a:gd name="T45" fmla="*/ 184 h 374"/>
                                  <a:gd name="T46" fmla="*/ 33 w 352"/>
                                  <a:gd name="T47" fmla="*/ 165 h 374"/>
                                  <a:gd name="T48" fmla="*/ 69 w 352"/>
                                  <a:gd name="T49" fmla="*/ 161 h 374"/>
                                  <a:gd name="T50" fmla="*/ 121 w 352"/>
                                  <a:gd name="T51" fmla="*/ 130 h 374"/>
                                  <a:gd name="T52" fmla="*/ 110 w 352"/>
                                  <a:gd name="T53" fmla="*/ 112 h 374"/>
                                  <a:gd name="T54" fmla="*/ 128 w 352"/>
                                  <a:gd name="T55" fmla="*/ 53 h 374"/>
                                  <a:gd name="T56" fmla="*/ 132 w 352"/>
                                  <a:gd name="T57" fmla="*/ 14 h 374"/>
                                  <a:gd name="T58" fmla="*/ 155 w 352"/>
                                  <a:gd name="T59" fmla="*/ 0 h 374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  <a:cxn ang="0">
                                    <a:pos x="T56" y="T57"/>
                                  </a:cxn>
                                  <a:cxn ang="0">
                                    <a:pos x="T58" y="T59"/>
                                  </a:cxn>
                                </a:cxnLst>
                                <a:rect l="0" t="0" r="r" b="b"/>
                                <a:pathLst>
                                  <a:path w="352" h="374">
                                    <a:moveTo>
                                      <a:pt x="155" y="0"/>
                                    </a:moveTo>
                                    <a:lnTo>
                                      <a:pt x="210" y="32"/>
                                    </a:lnTo>
                                    <a:lnTo>
                                      <a:pt x="272" y="38"/>
                                    </a:lnTo>
                                    <a:lnTo>
                                      <a:pt x="303" y="113"/>
                                    </a:lnTo>
                                    <a:lnTo>
                                      <a:pt x="352" y="169"/>
                                    </a:lnTo>
                                    <a:lnTo>
                                      <a:pt x="345" y="198"/>
                                    </a:lnTo>
                                    <a:lnTo>
                                      <a:pt x="324" y="215"/>
                                    </a:lnTo>
                                    <a:lnTo>
                                      <a:pt x="329" y="237"/>
                                    </a:lnTo>
                                    <a:lnTo>
                                      <a:pt x="304" y="274"/>
                                    </a:lnTo>
                                    <a:lnTo>
                                      <a:pt x="276" y="283"/>
                                    </a:lnTo>
                                    <a:lnTo>
                                      <a:pt x="221" y="295"/>
                                    </a:lnTo>
                                    <a:lnTo>
                                      <a:pt x="162" y="370"/>
                                    </a:lnTo>
                                    <a:lnTo>
                                      <a:pt x="134" y="374"/>
                                    </a:lnTo>
                                    <a:lnTo>
                                      <a:pt x="115" y="333"/>
                                    </a:lnTo>
                                    <a:lnTo>
                                      <a:pt x="92" y="319"/>
                                    </a:lnTo>
                                    <a:lnTo>
                                      <a:pt x="83" y="332"/>
                                    </a:lnTo>
                                    <a:lnTo>
                                      <a:pt x="26" y="292"/>
                                    </a:lnTo>
                                    <a:lnTo>
                                      <a:pt x="14" y="269"/>
                                    </a:lnTo>
                                    <a:lnTo>
                                      <a:pt x="47" y="239"/>
                                    </a:lnTo>
                                    <a:lnTo>
                                      <a:pt x="35" y="214"/>
                                    </a:lnTo>
                                    <a:lnTo>
                                      <a:pt x="16" y="227"/>
                                    </a:lnTo>
                                    <a:lnTo>
                                      <a:pt x="0" y="194"/>
                                    </a:lnTo>
                                    <a:lnTo>
                                      <a:pt x="26" y="184"/>
                                    </a:lnTo>
                                    <a:lnTo>
                                      <a:pt x="33" y="165"/>
                                    </a:lnTo>
                                    <a:lnTo>
                                      <a:pt x="69" y="161"/>
                                    </a:lnTo>
                                    <a:lnTo>
                                      <a:pt x="121" y="130"/>
                                    </a:lnTo>
                                    <a:lnTo>
                                      <a:pt x="110" y="112"/>
                                    </a:lnTo>
                                    <a:lnTo>
                                      <a:pt x="128" y="53"/>
                                    </a:lnTo>
                                    <a:lnTo>
                                      <a:pt x="132" y="14"/>
                                    </a:lnTo>
                                    <a:lnTo>
                                      <a:pt x="155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91D8A0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89" name="Gagnef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F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6961687" y="1950002"/>
                                <a:ext cx="327112" cy="298690"/>
                              </a:xfrm>
                              <a:custGeom>
                                <a:avLst/>
                                <a:gdLst>
                                  <a:gd name="T0" fmla="*/ 167 w 237"/>
                                  <a:gd name="T1" fmla="*/ 0 h 214"/>
                                  <a:gd name="T2" fmla="*/ 206 w 237"/>
                                  <a:gd name="T3" fmla="*/ 10 h 214"/>
                                  <a:gd name="T4" fmla="*/ 237 w 237"/>
                                  <a:gd name="T5" fmla="*/ 5 h 214"/>
                                  <a:gd name="T6" fmla="*/ 215 w 237"/>
                                  <a:gd name="T7" fmla="*/ 43 h 214"/>
                                  <a:gd name="T8" fmla="*/ 223 w 237"/>
                                  <a:gd name="T9" fmla="*/ 59 h 214"/>
                                  <a:gd name="T10" fmla="*/ 193 w 237"/>
                                  <a:gd name="T11" fmla="*/ 97 h 214"/>
                                  <a:gd name="T12" fmla="*/ 168 w 237"/>
                                  <a:gd name="T13" fmla="*/ 110 h 214"/>
                                  <a:gd name="T14" fmla="*/ 168 w 237"/>
                                  <a:gd name="T15" fmla="*/ 137 h 214"/>
                                  <a:gd name="T16" fmla="*/ 146 w 237"/>
                                  <a:gd name="T17" fmla="*/ 163 h 214"/>
                                  <a:gd name="T18" fmla="*/ 83 w 237"/>
                                  <a:gd name="T19" fmla="*/ 154 h 214"/>
                                  <a:gd name="T20" fmla="*/ 42 w 237"/>
                                  <a:gd name="T21" fmla="*/ 214 h 214"/>
                                  <a:gd name="T22" fmla="*/ 24 w 237"/>
                                  <a:gd name="T23" fmla="*/ 214 h 214"/>
                                  <a:gd name="T24" fmla="*/ 15 w 237"/>
                                  <a:gd name="T25" fmla="*/ 183 h 214"/>
                                  <a:gd name="T26" fmla="*/ 25 w 237"/>
                                  <a:gd name="T27" fmla="*/ 149 h 214"/>
                                  <a:gd name="T28" fmla="*/ 0 w 237"/>
                                  <a:gd name="T29" fmla="*/ 34 h 214"/>
                                  <a:gd name="T30" fmla="*/ 62 w 237"/>
                                  <a:gd name="T31" fmla="*/ 38 h 214"/>
                                  <a:gd name="T32" fmla="*/ 113 w 237"/>
                                  <a:gd name="T33" fmla="*/ 55 h 214"/>
                                  <a:gd name="T34" fmla="*/ 167 w 237"/>
                                  <a:gd name="T35" fmla="*/ 0 h 214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</a:cxnLst>
                                <a:rect l="0" t="0" r="r" b="b"/>
                                <a:pathLst>
                                  <a:path w="237" h="214">
                                    <a:moveTo>
                                      <a:pt x="167" y="0"/>
                                    </a:moveTo>
                                    <a:lnTo>
                                      <a:pt x="206" y="10"/>
                                    </a:lnTo>
                                    <a:lnTo>
                                      <a:pt x="237" y="5"/>
                                    </a:lnTo>
                                    <a:lnTo>
                                      <a:pt x="215" y="43"/>
                                    </a:lnTo>
                                    <a:lnTo>
                                      <a:pt x="223" y="59"/>
                                    </a:lnTo>
                                    <a:lnTo>
                                      <a:pt x="193" y="97"/>
                                    </a:lnTo>
                                    <a:lnTo>
                                      <a:pt x="168" y="110"/>
                                    </a:lnTo>
                                    <a:lnTo>
                                      <a:pt x="168" y="137"/>
                                    </a:lnTo>
                                    <a:lnTo>
                                      <a:pt x="146" y="163"/>
                                    </a:lnTo>
                                    <a:lnTo>
                                      <a:pt x="83" y="154"/>
                                    </a:lnTo>
                                    <a:lnTo>
                                      <a:pt x="42" y="214"/>
                                    </a:lnTo>
                                    <a:lnTo>
                                      <a:pt x="24" y="214"/>
                                    </a:lnTo>
                                    <a:lnTo>
                                      <a:pt x="15" y="183"/>
                                    </a:lnTo>
                                    <a:lnTo>
                                      <a:pt x="25" y="149"/>
                                    </a:lnTo>
                                    <a:lnTo>
                                      <a:pt x="0" y="34"/>
                                    </a:lnTo>
                                    <a:lnTo>
                                      <a:pt x="62" y="38"/>
                                    </a:lnTo>
                                    <a:lnTo>
                                      <a:pt x="113" y="55"/>
                                    </a:lnTo>
                                    <a:lnTo>
                                      <a:pt x="167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279EC8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90" name="Borlänge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50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193564" y="1956917"/>
                                <a:ext cx="260862" cy="276562"/>
                              </a:xfrm>
                              <a:custGeom>
                                <a:avLst/>
                                <a:gdLst>
                                  <a:gd name="T0" fmla="*/ 69 w 189"/>
                                  <a:gd name="T1" fmla="*/ 0 h 198"/>
                                  <a:gd name="T2" fmla="*/ 81 w 189"/>
                                  <a:gd name="T3" fmla="*/ 23 h 198"/>
                                  <a:gd name="T4" fmla="*/ 138 w 189"/>
                                  <a:gd name="T5" fmla="*/ 63 h 198"/>
                                  <a:gd name="T6" fmla="*/ 147 w 189"/>
                                  <a:gd name="T7" fmla="*/ 50 h 198"/>
                                  <a:gd name="T8" fmla="*/ 170 w 189"/>
                                  <a:gd name="T9" fmla="*/ 64 h 198"/>
                                  <a:gd name="T10" fmla="*/ 189 w 189"/>
                                  <a:gd name="T11" fmla="*/ 105 h 198"/>
                                  <a:gd name="T12" fmla="*/ 144 w 189"/>
                                  <a:gd name="T13" fmla="*/ 114 h 198"/>
                                  <a:gd name="T14" fmla="*/ 145 w 189"/>
                                  <a:gd name="T15" fmla="*/ 148 h 198"/>
                                  <a:gd name="T16" fmla="*/ 126 w 189"/>
                                  <a:gd name="T17" fmla="*/ 149 h 198"/>
                                  <a:gd name="T18" fmla="*/ 75 w 189"/>
                                  <a:gd name="T19" fmla="*/ 191 h 198"/>
                                  <a:gd name="T20" fmla="*/ 35 w 189"/>
                                  <a:gd name="T21" fmla="*/ 198 h 198"/>
                                  <a:gd name="T22" fmla="*/ 17 w 189"/>
                                  <a:gd name="T23" fmla="*/ 182 h 198"/>
                                  <a:gd name="T24" fmla="*/ 0 w 189"/>
                                  <a:gd name="T25" fmla="*/ 132 h 198"/>
                                  <a:gd name="T26" fmla="*/ 0 w 189"/>
                                  <a:gd name="T27" fmla="*/ 105 h 198"/>
                                  <a:gd name="T28" fmla="*/ 25 w 189"/>
                                  <a:gd name="T29" fmla="*/ 92 h 198"/>
                                  <a:gd name="T30" fmla="*/ 55 w 189"/>
                                  <a:gd name="T31" fmla="*/ 54 h 198"/>
                                  <a:gd name="T32" fmla="*/ 47 w 189"/>
                                  <a:gd name="T33" fmla="*/ 38 h 198"/>
                                  <a:gd name="T34" fmla="*/ 69 w 189"/>
                                  <a:gd name="T35" fmla="*/ 0 h 198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</a:cxnLst>
                                <a:rect l="0" t="0" r="r" b="b"/>
                                <a:pathLst>
                                  <a:path w="189" h="198">
                                    <a:moveTo>
                                      <a:pt x="69" y="0"/>
                                    </a:moveTo>
                                    <a:lnTo>
                                      <a:pt x="81" y="23"/>
                                    </a:lnTo>
                                    <a:lnTo>
                                      <a:pt x="138" y="63"/>
                                    </a:lnTo>
                                    <a:lnTo>
                                      <a:pt x="147" y="50"/>
                                    </a:lnTo>
                                    <a:lnTo>
                                      <a:pt x="170" y="64"/>
                                    </a:lnTo>
                                    <a:lnTo>
                                      <a:pt x="189" y="105"/>
                                    </a:lnTo>
                                    <a:lnTo>
                                      <a:pt x="144" y="114"/>
                                    </a:lnTo>
                                    <a:lnTo>
                                      <a:pt x="145" y="148"/>
                                    </a:lnTo>
                                    <a:lnTo>
                                      <a:pt x="126" y="149"/>
                                    </a:lnTo>
                                    <a:lnTo>
                                      <a:pt x="75" y="191"/>
                                    </a:lnTo>
                                    <a:lnTo>
                                      <a:pt x="35" y="198"/>
                                    </a:lnTo>
                                    <a:lnTo>
                                      <a:pt x="17" y="182"/>
                                    </a:lnTo>
                                    <a:lnTo>
                                      <a:pt x="0" y="132"/>
                                    </a:lnTo>
                                    <a:lnTo>
                                      <a:pt x="0" y="105"/>
                                    </a:lnTo>
                                    <a:lnTo>
                                      <a:pt x="25" y="92"/>
                                    </a:lnTo>
                                    <a:lnTo>
                                      <a:pt x="55" y="54"/>
                                    </a:lnTo>
                                    <a:lnTo>
                                      <a:pt x="47" y="38"/>
                                    </a:lnTo>
                                    <a:lnTo>
                                      <a:pt x="69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E4FF8D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91" name="Säter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51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241872" y="1976280"/>
                                <a:ext cx="409905" cy="329116"/>
                              </a:xfrm>
                              <a:custGeom>
                                <a:avLst/>
                                <a:gdLst>
                                  <a:gd name="T0" fmla="*/ 296 w 296"/>
                                  <a:gd name="T1" fmla="*/ 0 h 236"/>
                                  <a:gd name="T2" fmla="*/ 239 w 296"/>
                                  <a:gd name="T3" fmla="*/ 58 h 236"/>
                                  <a:gd name="T4" fmla="*/ 223 w 296"/>
                                  <a:gd name="T5" fmla="*/ 110 h 236"/>
                                  <a:gd name="T6" fmla="*/ 235 w 296"/>
                                  <a:gd name="T7" fmla="*/ 127 h 236"/>
                                  <a:gd name="T8" fmla="*/ 197 w 296"/>
                                  <a:gd name="T9" fmla="*/ 155 h 236"/>
                                  <a:gd name="T10" fmla="*/ 168 w 296"/>
                                  <a:gd name="T11" fmla="*/ 219 h 236"/>
                                  <a:gd name="T12" fmla="*/ 141 w 296"/>
                                  <a:gd name="T13" fmla="*/ 236 h 236"/>
                                  <a:gd name="T14" fmla="*/ 103 w 296"/>
                                  <a:gd name="T15" fmla="*/ 223 h 236"/>
                                  <a:gd name="T16" fmla="*/ 82 w 296"/>
                                  <a:gd name="T17" fmla="*/ 206 h 236"/>
                                  <a:gd name="T18" fmla="*/ 11 w 296"/>
                                  <a:gd name="T19" fmla="*/ 199 h 236"/>
                                  <a:gd name="T20" fmla="*/ 0 w 296"/>
                                  <a:gd name="T21" fmla="*/ 184 h 236"/>
                                  <a:gd name="T22" fmla="*/ 40 w 296"/>
                                  <a:gd name="T23" fmla="*/ 177 h 236"/>
                                  <a:gd name="T24" fmla="*/ 91 w 296"/>
                                  <a:gd name="T25" fmla="*/ 135 h 236"/>
                                  <a:gd name="T26" fmla="*/ 110 w 296"/>
                                  <a:gd name="T27" fmla="*/ 134 h 236"/>
                                  <a:gd name="T28" fmla="*/ 109 w 296"/>
                                  <a:gd name="T29" fmla="*/ 100 h 236"/>
                                  <a:gd name="T30" fmla="*/ 154 w 296"/>
                                  <a:gd name="T31" fmla="*/ 91 h 236"/>
                                  <a:gd name="T32" fmla="*/ 182 w 296"/>
                                  <a:gd name="T33" fmla="*/ 87 h 236"/>
                                  <a:gd name="T34" fmla="*/ 241 w 296"/>
                                  <a:gd name="T35" fmla="*/ 12 h 236"/>
                                  <a:gd name="T36" fmla="*/ 296 w 296"/>
                                  <a:gd name="T37" fmla="*/ 0 h 236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</a:cxnLst>
                                <a:rect l="0" t="0" r="r" b="b"/>
                                <a:pathLst>
                                  <a:path w="296" h="236">
                                    <a:moveTo>
                                      <a:pt x="296" y="0"/>
                                    </a:moveTo>
                                    <a:lnTo>
                                      <a:pt x="239" y="58"/>
                                    </a:lnTo>
                                    <a:lnTo>
                                      <a:pt x="223" y="110"/>
                                    </a:lnTo>
                                    <a:lnTo>
                                      <a:pt x="235" y="127"/>
                                    </a:lnTo>
                                    <a:lnTo>
                                      <a:pt x="197" y="155"/>
                                    </a:lnTo>
                                    <a:lnTo>
                                      <a:pt x="168" y="219"/>
                                    </a:lnTo>
                                    <a:lnTo>
                                      <a:pt x="141" y="236"/>
                                    </a:lnTo>
                                    <a:lnTo>
                                      <a:pt x="103" y="223"/>
                                    </a:lnTo>
                                    <a:lnTo>
                                      <a:pt x="82" y="206"/>
                                    </a:lnTo>
                                    <a:lnTo>
                                      <a:pt x="11" y="199"/>
                                    </a:lnTo>
                                    <a:lnTo>
                                      <a:pt x="0" y="184"/>
                                    </a:lnTo>
                                    <a:lnTo>
                                      <a:pt x="40" y="177"/>
                                    </a:lnTo>
                                    <a:lnTo>
                                      <a:pt x="91" y="135"/>
                                    </a:lnTo>
                                    <a:lnTo>
                                      <a:pt x="110" y="134"/>
                                    </a:lnTo>
                                    <a:lnTo>
                                      <a:pt x="109" y="100"/>
                                    </a:lnTo>
                                    <a:lnTo>
                                      <a:pt x="154" y="91"/>
                                    </a:lnTo>
                                    <a:lnTo>
                                      <a:pt x="182" y="87"/>
                                    </a:lnTo>
                                    <a:lnTo>
                                      <a:pt x="241" y="12"/>
                                    </a:lnTo>
                                    <a:lnTo>
                                      <a:pt x="296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91D8A0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92" name="Hedemora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52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436482" y="1976280"/>
                                <a:ext cx="324332" cy="376119"/>
                              </a:xfrm>
                              <a:custGeom>
                                <a:avLst/>
                                <a:gdLst>
                                  <a:gd name="T0" fmla="*/ 155 w 234"/>
                                  <a:gd name="T1" fmla="*/ 0 h 269"/>
                                  <a:gd name="T2" fmla="*/ 180 w 234"/>
                                  <a:gd name="T3" fmla="*/ 53 h 269"/>
                                  <a:gd name="T4" fmla="*/ 195 w 234"/>
                                  <a:gd name="T5" fmla="*/ 57 h 269"/>
                                  <a:gd name="T6" fmla="*/ 234 w 234"/>
                                  <a:gd name="T7" fmla="*/ 135 h 269"/>
                                  <a:gd name="T8" fmla="*/ 214 w 234"/>
                                  <a:gd name="T9" fmla="*/ 148 h 269"/>
                                  <a:gd name="T10" fmla="*/ 204 w 234"/>
                                  <a:gd name="T11" fmla="*/ 177 h 269"/>
                                  <a:gd name="T12" fmla="*/ 214 w 234"/>
                                  <a:gd name="T13" fmla="*/ 194 h 269"/>
                                  <a:gd name="T14" fmla="*/ 189 w 234"/>
                                  <a:gd name="T15" fmla="*/ 216 h 269"/>
                                  <a:gd name="T16" fmla="*/ 172 w 234"/>
                                  <a:gd name="T17" fmla="*/ 224 h 269"/>
                                  <a:gd name="T18" fmla="*/ 155 w 234"/>
                                  <a:gd name="T19" fmla="*/ 218 h 269"/>
                                  <a:gd name="T20" fmla="*/ 136 w 234"/>
                                  <a:gd name="T21" fmla="*/ 216 h 269"/>
                                  <a:gd name="T22" fmla="*/ 131 w 234"/>
                                  <a:gd name="T23" fmla="*/ 240 h 269"/>
                                  <a:gd name="T24" fmla="*/ 115 w 234"/>
                                  <a:gd name="T25" fmla="*/ 256 h 269"/>
                                  <a:gd name="T26" fmla="*/ 98 w 234"/>
                                  <a:gd name="T27" fmla="*/ 250 h 269"/>
                                  <a:gd name="T28" fmla="*/ 74 w 234"/>
                                  <a:gd name="T29" fmla="*/ 269 h 269"/>
                                  <a:gd name="T30" fmla="*/ 40 w 234"/>
                                  <a:gd name="T31" fmla="*/ 262 h 269"/>
                                  <a:gd name="T32" fmla="*/ 0 w 234"/>
                                  <a:gd name="T33" fmla="*/ 236 h 269"/>
                                  <a:gd name="T34" fmla="*/ 27 w 234"/>
                                  <a:gd name="T35" fmla="*/ 219 h 269"/>
                                  <a:gd name="T36" fmla="*/ 56 w 234"/>
                                  <a:gd name="T37" fmla="*/ 155 h 269"/>
                                  <a:gd name="T38" fmla="*/ 94 w 234"/>
                                  <a:gd name="T39" fmla="*/ 127 h 269"/>
                                  <a:gd name="T40" fmla="*/ 82 w 234"/>
                                  <a:gd name="T41" fmla="*/ 110 h 269"/>
                                  <a:gd name="T42" fmla="*/ 98 w 234"/>
                                  <a:gd name="T43" fmla="*/ 58 h 269"/>
                                  <a:gd name="T44" fmla="*/ 155 w 234"/>
                                  <a:gd name="T45" fmla="*/ 0 h 269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</a:cxnLst>
                                <a:rect l="0" t="0" r="r" b="b"/>
                                <a:pathLst>
                                  <a:path w="234" h="269">
                                    <a:moveTo>
                                      <a:pt x="155" y="0"/>
                                    </a:moveTo>
                                    <a:lnTo>
                                      <a:pt x="180" y="53"/>
                                    </a:lnTo>
                                    <a:lnTo>
                                      <a:pt x="195" y="57"/>
                                    </a:lnTo>
                                    <a:lnTo>
                                      <a:pt x="234" y="135"/>
                                    </a:lnTo>
                                    <a:lnTo>
                                      <a:pt x="214" y="148"/>
                                    </a:lnTo>
                                    <a:lnTo>
                                      <a:pt x="204" y="177"/>
                                    </a:lnTo>
                                    <a:lnTo>
                                      <a:pt x="214" y="194"/>
                                    </a:lnTo>
                                    <a:lnTo>
                                      <a:pt x="189" y="216"/>
                                    </a:lnTo>
                                    <a:lnTo>
                                      <a:pt x="172" y="224"/>
                                    </a:lnTo>
                                    <a:lnTo>
                                      <a:pt x="155" y="218"/>
                                    </a:lnTo>
                                    <a:lnTo>
                                      <a:pt x="136" y="216"/>
                                    </a:lnTo>
                                    <a:lnTo>
                                      <a:pt x="131" y="240"/>
                                    </a:lnTo>
                                    <a:lnTo>
                                      <a:pt x="115" y="256"/>
                                    </a:lnTo>
                                    <a:lnTo>
                                      <a:pt x="98" y="250"/>
                                    </a:lnTo>
                                    <a:lnTo>
                                      <a:pt x="74" y="269"/>
                                    </a:lnTo>
                                    <a:lnTo>
                                      <a:pt x="40" y="262"/>
                                    </a:lnTo>
                                    <a:lnTo>
                                      <a:pt x="0" y="236"/>
                                    </a:lnTo>
                                    <a:lnTo>
                                      <a:pt x="27" y="219"/>
                                    </a:lnTo>
                                    <a:lnTo>
                                      <a:pt x="56" y="155"/>
                                    </a:lnTo>
                                    <a:lnTo>
                                      <a:pt x="94" y="127"/>
                                    </a:lnTo>
                                    <a:lnTo>
                                      <a:pt x="82" y="110"/>
                                    </a:lnTo>
                                    <a:lnTo>
                                      <a:pt x="98" y="58"/>
                                    </a:lnTo>
                                    <a:lnTo>
                                      <a:pt x="155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279EC8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93" name="Torsby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5A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5990054" y="1555881"/>
                                <a:ext cx="546546" cy="875348"/>
                              </a:xfrm>
                              <a:custGeom>
                                <a:avLst/>
                                <a:gdLst>
                                  <a:gd name="T0" fmla="*/ 78 w 395"/>
                                  <a:gd name="T1" fmla="*/ 0 h 628"/>
                                  <a:gd name="T2" fmla="*/ 117 w 395"/>
                                  <a:gd name="T3" fmla="*/ 5 h 628"/>
                                  <a:gd name="T4" fmla="*/ 134 w 395"/>
                                  <a:gd name="T5" fmla="*/ 1 h 628"/>
                                  <a:gd name="T6" fmla="*/ 142 w 395"/>
                                  <a:gd name="T7" fmla="*/ 33 h 628"/>
                                  <a:gd name="T8" fmla="*/ 282 w 395"/>
                                  <a:gd name="T9" fmla="*/ 186 h 628"/>
                                  <a:gd name="T10" fmla="*/ 288 w 395"/>
                                  <a:gd name="T11" fmla="*/ 226 h 628"/>
                                  <a:gd name="T12" fmla="*/ 307 w 395"/>
                                  <a:gd name="T13" fmla="*/ 226 h 628"/>
                                  <a:gd name="T14" fmla="*/ 317 w 395"/>
                                  <a:gd name="T15" fmla="*/ 268 h 628"/>
                                  <a:gd name="T16" fmla="*/ 357 w 395"/>
                                  <a:gd name="T17" fmla="*/ 335 h 628"/>
                                  <a:gd name="T18" fmla="*/ 374 w 395"/>
                                  <a:gd name="T19" fmla="*/ 386 h 628"/>
                                  <a:gd name="T20" fmla="*/ 395 w 395"/>
                                  <a:gd name="T21" fmla="*/ 403 h 628"/>
                                  <a:gd name="T22" fmla="*/ 376 w 395"/>
                                  <a:gd name="T23" fmla="*/ 429 h 628"/>
                                  <a:gd name="T24" fmla="*/ 363 w 395"/>
                                  <a:gd name="T25" fmla="*/ 501 h 628"/>
                                  <a:gd name="T26" fmla="*/ 330 w 395"/>
                                  <a:gd name="T27" fmla="*/ 513 h 628"/>
                                  <a:gd name="T28" fmla="*/ 303 w 395"/>
                                  <a:gd name="T29" fmla="*/ 539 h 628"/>
                                  <a:gd name="T30" fmla="*/ 278 w 395"/>
                                  <a:gd name="T31" fmla="*/ 522 h 628"/>
                                  <a:gd name="T32" fmla="*/ 261 w 395"/>
                                  <a:gd name="T33" fmla="*/ 545 h 628"/>
                                  <a:gd name="T34" fmla="*/ 285 w 395"/>
                                  <a:gd name="T35" fmla="*/ 582 h 628"/>
                                  <a:gd name="T36" fmla="*/ 233 w 395"/>
                                  <a:gd name="T37" fmla="*/ 620 h 628"/>
                                  <a:gd name="T38" fmla="*/ 227 w 395"/>
                                  <a:gd name="T39" fmla="*/ 606 h 628"/>
                                  <a:gd name="T40" fmla="*/ 184 w 395"/>
                                  <a:gd name="T41" fmla="*/ 628 h 628"/>
                                  <a:gd name="T42" fmla="*/ 148 w 395"/>
                                  <a:gd name="T43" fmla="*/ 585 h 628"/>
                                  <a:gd name="T44" fmla="*/ 79 w 395"/>
                                  <a:gd name="T45" fmla="*/ 600 h 628"/>
                                  <a:gd name="T46" fmla="*/ 79 w 395"/>
                                  <a:gd name="T47" fmla="*/ 567 h 628"/>
                                  <a:gd name="T48" fmla="*/ 55 w 395"/>
                                  <a:gd name="T49" fmla="*/ 568 h 628"/>
                                  <a:gd name="T50" fmla="*/ 67 w 395"/>
                                  <a:gd name="T51" fmla="*/ 535 h 628"/>
                                  <a:gd name="T52" fmla="*/ 58 w 395"/>
                                  <a:gd name="T53" fmla="*/ 449 h 628"/>
                                  <a:gd name="T54" fmla="*/ 95 w 395"/>
                                  <a:gd name="T55" fmla="*/ 395 h 628"/>
                                  <a:gd name="T56" fmla="*/ 97 w 395"/>
                                  <a:gd name="T57" fmla="*/ 328 h 628"/>
                                  <a:gd name="T58" fmla="*/ 70 w 395"/>
                                  <a:gd name="T59" fmla="*/ 279 h 628"/>
                                  <a:gd name="T60" fmla="*/ 74 w 395"/>
                                  <a:gd name="T61" fmla="*/ 247 h 628"/>
                                  <a:gd name="T62" fmla="*/ 38 w 395"/>
                                  <a:gd name="T63" fmla="*/ 188 h 628"/>
                                  <a:gd name="T64" fmla="*/ 25 w 395"/>
                                  <a:gd name="T65" fmla="*/ 123 h 628"/>
                                  <a:gd name="T66" fmla="*/ 28 w 395"/>
                                  <a:gd name="T67" fmla="*/ 97 h 628"/>
                                  <a:gd name="T68" fmla="*/ 0 w 395"/>
                                  <a:gd name="T69" fmla="*/ 17 h 628"/>
                                  <a:gd name="T70" fmla="*/ 78 w 395"/>
                                  <a:gd name="T71" fmla="*/ 0 h 628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  <a:cxn ang="0">
                                    <a:pos x="T56" y="T57"/>
                                  </a:cxn>
                                  <a:cxn ang="0">
                                    <a:pos x="T58" y="T59"/>
                                  </a:cxn>
                                  <a:cxn ang="0">
                                    <a:pos x="T60" y="T61"/>
                                  </a:cxn>
                                  <a:cxn ang="0">
                                    <a:pos x="T62" y="T63"/>
                                  </a:cxn>
                                  <a:cxn ang="0">
                                    <a:pos x="T64" y="T65"/>
                                  </a:cxn>
                                  <a:cxn ang="0">
                                    <a:pos x="T66" y="T67"/>
                                  </a:cxn>
                                  <a:cxn ang="0">
                                    <a:pos x="T68" y="T69"/>
                                  </a:cxn>
                                  <a:cxn ang="0">
                                    <a:pos x="T70" y="T71"/>
                                  </a:cxn>
                                </a:cxnLst>
                                <a:rect l="0" t="0" r="r" b="b"/>
                                <a:pathLst>
                                  <a:path w="395" h="628">
                                    <a:moveTo>
                                      <a:pt x="78" y="0"/>
                                    </a:moveTo>
                                    <a:lnTo>
                                      <a:pt x="117" y="5"/>
                                    </a:lnTo>
                                    <a:lnTo>
                                      <a:pt x="134" y="1"/>
                                    </a:lnTo>
                                    <a:lnTo>
                                      <a:pt x="142" y="33"/>
                                    </a:lnTo>
                                    <a:lnTo>
                                      <a:pt x="282" y="186"/>
                                    </a:lnTo>
                                    <a:lnTo>
                                      <a:pt x="288" y="226"/>
                                    </a:lnTo>
                                    <a:lnTo>
                                      <a:pt x="307" y="226"/>
                                    </a:lnTo>
                                    <a:lnTo>
                                      <a:pt x="317" y="268"/>
                                    </a:lnTo>
                                    <a:lnTo>
                                      <a:pt x="357" y="335"/>
                                    </a:lnTo>
                                    <a:lnTo>
                                      <a:pt x="374" y="386"/>
                                    </a:lnTo>
                                    <a:lnTo>
                                      <a:pt x="395" y="403"/>
                                    </a:lnTo>
                                    <a:lnTo>
                                      <a:pt x="376" y="429"/>
                                    </a:lnTo>
                                    <a:lnTo>
                                      <a:pt x="363" y="501"/>
                                    </a:lnTo>
                                    <a:lnTo>
                                      <a:pt x="330" y="513"/>
                                    </a:lnTo>
                                    <a:lnTo>
                                      <a:pt x="303" y="539"/>
                                    </a:lnTo>
                                    <a:lnTo>
                                      <a:pt x="278" y="522"/>
                                    </a:lnTo>
                                    <a:lnTo>
                                      <a:pt x="261" y="545"/>
                                    </a:lnTo>
                                    <a:lnTo>
                                      <a:pt x="285" y="582"/>
                                    </a:lnTo>
                                    <a:lnTo>
                                      <a:pt x="233" y="620"/>
                                    </a:lnTo>
                                    <a:lnTo>
                                      <a:pt x="227" y="606"/>
                                    </a:lnTo>
                                    <a:lnTo>
                                      <a:pt x="184" y="628"/>
                                    </a:lnTo>
                                    <a:lnTo>
                                      <a:pt x="148" y="585"/>
                                    </a:lnTo>
                                    <a:lnTo>
                                      <a:pt x="79" y="600"/>
                                    </a:lnTo>
                                    <a:lnTo>
                                      <a:pt x="79" y="567"/>
                                    </a:lnTo>
                                    <a:lnTo>
                                      <a:pt x="55" y="568"/>
                                    </a:lnTo>
                                    <a:lnTo>
                                      <a:pt x="67" y="535"/>
                                    </a:lnTo>
                                    <a:lnTo>
                                      <a:pt x="58" y="449"/>
                                    </a:lnTo>
                                    <a:lnTo>
                                      <a:pt x="95" y="395"/>
                                    </a:lnTo>
                                    <a:lnTo>
                                      <a:pt x="97" y="328"/>
                                    </a:lnTo>
                                    <a:lnTo>
                                      <a:pt x="70" y="279"/>
                                    </a:lnTo>
                                    <a:lnTo>
                                      <a:pt x="74" y="247"/>
                                    </a:lnTo>
                                    <a:lnTo>
                                      <a:pt x="38" y="188"/>
                                    </a:lnTo>
                                    <a:lnTo>
                                      <a:pt x="25" y="123"/>
                                    </a:lnTo>
                                    <a:lnTo>
                                      <a:pt x="28" y="97"/>
                                    </a:lnTo>
                                    <a:lnTo>
                                      <a:pt x="0" y="17"/>
                                    </a:lnTo>
                                    <a:lnTo>
                                      <a:pt x="78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6C56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94" name="Älvkarleby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79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8147275" y="1927873"/>
                                <a:ext cx="126980" cy="154877"/>
                              </a:xfrm>
                              <a:custGeom>
                                <a:avLst/>
                                <a:gdLst>
                                  <a:gd name="T0" fmla="*/ 13 w 92"/>
                                  <a:gd name="T1" fmla="*/ 0 h 111"/>
                                  <a:gd name="T2" fmla="*/ 92 w 92"/>
                                  <a:gd name="T3" fmla="*/ 0 h 111"/>
                                  <a:gd name="T4" fmla="*/ 92 w 92"/>
                                  <a:gd name="T5" fmla="*/ 33 h 111"/>
                                  <a:gd name="T6" fmla="*/ 53 w 92"/>
                                  <a:gd name="T7" fmla="*/ 65 h 111"/>
                                  <a:gd name="T8" fmla="*/ 44 w 92"/>
                                  <a:gd name="T9" fmla="*/ 105 h 111"/>
                                  <a:gd name="T10" fmla="*/ 0 w 92"/>
                                  <a:gd name="T11" fmla="*/ 111 h 111"/>
                                  <a:gd name="T12" fmla="*/ 13 w 92"/>
                                  <a:gd name="T13" fmla="*/ 0 h 111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</a:cxnLst>
                                <a:rect l="0" t="0" r="r" b="b"/>
                                <a:pathLst>
                                  <a:path w="92" h="111">
                                    <a:moveTo>
                                      <a:pt x="13" y="0"/>
                                    </a:moveTo>
                                    <a:lnTo>
                                      <a:pt x="92" y="0"/>
                                    </a:lnTo>
                                    <a:lnTo>
                                      <a:pt x="92" y="33"/>
                                    </a:lnTo>
                                    <a:lnTo>
                                      <a:pt x="53" y="65"/>
                                    </a:lnTo>
                                    <a:lnTo>
                                      <a:pt x="44" y="105"/>
                                    </a:lnTo>
                                    <a:lnTo>
                                      <a:pt x="0" y="111"/>
                                    </a:lnTo>
                                    <a:lnTo>
                                      <a:pt x="13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91D8A0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95" name="Tierp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7A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8104488" y="1963831"/>
                                <a:ext cx="390582" cy="423142"/>
                              </a:xfrm>
                              <a:custGeom>
                                <a:avLst/>
                                <a:gdLst>
                                  <a:gd name="T0" fmla="*/ 219 w 282"/>
                                  <a:gd name="T1" fmla="*/ 0 h 303"/>
                                  <a:gd name="T2" fmla="*/ 244 w 282"/>
                                  <a:gd name="T3" fmla="*/ 16 h 303"/>
                                  <a:gd name="T4" fmla="*/ 247 w 282"/>
                                  <a:gd name="T5" fmla="*/ 55 h 303"/>
                                  <a:gd name="T6" fmla="*/ 282 w 282"/>
                                  <a:gd name="T7" fmla="*/ 100 h 303"/>
                                  <a:gd name="T8" fmla="*/ 266 w 282"/>
                                  <a:gd name="T9" fmla="*/ 119 h 303"/>
                                  <a:gd name="T10" fmla="*/ 237 w 282"/>
                                  <a:gd name="T11" fmla="*/ 121 h 303"/>
                                  <a:gd name="T12" fmla="*/ 238 w 282"/>
                                  <a:gd name="T13" fmla="*/ 160 h 303"/>
                                  <a:gd name="T14" fmla="*/ 224 w 282"/>
                                  <a:gd name="T15" fmla="*/ 177 h 303"/>
                                  <a:gd name="T16" fmla="*/ 186 w 282"/>
                                  <a:gd name="T17" fmla="*/ 176 h 303"/>
                                  <a:gd name="T18" fmla="*/ 169 w 282"/>
                                  <a:gd name="T19" fmla="*/ 245 h 303"/>
                                  <a:gd name="T20" fmla="*/ 165 w 282"/>
                                  <a:gd name="T21" fmla="*/ 283 h 303"/>
                                  <a:gd name="T22" fmla="*/ 119 w 282"/>
                                  <a:gd name="T23" fmla="*/ 303 h 303"/>
                                  <a:gd name="T24" fmla="*/ 97 w 282"/>
                                  <a:gd name="T25" fmla="*/ 292 h 303"/>
                                  <a:gd name="T26" fmla="*/ 90 w 282"/>
                                  <a:gd name="T27" fmla="*/ 255 h 303"/>
                                  <a:gd name="T28" fmla="*/ 61 w 282"/>
                                  <a:gd name="T29" fmla="*/ 279 h 303"/>
                                  <a:gd name="T30" fmla="*/ 40 w 282"/>
                                  <a:gd name="T31" fmla="*/ 289 h 303"/>
                                  <a:gd name="T32" fmla="*/ 55 w 282"/>
                                  <a:gd name="T33" fmla="*/ 236 h 303"/>
                                  <a:gd name="T34" fmla="*/ 23 w 282"/>
                                  <a:gd name="T35" fmla="*/ 216 h 303"/>
                                  <a:gd name="T36" fmla="*/ 25 w 282"/>
                                  <a:gd name="T37" fmla="*/ 198 h 303"/>
                                  <a:gd name="T38" fmla="*/ 0 w 282"/>
                                  <a:gd name="T39" fmla="*/ 186 h 303"/>
                                  <a:gd name="T40" fmla="*/ 1 w 282"/>
                                  <a:gd name="T41" fmla="*/ 114 h 303"/>
                                  <a:gd name="T42" fmla="*/ 31 w 282"/>
                                  <a:gd name="T43" fmla="*/ 85 h 303"/>
                                  <a:gd name="T44" fmla="*/ 75 w 282"/>
                                  <a:gd name="T45" fmla="*/ 79 h 303"/>
                                  <a:gd name="T46" fmla="*/ 84 w 282"/>
                                  <a:gd name="T47" fmla="*/ 39 h 303"/>
                                  <a:gd name="T48" fmla="*/ 123 w 282"/>
                                  <a:gd name="T49" fmla="*/ 7 h 303"/>
                                  <a:gd name="T50" fmla="*/ 140 w 282"/>
                                  <a:gd name="T51" fmla="*/ 50 h 303"/>
                                  <a:gd name="T52" fmla="*/ 164 w 282"/>
                                  <a:gd name="T53" fmla="*/ 45 h 303"/>
                                  <a:gd name="T54" fmla="*/ 182 w 282"/>
                                  <a:gd name="T55" fmla="*/ 16 h 303"/>
                                  <a:gd name="T56" fmla="*/ 219 w 282"/>
                                  <a:gd name="T57" fmla="*/ 0 h 303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  <a:cxn ang="0">
                                    <a:pos x="T56" y="T57"/>
                                  </a:cxn>
                                </a:cxnLst>
                                <a:rect l="0" t="0" r="r" b="b"/>
                                <a:pathLst>
                                  <a:path w="282" h="303">
                                    <a:moveTo>
                                      <a:pt x="219" y="0"/>
                                    </a:moveTo>
                                    <a:lnTo>
                                      <a:pt x="244" y="16"/>
                                    </a:lnTo>
                                    <a:lnTo>
                                      <a:pt x="247" y="55"/>
                                    </a:lnTo>
                                    <a:lnTo>
                                      <a:pt x="282" y="100"/>
                                    </a:lnTo>
                                    <a:lnTo>
                                      <a:pt x="266" y="119"/>
                                    </a:lnTo>
                                    <a:lnTo>
                                      <a:pt x="237" y="121"/>
                                    </a:lnTo>
                                    <a:lnTo>
                                      <a:pt x="238" y="160"/>
                                    </a:lnTo>
                                    <a:lnTo>
                                      <a:pt x="224" y="177"/>
                                    </a:lnTo>
                                    <a:lnTo>
                                      <a:pt x="186" y="176"/>
                                    </a:lnTo>
                                    <a:lnTo>
                                      <a:pt x="169" y="245"/>
                                    </a:lnTo>
                                    <a:lnTo>
                                      <a:pt x="165" y="283"/>
                                    </a:lnTo>
                                    <a:lnTo>
                                      <a:pt x="119" y="303"/>
                                    </a:lnTo>
                                    <a:lnTo>
                                      <a:pt x="97" y="292"/>
                                    </a:lnTo>
                                    <a:lnTo>
                                      <a:pt x="90" y="255"/>
                                    </a:lnTo>
                                    <a:lnTo>
                                      <a:pt x="61" y="279"/>
                                    </a:lnTo>
                                    <a:lnTo>
                                      <a:pt x="40" y="289"/>
                                    </a:lnTo>
                                    <a:lnTo>
                                      <a:pt x="55" y="236"/>
                                    </a:lnTo>
                                    <a:lnTo>
                                      <a:pt x="23" y="216"/>
                                    </a:lnTo>
                                    <a:lnTo>
                                      <a:pt x="25" y="198"/>
                                    </a:lnTo>
                                    <a:lnTo>
                                      <a:pt x="0" y="186"/>
                                    </a:lnTo>
                                    <a:lnTo>
                                      <a:pt x="1" y="114"/>
                                    </a:lnTo>
                                    <a:lnTo>
                                      <a:pt x="31" y="85"/>
                                    </a:lnTo>
                                    <a:lnTo>
                                      <a:pt x="75" y="79"/>
                                    </a:lnTo>
                                    <a:lnTo>
                                      <a:pt x="84" y="39"/>
                                    </a:lnTo>
                                    <a:lnTo>
                                      <a:pt x="123" y="7"/>
                                    </a:lnTo>
                                    <a:lnTo>
                                      <a:pt x="140" y="50"/>
                                    </a:lnTo>
                                    <a:lnTo>
                                      <a:pt x="164" y="45"/>
                                    </a:lnTo>
                                    <a:lnTo>
                                      <a:pt x="182" y="16"/>
                                    </a:lnTo>
                                    <a:lnTo>
                                      <a:pt x="219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3BF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496" name="Östhammar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7B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8333584" y="2041258"/>
                                <a:ext cx="383701" cy="421782"/>
                              </a:xfrm>
                              <a:custGeom>
                                <a:avLst/>
                                <a:gdLst>
                                  <a:gd name="T0" fmla="*/ 211 w 278"/>
                                  <a:gd name="T1" fmla="*/ 0 h 303"/>
                                  <a:gd name="T2" fmla="*/ 224 w 278"/>
                                  <a:gd name="T3" fmla="*/ 54 h 303"/>
                                  <a:gd name="T4" fmla="*/ 248 w 278"/>
                                  <a:gd name="T5" fmla="*/ 89 h 303"/>
                                  <a:gd name="T6" fmla="*/ 268 w 278"/>
                                  <a:gd name="T7" fmla="*/ 97 h 303"/>
                                  <a:gd name="T8" fmla="*/ 265 w 278"/>
                                  <a:gd name="T9" fmla="*/ 117 h 303"/>
                                  <a:gd name="T10" fmla="*/ 238 w 278"/>
                                  <a:gd name="T11" fmla="*/ 119 h 303"/>
                                  <a:gd name="T12" fmla="*/ 265 w 278"/>
                                  <a:gd name="T13" fmla="*/ 140 h 303"/>
                                  <a:gd name="T14" fmla="*/ 278 w 278"/>
                                  <a:gd name="T15" fmla="*/ 164 h 303"/>
                                  <a:gd name="T16" fmla="*/ 268 w 278"/>
                                  <a:gd name="T17" fmla="*/ 181 h 303"/>
                                  <a:gd name="T18" fmla="*/ 249 w 278"/>
                                  <a:gd name="T19" fmla="*/ 181 h 303"/>
                                  <a:gd name="T20" fmla="*/ 251 w 278"/>
                                  <a:gd name="T21" fmla="*/ 215 h 303"/>
                                  <a:gd name="T22" fmla="*/ 244 w 278"/>
                                  <a:gd name="T23" fmla="*/ 276 h 303"/>
                                  <a:gd name="T24" fmla="*/ 139 w 278"/>
                                  <a:gd name="T25" fmla="*/ 303 h 303"/>
                                  <a:gd name="T26" fmla="*/ 124 w 278"/>
                                  <a:gd name="T27" fmla="*/ 286 h 303"/>
                                  <a:gd name="T28" fmla="*/ 77 w 278"/>
                                  <a:gd name="T29" fmla="*/ 299 h 303"/>
                                  <a:gd name="T30" fmla="*/ 50 w 278"/>
                                  <a:gd name="T31" fmla="*/ 272 h 303"/>
                                  <a:gd name="T32" fmla="*/ 50 w 278"/>
                                  <a:gd name="T33" fmla="*/ 249 h 303"/>
                                  <a:gd name="T34" fmla="*/ 31 w 278"/>
                                  <a:gd name="T35" fmla="*/ 248 h 303"/>
                                  <a:gd name="T36" fmla="*/ 38 w 278"/>
                                  <a:gd name="T37" fmla="*/ 225 h 303"/>
                                  <a:gd name="T38" fmla="*/ 0 w 278"/>
                                  <a:gd name="T39" fmla="*/ 228 h 303"/>
                                  <a:gd name="T40" fmla="*/ 4 w 278"/>
                                  <a:gd name="T41" fmla="*/ 190 h 303"/>
                                  <a:gd name="T42" fmla="*/ 21 w 278"/>
                                  <a:gd name="T43" fmla="*/ 121 h 303"/>
                                  <a:gd name="T44" fmla="*/ 59 w 278"/>
                                  <a:gd name="T45" fmla="*/ 122 h 303"/>
                                  <a:gd name="T46" fmla="*/ 73 w 278"/>
                                  <a:gd name="T47" fmla="*/ 105 h 303"/>
                                  <a:gd name="T48" fmla="*/ 72 w 278"/>
                                  <a:gd name="T49" fmla="*/ 66 h 303"/>
                                  <a:gd name="T50" fmla="*/ 101 w 278"/>
                                  <a:gd name="T51" fmla="*/ 64 h 303"/>
                                  <a:gd name="T52" fmla="*/ 117 w 278"/>
                                  <a:gd name="T53" fmla="*/ 45 h 303"/>
                                  <a:gd name="T54" fmla="*/ 172 w 278"/>
                                  <a:gd name="T55" fmla="*/ 90 h 303"/>
                                  <a:gd name="T56" fmla="*/ 203 w 278"/>
                                  <a:gd name="T57" fmla="*/ 98 h 303"/>
                                  <a:gd name="T58" fmla="*/ 213 w 278"/>
                                  <a:gd name="T59" fmla="*/ 85 h 303"/>
                                  <a:gd name="T60" fmla="*/ 199 w 278"/>
                                  <a:gd name="T61" fmla="*/ 32 h 303"/>
                                  <a:gd name="T62" fmla="*/ 200 w 278"/>
                                  <a:gd name="T63" fmla="*/ 5 h 303"/>
                                  <a:gd name="T64" fmla="*/ 211 w 278"/>
                                  <a:gd name="T65" fmla="*/ 0 h 303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  <a:cxn ang="0">
                                    <a:pos x="T56" y="T57"/>
                                  </a:cxn>
                                  <a:cxn ang="0">
                                    <a:pos x="T58" y="T59"/>
                                  </a:cxn>
                                  <a:cxn ang="0">
                                    <a:pos x="T60" y="T61"/>
                                  </a:cxn>
                                  <a:cxn ang="0">
                                    <a:pos x="T62" y="T63"/>
                                  </a:cxn>
                                  <a:cxn ang="0">
                                    <a:pos x="T64" y="T65"/>
                                  </a:cxn>
                                </a:cxnLst>
                                <a:rect l="0" t="0" r="r" b="b"/>
                                <a:pathLst>
                                  <a:path w="278" h="303">
                                    <a:moveTo>
                                      <a:pt x="211" y="0"/>
                                    </a:moveTo>
                                    <a:lnTo>
                                      <a:pt x="224" y="54"/>
                                    </a:lnTo>
                                    <a:lnTo>
                                      <a:pt x="248" y="89"/>
                                    </a:lnTo>
                                    <a:lnTo>
                                      <a:pt x="268" y="97"/>
                                    </a:lnTo>
                                    <a:lnTo>
                                      <a:pt x="265" y="117"/>
                                    </a:lnTo>
                                    <a:lnTo>
                                      <a:pt x="238" y="119"/>
                                    </a:lnTo>
                                    <a:lnTo>
                                      <a:pt x="265" y="140"/>
                                    </a:lnTo>
                                    <a:lnTo>
                                      <a:pt x="278" y="164"/>
                                    </a:lnTo>
                                    <a:lnTo>
                                      <a:pt x="268" y="181"/>
                                    </a:lnTo>
                                    <a:lnTo>
                                      <a:pt x="249" y="181"/>
                                    </a:lnTo>
                                    <a:lnTo>
                                      <a:pt x="251" y="215"/>
                                    </a:lnTo>
                                    <a:lnTo>
                                      <a:pt x="244" y="276"/>
                                    </a:lnTo>
                                    <a:lnTo>
                                      <a:pt x="139" y="303"/>
                                    </a:lnTo>
                                    <a:lnTo>
                                      <a:pt x="124" y="286"/>
                                    </a:lnTo>
                                    <a:lnTo>
                                      <a:pt x="77" y="299"/>
                                    </a:lnTo>
                                    <a:lnTo>
                                      <a:pt x="50" y="272"/>
                                    </a:lnTo>
                                    <a:lnTo>
                                      <a:pt x="50" y="249"/>
                                    </a:lnTo>
                                    <a:lnTo>
                                      <a:pt x="31" y="248"/>
                                    </a:lnTo>
                                    <a:lnTo>
                                      <a:pt x="38" y="225"/>
                                    </a:lnTo>
                                    <a:lnTo>
                                      <a:pt x="0" y="228"/>
                                    </a:lnTo>
                                    <a:lnTo>
                                      <a:pt x="4" y="190"/>
                                    </a:lnTo>
                                    <a:lnTo>
                                      <a:pt x="21" y="121"/>
                                    </a:lnTo>
                                    <a:lnTo>
                                      <a:pt x="59" y="122"/>
                                    </a:lnTo>
                                    <a:lnTo>
                                      <a:pt x="73" y="105"/>
                                    </a:lnTo>
                                    <a:lnTo>
                                      <a:pt x="72" y="66"/>
                                    </a:lnTo>
                                    <a:lnTo>
                                      <a:pt x="101" y="64"/>
                                    </a:lnTo>
                                    <a:lnTo>
                                      <a:pt x="117" y="45"/>
                                    </a:lnTo>
                                    <a:lnTo>
                                      <a:pt x="172" y="90"/>
                                    </a:lnTo>
                                    <a:lnTo>
                                      <a:pt x="203" y="98"/>
                                    </a:lnTo>
                                    <a:lnTo>
                                      <a:pt x="213" y="85"/>
                                    </a:lnTo>
                                    <a:lnTo>
                                      <a:pt x="199" y="32"/>
                                    </a:lnTo>
                                    <a:lnTo>
                                      <a:pt x="200" y="5"/>
                                    </a:lnTo>
                                    <a:lnTo>
                                      <a:pt x="211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3BF"/>
                              </a:solidFill>
                              <a:ln w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</p:grpSp>
                        <p:sp>
                          <p:nvSpPr>
                            <p:cNvPr id="462" name="Sala">
                              <a:extLst>
                                <a:ext uri="{FF2B5EF4-FFF2-40B4-BE49-F238E27FC236}">
                                  <a16:creationId xmlns:a16="http://schemas.microsoft.com/office/drawing/2014/main" id="{00000000-0008-0000-0200-00007C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631074" y="2320586"/>
                              <a:ext cx="321591" cy="376140"/>
                            </a:xfrm>
                            <a:custGeom>
                              <a:avLst/>
                              <a:gdLst>
                                <a:gd name="T0" fmla="*/ 192 w 233"/>
                                <a:gd name="T1" fmla="*/ 0 h 270"/>
                                <a:gd name="T2" fmla="*/ 203 w 233"/>
                                <a:gd name="T3" fmla="*/ 55 h 270"/>
                                <a:gd name="T4" fmla="*/ 188 w 233"/>
                                <a:gd name="T5" fmla="*/ 62 h 270"/>
                                <a:gd name="T6" fmla="*/ 195 w 233"/>
                                <a:gd name="T7" fmla="*/ 101 h 270"/>
                                <a:gd name="T8" fmla="*/ 187 w 233"/>
                                <a:gd name="T9" fmla="*/ 116 h 270"/>
                                <a:gd name="T10" fmla="*/ 218 w 233"/>
                                <a:gd name="T11" fmla="*/ 147 h 270"/>
                                <a:gd name="T12" fmla="*/ 224 w 233"/>
                                <a:gd name="T13" fmla="*/ 179 h 270"/>
                                <a:gd name="T14" fmla="*/ 217 w 233"/>
                                <a:gd name="T15" fmla="*/ 194 h 270"/>
                                <a:gd name="T16" fmla="*/ 233 w 233"/>
                                <a:gd name="T17" fmla="*/ 211 h 270"/>
                                <a:gd name="T18" fmla="*/ 224 w 233"/>
                                <a:gd name="T19" fmla="*/ 237 h 270"/>
                                <a:gd name="T20" fmla="*/ 207 w 233"/>
                                <a:gd name="T21" fmla="*/ 260 h 270"/>
                                <a:gd name="T22" fmla="*/ 187 w 233"/>
                                <a:gd name="T23" fmla="*/ 251 h 270"/>
                                <a:gd name="T24" fmla="*/ 179 w 233"/>
                                <a:gd name="T25" fmla="*/ 270 h 270"/>
                                <a:gd name="T26" fmla="*/ 163 w 233"/>
                                <a:gd name="T27" fmla="*/ 268 h 270"/>
                                <a:gd name="T28" fmla="*/ 160 w 233"/>
                                <a:gd name="T29" fmla="*/ 243 h 270"/>
                                <a:gd name="T30" fmla="*/ 115 w 233"/>
                                <a:gd name="T31" fmla="*/ 220 h 270"/>
                                <a:gd name="T32" fmla="*/ 59 w 233"/>
                                <a:gd name="T33" fmla="*/ 258 h 270"/>
                                <a:gd name="T34" fmla="*/ 38 w 233"/>
                                <a:gd name="T35" fmla="*/ 239 h 270"/>
                                <a:gd name="T36" fmla="*/ 35 w 233"/>
                                <a:gd name="T37" fmla="*/ 211 h 270"/>
                                <a:gd name="T38" fmla="*/ 4 w 233"/>
                                <a:gd name="T39" fmla="*/ 188 h 270"/>
                                <a:gd name="T40" fmla="*/ 0 w 233"/>
                                <a:gd name="T41" fmla="*/ 158 h 270"/>
                                <a:gd name="T42" fmla="*/ 13 w 233"/>
                                <a:gd name="T43" fmla="*/ 129 h 270"/>
                                <a:gd name="T44" fmla="*/ 30 w 233"/>
                                <a:gd name="T45" fmla="*/ 126 h 270"/>
                                <a:gd name="T46" fmla="*/ 29 w 233"/>
                                <a:gd name="T47" fmla="*/ 79 h 270"/>
                                <a:gd name="T48" fmla="*/ 89 w 233"/>
                                <a:gd name="T49" fmla="*/ 74 h 270"/>
                                <a:gd name="T50" fmla="*/ 102 w 233"/>
                                <a:gd name="T51" fmla="*/ 49 h 270"/>
                                <a:gd name="T52" fmla="*/ 132 w 233"/>
                                <a:gd name="T53" fmla="*/ 31 h 270"/>
                                <a:gd name="T54" fmla="*/ 132 w 233"/>
                                <a:gd name="T55" fmla="*/ 11 h 270"/>
                                <a:gd name="T56" fmla="*/ 149 w 233"/>
                                <a:gd name="T57" fmla="*/ 4 h 270"/>
                                <a:gd name="T58" fmla="*/ 192 w 233"/>
                                <a:gd name="T59" fmla="*/ 0 h 270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  <a:cxn ang="0">
                                  <a:pos x="T58" y="T59"/>
                                </a:cxn>
                              </a:cxnLst>
                              <a:rect l="0" t="0" r="r" b="b"/>
                              <a:pathLst>
                                <a:path w="233" h="270">
                                  <a:moveTo>
                                    <a:pt x="192" y="0"/>
                                  </a:moveTo>
                                  <a:lnTo>
                                    <a:pt x="203" y="55"/>
                                  </a:lnTo>
                                  <a:lnTo>
                                    <a:pt x="188" y="62"/>
                                  </a:lnTo>
                                  <a:lnTo>
                                    <a:pt x="195" y="101"/>
                                  </a:lnTo>
                                  <a:lnTo>
                                    <a:pt x="187" y="116"/>
                                  </a:lnTo>
                                  <a:lnTo>
                                    <a:pt x="218" y="147"/>
                                  </a:lnTo>
                                  <a:lnTo>
                                    <a:pt x="224" y="179"/>
                                  </a:lnTo>
                                  <a:lnTo>
                                    <a:pt x="217" y="194"/>
                                  </a:lnTo>
                                  <a:lnTo>
                                    <a:pt x="233" y="211"/>
                                  </a:lnTo>
                                  <a:lnTo>
                                    <a:pt x="224" y="237"/>
                                  </a:lnTo>
                                  <a:lnTo>
                                    <a:pt x="207" y="260"/>
                                  </a:lnTo>
                                  <a:lnTo>
                                    <a:pt x="187" y="251"/>
                                  </a:lnTo>
                                  <a:lnTo>
                                    <a:pt x="179" y="270"/>
                                  </a:lnTo>
                                  <a:lnTo>
                                    <a:pt x="163" y="268"/>
                                  </a:lnTo>
                                  <a:lnTo>
                                    <a:pt x="160" y="243"/>
                                  </a:lnTo>
                                  <a:lnTo>
                                    <a:pt x="115" y="220"/>
                                  </a:lnTo>
                                  <a:lnTo>
                                    <a:pt x="59" y="258"/>
                                  </a:lnTo>
                                  <a:lnTo>
                                    <a:pt x="38" y="239"/>
                                  </a:lnTo>
                                  <a:lnTo>
                                    <a:pt x="35" y="211"/>
                                  </a:lnTo>
                                  <a:lnTo>
                                    <a:pt x="4" y="188"/>
                                  </a:lnTo>
                                  <a:lnTo>
                                    <a:pt x="0" y="158"/>
                                  </a:lnTo>
                                  <a:lnTo>
                                    <a:pt x="13" y="129"/>
                                  </a:lnTo>
                                  <a:lnTo>
                                    <a:pt x="30" y="126"/>
                                  </a:lnTo>
                                  <a:lnTo>
                                    <a:pt x="29" y="79"/>
                                  </a:lnTo>
                                  <a:lnTo>
                                    <a:pt x="89" y="74"/>
                                  </a:lnTo>
                                  <a:lnTo>
                                    <a:pt x="102" y="49"/>
                                  </a:lnTo>
                                  <a:lnTo>
                                    <a:pt x="132" y="31"/>
                                  </a:lnTo>
                                  <a:lnTo>
                                    <a:pt x="132" y="11"/>
                                  </a:lnTo>
                                  <a:lnTo>
                                    <a:pt x="149" y="4"/>
                                  </a:lnTo>
                                  <a:lnTo>
                                    <a:pt x="192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91D8A0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63" name="Heby">
                              <a:extLst>
                                <a:ext uri="{FF2B5EF4-FFF2-40B4-BE49-F238E27FC236}">
                                  <a16:creationId xmlns:a16="http://schemas.microsoft.com/office/drawing/2014/main" id="{00000000-0008-0000-0200-00007D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889174" y="2223797"/>
                              <a:ext cx="291226" cy="417609"/>
                            </a:xfrm>
                            <a:custGeom>
                              <a:avLst/>
                              <a:gdLst>
                                <a:gd name="T0" fmla="*/ 156 w 211"/>
                                <a:gd name="T1" fmla="*/ 0 h 299"/>
                                <a:gd name="T2" fmla="*/ 181 w 211"/>
                                <a:gd name="T3" fmla="*/ 12 h 299"/>
                                <a:gd name="T4" fmla="*/ 179 w 211"/>
                                <a:gd name="T5" fmla="*/ 30 h 299"/>
                                <a:gd name="T6" fmla="*/ 211 w 211"/>
                                <a:gd name="T7" fmla="*/ 50 h 299"/>
                                <a:gd name="T8" fmla="*/ 196 w 211"/>
                                <a:gd name="T9" fmla="*/ 103 h 299"/>
                                <a:gd name="T10" fmla="*/ 191 w 211"/>
                                <a:gd name="T11" fmla="*/ 127 h 299"/>
                                <a:gd name="T12" fmla="*/ 194 w 211"/>
                                <a:gd name="T13" fmla="*/ 153 h 299"/>
                                <a:gd name="T14" fmla="*/ 179 w 211"/>
                                <a:gd name="T15" fmla="*/ 169 h 299"/>
                                <a:gd name="T16" fmla="*/ 162 w 211"/>
                                <a:gd name="T17" fmla="*/ 165 h 299"/>
                                <a:gd name="T18" fmla="*/ 155 w 211"/>
                                <a:gd name="T19" fmla="*/ 187 h 299"/>
                                <a:gd name="T20" fmla="*/ 134 w 211"/>
                                <a:gd name="T21" fmla="*/ 191 h 299"/>
                                <a:gd name="T22" fmla="*/ 128 w 211"/>
                                <a:gd name="T23" fmla="*/ 204 h 299"/>
                                <a:gd name="T24" fmla="*/ 141 w 211"/>
                                <a:gd name="T25" fmla="*/ 217 h 299"/>
                                <a:gd name="T26" fmla="*/ 140 w 211"/>
                                <a:gd name="T27" fmla="*/ 265 h 299"/>
                                <a:gd name="T28" fmla="*/ 107 w 211"/>
                                <a:gd name="T29" fmla="*/ 299 h 299"/>
                                <a:gd name="T30" fmla="*/ 84 w 211"/>
                                <a:gd name="T31" fmla="*/ 274 h 299"/>
                                <a:gd name="T32" fmla="*/ 46 w 211"/>
                                <a:gd name="T33" fmla="*/ 280 h 299"/>
                                <a:gd name="T34" fmla="*/ 30 w 211"/>
                                <a:gd name="T35" fmla="*/ 263 h 299"/>
                                <a:gd name="T36" fmla="*/ 37 w 211"/>
                                <a:gd name="T37" fmla="*/ 248 h 299"/>
                                <a:gd name="T38" fmla="*/ 31 w 211"/>
                                <a:gd name="T39" fmla="*/ 216 h 299"/>
                                <a:gd name="T40" fmla="*/ 0 w 211"/>
                                <a:gd name="T41" fmla="*/ 185 h 299"/>
                                <a:gd name="T42" fmla="*/ 8 w 211"/>
                                <a:gd name="T43" fmla="*/ 170 h 299"/>
                                <a:gd name="T44" fmla="*/ 1 w 211"/>
                                <a:gd name="T45" fmla="*/ 131 h 299"/>
                                <a:gd name="T46" fmla="*/ 16 w 211"/>
                                <a:gd name="T47" fmla="*/ 124 h 299"/>
                                <a:gd name="T48" fmla="*/ 5 w 211"/>
                                <a:gd name="T49" fmla="*/ 69 h 299"/>
                                <a:gd name="T50" fmla="*/ 34 w 211"/>
                                <a:gd name="T51" fmla="*/ 69 h 299"/>
                                <a:gd name="T52" fmla="*/ 58 w 211"/>
                                <a:gd name="T53" fmla="*/ 45 h 299"/>
                                <a:gd name="T54" fmla="*/ 55 w 211"/>
                                <a:gd name="T55" fmla="*/ 31 h 299"/>
                                <a:gd name="T56" fmla="*/ 66 w 211"/>
                                <a:gd name="T57" fmla="*/ 17 h 299"/>
                                <a:gd name="T58" fmla="*/ 127 w 211"/>
                                <a:gd name="T59" fmla="*/ 26 h 299"/>
                                <a:gd name="T60" fmla="*/ 156 w 211"/>
                                <a:gd name="T61" fmla="*/ 0 h 299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  <a:cxn ang="0">
                                  <a:pos x="T58" y="T59"/>
                                </a:cxn>
                                <a:cxn ang="0">
                                  <a:pos x="T60" y="T61"/>
                                </a:cxn>
                              </a:cxnLst>
                              <a:rect l="0" t="0" r="r" b="b"/>
                              <a:pathLst>
                                <a:path w="211" h="299">
                                  <a:moveTo>
                                    <a:pt x="156" y="0"/>
                                  </a:moveTo>
                                  <a:lnTo>
                                    <a:pt x="181" y="12"/>
                                  </a:lnTo>
                                  <a:lnTo>
                                    <a:pt x="179" y="30"/>
                                  </a:lnTo>
                                  <a:lnTo>
                                    <a:pt x="211" y="50"/>
                                  </a:lnTo>
                                  <a:lnTo>
                                    <a:pt x="196" y="103"/>
                                  </a:lnTo>
                                  <a:lnTo>
                                    <a:pt x="191" y="127"/>
                                  </a:lnTo>
                                  <a:lnTo>
                                    <a:pt x="194" y="153"/>
                                  </a:lnTo>
                                  <a:lnTo>
                                    <a:pt x="179" y="169"/>
                                  </a:lnTo>
                                  <a:lnTo>
                                    <a:pt x="162" y="165"/>
                                  </a:lnTo>
                                  <a:lnTo>
                                    <a:pt x="155" y="187"/>
                                  </a:lnTo>
                                  <a:lnTo>
                                    <a:pt x="134" y="191"/>
                                  </a:lnTo>
                                  <a:lnTo>
                                    <a:pt x="128" y="204"/>
                                  </a:lnTo>
                                  <a:lnTo>
                                    <a:pt x="141" y="217"/>
                                  </a:lnTo>
                                  <a:lnTo>
                                    <a:pt x="140" y="265"/>
                                  </a:lnTo>
                                  <a:lnTo>
                                    <a:pt x="107" y="299"/>
                                  </a:lnTo>
                                  <a:lnTo>
                                    <a:pt x="84" y="274"/>
                                  </a:lnTo>
                                  <a:lnTo>
                                    <a:pt x="46" y="280"/>
                                  </a:lnTo>
                                  <a:lnTo>
                                    <a:pt x="30" y="263"/>
                                  </a:lnTo>
                                  <a:lnTo>
                                    <a:pt x="37" y="248"/>
                                  </a:lnTo>
                                  <a:lnTo>
                                    <a:pt x="31" y="216"/>
                                  </a:lnTo>
                                  <a:lnTo>
                                    <a:pt x="0" y="185"/>
                                  </a:lnTo>
                                  <a:lnTo>
                                    <a:pt x="8" y="170"/>
                                  </a:lnTo>
                                  <a:lnTo>
                                    <a:pt x="1" y="131"/>
                                  </a:lnTo>
                                  <a:lnTo>
                                    <a:pt x="16" y="124"/>
                                  </a:lnTo>
                                  <a:lnTo>
                                    <a:pt x="5" y="69"/>
                                  </a:lnTo>
                                  <a:lnTo>
                                    <a:pt x="34" y="69"/>
                                  </a:lnTo>
                                  <a:lnTo>
                                    <a:pt x="58" y="45"/>
                                  </a:lnTo>
                                  <a:lnTo>
                                    <a:pt x="55" y="31"/>
                                  </a:lnTo>
                                  <a:lnTo>
                                    <a:pt x="66" y="17"/>
                                  </a:lnTo>
                                  <a:lnTo>
                                    <a:pt x="127" y="26"/>
                                  </a:lnTo>
                                  <a:lnTo>
                                    <a:pt x="156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91D8A0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64" name="Enköping">
                              <a:extLst>
                                <a:ext uri="{FF2B5EF4-FFF2-40B4-BE49-F238E27FC236}">
                                  <a16:creationId xmlns:a16="http://schemas.microsoft.com/office/drawing/2014/main" id="{00000000-0008-0000-0200-00007E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916778" y="2593022"/>
                              <a:ext cx="334012" cy="348479"/>
                            </a:xfrm>
                            <a:custGeom>
                              <a:avLst/>
                              <a:gdLst>
                                <a:gd name="T0" fmla="*/ 120 w 242"/>
                                <a:gd name="T1" fmla="*/ 0 h 250"/>
                                <a:gd name="T2" fmla="*/ 129 w 242"/>
                                <a:gd name="T3" fmla="*/ 10 h 250"/>
                                <a:gd name="T4" fmla="*/ 131 w 242"/>
                                <a:gd name="T5" fmla="*/ 30 h 250"/>
                                <a:gd name="T6" fmla="*/ 148 w 242"/>
                                <a:gd name="T7" fmla="*/ 30 h 250"/>
                                <a:gd name="T8" fmla="*/ 173 w 242"/>
                                <a:gd name="T9" fmla="*/ 58 h 250"/>
                                <a:gd name="T10" fmla="*/ 184 w 242"/>
                                <a:gd name="T11" fmla="*/ 48 h 250"/>
                                <a:gd name="T12" fmla="*/ 203 w 242"/>
                                <a:gd name="T13" fmla="*/ 58 h 250"/>
                                <a:gd name="T14" fmla="*/ 205 w 242"/>
                                <a:gd name="T15" fmla="*/ 87 h 250"/>
                                <a:gd name="T16" fmla="*/ 235 w 242"/>
                                <a:gd name="T17" fmla="*/ 91 h 250"/>
                                <a:gd name="T18" fmla="*/ 242 w 242"/>
                                <a:gd name="T19" fmla="*/ 102 h 250"/>
                                <a:gd name="T20" fmla="*/ 229 w 242"/>
                                <a:gd name="T21" fmla="*/ 128 h 250"/>
                                <a:gd name="T22" fmla="*/ 201 w 242"/>
                                <a:gd name="T23" fmla="*/ 163 h 250"/>
                                <a:gd name="T24" fmla="*/ 196 w 242"/>
                                <a:gd name="T25" fmla="*/ 171 h 250"/>
                                <a:gd name="T26" fmla="*/ 221 w 242"/>
                                <a:gd name="T27" fmla="*/ 218 h 250"/>
                                <a:gd name="T28" fmla="*/ 221 w 242"/>
                                <a:gd name="T29" fmla="*/ 250 h 250"/>
                                <a:gd name="T30" fmla="*/ 194 w 242"/>
                                <a:gd name="T31" fmla="*/ 250 h 250"/>
                                <a:gd name="T32" fmla="*/ 153 w 242"/>
                                <a:gd name="T33" fmla="*/ 214 h 250"/>
                                <a:gd name="T34" fmla="*/ 118 w 242"/>
                                <a:gd name="T35" fmla="*/ 200 h 250"/>
                                <a:gd name="T36" fmla="*/ 98 w 242"/>
                                <a:gd name="T37" fmla="*/ 204 h 250"/>
                                <a:gd name="T38" fmla="*/ 76 w 242"/>
                                <a:gd name="T39" fmla="*/ 217 h 250"/>
                                <a:gd name="T40" fmla="*/ 52 w 242"/>
                                <a:gd name="T41" fmla="*/ 196 h 250"/>
                                <a:gd name="T42" fmla="*/ 40 w 242"/>
                                <a:gd name="T43" fmla="*/ 131 h 250"/>
                                <a:gd name="T44" fmla="*/ 17 w 242"/>
                                <a:gd name="T45" fmla="*/ 95 h 250"/>
                                <a:gd name="T46" fmla="*/ 0 w 242"/>
                                <a:gd name="T47" fmla="*/ 64 h 250"/>
                                <a:gd name="T48" fmla="*/ 17 w 242"/>
                                <a:gd name="T49" fmla="*/ 41 h 250"/>
                                <a:gd name="T50" fmla="*/ 26 w 242"/>
                                <a:gd name="T51" fmla="*/ 15 h 250"/>
                                <a:gd name="T52" fmla="*/ 64 w 242"/>
                                <a:gd name="T53" fmla="*/ 9 h 250"/>
                                <a:gd name="T54" fmla="*/ 87 w 242"/>
                                <a:gd name="T55" fmla="*/ 34 h 250"/>
                                <a:gd name="T56" fmla="*/ 120 w 242"/>
                                <a:gd name="T57" fmla="*/ 0 h 250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</a:cxnLst>
                              <a:rect l="0" t="0" r="r" b="b"/>
                              <a:pathLst>
                                <a:path w="242" h="250">
                                  <a:moveTo>
                                    <a:pt x="120" y="0"/>
                                  </a:moveTo>
                                  <a:lnTo>
                                    <a:pt x="129" y="10"/>
                                  </a:lnTo>
                                  <a:lnTo>
                                    <a:pt x="131" y="30"/>
                                  </a:lnTo>
                                  <a:lnTo>
                                    <a:pt x="148" y="30"/>
                                  </a:lnTo>
                                  <a:lnTo>
                                    <a:pt x="173" y="58"/>
                                  </a:lnTo>
                                  <a:lnTo>
                                    <a:pt x="184" y="48"/>
                                  </a:lnTo>
                                  <a:lnTo>
                                    <a:pt x="203" y="58"/>
                                  </a:lnTo>
                                  <a:lnTo>
                                    <a:pt x="205" y="87"/>
                                  </a:lnTo>
                                  <a:lnTo>
                                    <a:pt x="235" y="91"/>
                                  </a:lnTo>
                                  <a:lnTo>
                                    <a:pt x="242" y="102"/>
                                  </a:lnTo>
                                  <a:lnTo>
                                    <a:pt x="229" y="128"/>
                                  </a:lnTo>
                                  <a:lnTo>
                                    <a:pt x="201" y="163"/>
                                  </a:lnTo>
                                  <a:lnTo>
                                    <a:pt x="196" y="171"/>
                                  </a:lnTo>
                                  <a:lnTo>
                                    <a:pt x="221" y="218"/>
                                  </a:lnTo>
                                  <a:lnTo>
                                    <a:pt x="221" y="250"/>
                                  </a:lnTo>
                                  <a:lnTo>
                                    <a:pt x="194" y="250"/>
                                  </a:lnTo>
                                  <a:lnTo>
                                    <a:pt x="153" y="214"/>
                                  </a:lnTo>
                                  <a:lnTo>
                                    <a:pt x="118" y="200"/>
                                  </a:lnTo>
                                  <a:lnTo>
                                    <a:pt x="98" y="204"/>
                                  </a:lnTo>
                                  <a:lnTo>
                                    <a:pt x="76" y="217"/>
                                  </a:lnTo>
                                  <a:lnTo>
                                    <a:pt x="52" y="196"/>
                                  </a:lnTo>
                                  <a:lnTo>
                                    <a:pt x="40" y="131"/>
                                  </a:lnTo>
                                  <a:lnTo>
                                    <a:pt x="17" y="95"/>
                                  </a:lnTo>
                                  <a:lnTo>
                                    <a:pt x="0" y="64"/>
                                  </a:lnTo>
                                  <a:lnTo>
                                    <a:pt x="17" y="41"/>
                                  </a:lnTo>
                                  <a:lnTo>
                                    <a:pt x="26" y="15"/>
                                  </a:lnTo>
                                  <a:lnTo>
                                    <a:pt x="64" y="9"/>
                                  </a:lnTo>
                                  <a:lnTo>
                                    <a:pt x="87" y="34"/>
                                  </a:lnTo>
                                  <a:lnTo>
                                    <a:pt x="120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6C56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65" name="Håbo">
                              <a:extLst>
                                <a:ext uri="{FF2B5EF4-FFF2-40B4-BE49-F238E27FC236}">
                                  <a16:creationId xmlns:a16="http://schemas.microsoft.com/office/drawing/2014/main" id="{00000000-0008-0000-0200-00007F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8194203" y="2717472"/>
                              <a:ext cx="126961" cy="179773"/>
                            </a:xfrm>
                            <a:custGeom>
                              <a:avLst/>
                              <a:gdLst>
                                <a:gd name="T0" fmla="*/ 74 w 91"/>
                                <a:gd name="T1" fmla="*/ 0 h 129"/>
                                <a:gd name="T2" fmla="*/ 83 w 91"/>
                                <a:gd name="T3" fmla="*/ 21 h 129"/>
                                <a:gd name="T4" fmla="*/ 86 w 91"/>
                                <a:gd name="T5" fmla="*/ 24 h 129"/>
                                <a:gd name="T6" fmla="*/ 91 w 91"/>
                                <a:gd name="T7" fmla="*/ 39 h 129"/>
                                <a:gd name="T8" fmla="*/ 82 w 91"/>
                                <a:gd name="T9" fmla="*/ 44 h 129"/>
                                <a:gd name="T10" fmla="*/ 72 w 91"/>
                                <a:gd name="T11" fmla="*/ 49 h 129"/>
                                <a:gd name="T12" fmla="*/ 68 w 91"/>
                                <a:gd name="T13" fmla="*/ 56 h 129"/>
                                <a:gd name="T14" fmla="*/ 55 w 91"/>
                                <a:gd name="T15" fmla="*/ 64 h 129"/>
                                <a:gd name="T16" fmla="*/ 51 w 91"/>
                                <a:gd name="T17" fmla="*/ 74 h 129"/>
                                <a:gd name="T18" fmla="*/ 54 w 91"/>
                                <a:gd name="T19" fmla="*/ 86 h 129"/>
                                <a:gd name="T20" fmla="*/ 66 w 91"/>
                                <a:gd name="T21" fmla="*/ 97 h 129"/>
                                <a:gd name="T22" fmla="*/ 65 w 91"/>
                                <a:gd name="T23" fmla="*/ 106 h 129"/>
                                <a:gd name="T24" fmla="*/ 62 w 91"/>
                                <a:gd name="T25" fmla="*/ 116 h 129"/>
                                <a:gd name="T26" fmla="*/ 58 w 91"/>
                                <a:gd name="T27" fmla="*/ 121 h 129"/>
                                <a:gd name="T28" fmla="*/ 53 w 91"/>
                                <a:gd name="T29" fmla="*/ 129 h 129"/>
                                <a:gd name="T30" fmla="*/ 45 w 91"/>
                                <a:gd name="T31" fmla="*/ 124 h 129"/>
                                <a:gd name="T32" fmla="*/ 34 w 91"/>
                                <a:gd name="T33" fmla="*/ 116 h 129"/>
                                <a:gd name="T34" fmla="*/ 25 w 91"/>
                                <a:gd name="T35" fmla="*/ 104 h 129"/>
                                <a:gd name="T36" fmla="*/ 15 w 91"/>
                                <a:gd name="T37" fmla="*/ 90 h 129"/>
                                <a:gd name="T38" fmla="*/ 11 w 91"/>
                                <a:gd name="T39" fmla="*/ 82 h 129"/>
                                <a:gd name="T40" fmla="*/ 10 w 91"/>
                                <a:gd name="T41" fmla="*/ 72 h 129"/>
                                <a:gd name="T42" fmla="*/ 0 w 91"/>
                                <a:gd name="T43" fmla="*/ 76 h 129"/>
                                <a:gd name="T44" fmla="*/ 28 w 91"/>
                                <a:gd name="T45" fmla="*/ 39 h 129"/>
                                <a:gd name="T46" fmla="*/ 41 w 91"/>
                                <a:gd name="T47" fmla="*/ 13 h 129"/>
                                <a:gd name="T48" fmla="*/ 34 w 91"/>
                                <a:gd name="T49" fmla="*/ 2 h 129"/>
                                <a:gd name="T50" fmla="*/ 74 w 91"/>
                                <a:gd name="T51" fmla="*/ 0 h 129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</a:cxnLst>
                              <a:rect l="0" t="0" r="r" b="b"/>
                              <a:pathLst>
                                <a:path w="91" h="129">
                                  <a:moveTo>
                                    <a:pt x="74" y="0"/>
                                  </a:moveTo>
                                  <a:lnTo>
                                    <a:pt x="83" y="21"/>
                                  </a:lnTo>
                                  <a:lnTo>
                                    <a:pt x="86" y="24"/>
                                  </a:lnTo>
                                  <a:lnTo>
                                    <a:pt x="91" y="39"/>
                                  </a:lnTo>
                                  <a:lnTo>
                                    <a:pt x="82" y="44"/>
                                  </a:lnTo>
                                  <a:lnTo>
                                    <a:pt x="72" y="49"/>
                                  </a:lnTo>
                                  <a:lnTo>
                                    <a:pt x="68" y="56"/>
                                  </a:lnTo>
                                  <a:lnTo>
                                    <a:pt x="55" y="64"/>
                                  </a:lnTo>
                                  <a:lnTo>
                                    <a:pt x="51" y="74"/>
                                  </a:lnTo>
                                  <a:lnTo>
                                    <a:pt x="54" y="86"/>
                                  </a:lnTo>
                                  <a:lnTo>
                                    <a:pt x="66" y="97"/>
                                  </a:lnTo>
                                  <a:lnTo>
                                    <a:pt x="65" y="106"/>
                                  </a:lnTo>
                                  <a:lnTo>
                                    <a:pt x="62" y="116"/>
                                  </a:lnTo>
                                  <a:lnTo>
                                    <a:pt x="58" y="121"/>
                                  </a:lnTo>
                                  <a:lnTo>
                                    <a:pt x="53" y="129"/>
                                  </a:lnTo>
                                  <a:lnTo>
                                    <a:pt x="45" y="124"/>
                                  </a:lnTo>
                                  <a:lnTo>
                                    <a:pt x="34" y="116"/>
                                  </a:lnTo>
                                  <a:lnTo>
                                    <a:pt x="25" y="104"/>
                                  </a:lnTo>
                                  <a:lnTo>
                                    <a:pt x="15" y="90"/>
                                  </a:lnTo>
                                  <a:lnTo>
                                    <a:pt x="11" y="82"/>
                                  </a:lnTo>
                                  <a:lnTo>
                                    <a:pt x="10" y="72"/>
                                  </a:lnTo>
                                  <a:lnTo>
                                    <a:pt x="0" y="76"/>
                                  </a:lnTo>
                                  <a:lnTo>
                                    <a:pt x="28" y="39"/>
                                  </a:lnTo>
                                  <a:lnTo>
                                    <a:pt x="41" y="13"/>
                                  </a:lnTo>
                                  <a:lnTo>
                                    <a:pt x="34" y="2"/>
                                  </a:lnTo>
                                  <a:lnTo>
                                    <a:pt x="74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3BF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66" name="Knivsta">
                              <a:extLst>
                                <a:ext uri="{FF2B5EF4-FFF2-40B4-BE49-F238E27FC236}">
                                  <a16:creationId xmlns:a16="http://schemas.microsoft.com/office/drawing/2014/main" id="{00000000-0008-0000-0200-000080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8296339" y="2626215"/>
                              <a:ext cx="226335" cy="146579"/>
                            </a:xfrm>
                            <a:custGeom>
                              <a:avLst/>
                              <a:gdLst>
                                <a:gd name="T0" fmla="*/ 143 w 163"/>
                                <a:gd name="T1" fmla="*/ 0 h 105"/>
                                <a:gd name="T2" fmla="*/ 150 w 163"/>
                                <a:gd name="T3" fmla="*/ 8 h 105"/>
                                <a:gd name="T4" fmla="*/ 163 w 163"/>
                                <a:gd name="T5" fmla="*/ 14 h 105"/>
                                <a:gd name="T6" fmla="*/ 154 w 163"/>
                                <a:gd name="T7" fmla="*/ 58 h 105"/>
                                <a:gd name="T8" fmla="*/ 136 w 163"/>
                                <a:gd name="T9" fmla="*/ 58 h 105"/>
                                <a:gd name="T10" fmla="*/ 128 w 163"/>
                                <a:gd name="T11" fmla="*/ 66 h 105"/>
                                <a:gd name="T12" fmla="*/ 122 w 163"/>
                                <a:gd name="T13" fmla="*/ 65 h 105"/>
                                <a:gd name="T14" fmla="*/ 107 w 163"/>
                                <a:gd name="T15" fmla="*/ 78 h 105"/>
                                <a:gd name="T16" fmla="*/ 102 w 163"/>
                                <a:gd name="T17" fmla="*/ 78 h 105"/>
                                <a:gd name="T18" fmla="*/ 77 w 163"/>
                                <a:gd name="T19" fmla="*/ 88 h 105"/>
                                <a:gd name="T20" fmla="*/ 72 w 163"/>
                                <a:gd name="T21" fmla="*/ 95 h 105"/>
                                <a:gd name="T22" fmla="*/ 63 w 163"/>
                                <a:gd name="T23" fmla="*/ 99 h 105"/>
                                <a:gd name="T24" fmla="*/ 52 w 163"/>
                                <a:gd name="T25" fmla="*/ 97 h 105"/>
                                <a:gd name="T26" fmla="*/ 50 w 163"/>
                                <a:gd name="T27" fmla="*/ 105 h 105"/>
                                <a:gd name="T28" fmla="*/ 43 w 163"/>
                                <a:gd name="T29" fmla="*/ 105 h 105"/>
                                <a:gd name="T30" fmla="*/ 35 w 163"/>
                                <a:gd name="T31" fmla="*/ 104 h 105"/>
                                <a:gd name="T32" fmla="*/ 32 w 163"/>
                                <a:gd name="T33" fmla="*/ 96 h 105"/>
                                <a:gd name="T34" fmla="*/ 26 w 163"/>
                                <a:gd name="T35" fmla="*/ 95 h 105"/>
                                <a:gd name="T36" fmla="*/ 15 w 163"/>
                                <a:gd name="T37" fmla="*/ 91 h 105"/>
                                <a:gd name="T38" fmla="*/ 9 w 163"/>
                                <a:gd name="T39" fmla="*/ 86 h 105"/>
                                <a:gd name="T40" fmla="*/ 0 w 163"/>
                                <a:gd name="T41" fmla="*/ 65 h 105"/>
                                <a:gd name="T42" fmla="*/ 2 w 163"/>
                                <a:gd name="T43" fmla="*/ 38 h 105"/>
                                <a:gd name="T44" fmla="*/ 26 w 163"/>
                                <a:gd name="T45" fmla="*/ 25 h 105"/>
                                <a:gd name="T46" fmla="*/ 26 w 163"/>
                                <a:gd name="T47" fmla="*/ 44 h 105"/>
                                <a:gd name="T48" fmla="*/ 48 w 163"/>
                                <a:gd name="T49" fmla="*/ 42 h 105"/>
                                <a:gd name="T50" fmla="*/ 72 w 163"/>
                                <a:gd name="T51" fmla="*/ 46 h 105"/>
                                <a:gd name="T52" fmla="*/ 110 w 163"/>
                                <a:gd name="T53" fmla="*/ 15 h 105"/>
                                <a:gd name="T54" fmla="*/ 124 w 163"/>
                                <a:gd name="T55" fmla="*/ 15 h 105"/>
                                <a:gd name="T56" fmla="*/ 143 w 163"/>
                                <a:gd name="T57" fmla="*/ 0 h 105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</a:cxnLst>
                              <a:rect l="0" t="0" r="r" b="b"/>
                              <a:pathLst>
                                <a:path w="163" h="105">
                                  <a:moveTo>
                                    <a:pt x="143" y="0"/>
                                  </a:moveTo>
                                  <a:lnTo>
                                    <a:pt x="150" y="8"/>
                                  </a:lnTo>
                                  <a:lnTo>
                                    <a:pt x="163" y="14"/>
                                  </a:lnTo>
                                  <a:lnTo>
                                    <a:pt x="154" y="58"/>
                                  </a:lnTo>
                                  <a:lnTo>
                                    <a:pt x="136" y="58"/>
                                  </a:lnTo>
                                  <a:lnTo>
                                    <a:pt x="128" y="66"/>
                                  </a:lnTo>
                                  <a:lnTo>
                                    <a:pt x="122" y="65"/>
                                  </a:lnTo>
                                  <a:lnTo>
                                    <a:pt x="107" y="78"/>
                                  </a:lnTo>
                                  <a:lnTo>
                                    <a:pt x="102" y="78"/>
                                  </a:lnTo>
                                  <a:lnTo>
                                    <a:pt x="77" y="88"/>
                                  </a:lnTo>
                                  <a:lnTo>
                                    <a:pt x="72" y="95"/>
                                  </a:lnTo>
                                  <a:lnTo>
                                    <a:pt x="63" y="99"/>
                                  </a:lnTo>
                                  <a:lnTo>
                                    <a:pt x="52" y="97"/>
                                  </a:lnTo>
                                  <a:lnTo>
                                    <a:pt x="50" y="105"/>
                                  </a:lnTo>
                                  <a:lnTo>
                                    <a:pt x="43" y="105"/>
                                  </a:lnTo>
                                  <a:lnTo>
                                    <a:pt x="35" y="104"/>
                                  </a:lnTo>
                                  <a:lnTo>
                                    <a:pt x="32" y="96"/>
                                  </a:lnTo>
                                  <a:lnTo>
                                    <a:pt x="26" y="95"/>
                                  </a:lnTo>
                                  <a:lnTo>
                                    <a:pt x="15" y="91"/>
                                  </a:lnTo>
                                  <a:lnTo>
                                    <a:pt x="9" y="86"/>
                                  </a:lnTo>
                                  <a:lnTo>
                                    <a:pt x="0" y="65"/>
                                  </a:lnTo>
                                  <a:lnTo>
                                    <a:pt x="2" y="38"/>
                                  </a:lnTo>
                                  <a:lnTo>
                                    <a:pt x="26" y="25"/>
                                  </a:lnTo>
                                  <a:lnTo>
                                    <a:pt x="26" y="44"/>
                                  </a:lnTo>
                                  <a:lnTo>
                                    <a:pt x="48" y="42"/>
                                  </a:lnTo>
                                  <a:lnTo>
                                    <a:pt x="72" y="46"/>
                                  </a:lnTo>
                                  <a:lnTo>
                                    <a:pt x="110" y="15"/>
                                  </a:lnTo>
                                  <a:lnTo>
                                    <a:pt x="124" y="15"/>
                                  </a:lnTo>
                                  <a:lnTo>
                                    <a:pt x="143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3BF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67" name="Uppsala">
                              <a:extLst>
                                <a:ext uri="{FF2B5EF4-FFF2-40B4-BE49-F238E27FC236}">
                                  <a16:creationId xmlns:a16="http://schemas.microsoft.com/office/drawing/2014/main" id="{00000000-0008-0000-0200-000081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8065842" y="2320586"/>
                              <a:ext cx="607276" cy="399651"/>
                            </a:xfrm>
                            <a:custGeom>
                              <a:avLst/>
                              <a:gdLst>
                                <a:gd name="T0" fmla="*/ 118 w 439"/>
                                <a:gd name="T1" fmla="*/ 0 h 287"/>
                                <a:gd name="T2" fmla="*/ 125 w 439"/>
                                <a:gd name="T3" fmla="*/ 37 h 287"/>
                                <a:gd name="T4" fmla="*/ 147 w 439"/>
                                <a:gd name="T5" fmla="*/ 48 h 287"/>
                                <a:gd name="T6" fmla="*/ 193 w 439"/>
                                <a:gd name="T7" fmla="*/ 28 h 287"/>
                                <a:gd name="T8" fmla="*/ 231 w 439"/>
                                <a:gd name="T9" fmla="*/ 25 h 287"/>
                                <a:gd name="T10" fmla="*/ 224 w 439"/>
                                <a:gd name="T11" fmla="*/ 48 h 287"/>
                                <a:gd name="T12" fmla="*/ 243 w 439"/>
                                <a:gd name="T13" fmla="*/ 49 h 287"/>
                                <a:gd name="T14" fmla="*/ 243 w 439"/>
                                <a:gd name="T15" fmla="*/ 72 h 287"/>
                                <a:gd name="T16" fmla="*/ 270 w 439"/>
                                <a:gd name="T17" fmla="*/ 99 h 287"/>
                                <a:gd name="T18" fmla="*/ 317 w 439"/>
                                <a:gd name="T19" fmla="*/ 86 h 287"/>
                                <a:gd name="T20" fmla="*/ 332 w 439"/>
                                <a:gd name="T21" fmla="*/ 103 h 287"/>
                                <a:gd name="T22" fmla="*/ 435 w 439"/>
                                <a:gd name="T23" fmla="*/ 76 h 287"/>
                                <a:gd name="T24" fmla="*/ 429 w 439"/>
                                <a:gd name="T25" fmla="*/ 84 h 287"/>
                                <a:gd name="T26" fmla="*/ 430 w 439"/>
                                <a:gd name="T27" fmla="*/ 83 h 287"/>
                                <a:gd name="T28" fmla="*/ 438 w 439"/>
                                <a:gd name="T29" fmla="*/ 108 h 287"/>
                                <a:gd name="T30" fmla="*/ 439 w 439"/>
                                <a:gd name="T31" fmla="*/ 121 h 287"/>
                                <a:gd name="T32" fmla="*/ 413 w 439"/>
                                <a:gd name="T33" fmla="*/ 193 h 287"/>
                                <a:gd name="T34" fmla="*/ 380 w 439"/>
                                <a:gd name="T35" fmla="*/ 214 h 287"/>
                                <a:gd name="T36" fmla="*/ 330 w 439"/>
                                <a:gd name="T37" fmla="*/ 234 h 287"/>
                                <a:gd name="T38" fmla="*/ 317 w 439"/>
                                <a:gd name="T39" fmla="*/ 228 h 287"/>
                                <a:gd name="T40" fmla="*/ 310 w 439"/>
                                <a:gd name="T41" fmla="*/ 220 h 287"/>
                                <a:gd name="T42" fmla="*/ 291 w 439"/>
                                <a:gd name="T43" fmla="*/ 235 h 287"/>
                                <a:gd name="T44" fmla="*/ 277 w 439"/>
                                <a:gd name="T45" fmla="*/ 235 h 287"/>
                                <a:gd name="T46" fmla="*/ 239 w 439"/>
                                <a:gd name="T47" fmla="*/ 266 h 287"/>
                                <a:gd name="T48" fmla="*/ 215 w 439"/>
                                <a:gd name="T49" fmla="*/ 262 h 287"/>
                                <a:gd name="T50" fmla="*/ 193 w 439"/>
                                <a:gd name="T51" fmla="*/ 264 h 287"/>
                                <a:gd name="T52" fmla="*/ 193 w 439"/>
                                <a:gd name="T53" fmla="*/ 245 h 287"/>
                                <a:gd name="T54" fmla="*/ 169 w 439"/>
                                <a:gd name="T55" fmla="*/ 258 h 287"/>
                                <a:gd name="T56" fmla="*/ 167 w 439"/>
                                <a:gd name="T57" fmla="*/ 285 h 287"/>
                                <a:gd name="T58" fmla="*/ 127 w 439"/>
                                <a:gd name="T59" fmla="*/ 287 h 287"/>
                                <a:gd name="T60" fmla="*/ 97 w 439"/>
                                <a:gd name="T61" fmla="*/ 283 h 287"/>
                                <a:gd name="T62" fmla="*/ 95 w 439"/>
                                <a:gd name="T63" fmla="*/ 254 h 287"/>
                                <a:gd name="T64" fmla="*/ 76 w 439"/>
                                <a:gd name="T65" fmla="*/ 244 h 287"/>
                                <a:gd name="T66" fmla="*/ 65 w 439"/>
                                <a:gd name="T67" fmla="*/ 254 h 287"/>
                                <a:gd name="T68" fmla="*/ 40 w 439"/>
                                <a:gd name="T69" fmla="*/ 226 h 287"/>
                                <a:gd name="T70" fmla="*/ 23 w 439"/>
                                <a:gd name="T71" fmla="*/ 226 h 287"/>
                                <a:gd name="T72" fmla="*/ 21 w 439"/>
                                <a:gd name="T73" fmla="*/ 206 h 287"/>
                                <a:gd name="T74" fmla="*/ 12 w 439"/>
                                <a:gd name="T75" fmla="*/ 196 h 287"/>
                                <a:gd name="T76" fmla="*/ 13 w 439"/>
                                <a:gd name="T77" fmla="*/ 148 h 287"/>
                                <a:gd name="T78" fmla="*/ 0 w 439"/>
                                <a:gd name="T79" fmla="*/ 135 h 287"/>
                                <a:gd name="T80" fmla="*/ 6 w 439"/>
                                <a:gd name="T81" fmla="*/ 122 h 287"/>
                                <a:gd name="T82" fmla="*/ 27 w 439"/>
                                <a:gd name="T83" fmla="*/ 118 h 287"/>
                                <a:gd name="T84" fmla="*/ 34 w 439"/>
                                <a:gd name="T85" fmla="*/ 96 h 287"/>
                                <a:gd name="T86" fmla="*/ 51 w 439"/>
                                <a:gd name="T87" fmla="*/ 100 h 287"/>
                                <a:gd name="T88" fmla="*/ 66 w 439"/>
                                <a:gd name="T89" fmla="*/ 84 h 287"/>
                                <a:gd name="T90" fmla="*/ 63 w 439"/>
                                <a:gd name="T91" fmla="*/ 58 h 287"/>
                                <a:gd name="T92" fmla="*/ 68 w 439"/>
                                <a:gd name="T93" fmla="*/ 34 h 287"/>
                                <a:gd name="T94" fmla="*/ 89 w 439"/>
                                <a:gd name="T95" fmla="*/ 24 h 287"/>
                                <a:gd name="T96" fmla="*/ 118 w 439"/>
                                <a:gd name="T97" fmla="*/ 0 h 287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  <a:cxn ang="0">
                                  <a:pos x="T58" y="T59"/>
                                </a:cxn>
                                <a:cxn ang="0">
                                  <a:pos x="T60" y="T61"/>
                                </a:cxn>
                                <a:cxn ang="0">
                                  <a:pos x="T62" y="T63"/>
                                </a:cxn>
                                <a:cxn ang="0">
                                  <a:pos x="T64" y="T65"/>
                                </a:cxn>
                                <a:cxn ang="0">
                                  <a:pos x="T66" y="T67"/>
                                </a:cxn>
                                <a:cxn ang="0">
                                  <a:pos x="T68" y="T69"/>
                                </a:cxn>
                                <a:cxn ang="0">
                                  <a:pos x="T70" y="T71"/>
                                </a:cxn>
                                <a:cxn ang="0">
                                  <a:pos x="T72" y="T73"/>
                                </a:cxn>
                                <a:cxn ang="0">
                                  <a:pos x="T74" y="T75"/>
                                </a:cxn>
                                <a:cxn ang="0">
                                  <a:pos x="T76" y="T77"/>
                                </a:cxn>
                                <a:cxn ang="0">
                                  <a:pos x="T78" y="T79"/>
                                </a:cxn>
                                <a:cxn ang="0">
                                  <a:pos x="T80" y="T81"/>
                                </a:cxn>
                                <a:cxn ang="0">
                                  <a:pos x="T82" y="T83"/>
                                </a:cxn>
                                <a:cxn ang="0">
                                  <a:pos x="T84" y="T85"/>
                                </a:cxn>
                                <a:cxn ang="0">
                                  <a:pos x="T86" y="T87"/>
                                </a:cxn>
                                <a:cxn ang="0">
                                  <a:pos x="T88" y="T89"/>
                                </a:cxn>
                                <a:cxn ang="0">
                                  <a:pos x="T90" y="T91"/>
                                </a:cxn>
                                <a:cxn ang="0">
                                  <a:pos x="T92" y="T93"/>
                                </a:cxn>
                                <a:cxn ang="0">
                                  <a:pos x="T94" y="T95"/>
                                </a:cxn>
                                <a:cxn ang="0">
                                  <a:pos x="T96" y="T97"/>
                                </a:cxn>
                              </a:cxnLst>
                              <a:rect l="0" t="0" r="r" b="b"/>
                              <a:pathLst>
                                <a:path w="439" h="287">
                                  <a:moveTo>
                                    <a:pt x="118" y="0"/>
                                  </a:moveTo>
                                  <a:lnTo>
                                    <a:pt x="125" y="37"/>
                                  </a:lnTo>
                                  <a:lnTo>
                                    <a:pt x="147" y="48"/>
                                  </a:lnTo>
                                  <a:lnTo>
                                    <a:pt x="193" y="28"/>
                                  </a:lnTo>
                                  <a:lnTo>
                                    <a:pt x="231" y="25"/>
                                  </a:lnTo>
                                  <a:lnTo>
                                    <a:pt x="224" y="48"/>
                                  </a:lnTo>
                                  <a:lnTo>
                                    <a:pt x="243" y="49"/>
                                  </a:lnTo>
                                  <a:lnTo>
                                    <a:pt x="243" y="72"/>
                                  </a:lnTo>
                                  <a:lnTo>
                                    <a:pt x="270" y="99"/>
                                  </a:lnTo>
                                  <a:lnTo>
                                    <a:pt x="317" y="86"/>
                                  </a:lnTo>
                                  <a:lnTo>
                                    <a:pt x="332" y="103"/>
                                  </a:lnTo>
                                  <a:lnTo>
                                    <a:pt x="435" y="76"/>
                                  </a:lnTo>
                                  <a:lnTo>
                                    <a:pt x="429" y="84"/>
                                  </a:lnTo>
                                  <a:lnTo>
                                    <a:pt x="430" y="83"/>
                                  </a:lnTo>
                                  <a:lnTo>
                                    <a:pt x="438" y="108"/>
                                  </a:lnTo>
                                  <a:lnTo>
                                    <a:pt x="439" y="121"/>
                                  </a:lnTo>
                                  <a:lnTo>
                                    <a:pt x="413" y="193"/>
                                  </a:lnTo>
                                  <a:lnTo>
                                    <a:pt x="380" y="214"/>
                                  </a:lnTo>
                                  <a:lnTo>
                                    <a:pt x="330" y="234"/>
                                  </a:lnTo>
                                  <a:lnTo>
                                    <a:pt x="317" y="228"/>
                                  </a:lnTo>
                                  <a:lnTo>
                                    <a:pt x="310" y="220"/>
                                  </a:lnTo>
                                  <a:lnTo>
                                    <a:pt x="291" y="235"/>
                                  </a:lnTo>
                                  <a:lnTo>
                                    <a:pt x="277" y="235"/>
                                  </a:lnTo>
                                  <a:lnTo>
                                    <a:pt x="239" y="266"/>
                                  </a:lnTo>
                                  <a:lnTo>
                                    <a:pt x="215" y="262"/>
                                  </a:lnTo>
                                  <a:lnTo>
                                    <a:pt x="193" y="264"/>
                                  </a:lnTo>
                                  <a:lnTo>
                                    <a:pt x="193" y="245"/>
                                  </a:lnTo>
                                  <a:lnTo>
                                    <a:pt x="169" y="258"/>
                                  </a:lnTo>
                                  <a:lnTo>
                                    <a:pt x="167" y="285"/>
                                  </a:lnTo>
                                  <a:lnTo>
                                    <a:pt x="127" y="287"/>
                                  </a:lnTo>
                                  <a:lnTo>
                                    <a:pt x="97" y="283"/>
                                  </a:lnTo>
                                  <a:lnTo>
                                    <a:pt x="95" y="254"/>
                                  </a:lnTo>
                                  <a:lnTo>
                                    <a:pt x="76" y="244"/>
                                  </a:lnTo>
                                  <a:lnTo>
                                    <a:pt x="65" y="254"/>
                                  </a:lnTo>
                                  <a:lnTo>
                                    <a:pt x="40" y="226"/>
                                  </a:lnTo>
                                  <a:lnTo>
                                    <a:pt x="23" y="226"/>
                                  </a:lnTo>
                                  <a:lnTo>
                                    <a:pt x="21" y="206"/>
                                  </a:lnTo>
                                  <a:lnTo>
                                    <a:pt x="12" y="196"/>
                                  </a:lnTo>
                                  <a:lnTo>
                                    <a:pt x="13" y="148"/>
                                  </a:lnTo>
                                  <a:lnTo>
                                    <a:pt x="0" y="135"/>
                                  </a:lnTo>
                                  <a:lnTo>
                                    <a:pt x="6" y="122"/>
                                  </a:lnTo>
                                  <a:lnTo>
                                    <a:pt x="27" y="118"/>
                                  </a:lnTo>
                                  <a:lnTo>
                                    <a:pt x="34" y="96"/>
                                  </a:lnTo>
                                  <a:lnTo>
                                    <a:pt x="51" y="100"/>
                                  </a:lnTo>
                                  <a:lnTo>
                                    <a:pt x="66" y="84"/>
                                  </a:lnTo>
                                  <a:lnTo>
                                    <a:pt x="63" y="58"/>
                                  </a:lnTo>
                                  <a:lnTo>
                                    <a:pt x="68" y="34"/>
                                  </a:lnTo>
                                  <a:lnTo>
                                    <a:pt x="89" y="24"/>
                                  </a:lnTo>
                                  <a:lnTo>
                                    <a:pt x="118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91D8A0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68" name="Sigtuna">
                              <a:extLst>
                                <a:ext uri="{FF2B5EF4-FFF2-40B4-BE49-F238E27FC236}">
                                  <a16:creationId xmlns:a16="http://schemas.microsoft.com/office/drawing/2014/main" id="{00000000-0008-0000-0200-00003002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8290817" y="2707790"/>
                              <a:ext cx="229097" cy="157643"/>
                            </a:xfrm>
                            <a:custGeom>
                              <a:avLst/>
                              <a:gdLst>
                                <a:gd name="T0" fmla="*/ 140 w 165"/>
                                <a:gd name="T1" fmla="*/ 0 h 113"/>
                                <a:gd name="T2" fmla="*/ 158 w 165"/>
                                <a:gd name="T3" fmla="*/ 0 h 113"/>
                                <a:gd name="T4" fmla="*/ 165 w 165"/>
                                <a:gd name="T5" fmla="*/ 16 h 113"/>
                                <a:gd name="T6" fmla="*/ 158 w 165"/>
                                <a:gd name="T7" fmla="*/ 28 h 113"/>
                                <a:gd name="T8" fmla="*/ 165 w 165"/>
                                <a:gd name="T9" fmla="*/ 33 h 113"/>
                                <a:gd name="T10" fmla="*/ 158 w 165"/>
                                <a:gd name="T11" fmla="*/ 42 h 113"/>
                                <a:gd name="T12" fmla="*/ 157 w 165"/>
                                <a:gd name="T13" fmla="*/ 49 h 113"/>
                                <a:gd name="T14" fmla="*/ 154 w 165"/>
                                <a:gd name="T15" fmla="*/ 62 h 113"/>
                                <a:gd name="T16" fmla="*/ 124 w 165"/>
                                <a:gd name="T17" fmla="*/ 66 h 113"/>
                                <a:gd name="T18" fmla="*/ 118 w 165"/>
                                <a:gd name="T19" fmla="*/ 89 h 113"/>
                                <a:gd name="T20" fmla="*/ 116 w 165"/>
                                <a:gd name="T21" fmla="*/ 106 h 113"/>
                                <a:gd name="T22" fmla="*/ 111 w 165"/>
                                <a:gd name="T23" fmla="*/ 109 h 113"/>
                                <a:gd name="T24" fmla="*/ 110 w 165"/>
                                <a:gd name="T25" fmla="*/ 107 h 113"/>
                                <a:gd name="T26" fmla="*/ 107 w 165"/>
                                <a:gd name="T27" fmla="*/ 110 h 113"/>
                                <a:gd name="T28" fmla="*/ 103 w 165"/>
                                <a:gd name="T29" fmla="*/ 107 h 113"/>
                                <a:gd name="T30" fmla="*/ 98 w 165"/>
                                <a:gd name="T31" fmla="*/ 106 h 113"/>
                                <a:gd name="T32" fmla="*/ 93 w 165"/>
                                <a:gd name="T33" fmla="*/ 111 h 113"/>
                                <a:gd name="T34" fmla="*/ 85 w 165"/>
                                <a:gd name="T35" fmla="*/ 113 h 113"/>
                                <a:gd name="T36" fmla="*/ 76 w 165"/>
                                <a:gd name="T37" fmla="*/ 109 h 113"/>
                                <a:gd name="T38" fmla="*/ 76 w 165"/>
                                <a:gd name="T39" fmla="*/ 105 h 113"/>
                                <a:gd name="T40" fmla="*/ 67 w 165"/>
                                <a:gd name="T41" fmla="*/ 104 h 113"/>
                                <a:gd name="T42" fmla="*/ 63 w 165"/>
                                <a:gd name="T43" fmla="*/ 98 h 113"/>
                                <a:gd name="T44" fmla="*/ 29 w 165"/>
                                <a:gd name="T45" fmla="*/ 79 h 113"/>
                                <a:gd name="T46" fmla="*/ 21 w 165"/>
                                <a:gd name="T47" fmla="*/ 76 h 113"/>
                                <a:gd name="T48" fmla="*/ 13 w 165"/>
                                <a:gd name="T49" fmla="*/ 67 h 113"/>
                                <a:gd name="T50" fmla="*/ 6 w 165"/>
                                <a:gd name="T51" fmla="*/ 66 h 113"/>
                                <a:gd name="T52" fmla="*/ 2 w 165"/>
                                <a:gd name="T53" fmla="*/ 62 h 113"/>
                                <a:gd name="T54" fmla="*/ 0 w 165"/>
                                <a:gd name="T55" fmla="*/ 62 h 113"/>
                                <a:gd name="T56" fmla="*/ 2 w 165"/>
                                <a:gd name="T57" fmla="*/ 56 h 113"/>
                                <a:gd name="T58" fmla="*/ 21 w 165"/>
                                <a:gd name="T59" fmla="*/ 46 h 113"/>
                                <a:gd name="T60" fmla="*/ 14 w 165"/>
                                <a:gd name="T61" fmla="*/ 29 h 113"/>
                                <a:gd name="T62" fmla="*/ 21 w 165"/>
                                <a:gd name="T63" fmla="*/ 33 h 113"/>
                                <a:gd name="T64" fmla="*/ 30 w 165"/>
                                <a:gd name="T65" fmla="*/ 37 h 113"/>
                                <a:gd name="T66" fmla="*/ 36 w 165"/>
                                <a:gd name="T67" fmla="*/ 38 h 113"/>
                                <a:gd name="T68" fmla="*/ 39 w 165"/>
                                <a:gd name="T69" fmla="*/ 46 h 113"/>
                                <a:gd name="T70" fmla="*/ 47 w 165"/>
                                <a:gd name="T71" fmla="*/ 47 h 113"/>
                                <a:gd name="T72" fmla="*/ 54 w 165"/>
                                <a:gd name="T73" fmla="*/ 47 h 113"/>
                                <a:gd name="T74" fmla="*/ 56 w 165"/>
                                <a:gd name="T75" fmla="*/ 39 h 113"/>
                                <a:gd name="T76" fmla="*/ 67 w 165"/>
                                <a:gd name="T77" fmla="*/ 41 h 113"/>
                                <a:gd name="T78" fmla="*/ 76 w 165"/>
                                <a:gd name="T79" fmla="*/ 37 h 113"/>
                                <a:gd name="T80" fmla="*/ 81 w 165"/>
                                <a:gd name="T81" fmla="*/ 30 h 113"/>
                                <a:gd name="T82" fmla="*/ 106 w 165"/>
                                <a:gd name="T83" fmla="*/ 20 h 113"/>
                                <a:gd name="T84" fmla="*/ 111 w 165"/>
                                <a:gd name="T85" fmla="*/ 20 h 113"/>
                                <a:gd name="T86" fmla="*/ 126 w 165"/>
                                <a:gd name="T87" fmla="*/ 7 h 113"/>
                                <a:gd name="T88" fmla="*/ 132 w 165"/>
                                <a:gd name="T89" fmla="*/ 8 h 113"/>
                                <a:gd name="T90" fmla="*/ 140 w 165"/>
                                <a:gd name="T91" fmla="*/ 0 h 113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  <a:cxn ang="0">
                                  <a:pos x="T58" y="T59"/>
                                </a:cxn>
                                <a:cxn ang="0">
                                  <a:pos x="T60" y="T61"/>
                                </a:cxn>
                                <a:cxn ang="0">
                                  <a:pos x="T62" y="T63"/>
                                </a:cxn>
                                <a:cxn ang="0">
                                  <a:pos x="T64" y="T65"/>
                                </a:cxn>
                                <a:cxn ang="0">
                                  <a:pos x="T66" y="T67"/>
                                </a:cxn>
                                <a:cxn ang="0">
                                  <a:pos x="T68" y="T69"/>
                                </a:cxn>
                                <a:cxn ang="0">
                                  <a:pos x="T70" y="T71"/>
                                </a:cxn>
                                <a:cxn ang="0">
                                  <a:pos x="T72" y="T73"/>
                                </a:cxn>
                                <a:cxn ang="0">
                                  <a:pos x="T74" y="T75"/>
                                </a:cxn>
                                <a:cxn ang="0">
                                  <a:pos x="T76" y="T77"/>
                                </a:cxn>
                                <a:cxn ang="0">
                                  <a:pos x="T78" y="T79"/>
                                </a:cxn>
                                <a:cxn ang="0">
                                  <a:pos x="T80" y="T81"/>
                                </a:cxn>
                                <a:cxn ang="0">
                                  <a:pos x="T82" y="T83"/>
                                </a:cxn>
                                <a:cxn ang="0">
                                  <a:pos x="T84" y="T85"/>
                                </a:cxn>
                                <a:cxn ang="0">
                                  <a:pos x="T86" y="T87"/>
                                </a:cxn>
                                <a:cxn ang="0">
                                  <a:pos x="T88" y="T89"/>
                                </a:cxn>
                                <a:cxn ang="0">
                                  <a:pos x="T90" y="T91"/>
                                </a:cxn>
                              </a:cxnLst>
                              <a:rect l="0" t="0" r="r" b="b"/>
                              <a:pathLst>
                                <a:path w="165" h="113">
                                  <a:moveTo>
                                    <a:pt x="140" y="0"/>
                                  </a:moveTo>
                                  <a:lnTo>
                                    <a:pt x="158" y="0"/>
                                  </a:lnTo>
                                  <a:lnTo>
                                    <a:pt x="165" y="16"/>
                                  </a:lnTo>
                                  <a:lnTo>
                                    <a:pt x="158" y="28"/>
                                  </a:lnTo>
                                  <a:lnTo>
                                    <a:pt x="165" y="33"/>
                                  </a:lnTo>
                                  <a:lnTo>
                                    <a:pt x="158" y="42"/>
                                  </a:lnTo>
                                  <a:lnTo>
                                    <a:pt x="157" y="49"/>
                                  </a:lnTo>
                                  <a:lnTo>
                                    <a:pt x="154" y="62"/>
                                  </a:lnTo>
                                  <a:lnTo>
                                    <a:pt x="124" y="66"/>
                                  </a:lnTo>
                                  <a:lnTo>
                                    <a:pt x="118" y="89"/>
                                  </a:lnTo>
                                  <a:lnTo>
                                    <a:pt x="116" y="106"/>
                                  </a:lnTo>
                                  <a:lnTo>
                                    <a:pt x="111" y="109"/>
                                  </a:lnTo>
                                  <a:lnTo>
                                    <a:pt x="110" y="107"/>
                                  </a:lnTo>
                                  <a:lnTo>
                                    <a:pt x="107" y="110"/>
                                  </a:lnTo>
                                  <a:lnTo>
                                    <a:pt x="103" y="107"/>
                                  </a:lnTo>
                                  <a:lnTo>
                                    <a:pt x="98" y="106"/>
                                  </a:lnTo>
                                  <a:lnTo>
                                    <a:pt x="93" y="111"/>
                                  </a:lnTo>
                                  <a:lnTo>
                                    <a:pt x="85" y="113"/>
                                  </a:lnTo>
                                  <a:lnTo>
                                    <a:pt x="76" y="109"/>
                                  </a:lnTo>
                                  <a:lnTo>
                                    <a:pt x="76" y="105"/>
                                  </a:lnTo>
                                  <a:lnTo>
                                    <a:pt x="67" y="104"/>
                                  </a:lnTo>
                                  <a:lnTo>
                                    <a:pt x="63" y="98"/>
                                  </a:lnTo>
                                  <a:lnTo>
                                    <a:pt x="29" y="79"/>
                                  </a:lnTo>
                                  <a:lnTo>
                                    <a:pt x="21" y="76"/>
                                  </a:lnTo>
                                  <a:lnTo>
                                    <a:pt x="13" y="67"/>
                                  </a:lnTo>
                                  <a:lnTo>
                                    <a:pt x="6" y="66"/>
                                  </a:lnTo>
                                  <a:lnTo>
                                    <a:pt x="2" y="62"/>
                                  </a:lnTo>
                                  <a:lnTo>
                                    <a:pt x="0" y="62"/>
                                  </a:lnTo>
                                  <a:lnTo>
                                    <a:pt x="2" y="56"/>
                                  </a:lnTo>
                                  <a:lnTo>
                                    <a:pt x="21" y="46"/>
                                  </a:lnTo>
                                  <a:lnTo>
                                    <a:pt x="14" y="29"/>
                                  </a:lnTo>
                                  <a:lnTo>
                                    <a:pt x="21" y="33"/>
                                  </a:lnTo>
                                  <a:lnTo>
                                    <a:pt x="30" y="37"/>
                                  </a:lnTo>
                                  <a:lnTo>
                                    <a:pt x="36" y="38"/>
                                  </a:lnTo>
                                  <a:lnTo>
                                    <a:pt x="39" y="46"/>
                                  </a:lnTo>
                                  <a:lnTo>
                                    <a:pt x="47" y="47"/>
                                  </a:lnTo>
                                  <a:lnTo>
                                    <a:pt x="54" y="47"/>
                                  </a:lnTo>
                                  <a:lnTo>
                                    <a:pt x="56" y="39"/>
                                  </a:lnTo>
                                  <a:lnTo>
                                    <a:pt x="67" y="41"/>
                                  </a:lnTo>
                                  <a:lnTo>
                                    <a:pt x="76" y="37"/>
                                  </a:lnTo>
                                  <a:lnTo>
                                    <a:pt x="81" y="30"/>
                                  </a:lnTo>
                                  <a:lnTo>
                                    <a:pt x="106" y="20"/>
                                  </a:lnTo>
                                  <a:lnTo>
                                    <a:pt x="111" y="20"/>
                                  </a:lnTo>
                                  <a:lnTo>
                                    <a:pt x="126" y="7"/>
                                  </a:lnTo>
                                  <a:lnTo>
                                    <a:pt x="132" y="8"/>
                                  </a:lnTo>
                                  <a:lnTo>
                                    <a:pt x="140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3BF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69" name="Vallentuna">
                              <a:extLst>
                                <a:ext uri="{FF2B5EF4-FFF2-40B4-BE49-F238E27FC236}">
                                  <a16:creationId xmlns:a16="http://schemas.microsoft.com/office/drawing/2014/main" id="{00000000-0008-0000-0200-00003202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8445382" y="2753432"/>
                              <a:ext cx="197371" cy="167325"/>
                            </a:xfrm>
                            <a:custGeom>
                              <a:avLst/>
                              <a:gdLst>
                                <a:gd name="T0" fmla="*/ 54 w 143"/>
                                <a:gd name="T1" fmla="*/ 0 h 120"/>
                                <a:gd name="T2" fmla="*/ 89 w 143"/>
                                <a:gd name="T3" fmla="*/ 8 h 120"/>
                                <a:gd name="T4" fmla="*/ 98 w 143"/>
                                <a:gd name="T5" fmla="*/ 1 h 120"/>
                                <a:gd name="T6" fmla="*/ 98 w 143"/>
                                <a:gd name="T7" fmla="*/ 12 h 120"/>
                                <a:gd name="T8" fmla="*/ 108 w 143"/>
                                <a:gd name="T9" fmla="*/ 6 h 120"/>
                                <a:gd name="T10" fmla="*/ 129 w 143"/>
                                <a:gd name="T11" fmla="*/ 19 h 120"/>
                                <a:gd name="T12" fmla="*/ 126 w 143"/>
                                <a:gd name="T13" fmla="*/ 36 h 120"/>
                                <a:gd name="T14" fmla="*/ 131 w 143"/>
                                <a:gd name="T15" fmla="*/ 40 h 120"/>
                                <a:gd name="T16" fmla="*/ 132 w 143"/>
                                <a:gd name="T17" fmla="*/ 48 h 120"/>
                                <a:gd name="T18" fmla="*/ 143 w 143"/>
                                <a:gd name="T19" fmla="*/ 55 h 120"/>
                                <a:gd name="T20" fmla="*/ 143 w 143"/>
                                <a:gd name="T21" fmla="*/ 72 h 120"/>
                                <a:gd name="T22" fmla="*/ 132 w 143"/>
                                <a:gd name="T23" fmla="*/ 72 h 120"/>
                                <a:gd name="T24" fmla="*/ 123 w 143"/>
                                <a:gd name="T25" fmla="*/ 78 h 120"/>
                                <a:gd name="T26" fmla="*/ 126 w 143"/>
                                <a:gd name="T27" fmla="*/ 80 h 120"/>
                                <a:gd name="T28" fmla="*/ 125 w 143"/>
                                <a:gd name="T29" fmla="*/ 88 h 120"/>
                                <a:gd name="T30" fmla="*/ 121 w 143"/>
                                <a:gd name="T31" fmla="*/ 84 h 120"/>
                                <a:gd name="T32" fmla="*/ 111 w 143"/>
                                <a:gd name="T33" fmla="*/ 94 h 120"/>
                                <a:gd name="T34" fmla="*/ 104 w 143"/>
                                <a:gd name="T35" fmla="*/ 93 h 120"/>
                                <a:gd name="T36" fmla="*/ 91 w 143"/>
                                <a:gd name="T37" fmla="*/ 98 h 120"/>
                                <a:gd name="T38" fmla="*/ 88 w 143"/>
                                <a:gd name="T39" fmla="*/ 112 h 120"/>
                                <a:gd name="T40" fmla="*/ 76 w 143"/>
                                <a:gd name="T41" fmla="*/ 114 h 120"/>
                                <a:gd name="T42" fmla="*/ 68 w 143"/>
                                <a:gd name="T43" fmla="*/ 107 h 120"/>
                                <a:gd name="T44" fmla="*/ 63 w 143"/>
                                <a:gd name="T45" fmla="*/ 111 h 120"/>
                                <a:gd name="T46" fmla="*/ 55 w 143"/>
                                <a:gd name="T47" fmla="*/ 120 h 120"/>
                                <a:gd name="T48" fmla="*/ 51 w 143"/>
                                <a:gd name="T49" fmla="*/ 120 h 120"/>
                                <a:gd name="T50" fmla="*/ 49 w 143"/>
                                <a:gd name="T51" fmla="*/ 116 h 120"/>
                                <a:gd name="T52" fmla="*/ 25 w 143"/>
                                <a:gd name="T53" fmla="*/ 106 h 120"/>
                                <a:gd name="T54" fmla="*/ 15 w 143"/>
                                <a:gd name="T55" fmla="*/ 107 h 120"/>
                                <a:gd name="T56" fmla="*/ 13 w 143"/>
                                <a:gd name="T57" fmla="*/ 108 h 120"/>
                                <a:gd name="T58" fmla="*/ 9 w 143"/>
                                <a:gd name="T59" fmla="*/ 108 h 120"/>
                                <a:gd name="T60" fmla="*/ 11 w 143"/>
                                <a:gd name="T61" fmla="*/ 99 h 120"/>
                                <a:gd name="T62" fmla="*/ 9 w 143"/>
                                <a:gd name="T63" fmla="*/ 93 h 120"/>
                                <a:gd name="T64" fmla="*/ 7 w 143"/>
                                <a:gd name="T65" fmla="*/ 95 h 120"/>
                                <a:gd name="T66" fmla="*/ 5 w 143"/>
                                <a:gd name="T67" fmla="*/ 88 h 120"/>
                                <a:gd name="T68" fmla="*/ 1 w 143"/>
                                <a:gd name="T69" fmla="*/ 80 h 120"/>
                                <a:gd name="T70" fmla="*/ 0 w 143"/>
                                <a:gd name="T71" fmla="*/ 76 h 120"/>
                                <a:gd name="T72" fmla="*/ 5 w 143"/>
                                <a:gd name="T73" fmla="*/ 73 h 120"/>
                                <a:gd name="T74" fmla="*/ 7 w 143"/>
                                <a:gd name="T75" fmla="*/ 56 h 120"/>
                                <a:gd name="T76" fmla="*/ 13 w 143"/>
                                <a:gd name="T77" fmla="*/ 33 h 120"/>
                                <a:gd name="T78" fmla="*/ 43 w 143"/>
                                <a:gd name="T79" fmla="*/ 29 h 120"/>
                                <a:gd name="T80" fmla="*/ 46 w 143"/>
                                <a:gd name="T81" fmla="*/ 16 h 120"/>
                                <a:gd name="T82" fmla="*/ 47 w 143"/>
                                <a:gd name="T83" fmla="*/ 9 h 120"/>
                                <a:gd name="T84" fmla="*/ 54 w 143"/>
                                <a:gd name="T85" fmla="*/ 0 h 120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  <a:cxn ang="0">
                                  <a:pos x="T58" y="T59"/>
                                </a:cxn>
                                <a:cxn ang="0">
                                  <a:pos x="T60" y="T61"/>
                                </a:cxn>
                                <a:cxn ang="0">
                                  <a:pos x="T62" y="T63"/>
                                </a:cxn>
                                <a:cxn ang="0">
                                  <a:pos x="T64" y="T65"/>
                                </a:cxn>
                                <a:cxn ang="0">
                                  <a:pos x="T66" y="T67"/>
                                </a:cxn>
                                <a:cxn ang="0">
                                  <a:pos x="T68" y="T69"/>
                                </a:cxn>
                                <a:cxn ang="0">
                                  <a:pos x="T70" y="T71"/>
                                </a:cxn>
                                <a:cxn ang="0">
                                  <a:pos x="T72" y="T73"/>
                                </a:cxn>
                                <a:cxn ang="0">
                                  <a:pos x="T74" y="T75"/>
                                </a:cxn>
                                <a:cxn ang="0">
                                  <a:pos x="T76" y="T77"/>
                                </a:cxn>
                                <a:cxn ang="0">
                                  <a:pos x="T78" y="T79"/>
                                </a:cxn>
                                <a:cxn ang="0">
                                  <a:pos x="T80" y="T81"/>
                                </a:cxn>
                                <a:cxn ang="0">
                                  <a:pos x="T82" y="T83"/>
                                </a:cxn>
                                <a:cxn ang="0">
                                  <a:pos x="T84" y="T85"/>
                                </a:cxn>
                              </a:cxnLst>
                              <a:rect l="0" t="0" r="r" b="b"/>
                              <a:pathLst>
                                <a:path w="143" h="120">
                                  <a:moveTo>
                                    <a:pt x="54" y="0"/>
                                  </a:moveTo>
                                  <a:lnTo>
                                    <a:pt x="89" y="8"/>
                                  </a:lnTo>
                                  <a:lnTo>
                                    <a:pt x="98" y="1"/>
                                  </a:lnTo>
                                  <a:lnTo>
                                    <a:pt x="98" y="12"/>
                                  </a:lnTo>
                                  <a:lnTo>
                                    <a:pt x="108" y="6"/>
                                  </a:lnTo>
                                  <a:lnTo>
                                    <a:pt x="129" y="19"/>
                                  </a:lnTo>
                                  <a:lnTo>
                                    <a:pt x="126" y="36"/>
                                  </a:lnTo>
                                  <a:lnTo>
                                    <a:pt x="131" y="40"/>
                                  </a:lnTo>
                                  <a:lnTo>
                                    <a:pt x="132" y="48"/>
                                  </a:lnTo>
                                  <a:lnTo>
                                    <a:pt x="143" y="55"/>
                                  </a:lnTo>
                                  <a:lnTo>
                                    <a:pt x="143" y="72"/>
                                  </a:lnTo>
                                  <a:lnTo>
                                    <a:pt x="132" y="72"/>
                                  </a:lnTo>
                                  <a:lnTo>
                                    <a:pt x="123" y="78"/>
                                  </a:lnTo>
                                  <a:lnTo>
                                    <a:pt x="126" y="80"/>
                                  </a:lnTo>
                                  <a:lnTo>
                                    <a:pt x="125" y="88"/>
                                  </a:lnTo>
                                  <a:lnTo>
                                    <a:pt x="121" y="84"/>
                                  </a:lnTo>
                                  <a:lnTo>
                                    <a:pt x="111" y="94"/>
                                  </a:lnTo>
                                  <a:lnTo>
                                    <a:pt x="104" y="93"/>
                                  </a:lnTo>
                                  <a:lnTo>
                                    <a:pt x="91" y="98"/>
                                  </a:lnTo>
                                  <a:lnTo>
                                    <a:pt x="88" y="112"/>
                                  </a:lnTo>
                                  <a:lnTo>
                                    <a:pt x="76" y="114"/>
                                  </a:lnTo>
                                  <a:lnTo>
                                    <a:pt x="68" y="107"/>
                                  </a:lnTo>
                                  <a:lnTo>
                                    <a:pt x="63" y="111"/>
                                  </a:lnTo>
                                  <a:lnTo>
                                    <a:pt x="55" y="120"/>
                                  </a:lnTo>
                                  <a:lnTo>
                                    <a:pt x="51" y="120"/>
                                  </a:lnTo>
                                  <a:lnTo>
                                    <a:pt x="49" y="116"/>
                                  </a:lnTo>
                                  <a:lnTo>
                                    <a:pt x="25" y="106"/>
                                  </a:lnTo>
                                  <a:lnTo>
                                    <a:pt x="15" y="107"/>
                                  </a:lnTo>
                                  <a:lnTo>
                                    <a:pt x="13" y="108"/>
                                  </a:lnTo>
                                  <a:lnTo>
                                    <a:pt x="9" y="108"/>
                                  </a:lnTo>
                                  <a:lnTo>
                                    <a:pt x="11" y="99"/>
                                  </a:lnTo>
                                  <a:lnTo>
                                    <a:pt x="9" y="93"/>
                                  </a:lnTo>
                                  <a:lnTo>
                                    <a:pt x="7" y="95"/>
                                  </a:lnTo>
                                  <a:lnTo>
                                    <a:pt x="5" y="88"/>
                                  </a:lnTo>
                                  <a:lnTo>
                                    <a:pt x="1" y="80"/>
                                  </a:lnTo>
                                  <a:lnTo>
                                    <a:pt x="0" y="76"/>
                                  </a:lnTo>
                                  <a:lnTo>
                                    <a:pt x="5" y="73"/>
                                  </a:lnTo>
                                  <a:lnTo>
                                    <a:pt x="7" y="56"/>
                                  </a:lnTo>
                                  <a:lnTo>
                                    <a:pt x="13" y="33"/>
                                  </a:lnTo>
                                  <a:lnTo>
                                    <a:pt x="43" y="29"/>
                                  </a:lnTo>
                                  <a:lnTo>
                                    <a:pt x="46" y="16"/>
                                  </a:lnTo>
                                  <a:lnTo>
                                    <a:pt x="47" y="9"/>
                                  </a:lnTo>
                                  <a:lnTo>
                                    <a:pt x="54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279EC8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470" name="Norrtälje">
                              <a:extLst>
                                <a:ext uri="{FF2B5EF4-FFF2-40B4-BE49-F238E27FC236}">
                                  <a16:creationId xmlns:a16="http://schemas.microsoft.com/office/drawing/2014/main" id="{00000000-0008-0000-0200-00003302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8510252" y="2247308"/>
                              <a:ext cx="634881" cy="702492"/>
                            </a:xfrm>
                            <a:custGeom>
                              <a:avLst/>
                              <a:gdLst>
                                <a:gd name="T0" fmla="*/ 192 w 459"/>
                                <a:gd name="T1" fmla="*/ 0 h 504"/>
                                <a:gd name="T2" fmla="*/ 248 w 459"/>
                                <a:gd name="T3" fmla="*/ 21 h 504"/>
                                <a:gd name="T4" fmla="*/ 224 w 459"/>
                                <a:gd name="T5" fmla="*/ 96 h 504"/>
                                <a:gd name="T6" fmla="*/ 269 w 459"/>
                                <a:gd name="T7" fmla="*/ 210 h 504"/>
                                <a:gd name="T8" fmla="*/ 409 w 459"/>
                                <a:gd name="T9" fmla="*/ 324 h 504"/>
                                <a:gd name="T10" fmla="*/ 459 w 459"/>
                                <a:gd name="T11" fmla="*/ 504 h 504"/>
                                <a:gd name="T12" fmla="*/ 375 w 459"/>
                                <a:gd name="T13" fmla="*/ 486 h 504"/>
                                <a:gd name="T14" fmla="*/ 362 w 459"/>
                                <a:gd name="T15" fmla="*/ 475 h 504"/>
                                <a:gd name="T16" fmla="*/ 343 w 459"/>
                                <a:gd name="T17" fmla="*/ 478 h 504"/>
                                <a:gd name="T18" fmla="*/ 330 w 459"/>
                                <a:gd name="T19" fmla="*/ 496 h 504"/>
                                <a:gd name="T20" fmla="*/ 317 w 459"/>
                                <a:gd name="T21" fmla="*/ 495 h 504"/>
                                <a:gd name="T22" fmla="*/ 287 w 459"/>
                                <a:gd name="T23" fmla="*/ 475 h 504"/>
                                <a:gd name="T24" fmla="*/ 273 w 459"/>
                                <a:gd name="T25" fmla="*/ 465 h 504"/>
                                <a:gd name="T26" fmla="*/ 252 w 459"/>
                                <a:gd name="T27" fmla="*/ 451 h 504"/>
                                <a:gd name="T28" fmla="*/ 227 w 459"/>
                                <a:gd name="T29" fmla="*/ 443 h 504"/>
                                <a:gd name="T30" fmla="*/ 216 w 459"/>
                                <a:gd name="T31" fmla="*/ 441 h 504"/>
                                <a:gd name="T32" fmla="*/ 192 w 459"/>
                                <a:gd name="T33" fmla="*/ 449 h 504"/>
                                <a:gd name="T34" fmla="*/ 188 w 459"/>
                                <a:gd name="T35" fmla="*/ 445 h 504"/>
                                <a:gd name="T36" fmla="*/ 186 w 459"/>
                                <a:gd name="T37" fmla="*/ 428 h 504"/>
                                <a:gd name="T38" fmla="*/ 168 w 459"/>
                                <a:gd name="T39" fmla="*/ 428 h 504"/>
                                <a:gd name="T40" fmla="*/ 155 w 459"/>
                                <a:gd name="T41" fmla="*/ 424 h 504"/>
                                <a:gd name="T42" fmla="*/ 146 w 459"/>
                                <a:gd name="T43" fmla="*/ 426 h 504"/>
                                <a:gd name="T44" fmla="*/ 142 w 459"/>
                                <a:gd name="T45" fmla="*/ 419 h 504"/>
                                <a:gd name="T46" fmla="*/ 134 w 459"/>
                                <a:gd name="T47" fmla="*/ 424 h 504"/>
                                <a:gd name="T48" fmla="*/ 134 w 459"/>
                                <a:gd name="T49" fmla="*/ 419 h 504"/>
                                <a:gd name="T50" fmla="*/ 127 w 459"/>
                                <a:gd name="T51" fmla="*/ 422 h 504"/>
                                <a:gd name="T52" fmla="*/ 114 w 459"/>
                                <a:gd name="T53" fmla="*/ 419 h 504"/>
                                <a:gd name="T54" fmla="*/ 110 w 459"/>
                                <a:gd name="T55" fmla="*/ 427 h 504"/>
                                <a:gd name="T56" fmla="*/ 112 w 459"/>
                                <a:gd name="T57" fmla="*/ 430 h 504"/>
                                <a:gd name="T58" fmla="*/ 110 w 459"/>
                                <a:gd name="T59" fmla="*/ 431 h 504"/>
                                <a:gd name="T60" fmla="*/ 104 w 459"/>
                                <a:gd name="T61" fmla="*/ 435 h 504"/>
                                <a:gd name="T62" fmla="*/ 102 w 459"/>
                                <a:gd name="T63" fmla="*/ 440 h 504"/>
                                <a:gd name="T64" fmla="*/ 97 w 459"/>
                                <a:gd name="T65" fmla="*/ 439 h 504"/>
                                <a:gd name="T66" fmla="*/ 96 w 459"/>
                                <a:gd name="T67" fmla="*/ 435 h 504"/>
                                <a:gd name="T68" fmla="*/ 96 w 459"/>
                                <a:gd name="T69" fmla="*/ 418 h 504"/>
                                <a:gd name="T70" fmla="*/ 85 w 459"/>
                                <a:gd name="T71" fmla="*/ 411 h 504"/>
                                <a:gd name="T72" fmla="*/ 84 w 459"/>
                                <a:gd name="T73" fmla="*/ 403 h 504"/>
                                <a:gd name="T74" fmla="*/ 79 w 459"/>
                                <a:gd name="T75" fmla="*/ 399 h 504"/>
                                <a:gd name="T76" fmla="*/ 82 w 459"/>
                                <a:gd name="T77" fmla="*/ 382 h 504"/>
                                <a:gd name="T78" fmla="*/ 61 w 459"/>
                                <a:gd name="T79" fmla="*/ 369 h 504"/>
                                <a:gd name="T80" fmla="*/ 51 w 459"/>
                                <a:gd name="T81" fmla="*/ 375 h 504"/>
                                <a:gd name="T82" fmla="*/ 51 w 459"/>
                                <a:gd name="T83" fmla="*/ 364 h 504"/>
                                <a:gd name="T84" fmla="*/ 42 w 459"/>
                                <a:gd name="T85" fmla="*/ 371 h 504"/>
                                <a:gd name="T86" fmla="*/ 7 w 459"/>
                                <a:gd name="T87" fmla="*/ 363 h 504"/>
                                <a:gd name="T88" fmla="*/ 0 w 459"/>
                                <a:gd name="T89" fmla="*/ 358 h 504"/>
                                <a:gd name="T90" fmla="*/ 7 w 459"/>
                                <a:gd name="T91" fmla="*/ 346 h 504"/>
                                <a:gd name="T92" fmla="*/ 0 w 459"/>
                                <a:gd name="T93" fmla="*/ 330 h 504"/>
                                <a:gd name="T94" fmla="*/ 9 w 459"/>
                                <a:gd name="T95" fmla="*/ 286 h 504"/>
                                <a:gd name="T96" fmla="*/ 44 w 459"/>
                                <a:gd name="T97" fmla="*/ 272 h 504"/>
                                <a:gd name="T98" fmla="*/ 59 w 459"/>
                                <a:gd name="T99" fmla="*/ 266 h 504"/>
                                <a:gd name="T100" fmla="*/ 92 w 459"/>
                                <a:gd name="T101" fmla="*/ 245 h 504"/>
                                <a:gd name="T102" fmla="*/ 118 w 459"/>
                                <a:gd name="T103" fmla="*/ 173 h 504"/>
                                <a:gd name="T104" fmla="*/ 117 w 459"/>
                                <a:gd name="T105" fmla="*/ 160 h 504"/>
                                <a:gd name="T106" fmla="*/ 109 w 459"/>
                                <a:gd name="T107" fmla="*/ 135 h 504"/>
                                <a:gd name="T108" fmla="*/ 108 w 459"/>
                                <a:gd name="T109" fmla="*/ 135 h 504"/>
                                <a:gd name="T110" fmla="*/ 116 w 459"/>
                                <a:gd name="T111" fmla="*/ 128 h 504"/>
                                <a:gd name="T112" fmla="*/ 123 w 459"/>
                                <a:gd name="T113" fmla="*/ 67 h 504"/>
                                <a:gd name="T114" fmla="*/ 192 w 459"/>
                                <a:gd name="T115" fmla="*/ 0 h 504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  <a:cxn ang="0">
                                  <a:pos x="T58" y="T59"/>
                                </a:cxn>
                                <a:cxn ang="0">
                                  <a:pos x="T60" y="T61"/>
                                </a:cxn>
                                <a:cxn ang="0">
                                  <a:pos x="T62" y="T63"/>
                                </a:cxn>
                                <a:cxn ang="0">
                                  <a:pos x="T64" y="T65"/>
                                </a:cxn>
                                <a:cxn ang="0">
                                  <a:pos x="T66" y="T67"/>
                                </a:cxn>
                                <a:cxn ang="0">
                                  <a:pos x="T68" y="T69"/>
                                </a:cxn>
                                <a:cxn ang="0">
                                  <a:pos x="T70" y="T71"/>
                                </a:cxn>
                                <a:cxn ang="0">
                                  <a:pos x="T72" y="T73"/>
                                </a:cxn>
                                <a:cxn ang="0">
                                  <a:pos x="T74" y="T75"/>
                                </a:cxn>
                                <a:cxn ang="0">
                                  <a:pos x="T76" y="T77"/>
                                </a:cxn>
                                <a:cxn ang="0">
                                  <a:pos x="T78" y="T79"/>
                                </a:cxn>
                                <a:cxn ang="0">
                                  <a:pos x="T80" y="T81"/>
                                </a:cxn>
                                <a:cxn ang="0">
                                  <a:pos x="T82" y="T83"/>
                                </a:cxn>
                                <a:cxn ang="0">
                                  <a:pos x="T84" y="T85"/>
                                </a:cxn>
                                <a:cxn ang="0">
                                  <a:pos x="T86" y="T87"/>
                                </a:cxn>
                                <a:cxn ang="0">
                                  <a:pos x="T88" y="T89"/>
                                </a:cxn>
                                <a:cxn ang="0">
                                  <a:pos x="T90" y="T91"/>
                                </a:cxn>
                                <a:cxn ang="0">
                                  <a:pos x="T92" y="T93"/>
                                </a:cxn>
                                <a:cxn ang="0">
                                  <a:pos x="T94" y="T95"/>
                                </a:cxn>
                                <a:cxn ang="0">
                                  <a:pos x="T96" y="T97"/>
                                </a:cxn>
                                <a:cxn ang="0">
                                  <a:pos x="T98" y="T99"/>
                                </a:cxn>
                                <a:cxn ang="0">
                                  <a:pos x="T100" y="T101"/>
                                </a:cxn>
                                <a:cxn ang="0">
                                  <a:pos x="T102" y="T103"/>
                                </a:cxn>
                                <a:cxn ang="0">
                                  <a:pos x="T104" y="T105"/>
                                </a:cxn>
                                <a:cxn ang="0">
                                  <a:pos x="T106" y="T107"/>
                                </a:cxn>
                                <a:cxn ang="0">
                                  <a:pos x="T108" y="T109"/>
                                </a:cxn>
                                <a:cxn ang="0">
                                  <a:pos x="T110" y="T111"/>
                                </a:cxn>
                                <a:cxn ang="0">
                                  <a:pos x="T112" y="T113"/>
                                </a:cxn>
                                <a:cxn ang="0">
                                  <a:pos x="T114" y="T115"/>
                                </a:cxn>
                              </a:cxnLst>
                              <a:rect l="0" t="0" r="r" b="b"/>
                              <a:pathLst>
                                <a:path w="459" h="504">
                                  <a:moveTo>
                                    <a:pt x="192" y="0"/>
                                  </a:moveTo>
                                  <a:lnTo>
                                    <a:pt x="248" y="21"/>
                                  </a:lnTo>
                                  <a:lnTo>
                                    <a:pt x="224" y="96"/>
                                  </a:lnTo>
                                  <a:lnTo>
                                    <a:pt x="269" y="210"/>
                                  </a:lnTo>
                                  <a:lnTo>
                                    <a:pt x="409" y="324"/>
                                  </a:lnTo>
                                  <a:lnTo>
                                    <a:pt x="459" y="504"/>
                                  </a:lnTo>
                                  <a:lnTo>
                                    <a:pt x="375" y="486"/>
                                  </a:lnTo>
                                  <a:lnTo>
                                    <a:pt x="362" y="475"/>
                                  </a:lnTo>
                                  <a:lnTo>
                                    <a:pt x="343" y="478"/>
                                  </a:lnTo>
                                  <a:lnTo>
                                    <a:pt x="330" y="496"/>
                                  </a:lnTo>
                                  <a:lnTo>
                                    <a:pt x="317" y="495"/>
                                  </a:lnTo>
                                  <a:lnTo>
                                    <a:pt x="287" y="475"/>
                                  </a:lnTo>
                                  <a:lnTo>
                                    <a:pt x="273" y="465"/>
                                  </a:lnTo>
                                  <a:lnTo>
                                    <a:pt x="252" y="451"/>
                                  </a:lnTo>
                                  <a:lnTo>
                                    <a:pt x="227" y="443"/>
                                  </a:lnTo>
                                  <a:lnTo>
                                    <a:pt x="216" y="441"/>
                                  </a:lnTo>
                                  <a:lnTo>
                                    <a:pt x="192" y="449"/>
                                  </a:lnTo>
                                  <a:lnTo>
                                    <a:pt x="188" y="445"/>
                                  </a:lnTo>
                                  <a:lnTo>
                                    <a:pt x="186" y="428"/>
                                  </a:lnTo>
                                  <a:lnTo>
                                    <a:pt x="168" y="428"/>
                                  </a:lnTo>
                                  <a:lnTo>
                                    <a:pt x="155" y="424"/>
                                  </a:lnTo>
                                  <a:lnTo>
                                    <a:pt x="146" y="426"/>
                                  </a:lnTo>
                                  <a:lnTo>
                                    <a:pt x="142" y="419"/>
                                  </a:lnTo>
                                  <a:lnTo>
                                    <a:pt x="134" y="424"/>
                                  </a:lnTo>
                                  <a:lnTo>
                                    <a:pt x="134" y="419"/>
                                  </a:lnTo>
                                  <a:lnTo>
                                    <a:pt x="127" y="422"/>
                                  </a:lnTo>
                                  <a:lnTo>
                                    <a:pt x="114" y="419"/>
                                  </a:lnTo>
                                  <a:lnTo>
                                    <a:pt x="110" y="427"/>
                                  </a:lnTo>
                                  <a:lnTo>
                                    <a:pt x="112" y="430"/>
                                  </a:lnTo>
                                  <a:lnTo>
                                    <a:pt x="110" y="431"/>
                                  </a:lnTo>
                                  <a:lnTo>
                                    <a:pt x="104" y="435"/>
                                  </a:lnTo>
                                  <a:lnTo>
                                    <a:pt x="102" y="440"/>
                                  </a:lnTo>
                                  <a:lnTo>
                                    <a:pt x="97" y="439"/>
                                  </a:lnTo>
                                  <a:lnTo>
                                    <a:pt x="96" y="435"/>
                                  </a:lnTo>
                                  <a:lnTo>
                                    <a:pt x="96" y="418"/>
                                  </a:lnTo>
                                  <a:lnTo>
                                    <a:pt x="85" y="411"/>
                                  </a:lnTo>
                                  <a:lnTo>
                                    <a:pt x="84" y="403"/>
                                  </a:lnTo>
                                  <a:lnTo>
                                    <a:pt x="79" y="399"/>
                                  </a:lnTo>
                                  <a:lnTo>
                                    <a:pt x="82" y="382"/>
                                  </a:lnTo>
                                  <a:lnTo>
                                    <a:pt x="61" y="369"/>
                                  </a:lnTo>
                                  <a:lnTo>
                                    <a:pt x="51" y="375"/>
                                  </a:lnTo>
                                  <a:lnTo>
                                    <a:pt x="51" y="364"/>
                                  </a:lnTo>
                                  <a:lnTo>
                                    <a:pt x="42" y="371"/>
                                  </a:lnTo>
                                  <a:lnTo>
                                    <a:pt x="7" y="363"/>
                                  </a:lnTo>
                                  <a:lnTo>
                                    <a:pt x="0" y="358"/>
                                  </a:lnTo>
                                  <a:lnTo>
                                    <a:pt x="7" y="346"/>
                                  </a:lnTo>
                                  <a:lnTo>
                                    <a:pt x="0" y="330"/>
                                  </a:lnTo>
                                  <a:lnTo>
                                    <a:pt x="9" y="286"/>
                                  </a:lnTo>
                                  <a:lnTo>
                                    <a:pt x="44" y="272"/>
                                  </a:lnTo>
                                  <a:lnTo>
                                    <a:pt x="59" y="266"/>
                                  </a:lnTo>
                                  <a:lnTo>
                                    <a:pt x="92" y="245"/>
                                  </a:lnTo>
                                  <a:lnTo>
                                    <a:pt x="118" y="173"/>
                                  </a:lnTo>
                                  <a:lnTo>
                                    <a:pt x="117" y="160"/>
                                  </a:lnTo>
                                  <a:lnTo>
                                    <a:pt x="109" y="135"/>
                                  </a:lnTo>
                                  <a:lnTo>
                                    <a:pt x="108" y="135"/>
                                  </a:lnTo>
                                  <a:lnTo>
                                    <a:pt x="116" y="128"/>
                                  </a:lnTo>
                                  <a:lnTo>
                                    <a:pt x="123" y="67"/>
                                  </a:lnTo>
                                  <a:lnTo>
                                    <a:pt x="192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91D8A0"/>
                            </a:solidFill>
                            <a:ln w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</p:grpSp>
                    </p:grpSp>
                  </p:grpSp>
                  <p:sp>
                    <p:nvSpPr>
                      <p:cNvPr id="431" name="Strömstad">
                        <a:extLst>
                          <a:ext uri="{FF2B5EF4-FFF2-40B4-BE49-F238E27FC236}">
                            <a16:creationId xmlns:a16="http://schemas.microsoft.com/office/drawing/2014/main" id="{00000000-0008-0000-0200-00003502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391057" y="3194032"/>
                        <a:ext cx="153205" cy="236130"/>
                      </a:xfrm>
                      <a:custGeom>
                        <a:avLst/>
                        <a:gdLst>
                          <a:gd name="T0" fmla="*/ 69 w 111"/>
                          <a:gd name="T1" fmla="*/ 0 h 170"/>
                          <a:gd name="T2" fmla="*/ 84 w 111"/>
                          <a:gd name="T3" fmla="*/ 4 h 170"/>
                          <a:gd name="T4" fmla="*/ 111 w 111"/>
                          <a:gd name="T5" fmla="*/ 64 h 170"/>
                          <a:gd name="T6" fmla="*/ 103 w 111"/>
                          <a:gd name="T7" fmla="*/ 121 h 170"/>
                          <a:gd name="T8" fmla="*/ 104 w 111"/>
                          <a:gd name="T9" fmla="*/ 136 h 170"/>
                          <a:gd name="T10" fmla="*/ 102 w 111"/>
                          <a:gd name="T11" fmla="*/ 148 h 170"/>
                          <a:gd name="T12" fmla="*/ 76 w 111"/>
                          <a:gd name="T13" fmla="*/ 164 h 170"/>
                          <a:gd name="T14" fmla="*/ 70 w 111"/>
                          <a:gd name="T15" fmla="*/ 151 h 170"/>
                          <a:gd name="T16" fmla="*/ 63 w 111"/>
                          <a:gd name="T17" fmla="*/ 151 h 170"/>
                          <a:gd name="T18" fmla="*/ 59 w 111"/>
                          <a:gd name="T19" fmla="*/ 159 h 170"/>
                          <a:gd name="T20" fmla="*/ 39 w 111"/>
                          <a:gd name="T21" fmla="*/ 157 h 170"/>
                          <a:gd name="T22" fmla="*/ 13 w 111"/>
                          <a:gd name="T23" fmla="*/ 170 h 170"/>
                          <a:gd name="T24" fmla="*/ 11 w 111"/>
                          <a:gd name="T25" fmla="*/ 157 h 170"/>
                          <a:gd name="T26" fmla="*/ 0 w 111"/>
                          <a:gd name="T27" fmla="*/ 124 h 170"/>
                          <a:gd name="T28" fmla="*/ 1 w 111"/>
                          <a:gd name="T29" fmla="*/ 114 h 170"/>
                          <a:gd name="T30" fmla="*/ 2 w 111"/>
                          <a:gd name="T31" fmla="*/ 111 h 170"/>
                          <a:gd name="T32" fmla="*/ 10 w 111"/>
                          <a:gd name="T33" fmla="*/ 117 h 170"/>
                          <a:gd name="T34" fmla="*/ 15 w 111"/>
                          <a:gd name="T35" fmla="*/ 114 h 170"/>
                          <a:gd name="T36" fmla="*/ 15 w 111"/>
                          <a:gd name="T37" fmla="*/ 109 h 170"/>
                          <a:gd name="T38" fmla="*/ 4 w 111"/>
                          <a:gd name="T39" fmla="*/ 93 h 170"/>
                          <a:gd name="T40" fmla="*/ 5 w 111"/>
                          <a:gd name="T41" fmla="*/ 62 h 170"/>
                          <a:gd name="T42" fmla="*/ 35 w 111"/>
                          <a:gd name="T43" fmla="*/ 14 h 170"/>
                          <a:gd name="T44" fmla="*/ 48 w 111"/>
                          <a:gd name="T45" fmla="*/ 12 h 170"/>
                          <a:gd name="T46" fmla="*/ 69 w 111"/>
                          <a:gd name="T47" fmla="*/ 0 h 17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</a:cxnLst>
                        <a:rect l="0" t="0" r="r" b="b"/>
                        <a:pathLst>
                          <a:path w="111" h="170">
                            <a:moveTo>
                              <a:pt x="69" y="0"/>
                            </a:moveTo>
                            <a:lnTo>
                              <a:pt x="84" y="4"/>
                            </a:lnTo>
                            <a:lnTo>
                              <a:pt x="111" y="64"/>
                            </a:lnTo>
                            <a:lnTo>
                              <a:pt x="103" y="121"/>
                            </a:lnTo>
                            <a:lnTo>
                              <a:pt x="104" y="136"/>
                            </a:lnTo>
                            <a:lnTo>
                              <a:pt x="102" y="148"/>
                            </a:lnTo>
                            <a:lnTo>
                              <a:pt x="76" y="164"/>
                            </a:lnTo>
                            <a:lnTo>
                              <a:pt x="70" y="151"/>
                            </a:lnTo>
                            <a:lnTo>
                              <a:pt x="63" y="151"/>
                            </a:lnTo>
                            <a:lnTo>
                              <a:pt x="59" y="159"/>
                            </a:lnTo>
                            <a:lnTo>
                              <a:pt x="39" y="157"/>
                            </a:lnTo>
                            <a:lnTo>
                              <a:pt x="13" y="170"/>
                            </a:lnTo>
                            <a:lnTo>
                              <a:pt x="11" y="157"/>
                            </a:lnTo>
                            <a:lnTo>
                              <a:pt x="0" y="124"/>
                            </a:lnTo>
                            <a:lnTo>
                              <a:pt x="1" y="114"/>
                            </a:lnTo>
                            <a:lnTo>
                              <a:pt x="2" y="111"/>
                            </a:lnTo>
                            <a:lnTo>
                              <a:pt x="10" y="117"/>
                            </a:lnTo>
                            <a:lnTo>
                              <a:pt x="15" y="114"/>
                            </a:lnTo>
                            <a:lnTo>
                              <a:pt x="15" y="109"/>
                            </a:lnTo>
                            <a:lnTo>
                              <a:pt x="4" y="93"/>
                            </a:lnTo>
                            <a:lnTo>
                              <a:pt x="5" y="62"/>
                            </a:lnTo>
                            <a:lnTo>
                              <a:pt x="35" y="14"/>
                            </a:lnTo>
                            <a:lnTo>
                              <a:pt x="48" y="12"/>
                            </a:lnTo>
                            <a:lnTo>
                              <a:pt x="69" y="0"/>
                            </a:lnTo>
                            <a:close/>
                          </a:path>
                        </a:pathLst>
                      </a:custGeom>
                      <a:solidFill>
                        <a:srgbClr val="279EC8"/>
                      </a:solidFill>
                      <a:ln w="0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</p:grpSp>
              </p:grpSp>
            </p:grpSp>
          </p:grpSp>
          <p:sp>
            <p:nvSpPr>
              <p:cNvPr id="384" name="Lidingö">
                <a:extLst>
                  <a:ext uri="{FF2B5EF4-FFF2-40B4-BE49-F238E27FC236}">
                    <a16:creationId xmlns:a16="http://schemas.microsoft.com/office/drawing/2014/main" id="{00000000-0008-0000-0200-00001B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7820" y="2992649"/>
                <a:ext cx="93853" cy="69151"/>
              </a:xfrm>
              <a:custGeom>
                <a:avLst/>
                <a:gdLst>
                  <a:gd name="T0" fmla="*/ 12 w 68"/>
                  <a:gd name="T1" fmla="*/ 0 h 50"/>
                  <a:gd name="T2" fmla="*/ 17 w 68"/>
                  <a:gd name="T3" fmla="*/ 0 h 50"/>
                  <a:gd name="T4" fmla="*/ 18 w 68"/>
                  <a:gd name="T5" fmla="*/ 7 h 50"/>
                  <a:gd name="T6" fmla="*/ 66 w 68"/>
                  <a:gd name="T7" fmla="*/ 20 h 50"/>
                  <a:gd name="T8" fmla="*/ 68 w 68"/>
                  <a:gd name="T9" fmla="*/ 21 h 50"/>
                  <a:gd name="T10" fmla="*/ 55 w 68"/>
                  <a:gd name="T11" fmla="*/ 24 h 50"/>
                  <a:gd name="T12" fmla="*/ 36 w 68"/>
                  <a:gd name="T13" fmla="*/ 40 h 50"/>
                  <a:gd name="T14" fmla="*/ 20 w 68"/>
                  <a:gd name="T15" fmla="*/ 50 h 50"/>
                  <a:gd name="T16" fmla="*/ 22 w 68"/>
                  <a:gd name="T17" fmla="*/ 41 h 50"/>
                  <a:gd name="T18" fmla="*/ 8 w 68"/>
                  <a:gd name="T19" fmla="*/ 29 h 50"/>
                  <a:gd name="T20" fmla="*/ 0 w 68"/>
                  <a:gd name="T21" fmla="*/ 19 h 50"/>
                  <a:gd name="T22" fmla="*/ 5 w 68"/>
                  <a:gd name="T23" fmla="*/ 19 h 50"/>
                  <a:gd name="T24" fmla="*/ 3 w 68"/>
                  <a:gd name="T25" fmla="*/ 16 h 50"/>
                  <a:gd name="T26" fmla="*/ 0 w 68"/>
                  <a:gd name="T27" fmla="*/ 13 h 50"/>
                  <a:gd name="T28" fmla="*/ 1 w 68"/>
                  <a:gd name="T29" fmla="*/ 8 h 50"/>
                  <a:gd name="T30" fmla="*/ 12 w 68"/>
                  <a:gd name="T3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8" h="50">
                    <a:moveTo>
                      <a:pt x="12" y="0"/>
                    </a:moveTo>
                    <a:lnTo>
                      <a:pt x="17" y="0"/>
                    </a:lnTo>
                    <a:lnTo>
                      <a:pt x="18" y="7"/>
                    </a:lnTo>
                    <a:lnTo>
                      <a:pt x="66" y="20"/>
                    </a:lnTo>
                    <a:lnTo>
                      <a:pt x="68" y="21"/>
                    </a:lnTo>
                    <a:lnTo>
                      <a:pt x="55" y="24"/>
                    </a:lnTo>
                    <a:lnTo>
                      <a:pt x="36" y="40"/>
                    </a:lnTo>
                    <a:lnTo>
                      <a:pt x="20" y="50"/>
                    </a:lnTo>
                    <a:lnTo>
                      <a:pt x="22" y="41"/>
                    </a:lnTo>
                    <a:lnTo>
                      <a:pt x="8" y="29"/>
                    </a:lnTo>
                    <a:lnTo>
                      <a:pt x="0" y="19"/>
                    </a:lnTo>
                    <a:lnTo>
                      <a:pt x="5" y="19"/>
                    </a:lnTo>
                    <a:lnTo>
                      <a:pt x="3" y="16"/>
                    </a:lnTo>
                    <a:lnTo>
                      <a:pt x="0" y="13"/>
                    </a:lnTo>
                    <a:lnTo>
                      <a:pt x="1" y="8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385" name="Solna">
                <a:extLst>
                  <a:ext uri="{FF2B5EF4-FFF2-40B4-BE49-F238E27FC236}">
                    <a16:creationId xmlns:a16="http://schemas.microsoft.com/office/drawing/2014/main" id="{00000000-0008-0000-0200-00001C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46784" y="2989880"/>
                <a:ext cx="38646" cy="55322"/>
              </a:xfrm>
              <a:custGeom>
                <a:avLst/>
                <a:gdLst>
                  <a:gd name="T0" fmla="*/ 8 w 28"/>
                  <a:gd name="T1" fmla="*/ 0 h 40"/>
                  <a:gd name="T2" fmla="*/ 10 w 28"/>
                  <a:gd name="T3" fmla="*/ 4 h 40"/>
                  <a:gd name="T4" fmla="*/ 14 w 28"/>
                  <a:gd name="T5" fmla="*/ 5 h 40"/>
                  <a:gd name="T6" fmla="*/ 15 w 28"/>
                  <a:gd name="T7" fmla="*/ 8 h 40"/>
                  <a:gd name="T8" fmla="*/ 19 w 28"/>
                  <a:gd name="T9" fmla="*/ 11 h 40"/>
                  <a:gd name="T10" fmla="*/ 23 w 28"/>
                  <a:gd name="T11" fmla="*/ 15 h 40"/>
                  <a:gd name="T12" fmla="*/ 28 w 28"/>
                  <a:gd name="T13" fmla="*/ 18 h 40"/>
                  <a:gd name="T14" fmla="*/ 24 w 28"/>
                  <a:gd name="T15" fmla="*/ 19 h 40"/>
                  <a:gd name="T16" fmla="*/ 23 w 28"/>
                  <a:gd name="T17" fmla="*/ 19 h 40"/>
                  <a:gd name="T18" fmla="*/ 23 w 28"/>
                  <a:gd name="T19" fmla="*/ 21 h 40"/>
                  <a:gd name="T20" fmla="*/ 21 w 28"/>
                  <a:gd name="T21" fmla="*/ 22 h 40"/>
                  <a:gd name="T22" fmla="*/ 24 w 28"/>
                  <a:gd name="T23" fmla="*/ 30 h 40"/>
                  <a:gd name="T24" fmla="*/ 21 w 28"/>
                  <a:gd name="T25" fmla="*/ 32 h 40"/>
                  <a:gd name="T26" fmla="*/ 21 w 28"/>
                  <a:gd name="T27" fmla="*/ 34 h 40"/>
                  <a:gd name="T28" fmla="*/ 19 w 28"/>
                  <a:gd name="T29" fmla="*/ 35 h 40"/>
                  <a:gd name="T30" fmla="*/ 17 w 28"/>
                  <a:gd name="T31" fmla="*/ 38 h 40"/>
                  <a:gd name="T32" fmla="*/ 16 w 28"/>
                  <a:gd name="T33" fmla="*/ 38 h 40"/>
                  <a:gd name="T34" fmla="*/ 15 w 28"/>
                  <a:gd name="T35" fmla="*/ 36 h 40"/>
                  <a:gd name="T36" fmla="*/ 14 w 28"/>
                  <a:gd name="T37" fmla="*/ 36 h 40"/>
                  <a:gd name="T38" fmla="*/ 12 w 28"/>
                  <a:gd name="T39" fmla="*/ 38 h 40"/>
                  <a:gd name="T40" fmla="*/ 12 w 28"/>
                  <a:gd name="T41" fmla="*/ 38 h 40"/>
                  <a:gd name="T42" fmla="*/ 10 w 28"/>
                  <a:gd name="T43" fmla="*/ 40 h 40"/>
                  <a:gd name="T44" fmla="*/ 7 w 28"/>
                  <a:gd name="T45" fmla="*/ 39 h 40"/>
                  <a:gd name="T46" fmla="*/ 0 w 28"/>
                  <a:gd name="T47" fmla="*/ 34 h 40"/>
                  <a:gd name="T48" fmla="*/ 4 w 28"/>
                  <a:gd name="T49" fmla="*/ 29 h 40"/>
                  <a:gd name="T50" fmla="*/ 12 w 28"/>
                  <a:gd name="T51" fmla="*/ 15 h 40"/>
                  <a:gd name="T52" fmla="*/ 10 w 28"/>
                  <a:gd name="T53" fmla="*/ 11 h 40"/>
                  <a:gd name="T54" fmla="*/ 4 w 28"/>
                  <a:gd name="T55" fmla="*/ 8 h 40"/>
                  <a:gd name="T56" fmla="*/ 0 w 28"/>
                  <a:gd name="T57" fmla="*/ 2 h 40"/>
                  <a:gd name="T58" fmla="*/ 8 w 28"/>
                  <a:gd name="T5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40">
                    <a:moveTo>
                      <a:pt x="8" y="0"/>
                    </a:moveTo>
                    <a:lnTo>
                      <a:pt x="10" y="4"/>
                    </a:lnTo>
                    <a:lnTo>
                      <a:pt x="14" y="5"/>
                    </a:lnTo>
                    <a:lnTo>
                      <a:pt x="15" y="8"/>
                    </a:lnTo>
                    <a:lnTo>
                      <a:pt x="19" y="11"/>
                    </a:lnTo>
                    <a:lnTo>
                      <a:pt x="23" y="15"/>
                    </a:lnTo>
                    <a:lnTo>
                      <a:pt x="28" y="18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3" y="21"/>
                    </a:lnTo>
                    <a:lnTo>
                      <a:pt x="21" y="22"/>
                    </a:lnTo>
                    <a:lnTo>
                      <a:pt x="24" y="30"/>
                    </a:lnTo>
                    <a:lnTo>
                      <a:pt x="21" y="32"/>
                    </a:lnTo>
                    <a:lnTo>
                      <a:pt x="21" y="34"/>
                    </a:lnTo>
                    <a:lnTo>
                      <a:pt x="19" y="35"/>
                    </a:lnTo>
                    <a:lnTo>
                      <a:pt x="17" y="38"/>
                    </a:lnTo>
                    <a:lnTo>
                      <a:pt x="16" y="38"/>
                    </a:lnTo>
                    <a:lnTo>
                      <a:pt x="15" y="36"/>
                    </a:lnTo>
                    <a:lnTo>
                      <a:pt x="14" y="36"/>
                    </a:lnTo>
                    <a:lnTo>
                      <a:pt x="12" y="38"/>
                    </a:lnTo>
                    <a:lnTo>
                      <a:pt x="12" y="38"/>
                    </a:lnTo>
                    <a:lnTo>
                      <a:pt x="10" y="40"/>
                    </a:lnTo>
                    <a:lnTo>
                      <a:pt x="7" y="39"/>
                    </a:lnTo>
                    <a:lnTo>
                      <a:pt x="0" y="34"/>
                    </a:lnTo>
                    <a:lnTo>
                      <a:pt x="4" y="29"/>
                    </a:lnTo>
                    <a:lnTo>
                      <a:pt x="12" y="15"/>
                    </a:lnTo>
                    <a:lnTo>
                      <a:pt x="10" y="11"/>
                    </a:lnTo>
                    <a:lnTo>
                      <a:pt x="4" y="8"/>
                    </a:lnTo>
                    <a:lnTo>
                      <a:pt x="0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4FF8D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</p:grp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00000000-0008-0000-0200-000018000000}"/>
              </a:ext>
            </a:extLst>
          </p:cNvPr>
          <p:cNvGrpSpPr/>
          <p:nvPr/>
        </p:nvGrpSpPr>
        <p:grpSpPr>
          <a:xfrm>
            <a:off x="1638000" y="692696"/>
            <a:ext cx="3952800" cy="5684400"/>
            <a:chOff x="0" y="0"/>
            <a:chExt cx="5164735" cy="7429302"/>
          </a:xfrm>
        </p:grpSpPr>
        <p:sp>
          <p:nvSpPr>
            <p:cNvPr id="333" name="Sorsele">
              <a:extLst>
                <a:ext uri="{FF2B5EF4-FFF2-40B4-BE49-F238E27FC236}">
                  <a16:creationId xmlns:a16="http://schemas.microsoft.com/office/drawing/2014/main" id="{00000000-0008-0000-0200-000046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6881" y="2737140"/>
              <a:ext cx="1382538" cy="1267436"/>
            </a:xfrm>
            <a:custGeom>
              <a:avLst/>
              <a:gdLst>
                <a:gd name="T0" fmla="*/ 84 w 588"/>
                <a:gd name="T1" fmla="*/ 0 h 537"/>
                <a:gd name="T2" fmla="*/ 144 w 588"/>
                <a:gd name="T3" fmla="*/ 22 h 537"/>
                <a:gd name="T4" fmla="*/ 276 w 588"/>
                <a:gd name="T5" fmla="*/ 123 h 537"/>
                <a:gd name="T6" fmla="*/ 312 w 588"/>
                <a:gd name="T7" fmla="*/ 124 h 537"/>
                <a:gd name="T8" fmla="*/ 470 w 588"/>
                <a:gd name="T9" fmla="*/ 280 h 537"/>
                <a:gd name="T10" fmla="*/ 494 w 588"/>
                <a:gd name="T11" fmla="*/ 289 h 537"/>
                <a:gd name="T12" fmla="*/ 563 w 588"/>
                <a:gd name="T13" fmla="*/ 310 h 537"/>
                <a:gd name="T14" fmla="*/ 572 w 588"/>
                <a:gd name="T15" fmla="*/ 327 h 537"/>
                <a:gd name="T16" fmla="*/ 584 w 588"/>
                <a:gd name="T17" fmla="*/ 338 h 537"/>
                <a:gd name="T18" fmla="*/ 588 w 588"/>
                <a:gd name="T19" fmla="*/ 379 h 537"/>
                <a:gd name="T20" fmla="*/ 567 w 588"/>
                <a:gd name="T21" fmla="*/ 455 h 537"/>
                <a:gd name="T22" fmla="*/ 533 w 588"/>
                <a:gd name="T23" fmla="*/ 537 h 537"/>
                <a:gd name="T24" fmla="*/ 484 w 588"/>
                <a:gd name="T25" fmla="*/ 488 h 537"/>
                <a:gd name="T26" fmla="*/ 371 w 588"/>
                <a:gd name="T27" fmla="*/ 433 h 537"/>
                <a:gd name="T28" fmla="*/ 293 w 588"/>
                <a:gd name="T29" fmla="*/ 370 h 537"/>
                <a:gd name="T30" fmla="*/ 272 w 588"/>
                <a:gd name="T31" fmla="*/ 324 h 537"/>
                <a:gd name="T32" fmla="*/ 98 w 588"/>
                <a:gd name="T33" fmla="*/ 222 h 537"/>
                <a:gd name="T34" fmla="*/ 0 w 588"/>
                <a:gd name="T35" fmla="*/ 86 h 537"/>
                <a:gd name="T36" fmla="*/ 9 w 588"/>
                <a:gd name="T37" fmla="*/ 84 h 537"/>
                <a:gd name="T38" fmla="*/ 87 w 588"/>
                <a:gd name="T39" fmla="*/ 26 h 537"/>
                <a:gd name="T40" fmla="*/ 84 w 588"/>
                <a:gd name="T41" fmla="*/ 0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8" h="537">
                  <a:moveTo>
                    <a:pt x="84" y="0"/>
                  </a:moveTo>
                  <a:lnTo>
                    <a:pt x="144" y="22"/>
                  </a:lnTo>
                  <a:lnTo>
                    <a:pt x="276" y="123"/>
                  </a:lnTo>
                  <a:lnTo>
                    <a:pt x="312" y="124"/>
                  </a:lnTo>
                  <a:lnTo>
                    <a:pt x="470" y="280"/>
                  </a:lnTo>
                  <a:lnTo>
                    <a:pt x="494" y="289"/>
                  </a:lnTo>
                  <a:lnTo>
                    <a:pt x="563" y="310"/>
                  </a:lnTo>
                  <a:lnTo>
                    <a:pt x="572" y="327"/>
                  </a:lnTo>
                  <a:lnTo>
                    <a:pt x="584" y="338"/>
                  </a:lnTo>
                  <a:lnTo>
                    <a:pt x="588" y="379"/>
                  </a:lnTo>
                  <a:lnTo>
                    <a:pt x="567" y="455"/>
                  </a:lnTo>
                  <a:lnTo>
                    <a:pt x="533" y="537"/>
                  </a:lnTo>
                  <a:lnTo>
                    <a:pt x="484" y="488"/>
                  </a:lnTo>
                  <a:lnTo>
                    <a:pt x="371" y="433"/>
                  </a:lnTo>
                  <a:lnTo>
                    <a:pt x="293" y="370"/>
                  </a:lnTo>
                  <a:lnTo>
                    <a:pt x="272" y="324"/>
                  </a:lnTo>
                  <a:lnTo>
                    <a:pt x="98" y="222"/>
                  </a:lnTo>
                  <a:lnTo>
                    <a:pt x="0" y="86"/>
                  </a:lnTo>
                  <a:lnTo>
                    <a:pt x="9" y="84"/>
                  </a:lnTo>
                  <a:lnTo>
                    <a:pt x="87" y="26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34" name="Bjurholm">
              <a:extLst>
                <a:ext uri="{FF2B5EF4-FFF2-40B4-BE49-F238E27FC236}">
                  <a16:creationId xmlns:a16="http://schemas.microsoft.com/office/drawing/2014/main" id="{00000000-0008-0000-0200-000050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536" y="4879611"/>
              <a:ext cx="507197" cy="347005"/>
            </a:xfrm>
            <a:custGeom>
              <a:avLst/>
              <a:gdLst>
                <a:gd name="T0" fmla="*/ 140 w 216"/>
                <a:gd name="T1" fmla="*/ 0 h 147"/>
                <a:gd name="T2" fmla="*/ 176 w 216"/>
                <a:gd name="T3" fmla="*/ 24 h 147"/>
                <a:gd name="T4" fmla="*/ 182 w 216"/>
                <a:gd name="T5" fmla="*/ 37 h 147"/>
                <a:gd name="T6" fmla="*/ 204 w 216"/>
                <a:gd name="T7" fmla="*/ 61 h 147"/>
                <a:gd name="T8" fmla="*/ 216 w 216"/>
                <a:gd name="T9" fmla="*/ 106 h 147"/>
                <a:gd name="T10" fmla="*/ 203 w 216"/>
                <a:gd name="T11" fmla="*/ 110 h 147"/>
                <a:gd name="T12" fmla="*/ 197 w 216"/>
                <a:gd name="T13" fmla="*/ 127 h 147"/>
                <a:gd name="T14" fmla="*/ 184 w 216"/>
                <a:gd name="T15" fmla="*/ 122 h 147"/>
                <a:gd name="T16" fmla="*/ 174 w 216"/>
                <a:gd name="T17" fmla="*/ 136 h 147"/>
                <a:gd name="T18" fmla="*/ 159 w 216"/>
                <a:gd name="T19" fmla="*/ 134 h 147"/>
                <a:gd name="T20" fmla="*/ 149 w 216"/>
                <a:gd name="T21" fmla="*/ 130 h 147"/>
                <a:gd name="T22" fmla="*/ 141 w 216"/>
                <a:gd name="T23" fmla="*/ 134 h 147"/>
                <a:gd name="T24" fmla="*/ 129 w 216"/>
                <a:gd name="T25" fmla="*/ 123 h 147"/>
                <a:gd name="T26" fmla="*/ 117 w 216"/>
                <a:gd name="T27" fmla="*/ 133 h 147"/>
                <a:gd name="T28" fmla="*/ 102 w 216"/>
                <a:gd name="T29" fmla="*/ 118 h 147"/>
                <a:gd name="T30" fmla="*/ 85 w 216"/>
                <a:gd name="T31" fmla="*/ 123 h 147"/>
                <a:gd name="T32" fmla="*/ 81 w 216"/>
                <a:gd name="T33" fmla="*/ 147 h 147"/>
                <a:gd name="T34" fmla="*/ 72 w 216"/>
                <a:gd name="T35" fmla="*/ 135 h 147"/>
                <a:gd name="T36" fmla="*/ 22 w 216"/>
                <a:gd name="T37" fmla="*/ 127 h 147"/>
                <a:gd name="T38" fmla="*/ 8 w 216"/>
                <a:gd name="T39" fmla="*/ 98 h 147"/>
                <a:gd name="T40" fmla="*/ 15 w 216"/>
                <a:gd name="T41" fmla="*/ 80 h 147"/>
                <a:gd name="T42" fmla="*/ 0 w 216"/>
                <a:gd name="T43" fmla="*/ 63 h 147"/>
                <a:gd name="T44" fmla="*/ 70 w 216"/>
                <a:gd name="T45" fmla="*/ 32 h 147"/>
                <a:gd name="T46" fmla="*/ 140 w 216"/>
                <a:gd name="T47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6" h="147">
                  <a:moveTo>
                    <a:pt x="140" y="0"/>
                  </a:moveTo>
                  <a:lnTo>
                    <a:pt x="176" y="24"/>
                  </a:lnTo>
                  <a:lnTo>
                    <a:pt x="182" y="37"/>
                  </a:lnTo>
                  <a:lnTo>
                    <a:pt x="204" y="61"/>
                  </a:lnTo>
                  <a:lnTo>
                    <a:pt x="216" y="106"/>
                  </a:lnTo>
                  <a:lnTo>
                    <a:pt x="203" y="110"/>
                  </a:lnTo>
                  <a:lnTo>
                    <a:pt x="197" y="127"/>
                  </a:lnTo>
                  <a:lnTo>
                    <a:pt x="184" y="122"/>
                  </a:lnTo>
                  <a:lnTo>
                    <a:pt x="174" y="136"/>
                  </a:lnTo>
                  <a:lnTo>
                    <a:pt x="159" y="134"/>
                  </a:lnTo>
                  <a:lnTo>
                    <a:pt x="149" y="130"/>
                  </a:lnTo>
                  <a:lnTo>
                    <a:pt x="141" y="134"/>
                  </a:lnTo>
                  <a:lnTo>
                    <a:pt x="129" y="123"/>
                  </a:lnTo>
                  <a:lnTo>
                    <a:pt x="117" y="133"/>
                  </a:lnTo>
                  <a:lnTo>
                    <a:pt x="102" y="118"/>
                  </a:lnTo>
                  <a:lnTo>
                    <a:pt x="85" y="123"/>
                  </a:lnTo>
                  <a:lnTo>
                    <a:pt x="81" y="147"/>
                  </a:lnTo>
                  <a:lnTo>
                    <a:pt x="72" y="135"/>
                  </a:lnTo>
                  <a:lnTo>
                    <a:pt x="22" y="127"/>
                  </a:lnTo>
                  <a:lnTo>
                    <a:pt x="8" y="98"/>
                  </a:lnTo>
                  <a:lnTo>
                    <a:pt x="15" y="80"/>
                  </a:lnTo>
                  <a:lnTo>
                    <a:pt x="0" y="63"/>
                  </a:lnTo>
                  <a:lnTo>
                    <a:pt x="70" y="32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35" name="Kiruna">
              <a:extLst>
                <a:ext uri="{FF2B5EF4-FFF2-40B4-BE49-F238E27FC236}">
                  <a16:creationId xmlns:a16="http://schemas.microsoft.com/office/drawing/2014/main" id="{00000000-0008-0000-0200-000036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1627" y="0"/>
              <a:ext cx="1986674" cy="1611456"/>
            </a:xfrm>
            <a:custGeom>
              <a:avLst/>
              <a:gdLst>
                <a:gd name="T0" fmla="*/ 420 w 844"/>
                <a:gd name="T1" fmla="*/ 5 h 683"/>
                <a:gd name="T2" fmla="*/ 442 w 844"/>
                <a:gd name="T3" fmla="*/ 27 h 683"/>
                <a:gd name="T4" fmla="*/ 445 w 844"/>
                <a:gd name="T5" fmla="*/ 58 h 683"/>
                <a:gd name="T6" fmla="*/ 495 w 844"/>
                <a:gd name="T7" fmla="*/ 88 h 683"/>
                <a:gd name="T8" fmla="*/ 517 w 844"/>
                <a:gd name="T9" fmla="*/ 103 h 683"/>
                <a:gd name="T10" fmla="*/ 529 w 844"/>
                <a:gd name="T11" fmla="*/ 133 h 683"/>
                <a:gd name="T12" fmla="*/ 577 w 844"/>
                <a:gd name="T13" fmla="*/ 160 h 683"/>
                <a:gd name="T14" fmla="*/ 598 w 844"/>
                <a:gd name="T15" fmla="*/ 171 h 683"/>
                <a:gd name="T16" fmla="*/ 627 w 844"/>
                <a:gd name="T17" fmla="*/ 199 h 683"/>
                <a:gd name="T18" fmla="*/ 645 w 844"/>
                <a:gd name="T19" fmla="*/ 213 h 683"/>
                <a:gd name="T20" fmla="*/ 683 w 844"/>
                <a:gd name="T21" fmla="*/ 221 h 683"/>
                <a:gd name="T22" fmla="*/ 721 w 844"/>
                <a:gd name="T23" fmla="*/ 229 h 683"/>
                <a:gd name="T24" fmla="*/ 734 w 844"/>
                <a:gd name="T25" fmla="*/ 232 h 683"/>
                <a:gd name="T26" fmla="*/ 754 w 844"/>
                <a:gd name="T27" fmla="*/ 236 h 683"/>
                <a:gd name="T28" fmla="*/ 763 w 844"/>
                <a:gd name="T29" fmla="*/ 251 h 683"/>
                <a:gd name="T30" fmla="*/ 787 w 844"/>
                <a:gd name="T31" fmla="*/ 260 h 683"/>
                <a:gd name="T32" fmla="*/ 806 w 844"/>
                <a:gd name="T33" fmla="*/ 283 h 683"/>
                <a:gd name="T34" fmla="*/ 821 w 844"/>
                <a:gd name="T35" fmla="*/ 326 h 683"/>
                <a:gd name="T36" fmla="*/ 844 w 844"/>
                <a:gd name="T37" fmla="*/ 330 h 683"/>
                <a:gd name="T38" fmla="*/ 733 w 844"/>
                <a:gd name="T39" fmla="*/ 518 h 683"/>
                <a:gd name="T40" fmla="*/ 656 w 844"/>
                <a:gd name="T41" fmla="*/ 673 h 683"/>
                <a:gd name="T42" fmla="*/ 639 w 844"/>
                <a:gd name="T43" fmla="*/ 645 h 683"/>
                <a:gd name="T44" fmla="*/ 567 w 844"/>
                <a:gd name="T45" fmla="*/ 637 h 683"/>
                <a:gd name="T46" fmla="*/ 524 w 844"/>
                <a:gd name="T47" fmla="*/ 641 h 683"/>
                <a:gd name="T48" fmla="*/ 401 w 844"/>
                <a:gd name="T49" fmla="*/ 559 h 683"/>
                <a:gd name="T50" fmla="*/ 387 w 844"/>
                <a:gd name="T51" fmla="*/ 550 h 683"/>
                <a:gd name="T52" fmla="*/ 361 w 844"/>
                <a:gd name="T53" fmla="*/ 546 h 683"/>
                <a:gd name="T54" fmla="*/ 306 w 844"/>
                <a:gd name="T55" fmla="*/ 531 h 683"/>
                <a:gd name="T56" fmla="*/ 228 w 844"/>
                <a:gd name="T57" fmla="*/ 509 h 683"/>
                <a:gd name="T58" fmla="*/ 155 w 844"/>
                <a:gd name="T59" fmla="*/ 520 h 683"/>
                <a:gd name="T60" fmla="*/ 11 w 844"/>
                <a:gd name="T61" fmla="*/ 491 h 683"/>
                <a:gd name="T62" fmla="*/ 32 w 844"/>
                <a:gd name="T63" fmla="*/ 391 h 683"/>
                <a:gd name="T64" fmla="*/ 17 w 844"/>
                <a:gd name="T65" fmla="*/ 247 h 683"/>
                <a:gd name="T66" fmla="*/ 94 w 844"/>
                <a:gd name="T67" fmla="*/ 254 h 683"/>
                <a:gd name="T68" fmla="*/ 304 w 844"/>
                <a:gd name="T69" fmla="*/ 294 h 683"/>
                <a:gd name="T70" fmla="*/ 305 w 844"/>
                <a:gd name="T71" fmla="*/ 213 h 683"/>
                <a:gd name="T72" fmla="*/ 344 w 844"/>
                <a:gd name="T73" fmla="*/ 161 h 683"/>
                <a:gd name="T74" fmla="*/ 350 w 844"/>
                <a:gd name="T75" fmla="*/ 61 h 683"/>
                <a:gd name="T76" fmla="*/ 387 w 844"/>
                <a:gd name="T77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44" h="683">
                  <a:moveTo>
                    <a:pt x="387" y="0"/>
                  </a:moveTo>
                  <a:lnTo>
                    <a:pt x="420" y="5"/>
                  </a:lnTo>
                  <a:lnTo>
                    <a:pt x="433" y="22"/>
                  </a:lnTo>
                  <a:lnTo>
                    <a:pt x="442" y="27"/>
                  </a:lnTo>
                  <a:lnTo>
                    <a:pt x="432" y="43"/>
                  </a:lnTo>
                  <a:lnTo>
                    <a:pt x="445" y="58"/>
                  </a:lnTo>
                  <a:lnTo>
                    <a:pt x="458" y="56"/>
                  </a:lnTo>
                  <a:lnTo>
                    <a:pt x="495" y="88"/>
                  </a:lnTo>
                  <a:lnTo>
                    <a:pt x="507" y="107"/>
                  </a:lnTo>
                  <a:lnTo>
                    <a:pt x="517" y="103"/>
                  </a:lnTo>
                  <a:lnTo>
                    <a:pt x="525" y="107"/>
                  </a:lnTo>
                  <a:lnTo>
                    <a:pt x="529" y="133"/>
                  </a:lnTo>
                  <a:lnTo>
                    <a:pt x="560" y="145"/>
                  </a:lnTo>
                  <a:lnTo>
                    <a:pt x="577" y="160"/>
                  </a:lnTo>
                  <a:lnTo>
                    <a:pt x="577" y="171"/>
                  </a:lnTo>
                  <a:lnTo>
                    <a:pt x="598" y="171"/>
                  </a:lnTo>
                  <a:lnTo>
                    <a:pt x="626" y="187"/>
                  </a:lnTo>
                  <a:lnTo>
                    <a:pt x="627" y="199"/>
                  </a:lnTo>
                  <a:lnTo>
                    <a:pt x="631" y="209"/>
                  </a:lnTo>
                  <a:lnTo>
                    <a:pt x="645" y="213"/>
                  </a:lnTo>
                  <a:lnTo>
                    <a:pt x="677" y="211"/>
                  </a:lnTo>
                  <a:lnTo>
                    <a:pt x="683" y="221"/>
                  </a:lnTo>
                  <a:lnTo>
                    <a:pt x="691" y="216"/>
                  </a:lnTo>
                  <a:lnTo>
                    <a:pt x="721" y="229"/>
                  </a:lnTo>
                  <a:lnTo>
                    <a:pt x="726" y="224"/>
                  </a:lnTo>
                  <a:lnTo>
                    <a:pt x="734" y="232"/>
                  </a:lnTo>
                  <a:lnTo>
                    <a:pt x="750" y="242"/>
                  </a:lnTo>
                  <a:lnTo>
                    <a:pt x="754" y="236"/>
                  </a:lnTo>
                  <a:lnTo>
                    <a:pt x="763" y="241"/>
                  </a:lnTo>
                  <a:lnTo>
                    <a:pt x="763" y="251"/>
                  </a:lnTo>
                  <a:lnTo>
                    <a:pt x="780" y="260"/>
                  </a:lnTo>
                  <a:lnTo>
                    <a:pt x="787" y="260"/>
                  </a:lnTo>
                  <a:lnTo>
                    <a:pt x="804" y="270"/>
                  </a:lnTo>
                  <a:lnTo>
                    <a:pt x="806" y="283"/>
                  </a:lnTo>
                  <a:lnTo>
                    <a:pt x="821" y="294"/>
                  </a:lnTo>
                  <a:lnTo>
                    <a:pt x="821" y="326"/>
                  </a:lnTo>
                  <a:lnTo>
                    <a:pt x="829" y="336"/>
                  </a:lnTo>
                  <a:lnTo>
                    <a:pt x="844" y="330"/>
                  </a:lnTo>
                  <a:lnTo>
                    <a:pt x="784" y="473"/>
                  </a:lnTo>
                  <a:lnTo>
                    <a:pt x="733" y="518"/>
                  </a:lnTo>
                  <a:lnTo>
                    <a:pt x="673" y="683"/>
                  </a:lnTo>
                  <a:lnTo>
                    <a:pt x="656" y="673"/>
                  </a:lnTo>
                  <a:lnTo>
                    <a:pt x="661" y="661"/>
                  </a:lnTo>
                  <a:lnTo>
                    <a:pt x="639" y="645"/>
                  </a:lnTo>
                  <a:lnTo>
                    <a:pt x="579" y="641"/>
                  </a:lnTo>
                  <a:lnTo>
                    <a:pt x="567" y="637"/>
                  </a:lnTo>
                  <a:lnTo>
                    <a:pt x="548" y="644"/>
                  </a:lnTo>
                  <a:lnTo>
                    <a:pt x="524" y="641"/>
                  </a:lnTo>
                  <a:lnTo>
                    <a:pt x="469" y="593"/>
                  </a:lnTo>
                  <a:lnTo>
                    <a:pt x="401" y="559"/>
                  </a:lnTo>
                  <a:lnTo>
                    <a:pt x="397" y="552"/>
                  </a:lnTo>
                  <a:lnTo>
                    <a:pt x="387" y="550"/>
                  </a:lnTo>
                  <a:lnTo>
                    <a:pt x="378" y="555"/>
                  </a:lnTo>
                  <a:lnTo>
                    <a:pt x="361" y="546"/>
                  </a:lnTo>
                  <a:lnTo>
                    <a:pt x="340" y="548"/>
                  </a:lnTo>
                  <a:lnTo>
                    <a:pt x="306" y="531"/>
                  </a:lnTo>
                  <a:lnTo>
                    <a:pt x="253" y="521"/>
                  </a:lnTo>
                  <a:lnTo>
                    <a:pt x="228" y="509"/>
                  </a:lnTo>
                  <a:lnTo>
                    <a:pt x="177" y="514"/>
                  </a:lnTo>
                  <a:lnTo>
                    <a:pt x="155" y="520"/>
                  </a:lnTo>
                  <a:lnTo>
                    <a:pt x="67" y="522"/>
                  </a:lnTo>
                  <a:lnTo>
                    <a:pt x="11" y="491"/>
                  </a:lnTo>
                  <a:lnTo>
                    <a:pt x="0" y="475"/>
                  </a:lnTo>
                  <a:lnTo>
                    <a:pt x="32" y="391"/>
                  </a:lnTo>
                  <a:lnTo>
                    <a:pt x="16" y="302"/>
                  </a:lnTo>
                  <a:lnTo>
                    <a:pt x="17" y="247"/>
                  </a:lnTo>
                  <a:lnTo>
                    <a:pt x="62" y="228"/>
                  </a:lnTo>
                  <a:lnTo>
                    <a:pt x="94" y="254"/>
                  </a:lnTo>
                  <a:lnTo>
                    <a:pt x="153" y="246"/>
                  </a:lnTo>
                  <a:lnTo>
                    <a:pt x="304" y="294"/>
                  </a:lnTo>
                  <a:lnTo>
                    <a:pt x="350" y="236"/>
                  </a:lnTo>
                  <a:lnTo>
                    <a:pt x="305" y="213"/>
                  </a:lnTo>
                  <a:lnTo>
                    <a:pt x="323" y="195"/>
                  </a:lnTo>
                  <a:lnTo>
                    <a:pt x="344" y="161"/>
                  </a:lnTo>
                  <a:lnTo>
                    <a:pt x="356" y="107"/>
                  </a:lnTo>
                  <a:lnTo>
                    <a:pt x="350" y="61"/>
                  </a:lnTo>
                  <a:lnTo>
                    <a:pt x="316" y="14"/>
                  </a:lnTo>
                  <a:lnTo>
                    <a:pt x="387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36" name="Pajala">
              <a:extLst>
                <a:ext uri="{FF2B5EF4-FFF2-40B4-BE49-F238E27FC236}">
                  <a16:creationId xmlns:a16="http://schemas.microsoft.com/office/drawing/2014/main" id="{00000000-0008-0000-0200-000037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9360" y="778680"/>
              <a:ext cx="832864" cy="1479744"/>
            </a:xfrm>
            <a:custGeom>
              <a:avLst/>
              <a:gdLst>
                <a:gd name="T0" fmla="*/ 186 w 354"/>
                <a:gd name="T1" fmla="*/ 0 h 627"/>
                <a:gd name="T2" fmla="*/ 197 w 354"/>
                <a:gd name="T3" fmla="*/ 10 h 627"/>
                <a:gd name="T4" fmla="*/ 211 w 354"/>
                <a:gd name="T5" fmla="*/ 42 h 627"/>
                <a:gd name="T6" fmla="*/ 220 w 354"/>
                <a:gd name="T7" fmla="*/ 42 h 627"/>
                <a:gd name="T8" fmla="*/ 225 w 354"/>
                <a:gd name="T9" fmla="*/ 53 h 627"/>
                <a:gd name="T10" fmla="*/ 235 w 354"/>
                <a:gd name="T11" fmla="*/ 53 h 627"/>
                <a:gd name="T12" fmla="*/ 240 w 354"/>
                <a:gd name="T13" fmla="*/ 68 h 627"/>
                <a:gd name="T14" fmla="*/ 253 w 354"/>
                <a:gd name="T15" fmla="*/ 71 h 627"/>
                <a:gd name="T16" fmla="*/ 258 w 354"/>
                <a:gd name="T17" fmla="*/ 93 h 627"/>
                <a:gd name="T18" fmla="*/ 241 w 354"/>
                <a:gd name="T19" fmla="*/ 103 h 627"/>
                <a:gd name="T20" fmla="*/ 236 w 354"/>
                <a:gd name="T21" fmla="*/ 131 h 627"/>
                <a:gd name="T22" fmla="*/ 241 w 354"/>
                <a:gd name="T23" fmla="*/ 146 h 627"/>
                <a:gd name="T24" fmla="*/ 244 w 354"/>
                <a:gd name="T25" fmla="*/ 191 h 627"/>
                <a:gd name="T26" fmla="*/ 258 w 354"/>
                <a:gd name="T27" fmla="*/ 216 h 627"/>
                <a:gd name="T28" fmla="*/ 254 w 354"/>
                <a:gd name="T29" fmla="*/ 241 h 627"/>
                <a:gd name="T30" fmla="*/ 249 w 354"/>
                <a:gd name="T31" fmla="*/ 242 h 627"/>
                <a:gd name="T32" fmla="*/ 253 w 354"/>
                <a:gd name="T33" fmla="*/ 252 h 627"/>
                <a:gd name="T34" fmla="*/ 244 w 354"/>
                <a:gd name="T35" fmla="*/ 273 h 627"/>
                <a:gd name="T36" fmla="*/ 260 w 354"/>
                <a:gd name="T37" fmla="*/ 285 h 627"/>
                <a:gd name="T38" fmla="*/ 265 w 354"/>
                <a:gd name="T39" fmla="*/ 280 h 627"/>
                <a:gd name="T40" fmla="*/ 290 w 354"/>
                <a:gd name="T41" fmla="*/ 288 h 627"/>
                <a:gd name="T42" fmla="*/ 296 w 354"/>
                <a:gd name="T43" fmla="*/ 283 h 627"/>
                <a:gd name="T44" fmla="*/ 307 w 354"/>
                <a:gd name="T45" fmla="*/ 293 h 627"/>
                <a:gd name="T46" fmla="*/ 303 w 354"/>
                <a:gd name="T47" fmla="*/ 309 h 627"/>
                <a:gd name="T48" fmla="*/ 305 w 354"/>
                <a:gd name="T49" fmla="*/ 326 h 627"/>
                <a:gd name="T50" fmla="*/ 313 w 354"/>
                <a:gd name="T51" fmla="*/ 330 h 627"/>
                <a:gd name="T52" fmla="*/ 307 w 354"/>
                <a:gd name="T53" fmla="*/ 351 h 627"/>
                <a:gd name="T54" fmla="*/ 287 w 354"/>
                <a:gd name="T55" fmla="*/ 360 h 627"/>
                <a:gd name="T56" fmla="*/ 284 w 354"/>
                <a:gd name="T57" fmla="*/ 377 h 627"/>
                <a:gd name="T58" fmla="*/ 290 w 354"/>
                <a:gd name="T59" fmla="*/ 389 h 627"/>
                <a:gd name="T60" fmla="*/ 287 w 354"/>
                <a:gd name="T61" fmla="*/ 402 h 627"/>
                <a:gd name="T62" fmla="*/ 307 w 354"/>
                <a:gd name="T63" fmla="*/ 429 h 627"/>
                <a:gd name="T64" fmla="*/ 311 w 354"/>
                <a:gd name="T65" fmla="*/ 449 h 627"/>
                <a:gd name="T66" fmla="*/ 329 w 354"/>
                <a:gd name="T67" fmla="*/ 468 h 627"/>
                <a:gd name="T68" fmla="*/ 337 w 354"/>
                <a:gd name="T69" fmla="*/ 471 h 627"/>
                <a:gd name="T70" fmla="*/ 341 w 354"/>
                <a:gd name="T71" fmla="*/ 483 h 627"/>
                <a:gd name="T72" fmla="*/ 351 w 354"/>
                <a:gd name="T73" fmla="*/ 488 h 627"/>
                <a:gd name="T74" fmla="*/ 354 w 354"/>
                <a:gd name="T75" fmla="*/ 504 h 627"/>
                <a:gd name="T76" fmla="*/ 245 w 354"/>
                <a:gd name="T77" fmla="*/ 492 h 627"/>
                <a:gd name="T78" fmla="*/ 284 w 354"/>
                <a:gd name="T79" fmla="*/ 603 h 627"/>
                <a:gd name="T80" fmla="*/ 215 w 354"/>
                <a:gd name="T81" fmla="*/ 627 h 627"/>
                <a:gd name="T82" fmla="*/ 63 w 354"/>
                <a:gd name="T83" fmla="*/ 565 h 627"/>
                <a:gd name="T84" fmla="*/ 70 w 354"/>
                <a:gd name="T85" fmla="*/ 531 h 627"/>
                <a:gd name="T86" fmla="*/ 0 w 354"/>
                <a:gd name="T87" fmla="*/ 391 h 627"/>
                <a:gd name="T88" fmla="*/ 15 w 354"/>
                <a:gd name="T89" fmla="*/ 353 h 627"/>
                <a:gd name="T90" fmla="*/ 75 w 354"/>
                <a:gd name="T91" fmla="*/ 188 h 627"/>
                <a:gd name="T92" fmla="*/ 126 w 354"/>
                <a:gd name="T93" fmla="*/ 143 h 627"/>
                <a:gd name="T94" fmla="*/ 186 w 354"/>
                <a:gd name="T95" fmla="*/ 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54" h="627">
                  <a:moveTo>
                    <a:pt x="186" y="0"/>
                  </a:moveTo>
                  <a:lnTo>
                    <a:pt x="197" y="10"/>
                  </a:lnTo>
                  <a:lnTo>
                    <a:pt x="211" y="42"/>
                  </a:lnTo>
                  <a:lnTo>
                    <a:pt x="220" y="42"/>
                  </a:lnTo>
                  <a:lnTo>
                    <a:pt x="225" y="53"/>
                  </a:lnTo>
                  <a:lnTo>
                    <a:pt x="235" y="53"/>
                  </a:lnTo>
                  <a:lnTo>
                    <a:pt x="240" y="68"/>
                  </a:lnTo>
                  <a:lnTo>
                    <a:pt x="253" y="71"/>
                  </a:lnTo>
                  <a:lnTo>
                    <a:pt x="258" y="93"/>
                  </a:lnTo>
                  <a:lnTo>
                    <a:pt x="241" y="103"/>
                  </a:lnTo>
                  <a:lnTo>
                    <a:pt x="236" y="131"/>
                  </a:lnTo>
                  <a:lnTo>
                    <a:pt x="241" y="146"/>
                  </a:lnTo>
                  <a:lnTo>
                    <a:pt x="244" y="191"/>
                  </a:lnTo>
                  <a:lnTo>
                    <a:pt x="258" y="216"/>
                  </a:lnTo>
                  <a:lnTo>
                    <a:pt x="254" y="241"/>
                  </a:lnTo>
                  <a:lnTo>
                    <a:pt x="249" y="242"/>
                  </a:lnTo>
                  <a:lnTo>
                    <a:pt x="253" y="252"/>
                  </a:lnTo>
                  <a:lnTo>
                    <a:pt x="244" y="273"/>
                  </a:lnTo>
                  <a:lnTo>
                    <a:pt x="260" y="285"/>
                  </a:lnTo>
                  <a:lnTo>
                    <a:pt x="265" y="280"/>
                  </a:lnTo>
                  <a:lnTo>
                    <a:pt x="290" y="288"/>
                  </a:lnTo>
                  <a:lnTo>
                    <a:pt x="296" y="283"/>
                  </a:lnTo>
                  <a:lnTo>
                    <a:pt x="307" y="293"/>
                  </a:lnTo>
                  <a:lnTo>
                    <a:pt x="303" y="309"/>
                  </a:lnTo>
                  <a:lnTo>
                    <a:pt x="305" y="326"/>
                  </a:lnTo>
                  <a:lnTo>
                    <a:pt x="313" y="330"/>
                  </a:lnTo>
                  <a:lnTo>
                    <a:pt x="307" y="351"/>
                  </a:lnTo>
                  <a:lnTo>
                    <a:pt x="287" y="360"/>
                  </a:lnTo>
                  <a:lnTo>
                    <a:pt x="284" y="377"/>
                  </a:lnTo>
                  <a:lnTo>
                    <a:pt x="290" y="389"/>
                  </a:lnTo>
                  <a:lnTo>
                    <a:pt x="287" y="402"/>
                  </a:lnTo>
                  <a:lnTo>
                    <a:pt x="307" y="429"/>
                  </a:lnTo>
                  <a:lnTo>
                    <a:pt x="311" y="449"/>
                  </a:lnTo>
                  <a:lnTo>
                    <a:pt x="329" y="468"/>
                  </a:lnTo>
                  <a:lnTo>
                    <a:pt x="337" y="471"/>
                  </a:lnTo>
                  <a:lnTo>
                    <a:pt x="341" y="483"/>
                  </a:lnTo>
                  <a:lnTo>
                    <a:pt x="351" y="488"/>
                  </a:lnTo>
                  <a:lnTo>
                    <a:pt x="354" y="504"/>
                  </a:lnTo>
                  <a:lnTo>
                    <a:pt x="245" y="492"/>
                  </a:lnTo>
                  <a:lnTo>
                    <a:pt x="284" y="603"/>
                  </a:lnTo>
                  <a:lnTo>
                    <a:pt x="215" y="627"/>
                  </a:lnTo>
                  <a:lnTo>
                    <a:pt x="63" y="565"/>
                  </a:lnTo>
                  <a:lnTo>
                    <a:pt x="70" y="531"/>
                  </a:lnTo>
                  <a:lnTo>
                    <a:pt x="0" y="391"/>
                  </a:lnTo>
                  <a:lnTo>
                    <a:pt x="15" y="353"/>
                  </a:lnTo>
                  <a:lnTo>
                    <a:pt x="75" y="188"/>
                  </a:lnTo>
                  <a:lnTo>
                    <a:pt x="126" y="143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37" name="Övertorneå">
              <a:extLst>
                <a:ext uri="{FF2B5EF4-FFF2-40B4-BE49-F238E27FC236}">
                  <a16:creationId xmlns:a16="http://schemas.microsoft.com/office/drawing/2014/main" id="{00000000-0008-0000-0200-000038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0342" y="1939644"/>
              <a:ext cx="386840" cy="906318"/>
            </a:xfrm>
            <a:custGeom>
              <a:avLst/>
              <a:gdLst>
                <a:gd name="T0" fmla="*/ 20 w 165"/>
                <a:gd name="T1" fmla="*/ 0 h 384"/>
                <a:gd name="T2" fmla="*/ 129 w 165"/>
                <a:gd name="T3" fmla="*/ 12 h 384"/>
                <a:gd name="T4" fmla="*/ 147 w 165"/>
                <a:gd name="T5" fmla="*/ 34 h 384"/>
                <a:gd name="T6" fmla="*/ 155 w 165"/>
                <a:gd name="T7" fmla="*/ 48 h 384"/>
                <a:gd name="T8" fmla="*/ 152 w 165"/>
                <a:gd name="T9" fmla="*/ 63 h 384"/>
                <a:gd name="T10" fmla="*/ 142 w 165"/>
                <a:gd name="T11" fmla="*/ 62 h 384"/>
                <a:gd name="T12" fmla="*/ 141 w 165"/>
                <a:gd name="T13" fmla="*/ 73 h 384"/>
                <a:gd name="T14" fmla="*/ 146 w 165"/>
                <a:gd name="T15" fmla="*/ 106 h 384"/>
                <a:gd name="T16" fmla="*/ 143 w 165"/>
                <a:gd name="T17" fmla="*/ 122 h 384"/>
                <a:gd name="T18" fmla="*/ 147 w 165"/>
                <a:gd name="T19" fmla="*/ 148 h 384"/>
                <a:gd name="T20" fmla="*/ 137 w 165"/>
                <a:gd name="T21" fmla="*/ 161 h 384"/>
                <a:gd name="T22" fmla="*/ 138 w 165"/>
                <a:gd name="T23" fmla="*/ 174 h 384"/>
                <a:gd name="T24" fmla="*/ 126 w 165"/>
                <a:gd name="T25" fmla="*/ 181 h 384"/>
                <a:gd name="T26" fmla="*/ 125 w 165"/>
                <a:gd name="T27" fmla="*/ 194 h 384"/>
                <a:gd name="T28" fmla="*/ 113 w 165"/>
                <a:gd name="T29" fmla="*/ 203 h 384"/>
                <a:gd name="T30" fmla="*/ 113 w 165"/>
                <a:gd name="T31" fmla="*/ 212 h 384"/>
                <a:gd name="T32" fmla="*/ 125 w 165"/>
                <a:gd name="T33" fmla="*/ 229 h 384"/>
                <a:gd name="T34" fmla="*/ 118 w 165"/>
                <a:gd name="T35" fmla="*/ 264 h 384"/>
                <a:gd name="T36" fmla="*/ 142 w 165"/>
                <a:gd name="T37" fmla="*/ 317 h 384"/>
                <a:gd name="T38" fmla="*/ 165 w 165"/>
                <a:gd name="T39" fmla="*/ 326 h 384"/>
                <a:gd name="T40" fmla="*/ 148 w 165"/>
                <a:gd name="T41" fmla="*/ 331 h 384"/>
                <a:gd name="T42" fmla="*/ 151 w 165"/>
                <a:gd name="T43" fmla="*/ 344 h 384"/>
                <a:gd name="T44" fmla="*/ 141 w 165"/>
                <a:gd name="T45" fmla="*/ 353 h 384"/>
                <a:gd name="T46" fmla="*/ 130 w 165"/>
                <a:gd name="T47" fmla="*/ 346 h 384"/>
                <a:gd name="T48" fmla="*/ 83 w 165"/>
                <a:gd name="T49" fmla="*/ 384 h 384"/>
                <a:gd name="T50" fmla="*/ 55 w 165"/>
                <a:gd name="T51" fmla="*/ 365 h 384"/>
                <a:gd name="T52" fmla="*/ 55 w 165"/>
                <a:gd name="T53" fmla="*/ 310 h 384"/>
                <a:gd name="T54" fmla="*/ 46 w 165"/>
                <a:gd name="T55" fmla="*/ 283 h 384"/>
                <a:gd name="T56" fmla="*/ 32 w 165"/>
                <a:gd name="T57" fmla="*/ 272 h 384"/>
                <a:gd name="T58" fmla="*/ 40 w 165"/>
                <a:gd name="T59" fmla="*/ 257 h 384"/>
                <a:gd name="T60" fmla="*/ 32 w 165"/>
                <a:gd name="T61" fmla="*/ 246 h 384"/>
                <a:gd name="T62" fmla="*/ 21 w 165"/>
                <a:gd name="T63" fmla="*/ 238 h 384"/>
                <a:gd name="T64" fmla="*/ 24 w 165"/>
                <a:gd name="T65" fmla="*/ 224 h 384"/>
                <a:gd name="T66" fmla="*/ 0 w 165"/>
                <a:gd name="T67" fmla="*/ 131 h 384"/>
                <a:gd name="T68" fmla="*/ 59 w 165"/>
                <a:gd name="T69" fmla="*/ 111 h 384"/>
                <a:gd name="T70" fmla="*/ 20 w 165"/>
                <a:gd name="T71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5" h="384">
                  <a:moveTo>
                    <a:pt x="20" y="0"/>
                  </a:moveTo>
                  <a:lnTo>
                    <a:pt x="129" y="12"/>
                  </a:lnTo>
                  <a:lnTo>
                    <a:pt x="147" y="34"/>
                  </a:lnTo>
                  <a:lnTo>
                    <a:pt x="155" y="48"/>
                  </a:lnTo>
                  <a:lnTo>
                    <a:pt x="152" y="63"/>
                  </a:lnTo>
                  <a:lnTo>
                    <a:pt x="142" y="62"/>
                  </a:lnTo>
                  <a:lnTo>
                    <a:pt x="141" y="73"/>
                  </a:lnTo>
                  <a:lnTo>
                    <a:pt x="146" y="106"/>
                  </a:lnTo>
                  <a:lnTo>
                    <a:pt x="143" y="122"/>
                  </a:lnTo>
                  <a:lnTo>
                    <a:pt x="147" y="148"/>
                  </a:lnTo>
                  <a:lnTo>
                    <a:pt x="137" y="161"/>
                  </a:lnTo>
                  <a:lnTo>
                    <a:pt x="138" y="174"/>
                  </a:lnTo>
                  <a:lnTo>
                    <a:pt x="126" y="181"/>
                  </a:lnTo>
                  <a:lnTo>
                    <a:pt x="125" y="194"/>
                  </a:lnTo>
                  <a:lnTo>
                    <a:pt x="113" y="203"/>
                  </a:lnTo>
                  <a:lnTo>
                    <a:pt x="113" y="212"/>
                  </a:lnTo>
                  <a:lnTo>
                    <a:pt x="125" y="229"/>
                  </a:lnTo>
                  <a:lnTo>
                    <a:pt x="118" y="264"/>
                  </a:lnTo>
                  <a:lnTo>
                    <a:pt x="142" y="317"/>
                  </a:lnTo>
                  <a:lnTo>
                    <a:pt x="165" y="326"/>
                  </a:lnTo>
                  <a:lnTo>
                    <a:pt x="148" y="331"/>
                  </a:lnTo>
                  <a:lnTo>
                    <a:pt x="151" y="344"/>
                  </a:lnTo>
                  <a:lnTo>
                    <a:pt x="141" y="353"/>
                  </a:lnTo>
                  <a:lnTo>
                    <a:pt x="130" y="346"/>
                  </a:lnTo>
                  <a:lnTo>
                    <a:pt x="83" y="384"/>
                  </a:lnTo>
                  <a:lnTo>
                    <a:pt x="55" y="365"/>
                  </a:lnTo>
                  <a:lnTo>
                    <a:pt x="55" y="310"/>
                  </a:lnTo>
                  <a:lnTo>
                    <a:pt x="46" y="283"/>
                  </a:lnTo>
                  <a:lnTo>
                    <a:pt x="32" y="272"/>
                  </a:lnTo>
                  <a:lnTo>
                    <a:pt x="40" y="257"/>
                  </a:lnTo>
                  <a:lnTo>
                    <a:pt x="32" y="246"/>
                  </a:lnTo>
                  <a:lnTo>
                    <a:pt x="21" y="238"/>
                  </a:lnTo>
                  <a:lnTo>
                    <a:pt x="24" y="224"/>
                  </a:lnTo>
                  <a:lnTo>
                    <a:pt x="0" y="131"/>
                  </a:lnTo>
                  <a:lnTo>
                    <a:pt x="59" y="11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38" name="Gällivare">
              <a:extLst>
                <a:ext uri="{FF2B5EF4-FFF2-40B4-BE49-F238E27FC236}">
                  <a16:creationId xmlns:a16="http://schemas.microsoft.com/office/drawing/2014/main" id="{00000000-0008-0000-0200-000039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509" y="1007453"/>
              <a:ext cx="2168203" cy="1689703"/>
            </a:xfrm>
            <a:custGeom>
              <a:avLst/>
              <a:gdLst>
                <a:gd name="T0" fmla="*/ 142 w 922"/>
                <a:gd name="T1" fmla="*/ 30 h 716"/>
                <a:gd name="T2" fmla="*/ 188 w 922"/>
                <a:gd name="T3" fmla="*/ 48 h 716"/>
                <a:gd name="T4" fmla="*/ 255 w 922"/>
                <a:gd name="T5" fmla="*/ 95 h 716"/>
                <a:gd name="T6" fmla="*/ 365 w 922"/>
                <a:gd name="T7" fmla="*/ 87 h 716"/>
                <a:gd name="T8" fmla="*/ 441 w 922"/>
                <a:gd name="T9" fmla="*/ 94 h 716"/>
                <a:gd name="T10" fmla="*/ 528 w 922"/>
                <a:gd name="T11" fmla="*/ 121 h 716"/>
                <a:gd name="T12" fmla="*/ 566 w 922"/>
                <a:gd name="T13" fmla="*/ 128 h 716"/>
                <a:gd name="T14" fmla="*/ 585 w 922"/>
                <a:gd name="T15" fmla="*/ 125 h 716"/>
                <a:gd name="T16" fmla="*/ 657 w 922"/>
                <a:gd name="T17" fmla="*/ 166 h 716"/>
                <a:gd name="T18" fmla="*/ 736 w 922"/>
                <a:gd name="T19" fmla="*/ 217 h 716"/>
                <a:gd name="T20" fmla="*/ 767 w 922"/>
                <a:gd name="T21" fmla="*/ 214 h 716"/>
                <a:gd name="T22" fmla="*/ 849 w 922"/>
                <a:gd name="T23" fmla="*/ 234 h 716"/>
                <a:gd name="T24" fmla="*/ 861 w 922"/>
                <a:gd name="T25" fmla="*/ 256 h 716"/>
                <a:gd name="T26" fmla="*/ 916 w 922"/>
                <a:gd name="T27" fmla="*/ 434 h 716"/>
                <a:gd name="T28" fmla="*/ 892 w 922"/>
                <a:gd name="T29" fmla="*/ 540 h 716"/>
                <a:gd name="T30" fmla="*/ 922 w 922"/>
                <a:gd name="T31" fmla="*/ 631 h 716"/>
                <a:gd name="T32" fmla="*/ 850 w 922"/>
                <a:gd name="T33" fmla="*/ 670 h 716"/>
                <a:gd name="T34" fmla="*/ 791 w 922"/>
                <a:gd name="T35" fmla="*/ 716 h 716"/>
                <a:gd name="T36" fmla="*/ 662 w 922"/>
                <a:gd name="T37" fmla="*/ 534 h 716"/>
                <a:gd name="T38" fmla="*/ 519 w 922"/>
                <a:gd name="T39" fmla="*/ 449 h 716"/>
                <a:gd name="T40" fmla="*/ 452 w 922"/>
                <a:gd name="T41" fmla="*/ 377 h 716"/>
                <a:gd name="T42" fmla="*/ 396 w 922"/>
                <a:gd name="T43" fmla="*/ 337 h 716"/>
                <a:gd name="T44" fmla="*/ 360 w 922"/>
                <a:gd name="T45" fmla="*/ 319 h 716"/>
                <a:gd name="T46" fmla="*/ 322 w 922"/>
                <a:gd name="T47" fmla="*/ 276 h 716"/>
                <a:gd name="T48" fmla="*/ 260 w 922"/>
                <a:gd name="T49" fmla="*/ 250 h 716"/>
                <a:gd name="T50" fmla="*/ 187 w 922"/>
                <a:gd name="T51" fmla="*/ 207 h 716"/>
                <a:gd name="T52" fmla="*/ 138 w 922"/>
                <a:gd name="T53" fmla="*/ 174 h 716"/>
                <a:gd name="T54" fmla="*/ 115 w 922"/>
                <a:gd name="T55" fmla="*/ 157 h 716"/>
                <a:gd name="T56" fmla="*/ 78 w 922"/>
                <a:gd name="T57" fmla="*/ 127 h 716"/>
                <a:gd name="T58" fmla="*/ 42 w 922"/>
                <a:gd name="T59" fmla="*/ 102 h 716"/>
                <a:gd name="T60" fmla="*/ 0 w 922"/>
                <a:gd name="T61" fmla="*/ 78 h 716"/>
                <a:gd name="T62" fmla="*/ 83 w 922"/>
                <a:gd name="T63" fmla="*/ 0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2" h="716">
                  <a:moveTo>
                    <a:pt x="83" y="0"/>
                  </a:moveTo>
                  <a:lnTo>
                    <a:pt x="142" y="30"/>
                  </a:lnTo>
                  <a:lnTo>
                    <a:pt x="184" y="59"/>
                  </a:lnTo>
                  <a:lnTo>
                    <a:pt x="188" y="48"/>
                  </a:lnTo>
                  <a:lnTo>
                    <a:pt x="199" y="64"/>
                  </a:lnTo>
                  <a:lnTo>
                    <a:pt x="255" y="95"/>
                  </a:lnTo>
                  <a:lnTo>
                    <a:pt x="343" y="93"/>
                  </a:lnTo>
                  <a:lnTo>
                    <a:pt x="365" y="87"/>
                  </a:lnTo>
                  <a:lnTo>
                    <a:pt x="416" y="82"/>
                  </a:lnTo>
                  <a:lnTo>
                    <a:pt x="441" y="94"/>
                  </a:lnTo>
                  <a:lnTo>
                    <a:pt x="494" y="104"/>
                  </a:lnTo>
                  <a:lnTo>
                    <a:pt x="528" y="121"/>
                  </a:lnTo>
                  <a:lnTo>
                    <a:pt x="549" y="119"/>
                  </a:lnTo>
                  <a:lnTo>
                    <a:pt x="566" y="128"/>
                  </a:lnTo>
                  <a:lnTo>
                    <a:pt x="575" y="123"/>
                  </a:lnTo>
                  <a:lnTo>
                    <a:pt x="585" y="125"/>
                  </a:lnTo>
                  <a:lnTo>
                    <a:pt x="589" y="132"/>
                  </a:lnTo>
                  <a:lnTo>
                    <a:pt x="657" y="166"/>
                  </a:lnTo>
                  <a:lnTo>
                    <a:pt x="712" y="214"/>
                  </a:lnTo>
                  <a:lnTo>
                    <a:pt x="736" y="217"/>
                  </a:lnTo>
                  <a:lnTo>
                    <a:pt x="755" y="210"/>
                  </a:lnTo>
                  <a:lnTo>
                    <a:pt x="767" y="214"/>
                  </a:lnTo>
                  <a:lnTo>
                    <a:pt x="827" y="218"/>
                  </a:lnTo>
                  <a:lnTo>
                    <a:pt x="849" y="234"/>
                  </a:lnTo>
                  <a:lnTo>
                    <a:pt x="844" y="246"/>
                  </a:lnTo>
                  <a:lnTo>
                    <a:pt x="861" y="256"/>
                  </a:lnTo>
                  <a:lnTo>
                    <a:pt x="846" y="294"/>
                  </a:lnTo>
                  <a:lnTo>
                    <a:pt x="916" y="434"/>
                  </a:lnTo>
                  <a:lnTo>
                    <a:pt x="909" y="468"/>
                  </a:lnTo>
                  <a:lnTo>
                    <a:pt x="892" y="540"/>
                  </a:lnTo>
                  <a:lnTo>
                    <a:pt x="917" y="570"/>
                  </a:lnTo>
                  <a:lnTo>
                    <a:pt x="922" y="631"/>
                  </a:lnTo>
                  <a:lnTo>
                    <a:pt x="900" y="648"/>
                  </a:lnTo>
                  <a:lnTo>
                    <a:pt x="850" y="670"/>
                  </a:lnTo>
                  <a:lnTo>
                    <a:pt x="805" y="713"/>
                  </a:lnTo>
                  <a:lnTo>
                    <a:pt x="791" y="716"/>
                  </a:lnTo>
                  <a:lnTo>
                    <a:pt x="726" y="578"/>
                  </a:lnTo>
                  <a:lnTo>
                    <a:pt x="662" y="534"/>
                  </a:lnTo>
                  <a:lnTo>
                    <a:pt x="607" y="506"/>
                  </a:lnTo>
                  <a:lnTo>
                    <a:pt x="519" y="449"/>
                  </a:lnTo>
                  <a:lnTo>
                    <a:pt x="502" y="411"/>
                  </a:lnTo>
                  <a:lnTo>
                    <a:pt x="452" y="377"/>
                  </a:lnTo>
                  <a:lnTo>
                    <a:pt x="425" y="374"/>
                  </a:lnTo>
                  <a:lnTo>
                    <a:pt x="396" y="337"/>
                  </a:lnTo>
                  <a:lnTo>
                    <a:pt x="378" y="322"/>
                  </a:lnTo>
                  <a:lnTo>
                    <a:pt x="360" y="319"/>
                  </a:lnTo>
                  <a:lnTo>
                    <a:pt x="350" y="294"/>
                  </a:lnTo>
                  <a:lnTo>
                    <a:pt x="322" y="276"/>
                  </a:lnTo>
                  <a:lnTo>
                    <a:pt x="288" y="280"/>
                  </a:lnTo>
                  <a:lnTo>
                    <a:pt x="260" y="250"/>
                  </a:lnTo>
                  <a:lnTo>
                    <a:pt x="210" y="208"/>
                  </a:lnTo>
                  <a:lnTo>
                    <a:pt x="187" y="207"/>
                  </a:lnTo>
                  <a:lnTo>
                    <a:pt x="163" y="182"/>
                  </a:lnTo>
                  <a:lnTo>
                    <a:pt x="138" y="174"/>
                  </a:lnTo>
                  <a:lnTo>
                    <a:pt x="116" y="174"/>
                  </a:lnTo>
                  <a:lnTo>
                    <a:pt x="115" y="157"/>
                  </a:lnTo>
                  <a:lnTo>
                    <a:pt x="99" y="154"/>
                  </a:lnTo>
                  <a:lnTo>
                    <a:pt x="78" y="127"/>
                  </a:lnTo>
                  <a:lnTo>
                    <a:pt x="49" y="124"/>
                  </a:lnTo>
                  <a:lnTo>
                    <a:pt x="42" y="102"/>
                  </a:lnTo>
                  <a:lnTo>
                    <a:pt x="25" y="90"/>
                  </a:lnTo>
                  <a:lnTo>
                    <a:pt x="0" y="78"/>
                  </a:lnTo>
                  <a:lnTo>
                    <a:pt x="68" y="28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39" name="Jokkmokk">
              <a:extLst>
                <a:ext uri="{FF2B5EF4-FFF2-40B4-BE49-F238E27FC236}">
                  <a16:creationId xmlns:a16="http://schemas.microsoft.com/office/drawing/2014/main" id="{00000000-0008-0000-0200-00003A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5078" y="1191540"/>
              <a:ext cx="2104487" cy="1904364"/>
            </a:xfrm>
            <a:custGeom>
              <a:avLst/>
              <a:gdLst>
                <a:gd name="T0" fmla="*/ 104 w 895"/>
                <a:gd name="T1" fmla="*/ 0 h 807"/>
                <a:gd name="T2" fmla="*/ 129 w 895"/>
                <a:gd name="T3" fmla="*/ 12 h 807"/>
                <a:gd name="T4" fmla="*/ 146 w 895"/>
                <a:gd name="T5" fmla="*/ 24 h 807"/>
                <a:gd name="T6" fmla="*/ 153 w 895"/>
                <a:gd name="T7" fmla="*/ 46 h 807"/>
                <a:gd name="T8" fmla="*/ 182 w 895"/>
                <a:gd name="T9" fmla="*/ 49 h 807"/>
                <a:gd name="T10" fmla="*/ 203 w 895"/>
                <a:gd name="T11" fmla="*/ 76 h 807"/>
                <a:gd name="T12" fmla="*/ 219 w 895"/>
                <a:gd name="T13" fmla="*/ 79 h 807"/>
                <a:gd name="T14" fmla="*/ 220 w 895"/>
                <a:gd name="T15" fmla="*/ 96 h 807"/>
                <a:gd name="T16" fmla="*/ 242 w 895"/>
                <a:gd name="T17" fmla="*/ 96 h 807"/>
                <a:gd name="T18" fmla="*/ 267 w 895"/>
                <a:gd name="T19" fmla="*/ 104 h 807"/>
                <a:gd name="T20" fmla="*/ 291 w 895"/>
                <a:gd name="T21" fmla="*/ 129 h 807"/>
                <a:gd name="T22" fmla="*/ 314 w 895"/>
                <a:gd name="T23" fmla="*/ 130 h 807"/>
                <a:gd name="T24" fmla="*/ 364 w 895"/>
                <a:gd name="T25" fmla="*/ 172 h 807"/>
                <a:gd name="T26" fmla="*/ 392 w 895"/>
                <a:gd name="T27" fmla="*/ 202 h 807"/>
                <a:gd name="T28" fmla="*/ 426 w 895"/>
                <a:gd name="T29" fmla="*/ 198 h 807"/>
                <a:gd name="T30" fmla="*/ 454 w 895"/>
                <a:gd name="T31" fmla="*/ 216 h 807"/>
                <a:gd name="T32" fmla="*/ 464 w 895"/>
                <a:gd name="T33" fmla="*/ 241 h 807"/>
                <a:gd name="T34" fmla="*/ 482 w 895"/>
                <a:gd name="T35" fmla="*/ 244 h 807"/>
                <a:gd name="T36" fmla="*/ 500 w 895"/>
                <a:gd name="T37" fmla="*/ 259 h 807"/>
                <a:gd name="T38" fmla="*/ 529 w 895"/>
                <a:gd name="T39" fmla="*/ 296 h 807"/>
                <a:gd name="T40" fmla="*/ 556 w 895"/>
                <a:gd name="T41" fmla="*/ 299 h 807"/>
                <a:gd name="T42" fmla="*/ 606 w 895"/>
                <a:gd name="T43" fmla="*/ 333 h 807"/>
                <a:gd name="T44" fmla="*/ 623 w 895"/>
                <a:gd name="T45" fmla="*/ 371 h 807"/>
                <a:gd name="T46" fmla="*/ 711 w 895"/>
                <a:gd name="T47" fmla="*/ 428 h 807"/>
                <a:gd name="T48" fmla="*/ 766 w 895"/>
                <a:gd name="T49" fmla="*/ 456 h 807"/>
                <a:gd name="T50" fmla="*/ 830 w 895"/>
                <a:gd name="T51" fmla="*/ 500 h 807"/>
                <a:gd name="T52" fmla="*/ 895 w 895"/>
                <a:gd name="T53" fmla="*/ 638 h 807"/>
                <a:gd name="T54" fmla="*/ 850 w 895"/>
                <a:gd name="T55" fmla="*/ 605 h 807"/>
                <a:gd name="T56" fmla="*/ 804 w 895"/>
                <a:gd name="T57" fmla="*/ 622 h 807"/>
                <a:gd name="T58" fmla="*/ 746 w 895"/>
                <a:gd name="T59" fmla="*/ 767 h 807"/>
                <a:gd name="T60" fmla="*/ 721 w 895"/>
                <a:gd name="T61" fmla="*/ 807 h 807"/>
                <a:gd name="T62" fmla="*/ 694 w 895"/>
                <a:gd name="T63" fmla="*/ 800 h 807"/>
                <a:gd name="T64" fmla="*/ 690 w 895"/>
                <a:gd name="T65" fmla="*/ 788 h 807"/>
                <a:gd name="T66" fmla="*/ 676 w 895"/>
                <a:gd name="T67" fmla="*/ 782 h 807"/>
                <a:gd name="T68" fmla="*/ 668 w 895"/>
                <a:gd name="T69" fmla="*/ 769 h 807"/>
                <a:gd name="T70" fmla="*/ 652 w 895"/>
                <a:gd name="T71" fmla="*/ 771 h 807"/>
                <a:gd name="T72" fmla="*/ 628 w 895"/>
                <a:gd name="T73" fmla="*/ 761 h 807"/>
                <a:gd name="T74" fmla="*/ 598 w 895"/>
                <a:gd name="T75" fmla="*/ 763 h 807"/>
                <a:gd name="T76" fmla="*/ 570 w 895"/>
                <a:gd name="T77" fmla="*/ 757 h 807"/>
                <a:gd name="T78" fmla="*/ 567 w 895"/>
                <a:gd name="T79" fmla="*/ 744 h 807"/>
                <a:gd name="T80" fmla="*/ 550 w 895"/>
                <a:gd name="T81" fmla="*/ 740 h 807"/>
                <a:gd name="T82" fmla="*/ 541 w 895"/>
                <a:gd name="T83" fmla="*/ 744 h 807"/>
                <a:gd name="T84" fmla="*/ 526 w 895"/>
                <a:gd name="T85" fmla="*/ 739 h 807"/>
                <a:gd name="T86" fmla="*/ 511 w 895"/>
                <a:gd name="T87" fmla="*/ 712 h 807"/>
                <a:gd name="T88" fmla="*/ 460 w 895"/>
                <a:gd name="T89" fmla="*/ 660 h 807"/>
                <a:gd name="T90" fmla="*/ 464 w 895"/>
                <a:gd name="T91" fmla="*/ 633 h 807"/>
                <a:gd name="T92" fmla="*/ 445 w 895"/>
                <a:gd name="T93" fmla="*/ 574 h 807"/>
                <a:gd name="T94" fmla="*/ 350 w 895"/>
                <a:gd name="T95" fmla="*/ 519 h 807"/>
                <a:gd name="T96" fmla="*/ 270 w 895"/>
                <a:gd name="T97" fmla="*/ 492 h 807"/>
                <a:gd name="T98" fmla="*/ 178 w 895"/>
                <a:gd name="T99" fmla="*/ 397 h 807"/>
                <a:gd name="T100" fmla="*/ 111 w 895"/>
                <a:gd name="T101" fmla="*/ 356 h 807"/>
                <a:gd name="T102" fmla="*/ 53 w 895"/>
                <a:gd name="T103" fmla="*/ 314 h 807"/>
                <a:gd name="T104" fmla="*/ 46 w 895"/>
                <a:gd name="T105" fmla="*/ 286 h 807"/>
                <a:gd name="T106" fmla="*/ 0 w 895"/>
                <a:gd name="T107" fmla="*/ 208 h 807"/>
                <a:gd name="T108" fmla="*/ 13 w 895"/>
                <a:gd name="T109" fmla="*/ 172 h 807"/>
                <a:gd name="T110" fmla="*/ 49 w 895"/>
                <a:gd name="T111" fmla="*/ 165 h 807"/>
                <a:gd name="T112" fmla="*/ 67 w 895"/>
                <a:gd name="T113" fmla="*/ 130 h 807"/>
                <a:gd name="T114" fmla="*/ 94 w 895"/>
                <a:gd name="T115" fmla="*/ 9 h 807"/>
                <a:gd name="T116" fmla="*/ 104 w 895"/>
                <a:gd name="T117" fmla="*/ 0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95" h="807">
                  <a:moveTo>
                    <a:pt x="104" y="0"/>
                  </a:moveTo>
                  <a:lnTo>
                    <a:pt x="129" y="12"/>
                  </a:lnTo>
                  <a:lnTo>
                    <a:pt x="146" y="24"/>
                  </a:lnTo>
                  <a:lnTo>
                    <a:pt x="153" y="46"/>
                  </a:lnTo>
                  <a:lnTo>
                    <a:pt x="182" y="49"/>
                  </a:lnTo>
                  <a:lnTo>
                    <a:pt x="203" y="76"/>
                  </a:lnTo>
                  <a:lnTo>
                    <a:pt x="219" y="79"/>
                  </a:lnTo>
                  <a:lnTo>
                    <a:pt x="220" y="96"/>
                  </a:lnTo>
                  <a:lnTo>
                    <a:pt x="242" y="96"/>
                  </a:lnTo>
                  <a:lnTo>
                    <a:pt x="267" y="104"/>
                  </a:lnTo>
                  <a:lnTo>
                    <a:pt x="291" y="129"/>
                  </a:lnTo>
                  <a:lnTo>
                    <a:pt x="314" y="130"/>
                  </a:lnTo>
                  <a:lnTo>
                    <a:pt x="364" y="172"/>
                  </a:lnTo>
                  <a:lnTo>
                    <a:pt x="392" y="202"/>
                  </a:lnTo>
                  <a:lnTo>
                    <a:pt x="426" y="198"/>
                  </a:lnTo>
                  <a:lnTo>
                    <a:pt x="454" y="216"/>
                  </a:lnTo>
                  <a:lnTo>
                    <a:pt x="464" y="241"/>
                  </a:lnTo>
                  <a:lnTo>
                    <a:pt x="482" y="244"/>
                  </a:lnTo>
                  <a:lnTo>
                    <a:pt x="500" y="259"/>
                  </a:lnTo>
                  <a:lnTo>
                    <a:pt x="529" y="296"/>
                  </a:lnTo>
                  <a:lnTo>
                    <a:pt x="556" y="299"/>
                  </a:lnTo>
                  <a:lnTo>
                    <a:pt x="606" y="333"/>
                  </a:lnTo>
                  <a:lnTo>
                    <a:pt x="623" y="371"/>
                  </a:lnTo>
                  <a:lnTo>
                    <a:pt x="711" y="428"/>
                  </a:lnTo>
                  <a:lnTo>
                    <a:pt x="766" y="456"/>
                  </a:lnTo>
                  <a:lnTo>
                    <a:pt x="830" y="500"/>
                  </a:lnTo>
                  <a:lnTo>
                    <a:pt x="895" y="638"/>
                  </a:lnTo>
                  <a:lnTo>
                    <a:pt x="850" y="605"/>
                  </a:lnTo>
                  <a:lnTo>
                    <a:pt x="804" y="622"/>
                  </a:lnTo>
                  <a:lnTo>
                    <a:pt x="746" y="767"/>
                  </a:lnTo>
                  <a:lnTo>
                    <a:pt x="721" y="807"/>
                  </a:lnTo>
                  <a:lnTo>
                    <a:pt x="694" y="800"/>
                  </a:lnTo>
                  <a:lnTo>
                    <a:pt x="690" y="788"/>
                  </a:lnTo>
                  <a:lnTo>
                    <a:pt x="676" y="782"/>
                  </a:lnTo>
                  <a:lnTo>
                    <a:pt x="668" y="769"/>
                  </a:lnTo>
                  <a:lnTo>
                    <a:pt x="652" y="771"/>
                  </a:lnTo>
                  <a:lnTo>
                    <a:pt x="628" y="761"/>
                  </a:lnTo>
                  <a:lnTo>
                    <a:pt x="598" y="763"/>
                  </a:lnTo>
                  <a:lnTo>
                    <a:pt x="570" y="757"/>
                  </a:lnTo>
                  <a:lnTo>
                    <a:pt x="567" y="744"/>
                  </a:lnTo>
                  <a:lnTo>
                    <a:pt x="550" y="740"/>
                  </a:lnTo>
                  <a:lnTo>
                    <a:pt x="541" y="744"/>
                  </a:lnTo>
                  <a:lnTo>
                    <a:pt x="526" y="739"/>
                  </a:lnTo>
                  <a:lnTo>
                    <a:pt x="511" y="712"/>
                  </a:lnTo>
                  <a:lnTo>
                    <a:pt x="460" y="660"/>
                  </a:lnTo>
                  <a:lnTo>
                    <a:pt x="464" y="633"/>
                  </a:lnTo>
                  <a:lnTo>
                    <a:pt x="445" y="574"/>
                  </a:lnTo>
                  <a:lnTo>
                    <a:pt x="350" y="519"/>
                  </a:lnTo>
                  <a:lnTo>
                    <a:pt x="270" y="492"/>
                  </a:lnTo>
                  <a:lnTo>
                    <a:pt x="178" y="397"/>
                  </a:lnTo>
                  <a:lnTo>
                    <a:pt x="111" y="356"/>
                  </a:lnTo>
                  <a:lnTo>
                    <a:pt x="53" y="314"/>
                  </a:lnTo>
                  <a:lnTo>
                    <a:pt x="46" y="286"/>
                  </a:lnTo>
                  <a:lnTo>
                    <a:pt x="0" y="208"/>
                  </a:lnTo>
                  <a:lnTo>
                    <a:pt x="13" y="172"/>
                  </a:lnTo>
                  <a:lnTo>
                    <a:pt x="49" y="165"/>
                  </a:lnTo>
                  <a:lnTo>
                    <a:pt x="67" y="130"/>
                  </a:lnTo>
                  <a:lnTo>
                    <a:pt x="94" y="9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40" name="Arjeplog">
              <a:extLst>
                <a:ext uri="{FF2B5EF4-FFF2-40B4-BE49-F238E27FC236}">
                  <a16:creationId xmlns:a16="http://schemas.microsoft.com/office/drawing/2014/main" id="{00000000-0008-0000-0200-00003B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1889" y="1932589"/>
              <a:ext cx="1486559" cy="1536192"/>
            </a:xfrm>
            <a:custGeom>
              <a:avLst/>
              <a:gdLst>
                <a:gd name="T0" fmla="*/ 231 w 631"/>
                <a:gd name="T1" fmla="*/ 42 h 651"/>
                <a:gd name="T2" fmla="*/ 390 w 631"/>
                <a:gd name="T3" fmla="*/ 178 h 651"/>
                <a:gd name="T4" fmla="*/ 565 w 631"/>
                <a:gd name="T5" fmla="*/ 260 h 651"/>
                <a:gd name="T6" fmla="*/ 580 w 631"/>
                <a:gd name="T7" fmla="*/ 346 h 651"/>
                <a:gd name="T8" fmla="*/ 601 w 631"/>
                <a:gd name="T9" fmla="*/ 468 h 651"/>
                <a:gd name="T10" fmla="*/ 542 w 631"/>
                <a:gd name="T11" fmla="*/ 481 h 651"/>
                <a:gd name="T12" fmla="*/ 552 w 631"/>
                <a:gd name="T13" fmla="*/ 549 h 651"/>
                <a:gd name="T14" fmla="*/ 521 w 631"/>
                <a:gd name="T15" fmla="*/ 595 h 651"/>
                <a:gd name="T16" fmla="*/ 509 w 631"/>
                <a:gd name="T17" fmla="*/ 569 h 651"/>
                <a:gd name="T18" fmla="*/ 441 w 631"/>
                <a:gd name="T19" fmla="*/ 514 h 651"/>
                <a:gd name="T20" fmla="*/ 440 w 631"/>
                <a:gd name="T21" fmla="*/ 464 h 651"/>
                <a:gd name="T22" fmla="*/ 471 w 631"/>
                <a:gd name="T23" fmla="*/ 449 h 651"/>
                <a:gd name="T24" fmla="*/ 446 w 631"/>
                <a:gd name="T25" fmla="*/ 444 h 651"/>
                <a:gd name="T26" fmla="*/ 417 w 631"/>
                <a:gd name="T27" fmla="*/ 405 h 651"/>
                <a:gd name="T28" fmla="*/ 352 w 631"/>
                <a:gd name="T29" fmla="*/ 347 h 651"/>
                <a:gd name="T30" fmla="*/ 290 w 631"/>
                <a:gd name="T31" fmla="*/ 308 h 651"/>
                <a:gd name="T32" fmla="*/ 331 w 631"/>
                <a:gd name="T33" fmla="*/ 346 h 651"/>
                <a:gd name="T34" fmla="*/ 356 w 631"/>
                <a:gd name="T35" fmla="*/ 396 h 651"/>
                <a:gd name="T36" fmla="*/ 404 w 631"/>
                <a:gd name="T37" fmla="*/ 431 h 651"/>
                <a:gd name="T38" fmla="*/ 411 w 631"/>
                <a:gd name="T39" fmla="*/ 456 h 651"/>
                <a:gd name="T40" fmla="*/ 409 w 631"/>
                <a:gd name="T41" fmla="*/ 493 h 651"/>
                <a:gd name="T42" fmla="*/ 406 w 631"/>
                <a:gd name="T43" fmla="*/ 523 h 651"/>
                <a:gd name="T44" fmla="*/ 425 w 631"/>
                <a:gd name="T45" fmla="*/ 548 h 651"/>
                <a:gd name="T46" fmla="*/ 461 w 631"/>
                <a:gd name="T47" fmla="*/ 562 h 651"/>
                <a:gd name="T48" fmla="*/ 495 w 631"/>
                <a:gd name="T49" fmla="*/ 610 h 651"/>
                <a:gd name="T50" fmla="*/ 512 w 631"/>
                <a:gd name="T51" fmla="*/ 647 h 651"/>
                <a:gd name="T52" fmla="*/ 423 w 631"/>
                <a:gd name="T53" fmla="*/ 630 h 651"/>
                <a:gd name="T54" fmla="*/ 241 w 631"/>
                <a:gd name="T55" fmla="*/ 465 h 651"/>
                <a:gd name="T56" fmla="*/ 73 w 631"/>
                <a:gd name="T57" fmla="*/ 363 h 651"/>
                <a:gd name="T58" fmla="*/ 0 w 631"/>
                <a:gd name="T59" fmla="*/ 286 h 651"/>
                <a:gd name="T60" fmla="*/ 103 w 631"/>
                <a:gd name="T61" fmla="*/ 120 h 651"/>
                <a:gd name="T62" fmla="*/ 165 w 631"/>
                <a:gd name="T63" fmla="*/ 62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31" h="651">
                  <a:moveTo>
                    <a:pt x="173" y="0"/>
                  </a:moveTo>
                  <a:lnTo>
                    <a:pt x="231" y="42"/>
                  </a:lnTo>
                  <a:lnTo>
                    <a:pt x="298" y="83"/>
                  </a:lnTo>
                  <a:lnTo>
                    <a:pt x="390" y="178"/>
                  </a:lnTo>
                  <a:lnTo>
                    <a:pt x="470" y="205"/>
                  </a:lnTo>
                  <a:lnTo>
                    <a:pt x="565" y="260"/>
                  </a:lnTo>
                  <a:lnTo>
                    <a:pt x="584" y="319"/>
                  </a:lnTo>
                  <a:lnTo>
                    <a:pt x="580" y="346"/>
                  </a:lnTo>
                  <a:lnTo>
                    <a:pt x="631" y="398"/>
                  </a:lnTo>
                  <a:lnTo>
                    <a:pt x="601" y="468"/>
                  </a:lnTo>
                  <a:lnTo>
                    <a:pt x="563" y="459"/>
                  </a:lnTo>
                  <a:lnTo>
                    <a:pt x="542" y="481"/>
                  </a:lnTo>
                  <a:lnTo>
                    <a:pt x="534" y="507"/>
                  </a:lnTo>
                  <a:lnTo>
                    <a:pt x="552" y="549"/>
                  </a:lnTo>
                  <a:lnTo>
                    <a:pt x="530" y="605"/>
                  </a:lnTo>
                  <a:lnTo>
                    <a:pt x="521" y="595"/>
                  </a:lnTo>
                  <a:lnTo>
                    <a:pt x="523" y="576"/>
                  </a:lnTo>
                  <a:lnTo>
                    <a:pt x="509" y="569"/>
                  </a:lnTo>
                  <a:lnTo>
                    <a:pt x="487" y="569"/>
                  </a:lnTo>
                  <a:lnTo>
                    <a:pt x="441" y="514"/>
                  </a:lnTo>
                  <a:lnTo>
                    <a:pt x="449" y="490"/>
                  </a:lnTo>
                  <a:lnTo>
                    <a:pt x="440" y="464"/>
                  </a:lnTo>
                  <a:lnTo>
                    <a:pt x="466" y="459"/>
                  </a:lnTo>
                  <a:lnTo>
                    <a:pt x="471" y="449"/>
                  </a:lnTo>
                  <a:lnTo>
                    <a:pt x="461" y="438"/>
                  </a:lnTo>
                  <a:lnTo>
                    <a:pt x="446" y="444"/>
                  </a:lnTo>
                  <a:lnTo>
                    <a:pt x="428" y="430"/>
                  </a:lnTo>
                  <a:lnTo>
                    <a:pt x="417" y="405"/>
                  </a:lnTo>
                  <a:lnTo>
                    <a:pt x="391" y="392"/>
                  </a:lnTo>
                  <a:lnTo>
                    <a:pt x="352" y="347"/>
                  </a:lnTo>
                  <a:lnTo>
                    <a:pt x="331" y="326"/>
                  </a:lnTo>
                  <a:lnTo>
                    <a:pt x="290" y="308"/>
                  </a:lnTo>
                  <a:lnTo>
                    <a:pt x="286" y="320"/>
                  </a:lnTo>
                  <a:lnTo>
                    <a:pt x="331" y="346"/>
                  </a:lnTo>
                  <a:lnTo>
                    <a:pt x="355" y="375"/>
                  </a:lnTo>
                  <a:lnTo>
                    <a:pt x="356" y="396"/>
                  </a:lnTo>
                  <a:lnTo>
                    <a:pt x="385" y="408"/>
                  </a:lnTo>
                  <a:lnTo>
                    <a:pt x="404" y="431"/>
                  </a:lnTo>
                  <a:lnTo>
                    <a:pt x="426" y="449"/>
                  </a:lnTo>
                  <a:lnTo>
                    <a:pt x="411" y="456"/>
                  </a:lnTo>
                  <a:lnTo>
                    <a:pt x="391" y="466"/>
                  </a:lnTo>
                  <a:lnTo>
                    <a:pt x="409" y="493"/>
                  </a:lnTo>
                  <a:lnTo>
                    <a:pt x="412" y="507"/>
                  </a:lnTo>
                  <a:lnTo>
                    <a:pt x="406" y="523"/>
                  </a:lnTo>
                  <a:lnTo>
                    <a:pt x="409" y="549"/>
                  </a:lnTo>
                  <a:lnTo>
                    <a:pt x="425" y="548"/>
                  </a:lnTo>
                  <a:lnTo>
                    <a:pt x="433" y="524"/>
                  </a:lnTo>
                  <a:lnTo>
                    <a:pt x="461" y="562"/>
                  </a:lnTo>
                  <a:lnTo>
                    <a:pt x="479" y="616"/>
                  </a:lnTo>
                  <a:lnTo>
                    <a:pt x="495" y="610"/>
                  </a:lnTo>
                  <a:lnTo>
                    <a:pt x="506" y="617"/>
                  </a:lnTo>
                  <a:lnTo>
                    <a:pt x="512" y="647"/>
                  </a:lnTo>
                  <a:lnTo>
                    <a:pt x="492" y="651"/>
                  </a:lnTo>
                  <a:lnTo>
                    <a:pt x="423" y="630"/>
                  </a:lnTo>
                  <a:lnTo>
                    <a:pt x="399" y="621"/>
                  </a:lnTo>
                  <a:lnTo>
                    <a:pt x="241" y="465"/>
                  </a:lnTo>
                  <a:lnTo>
                    <a:pt x="205" y="464"/>
                  </a:lnTo>
                  <a:lnTo>
                    <a:pt x="73" y="363"/>
                  </a:lnTo>
                  <a:lnTo>
                    <a:pt x="13" y="341"/>
                  </a:lnTo>
                  <a:lnTo>
                    <a:pt x="0" y="286"/>
                  </a:lnTo>
                  <a:lnTo>
                    <a:pt x="42" y="236"/>
                  </a:lnTo>
                  <a:lnTo>
                    <a:pt x="103" y="120"/>
                  </a:lnTo>
                  <a:lnTo>
                    <a:pt x="120" y="100"/>
                  </a:lnTo>
                  <a:lnTo>
                    <a:pt x="165" y="62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41" name="Arvidsjaur">
              <a:extLst>
                <a:ext uri="{FF2B5EF4-FFF2-40B4-BE49-F238E27FC236}">
                  <a16:creationId xmlns:a16="http://schemas.microsoft.com/office/drawing/2014/main" id="{00000000-0008-0000-0200-00003C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0421" y="2871835"/>
              <a:ext cx="847022" cy="1005734"/>
            </a:xfrm>
            <a:custGeom>
              <a:avLst/>
              <a:gdLst>
                <a:gd name="T0" fmla="*/ 139 w 360"/>
                <a:gd name="T1" fmla="*/ 0 h 426"/>
                <a:gd name="T2" fmla="*/ 154 w 360"/>
                <a:gd name="T3" fmla="*/ 27 h 426"/>
                <a:gd name="T4" fmla="*/ 169 w 360"/>
                <a:gd name="T5" fmla="*/ 32 h 426"/>
                <a:gd name="T6" fmla="*/ 178 w 360"/>
                <a:gd name="T7" fmla="*/ 28 h 426"/>
                <a:gd name="T8" fmla="*/ 195 w 360"/>
                <a:gd name="T9" fmla="*/ 32 h 426"/>
                <a:gd name="T10" fmla="*/ 198 w 360"/>
                <a:gd name="T11" fmla="*/ 45 h 426"/>
                <a:gd name="T12" fmla="*/ 226 w 360"/>
                <a:gd name="T13" fmla="*/ 51 h 426"/>
                <a:gd name="T14" fmla="*/ 256 w 360"/>
                <a:gd name="T15" fmla="*/ 49 h 426"/>
                <a:gd name="T16" fmla="*/ 280 w 360"/>
                <a:gd name="T17" fmla="*/ 59 h 426"/>
                <a:gd name="T18" fmla="*/ 296 w 360"/>
                <a:gd name="T19" fmla="*/ 57 h 426"/>
                <a:gd name="T20" fmla="*/ 304 w 360"/>
                <a:gd name="T21" fmla="*/ 70 h 426"/>
                <a:gd name="T22" fmla="*/ 318 w 360"/>
                <a:gd name="T23" fmla="*/ 76 h 426"/>
                <a:gd name="T24" fmla="*/ 322 w 360"/>
                <a:gd name="T25" fmla="*/ 88 h 426"/>
                <a:gd name="T26" fmla="*/ 349 w 360"/>
                <a:gd name="T27" fmla="*/ 95 h 426"/>
                <a:gd name="T28" fmla="*/ 335 w 360"/>
                <a:gd name="T29" fmla="*/ 129 h 426"/>
                <a:gd name="T30" fmla="*/ 357 w 360"/>
                <a:gd name="T31" fmla="*/ 227 h 426"/>
                <a:gd name="T32" fmla="*/ 360 w 360"/>
                <a:gd name="T33" fmla="*/ 237 h 426"/>
                <a:gd name="T34" fmla="*/ 332 w 360"/>
                <a:gd name="T35" fmla="*/ 265 h 426"/>
                <a:gd name="T36" fmla="*/ 280 w 360"/>
                <a:gd name="T37" fmla="*/ 256 h 426"/>
                <a:gd name="T38" fmla="*/ 270 w 360"/>
                <a:gd name="T39" fmla="*/ 262 h 426"/>
                <a:gd name="T40" fmla="*/ 262 w 360"/>
                <a:gd name="T41" fmla="*/ 294 h 426"/>
                <a:gd name="T42" fmla="*/ 306 w 360"/>
                <a:gd name="T43" fmla="*/ 320 h 426"/>
                <a:gd name="T44" fmla="*/ 271 w 360"/>
                <a:gd name="T45" fmla="*/ 397 h 426"/>
                <a:gd name="T46" fmla="*/ 262 w 360"/>
                <a:gd name="T47" fmla="*/ 408 h 426"/>
                <a:gd name="T48" fmla="*/ 229 w 360"/>
                <a:gd name="T49" fmla="*/ 426 h 426"/>
                <a:gd name="T50" fmla="*/ 199 w 360"/>
                <a:gd name="T51" fmla="*/ 401 h 426"/>
                <a:gd name="T52" fmla="*/ 198 w 360"/>
                <a:gd name="T53" fmla="*/ 390 h 426"/>
                <a:gd name="T54" fmla="*/ 203 w 360"/>
                <a:gd name="T55" fmla="*/ 383 h 426"/>
                <a:gd name="T56" fmla="*/ 167 w 360"/>
                <a:gd name="T57" fmla="*/ 358 h 426"/>
                <a:gd name="T58" fmla="*/ 160 w 360"/>
                <a:gd name="T59" fmla="*/ 359 h 426"/>
                <a:gd name="T60" fmla="*/ 157 w 360"/>
                <a:gd name="T61" fmla="*/ 350 h 426"/>
                <a:gd name="T62" fmla="*/ 123 w 360"/>
                <a:gd name="T63" fmla="*/ 336 h 426"/>
                <a:gd name="T64" fmla="*/ 118 w 360"/>
                <a:gd name="T65" fmla="*/ 325 h 426"/>
                <a:gd name="T66" fmla="*/ 107 w 360"/>
                <a:gd name="T67" fmla="*/ 320 h 426"/>
                <a:gd name="T68" fmla="*/ 103 w 360"/>
                <a:gd name="T69" fmla="*/ 311 h 426"/>
                <a:gd name="T70" fmla="*/ 95 w 360"/>
                <a:gd name="T71" fmla="*/ 307 h 426"/>
                <a:gd name="T72" fmla="*/ 73 w 360"/>
                <a:gd name="T73" fmla="*/ 307 h 426"/>
                <a:gd name="T74" fmla="*/ 61 w 360"/>
                <a:gd name="T75" fmla="*/ 294 h 426"/>
                <a:gd name="T76" fmla="*/ 44 w 360"/>
                <a:gd name="T77" fmla="*/ 284 h 426"/>
                <a:gd name="T78" fmla="*/ 21 w 360"/>
                <a:gd name="T79" fmla="*/ 281 h 426"/>
                <a:gd name="T80" fmla="*/ 9 w 360"/>
                <a:gd name="T81" fmla="*/ 270 h 426"/>
                <a:gd name="T82" fmla="*/ 0 w 360"/>
                <a:gd name="T83" fmla="*/ 253 h 426"/>
                <a:gd name="T84" fmla="*/ 20 w 360"/>
                <a:gd name="T85" fmla="*/ 249 h 426"/>
                <a:gd name="T86" fmla="*/ 14 w 360"/>
                <a:gd name="T87" fmla="*/ 219 h 426"/>
                <a:gd name="T88" fmla="*/ 55 w 360"/>
                <a:gd name="T89" fmla="*/ 232 h 426"/>
                <a:gd name="T90" fmla="*/ 56 w 360"/>
                <a:gd name="T91" fmla="*/ 220 h 426"/>
                <a:gd name="T92" fmla="*/ 38 w 360"/>
                <a:gd name="T93" fmla="*/ 207 h 426"/>
                <a:gd name="T94" fmla="*/ 60 w 360"/>
                <a:gd name="T95" fmla="*/ 151 h 426"/>
                <a:gd name="T96" fmla="*/ 42 w 360"/>
                <a:gd name="T97" fmla="*/ 109 h 426"/>
                <a:gd name="T98" fmla="*/ 50 w 360"/>
                <a:gd name="T99" fmla="*/ 83 h 426"/>
                <a:gd name="T100" fmla="*/ 71 w 360"/>
                <a:gd name="T101" fmla="*/ 61 h 426"/>
                <a:gd name="T102" fmla="*/ 109 w 360"/>
                <a:gd name="T103" fmla="*/ 70 h 426"/>
                <a:gd name="T104" fmla="*/ 139 w 360"/>
                <a:gd name="T105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0" h="426">
                  <a:moveTo>
                    <a:pt x="139" y="0"/>
                  </a:moveTo>
                  <a:lnTo>
                    <a:pt x="154" y="27"/>
                  </a:lnTo>
                  <a:lnTo>
                    <a:pt x="169" y="32"/>
                  </a:lnTo>
                  <a:lnTo>
                    <a:pt x="178" y="28"/>
                  </a:lnTo>
                  <a:lnTo>
                    <a:pt x="195" y="32"/>
                  </a:lnTo>
                  <a:lnTo>
                    <a:pt x="198" y="45"/>
                  </a:lnTo>
                  <a:lnTo>
                    <a:pt x="226" y="51"/>
                  </a:lnTo>
                  <a:lnTo>
                    <a:pt x="256" y="49"/>
                  </a:lnTo>
                  <a:lnTo>
                    <a:pt x="280" y="59"/>
                  </a:lnTo>
                  <a:lnTo>
                    <a:pt x="296" y="57"/>
                  </a:lnTo>
                  <a:lnTo>
                    <a:pt x="304" y="70"/>
                  </a:lnTo>
                  <a:lnTo>
                    <a:pt x="318" y="76"/>
                  </a:lnTo>
                  <a:lnTo>
                    <a:pt x="322" y="88"/>
                  </a:lnTo>
                  <a:lnTo>
                    <a:pt x="349" y="95"/>
                  </a:lnTo>
                  <a:lnTo>
                    <a:pt x="335" y="129"/>
                  </a:lnTo>
                  <a:lnTo>
                    <a:pt x="357" y="227"/>
                  </a:lnTo>
                  <a:lnTo>
                    <a:pt x="360" y="237"/>
                  </a:lnTo>
                  <a:lnTo>
                    <a:pt x="332" y="265"/>
                  </a:lnTo>
                  <a:lnTo>
                    <a:pt x="280" y="256"/>
                  </a:lnTo>
                  <a:lnTo>
                    <a:pt x="270" y="262"/>
                  </a:lnTo>
                  <a:lnTo>
                    <a:pt x="262" y="294"/>
                  </a:lnTo>
                  <a:lnTo>
                    <a:pt x="306" y="320"/>
                  </a:lnTo>
                  <a:lnTo>
                    <a:pt x="271" y="397"/>
                  </a:lnTo>
                  <a:lnTo>
                    <a:pt x="262" y="408"/>
                  </a:lnTo>
                  <a:lnTo>
                    <a:pt x="229" y="426"/>
                  </a:lnTo>
                  <a:lnTo>
                    <a:pt x="199" y="401"/>
                  </a:lnTo>
                  <a:lnTo>
                    <a:pt x="198" y="390"/>
                  </a:lnTo>
                  <a:lnTo>
                    <a:pt x="203" y="383"/>
                  </a:lnTo>
                  <a:lnTo>
                    <a:pt x="167" y="358"/>
                  </a:lnTo>
                  <a:lnTo>
                    <a:pt x="160" y="359"/>
                  </a:lnTo>
                  <a:lnTo>
                    <a:pt x="157" y="350"/>
                  </a:lnTo>
                  <a:lnTo>
                    <a:pt x="123" y="336"/>
                  </a:lnTo>
                  <a:lnTo>
                    <a:pt x="118" y="325"/>
                  </a:lnTo>
                  <a:lnTo>
                    <a:pt x="107" y="320"/>
                  </a:lnTo>
                  <a:lnTo>
                    <a:pt x="103" y="311"/>
                  </a:lnTo>
                  <a:lnTo>
                    <a:pt x="95" y="307"/>
                  </a:lnTo>
                  <a:lnTo>
                    <a:pt x="73" y="307"/>
                  </a:lnTo>
                  <a:lnTo>
                    <a:pt x="61" y="294"/>
                  </a:lnTo>
                  <a:lnTo>
                    <a:pt x="44" y="284"/>
                  </a:lnTo>
                  <a:lnTo>
                    <a:pt x="21" y="281"/>
                  </a:lnTo>
                  <a:lnTo>
                    <a:pt x="9" y="270"/>
                  </a:lnTo>
                  <a:lnTo>
                    <a:pt x="0" y="253"/>
                  </a:lnTo>
                  <a:lnTo>
                    <a:pt x="20" y="249"/>
                  </a:lnTo>
                  <a:lnTo>
                    <a:pt x="14" y="219"/>
                  </a:lnTo>
                  <a:lnTo>
                    <a:pt x="55" y="232"/>
                  </a:lnTo>
                  <a:lnTo>
                    <a:pt x="56" y="220"/>
                  </a:lnTo>
                  <a:lnTo>
                    <a:pt x="38" y="207"/>
                  </a:lnTo>
                  <a:lnTo>
                    <a:pt x="60" y="151"/>
                  </a:lnTo>
                  <a:lnTo>
                    <a:pt x="42" y="109"/>
                  </a:lnTo>
                  <a:lnTo>
                    <a:pt x="50" y="83"/>
                  </a:lnTo>
                  <a:lnTo>
                    <a:pt x="71" y="61"/>
                  </a:lnTo>
                  <a:lnTo>
                    <a:pt x="109" y="7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42" name="Skellefteå">
              <a:extLst>
                <a:ext uri="{FF2B5EF4-FFF2-40B4-BE49-F238E27FC236}">
                  <a16:creationId xmlns:a16="http://schemas.microsoft.com/office/drawing/2014/main" id="{00000000-0008-0000-0200-00003D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8295" y="3626995"/>
              <a:ext cx="976819" cy="1043366"/>
            </a:xfrm>
            <a:custGeom>
              <a:avLst/>
              <a:gdLst>
                <a:gd name="T0" fmla="*/ 77 w 415"/>
                <a:gd name="T1" fmla="*/ 0 h 442"/>
                <a:gd name="T2" fmla="*/ 239 w 415"/>
                <a:gd name="T3" fmla="*/ 63 h 442"/>
                <a:gd name="T4" fmla="*/ 336 w 415"/>
                <a:gd name="T5" fmla="*/ 73 h 442"/>
                <a:gd name="T6" fmla="*/ 342 w 415"/>
                <a:gd name="T7" fmla="*/ 89 h 442"/>
                <a:gd name="T8" fmla="*/ 378 w 415"/>
                <a:gd name="T9" fmla="*/ 103 h 442"/>
                <a:gd name="T10" fmla="*/ 356 w 415"/>
                <a:gd name="T11" fmla="*/ 156 h 442"/>
                <a:gd name="T12" fmla="*/ 335 w 415"/>
                <a:gd name="T13" fmla="*/ 165 h 442"/>
                <a:gd name="T14" fmla="*/ 342 w 415"/>
                <a:gd name="T15" fmla="*/ 187 h 442"/>
                <a:gd name="T16" fmla="*/ 319 w 415"/>
                <a:gd name="T17" fmla="*/ 217 h 442"/>
                <a:gd name="T18" fmla="*/ 298 w 415"/>
                <a:gd name="T19" fmla="*/ 213 h 442"/>
                <a:gd name="T20" fmla="*/ 310 w 415"/>
                <a:gd name="T21" fmla="*/ 237 h 442"/>
                <a:gd name="T22" fmla="*/ 344 w 415"/>
                <a:gd name="T23" fmla="*/ 239 h 442"/>
                <a:gd name="T24" fmla="*/ 347 w 415"/>
                <a:gd name="T25" fmla="*/ 275 h 442"/>
                <a:gd name="T26" fmla="*/ 336 w 415"/>
                <a:gd name="T27" fmla="*/ 286 h 442"/>
                <a:gd name="T28" fmla="*/ 351 w 415"/>
                <a:gd name="T29" fmla="*/ 307 h 442"/>
                <a:gd name="T30" fmla="*/ 372 w 415"/>
                <a:gd name="T31" fmla="*/ 310 h 442"/>
                <a:gd name="T32" fmla="*/ 389 w 415"/>
                <a:gd name="T33" fmla="*/ 327 h 442"/>
                <a:gd name="T34" fmla="*/ 399 w 415"/>
                <a:gd name="T35" fmla="*/ 361 h 442"/>
                <a:gd name="T36" fmla="*/ 414 w 415"/>
                <a:gd name="T37" fmla="*/ 358 h 442"/>
                <a:gd name="T38" fmla="*/ 415 w 415"/>
                <a:gd name="T39" fmla="*/ 373 h 442"/>
                <a:gd name="T40" fmla="*/ 395 w 415"/>
                <a:gd name="T41" fmla="*/ 412 h 442"/>
                <a:gd name="T42" fmla="*/ 359 w 415"/>
                <a:gd name="T43" fmla="*/ 442 h 442"/>
                <a:gd name="T44" fmla="*/ 343 w 415"/>
                <a:gd name="T45" fmla="*/ 410 h 442"/>
                <a:gd name="T46" fmla="*/ 328 w 415"/>
                <a:gd name="T47" fmla="*/ 419 h 442"/>
                <a:gd name="T48" fmla="*/ 314 w 415"/>
                <a:gd name="T49" fmla="*/ 415 h 442"/>
                <a:gd name="T50" fmla="*/ 313 w 415"/>
                <a:gd name="T51" fmla="*/ 399 h 442"/>
                <a:gd name="T52" fmla="*/ 288 w 415"/>
                <a:gd name="T53" fmla="*/ 381 h 442"/>
                <a:gd name="T54" fmla="*/ 264 w 415"/>
                <a:gd name="T55" fmla="*/ 393 h 442"/>
                <a:gd name="T56" fmla="*/ 256 w 415"/>
                <a:gd name="T57" fmla="*/ 423 h 442"/>
                <a:gd name="T58" fmla="*/ 232 w 415"/>
                <a:gd name="T59" fmla="*/ 438 h 442"/>
                <a:gd name="T60" fmla="*/ 183 w 415"/>
                <a:gd name="T61" fmla="*/ 434 h 442"/>
                <a:gd name="T62" fmla="*/ 170 w 415"/>
                <a:gd name="T63" fmla="*/ 429 h 442"/>
                <a:gd name="T64" fmla="*/ 162 w 415"/>
                <a:gd name="T65" fmla="*/ 417 h 442"/>
                <a:gd name="T66" fmla="*/ 150 w 415"/>
                <a:gd name="T67" fmla="*/ 416 h 442"/>
                <a:gd name="T68" fmla="*/ 140 w 415"/>
                <a:gd name="T69" fmla="*/ 403 h 442"/>
                <a:gd name="T70" fmla="*/ 140 w 415"/>
                <a:gd name="T71" fmla="*/ 390 h 442"/>
                <a:gd name="T72" fmla="*/ 132 w 415"/>
                <a:gd name="T73" fmla="*/ 385 h 442"/>
                <a:gd name="T74" fmla="*/ 119 w 415"/>
                <a:gd name="T75" fmla="*/ 386 h 442"/>
                <a:gd name="T76" fmla="*/ 113 w 415"/>
                <a:gd name="T77" fmla="*/ 374 h 442"/>
                <a:gd name="T78" fmla="*/ 105 w 415"/>
                <a:gd name="T79" fmla="*/ 366 h 442"/>
                <a:gd name="T80" fmla="*/ 92 w 415"/>
                <a:gd name="T81" fmla="*/ 364 h 442"/>
                <a:gd name="T82" fmla="*/ 55 w 415"/>
                <a:gd name="T83" fmla="*/ 318 h 442"/>
                <a:gd name="T84" fmla="*/ 31 w 415"/>
                <a:gd name="T85" fmla="*/ 318 h 442"/>
                <a:gd name="T86" fmla="*/ 8 w 415"/>
                <a:gd name="T87" fmla="*/ 300 h 442"/>
                <a:gd name="T88" fmla="*/ 0 w 415"/>
                <a:gd name="T89" fmla="*/ 272 h 442"/>
                <a:gd name="T90" fmla="*/ 21 w 415"/>
                <a:gd name="T91" fmla="*/ 259 h 442"/>
                <a:gd name="T92" fmla="*/ 43 w 415"/>
                <a:gd name="T93" fmla="*/ 264 h 442"/>
                <a:gd name="T94" fmla="*/ 84 w 415"/>
                <a:gd name="T95" fmla="*/ 263 h 442"/>
                <a:gd name="T96" fmla="*/ 118 w 415"/>
                <a:gd name="T97" fmla="*/ 298 h 442"/>
                <a:gd name="T98" fmla="*/ 137 w 415"/>
                <a:gd name="T99" fmla="*/ 290 h 442"/>
                <a:gd name="T100" fmla="*/ 126 w 415"/>
                <a:gd name="T101" fmla="*/ 276 h 442"/>
                <a:gd name="T102" fmla="*/ 128 w 415"/>
                <a:gd name="T103" fmla="*/ 238 h 442"/>
                <a:gd name="T104" fmla="*/ 141 w 415"/>
                <a:gd name="T105" fmla="*/ 233 h 442"/>
                <a:gd name="T106" fmla="*/ 148 w 415"/>
                <a:gd name="T107" fmla="*/ 216 h 442"/>
                <a:gd name="T108" fmla="*/ 126 w 415"/>
                <a:gd name="T109" fmla="*/ 182 h 442"/>
                <a:gd name="T110" fmla="*/ 113 w 415"/>
                <a:gd name="T111" fmla="*/ 166 h 442"/>
                <a:gd name="T112" fmla="*/ 77 w 415"/>
                <a:gd name="T113" fmla="*/ 153 h 442"/>
                <a:gd name="T114" fmla="*/ 33 w 415"/>
                <a:gd name="T115" fmla="*/ 88 h 442"/>
                <a:gd name="T116" fmla="*/ 42 w 415"/>
                <a:gd name="T117" fmla="*/ 77 h 442"/>
                <a:gd name="T118" fmla="*/ 77 w 415"/>
                <a:gd name="T119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5" h="442">
                  <a:moveTo>
                    <a:pt x="77" y="0"/>
                  </a:moveTo>
                  <a:lnTo>
                    <a:pt x="239" y="63"/>
                  </a:lnTo>
                  <a:lnTo>
                    <a:pt x="336" y="73"/>
                  </a:lnTo>
                  <a:lnTo>
                    <a:pt x="342" y="89"/>
                  </a:lnTo>
                  <a:lnTo>
                    <a:pt x="378" y="103"/>
                  </a:lnTo>
                  <a:lnTo>
                    <a:pt x="356" y="156"/>
                  </a:lnTo>
                  <a:lnTo>
                    <a:pt x="335" y="165"/>
                  </a:lnTo>
                  <a:lnTo>
                    <a:pt x="342" y="187"/>
                  </a:lnTo>
                  <a:lnTo>
                    <a:pt x="319" y="217"/>
                  </a:lnTo>
                  <a:lnTo>
                    <a:pt x="298" y="213"/>
                  </a:lnTo>
                  <a:lnTo>
                    <a:pt x="310" y="237"/>
                  </a:lnTo>
                  <a:lnTo>
                    <a:pt x="344" y="239"/>
                  </a:lnTo>
                  <a:lnTo>
                    <a:pt x="347" y="275"/>
                  </a:lnTo>
                  <a:lnTo>
                    <a:pt x="336" y="286"/>
                  </a:lnTo>
                  <a:lnTo>
                    <a:pt x="351" y="307"/>
                  </a:lnTo>
                  <a:lnTo>
                    <a:pt x="372" y="310"/>
                  </a:lnTo>
                  <a:lnTo>
                    <a:pt x="389" y="327"/>
                  </a:lnTo>
                  <a:lnTo>
                    <a:pt x="399" y="361"/>
                  </a:lnTo>
                  <a:lnTo>
                    <a:pt x="414" y="358"/>
                  </a:lnTo>
                  <a:lnTo>
                    <a:pt x="415" y="373"/>
                  </a:lnTo>
                  <a:lnTo>
                    <a:pt x="395" y="412"/>
                  </a:lnTo>
                  <a:lnTo>
                    <a:pt x="359" y="442"/>
                  </a:lnTo>
                  <a:lnTo>
                    <a:pt x="343" y="410"/>
                  </a:lnTo>
                  <a:lnTo>
                    <a:pt x="328" y="419"/>
                  </a:lnTo>
                  <a:lnTo>
                    <a:pt x="314" y="415"/>
                  </a:lnTo>
                  <a:lnTo>
                    <a:pt x="313" y="399"/>
                  </a:lnTo>
                  <a:lnTo>
                    <a:pt x="288" y="381"/>
                  </a:lnTo>
                  <a:lnTo>
                    <a:pt x="264" y="393"/>
                  </a:lnTo>
                  <a:lnTo>
                    <a:pt x="256" y="423"/>
                  </a:lnTo>
                  <a:lnTo>
                    <a:pt x="232" y="438"/>
                  </a:lnTo>
                  <a:lnTo>
                    <a:pt x="183" y="434"/>
                  </a:lnTo>
                  <a:lnTo>
                    <a:pt x="170" y="429"/>
                  </a:lnTo>
                  <a:lnTo>
                    <a:pt x="162" y="417"/>
                  </a:lnTo>
                  <a:lnTo>
                    <a:pt x="150" y="416"/>
                  </a:lnTo>
                  <a:lnTo>
                    <a:pt x="140" y="403"/>
                  </a:lnTo>
                  <a:lnTo>
                    <a:pt x="140" y="390"/>
                  </a:lnTo>
                  <a:lnTo>
                    <a:pt x="132" y="385"/>
                  </a:lnTo>
                  <a:lnTo>
                    <a:pt x="119" y="386"/>
                  </a:lnTo>
                  <a:lnTo>
                    <a:pt x="113" y="374"/>
                  </a:lnTo>
                  <a:lnTo>
                    <a:pt x="105" y="366"/>
                  </a:lnTo>
                  <a:lnTo>
                    <a:pt x="92" y="364"/>
                  </a:lnTo>
                  <a:lnTo>
                    <a:pt x="55" y="318"/>
                  </a:lnTo>
                  <a:lnTo>
                    <a:pt x="31" y="318"/>
                  </a:lnTo>
                  <a:lnTo>
                    <a:pt x="8" y="300"/>
                  </a:lnTo>
                  <a:lnTo>
                    <a:pt x="0" y="272"/>
                  </a:lnTo>
                  <a:lnTo>
                    <a:pt x="21" y="259"/>
                  </a:lnTo>
                  <a:lnTo>
                    <a:pt x="43" y="264"/>
                  </a:lnTo>
                  <a:lnTo>
                    <a:pt x="84" y="263"/>
                  </a:lnTo>
                  <a:lnTo>
                    <a:pt x="118" y="298"/>
                  </a:lnTo>
                  <a:lnTo>
                    <a:pt x="137" y="290"/>
                  </a:lnTo>
                  <a:lnTo>
                    <a:pt x="126" y="276"/>
                  </a:lnTo>
                  <a:lnTo>
                    <a:pt x="128" y="238"/>
                  </a:lnTo>
                  <a:lnTo>
                    <a:pt x="141" y="233"/>
                  </a:lnTo>
                  <a:lnTo>
                    <a:pt x="148" y="216"/>
                  </a:lnTo>
                  <a:lnTo>
                    <a:pt x="126" y="182"/>
                  </a:lnTo>
                  <a:lnTo>
                    <a:pt x="113" y="166"/>
                  </a:lnTo>
                  <a:lnTo>
                    <a:pt x="77" y="153"/>
                  </a:lnTo>
                  <a:lnTo>
                    <a:pt x="33" y="88"/>
                  </a:lnTo>
                  <a:lnTo>
                    <a:pt x="42" y="77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279EC8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43" name="Norsjö">
              <a:extLst>
                <a:ext uri="{FF2B5EF4-FFF2-40B4-BE49-F238E27FC236}">
                  <a16:creationId xmlns:a16="http://schemas.microsoft.com/office/drawing/2014/main" id="{00000000-0008-0000-0200-00003E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1811" y="3834601"/>
              <a:ext cx="615751" cy="495811"/>
            </a:xfrm>
            <a:custGeom>
              <a:avLst/>
              <a:gdLst>
                <a:gd name="T0" fmla="*/ 147 w 262"/>
                <a:gd name="T1" fmla="*/ 0 h 210"/>
                <a:gd name="T2" fmla="*/ 191 w 262"/>
                <a:gd name="T3" fmla="*/ 65 h 210"/>
                <a:gd name="T4" fmla="*/ 227 w 262"/>
                <a:gd name="T5" fmla="*/ 78 h 210"/>
                <a:gd name="T6" fmla="*/ 240 w 262"/>
                <a:gd name="T7" fmla="*/ 94 h 210"/>
                <a:gd name="T8" fmla="*/ 262 w 262"/>
                <a:gd name="T9" fmla="*/ 128 h 210"/>
                <a:gd name="T10" fmla="*/ 255 w 262"/>
                <a:gd name="T11" fmla="*/ 145 h 210"/>
                <a:gd name="T12" fmla="*/ 242 w 262"/>
                <a:gd name="T13" fmla="*/ 150 h 210"/>
                <a:gd name="T14" fmla="*/ 240 w 262"/>
                <a:gd name="T15" fmla="*/ 188 h 210"/>
                <a:gd name="T16" fmla="*/ 251 w 262"/>
                <a:gd name="T17" fmla="*/ 202 h 210"/>
                <a:gd name="T18" fmla="*/ 232 w 262"/>
                <a:gd name="T19" fmla="*/ 210 h 210"/>
                <a:gd name="T20" fmla="*/ 198 w 262"/>
                <a:gd name="T21" fmla="*/ 175 h 210"/>
                <a:gd name="T22" fmla="*/ 157 w 262"/>
                <a:gd name="T23" fmla="*/ 176 h 210"/>
                <a:gd name="T24" fmla="*/ 135 w 262"/>
                <a:gd name="T25" fmla="*/ 171 h 210"/>
                <a:gd name="T26" fmla="*/ 114 w 262"/>
                <a:gd name="T27" fmla="*/ 184 h 210"/>
                <a:gd name="T28" fmla="*/ 100 w 262"/>
                <a:gd name="T29" fmla="*/ 174 h 210"/>
                <a:gd name="T30" fmla="*/ 0 w 262"/>
                <a:gd name="T31" fmla="*/ 98 h 210"/>
                <a:gd name="T32" fmla="*/ 114 w 262"/>
                <a:gd name="T33" fmla="*/ 18 h 210"/>
                <a:gd name="T34" fmla="*/ 147 w 262"/>
                <a:gd name="T35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2" h="210">
                  <a:moveTo>
                    <a:pt x="147" y="0"/>
                  </a:moveTo>
                  <a:lnTo>
                    <a:pt x="191" y="65"/>
                  </a:lnTo>
                  <a:lnTo>
                    <a:pt x="227" y="78"/>
                  </a:lnTo>
                  <a:lnTo>
                    <a:pt x="240" y="94"/>
                  </a:lnTo>
                  <a:lnTo>
                    <a:pt x="262" y="128"/>
                  </a:lnTo>
                  <a:lnTo>
                    <a:pt x="255" y="145"/>
                  </a:lnTo>
                  <a:lnTo>
                    <a:pt x="242" y="150"/>
                  </a:lnTo>
                  <a:lnTo>
                    <a:pt x="240" y="188"/>
                  </a:lnTo>
                  <a:lnTo>
                    <a:pt x="251" y="202"/>
                  </a:lnTo>
                  <a:lnTo>
                    <a:pt x="232" y="210"/>
                  </a:lnTo>
                  <a:lnTo>
                    <a:pt x="198" y="175"/>
                  </a:lnTo>
                  <a:lnTo>
                    <a:pt x="157" y="176"/>
                  </a:lnTo>
                  <a:lnTo>
                    <a:pt x="135" y="171"/>
                  </a:lnTo>
                  <a:lnTo>
                    <a:pt x="114" y="184"/>
                  </a:lnTo>
                  <a:lnTo>
                    <a:pt x="100" y="174"/>
                  </a:lnTo>
                  <a:lnTo>
                    <a:pt x="0" y="98"/>
                  </a:lnTo>
                  <a:lnTo>
                    <a:pt x="114" y="18"/>
                  </a:lnTo>
                  <a:lnTo>
                    <a:pt x="147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44" name="Piteå">
              <a:extLst>
                <a:ext uri="{FF2B5EF4-FFF2-40B4-BE49-F238E27FC236}">
                  <a16:creationId xmlns:a16="http://schemas.microsoft.com/office/drawing/2014/main" id="{00000000-0008-0000-0200-00003F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6172" y="3306494"/>
              <a:ext cx="948498" cy="564019"/>
            </a:xfrm>
            <a:custGeom>
              <a:avLst/>
              <a:gdLst>
                <a:gd name="T0" fmla="*/ 297 w 403"/>
                <a:gd name="T1" fmla="*/ 0 h 239"/>
                <a:gd name="T2" fmla="*/ 299 w 403"/>
                <a:gd name="T3" fmla="*/ 14 h 239"/>
                <a:gd name="T4" fmla="*/ 326 w 403"/>
                <a:gd name="T5" fmla="*/ 32 h 239"/>
                <a:gd name="T6" fmla="*/ 352 w 403"/>
                <a:gd name="T7" fmla="*/ 60 h 239"/>
                <a:gd name="T8" fmla="*/ 403 w 403"/>
                <a:gd name="T9" fmla="*/ 94 h 239"/>
                <a:gd name="T10" fmla="*/ 384 w 403"/>
                <a:gd name="T11" fmla="*/ 103 h 239"/>
                <a:gd name="T12" fmla="*/ 354 w 403"/>
                <a:gd name="T13" fmla="*/ 102 h 239"/>
                <a:gd name="T14" fmla="*/ 328 w 403"/>
                <a:gd name="T15" fmla="*/ 112 h 239"/>
                <a:gd name="T16" fmla="*/ 320 w 403"/>
                <a:gd name="T17" fmla="*/ 124 h 239"/>
                <a:gd name="T18" fmla="*/ 364 w 403"/>
                <a:gd name="T19" fmla="*/ 150 h 239"/>
                <a:gd name="T20" fmla="*/ 361 w 403"/>
                <a:gd name="T21" fmla="*/ 162 h 239"/>
                <a:gd name="T22" fmla="*/ 345 w 403"/>
                <a:gd name="T23" fmla="*/ 174 h 239"/>
                <a:gd name="T24" fmla="*/ 356 w 403"/>
                <a:gd name="T25" fmla="*/ 214 h 239"/>
                <a:gd name="T26" fmla="*/ 345 w 403"/>
                <a:gd name="T27" fmla="*/ 239 h 239"/>
                <a:gd name="T28" fmla="*/ 309 w 403"/>
                <a:gd name="T29" fmla="*/ 225 h 239"/>
                <a:gd name="T30" fmla="*/ 303 w 403"/>
                <a:gd name="T31" fmla="*/ 209 h 239"/>
                <a:gd name="T32" fmla="*/ 206 w 403"/>
                <a:gd name="T33" fmla="*/ 199 h 239"/>
                <a:gd name="T34" fmla="*/ 44 w 403"/>
                <a:gd name="T35" fmla="*/ 136 h 239"/>
                <a:gd name="T36" fmla="*/ 0 w 403"/>
                <a:gd name="T37" fmla="*/ 110 h 239"/>
                <a:gd name="T38" fmla="*/ 8 w 403"/>
                <a:gd name="T39" fmla="*/ 78 h 239"/>
                <a:gd name="T40" fmla="*/ 18 w 403"/>
                <a:gd name="T41" fmla="*/ 72 h 239"/>
                <a:gd name="T42" fmla="*/ 70 w 403"/>
                <a:gd name="T43" fmla="*/ 81 h 239"/>
                <a:gd name="T44" fmla="*/ 98 w 403"/>
                <a:gd name="T45" fmla="*/ 53 h 239"/>
                <a:gd name="T46" fmla="*/ 95 w 403"/>
                <a:gd name="T47" fmla="*/ 43 h 239"/>
                <a:gd name="T48" fmla="*/ 124 w 403"/>
                <a:gd name="T49" fmla="*/ 40 h 239"/>
                <a:gd name="T50" fmla="*/ 150 w 403"/>
                <a:gd name="T51" fmla="*/ 28 h 239"/>
                <a:gd name="T52" fmla="*/ 171 w 403"/>
                <a:gd name="T53" fmla="*/ 44 h 239"/>
                <a:gd name="T54" fmla="*/ 187 w 403"/>
                <a:gd name="T55" fmla="*/ 43 h 239"/>
                <a:gd name="T56" fmla="*/ 231 w 403"/>
                <a:gd name="T57" fmla="*/ 69 h 239"/>
                <a:gd name="T58" fmla="*/ 256 w 403"/>
                <a:gd name="T59" fmla="*/ 56 h 239"/>
                <a:gd name="T60" fmla="*/ 260 w 403"/>
                <a:gd name="T61" fmla="*/ 45 h 239"/>
                <a:gd name="T62" fmla="*/ 272 w 403"/>
                <a:gd name="T63" fmla="*/ 47 h 239"/>
                <a:gd name="T64" fmla="*/ 263 w 403"/>
                <a:gd name="T65" fmla="*/ 26 h 239"/>
                <a:gd name="T66" fmla="*/ 297 w 403"/>
                <a:gd name="T67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3" h="239">
                  <a:moveTo>
                    <a:pt x="297" y="0"/>
                  </a:moveTo>
                  <a:lnTo>
                    <a:pt x="299" y="14"/>
                  </a:lnTo>
                  <a:lnTo>
                    <a:pt x="326" y="32"/>
                  </a:lnTo>
                  <a:lnTo>
                    <a:pt x="352" y="60"/>
                  </a:lnTo>
                  <a:lnTo>
                    <a:pt x="403" y="94"/>
                  </a:lnTo>
                  <a:lnTo>
                    <a:pt x="384" y="103"/>
                  </a:lnTo>
                  <a:lnTo>
                    <a:pt x="354" y="102"/>
                  </a:lnTo>
                  <a:lnTo>
                    <a:pt x="328" y="112"/>
                  </a:lnTo>
                  <a:lnTo>
                    <a:pt x="320" y="124"/>
                  </a:lnTo>
                  <a:lnTo>
                    <a:pt x="364" y="150"/>
                  </a:lnTo>
                  <a:lnTo>
                    <a:pt x="361" y="162"/>
                  </a:lnTo>
                  <a:lnTo>
                    <a:pt x="345" y="174"/>
                  </a:lnTo>
                  <a:lnTo>
                    <a:pt x="356" y="214"/>
                  </a:lnTo>
                  <a:lnTo>
                    <a:pt x="345" y="239"/>
                  </a:lnTo>
                  <a:lnTo>
                    <a:pt x="309" y="225"/>
                  </a:lnTo>
                  <a:lnTo>
                    <a:pt x="303" y="209"/>
                  </a:lnTo>
                  <a:lnTo>
                    <a:pt x="206" y="199"/>
                  </a:lnTo>
                  <a:lnTo>
                    <a:pt x="44" y="136"/>
                  </a:lnTo>
                  <a:lnTo>
                    <a:pt x="0" y="110"/>
                  </a:lnTo>
                  <a:lnTo>
                    <a:pt x="8" y="78"/>
                  </a:lnTo>
                  <a:lnTo>
                    <a:pt x="18" y="72"/>
                  </a:lnTo>
                  <a:lnTo>
                    <a:pt x="70" y="81"/>
                  </a:lnTo>
                  <a:lnTo>
                    <a:pt x="98" y="53"/>
                  </a:lnTo>
                  <a:lnTo>
                    <a:pt x="95" y="43"/>
                  </a:lnTo>
                  <a:lnTo>
                    <a:pt x="124" y="40"/>
                  </a:lnTo>
                  <a:lnTo>
                    <a:pt x="150" y="28"/>
                  </a:lnTo>
                  <a:lnTo>
                    <a:pt x="171" y="44"/>
                  </a:lnTo>
                  <a:lnTo>
                    <a:pt x="187" y="43"/>
                  </a:lnTo>
                  <a:lnTo>
                    <a:pt x="231" y="69"/>
                  </a:lnTo>
                  <a:lnTo>
                    <a:pt x="256" y="56"/>
                  </a:lnTo>
                  <a:lnTo>
                    <a:pt x="260" y="45"/>
                  </a:lnTo>
                  <a:lnTo>
                    <a:pt x="272" y="47"/>
                  </a:lnTo>
                  <a:lnTo>
                    <a:pt x="263" y="26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45" name="Älvsbyn">
              <a:extLst>
                <a:ext uri="{FF2B5EF4-FFF2-40B4-BE49-F238E27FC236}">
                  <a16:creationId xmlns:a16="http://schemas.microsoft.com/office/drawing/2014/main" id="{00000000-0008-0000-0200-000040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8445" y="3001827"/>
              <a:ext cx="526076" cy="466955"/>
            </a:xfrm>
            <a:custGeom>
              <a:avLst/>
              <a:gdLst>
                <a:gd name="T0" fmla="*/ 39 w 224"/>
                <a:gd name="T1" fmla="*/ 0 h 198"/>
                <a:gd name="T2" fmla="*/ 170 w 224"/>
                <a:gd name="T3" fmla="*/ 78 h 198"/>
                <a:gd name="T4" fmla="*/ 224 w 224"/>
                <a:gd name="T5" fmla="*/ 129 h 198"/>
                <a:gd name="T6" fmla="*/ 191 w 224"/>
                <a:gd name="T7" fmla="*/ 155 h 198"/>
                <a:gd name="T8" fmla="*/ 199 w 224"/>
                <a:gd name="T9" fmla="*/ 176 h 198"/>
                <a:gd name="T10" fmla="*/ 187 w 224"/>
                <a:gd name="T11" fmla="*/ 173 h 198"/>
                <a:gd name="T12" fmla="*/ 183 w 224"/>
                <a:gd name="T13" fmla="*/ 185 h 198"/>
                <a:gd name="T14" fmla="*/ 158 w 224"/>
                <a:gd name="T15" fmla="*/ 198 h 198"/>
                <a:gd name="T16" fmla="*/ 114 w 224"/>
                <a:gd name="T17" fmla="*/ 172 h 198"/>
                <a:gd name="T18" fmla="*/ 98 w 224"/>
                <a:gd name="T19" fmla="*/ 173 h 198"/>
                <a:gd name="T20" fmla="*/ 77 w 224"/>
                <a:gd name="T21" fmla="*/ 157 h 198"/>
                <a:gd name="T22" fmla="*/ 51 w 224"/>
                <a:gd name="T23" fmla="*/ 169 h 198"/>
                <a:gd name="T24" fmla="*/ 22 w 224"/>
                <a:gd name="T25" fmla="*/ 171 h 198"/>
                <a:gd name="T26" fmla="*/ 0 w 224"/>
                <a:gd name="T27" fmla="*/ 74 h 198"/>
                <a:gd name="T28" fmla="*/ 14 w 224"/>
                <a:gd name="T29" fmla="*/ 40 h 198"/>
                <a:gd name="T30" fmla="*/ 39 w 224"/>
                <a:gd name="T3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4" h="198">
                  <a:moveTo>
                    <a:pt x="39" y="0"/>
                  </a:moveTo>
                  <a:lnTo>
                    <a:pt x="170" y="78"/>
                  </a:lnTo>
                  <a:lnTo>
                    <a:pt x="224" y="129"/>
                  </a:lnTo>
                  <a:lnTo>
                    <a:pt x="191" y="155"/>
                  </a:lnTo>
                  <a:lnTo>
                    <a:pt x="199" y="176"/>
                  </a:lnTo>
                  <a:lnTo>
                    <a:pt x="187" y="173"/>
                  </a:lnTo>
                  <a:lnTo>
                    <a:pt x="183" y="185"/>
                  </a:lnTo>
                  <a:lnTo>
                    <a:pt x="158" y="198"/>
                  </a:lnTo>
                  <a:lnTo>
                    <a:pt x="114" y="172"/>
                  </a:lnTo>
                  <a:lnTo>
                    <a:pt x="98" y="173"/>
                  </a:lnTo>
                  <a:lnTo>
                    <a:pt x="77" y="157"/>
                  </a:lnTo>
                  <a:lnTo>
                    <a:pt x="51" y="169"/>
                  </a:lnTo>
                  <a:lnTo>
                    <a:pt x="22" y="171"/>
                  </a:lnTo>
                  <a:lnTo>
                    <a:pt x="0" y="74"/>
                  </a:lnTo>
                  <a:lnTo>
                    <a:pt x="14" y="4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279EC8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46" name="Boden">
              <a:extLst>
                <a:ext uri="{FF2B5EF4-FFF2-40B4-BE49-F238E27FC236}">
                  <a16:creationId xmlns:a16="http://schemas.microsoft.com/office/drawing/2014/main" id="{00000000-0008-0000-0200-000041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0482" y="2536591"/>
              <a:ext cx="714868" cy="769903"/>
            </a:xfrm>
            <a:custGeom>
              <a:avLst/>
              <a:gdLst>
                <a:gd name="T0" fmla="*/ 258 w 304"/>
                <a:gd name="T1" fmla="*/ 0 h 326"/>
                <a:gd name="T2" fmla="*/ 291 w 304"/>
                <a:gd name="T3" fmla="*/ 49 h 326"/>
                <a:gd name="T4" fmla="*/ 280 w 304"/>
                <a:gd name="T5" fmla="*/ 55 h 326"/>
                <a:gd name="T6" fmla="*/ 291 w 304"/>
                <a:gd name="T7" fmla="*/ 138 h 326"/>
                <a:gd name="T8" fmla="*/ 269 w 304"/>
                <a:gd name="T9" fmla="*/ 141 h 326"/>
                <a:gd name="T10" fmla="*/ 262 w 304"/>
                <a:gd name="T11" fmla="*/ 193 h 326"/>
                <a:gd name="T12" fmla="*/ 279 w 304"/>
                <a:gd name="T13" fmla="*/ 196 h 326"/>
                <a:gd name="T14" fmla="*/ 304 w 304"/>
                <a:gd name="T15" fmla="*/ 233 h 326"/>
                <a:gd name="T16" fmla="*/ 267 w 304"/>
                <a:gd name="T17" fmla="*/ 262 h 326"/>
                <a:gd name="T18" fmla="*/ 275 w 304"/>
                <a:gd name="T19" fmla="*/ 276 h 326"/>
                <a:gd name="T20" fmla="*/ 258 w 304"/>
                <a:gd name="T21" fmla="*/ 302 h 326"/>
                <a:gd name="T22" fmla="*/ 232 w 304"/>
                <a:gd name="T23" fmla="*/ 314 h 326"/>
                <a:gd name="T24" fmla="*/ 204 w 304"/>
                <a:gd name="T25" fmla="*/ 297 h 326"/>
                <a:gd name="T26" fmla="*/ 185 w 304"/>
                <a:gd name="T27" fmla="*/ 326 h 326"/>
                <a:gd name="T28" fmla="*/ 131 w 304"/>
                <a:gd name="T29" fmla="*/ 275 h 326"/>
                <a:gd name="T30" fmla="*/ 0 w 304"/>
                <a:gd name="T31" fmla="*/ 197 h 326"/>
                <a:gd name="T32" fmla="*/ 58 w 304"/>
                <a:gd name="T33" fmla="*/ 52 h 326"/>
                <a:gd name="T34" fmla="*/ 104 w 304"/>
                <a:gd name="T35" fmla="*/ 35 h 326"/>
                <a:gd name="T36" fmla="*/ 149 w 304"/>
                <a:gd name="T37" fmla="*/ 68 h 326"/>
                <a:gd name="T38" fmla="*/ 163 w 304"/>
                <a:gd name="T39" fmla="*/ 65 h 326"/>
                <a:gd name="T40" fmla="*/ 208 w 304"/>
                <a:gd name="T41" fmla="*/ 22 h 326"/>
                <a:gd name="T42" fmla="*/ 258 w 304"/>
                <a:gd name="T43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4" h="326">
                  <a:moveTo>
                    <a:pt x="258" y="0"/>
                  </a:moveTo>
                  <a:lnTo>
                    <a:pt x="291" y="49"/>
                  </a:lnTo>
                  <a:lnTo>
                    <a:pt x="280" y="55"/>
                  </a:lnTo>
                  <a:lnTo>
                    <a:pt x="291" y="138"/>
                  </a:lnTo>
                  <a:lnTo>
                    <a:pt x="269" y="141"/>
                  </a:lnTo>
                  <a:lnTo>
                    <a:pt x="262" y="193"/>
                  </a:lnTo>
                  <a:lnTo>
                    <a:pt x="279" y="196"/>
                  </a:lnTo>
                  <a:lnTo>
                    <a:pt x="304" y="233"/>
                  </a:lnTo>
                  <a:lnTo>
                    <a:pt x="267" y="262"/>
                  </a:lnTo>
                  <a:lnTo>
                    <a:pt x="275" y="276"/>
                  </a:lnTo>
                  <a:lnTo>
                    <a:pt x="258" y="302"/>
                  </a:lnTo>
                  <a:lnTo>
                    <a:pt x="232" y="314"/>
                  </a:lnTo>
                  <a:lnTo>
                    <a:pt x="204" y="297"/>
                  </a:lnTo>
                  <a:lnTo>
                    <a:pt x="185" y="326"/>
                  </a:lnTo>
                  <a:lnTo>
                    <a:pt x="131" y="275"/>
                  </a:lnTo>
                  <a:lnTo>
                    <a:pt x="0" y="197"/>
                  </a:lnTo>
                  <a:lnTo>
                    <a:pt x="58" y="52"/>
                  </a:lnTo>
                  <a:lnTo>
                    <a:pt x="104" y="35"/>
                  </a:lnTo>
                  <a:lnTo>
                    <a:pt x="149" y="68"/>
                  </a:lnTo>
                  <a:lnTo>
                    <a:pt x="163" y="65"/>
                  </a:lnTo>
                  <a:lnTo>
                    <a:pt x="208" y="22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47" name="Överkalix">
              <a:extLst>
                <a:ext uri="{FF2B5EF4-FFF2-40B4-BE49-F238E27FC236}">
                  <a16:creationId xmlns:a16="http://schemas.microsoft.com/office/drawing/2014/main" id="{00000000-0008-0000-0200-000042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7917" y="2111971"/>
              <a:ext cx="549674" cy="696361"/>
            </a:xfrm>
            <a:custGeom>
              <a:avLst/>
              <a:gdLst>
                <a:gd name="T0" fmla="*/ 17 w 234"/>
                <a:gd name="T1" fmla="*/ 0 h 295"/>
                <a:gd name="T2" fmla="*/ 169 w 234"/>
                <a:gd name="T3" fmla="*/ 62 h 295"/>
                <a:gd name="T4" fmla="*/ 179 w 234"/>
                <a:gd name="T5" fmla="*/ 58 h 295"/>
                <a:gd name="T6" fmla="*/ 203 w 234"/>
                <a:gd name="T7" fmla="*/ 151 h 295"/>
                <a:gd name="T8" fmla="*/ 200 w 234"/>
                <a:gd name="T9" fmla="*/ 165 h 295"/>
                <a:gd name="T10" fmla="*/ 211 w 234"/>
                <a:gd name="T11" fmla="*/ 173 h 295"/>
                <a:gd name="T12" fmla="*/ 219 w 234"/>
                <a:gd name="T13" fmla="*/ 184 h 295"/>
                <a:gd name="T14" fmla="*/ 211 w 234"/>
                <a:gd name="T15" fmla="*/ 199 h 295"/>
                <a:gd name="T16" fmla="*/ 225 w 234"/>
                <a:gd name="T17" fmla="*/ 210 h 295"/>
                <a:gd name="T18" fmla="*/ 234 w 234"/>
                <a:gd name="T19" fmla="*/ 237 h 295"/>
                <a:gd name="T20" fmla="*/ 234 w 234"/>
                <a:gd name="T21" fmla="*/ 267 h 295"/>
                <a:gd name="T22" fmla="*/ 194 w 234"/>
                <a:gd name="T23" fmla="*/ 271 h 295"/>
                <a:gd name="T24" fmla="*/ 189 w 234"/>
                <a:gd name="T25" fmla="*/ 282 h 295"/>
                <a:gd name="T26" fmla="*/ 177 w 234"/>
                <a:gd name="T27" fmla="*/ 279 h 295"/>
                <a:gd name="T28" fmla="*/ 179 w 234"/>
                <a:gd name="T29" fmla="*/ 271 h 295"/>
                <a:gd name="T30" fmla="*/ 162 w 234"/>
                <a:gd name="T31" fmla="*/ 273 h 295"/>
                <a:gd name="T32" fmla="*/ 113 w 234"/>
                <a:gd name="T33" fmla="*/ 253 h 295"/>
                <a:gd name="T34" fmla="*/ 84 w 234"/>
                <a:gd name="T35" fmla="*/ 295 h 295"/>
                <a:gd name="T36" fmla="*/ 41 w 234"/>
                <a:gd name="T37" fmla="*/ 229 h 295"/>
                <a:gd name="T38" fmla="*/ 8 w 234"/>
                <a:gd name="T39" fmla="*/ 180 h 295"/>
                <a:gd name="T40" fmla="*/ 30 w 234"/>
                <a:gd name="T41" fmla="*/ 163 h 295"/>
                <a:gd name="T42" fmla="*/ 25 w 234"/>
                <a:gd name="T43" fmla="*/ 102 h 295"/>
                <a:gd name="T44" fmla="*/ 0 w 234"/>
                <a:gd name="T45" fmla="*/ 72 h 295"/>
                <a:gd name="T46" fmla="*/ 17 w 234"/>
                <a:gd name="T47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4" h="295">
                  <a:moveTo>
                    <a:pt x="17" y="0"/>
                  </a:moveTo>
                  <a:lnTo>
                    <a:pt x="169" y="62"/>
                  </a:lnTo>
                  <a:lnTo>
                    <a:pt x="179" y="58"/>
                  </a:lnTo>
                  <a:lnTo>
                    <a:pt x="203" y="151"/>
                  </a:lnTo>
                  <a:lnTo>
                    <a:pt x="200" y="165"/>
                  </a:lnTo>
                  <a:lnTo>
                    <a:pt x="211" y="173"/>
                  </a:lnTo>
                  <a:lnTo>
                    <a:pt x="219" y="184"/>
                  </a:lnTo>
                  <a:lnTo>
                    <a:pt x="211" y="199"/>
                  </a:lnTo>
                  <a:lnTo>
                    <a:pt x="225" y="210"/>
                  </a:lnTo>
                  <a:lnTo>
                    <a:pt x="234" y="237"/>
                  </a:lnTo>
                  <a:lnTo>
                    <a:pt x="234" y="267"/>
                  </a:lnTo>
                  <a:lnTo>
                    <a:pt x="194" y="271"/>
                  </a:lnTo>
                  <a:lnTo>
                    <a:pt x="189" y="282"/>
                  </a:lnTo>
                  <a:lnTo>
                    <a:pt x="177" y="279"/>
                  </a:lnTo>
                  <a:lnTo>
                    <a:pt x="179" y="271"/>
                  </a:lnTo>
                  <a:lnTo>
                    <a:pt x="162" y="273"/>
                  </a:lnTo>
                  <a:lnTo>
                    <a:pt x="113" y="253"/>
                  </a:lnTo>
                  <a:lnTo>
                    <a:pt x="84" y="295"/>
                  </a:lnTo>
                  <a:lnTo>
                    <a:pt x="41" y="229"/>
                  </a:lnTo>
                  <a:lnTo>
                    <a:pt x="8" y="180"/>
                  </a:lnTo>
                  <a:lnTo>
                    <a:pt x="30" y="163"/>
                  </a:lnTo>
                  <a:lnTo>
                    <a:pt x="25" y="102"/>
                  </a:lnTo>
                  <a:lnTo>
                    <a:pt x="0" y="7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48" name="Kalix">
              <a:extLst>
                <a:ext uri="{FF2B5EF4-FFF2-40B4-BE49-F238E27FC236}">
                  <a16:creationId xmlns:a16="http://schemas.microsoft.com/office/drawing/2014/main" id="{00000000-0008-0000-0200-000043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6148" y="2708915"/>
              <a:ext cx="549674" cy="491107"/>
            </a:xfrm>
            <a:custGeom>
              <a:avLst/>
              <a:gdLst>
                <a:gd name="T0" fmla="*/ 29 w 234"/>
                <a:gd name="T1" fmla="*/ 0 h 208"/>
                <a:gd name="T2" fmla="*/ 78 w 234"/>
                <a:gd name="T3" fmla="*/ 20 h 208"/>
                <a:gd name="T4" fmla="*/ 95 w 234"/>
                <a:gd name="T5" fmla="*/ 18 h 208"/>
                <a:gd name="T6" fmla="*/ 93 w 234"/>
                <a:gd name="T7" fmla="*/ 26 h 208"/>
                <a:gd name="T8" fmla="*/ 105 w 234"/>
                <a:gd name="T9" fmla="*/ 29 h 208"/>
                <a:gd name="T10" fmla="*/ 110 w 234"/>
                <a:gd name="T11" fmla="*/ 18 h 208"/>
                <a:gd name="T12" fmla="*/ 150 w 234"/>
                <a:gd name="T13" fmla="*/ 14 h 208"/>
                <a:gd name="T14" fmla="*/ 150 w 234"/>
                <a:gd name="T15" fmla="*/ 39 h 208"/>
                <a:gd name="T16" fmla="*/ 178 w 234"/>
                <a:gd name="T17" fmla="*/ 58 h 208"/>
                <a:gd name="T18" fmla="*/ 230 w 234"/>
                <a:gd name="T19" fmla="*/ 124 h 208"/>
                <a:gd name="T20" fmla="*/ 234 w 234"/>
                <a:gd name="T21" fmla="*/ 157 h 208"/>
                <a:gd name="T22" fmla="*/ 215 w 234"/>
                <a:gd name="T23" fmla="*/ 148 h 208"/>
                <a:gd name="T24" fmla="*/ 207 w 234"/>
                <a:gd name="T25" fmla="*/ 168 h 208"/>
                <a:gd name="T26" fmla="*/ 169 w 234"/>
                <a:gd name="T27" fmla="*/ 156 h 208"/>
                <a:gd name="T28" fmla="*/ 162 w 234"/>
                <a:gd name="T29" fmla="*/ 168 h 208"/>
                <a:gd name="T30" fmla="*/ 154 w 234"/>
                <a:gd name="T31" fmla="*/ 200 h 208"/>
                <a:gd name="T32" fmla="*/ 136 w 234"/>
                <a:gd name="T33" fmla="*/ 185 h 208"/>
                <a:gd name="T34" fmla="*/ 102 w 234"/>
                <a:gd name="T35" fmla="*/ 173 h 208"/>
                <a:gd name="T36" fmla="*/ 90 w 234"/>
                <a:gd name="T37" fmla="*/ 143 h 208"/>
                <a:gd name="T38" fmla="*/ 75 w 234"/>
                <a:gd name="T39" fmla="*/ 135 h 208"/>
                <a:gd name="T40" fmla="*/ 69 w 234"/>
                <a:gd name="T41" fmla="*/ 140 h 208"/>
                <a:gd name="T42" fmla="*/ 76 w 234"/>
                <a:gd name="T43" fmla="*/ 175 h 208"/>
                <a:gd name="T44" fmla="*/ 95 w 234"/>
                <a:gd name="T45" fmla="*/ 195 h 208"/>
                <a:gd name="T46" fmla="*/ 97 w 234"/>
                <a:gd name="T47" fmla="*/ 208 h 208"/>
                <a:gd name="T48" fmla="*/ 84 w 234"/>
                <a:gd name="T49" fmla="*/ 204 h 208"/>
                <a:gd name="T50" fmla="*/ 65 w 234"/>
                <a:gd name="T51" fmla="*/ 185 h 208"/>
                <a:gd name="T52" fmla="*/ 39 w 234"/>
                <a:gd name="T53" fmla="*/ 118 h 208"/>
                <a:gd name="T54" fmla="*/ 43 w 234"/>
                <a:gd name="T55" fmla="*/ 110 h 208"/>
                <a:gd name="T56" fmla="*/ 0 w 234"/>
                <a:gd name="T57" fmla="*/ 42 h 208"/>
                <a:gd name="T58" fmla="*/ 29 w 234"/>
                <a:gd name="T59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4" h="208">
                  <a:moveTo>
                    <a:pt x="29" y="0"/>
                  </a:moveTo>
                  <a:lnTo>
                    <a:pt x="78" y="20"/>
                  </a:lnTo>
                  <a:lnTo>
                    <a:pt x="95" y="18"/>
                  </a:lnTo>
                  <a:lnTo>
                    <a:pt x="93" y="26"/>
                  </a:lnTo>
                  <a:lnTo>
                    <a:pt x="105" y="29"/>
                  </a:lnTo>
                  <a:lnTo>
                    <a:pt x="110" y="18"/>
                  </a:lnTo>
                  <a:lnTo>
                    <a:pt x="150" y="14"/>
                  </a:lnTo>
                  <a:lnTo>
                    <a:pt x="150" y="39"/>
                  </a:lnTo>
                  <a:lnTo>
                    <a:pt x="178" y="58"/>
                  </a:lnTo>
                  <a:lnTo>
                    <a:pt x="230" y="124"/>
                  </a:lnTo>
                  <a:lnTo>
                    <a:pt x="234" y="157"/>
                  </a:lnTo>
                  <a:lnTo>
                    <a:pt x="215" y="148"/>
                  </a:lnTo>
                  <a:lnTo>
                    <a:pt x="207" y="168"/>
                  </a:lnTo>
                  <a:lnTo>
                    <a:pt x="169" y="156"/>
                  </a:lnTo>
                  <a:lnTo>
                    <a:pt x="162" y="168"/>
                  </a:lnTo>
                  <a:lnTo>
                    <a:pt x="154" y="200"/>
                  </a:lnTo>
                  <a:lnTo>
                    <a:pt x="136" y="185"/>
                  </a:lnTo>
                  <a:lnTo>
                    <a:pt x="102" y="173"/>
                  </a:lnTo>
                  <a:lnTo>
                    <a:pt x="90" y="143"/>
                  </a:lnTo>
                  <a:lnTo>
                    <a:pt x="75" y="135"/>
                  </a:lnTo>
                  <a:lnTo>
                    <a:pt x="69" y="140"/>
                  </a:lnTo>
                  <a:lnTo>
                    <a:pt x="76" y="175"/>
                  </a:lnTo>
                  <a:lnTo>
                    <a:pt x="95" y="195"/>
                  </a:lnTo>
                  <a:lnTo>
                    <a:pt x="97" y="208"/>
                  </a:lnTo>
                  <a:lnTo>
                    <a:pt x="84" y="204"/>
                  </a:lnTo>
                  <a:lnTo>
                    <a:pt x="65" y="185"/>
                  </a:lnTo>
                  <a:lnTo>
                    <a:pt x="39" y="118"/>
                  </a:lnTo>
                  <a:lnTo>
                    <a:pt x="43" y="110"/>
                  </a:lnTo>
                  <a:lnTo>
                    <a:pt x="0" y="4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49" name="Haparanda">
              <a:extLst>
                <a:ext uri="{FF2B5EF4-FFF2-40B4-BE49-F238E27FC236}">
                  <a16:creationId xmlns:a16="http://schemas.microsoft.com/office/drawing/2014/main" id="{00000000-0008-0000-0200-000044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3668" y="2708915"/>
              <a:ext cx="361067" cy="370526"/>
            </a:xfrm>
            <a:custGeom>
              <a:avLst/>
              <a:gdLst>
                <a:gd name="T0" fmla="*/ 82 w 153"/>
                <a:gd name="T1" fmla="*/ 0 h 157"/>
                <a:gd name="T2" fmla="*/ 97 w 153"/>
                <a:gd name="T3" fmla="*/ 0 h 157"/>
                <a:gd name="T4" fmla="*/ 97 w 153"/>
                <a:gd name="T5" fmla="*/ 13 h 157"/>
                <a:gd name="T6" fmla="*/ 101 w 153"/>
                <a:gd name="T7" fmla="*/ 20 h 157"/>
                <a:gd name="T8" fmla="*/ 101 w 153"/>
                <a:gd name="T9" fmla="*/ 30 h 157"/>
                <a:gd name="T10" fmla="*/ 119 w 153"/>
                <a:gd name="T11" fmla="*/ 55 h 157"/>
                <a:gd name="T12" fmla="*/ 153 w 153"/>
                <a:gd name="T13" fmla="*/ 140 h 157"/>
                <a:gd name="T14" fmla="*/ 99 w 153"/>
                <a:gd name="T15" fmla="*/ 153 h 157"/>
                <a:gd name="T16" fmla="*/ 84 w 153"/>
                <a:gd name="T17" fmla="*/ 141 h 157"/>
                <a:gd name="T18" fmla="*/ 72 w 153"/>
                <a:gd name="T19" fmla="*/ 140 h 157"/>
                <a:gd name="T20" fmla="*/ 69 w 153"/>
                <a:gd name="T21" fmla="*/ 152 h 157"/>
                <a:gd name="T22" fmla="*/ 56 w 153"/>
                <a:gd name="T23" fmla="*/ 157 h 157"/>
                <a:gd name="T24" fmla="*/ 52 w 153"/>
                <a:gd name="T25" fmla="*/ 124 h 157"/>
                <a:gd name="T26" fmla="*/ 0 w 153"/>
                <a:gd name="T27" fmla="*/ 58 h 157"/>
                <a:gd name="T28" fmla="*/ 47 w 153"/>
                <a:gd name="T29" fmla="*/ 20 h 157"/>
                <a:gd name="T30" fmla="*/ 58 w 153"/>
                <a:gd name="T31" fmla="*/ 27 h 157"/>
                <a:gd name="T32" fmla="*/ 68 w 153"/>
                <a:gd name="T33" fmla="*/ 18 h 157"/>
                <a:gd name="T34" fmla="*/ 65 w 153"/>
                <a:gd name="T35" fmla="*/ 5 h 157"/>
                <a:gd name="T36" fmla="*/ 82 w 153"/>
                <a:gd name="T3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3" h="157">
                  <a:moveTo>
                    <a:pt x="82" y="0"/>
                  </a:moveTo>
                  <a:lnTo>
                    <a:pt x="97" y="0"/>
                  </a:lnTo>
                  <a:lnTo>
                    <a:pt x="97" y="13"/>
                  </a:lnTo>
                  <a:lnTo>
                    <a:pt x="101" y="20"/>
                  </a:lnTo>
                  <a:lnTo>
                    <a:pt x="101" y="30"/>
                  </a:lnTo>
                  <a:lnTo>
                    <a:pt x="119" y="55"/>
                  </a:lnTo>
                  <a:lnTo>
                    <a:pt x="153" y="140"/>
                  </a:lnTo>
                  <a:lnTo>
                    <a:pt x="99" y="153"/>
                  </a:lnTo>
                  <a:lnTo>
                    <a:pt x="84" y="141"/>
                  </a:lnTo>
                  <a:lnTo>
                    <a:pt x="72" y="140"/>
                  </a:lnTo>
                  <a:lnTo>
                    <a:pt x="69" y="152"/>
                  </a:lnTo>
                  <a:lnTo>
                    <a:pt x="56" y="157"/>
                  </a:lnTo>
                  <a:lnTo>
                    <a:pt x="52" y="124"/>
                  </a:lnTo>
                  <a:lnTo>
                    <a:pt x="0" y="58"/>
                  </a:lnTo>
                  <a:lnTo>
                    <a:pt x="47" y="20"/>
                  </a:lnTo>
                  <a:lnTo>
                    <a:pt x="58" y="27"/>
                  </a:lnTo>
                  <a:lnTo>
                    <a:pt x="68" y="18"/>
                  </a:lnTo>
                  <a:lnTo>
                    <a:pt x="65" y="5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50" name="Luleå">
              <a:extLst>
                <a:ext uri="{FF2B5EF4-FFF2-40B4-BE49-F238E27FC236}">
                  <a16:creationId xmlns:a16="http://schemas.microsoft.com/office/drawing/2014/main" id="{00000000-0008-0000-0200-000045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4521" y="2652469"/>
              <a:ext cx="505021" cy="875743"/>
            </a:xfrm>
            <a:custGeom>
              <a:avLst/>
              <a:gdLst>
                <a:gd name="T0" fmla="*/ 106 w 214"/>
                <a:gd name="T1" fmla="*/ 0 h 371"/>
                <a:gd name="T2" fmla="*/ 149 w 214"/>
                <a:gd name="T3" fmla="*/ 66 h 371"/>
                <a:gd name="T4" fmla="*/ 192 w 214"/>
                <a:gd name="T5" fmla="*/ 134 h 371"/>
                <a:gd name="T6" fmla="*/ 188 w 214"/>
                <a:gd name="T7" fmla="*/ 142 h 371"/>
                <a:gd name="T8" fmla="*/ 214 w 214"/>
                <a:gd name="T9" fmla="*/ 209 h 371"/>
                <a:gd name="T10" fmla="*/ 195 w 214"/>
                <a:gd name="T11" fmla="*/ 210 h 371"/>
                <a:gd name="T12" fmla="*/ 195 w 214"/>
                <a:gd name="T13" fmla="*/ 195 h 371"/>
                <a:gd name="T14" fmla="*/ 179 w 214"/>
                <a:gd name="T15" fmla="*/ 175 h 371"/>
                <a:gd name="T16" fmla="*/ 162 w 214"/>
                <a:gd name="T17" fmla="*/ 182 h 371"/>
                <a:gd name="T18" fmla="*/ 158 w 214"/>
                <a:gd name="T19" fmla="*/ 210 h 371"/>
                <a:gd name="T20" fmla="*/ 161 w 214"/>
                <a:gd name="T21" fmla="*/ 240 h 371"/>
                <a:gd name="T22" fmla="*/ 171 w 214"/>
                <a:gd name="T23" fmla="*/ 286 h 371"/>
                <a:gd name="T24" fmla="*/ 182 w 214"/>
                <a:gd name="T25" fmla="*/ 303 h 371"/>
                <a:gd name="T26" fmla="*/ 174 w 214"/>
                <a:gd name="T27" fmla="*/ 307 h 371"/>
                <a:gd name="T28" fmla="*/ 152 w 214"/>
                <a:gd name="T29" fmla="*/ 302 h 371"/>
                <a:gd name="T30" fmla="*/ 141 w 214"/>
                <a:gd name="T31" fmla="*/ 307 h 371"/>
                <a:gd name="T32" fmla="*/ 142 w 214"/>
                <a:gd name="T33" fmla="*/ 324 h 371"/>
                <a:gd name="T34" fmla="*/ 93 w 214"/>
                <a:gd name="T35" fmla="*/ 326 h 371"/>
                <a:gd name="T36" fmla="*/ 118 w 214"/>
                <a:gd name="T37" fmla="*/ 350 h 371"/>
                <a:gd name="T38" fmla="*/ 106 w 214"/>
                <a:gd name="T39" fmla="*/ 371 h 371"/>
                <a:gd name="T40" fmla="*/ 55 w 214"/>
                <a:gd name="T41" fmla="*/ 337 h 371"/>
                <a:gd name="T42" fmla="*/ 29 w 214"/>
                <a:gd name="T43" fmla="*/ 309 h 371"/>
                <a:gd name="T44" fmla="*/ 2 w 214"/>
                <a:gd name="T45" fmla="*/ 291 h 371"/>
                <a:gd name="T46" fmla="*/ 0 w 214"/>
                <a:gd name="T47" fmla="*/ 277 h 371"/>
                <a:gd name="T48" fmla="*/ 19 w 214"/>
                <a:gd name="T49" fmla="*/ 248 h 371"/>
                <a:gd name="T50" fmla="*/ 47 w 214"/>
                <a:gd name="T51" fmla="*/ 265 h 371"/>
                <a:gd name="T52" fmla="*/ 73 w 214"/>
                <a:gd name="T53" fmla="*/ 253 h 371"/>
                <a:gd name="T54" fmla="*/ 90 w 214"/>
                <a:gd name="T55" fmla="*/ 227 h 371"/>
                <a:gd name="T56" fmla="*/ 82 w 214"/>
                <a:gd name="T57" fmla="*/ 213 h 371"/>
                <a:gd name="T58" fmla="*/ 119 w 214"/>
                <a:gd name="T59" fmla="*/ 184 h 371"/>
                <a:gd name="T60" fmla="*/ 94 w 214"/>
                <a:gd name="T61" fmla="*/ 147 h 371"/>
                <a:gd name="T62" fmla="*/ 77 w 214"/>
                <a:gd name="T63" fmla="*/ 144 h 371"/>
                <a:gd name="T64" fmla="*/ 84 w 214"/>
                <a:gd name="T65" fmla="*/ 92 h 371"/>
                <a:gd name="T66" fmla="*/ 106 w 214"/>
                <a:gd name="T67" fmla="*/ 89 h 371"/>
                <a:gd name="T68" fmla="*/ 95 w 214"/>
                <a:gd name="T69" fmla="*/ 6 h 371"/>
                <a:gd name="T70" fmla="*/ 106 w 214"/>
                <a:gd name="T71" fmla="*/ 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4" h="371">
                  <a:moveTo>
                    <a:pt x="106" y="0"/>
                  </a:moveTo>
                  <a:lnTo>
                    <a:pt x="149" y="66"/>
                  </a:lnTo>
                  <a:lnTo>
                    <a:pt x="192" y="134"/>
                  </a:lnTo>
                  <a:lnTo>
                    <a:pt x="188" y="142"/>
                  </a:lnTo>
                  <a:lnTo>
                    <a:pt x="214" y="209"/>
                  </a:lnTo>
                  <a:lnTo>
                    <a:pt x="195" y="210"/>
                  </a:lnTo>
                  <a:lnTo>
                    <a:pt x="195" y="195"/>
                  </a:lnTo>
                  <a:lnTo>
                    <a:pt x="179" y="175"/>
                  </a:lnTo>
                  <a:lnTo>
                    <a:pt x="162" y="182"/>
                  </a:lnTo>
                  <a:lnTo>
                    <a:pt x="158" y="210"/>
                  </a:lnTo>
                  <a:lnTo>
                    <a:pt x="161" y="240"/>
                  </a:lnTo>
                  <a:lnTo>
                    <a:pt x="171" y="286"/>
                  </a:lnTo>
                  <a:lnTo>
                    <a:pt x="182" y="303"/>
                  </a:lnTo>
                  <a:lnTo>
                    <a:pt x="174" y="307"/>
                  </a:lnTo>
                  <a:lnTo>
                    <a:pt x="152" y="302"/>
                  </a:lnTo>
                  <a:lnTo>
                    <a:pt x="141" y="307"/>
                  </a:lnTo>
                  <a:lnTo>
                    <a:pt x="142" y="324"/>
                  </a:lnTo>
                  <a:lnTo>
                    <a:pt x="93" y="326"/>
                  </a:lnTo>
                  <a:lnTo>
                    <a:pt x="118" y="350"/>
                  </a:lnTo>
                  <a:lnTo>
                    <a:pt x="106" y="371"/>
                  </a:lnTo>
                  <a:lnTo>
                    <a:pt x="55" y="337"/>
                  </a:lnTo>
                  <a:lnTo>
                    <a:pt x="29" y="309"/>
                  </a:lnTo>
                  <a:lnTo>
                    <a:pt x="2" y="291"/>
                  </a:lnTo>
                  <a:lnTo>
                    <a:pt x="0" y="277"/>
                  </a:lnTo>
                  <a:lnTo>
                    <a:pt x="19" y="248"/>
                  </a:lnTo>
                  <a:lnTo>
                    <a:pt x="47" y="265"/>
                  </a:lnTo>
                  <a:lnTo>
                    <a:pt x="73" y="253"/>
                  </a:lnTo>
                  <a:lnTo>
                    <a:pt x="90" y="227"/>
                  </a:lnTo>
                  <a:lnTo>
                    <a:pt x="82" y="213"/>
                  </a:lnTo>
                  <a:lnTo>
                    <a:pt x="119" y="184"/>
                  </a:lnTo>
                  <a:lnTo>
                    <a:pt x="94" y="147"/>
                  </a:lnTo>
                  <a:lnTo>
                    <a:pt x="77" y="144"/>
                  </a:lnTo>
                  <a:lnTo>
                    <a:pt x="84" y="92"/>
                  </a:lnTo>
                  <a:lnTo>
                    <a:pt x="106" y="89"/>
                  </a:lnTo>
                  <a:lnTo>
                    <a:pt x="95" y="6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E13266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51" name="Storuman">
              <a:extLst>
                <a:ext uri="{FF2B5EF4-FFF2-40B4-BE49-F238E27FC236}">
                  <a16:creationId xmlns:a16="http://schemas.microsoft.com/office/drawing/2014/main" id="{00000000-0008-0000-0200-000047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6849" y="2940674"/>
              <a:ext cx="1462774" cy="1385034"/>
            </a:xfrm>
            <a:custGeom>
              <a:avLst/>
              <a:gdLst>
                <a:gd name="T0" fmla="*/ 89 w 622"/>
                <a:gd name="T1" fmla="*/ 0 h 587"/>
                <a:gd name="T2" fmla="*/ 187 w 622"/>
                <a:gd name="T3" fmla="*/ 136 h 587"/>
                <a:gd name="T4" fmla="*/ 361 w 622"/>
                <a:gd name="T5" fmla="*/ 238 h 587"/>
                <a:gd name="T6" fmla="*/ 382 w 622"/>
                <a:gd name="T7" fmla="*/ 284 h 587"/>
                <a:gd name="T8" fmla="*/ 460 w 622"/>
                <a:gd name="T9" fmla="*/ 347 h 587"/>
                <a:gd name="T10" fmla="*/ 573 w 622"/>
                <a:gd name="T11" fmla="*/ 402 h 587"/>
                <a:gd name="T12" fmla="*/ 622 w 622"/>
                <a:gd name="T13" fmla="*/ 451 h 587"/>
                <a:gd name="T14" fmla="*/ 614 w 622"/>
                <a:gd name="T15" fmla="*/ 471 h 587"/>
                <a:gd name="T16" fmla="*/ 615 w 622"/>
                <a:gd name="T17" fmla="*/ 505 h 587"/>
                <a:gd name="T18" fmla="*/ 562 w 622"/>
                <a:gd name="T19" fmla="*/ 577 h 587"/>
                <a:gd name="T20" fmla="*/ 551 w 622"/>
                <a:gd name="T21" fmla="*/ 587 h 587"/>
                <a:gd name="T22" fmla="*/ 541 w 622"/>
                <a:gd name="T23" fmla="*/ 575 h 587"/>
                <a:gd name="T24" fmla="*/ 526 w 622"/>
                <a:gd name="T25" fmla="*/ 576 h 587"/>
                <a:gd name="T26" fmla="*/ 372 w 622"/>
                <a:gd name="T27" fmla="*/ 465 h 587"/>
                <a:gd name="T28" fmla="*/ 285 w 622"/>
                <a:gd name="T29" fmla="*/ 341 h 587"/>
                <a:gd name="T30" fmla="*/ 215 w 622"/>
                <a:gd name="T31" fmla="*/ 305 h 587"/>
                <a:gd name="T32" fmla="*/ 144 w 622"/>
                <a:gd name="T33" fmla="*/ 305 h 587"/>
                <a:gd name="T34" fmla="*/ 130 w 622"/>
                <a:gd name="T35" fmla="*/ 297 h 587"/>
                <a:gd name="T36" fmla="*/ 118 w 622"/>
                <a:gd name="T37" fmla="*/ 304 h 587"/>
                <a:gd name="T38" fmla="*/ 84 w 622"/>
                <a:gd name="T39" fmla="*/ 304 h 587"/>
                <a:gd name="T40" fmla="*/ 76 w 622"/>
                <a:gd name="T41" fmla="*/ 291 h 587"/>
                <a:gd name="T42" fmla="*/ 34 w 622"/>
                <a:gd name="T43" fmla="*/ 299 h 587"/>
                <a:gd name="T44" fmla="*/ 0 w 622"/>
                <a:gd name="T45" fmla="*/ 288 h 587"/>
                <a:gd name="T46" fmla="*/ 9 w 622"/>
                <a:gd name="T47" fmla="*/ 187 h 587"/>
                <a:gd name="T48" fmla="*/ 28 w 622"/>
                <a:gd name="T49" fmla="*/ 136 h 587"/>
                <a:gd name="T50" fmla="*/ 12 w 622"/>
                <a:gd name="T51" fmla="*/ 4 h 587"/>
                <a:gd name="T52" fmla="*/ 89 w 622"/>
                <a:gd name="T53" fmla="*/ 0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2" h="587">
                  <a:moveTo>
                    <a:pt x="89" y="0"/>
                  </a:moveTo>
                  <a:lnTo>
                    <a:pt x="187" y="136"/>
                  </a:lnTo>
                  <a:lnTo>
                    <a:pt x="361" y="238"/>
                  </a:lnTo>
                  <a:lnTo>
                    <a:pt x="382" y="284"/>
                  </a:lnTo>
                  <a:lnTo>
                    <a:pt x="460" y="347"/>
                  </a:lnTo>
                  <a:lnTo>
                    <a:pt x="573" y="402"/>
                  </a:lnTo>
                  <a:lnTo>
                    <a:pt x="622" y="451"/>
                  </a:lnTo>
                  <a:lnTo>
                    <a:pt x="614" y="471"/>
                  </a:lnTo>
                  <a:lnTo>
                    <a:pt x="615" y="505"/>
                  </a:lnTo>
                  <a:lnTo>
                    <a:pt x="562" y="577"/>
                  </a:lnTo>
                  <a:lnTo>
                    <a:pt x="551" y="587"/>
                  </a:lnTo>
                  <a:lnTo>
                    <a:pt x="541" y="575"/>
                  </a:lnTo>
                  <a:lnTo>
                    <a:pt x="526" y="576"/>
                  </a:lnTo>
                  <a:lnTo>
                    <a:pt x="372" y="465"/>
                  </a:lnTo>
                  <a:lnTo>
                    <a:pt x="285" y="341"/>
                  </a:lnTo>
                  <a:lnTo>
                    <a:pt x="215" y="305"/>
                  </a:lnTo>
                  <a:lnTo>
                    <a:pt x="144" y="305"/>
                  </a:lnTo>
                  <a:lnTo>
                    <a:pt x="130" y="297"/>
                  </a:lnTo>
                  <a:lnTo>
                    <a:pt x="118" y="304"/>
                  </a:lnTo>
                  <a:lnTo>
                    <a:pt x="84" y="304"/>
                  </a:lnTo>
                  <a:lnTo>
                    <a:pt x="76" y="291"/>
                  </a:lnTo>
                  <a:lnTo>
                    <a:pt x="34" y="299"/>
                  </a:lnTo>
                  <a:lnTo>
                    <a:pt x="0" y="288"/>
                  </a:lnTo>
                  <a:lnTo>
                    <a:pt x="9" y="187"/>
                  </a:lnTo>
                  <a:lnTo>
                    <a:pt x="28" y="136"/>
                  </a:lnTo>
                  <a:lnTo>
                    <a:pt x="12" y="4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52" name="Malå">
              <a:extLst>
                <a:ext uri="{FF2B5EF4-FFF2-40B4-BE49-F238E27FC236}">
                  <a16:creationId xmlns:a16="http://schemas.microsoft.com/office/drawing/2014/main" id="{00000000-0008-0000-0200-000048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9863" y="3535266"/>
              <a:ext cx="528437" cy="531092"/>
            </a:xfrm>
            <a:custGeom>
              <a:avLst/>
              <a:gdLst>
                <a:gd name="T0" fmla="*/ 17 w 225"/>
                <a:gd name="T1" fmla="*/ 0 h 225"/>
                <a:gd name="T2" fmla="*/ 40 w 225"/>
                <a:gd name="T3" fmla="*/ 3 h 225"/>
                <a:gd name="T4" fmla="*/ 57 w 225"/>
                <a:gd name="T5" fmla="*/ 13 h 225"/>
                <a:gd name="T6" fmla="*/ 69 w 225"/>
                <a:gd name="T7" fmla="*/ 26 h 225"/>
                <a:gd name="T8" fmla="*/ 91 w 225"/>
                <a:gd name="T9" fmla="*/ 26 h 225"/>
                <a:gd name="T10" fmla="*/ 99 w 225"/>
                <a:gd name="T11" fmla="*/ 30 h 225"/>
                <a:gd name="T12" fmla="*/ 103 w 225"/>
                <a:gd name="T13" fmla="*/ 39 h 225"/>
                <a:gd name="T14" fmla="*/ 114 w 225"/>
                <a:gd name="T15" fmla="*/ 44 h 225"/>
                <a:gd name="T16" fmla="*/ 119 w 225"/>
                <a:gd name="T17" fmla="*/ 55 h 225"/>
                <a:gd name="T18" fmla="*/ 153 w 225"/>
                <a:gd name="T19" fmla="*/ 69 h 225"/>
                <a:gd name="T20" fmla="*/ 156 w 225"/>
                <a:gd name="T21" fmla="*/ 78 h 225"/>
                <a:gd name="T22" fmla="*/ 163 w 225"/>
                <a:gd name="T23" fmla="*/ 77 h 225"/>
                <a:gd name="T24" fmla="*/ 199 w 225"/>
                <a:gd name="T25" fmla="*/ 102 h 225"/>
                <a:gd name="T26" fmla="*/ 194 w 225"/>
                <a:gd name="T27" fmla="*/ 109 h 225"/>
                <a:gd name="T28" fmla="*/ 195 w 225"/>
                <a:gd name="T29" fmla="*/ 120 h 225"/>
                <a:gd name="T30" fmla="*/ 211 w 225"/>
                <a:gd name="T31" fmla="*/ 133 h 225"/>
                <a:gd name="T32" fmla="*/ 225 w 225"/>
                <a:gd name="T33" fmla="*/ 145 h 225"/>
                <a:gd name="T34" fmla="*/ 111 w 225"/>
                <a:gd name="T35" fmla="*/ 225 h 225"/>
                <a:gd name="T36" fmla="*/ 25 w 225"/>
                <a:gd name="T37" fmla="*/ 133 h 225"/>
                <a:gd name="T38" fmla="*/ 0 w 225"/>
                <a:gd name="T39" fmla="*/ 117 h 225"/>
                <a:gd name="T40" fmla="*/ 21 w 225"/>
                <a:gd name="T41" fmla="*/ 41 h 225"/>
                <a:gd name="T42" fmla="*/ 17 w 225"/>
                <a:gd name="T43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5" h="225">
                  <a:moveTo>
                    <a:pt x="17" y="0"/>
                  </a:moveTo>
                  <a:lnTo>
                    <a:pt x="40" y="3"/>
                  </a:lnTo>
                  <a:lnTo>
                    <a:pt x="57" y="13"/>
                  </a:lnTo>
                  <a:lnTo>
                    <a:pt x="69" y="26"/>
                  </a:lnTo>
                  <a:lnTo>
                    <a:pt x="91" y="26"/>
                  </a:lnTo>
                  <a:lnTo>
                    <a:pt x="99" y="30"/>
                  </a:lnTo>
                  <a:lnTo>
                    <a:pt x="103" y="39"/>
                  </a:lnTo>
                  <a:lnTo>
                    <a:pt x="114" y="44"/>
                  </a:lnTo>
                  <a:lnTo>
                    <a:pt x="119" y="55"/>
                  </a:lnTo>
                  <a:lnTo>
                    <a:pt x="153" y="69"/>
                  </a:lnTo>
                  <a:lnTo>
                    <a:pt x="156" y="78"/>
                  </a:lnTo>
                  <a:lnTo>
                    <a:pt x="163" y="77"/>
                  </a:lnTo>
                  <a:lnTo>
                    <a:pt x="199" y="102"/>
                  </a:lnTo>
                  <a:lnTo>
                    <a:pt x="194" y="109"/>
                  </a:lnTo>
                  <a:lnTo>
                    <a:pt x="195" y="120"/>
                  </a:lnTo>
                  <a:lnTo>
                    <a:pt x="211" y="133"/>
                  </a:lnTo>
                  <a:lnTo>
                    <a:pt x="225" y="145"/>
                  </a:lnTo>
                  <a:lnTo>
                    <a:pt x="111" y="225"/>
                  </a:lnTo>
                  <a:lnTo>
                    <a:pt x="25" y="133"/>
                  </a:lnTo>
                  <a:lnTo>
                    <a:pt x="0" y="117"/>
                  </a:lnTo>
                  <a:lnTo>
                    <a:pt x="21" y="4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53" name="Vilhelmina">
              <a:extLst>
                <a:ext uri="{FF2B5EF4-FFF2-40B4-BE49-F238E27FC236}">
                  <a16:creationId xmlns:a16="http://schemas.microsoft.com/office/drawing/2014/main" id="{00000000-0008-0000-0200-000049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8972" y="3619938"/>
              <a:ext cx="1453334" cy="1078646"/>
            </a:xfrm>
            <a:custGeom>
              <a:avLst/>
              <a:gdLst>
                <a:gd name="T0" fmla="*/ 33 w 618"/>
                <a:gd name="T1" fmla="*/ 0 h 457"/>
                <a:gd name="T2" fmla="*/ 67 w 618"/>
                <a:gd name="T3" fmla="*/ 11 h 457"/>
                <a:gd name="T4" fmla="*/ 109 w 618"/>
                <a:gd name="T5" fmla="*/ 3 h 457"/>
                <a:gd name="T6" fmla="*/ 117 w 618"/>
                <a:gd name="T7" fmla="*/ 16 h 457"/>
                <a:gd name="T8" fmla="*/ 151 w 618"/>
                <a:gd name="T9" fmla="*/ 16 h 457"/>
                <a:gd name="T10" fmla="*/ 163 w 618"/>
                <a:gd name="T11" fmla="*/ 9 h 457"/>
                <a:gd name="T12" fmla="*/ 177 w 618"/>
                <a:gd name="T13" fmla="*/ 17 h 457"/>
                <a:gd name="T14" fmla="*/ 248 w 618"/>
                <a:gd name="T15" fmla="*/ 17 h 457"/>
                <a:gd name="T16" fmla="*/ 318 w 618"/>
                <a:gd name="T17" fmla="*/ 53 h 457"/>
                <a:gd name="T18" fmla="*/ 405 w 618"/>
                <a:gd name="T19" fmla="*/ 177 h 457"/>
                <a:gd name="T20" fmla="*/ 559 w 618"/>
                <a:gd name="T21" fmla="*/ 288 h 457"/>
                <a:gd name="T22" fmla="*/ 574 w 618"/>
                <a:gd name="T23" fmla="*/ 287 h 457"/>
                <a:gd name="T24" fmla="*/ 584 w 618"/>
                <a:gd name="T25" fmla="*/ 299 h 457"/>
                <a:gd name="T26" fmla="*/ 575 w 618"/>
                <a:gd name="T27" fmla="*/ 307 h 457"/>
                <a:gd name="T28" fmla="*/ 618 w 618"/>
                <a:gd name="T29" fmla="*/ 390 h 457"/>
                <a:gd name="T30" fmla="*/ 605 w 618"/>
                <a:gd name="T31" fmla="*/ 399 h 457"/>
                <a:gd name="T32" fmla="*/ 474 w 618"/>
                <a:gd name="T33" fmla="*/ 437 h 457"/>
                <a:gd name="T34" fmla="*/ 472 w 618"/>
                <a:gd name="T35" fmla="*/ 456 h 457"/>
                <a:gd name="T36" fmla="*/ 436 w 618"/>
                <a:gd name="T37" fmla="*/ 457 h 457"/>
                <a:gd name="T38" fmla="*/ 418 w 618"/>
                <a:gd name="T39" fmla="*/ 423 h 457"/>
                <a:gd name="T40" fmla="*/ 371 w 618"/>
                <a:gd name="T41" fmla="*/ 410 h 457"/>
                <a:gd name="T42" fmla="*/ 329 w 618"/>
                <a:gd name="T43" fmla="*/ 380 h 457"/>
                <a:gd name="T44" fmla="*/ 294 w 618"/>
                <a:gd name="T45" fmla="*/ 316 h 457"/>
                <a:gd name="T46" fmla="*/ 209 w 618"/>
                <a:gd name="T47" fmla="*/ 244 h 457"/>
                <a:gd name="T48" fmla="*/ 71 w 618"/>
                <a:gd name="T49" fmla="*/ 198 h 457"/>
                <a:gd name="T50" fmla="*/ 62 w 618"/>
                <a:gd name="T51" fmla="*/ 185 h 457"/>
                <a:gd name="T52" fmla="*/ 51 w 618"/>
                <a:gd name="T53" fmla="*/ 182 h 457"/>
                <a:gd name="T54" fmla="*/ 0 w 618"/>
                <a:gd name="T55" fmla="*/ 138 h 457"/>
                <a:gd name="T56" fmla="*/ 8 w 618"/>
                <a:gd name="T57" fmla="*/ 83 h 457"/>
                <a:gd name="T58" fmla="*/ 32 w 618"/>
                <a:gd name="T59" fmla="*/ 59 h 457"/>
                <a:gd name="T60" fmla="*/ 33 w 618"/>
                <a:gd name="T61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18" h="457">
                  <a:moveTo>
                    <a:pt x="33" y="0"/>
                  </a:moveTo>
                  <a:lnTo>
                    <a:pt x="67" y="11"/>
                  </a:lnTo>
                  <a:lnTo>
                    <a:pt x="109" y="3"/>
                  </a:lnTo>
                  <a:lnTo>
                    <a:pt x="117" y="16"/>
                  </a:lnTo>
                  <a:lnTo>
                    <a:pt x="151" y="16"/>
                  </a:lnTo>
                  <a:lnTo>
                    <a:pt x="163" y="9"/>
                  </a:lnTo>
                  <a:lnTo>
                    <a:pt x="177" y="17"/>
                  </a:lnTo>
                  <a:lnTo>
                    <a:pt x="248" y="17"/>
                  </a:lnTo>
                  <a:lnTo>
                    <a:pt x="318" y="53"/>
                  </a:lnTo>
                  <a:lnTo>
                    <a:pt x="405" y="177"/>
                  </a:lnTo>
                  <a:lnTo>
                    <a:pt x="559" y="288"/>
                  </a:lnTo>
                  <a:lnTo>
                    <a:pt x="574" y="287"/>
                  </a:lnTo>
                  <a:lnTo>
                    <a:pt x="584" y="299"/>
                  </a:lnTo>
                  <a:lnTo>
                    <a:pt x="575" y="307"/>
                  </a:lnTo>
                  <a:lnTo>
                    <a:pt x="618" y="390"/>
                  </a:lnTo>
                  <a:lnTo>
                    <a:pt x="605" y="399"/>
                  </a:lnTo>
                  <a:lnTo>
                    <a:pt x="474" y="437"/>
                  </a:lnTo>
                  <a:lnTo>
                    <a:pt x="472" y="456"/>
                  </a:lnTo>
                  <a:lnTo>
                    <a:pt x="436" y="457"/>
                  </a:lnTo>
                  <a:lnTo>
                    <a:pt x="418" y="423"/>
                  </a:lnTo>
                  <a:lnTo>
                    <a:pt x="371" y="410"/>
                  </a:lnTo>
                  <a:lnTo>
                    <a:pt x="329" y="380"/>
                  </a:lnTo>
                  <a:lnTo>
                    <a:pt x="294" y="316"/>
                  </a:lnTo>
                  <a:lnTo>
                    <a:pt x="209" y="244"/>
                  </a:lnTo>
                  <a:lnTo>
                    <a:pt x="71" y="198"/>
                  </a:lnTo>
                  <a:lnTo>
                    <a:pt x="62" y="185"/>
                  </a:lnTo>
                  <a:lnTo>
                    <a:pt x="51" y="182"/>
                  </a:lnTo>
                  <a:lnTo>
                    <a:pt x="0" y="138"/>
                  </a:lnTo>
                  <a:lnTo>
                    <a:pt x="8" y="83"/>
                  </a:lnTo>
                  <a:lnTo>
                    <a:pt x="32" y="59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54" name="Lycksele">
              <a:extLst>
                <a:ext uri="{FF2B5EF4-FFF2-40B4-BE49-F238E27FC236}">
                  <a16:creationId xmlns:a16="http://schemas.microsoft.com/office/drawing/2014/main" id="{00000000-0008-0000-0200-00004A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832" y="3811081"/>
              <a:ext cx="764427" cy="1145133"/>
            </a:xfrm>
            <a:custGeom>
              <a:avLst/>
              <a:gdLst>
                <a:gd name="T0" fmla="*/ 114 w 325"/>
                <a:gd name="T1" fmla="*/ 0 h 485"/>
                <a:gd name="T2" fmla="*/ 139 w 325"/>
                <a:gd name="T3" fmla="*/ 16 h 485"/>
                <a:gd name="T4" fmla="*/ 225 w 325"/>
                <a:gd name="T5" fmla="*/ 108 h 485"/>
                <a:gd name="T6" fmla="*/ 325 w 325"/>
                <a:gd name="T7" fmla="*/ 184 h 485"/>
                <a:gd name="T8" fmla="*/ 272 w 325"/>
                <a:gd name="T9" fmla="*/ 332 h 485"/>
                <a:gd name="T10" fmla="*/ 292 w 325"/>
                <a:gd name="T11" fmla="*/ 419 h 485"/>
                <a:gd name="T12" fmla="*/ 306 w 325"/>
                <a:gd name="T13" fmla="*/ 414 h 485"/>
                <a:gd name="T14" fmla="*/ 315 w 325"/>
                <a:gd name="T15" fmla="*/ 431 h 485"/>
                <a:gd name="T16" fmla="*/ 308 w 325"/>
                <a:gd name="T17" fmla="*/ 435 h 485"/>
                <a:gd name="T18" fmla="*/ 317 w 325"/>
                <a:gd name="T19" fmla="*/ 453 h 485"/>
                <a:gd name="T20" fmla="*/ 247 w 325"/>
                <a:gd name="T21" fmla="*/ 485 h 485"/>
                <a:gd name="T22" fmla="*/ 131 w 325"/>
                <a:gd name="T23" fmla="*/ 373 h 485"/>
                <a:gd name="T24" fmla="*/ 143 w 325"/>
                <a:gd name="T25" fmla="*/ 364 h 485"/>
                <a:gd name="T26" fmla="*/ 130 w 325"/>
                <a:gd name="T27" fmla="*/ 352 h 485"/>
                <a:gd name="T28" fmla="*/ 101 w 325"/>
                <a:gd name="T29" fmla="*/ 358 h 485"/>
                <a:gd name="T30" fmla="*/ 43 w 325"/>
                <a:gd name="T31" fmla="*/ 309 h 485"/>
                <a:gd name="T32" fmla="*/ 0 w 325"/>
                <a:gd name="T33" fmla="*/ 226 h 485"/>
                <a:gd name="T34" fmla="*/ 9 w 325"/>
                <a:gd name="T35" fmla="*/ 218 h 485"/>
                <a:gd name="T36" fmla="*/ 20 w 325"/>
                <a:gd name="T37" fmla="*/ 208 h 485"/>
                <a:gd name="T38" fmla="*/ 73 w 325"/>
                <a:gd name="T39" fmla="*/ 136 h 485"/>
                <a:gd name="T40" fmla="*/ 72 w 325"/>
                <a:gd name="T41" fmla="*/ 102 h 485"/>
                <a:gd name="T42" fmla="*/ 80 w 325"/>
                <a:gd name="T43" fmla="*/ 82 h 485"/>
                <a:gd name="T44" fmla="*/ 114 w 325"/>
                <a:gd name="T45" fmla="*/ 0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5" h="485">
                  <a:moveTo>
                    <a:pt x="114" y="0"/>
                  </a:moveTo>
                  <a:lnTo>
                    <a:pt x="139" y="16"/>
                  </a:lnTo>
                  <a:lnTo>
                    <a:pt x="225" y="108"/>
                  </a:lnTo>
                  <a:lnTo>
                    <a:pt x="325" y="184"/>
                  </a:lnTo>
                  <a:lnTo>
                    <a:pt x="272" y="332"/>
                  </a:lnTo>
                  <a:lnTo>
                    <a:pt x="292" y="419"/>
                  </a:lnTo>
                  <a:lnTo>
                    <a:pt x="306" y="414"/>
                  </a:lnTo>
                  <a:lnTo>
                    <a:pt x="315" y="431"/>
                  </a:lnTo>
                  <a:lnTo>
                    <a:pt x="308" y="435"/>
                  </a:lnTo>
                  <a:lnTo>
                    <a:pt x="317" y="453"/>
                  </a:lnTo>
                  <a:lnTo>
                    <a:pt x="247" y="485"/>
                  </a:lnTo>
                  <a:lnTo>
                    <a:pt x="131" y="373"/>
                  </a:lnTo>
                  <a:lnTo>
                    <a:pt x="143" y="364"/>
                  </a:lnTo>
                  <a:lnTo>
                    <a:pt x="130" y="352"/>
                  </a:lnTo>
                  <a:lnTo>
                    <a:pt x="101" y="358"/>
                  </a:lnTo>
                  <a:lnTo>
                    <a:pt x="43" y="309"/>
                  </a:lnTo>
                  <a:lnTo>
                    <a:pt x="0" y="226"/>
                  </a:lnTo>
                  <a:lnTo>
                    <a:pt x="9" y="218"/>
                  </a:lnTo>
                  <a:lnTo>
                    <a:pt x="20" y="208"/>
                  </a:lnTo>
                  <a:lnTo>
                    <a:pt x="73" y="136"/>
                  </a:lnTo>
                  <a:lnTo>
                    <a:pt x="72" y="102"/>
                  </a:lnTo>
                  <a:lnTo>
                    <a:pt x="80" y="8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55" name="Vindeln">
              <a:extLst>
                <a:ext uri="{FF2B5EF4-FFF2-40B4-BE49-F238E27FC236}">
                  <a16:creationId xmlns:a16="http://schemas.microsoft.com/office/drawing/2014/main" id="{00000000-0008-0000-0200-00004B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2724" y="4245033"/>
              <a:ext cx="509556" cy="731640"/>
            </a:xfrm>
            <a:custGeom>
              <a:avLst/>
              <a:gdLst>
                <a:gd name="T0" fmla="*/ 53 w 217"/>
                <a:gd name="T1" fmla="*/ 0 h 310"/>
                <a:gd name="T2" fmla="*/ 67 w 217"/>
                <a:gd name="T3" fmla="*/ 10 h 310"/>
                <a:gd name="T4" fmla="*/ 75 w 217"/>
                <a:gd name="T5" fmla="*/ 38 h 310"/>
                <a:gd name="T6" fmla="*/ 98 w 217"/>
                <a:gd name="T7" fmla="*/ 56 h 310"/>
                <a:gd name="T8" fmla="*/ 122 w 217"/>
                <a:gd name="T9" fmla="*/ 56 h 310"/>
                <a:gd name="T10" fmla="*/ 159 w 217"/>
                <a:gd name="T11" fmla="*/ 102 h 310"/>
                <a:gd name="T12" fmla="*/ 172 w 217"/>
                <a:gd name="T13" fmla="*/ 104 h 310"/>
                <a:gd name="T14" fmla="*/ 180 w 217"/>
                <a:gd name="T15" fmla="*/ 112 h 310"/>
                <a:gd name="T16" fmla="*/ 186 w 217"/>
                <a:gd name="T17" fmla="*/ 124 h 310"/>
                <a:gd name="T18" fmla="*/ 199 w 217"/>
                <a:gd name="T19" fmla="*/ 123 h 310"/>
                <a:gd name="T20" fmla="*/ 207 w 217"/>
                <a:gd name="T21" fmla="*/ 128 h 310"/>
                <a:gd name="T22" fmla="*/ 207 w 217"/>
                <a:gd name="T23" fmla="*/ 141 h 310"/>
                <a:gd name="T24" fmla="*/ 217 w 217"/>
                <a:gd name="T25" fmla="*/ 154 h 310"/>
                <a:gd name="T26" fmla="*/ 217 w 217"/>
                <a:gd name="T27" fmla="*/ 166 h 310"/>
                <a:gd name="T28" fmla="*/ 210 w 217"/>
                <a:gd name="T29" fmla="*/ 168 h 310"/>
                <a:gd name="T30" fmla="*/ 200 w 217"/>
                <a:gd name="T31" fmla="*/ 199 h 310"/>
                <a:gd name="T32" fmla="*/ 215 w 217"/>
                <a:gd name="T33" fmla="*/ 205 h 310"/>
                <a:gd name="T34" fmla="*/ 214 w 217"/>
                <a:gd name="T35" fmla="*/ 233 h 310"/>
                <a:gd name="T36" fmla="*/ 207 w 217"/>
                <a:gd name="T37" fmla="*/ 240 h 310"/>
                <a:gd name="T38" fmla="*/ 206 w 217"/>
                <a:gd name="T39" fmla="*/ 263 h 310"/>
                <a:gd name="T40" fmla="*/ 197 w 217"/>
                <a:gd name="T41" fmla="*/ 265 h 310"/>
                <a:gd name="T42" fmla="*/ 182 w 217"/>
                <a:gd name="T43" fmla="*/ 261 h 310"/>
                <a:gd name="T44" fmla="*/ 168 w 217"/>
                <a:gd name="T45" fmla="*/ 261 h 310"/>
                <a:gd name="T46" fmla="*/ 165 w 217"/>
                <a:gd name="T47" fmla="*/ 282 h 310"/>
                <a:gd name="T48" fmla="*/ 159 w 217"/>
                <a:gd name="T49" fmla="*/ 293 h 310"/>
                <a:gd name="T50" fmla="*/ 139 w 217"/>
                <a:gd name="T51" fmla="*/ 290 h 310"/>
                <a:gd name="T52" fmla="*/ 140 w 217"/>
                <a:gd name="T53" fmla="*/ 299 h 310"/>
                <a:gd name="T54" fmla="*/ 125 w 217"/>
                <a:gd name="T55" fmla="*/ 310 h 310"/>
                <a:gd name="T56" fmla="*/ 114 w 217"/>
                <a:gd name="T57" fmla="*/ 303 h 310"/>
                <a:gd name="T58" fmla="*/ 87 w 217"/>
                <a:gd name="T59" fmla="*/ 306 h 310"/>
                <a:gd name="T60" fmla="*/ 81 w 217"/>
                <a:gd name="T61" fmla="*/ 293 h 310"/>
                <a:gd name="T62" fmla="*/ 45 w 217"/>
                <a:gd name="T63" fmla="*/ 269 h 310"/>
                <a:gd name="T64" fmla="*/ 36 w 217"/>
                <a:gd name="T65" fmla="*/ 251 h 310"/>
                <a:gd name="T66" fmla="*/ 43 w 217"/>
                <a:gd name="T67" fmla="*/ 247 h 310"/>
                <a:gd name="T68" fmla="*/ 34 w 217"/>
                <a:gd name="T69" fmla="*/ 230 h 310"/>
                <a:gd name="T70" fmla="*/ 20 w 217"/>
                <a:gd name="T71" fmla="*/ 235 h 310"/>
                <a:gd name="T72" fmla="*/ 0 w 217"/>
                <a:gd name="T73" fmla="*/ 148 h 310"/>
                <a:gd name="T74" fmla="*/ 53 w 217"/>
                <a:gd name="T75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7" h="310">
                  <a:moveTo>
                    <a:pt x="53" y="0"/>
                  </a:moveTo>
                  <a:lnTo>
                    <a:pt x="67" y="10"/>
                  </a:lnTo>
                  <a:lnTo>
                    <a:pt x="75" y="38"/>
                  </a:lnTo>
                  <a:lnTo>
                    <a:pt x="98" y="56"/>
                  </a:lnTo>
                  <a:lnTo>
                    <a:pt x="122" y="56"/>
                  </a:lnTo>
                  <a:lnTo>
                    <a:pt x="159" y="102"/>
                  </a:lnTo>
                  <a:lnTo>
                    <a:pt x="172" y="104"/>
                  </a:lnTo>
                  <a:lnTo>
                    <a:pt x="180" y="112"/>
                  </a:lnTo>
                  <a:lnTo>
                    <a:pt x="186" y="124"/>
                  </a:lnTo>
                  <a:lnTo>
                    <a:pt x="199" y="123"/>
                  </a:lnTo>
                  <a:lnTo>
                    <a:pt x="207" y="128"/>
                  </a:lnTo>
                  <a:lnTo>
                    <a:pt x="207" y="141"/>
                  </a:lnTo>
                  <a:lnTo>
                    <a:pt x="217" y="154"/>
                  </a:lnTo>
                  <a:lnTo>
                    <a:pt x="217" y="166"/>
                  </a:lnTo>
                  <a:lnTo>
                    <a:pt x="210" y="168"/>
                  </a:lnTo>
                  <a:lnTo>
                    <a:pt x="200" y="199"/>
                  </a:lnTo>
                  <a:lnTo>
                    <a:pt x="215" y="205"/>
                  </a:lnTo>
                  <a:lnTo>
                    <a:pt x="214" y="233"/>
                  </a:lnTo>
                  <a:lnTo>
                    <a:pt x="207" y="240"/>
                  </a:lnTo>
                  <a:lnTo>
                    <a:pt x="206" y="263"/>
                  </a:lnTo>
                  <a:lnTo>
                    <a:pt x="197" y="265"/>
                  </a:lnTo>
                  <a:lnTo>
                    <a:pt x="182" y="261"/>
                  </a:lnTo>
                  <a:lnTo>
                    <a:pt x="168" y="261"/>
                  </a:lnTo>
                  <a:lnTo>
                    <a:pt x="165" y="282"/>
                  </a:lnTo>
                  <a:lnTo>
                    <a:pt x="159" y="293"/>
                  </a:lnTo>
                  <a:lnTo>
                    <a:pt x="139" y="290"/>
                  </a:lnTo>
                  <a:lnTo>
                    <a:pt x="140" y="299"/>
                  </a:lnTo>
                  <a:lnTo>
                    <a:pt x="125" y="310"/>
                  </a:lnTo>
                  <a:lnTo>
                    <a:pt x="114" y="303"/>
                  </a:lnTo>
                  <a:lnTo>
                    <a:pt x="87" y="306"/>
                  </a:lnTo>
                  <a:lnTo>
                    <a:pt x="81" y="293"/>
                  </a:lnTo>
                  <a:lnTo>
                    <a:pt x="45" y="269"/>
                  </a:lnTo>
                  <a:lnTo>
                    <a:pt x="36" y="251"/>
                  </a:lnTo>
                  <a:lnTo>
                    <a:pt x="43" y="247"/>
                  </a:lnTo>
                  <a:lnTo>
                    <a:pt x="34" y="230"/>
                  </a:lnTo>
                  <a:lnTo>
                    <a:pt x="20" y="235"/>
                  </a:lnTo>
                  <a:lnTo>
                    <a:pt x="0" y="148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56" name="Robertsfors">
              <a:extLst>
                <a:ext uri="{FF2B5EF4-FFF2-40B4-BE49-F238E27FC236}">
                  <a16:creationId xmlns:a16="http://schemas.microsoft.com/office/drawing/2014/main" id="{00000000-0008-0000-0200-00004C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0159" y="4525551"/>
              <a:ext cx="412800" cy="571075"/>
            </a:xfrm>
            <a:custGeom>
              <a:avLst/>
              <a:gdLst>
                <a:gd name="T0" fmla="*/ 105 w 176"/>
                <a:gd name="T1" fmla="*/ 0 h 242"/>
                <a:gd name="T2" fmla="*/ 130 w 176"/>
                <a:gd name="T3" fmla="*/ 18 h 242"/>
                <a:gd name="T4" fmla="*/ 131 w 176"/>
                <a:gd name="T5" fmla="*/ 34 h 242"/>
                <a:gd name="T6" fmla="*/ 145 w 176"/>
                <a:gd name="T7" fmla="*/ 38 h 242"/>
                <a:gd name="T8" fmla="*/ 160 w 176"/>
                <a:gd name="T9" fmla="*/ 29 h 242"/>
                <a:gd name="T10" fmla="*/ 176 w 176"/>
                <a:gd name="T11" fmla="*/ 61 h 242"/>
                <a:gd name="T12" fmla="*/ 130 w 176"/>
                <a:gd name="T13" fmla="*/ 123 h 242"/>
                <a:gd name="T14" fmla="*/ 126 w 176"/>
                <a:gd name="T15" fmla="*/ 163 h 242"/>
                <a:gd name="T16" fmla="*/ 113 w 176"/>
                <a:gd name="T17" fmla="*/ 209 h 242"/>
                <a:gd name="T18" fmla="*/ 100 w 176"/>
                <a:gd name="T19" fmla="*/ 242 h 242"/>
                <a:gd name="T20" fmla="*/ 81 w 176"/>
                <a:gd name="T21" fmla="*/ 235 h 242"/>
                <a:gd name="T22" fmla="*/ 85 w 176"/>
                <a:gd name="T23" fmla="*/ 200 h 242"/>
                <a:gd name="T24" fmla="*/ 62 w 176"/>
                <a:gd name="T25" fmla="*/ 153 h 242"/>
                <a:gd name="T26" fmla="*/ 33 w 176"/>
                <a:gd name="T27" fmla="*/ 132 h 242"/>
                <a:gd name="T28" fmla="*/ 0 w 176"/>
                <a:gd name="T29" fmla="*/ 53 h 242"/>
                <a:gd name="T30" fmla="*/ 49 w 176"/>
                <a:gd name="T31" fmla="*/ 57 h 242"/>
                <a:gd name="T32" fmla="*/ 73 w 176"/>
                <a:gd name="T33" fmla="*/ 42 h 242"/>
                <a:gd name="T34" fmla="*/ 81 w 176"/>
                <a:gd name="T35" fmla="*/ 12 h 242"/>
                <a:gd name="T36" fmla="*/ 105 w 176"/>
                <a:gd name="T37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6" h="242">
                  <a:moveTo>
                    <a:pt x="105" y="0"/>
                  </a:moveTo>
                  <a:lnTo>
                    <a:pt x="130" y="18"/>
                  </a:lnTo>
                  <a:lnTo>
                    <a:pt x="131" y="34"/>
                  </a:lnTo>
                  <a:lnTo>
                    <a:pt x="145" y="38"/>
                  </a:lnTo>
                  <a:lnTo>
                    <a:pt x="160" y="29"/>
                  </a:lnTo>
                  <a:lnTo>
                    <a:pt x="176" y="61"/>
                  </a:lnTo>
                  <a:lnTo>
                    <a:pt x="130" y="123"/>
                  </a:lnTo>
                  <a:lnTo>
                    <a:pt x="126" y="163"/>
                  </a:lnTo>
                  <a:lnTo>
                    <a:pt x="113" y="209"/>
                  </a:lnTo>
                  <a:lnTo>
                    <a:pt x="100" y="242"/>
                  </a:lnTo>
                  <a:lnTo>
                    <a:pt x="81" y="235"/>
                  </a:lnTo>
                  <a:lnTo>
                    <a:pt x="85" y="200"/>
                  </a:lnTo>
                  <a:lnTo>
                    <a:pt x="62" y="153"/>
                  </a:lnTo>
                  <a:lnTo>
                    <a:pt x="33" y="132"/>
                  </a:lnTo>
                  <a:lnTo>
                    <a:pt x="0" y="53"/>
                  </a:lnTo>
                  <a:lnTo>
                    <a:pt x="49" y="57"/>
                  </a:lnTo>
                  <a:lnTo>
                    <a:pt x="73" y="42"/>
                  </a:lnTo>
                  <a:lnTo>
                    <a:pt x="81" y="1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57" name="Umeå">
              <a:extLst>
                <a:ext uri="{FF2B5EF4-FFF2-40B4-BE49-F238E27FC236}">
                  <a16:creationId xmlns:a16="http://schemas.microsoft.com/office/drawing/2014/main" id="{00000000-0008-0000-0200-00004D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1248" y="4608500"/>
              <a:ext cx="462359" cy="846888"/>
            </a:xfrm>
            <a:custGeom>
              <a:avLst/>
              <a:gdLst>
                <a:gd name="T0" fmla="*/ 64 w 197"/>
                <a:gd name="T1" fmla="*/ 0 h 359"/>
                <a:gd name="T2" fmla="*/ 76 w 197"/>
                <a:gd name="T3" fmla="*/ 1 h 359"/>
                <a:gd name="T4" fmla="*/ 84 w 197"/>
                <a:gd name="T5" fmla="*/ 13 h 359"/>
                <a:gd name="T6" fmla="*/ 97 w 197"/>
                <a:gd name="T7" fmla="*/ 18 h 359"/>
                <a:gd name="T8" fmla="*/ 130 w 197"/>
                <a:gd name="T9" fmla="*/ 97 h 359"/>
                <a:gd name="T10" fmla="*/ 159 w 197"/>
                <a:gd name="T11" fmla="*/ 118 h 359"/>
                <a:gd name="T12" fmla="*/ 182 w 197"/>
                <a:gd name="T13" fmla="*/ 165 h 359"/>
                <a:gd name="T14" fmla="*/ 178 w 197"/>
                <a:gd name="T15" fmla="*/ 200 h 359"/>
                <a:gd name="T16" fmla="*/ 197 w 197"/>
                <a:gd name="T17" fmla="*/ 208 h 359"/>
                <a:gd name="T18" fmla="*/ 185 w 197"/>
                <a:gd name="T19" fmla="*/ 233 h 359"/>
                <a:gd name="T20" fmla="*/ 156 w 197"/>
                <a:gd name="T21" fmla="*/ 237 h 359"/>
                <a:gd name="T22" fmla="*/ 142 w 197"/>
                <a:gd name="T23" fmla="*/ 258 h 359"/>
                <a:gd name="T24" fmla="*/ 138 w 197"/>
                <a:gd name="T25" fmla="*/ 288 h 359"/>
                <a:gd name="T26" fmla="*/ 122 w 197"/>
                <a:gd name="T27" fmla="*/ 289 h 359"/>
                <a:gd name="T28" fmla="*/ 118 w 197"/>
                <a:gd name="T29" fmla="*/ 301 h 359"/>
                <a:gd name="T30" fmla="*/ 85 w 197"/>
                <a:gd name="T31" fmla="*/ 305 h 359"/>
                <a:gd name="T32" fmla="*/ 67 w 197"/>
                <a:gd name="T33" fmla="*/ 301 h 359"/>
                <a:gd name="T34" fmla="*/ 63 w 197"/>
                <a:gd name="T35" fmla="*/ 321 h 359"/>
                <a:gd name="T36" fmla="*/ 47 w 197"/>
                <a:gd name="T37" fmla="*/ 321 h 359"/>
                <a:gd name="T38" fmla="*/ 19 w 197"/>
                <a:gd name="T39" fmla="*/ 359 h 359"/>
                <a:gd name="T40" fmla="*/ 11 w 197"/>
                <a:gd name="T41" fmla="*/ 343 h 359"/>
                <a:gd name="T42" fmla="*/ 17 w 197"/>
                <a:gd name="T43" fmla="*/ 334 h 359"/>
                <a:gd name="T44" fmla="*/ 9 w 197"/>
                <a:gd name="T45" fmla="*/ 314 h 359"/>
                <a:gd name="T46" fmla="*/ 17 w 197"/>
                <a:gd name="T47" fmla="*/ 299 h 359"/>
                <a:gd name="T48" fmla="*/ 17 w 197"/>
                <a:gd name="T49" fmla="*/ 268 h 359"/>
                <a:gd name="T50" fmla="*/ 0 w 197"/>
                <a:gd name="T51" fmla="*/ 245 h 359"/>
                <a:gd name="T52" fmla="*/ 23 w 197"/>
                <a:gd name="T53" fmla="*/ 238 h 359"/>
                <a:gd name="T54" fmla="*/ 44 w 197"/>
                <a:gd name="T55" fmla="*/ 221 h 359"/>
                <a:gd name="T56" fmla="*/ 50 w 197"/>
                <a:gd name="T57" fmla="*/ 210 h 359"/>
                <a:gd name="T58" fmla="*/ 36 w 197"/>
                <a:gd name="T59" fmla="*/ 210 h 359"/>
                <a:gd name="T60" fmla="*/ 29 w 197"/>
                <a:gd name="T61" fmla="*/ 195 h 359"/>
                <a:gd name="T62" fmla="*/ 42 w 197"/>
                <a:gd name="T63" fmla="*/ 185 h 359"/>
                <a:gd name="T64" fmla="*/ 37 w 197"/>
                <a:gd name="T65" fmla="*/ 173 h 359"/>
                <a:gd name="T66" fmla="*/ 38 w 197"/>
                <a:gd name="T67" fmla="*/ 131 h 359"/>
                <a:gd name="T68" fmla="*/ 12 w 197"/>
                <a:gd name="T69" fmla="*/ 128 h 359"/>
                <a:gd name="T70" fmla="*/ 15 w 197"/>
                <a:gd name="T71" fmla="*/ 107 h 359"/>
                <a:gd name="T72" fmla="*/ 29 w 197"/>
                <a:gd name="T73" fmla="*/ 107 h 359"/>
                <a:gd name="T74" fmla="*/ 44 w 197"/>
                <a:gd name="T75" fmla="*/ 111 h 359"/>
                <a:gd name="T76" fmla="*/ 53 w 197"/>
                <a:gd name="T77" fmla="*/ 109 h 359"/>
                <a:gd name="T78" fmla="*/ 54 w 197"/>
                <a:gd name="T79" fmla="*/ 86 h 359"/>
                <a:gd name="T80" fmla="*/ 61 w 197"/>
                <a:gd name="T81" fmla="*/ 79 h 359"/>
                <a:gd name="T82" fmla="*/ 62 w 197"/>
                <a:gd name="T83" fmla="*/ 51 h 359"/>
                <a:gd name="T84" fmla="*/ 47 w 197"/>
                <a:gd name="T85" fmla="*/ 45 h 359"/>
                <a:gd name="T86" fmla="*/ 57 w 197"/>
                <a:gd name="T87" fmla="*/ 14 h 359"/>
                <a:gd name="T88" fmla="*/ 64 w 197"/>
                <a:gd name="T89" fmla="*/ 12 h 359"/>
                <a:gd name="T90" fmla="*/ 64 w 197"/>
                <a:gd name="T9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7" h="359">
                  <a:moveTo>
                    <a:pt x="64" y="0"/>
                  </a:moveTo>
                  <a:lnTo>
                    <a:pt x="76" y="1"/>
                  </a:lnTo>
                  <a:lnTo>
                    <a:pt x="84" y="13"/>
                  </a:lnTo>
                  <a:lnTo>
                    <a:pt x="97" y="18"/>
                  </a:lnTo>
                  <a:lnTo>
                    <a:pt x="130" y="97"/>
                  </a:lnTo>
                  <a:lnTo>
                    <a:pt x="159" y="118"/>
                  </a:lnTo>
                  <a:lnTo>
                    <a:pt x="182" y="165"/>
                  </a:lnTo>
                  <a:lnTo>
                    <a:pt x="178" y="200"/>
                  </a:lnTo>
                  <a:lnTo>
                    <a:pt x="197" y="208"/>
                  </a:lnTo>
                  <a:lnTo>
                    <a:pt x="185" y="233"/>
                  </a:lnTo>
                  <a:lnTo>
                    <a:pt x="156" y="237"/>
                  </a:lnTo>
                  <a:lnTo>
                    <a:pt x="142" y="258"/>
                  </a:lnTo>
                  <a:lnTo>
                    <a:pt x="138" y="288"/>
                  </a:lnTo>
                  <a:lnTo>
                    <a:pt x="122" y="289"/>
                  </a:lnTo>
                  <a:lnTo>
                    <a:pt x="118" y="301"/>
                  </a:lnTo>
                  <a:lnTo>
                    <a:pt x="85" y="305"/>
                  </a:lnTo>
                  <a:lnTo>
                    <a:pt x="67" y="301"/>
                  </a:lnTo>
                  <a:lnTo>
                    <a:pt x="63" y="321"/>
                  </a:lnTo>
                  <a:lnTo>
                    <a:pt x="47" y="321"/>
                  </a:lnTo>
                  <a:lnTo>
                    <a:pt x="19" y="359"/>
                  </a:lnTo>
                  <a:lnTo>
                    <a:pt x="11" y="343"/>
                  </a:lnTo>
                  <a:lnTo>
                    <a:pt x="17" y="334"/>
                  </a:lnTo>
                  <a:lnTo>
                    <a:pt x="9" y="314"/>
                  </a:lnTo>
                  <a:lnTo>
                    <a:pt x="17" y="299"/>
                  </a:lnTo>
                  <a:lnTo>
                    <a:pt x="17" y="268"/>
                  </a:lnTo>
                  <a:lnTo>
                    <a:pt x="0" y="245"/>
                  </a:lnTo>
                  <a:lnTo>
                    <a:pt x="23" y="238"/>
                  </a:lnTo>
                  <a:lnTo>
                    <a:pt x="44" y="221"/>
                  </a:lnTo>
                  <a:lnTo>
                    <a:pt x="50" y="210"/>
                  </a:lnTo>
                  <a:lnTo>
                    <a:pt x="36" y="210"/>
                  </a:lnTo>
                  <a:lnTo>
                    <a:pt x="29" y="195"/>
                  </a:lnTo>
                  <a:lnTo>
                    <a:pt x="42" y="185"/>
                  </a:lnTo>
                  <a:lnTo>
                    <a:pt x="37" y="173"/>
                  </a:lnTo>
                  <a:lnTo>
                    <a:pt x="38" y="131"/>
                  </a:lnTo>
                  <a:lnTo>
                    <a:pt x="12" y="128"/>
                  </a:lnTo>
                  <a:lnTo>
                    <a:pt x="15" y="107"/>
                  </a:lnTo>
                  <a:lnTo>
                    <a:pt x="29" y="107"/>
                  </a:lnTo>
                  <a:lnTo>
                    <a:pt x="44" y="111"/>
                  </a:lnTo>
                  <a:lnTo>
                    <a:pt x="53" y="109"/>
                  </a:lnTo>
                  <a:lnTo>
                    <a:pt x="54" y="86"/>
                  </a:lnTo>
                  <a:lnTo>
                    <a:pt x="61" y="79"/>
                  </a:lnTo>
                  <a:lnTo>
                    <a:pt x="62" y="51"/>
                  </a:lnTo>
                  <a:lnTo>
                    <a:pt x="47" y="45"/>
                  </a:lnTo>
                  <a:lnTo>
                    <a:pt x="57" y="14"/>
                  </a:lnTo>
                  <a:lnTo>
                    <a:pt x="64" y="12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58" name="Vännäs">
              <a:extLst>
                <a:ext uri="{FF2B5EF4-FFF2-40B4-BE49-F238E27FC236}">
                  <a16:creationId xmlns:a16="http://schemas.microsoft.com/office/drawing/2014/main" id="{00000000-0008-0000-0200-00004E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5494" y="4910186"/>
              <a:ext cx="273750" cy="276445"/>
            </a:xfrm>
            <a:custGeom>
              <a:avLst/>
              <a:gdLst>
                <a:gd name="T0" fmla="*/ 78 w 116"/>
                <a:gd name="T1" fmla="*/ 0 h 117"/>
                <a:gd name="T2" fmla="*/ 104 w 116"/>
                <a:gd name="T3" fmla="*/ 3 h 117"/>
                <a:gd name="T4" fmla="*/ 103 w 116"/>
                <a:gd name="T5" fmla="*/ 45 h 117"/>
                <a:gd name="T6" fmla="*/ 108 w 116"/>
                <a:gd name="T7" fmla="*/ 57 h 117"/>
                <a:gd name="T8" fmla="*/ 95 w 116"/>
                <a:gd name="T9" fmla="*/ 67 h 117"/>
                <a:gd name="T10" fmla="*/ 102 w 116"/>
                <a:gd name="T11" fmla="*/ 82 h 117"/>
                <a:gd name="T12" fmla="*/ 116 w 116"/>
                <a:gd name="T13" fmla="*/ 82 h 117"/>
                <a:gd name="T14" fmla="*/ 110 w 116"/>
                <a:gd name="T15" fmla="*/ 93 h 117"/>
                <a:gd name="T16" fmla="*/ 89 w 116"/>
                <a:gd name="T17" fmla="*/ 110 h 117"/>
                <a:gd name="T18" fmla="*/ 66 w 116"/>
                <a:gd name="T19" fmla="*/ 117 h 117"/>
                <a:gd name="T20" fmla="*/ 48 w 116"/>
                <a:gd name="T21" fmla="*/ 113 h 117"/>
                <a:gd name="T22" fmla="*/ 34 w 116"/>
                <a:gd name="T23" fmla="*/ 93 h 117"/>
                <a:gd name="T24" fmla="*/ 22 w 116"/>
                <a:gd name="T25" fmla="*/ 48 h 117"/>
                <a:gd name="T26" fmla="*/ 0 w 116"/>
                <a:gd name="T27" fmla="*/ 24 h 117"/>
                <a:gd name="T28" fmla="*/ 27 w 116"/>
                <a:gd name="T29" fmla="*/ 21 h 117"/>
                <a:gd name="T30" fmla="*/ 38 w 116"/>
                <a:gd name="T31" fmla="*/ 28 h 117"/>
                <a:gd name="T32" fmla="*/ 53 w 116"/>
                <a:gd name="T33" fmla="*/ 17 h 117"/>
                <a:gd name="T34" fmla="*/ 52 w 116"/>
                <a:gd name="T35" fmla="*/ 8 h 117"/>
                <a:gd name="T36" fmla="*/ 72 w 116"/>
                <a:gd name="T37" fmla="*/ 11 h 117"/>
                <a:gd name="T38" fmla="*/ 78 w 116"/>
                <a:gd name="T3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7">
                  <a:moveTo>
                    <a:pt x="78" y="0"/>
                  </a:moveTo>
                  <a:lnTo>
                    <a:pt x="104" y="3"/>
                  </a:lnTo>
                  <a:lnTo>
                    <a:pt x="103" y="45"/>
                  </a:lnTo>
                  <a:lnTo>
                    <a:pt x="108" y="57"/>
                  </a:lnTo>
                  <a:lnTo>
                    <a:pt x="95" y="67"/>
                  </a:lnTo>
                  <a:lnTo>
                    <a:pt x="102" y="82"/>
                  </a:lnTo>
                  <a:lnTo>
                    <a:pt x="116" y="82"/>
                  </a:lnTo>
                  <a:lnTo>
                    <a:pt x="110" y="93"/>
                  </a:lnTo>
                  <a:lnTo>
                    <a:pt x="89" y="110"/>
                  </a:lnTo>
                  <a:lnTo>
                    <a:pt x="66" y="117"/>
                  </a:lnTo>
                  <a:lnTo>
                    <a:pt x="48" y="113"/>
                  </a:lnTo>
                  <a:lnTo>
                    <a:pt x="34" y="93"/>
                  </a:lnTo>
                  <a:lnTo>
                    <a:pt x="22" y="48"/>
                  </a:lnTo>
                  <a:lnTo>
                    <a:pt x="0" y="24"/>
                  </a:lnTo>
                  <a:lnTo>
                    <a:pt x="27" y="21"/>
                  </a:lnTo>
                  <a:lnTo>
                    <a:pt x="38" y="28"/>
                  </a:lnTo>
                  <a:lnTo>
                    <a:pt x="53" y="17"/>
                  </a:lnTo>
                  <a:lnTo>
                    <a:pt x="52" y="8"/>
                  </a:lnTo>
                  <a:lnTo>
                    <a:pt x="72" y="11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59" name="Åsele">
              <a:extLst>
                <a:ext uri="{FF2B5EF4-FFF2-40B4-BE49-F238E27FC236}">
                  <a16:creationId xmlns:a16="http://schemas.microsoft.com/office/drawing/2014/main" id="{00000000-0008-0000-0200-00004F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9949" y="4539662"/>
              <a:ext cx="943780" cy="611690"/>
            </a:xfrm>
            <a:custGeom>
              <a:avLst/>
              <a:gdLst>
                <a:gd name="T0" fmla="*/ 197 w 401"/>
                <a:gd name="T1" fmla="*/ 0 h 259"/>
                <a:gd name="T2" fmla="*/ 255 w 401"/>
                <a:gd name="T3" fmla="*/ 49 h 259"/>
                <a:gd name="T4" fmla="*/ 284 w 401"/>
                <a:gd name="T5" fmla="*/ 43 h 259"/>
                <a:gd name="T6" fmla="*/ 297 w 401"/>
                <a:gd name="T7" fmla="*/ 55 h 259"/>
                <a:gd name="T8" fmla="*/ 285 w 401"/>
                <a:gd name="T9" fmla="*/ 64 h 259"/>
                <a:gd name="T10" fmla="*/ 401 w 401"/>
                <a:gd name="T11" fmla="*/ 176 h 259"/>
                <a:gd name="T12" fmla="*/ 331 w 401"/>
                <a:gd name="T13" fmla="*/ 207 h 259"/>
                <a:gd name="T14" fmla="*/ 205 w 401"/>
                <a:gd name="T15" fmla="*/ 259 h 259"/>
                <a:gd name="T16" fmla="*/ 43 w 401"/>
                <a:gd name="T17" fmla="*/ 233 h 259"/>
                <a:gd name="T18" fmla="*/ 61 w 401"/>
                <a:gd name="T19" fmla="*/ 212 h 259"/>
                <a:gd name="T20" fmla="*/ 43 w 401"/>
                <a:gd name="T21" fmla="*/ 195 h 259"/>
                <a:gd name="T22" fmla="*/ 0 w 401"/>
                <a:gd name="T23" fmla="*/ 100 h 259"/>
                <a:gd name="T24" fmla="*/ 0 w 401"/>
                <a:gd name="T25" fmla="*/ 76 h 259"/>
                <a:gd name="T26" fmla="*/ 15 w 401"/>
                <a:gd name="T27" fmla="*/ 67 h 259"/>
                <a:gd name="T28" fmla="*/ 51 w 401"/>
                <a:gd name="T29" fmla="*/ 66 h 259"/>
                <a:gd name="T30" fmla="*/ 53 w 401"/>
                <a:gd name="T31" fmla="*/ 47 h 259"/>
                <a:gd name="T32" fmla="*/ 184 w 401"/>
                <a:gd name="T33" fmla="*/ 9 h 259"/>
                <a:gd name="T34" fmla="*/ 197 w 401"/>
                <a:gd name="T35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1" h="259">
                  <a:moveTo>
                    <a:pt x="197" y="0"/>
                  </a:moveTo>
                  <a:lnTo>
                    <a:pt x="255" y="49"/>
                  </a:lnTo>
                  <a:lnTo>
                    <a:pt x="284" y="43"/>
                  </a:lnTo>
                  <a:lnTo>
                    <a:pt x="297" y="55"/>
                  </a:lnTo>
                  <a:lnTo>
                    <a:pt x="285" y="64"/>
                  </a:lnTo>
                  <a:lnTo>
                    <a:pt x="401" y="176"/>
                  </a:lnTo>
                  <a:lnTo>
                    <a:pt x="331" y="207"/>
                  </a:lnTo>
                  <a:lnTo>
                    <a:pt x="205" y="259"/>
                  </a:lnTo>
                  <a:lnTo>
                    <a:pt x="43" y="233"/>
                  </a:lnTo>
                  <a:lnTo>
                    <a:pt x="61" y="212"/>
                  </a:lnTo>
                  <a:lnTo>
                    <a:pt x="43" y="195"/>
                  </a:lnTo>
                  <a:lnTo>
                    <a:pt x="0" y="100"/>
                  </a:lnTo>
                  <a:lnTo>
                    <a:pt x="0" y="76"/>
                  </a:lnTo>
                  <a:lnTo>
                    <a:pt x="15" y="67"/>
                  </a:lnTo>
                  <a:lnTo>
                    <a:pt x="51" y="66"/>
                  </a:lnTo>
                  <a:lnTo>
                    <a:pt x="53" y="47"/>
                  </a:lnTo>
                  <a:lnTo>
                    <a:pt x="184" y="9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60" name="Nordmaling">
              <a:extLst>
                <a:ext uri="{FF2B5EF4-FFF2-40B4-BE49-F238E27FC236}">
                  <a16:creationId xmlns:a16="http://schemas.microsoft.com/office/drawing/2014/main" id="{00000000-0008-0000-0200-000051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9686" y="5129553"/>
              <a:ext cx="441118" cy="425252"/>
            </a:xfrm>
            <a:custGeom>
              <a:avLst/>
              <a:gdLst>
                <a:gd name="T0" fmla="*/ 135 w 188"/>
                <a:gd name="T1" fmla="*/ 0 h 180"/>
                <a:gd name="T2" fmla="*/ 149 w 188"/>
                <a:gd name="T3" fmla="*/ 20 h 180"/>
                <a:gd name="T4" fmla="*/ 167 w 188"/>
                <a:gd name="T5" fmla="*/ 24 h 180"/>
                <a:gd name="T6" fmla="*/ 184 w 188"/>
                <a:gd name="T7" fmla="*/ 47 h 180"/>
                <a:gd name="T8" fmla="*/ 184 w 188"/>
                <a:gd name="T9" fmla="*/ 78 h 180"/>
                <a:gd name="T10" fmla="*/ 176 w 188"/>
                <a:gd name="T11" fmla="*/ 93 h 180"/>
                <a:gd name="T12" fmla="*/ 184 w 188"/>
                <a:gd name="T13" fmla="*/ 113 h 180"/>
                <a:gd name="T14" fmla="*/ 178 w 188"/>
                <a:gd name="T15" fmla="*/ 122 h 180"/>
                <a:gd name="T16" fmla="*/ 186 w 188"/>
                <a:gd name="T17" fmla="*/ 138 h 180"/>
                <a:gd name="T18" fmla="*/ 179 w 188"/>
                <a:gd name="T19" fmla="*/ 147 h 180"/>
                <a:gd name="T20" fmla="*/ 188 w 188"/>
                <a:gd name="T21" fmla="*/ 168 h 180"/>
                <a:gd name="T22" fmla="*/ 173 w 188"/>
                <a:gd name="T23" fmla="*/ 180 h 180"/>
                <a:gd name="T24" fmla="*/ 154 w 188"/>
                <a:gd name="T25" fmla="*/ 148 h 180"/>
                <a:gd name="T26" fmla="*/ 131 w 188"/>
                <a:gd name="T27" fmla="*/ 127 h 180"/>
                <a:gd name="T28" fmla="*/ 123 w 188"/>
                <a:gd name="T29" fmla="*/ 140 h 180"/>
                <a:gd name="T30" fmla="*/ 136 w 188"/>
                <a:gd name="T31" fmla="*/ 167 h 180"/>
                <a:gd name="T32" fmla="*/ 119 w 188"/>
                <a:gd name="T33" fmla="*/ 174 h 180"/>
                <a:gd name="T34" fmla="*/ 98 w 188"/>
                <a:gd name="T35" fmla="*/ 169 h 180"/>
                <a:gd name="T36" fmla="*/ 77 w 188"/>
                <a:gd name="T37" fmla="*/ 135 h 180"/>
                <a:gd name="T38" fmla="*/ 77 w 188"/>
                <a:gd name="T39" fmla="*/ 118 h 180"/>
                <a:gd name="T40" fmla="*/ 33 w 188"/>
                <a:gd name="T41" fmla="*/ 51 h 180"/>
                <a:gd name="T42" fmla="*/ 19 w 188"/>
                <a:gd name="T43" fmla="*/ 38 h 180"/>
                <a:gd name="T44" fmla="*/ 0 w 188"/>
                <a:gd name="T45" fmla="*/ 41 h 180"/>
                <a:gd name="T46" fmla="*/ 4 w 188"/>
                <a:gd name="T47" fmla="*/ 17 h 180"/>
                <a:gd name="T48" fmla="*/ 21 w 188"/>
                <a:gd name="T49" fmla="*/ 12 h 180"/>
                <a:gd name="T50" fmla="*/ 36 w 188"/>
                <a:gd name="T51" fmla="*/ 27 h 180"/>
                <a:gd name="T52" fmla="*/ 48 w 188"/>
                <a:gd name="T53" fmla="*/ 17 h 180"/>
                <a:gd name="T54" fmla="*/ 60 w 188"/>
                <a:gd name="T55" fmla="*/ 28 h 180"/>
                <a:gd name="T56" fmla="*/ 68 w 188"/>
                <a:gd name="T57" fmla="*/ 24 h 180"/>
                <a:gd name="T58" fmla="*/ 78 w 188"/>
                <a:gd name="T59" fmla="*/ 28 h 180"/>
                <a:gd name="T60" fmla="*/ 93 w 188"/>
                <a:gd name="T61" fmla="*/ 30 h 180"/>
                <a:gd name="T62" fmla="*/ 103 w 188"/>
                <a:gd name="T63" fmla="*/ 16 h 180"/>
                <a:gd name="T64" fmla="*/ 116 w 188"/>
                <a:gd name="T65" fmla="*/ 21 h 180"/>
                <a:gd name="T66" fmla="*/ 122 w 188"/>
                <a:gd name="T67" fmla="*/ 4 h 180"/>
                <a:gd name="T68" fmla="*/ 135 w 188"/>
                <a:gd name="T6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8" h="180">
                  <a:moveTo>
                    <a:pt x="135" y="0"/>
                  </a:moveTo>
                  <a:lnTo>
                    <a:pt x="149" y="20"/>
                  </a:lnTo>
                  <a:lnTo>
                    <a:pt x="167" y="24"/>
                  </a:lnTo>
                  <a:lnTo>
                    <a:pt x="184" y="47"/>
                  </a:lnTo>
                  <a:lnTo>
                    <a:pt x="184" y="78"/>
                  </a:lnTo>
                  <a:lnTo>
                    <a:pt x="176" y="93"/>
                  </a:lnTo>
                  <a:lnTo>
                    <a:pt x="184" y="113"/>
                  </a:lnTo>
                  <a:lnTo>
                    <a:pt x="178" y="122"/>
                  </a:lnTo>
                  <a:lnTo>
                    <a:pt x="186" y="138"/>
                  </a:lnTo>
                  <a:lnTo>
                    <a:pt x="179" y="147"/>
                  </a:lnTo>
                  <a:lnTo>
                    <a:pt x="188" y="168"/>
                  </a:lnTo>
                  <a:lnTo>
                    <a:pt x="173" y="180"/>
                  </a:lnTo>
                  <a:lnTo>
                    <a:pt x="154" y="148"/>
                  </a:lnTo>
                  <a:lnTo>
                    <a:pt x="131" y="127"/>
                  </a:lnTo>
                  <a:lnTo>
                    <a:pt x="123" y="140"/>
                  </a:lnTo>
                  <a:lnTo>
                    <a:pt x="136" y="167"/>
                  </a:lnTo>
                  <a:lnTo>
                    <a:pt x="119" y="174"/>
                  </a:lnTo>
                  <a:lnTo>
                    <a:pt x="98" y="169"/>
                  </a:lnTo>
                  <a:lnTo>
                    <a:pt x="77" y="135"/>
                  </a:lnTo>
                  <a:lnTo>
                    <a:pt x="77" y="118"/>
                  </a:lnTo>
                  <a:lnTo>
                    <a:pt x="33" y="51"/>
                  </a:lnTo>
                  <a:lnTo>
                    <a:pt x="19" y="38"/>
                  </a:lnTo>
                  <a:lnTo>
                    <a:pt x="0" y="41"/>
                  </a:lnTo>
                  <a:lnTo>
                    <a:pt x="4" y="17"/>
                  </a:lnTo>
                  <a:lnTo>
                    <a:pt x="21" y="12"/>
                  </a:lnTo>
                  <a:lnTo>
                    <a:pt x="36" y="27"/>
                  </a:lnTo>
                  <a:lnTo>
                    <a:pt x="48" y="17"/>
                  </a:lnTo>
                  <a:lnTo>
                    <a:pt x="60" y="28"/>
                  </a:lnTo>
                  <a:lnTo>
                    <a:pt x="68" y="24"/>
                  </a:lnTo>
                  <a:lnTo>
                    <a:pt x="78" y="28"/>
                  </a:lnTo>
                  <a:lnTo>
                    <a:pt x="93" y="30"/>
                  </a:lnTo>
                  <a:lnTo>
                    <a:pt x="103" y="16"/>
                  </a:lnTo>
                  <a:lnTo>
                    <a:pt x="116" y="21"/>
                  </a:lnTo>
                  <a:lnTo>
                    <a:pt x="122" y="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61" name="Dorotea">
              <a:extLst>
                <a:ext uri="{FF2B5EF4-FFF2-40B4-BE49-F238E27FC236}">
                  <a16:creationId xmlns:a16="http://schemas.microsoft.com/office/drawing/2014/main" id="{00000000-0008-0000-0200-000052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6526" y="4087525"/>
              <a:ext cx="967378" cy="1002751"/>
            </a:xfrm>
            <a:custGeom>
              <a:avLst/>
              <a:gdLst>
                <a:gd name="T0" fmla="*/ 0 w 411"/>
                <a:gd name="T1" fmla="*/ 0 h 425"/>
                <a:gd name="T2" fmla="*/ 138 w 411"/>
                <a:gd name="T3" fmla="*/ 46 h 425"/>
                <a:gd name="T4" fmla="*/ 223 w 411"/>
                <a:gd name="T5" fmla="*/ 118 h 425"/>
                <a:gd name="T6" fmla="*/ 258 w 411"/>
                <a:gd name="T7" fmla="*/ 182 h 425"/>
                <a:gd name="T8" fmla="*/ 300 w 411"/>
                <a:gd name="T9" fmla="*/ 212 h 425"/>
                <a:gd name="T10" fmla="*/ 347 w 411"/>
                <a:gd name="T11" fmla="*/ 225 h 425"/>
                <a:gd name="T12" fmla="*/ 365 w 411"/>
                <a:gd name="T13" fmla="*/ 259 h 425"/>
                <a:gd name="T14" fmla="*/ 350 w 411"/>
                <a:gd name="T15" fmla="*/ 268 h 425"/>
                <a:gd name="T16" fmla="*/ 350 w 411"/>
                <a:gd name="T17" fmla="*/ 292 h 425"/>
                <a:gd name="T18" fmla="*/ 393 w 411"/>
                <a:gd name="T19" fmla="*/ 387 h 425"/>
                <a:gd name="T20" fmla="*/ 411 w 411"/>
                <a:gd name="T21" fmla="*/ 404 h 425"/>
                <a:gd name="T22" fmla="*/ 393 w 411"/>
                <a:gd name="T23" fmla="*/ 425 h 425"/>
                <a:gd name="T24" fmla="*/ 369 w 411"/>
                <a:gd name="T25" fmla="*/ 402 h 425"/>
                <a:gd name="T26" fmla="*/ 271 w 411"/>
                <a:gd name="T27" fmla="*/ 294 h 425"/>
                <a:gd name="T28" fmla="*/ 238 w 411"/>
                <a:gd name="T29" fmla="*/ 296 h 425"/>
                <a:gd name="T30" fmla="*/ 237 w 411"/>
                <a:gd name="T31" fmla="*/ 267 h 425"/>
                <a:gd name="T32" fmla="*/ 187 w 411"/>
                <a:gd name="T33" fmla="*/ 234 h 425"/>
                <a:gd name="T34" fmla="*/ 186 w 411"/>
                <a:gd name="T35" fmla="*/ 208 h 425"/>
                <a:gd name="T36" fmla="*/ 178 w 411"/>
                <a:gd name="T37" fmla="*/ 183 h 425"/>
                <a:gd name="T38" fmla="*/ 162 w 411"/>
                <a:gd name="T39" fmla="*/ 190 h 425"/>
                <a:gd name="T40" fmla="*/ 165 w 411"/>
                <a:gd name="T41" fmla="*/ 221 h 425"/>
                <a:gd name="T42" fmla="*/ 153 w 411"/>
                <a:gd name="T43" fmla="*/ 221 h 425"/>
                <a:gd name="T44" fmla="*/ 147 w 411"/>
                <a:gd name="T45" fmla="*/ 190 h 425"/>
                <a:gd name="T46" fmla="*/ 126 w 411"/>
                <a:gd name="T47" fmla="*/ 171 h 425"/>
                <a:gd name="T48" fmla="*/ 126 w 411"/>
                <a:gd name="T49" fmla="*/ 162 h 425"/>
                <a:gd name="T50" fmla="*/ 114 w 411"/>
                <a:gd name="T51" fmla="*/ 165 h 425"/>
                <a:gd name="T52" fmla="*/ 110 w 411"/>
                <a:gd name="T53" fmla="*/ 153 h 425"/>
                <a:gd name="T54" fmla="*/ 97 w 411"/>
                <a:gd name="T55" fmla="*/ 144 h 425"/>
                <a:gd name="T56" fmla="*/ 109 w 411"/>
                <a:gd name="T57" fmla="*/ 136 h 425"/>
                <a:gd name="T58" fmla="*/ 92 w 411"/>
                <a:gd name="T59" fmla="*/ 109 h 425"/>
                <a:gd name="T60" fmla="*/ 56 w 411"/>
                <a:gd name="T61" fmla="*/ 93 h 425"/>
                <a:gd name="T62" fmla="*/ 54 w 411"/>
                <a:gd name="T63" fmla="*/ 68 h 425"/>
                <a:gd name="T64" fmla="*/ 41 w 411"/>
                <a:gd name="T65" fmla="*/ 47 h 425"/>
                <a:gd name="T66" fmla="*/ 25 w 411"/>
                <a:gd name="T67" fmla="*/ 47 h 425"/>
                <a:gd name="T68" fmla="*/ 11 w 411"/>
                <a:gd name="T69" fmla="*/ 29 h 425"/>
                <a:gd name="T70" fmla="*/ 11 w 411"/>
                <a:gd name="T71" fmla="*/ 14 h 425"/>
                <a:gd name="T72" fmla="*/ 0 w 411"/>
                <a:gd name="T73" fmla="*/ 0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1" h="425">
                  <a:moveTo>
                    <a:pt x="0" y="0"/>
                  </a:moveTo>
                  <a:lnTo>
                    <a:pt x="138" y="46"/>
                  </a:lnTo>
                  <a:lnTo>
                    <a:pt x="223" y="118"/>
                  </a:lnTo>
                  <a:lnTo>
                    <a:pt x="258" y="182"/>
                  </a:lnTo>
                  <a:lnTo>
                    <a:pt x="300" y="212"/>
                  </a:lnTo>
                  <a:lnTo>
                    <a:pt x="347" y="225"/>
                  </a:lnTo>
                  <a:lnTo>
                    <a:pt x="365" y="259"/>
                  </a:lnTo>
                  <a:lnTo>
                    <a:pt x="350" y="268"/>
                  </a:lnTo>
                  <a:lnTo>
                    <a:pt x="350" y="292"/>
                  </a:lnTo>
                  <a:lnTo>
                    <a:pt x="393" y="387"/>
                  </a:lnTo>
                  <a:lnTo>
                    <a:pt x="411" y="404"/>
                  </a:lnTo>
                  <a:lnTo>
                    <a:pt x="393" y="425"/>
                  </a:lnTo>
                  <a:lnTo>
                    <a:pt x="369" y="402"/>
                  </a:lnTo>
                  <a:lnTo>
                    <a:pt x="271" y="294"/>
                  </a:lnTo>
                  <a:lnTo>
                    <a:pt x="238" y="296"/>
                  </a:lnTo>
                  <a:lnTo>
                    <a:pt x="237" y="267"/>
                  </a:lnTo>
                  <a:lnTo>
                    <a:pt x="187" y="234"/>
                  </a:lnTo>
                  <a:lnTo>
                    <a:pt x="186" y="208"/>
                  </a:lnTo>
                  <a:lnTo>
                    <a:pt x="178" y="183"/>
                  </a:lnTo>
                  <a:lnTo>
                    <a:pt x="162" y="190"/>
                  </a:lnTo>
                  <a:lnTo>
                    <a:pt x="165" y="221"/>
                  </a:lnTo>
                  <a:lnTo>
                    <a:pt x="153" y="221"/>
                  </a:lnTo>
                  <a:lnTo>
                    <a:pt x="147" y="190"/>
                  </a:lnTo>
                  <a:lnTo>
                    <a:pt x="126" y="171"/>
                  </a:lnTo>
                  <a:lnTo>
                    <a:pt x="126" y="162"/>
                  </a:lnTo>
                  <a:lnTo>
                    <a:pt x="114" y="165"/>
                  </a:lnTo>
                  <a:lnTo>
                    <a:pt x="110" y="153"/>
                  </a:lnTo>
                  <a:lnTo>
                    <a:pt x="97" y="144"/>
                  </a:lnTo>
                  <a:lnTo>
                    <a:pt x="109" y="136"/>
                  </a:lnTo>
                  <a:lnTo>
                    <a:pt x="92" y="109"/>
                  </a:lnTo>
                  <a:lnTo>
                    <a:pt x="56" y="93"/>
                  </a:lnTo>
                  <a:lnTo>
                    <a:pt x="54" y="68"/>
                  </a:lnTo>
                  <a:lnTo>
                    <a:pt x="41" y="47"/>
                  </a:lnTo>
                  <a:lnTo>
                    <a:pt x="25" y="47"/>
                  </a:lnTo>
                  <a:lnTo>
                    <a:pt x="11" y="29"/>
                  </a:lnTo>
                  <a:lnTo>
                    <a:pt x="11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62" name="Åre">
              <a:extLst>
                <a:ext uri="{FF2B5EF4-FFF2-40B4-BE49-F238E27FC236}">
                  <a16:creationId xmlns:a16="http://schemas.microsoft.com/office/drawing/2014/main" id="{00000000-0008-0000-0200-000053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4948527"/>
              <a:ext cx="1085373" cy="1152189"/>
            </a:xfrm>
            <a:custGeom>
              <a:avLst/>
              <a:gdLst>
                <a:gd name="T0" fmla="*/ 248 w 461"/>
                <a:gd name="T1" fmla="*/ 0 h 488"/>
                <a:gd name="T2" fmla="*/ 266 w 461"/>
                <a:gd name="T3" fmla="*/ 4 h 488"/>
                <a:gd name="T4" fmla="*/ 266 w 461"/>
                <a:gd name="T5" fmla="*/ 84 h 488"/>
                <a:gd name="T6" fmla="*/ 279 w 461"/>
                <a:gd name="T7" fmla="*/ 128 h 488"/>
                <a:gd name="T8" fmla="*/ 292 w 461"/>
                <a:gd name="T9" fmla="*/ 138 h 488"/>
                <a:gd name="T10" fmla="*/ 293 w 461"/>
                <a:gd name="T11" fmla="*/ 179 h 488"/>
                <a:gd name="T12" fmla="*/ 300 w 461"/>
                <a:gd name="T13" fmla="*/ 220 h 488"/>
                <a:gd name="T14" fmla="*/ 299 w 461"/>
                <a:gd name="T15" fmla="*/ 254 h 488"/>
                <a:gd name="T16" fmla="*/ 290 w 461"/>
                <a:gd name="T17" fmla="*/ 265 h 488"/>
                <a:gd name="T18" fmla="*/ 291 w 461"/>
                <a:gd name="T19" fmla="*/ 283 h 488"/>
                <a:gd name="T20" fmla="*/ 312 w 461"/>
                <a:gd name="T21" fmla="*/ 292 h 488"/>
                <a:gd name="T22" fmla="*/ 343 w 461"/>
                <a:gd name="T23" fmla="*/ 316 h 488"/>
                <a:gd name="T24" fmla="*/ 360 w 461"/>
                <a:gd name="T25" fmla="*/ 313 h 488"/>
                <a:gd name="T26" fmla="*/ 394 w 461"/>
                <a:gd name="T27" fmla="*/ 329 h 488"/>
                <a:gd name="T28" fmla="*/ 419 w 461"/>
                <a:gd name="T29" fmla="*/ 378 h 488"/>
                <a:gd name="T30" fmla="*/ 399 w 461"/>
                <a:gd name="T31" fmla="*/ 380 h 488"/>
                <a:gd name="T32" fmla="*/ 415 w 461"/>
                <a:gd name="T33" fmla="*/ 394 h 488"/>
                <a:gd name="T34" fmla="*/ 439 w 461"/>
                <a:gd name="T35" fmla="*/ 402 h 488"/>
                <a:gd name="T36" fmla="*/ 456 w 461"/>
                <a:gd name="T37" fmla="*/ 415 h 488"/>
                <a:gd name="T38" fmla="*/ 461 w 461"/>
                <a:gd name="T39" fmla="*/ 437 h 488"/>
                <a:gd name="T40" fmla="*/ 432 w 461"/>
                <a:gd name="T41" fmla="*/ 448 h 488"/>
                <a:gd name="T42" fmla="*/ 410 w 461"/>
                <a:gd name="T43" fmla="*/ 437 h 488"/>
                <a:gd name="T44" fmla="*/ 335 w 461"/>
                <a:gd name="T45" fmla="*/ 445 h 488"/>
                <a:gd name="T46" fmla="*/ 330 w 461"/>
                <a:gd name="T47" fmla="*/ 436 h 488"/>
                <a:gd name="T48" fmla="*/ 293 w 461"/>
                <a:gd name="T49" fmla="*/ 435 h 488"/>
                <a:gd name="T50" fmla="*/ 266 w 461"/>
                <a:gd name="T51" fmla="*/ 445 h 488"/>
                <a:gd name="T52" fmla="*/ 246 w 461"/>
                <a:gd name="T53" fmla="*/ 440 h 488"/>
                <a:gd name="T54" fmla="*/ 207 w 461"/>
                <a:gd name="T55" fmla="*/ 469 h 488"/>
                <a:gd name="T56" fmla="*/ 123 w 461"/>
                <a:gd name="T57" fmla="*/ 462 h 488"/>
                <a:gd name="T58" fmla="*/ 13 w 461"/>
                <a:gd name="T59" fmla="*/ 488 h 488"/>
                <a:gd name="T60" fmla="*/ 38 w 461"/>
                <a:gd name="T61" fmla="*/ 452 h 488"/>
                <a:gd name="T62" fmla="*/ 0 w 461"/>
                <a:gd name="T63" fmla="*/ 337 h 488"/>
                <a:gd name="T64" fmla="*/ 50 w 461"/>
                <a:gd name="T65" fmla="*/ 254 h 488"/>
                <a:gd name="T66" fmla="*/ 40 w 461"/>
                <a:gd name="T67" fmla="*/ 206 h 488"/>
                <a:gd name="T68" fmla="*/ 68 w 461"/>
                <a:gd name="T69" fmla="*/ 176 h 488"/>
                <a:gd name="T70" fmla="*/ 74 w 461"/>
                <a:gd name="T71" fmla="*/ 151 h 488"/>
                <a:gd name="T72" fmla="*/ 88 w 461"/>
                <a:gd name="T73" fmla="*/ 138 h 488"/>
                <a:gd name="T74" fmla="*/ 148 w 461"/>
                <a:gd name="T75" fmla="*/ 50 h 488"/>
                <a:gd name="T76" fmla="*/ 189 w 461"/>
                <a:gd name="T77" fmla="*/ 17 h 488"/>
                <a:gd name="T78" fmla="*/ 248 w 461"/>
                <a:gd name="T79" fmla="*/ 0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61" h="488">
                  <a:moveTo>
                    <a:pt x="248" y="0"/>
                  </a:moveTo>
                  <a:lnTo>
                    <a:pt x="266" y="4"/>
                  </a:lnTo>
                  <a:lnTo>
                    <a:pt x="266" y="84"/>
                  </a:lnTo>
                  <a:lnTo>
                    <a:pt x="279" y="128"/>
                  </a:lnTo>
                  <a:lnTo>
                    <a:pt x="292" y="138"/>
                  </a:lnTo>
                  <a:lnTo>
                    <a:pt x="293" y="179"/>
                  </a:lnTo>
                  <a:lnTo>
                    <a:pt x="300" y="220"/>
                  </a:lnTo>
                  <a:lnTo>
                    <a:pt x="299" y="254"/>
                  </a:lnTo>
                  <a:lnTo>
                    <a:pt x="290" y="265"/>
                  </a:lnTo>
                  <a:lnTo>
                    <a:pt x="291" y="283"/>
                  </a:lnTo>
                  <a:lnTo>
                    <a:pt x="312" y="292"/>
                  </a:lnTo>
                  <a:lnTo>
                    <a:pt x="343" y="316"/>
                  </a:lnTo>
                  <a:lnTo>
                    <a:pt x="360" y="313"/>
                  </a:lnTo>
                  <a:lnTo>
                    <a:pt x="394" y="329"/>
                  </a:lnTo>
                  <a:lnTo>
                    <a:pt x="419" y="378"/>
                  </a:lnTo>
                  <a:lnTo>
                    <a:pt x="399" y="380"/>
                  </a:lnTo>
                  <a:lnTo>
                    <a:pt x="415" y="394"/>
                  </a:lnTo>
                  <a:lnTo>
                    <a:pt x="439" y="402"/>
                  </a:lnTo>
                  <a:lnTo>
                    <a:pt x="456" y="415"/>
                  </a:lnTo>
                  <a:lnTo>
                    <a:pt x="461" y="437"/>
                  </a:lnTo>
                  <a:lnTo>
                    <a:pt x="432" y="448"/>
                  </a:lnTo>
                  <a:lnTo>
                    <a:pt x="410" y="437"/>
                  </a:lnTo>
                  <a:lnTo>
                    <a:pt x="335" y="445"/>
                  </a:lnTo>
                  <a:lnTo>
                    <a:pt x="330" y="436"/>
                  </a:lnTo>
                  <a:lnTo>
                    <a:pt x="293" y="435"/>
                  </a:lnTo>
                  <a:lnTo>
                    <a:pt x="266" y="445"/>
                  </a:lnTo>
                  <a:lnTo>
                    <a:pt x="246" y="440"/>
                  </a:lnTo>
                  <a:lnTo>
                    <a:pt x="207" y="469"/>
                  </a:lnTo>
                  <a:lnTo>
                    <a:pt x="123" y="462"/>
                  </a:lnTo>
                  <a:lnTo>
                    <a:pt x="13" y="488"/>
                  </a:lnTo>
                  <a:lnTo>
                    <a:pt x="38" y="452"/>
                  </a:lnTo>
                  <a:lnTo>
                    <a:pt x="0" y="337"/>
                  </a:lnTo>
                  <a:lnTo>
                    <a:pt x="50" y="254"/>
                  </a:lnTo>
                  <a:lnTo>
                    <a:pt x="40" y="206"/>
                  </a:lnTo>
                  <a:lnTo>
                    <a:pt x="68" y="176"/>
                  </a:lnTo>
                  <a:lnTo>
                    <a:pt x="74" y="151"/>
                  </a:lnTo>
                  <a:lnTo>
                    <a:pt x="88" y="138"/>
                  </a:lnTo>
                  <a:lnTo>
                    <a:pt x="148" y="50"/>
                  </a:lnTo>
                  <a:lnTo>
                    <a:pt x="189" y="17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FFCA8A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63" name="Strömsund">
              <a:extLst>
                <a:ext uri="{FF2B5EF4-FFF2-40B4-BE49-F238E27FC236}">
                  <a16:creationId xmlns:a16="http://schemas.microsoft.com/office/drawing/2014/main" id="{00000000-0008-0000-0200-000054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624" y="3945775"/>
              <a:ext cx="1333164" cy="1751485"/>
            </a:xfrm>
            <a:custGeom>
              <a:avLst/>
              <a:gdLst>
                <a:gd name="T0" fmla="*/ 177 w 566"/>
                <a:gd name="T1" fmla="*/ 44 h 742"/>
                <a:gd name="T2" fmla="*/ 208 w 566"/>
                <a:gd name="T3" fmla="*/ 74 h 742"/>
                <a:gd name="T4" fmla="*/ 222 w 566"/>
                <a:gd name="T5" fmla="*/ 107 h 742"/>
                <a:gd name="T6" fmla="*/ 251 w 566"/>
                <a:gd name="T7" fmla="*/ 128 h 742"/>
                <a:gd name="T8" fmla="*/ 289 w 566"/>
                <a:gd name="T9" fmla="*/ 169 h 742"/>
                <a:gd name="T10" fmla="*/ 294 w 566"/>
                <a:gd name="T11" fmla="*/ 204 h 742"/>
                <a:gd name="T12" fmla="*/ 311 w 566"/>
                <a:gd name="T13" fmla="*/ 225 h 742"/>
                <a:gd name="T14" fmla="*/ 323 w 566"/>
                <a:gd name="T15" fmla="*/ 231 h 742"/>
                <a:gd name="T16" fmla="*/ 350 w 566"/>
                <a:gd name="T17" fmla="*/ 281 h 742"/>
                <a:gd name="T18" fmla="*/ 359 w 566"/>
                <a:gd name="T19" fmla="*/ 250 h 742"/>
                <a:gd name="T20" fmla="*/ 383 w 566"/>
                <a:gd name="T21" fmla="*/ 268 h 742"/>
                <a:gd name="T22" fmla="*/ 434 w 566"/>
                <a:gd name="T23" fmla="*/ 327 h 742"/>
                <a:gd name="T24" fmla="*/ 435 w 566"/>
                <a:gd name="T25" fmla="*/ 356 h 742"/>
                <a:gd name="T26" fmla="*/ 566 w 566"/>
                <a:gd name="T27" fmla="*/ 462 h 742"/>
                <a:gd name="T28" fmla="*/ 539 w 566"/>
                <a:gd name="T29" fmla="*/ 546 h 742"/>
                <a:gd name="T30" fmla="*/ 502 w 566"/>
                <a:gd name="T31" fmla="*/ 610 h 742"/>
                <a:gd name="T32" fmla="*/ 479 w 566"/>
                <a:gd name="T33" fmla="*/ 612 h 742"/>
                <a:gd name="T34" fmla="*/ 429 w 566"/>
                <a:gd name="T35" fmla="*/ 616 h 742"/>
                <a:gd name="T36" fmla="*/ 393 w 566"/>
                <a:gd name="T37" fmla="*/ 610 h 742"/>
                <a:gd name="T38" fmla="*/ 426 w 566"/>
                <a:gd name="T39" fmla="*/ 675 h 742"/>
                <a:gd name="T40" fmla="*/ 366 w 566"/>
                <a:gd name="T41" fmla="*/ 700 h 742"/>
                <a:gd name="T42" fmla="*/ 333 w 566"/>
                <a:gd name="T43" fmla="*/ 739 h 742"/>
                <a:gd name="T44" fmla="*/ 302 w 566"/>
                <a:gd name="T45" fmla="*/ 717 h 742"/>
                <a:gd name="T46" fmla="*/ 256 w 566"/>
                <a:gd name="T47" fmla="*/ 692 h 742"/>
                <a:gd name="T48" fmla="*/ 257 w 566"/>
                <a:gd name="T49" fmla="*/ 670 h 742"/>
                <a:gd name="T50" fmla="*/ 223 w 566"/>
                <a:gd name="T51" fmla="*/ 583 h 742"/>
                <a:gd name="T52" fmla="*/ 255 w 566"/>
                <a:gd name="T53" fmla="*/ 534 h 742"/>
                <a:gd name="T54" fmla="*/ 234 w 566"/>
                <a:gd name="T55" fmla="*/ 502 h 742"/>
                <a:gd name="T56" fmla="*/ 236 w 566"/>
                <a:gd name="T57" fmla="*/ 453 h 742"/>
                <a:gd name="T58" fmla="*/ 219 w 566"/>
                <a:gd name="T59" fmla="*/ 419 h 742"/>
                <a:gd name="T60" fmla="*/ 104 w 566"/>
                <a:gd name="T61" fmla="*/ 326 h 742"/>
                <a:gd name="T62" fmla="*/ 83 w 566"/>
                <a:gd name="T63" fmla="*/ 275 h 742"/>
                <a:gd name="T64" fmla="*/ 45 w 566"/>
                <a:gd name="T65" fmla="*/ 255 h 742"/>
                <a:gd name="T66" fmla="*/ 104 w 566"/>
                <a:gd name="T67" fmla="*/ 26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6" h="742">
                  <a:moveTo>
                    <a:pt x="126" y="0"/>
                  </a:moveTo>
                  <a:lnTo>
                    <a:pt x="177" y="44"/>
                  </a:lnTo>
                  <a:lnTo>
                    <a:pt x="188" y="47"/>
                  </a:lnTo>
                  <a:lnTo>
                    <a:pt x="208" y="74"/>
                  </a:lnTo>
                  <a:lnTo>
                    <a:pt x="208" y="89"/>
                  </a:lnTo>
                  <a:lnTo>
                    <a:pt x="222" y="107"/>
                  </a:lnTo>
                  <a:lnTo>
                    <a:pt x="238" y="107"/>
                  </a:lnTo>
                  <a:lnTo>
                    <a:pt x="251" y="128"/>
                  </a:lnTo>
                  <a:lnTo>
                    <a:pt x="253" y="153"/>
                  </a:lnTo>
                  <a:lnTo>
                    <a:pt x="289" y="169"/>
                  </a:lnTo>
                  <a:lnTo>
                    <a:pt x="306" y="196"/>
                  </a:lnTo>
                  <a:lnTo>
                    <a:pt x="294" y="204"/>
                  </a:lnTo>
                  <a:lnTo>
                    <a:pt x="307" y="213"/>
                  </a:lnTo>
                  <a:lnTo>
                    <a:pt x="311" y="225"/>
                  </a:lnTo>
                  <a:lnTo>
                    <a:pt x="323" y="222"/>
                  </a:lnTo>
                  <a:lnTo>
                    <a:pt x="323" y="231"/>
                  </a:lnTo>
                  <a:lnTo>
                    <a:pt x="344" y="250"/>
                  </a:lnTo>
                  <a:lnTo>
                    <a:pt x="350" y="281"/>
                  </a:lnTo>
                  <a:lnTo>
                    <a:pt x="362" y="281"/>
                  </a:lnTo>
                  <a:lnTo>
                    <a:pt x="359" y="250"/>
                  </a:lnTo>
                  <a:lnTo>
                    <a:pt x="375" y="243"/>
                  </a:lnTo>
                  <a:lnTo>
                    <a:pt x="383" y="268"/>
                  </a:lnTo>
                  <a:lnTo>
                    <a:pt x="384" y="294"/>
                  </a:lnTo>
                  <a:lnTo>
                    <a:pt x="434" y="327"/>
                  </a:lnTo>
                  <a:lnTo>
                    <a:pt x="435" y="356"/>
                  </a:lnTo>
                  <a:lnTo>
                    <a:pt x="435" y="356"/>
                  </a:lnTo>
                  <a:lnTo>
                    <a:pt x="468" y="354"/>
                  </a:lnTo>
                  <a:lnTo>
                    <a:pt x="566" y="462"/>
                  </a:lnTo>
                  <a:lnTo>
                    <a:pt x="541" y="517"/>
                  </a:lnTo>
                  <a:lnTo>
                    <a:pt x="539" y="546"/>
                  </a:lnTo>
                  <a:lnTo>
                    <a:pt x="548" y="589"/>
                  </a:lnTo>
                  <a:lnTo>
                    <a:pt x="502" y="610"/>
                  </a:lnTo>
                  <a:lnTo>
                    <a:pt x="489" y="603"/>
                  </a:lnTo>
                  <a:lnTo>
                    <a:pt x="479" y="612"/>
                  </a:lnTo>
                  <a:lnTo>
                    <a:pt x="450" y="601"/>
                  </a:lnTo>
                  <a:lnTo>
                    <a:pt x="429" y="616"/>
                  </a:lnTo>
                  <a:lnTo>
                    <a:pt x="408" y="604"/>
                  </a:lnTo>
                  <a:lnTo>
                    <a:pt x="393" y="610"/>
                  </a:lnTo>
                  <a:lnTo>
                    <a:pt x="430" y="655"/>
                  </a:lnTo>
                  <a:lnTo>
                    <a:pt x="426" y="675"/>
                  </a:lnTo>
                  <a:lnTo>
                    <a:pt x="390" y="675"/>
                  </a:lnTo>
                  <a:lnTo>
                    <a:pt x="366" y="700"/>
                  </a:lnTo>
                  <a:lnTo>
                    <a:pt x="346" y="708"/>
                  </a:lnTo>
                  <a:lnTo>
                    <a:pt x="333" y="739"/>
                  </a:lnTo>
                  <a:lnTo>
                    <a:pt x="318" y="742"/>
                  </a:lnTo>
                  <a:lnTo>
                    <a:pt x="302" y="717"/>
                  </a:lnTo>
                  <a:lnTo>
                    <a:pt x="268" y="688"/>
                  </a:lnTo>
                  <a:lnTo>
                    <a:pt x="256" y="692"/>
                  </a:lnTo>
                  <a:lnTo>
                    <a:pt x="249" y="684"/>
                  </a:lnTo>
                  <a:lnTo>
                    <a:pt x="257" y="670"/>
                  </a:lnTo>
                  <a:lnTo>
                    <a:pt x="226" y="640"/>
                  </a:lnTo>
                  <a:lnTo>
                    <a:pt x="223" y="583"/>
                  </a:lnTo>
                  <a:lnTo>
                    <a:pt x="229" y="555"/>
                  </a:lnTo>
                  <a:lnTo>
                    <a:pt x="255" y="534"/>
                  </a:lnTo>
                  <a:lnTo>
                    <a:pt x="248" y="509"/>
                  </a:lnTo>
                  <a:lnTo>
                    <a:pt x="234" y="502"/>
                  </a:lnTo>
                  <a:lnTo>
                    <a:pt x="225" y="462"/>
                  </a:lnTo>
                  <a:lnTo>
                    <a:pt x="236" y="453"/>
                  </a:lnTo>
                  <a:lnTo>
                    <a:pt x="229" y="424"/>
                  </a:lnTo>
                  <a:lnTo>
                    <a:pt x="219" y="419"/>
                  </a:lnTo>
                  <a:lnTo>
                    <a:pt x="200" y="350"/>
                  </a:lnTo>
                  <a:lnTo>
                    <a:pt x="104" y="326"/>
                  </a:lnTo>
                  <a:lnTo>
                    <a:pt x="83" y="301"/>
                  </a:lnTo>
                  <a:lnTo>
                    <a:pt x="83" y="275"/>
                  </a:lnTo>
                  <a:lnTo>
                    <a:pt x="74" y="264"/>
                  </a:lnTo>
                  <a:lnTo>
                    <a:pt x="45" y="255"/>
                  </a:lnTo>
                  <a:lnTo>
                    <a:pt x="0" y="221"/>
                  </a:lnTo>
                  <a:lnTo>
                    <a:pt x="104" y="26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CA8A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64" name="Krokom">
              <a:extLst>
                <a:ext uri="{FF2B5EF4-FFF2-40B4-BE49-F238E27FC236}">
                  <a16:creationId xmlns:a16="http://schemas.microsoft.com/office/drawing/2014/main" id="{00000000-0008-0000-0200-000055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735" y="4656249"/>
              <a:ext cx="785665" cy="1175076"/>
            </a:xfrm>
            <a:custGeom>
              <a:avLst/>
              <a:gdLst>
                <a:gd name="T0" fmla="*/ 162 w 334"/>
                <a:gd name="T1" fmla="*/ 0 h 498"/>
                <a:gd name="T2" fmla="*/ 183 w 334"/>
                <a:gd name="T3" fmla="*/ 25 h 498"/>
                <a:gd name="T4" fmla="*/ 279 w 334"/>
                <a:gd name="T5" fmla="*/ 49 h 498"/>
                <a:gd name="T6" fmla="*/ 298 w 334"/>
                <a:gd name="T7" fmla="*/ 118 h 498"/>
                <a:gd name="T8" fmla="*/ 308 w 334"/>
                <a:gd name="T9" fmla="*/ 123 h 498"/>
                <a:gd name="T10" fmla="*/ 315 w 334"/>
                <a:gd name="T11" fmla="*/ 152 h 498"/>
                <a:gd name="T12" fmla="*/ 304 w 334"/>
                <a:gd name="T13" fmla="*/ 161 h 498"/>
                <a:gd name="T14" fmla="*/ 313 w 334"/>
                <a:gd name="T15" fmla="*/ 201 h 498"/>
                <a:gd name="T16" fmla="*/ 327 w 334"/>
                <a:gd name="T17" fmla="*/ 208 h 498"/>
                <a:gd name="T18" fmla="*/ 334 w 334"/>
                <a:gd name="T19" fmla="*/ 233 h 498"/>
                <a:gd name="T20" fmla="*/ 308 w 334"/>
                <a:gd name="T21" fmla="*/ 254 h 498"/>
                <a:gd name="T22" fmla="*/ 302 w 334"/>
                <a:gd name="T23" fmla="*/ 282 h 498"/>
                <a:gd name="T24" fmla="*/ 305 w 334"/>
                <a:gd name="T25" fmla="*/ 339 h 498"/>
                <a:gd name="T26" fmla="*/ 294 w 334"/>
                <a:gd name="T27" fmla="*/ 348 h 498"/>
                <a:gd name="T28" fmla="*/ 277 w 334"/>
                <a:gd name="T29" fmla="*/ 341 h 498"/>
                <a:gd name="T30" fmla="*/ 267 w 334"/>
                <a:gd name="T31" fmla="*/ 357 h 498"/>
                <a:gd name="T32" fmla="*/ 232 w 334"/>
                <a:gd name="T33" fmla="*/ 345 h 498"/>
                <a:gd name="T34" fmla="*/ 237 w 334"/>
                <a:gd name="T35" fmla="*/ 381 h 498"/>
                <a:gd name="T36" fmla="*/ 225 w 334"/>
                <a:gd name="T37" fmla="*/ 399 h 498"/>
                <a:gd name="T38" fmla="*/ 251 w 334"/>
                <a:gd name="T39" fmla="*/ 438 h 498"/>
                <a:gd name="T40" fmla="*/ 250 w 334"/>
                <a:gd name="T41" fmla="*/ 457 h 498"/>
                <a:gd name="T42" fmla="*/ 271 w 334"/>
                <a:gd name="T43" fmla="*/ 462 h 498"/>
                <a:gd name="T44" fmla="*/ 267 w 334"/>
                <a:gd name="T45" fmla="*/ 496 h 498"/>
                <a:gd name="T46" fmla="*/ 238 w 334"/>
                <a:gd name="T47" fmla="*/ 498 h 498"/>
                <a:gd name="T48" fmla="*/ 219 w 334"/>
                <a:gd name="T49" fmla="*/ 485 h 498"/>
                <a:gd name="T50" fmla="*/ 205 w 334"/>
                <a:gd name="T51" fmla="*/ 489 h 498"/>
                <a:gd name="T52" fmla="*/ 186 w 334"/>
                <a:gd name="T53" fmla="*/ 472 h 498"/>
                <a:gd name="T54" fmla="*/ 158 w 334"/>
                <a:gd name="T55" fmla="*/ 462 h 498"/>
                <a:gd name="T56" fmla="*/ 128 w 334"/>
                <a:gd name="T57" fmla="*/ 453 h 498"/>
                <a:gd name="T58" fmla="*/ 94 w 334"/>
                <a:gd name="T59" fmla="*/ 437 h 498"/>
                <a:gd name="T60" fmla="*/ 77 w 334"/>
                <a:gd name="T61" fmla="*/ 440 h 498"/>
                <a:gd name="T62" fmla="*/ 46 w 334"/>
                <a:gd name="T63" fmla="*/ 416 h 498"/>
                <a:gd name="T64" fmla="*/ 25 w 334"/>
                <a:gd name="T65" fmla="*/ 407 h 498"/>
                <a:gd name="T66" fmla="*/ 24 w 334"/>
                <a:gd name="T67" fmla="*/ 389 h 498"/>
                <a:gd name="T68" fmla="*/ 33 w 334"/>
                <a:gd name="T69" fmla="*/ 378 h 498"/>
                <a:gd name="T70" fmla="*/ 34 w 334"/>
                <a:gd name="T71" fmla="*/ 344 h 498"/>
                <a:gd name="T72" fmla="*/ 27 w 334"/>
                <a:gd name="T73" fmla="*/ 303 h 498"/>
                <a:gd name="T74" fmla="*/ 26 w 334"/>
                <a:gd name="T75" fmla="*/ 262 h 498"/>
                <a:gd name="T76" fmla="*/ 13 w 334"/>
                <a:gd name="T77" fmla="*/ 252 h 498"/>
                <a:gd name="T78" fmla="*/ 0 w 334"/>
                <a:gd name="T79" fmla="*/ 208 h 498"/>
                <a:gd name="T80" fmla="*/ 0 w 334"/>
                <a:gd name="T81" fmla="*/ 128 h 498"/>
                <a:gd name="T82" fmla="*/ 79 w 334"/>
                <a:gd name="T83" fmla="*/ 146 h 498"/>
                <a:gd name="T84" fmla="*/ 126 w 334"/>
                <a:gd name="T85" fmla="*/ 162 h 498"/>
                <a:gd name="T86" fmla="*/ 166 w 334"/>
                <a:gd name="T87" fmla="*/ 86 h 498"/>
                <a:gd name="T88" fmla="*/ 162 w 334"/>
                <a:gd name="T89" fmla="*/ 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34" h="498">
                  <a:moveTo>
                    <a:pt x="162" y="0"/>
                  </a:moveTo>
                  <a:lnTo>
                    <a:pt x="183" y="25"/>
                  </a:lnTo>
                  <a:lnTo>
                    <a:pt x="279" y="49"/>
                  </a:lnTo>
                  <a:lnTo>
                    <a:pt x="298" y="118"/>
                  </a:lnTo>
                  <a:lnTo>
                    <a:pt x="308" y="123"/>
                  </a:lnTo>
                  <a:lnTo>
                    <a:pt x="315" y="152"/>
                  </a:lnTo>
                  <a:lnTo>
                    <a:pt x="304" y="161"/>
                  </a:lnTo>
                  <a:lnTo>
                    <a:pt x="313" y="201"/>
                  </a:lnTo>
                  <a:lnTo>
                    <a:pt x="327" y="208"/>
                  </a:lnTo>
                  <a:lnTo>
                    <a:pt x="334" y="233"/>
                  </a:lnTo>
                  <a:lnTo>
                    <a:pt x="308" y="254"/>
                  </a:lnTo>
                  <a:lnTo>
                    <a:pt x="302" y="282"/>
                  </a:lnTo>
                  <a:lnTo>
                    <a:pt x="305" y="339"/>
                  </a:lnTo>
                  <a:lnTo>
                    <a:pt x="294" y="348"/>
                  </a:lnTo>
                  <a:lnTo>
                    <a:pt x="277" y="341"/>
                  </a:lnTo>
                  <a:lnTo>
                    <a:pt x="267" y="357"/>
                  </a:lnTo>
                  <a:lnTo>
                    <a:pt x="232" y="345"/>
                  </a:lnTo>
                  <a:lnTo>
                    <a:pt x="237" y="381"/>
                  </a:lnTo>
                  <a:lnTo>
                    <a:pt x="225" y="399"/>
                  </a:lnTo>
                  <a:lnTo>
                    <a:pt x="251" y="438"/>
                  </a:lnTo>
                  <a:lnTo>
                    <a:pt x="250" y="457"/>
                  </a:lnTo>
                  <a:lnTo>
                    <a:pt x="271" y="462"/>
                  </a:lnTo>
                  <a:lnTo>
                    <a:pt x="267" y="496"/>
                  </a:lnTo>
                  <a:lnTo>
                    <a:pt x="238" y="498"/>
                  </a:lnTo>
                  <a:lnTo>
                    <a:pt x="219" y="485"/>
                  </a:lnTo>
                  <a:lnTo>
                    <a:pt x="205" y="489"/>
                  </a:lnTo>
                  <a:lnTo>
                    <a:pt x="186" y="472"/>
                  </a:lnTo>
                  <a:lnTo>
                    <a:pt x="158" y="462"/>
                  </a:lnTo>
                  <a:lnTo>
                    <a:pt x="128" y="453"/>
                  </a:lnTo>
                  <a:lnTo>
                    <a:pt x="94" y="437"/>
                  </a:lnTo>
                  <a:lnTo>
                    <a:pt x="77" y="440"/>
                  </a:lnTo>
                  <a:lnTo>
                    <a:pt x="46" y="416"/>
                  </a:lnTo>
                  <a:lnTo>
                    <a:pt x="25" y="407"/>
                  </a:lnTo>
                  <a:lnTo>
                    <a:pt x="24" y="389"/>
                  </a:lnTo>
                  <a:lnTo>
                    <a:pt x="33" y="378"/>
                  </a:lnTo>
                  <a:lnTo>
                    <a:pt x="34" y="344"/>
                  </a:lnTo>
                  <a:lnTo>
                    <a:pt x="27" y="303"/>
                  </a:lnTo>
                  <a:lnTo>
                    <a:pt x="26" y="262"/>
                  </a:lnTo>
                  <a:lnTo>
                    <a:pt x="13" y="252"/>
                  </a:lnTo>
                  <a:lnTo>
                    <a:pt x="0" y="208"/>
                  </a:lnTo>
                  <a:lnTo>
                    <a:pt x="0" y="128"/>
                  </a:lnTo>
                  <a:lnTo>
                    <a:pt x="79" y="146"/>
                  </a:lnTo>
                  <a:lnTo>
                    <a:pt x="126" y="162"/>
                  </a:lnTo>
                  <a:lnTo>
                    <a:pt x="166" y="86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FFCA8A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65" name="Ånge">
              <a:extLst>
                <a:ext uri="{FF2B5EF4-FFF2-40B4-BE49-F238E27FC236}">
                  <a16:creationId xmlns:a16="http://schemas.microsoft.com/office/drawing/2014/main" id="{00000000-0008-0000-0200-000056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1804" y="6324782"/>
              <a:ext cx="818704" cy="469940"/>
            </a:xfrm>
            <a:custGeom>
              <a:avLst/>
              <a:gdLst>
                <a:gd name="T0" fmla="*/ 290 w 348"/>
                <a:gd name="T1" fmla="*/ 0 h 199"/>
                <a:gd name="T2" fmla="*/ 311 w 348"/>
                <a:gd name="T3" fmla="*/ 5 h 199"/>
                <a:gd name="T4" fmla="*/ 315 w 348"/>
                <a:gd name="T5" fmla="*/ 23 h 199"/>
                <a:gd name="T6" fmla="*/ 348 w 348"/>
                <a:gd name="T7" fmla="*/ 49 h 199"/>
                <a:gd name="T8" fmla="*/ 328 w 348"/>
                <a:gd name="T9" fmla="*/ 86 h 199"/>
                <a:gd name="T10" fmla="*/ 323 w 348"/>
                <a:gd name="T11" fmla="*/ 112 h 199"/>
                <a:gd name="T12" fmla="*/ 331 w 348"/>
                <a:gd name="T13" fmla="*/ 123 h 199"/>
                <a:gd name="T14" fmla="*/ 331 w 348"/>
                <a:gd name="T15" fmla="*/ 123 h 199"/>
                <a:gd name="T16" fmla="*/ 320 w 348"/>
                <a:gd name="T17" fmla="*/ 142 h 199"/>
                <a:gd name="T18" fmla="*/ 321 w 348"/>
                <a:gd name="T19" fmla="*/ 157 h 199"/>
                <a:gd name="T20" fmla="*/ 286 w 348"/>
                <a:gd name="T21" fmla="*/ 197 h 199"/>
                <a:gd name="T22" fmla="*/ 251 w 348"/>
                <a:gd name="T23" fmla="*/ 199 h 199"/>
                <a:gd name="T24" fmla="*/ 244 w 348"/>
                <a:gd name="T25" fmla="*/ 188 h 199"/>
                <a:gd name="T26" fmla="*/ 164 w 348"/>
                <a:gd name="T27" fmla="*/ 153 h 199"/>
                <a:gd name="T28" fmla="*/ 137 w 348"/>
                <a:gd name="T29" fmla="*/ 155 h 199"/>
                <a:gd name="T30" fmla="*/ 106 w 348"/>
                <a:gd name="T31" fmla="*/ 183 h 199"/>
                <a:gd name="T32" fmla="*/ 95 w 348"/>
                <a:gd name="T33" fmla="*/ 175 h 199"/>
                <a:gd name="T34" fmla="*/ 71 w 348"/>
                <a:gd name="T35" fmla="*/ 191 h 199"/>
                <a:gd name="T36" fmla="*/ 31 w 348"/>
                <a:gd name="T37" fmla="*/ 166 h 199"/>
                <a:gd name="T38" fmla="*/ 15 w 348"/>
                <a:gd name="T39" fmla="*/ 133 h 199"/>
                <a:gd name="T40" fmla="*/ 2 w 348"/>
                <a:gd name="T41" fmla="*/ 128 h 199"/>
                <a:gd name="T42" fmla="*/ 0 w 348"/>
                <a:gd name="T43" fmla="*/ 107 h 199"/>
                <a:gd name="T44" fmla="*/ 7 w 348"/>
                <a:gd name="T45" fmla="*/ 106 h 199"/>
                <a:gd name="T46" fmla="*/ 2 w 348"/>
                <a:gd name="T47" fmla="*/ 74 h 199"/>
                <a:gd name="T48" fmla="*/ 2 w 348"/>
                <a:gd name="T49" fmla="*/ 49 h 199"/>
                <a:gd name="T50" fmla="*/ 26 w 348"/>
                <a:gd name="T51" fmla="*/ 45 h 199"/>
                <a:gd name="T52" fmla="*/ 57 w 348"/>
                <a:gd name="T53" fmla="*/ 49 h 199"/>
                <a:gd name="T54" fmla="*/ 70 w 348"/>
                <a:gd name="T55" fmla="*/ 62 h 199"/>
                <a:gd name="T56" fmla="*/ 92 w 348"/>
                <a:gd name="T57" fmla="*/ 47 h 199"/>
                <a:gd name="T58" fmla="*/ 160 w 348"/>
                <a:gd name="T59" fmla="*/ 38 h 199"/>
                <a:gd name="T60" fmla="*/ 231 w 348"/>
                <a:gd name="T61" fmla="*/ 2 h 199"/>
                <a:gd name="T62" fmla="*/ 264 w 348"/>
                <a:gd name="T63" fmla="*/ 9 h 199"/>
                <a:gd name="T64" fmla="*/ 290 w 348"/>
                <a:gd name="T6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8" h="199">
                  <a:moveTo>
                    <a:pt x="290" y="0"/>
                  </a:moveTo>
                  <a:lnTo>
                    <a:pt x="311" y="5"/>
                  </a:lnTo>
                  <a:lnTo>
                    <a:pt x="315" y="23"/>
                  </a:lnTo>
                  <a:lnTo>
                    <a:pt x="348" y="49"/>
                  </a:lnTo>
                  <a:lnTo>
                    <a:pt x="328" y="86"/>
                  </a:lnTo>
                  <a:lnTo>
                    <a:pt x="323" y="112"/>
                  </a:lnTo>
                  <a:lnTo>
                    <a:pt x="331" y="123"/>
                  </a:lnTo>
                  <a:lnTo>
                    <a:pt x="331" y="123"/>
                  </a:lnTo>
                  <a:lnTo>
                    <a:pt x="320" y="142"/>
                  </a:lnTo>
                  <a:lnTo>
                    <a:pt x="321" y="157"/>
                  </a:lnTo>
                  <a:lnTo>
                    <a:pt x="286" y="197"/>
                  </a:lnTo>
                  <a:lnTo>
                    <a:pt x="251" y="199"/>
                  </a:lnTo>
                  <a:lnTo>
                    <a:pt x="244" y="188"/>
                  </a:lnTo>
                  <a:lnTo>
                    <a:pt x="164" y="153"/>
                  </a:lnTo>
                  <a:lnTo>
                    <a:pt x="137" y="155"/>
                  </a:lnTo>
                  <a:lnTo>
                    <a:pt x="106" y="183"/>
                  </a:lnTo>
                  <a:lnTo>
                    <a:pt x="95" y="175"/>
                  </a:lnTo>
                  <a:lnTo>
                    <a:pt x="71" y="191"/>
                  </a:lnTo>
                  <a:lnTo>
                    <a:pt x="31" y="166"/>
                  </a:lnTo>
                  <a:lnTo>
                    <a:pt x="15" y="133"/>
                  </a:lnTo>
                  <a:lnTo>
                    <a:pt x="2" y="128"/>
                  </a:lnTo>
                  <a:lnTo>
                    <a:pt x="0" y="107"/>
                  </a:lnTo>
                  <a:lnTo>
                    <a:pt x="7" y="106"/>
                  </a:lnTo>
                  <a:lnTo>
                    <a:pt x="2" y="74"/>
                  </a:lnTo>
                  <a:lnTo>
                    <a:pt x="2" y="49"/>
                  </a:lnTo>
                  <a:lnTo>
                    <a:pt x="26" y="45"/>
                  </a:lnTo>
                  <a:lnTo>
                    <a:pt x="57" y="49"/>
                  </a:lnTo>
                  <a:lnTo>
                    <a:pt x="70" y="62"/>
                  </a:lnTo>
                  <a:lnTo>
                    <a:pt x="92" y="47"/>
                  </a:lnTo>
                  <a:lnTo>
                    <a:pt x="160" y="38"/>
                  </a:lnTo>
                  <a:lnTo>
                    <a:pt x="231" y="2"/>
                  </a:lnTo>
                  <a:lnTo>
                    <a:pt x="264" y="9"/>
                  </a:lnTo>
                  <a:lnTo>
                    <a:pt x="290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66" name="Östersund">
              <a:extLst>
                <a:ext uri="{FF2B5EF4-FFF2-40B4-BE49-F238E27FC236}">
                  <a16:creationId xmlns:a16="http://schemas.microsoft.com/office/drawing/2014/main" id="{00000000-0008-0000-0200-000057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8411" y="5456097"/>
              <a:ext cx="502476" cy="684602"/>
            </a:xfrm>
            <a:custGeom>
              <a:avLst/>
              <a:gdLst>
                <a:gd name="T0" fmla="*/ 96 w 214"/>
                <a:gd name="T1" fmla="*/ 0 h 290"/>
                <a:gd name="T2" fmla="*/ 127 w 214"/>
                <a:gd name="T3" fmla="*/ 30 h 290"/>
                <a:gd name="T4" fmla="*/ 119 w 214"/>
                <a:gd name="T5" fmla="*/ 44 h 290"/>
                <a:gd name="T6" fmla="*/ 126 w 214"/>
                <a:gd name="T7" fmla="*/ 52 h 290"/>
                <a:gd name="T8" fmla="*/ 138 w 214"/>
                <a:gd name="T9" fmla="*/ 48 h 290"/>
                <a:gd name="T10" fmla="*/ 172 w 214"/>
                <a:gd name="T11" fmla="*/ 77 h 290"/>
                <a:gd name="T12" fmla="*/ 188 w 214"/>
                <a:gd name="T13" fmla="*/ 102 h 290"/>
                <a:gd name="T14" fmla="*/ 203 w 214"/>
                <a:gd name="T15" fmla="*/ 99 h 290"/>
                <a:gd name="T16" fmla="*/ 214 w 214"/>
                <a:gd name="T17" fmla="*/ 120 h 290"/>
                <a:gd name="T18" fmla="*/ 199 w 214"/>
                <a:gd name="T19" fmla="*/ 142 h 290"/>
                <a:gd name="T20" fmla="*/ 176 w 214"/>
                <a:gd name="T21" fmla="*/ 119 h 290"/>
                <a:gd name="T22" fmla="*/ 155 w 214"/>
                <a:gd name="T23" fmla="*/ 146 h 290"/>
                <a:gd name="T24" fmla="*/ 155 w 214"/>
                <a:gd name="T25" fmla="*/ 171 h 290"/>
                <a:gd name="T26" fmla="*/ 169 w 214"/>
                <a:gd name="T27" fmla="*/ 173 h 290"/>
                <a:gd name="T28" fmla="*/ 169 w 214"/>
                <a:gd name="T29" fmla="*/ 190 h 290"/>
                <a:gd name="T30" fmla="*/ 161 w 214"/>
                <a:gd name="T31" fmla="*/ 199 h 290"/>
                <a:gd name="T32" fmla="*/ 129 w 214"/>
                <a:gd name="T33" fmla="*/ 191 h 290"/>
                <a:gd name="T34" fmla="*/ 134 w 214"/>
                <a:gd name="T35" fmla="*/ 211 h 290"/>
                <a:gd name="T36" fmla="*/ 129 w 214"/>
                <a:gd name="T37" fmla="*/ 226 h 290"/>
                <a:gd name="T38" fmla="*/ 121 w 214"/>
                <a:gd name="T39" fmla="*/ 224 h 290"/>
                <a:gd name="T40" fmla="*/ 112 w 214"/>
                <a:gd name="T41" fmla="*/ 231 h 290"/>
                <a:gd name="T42" fmla="*/ 118 w 214"/>
                <a:gd name="T43" fmla="*/ 256 h 290"/>
                <a:gd name="T44" fmla="*/ 95 w 214"/>
                <a:gd name="T45" fmla="*/ 288 h 290"/>
                <a:gd name="T46" fmla="*/ 84 w 214"/>
                <a:gd name="T47" fmla="*/ 280 h 290"/>
                <a:gd name="T48" fmla="*/ 62 w 214"/>
                <a:gd name="T49" fmla="*/ 276 h 290"/>
                <a:gd name="T50" fmla="*/ 65 w 214"/>
                <a:gd name="T51" fmla="*/ 290 h 290"/>
                <a:gd name="T52" fmla="*/ 32 w 214"/>
                <a:gd name="T53" fmla="*/ 283 h 290"/>
                <a:gd name="T54" fmla="*/ 28 w 214"/>
                <a:gd name="T55" fmla="*/ 258 h 290"/>
                <a:gd name="T56" fmla="*/ 10 w 214"/>
                <a:gd name="T57" fmla="*/ 249 h 290"/>
                <a:gd name="T58" fmla="*/ 3 w 214"/>
                <a:gd name="T59" fmla="*/ 218 h 290"/>
                <a:gd name="T60" fmla="*/ 0 w 214"/>
                <a:gd name="T61" fmla="*/ 194 h 290"/>
                <a:gd name="T62" fmla="*/ 16 w 214"/>
                <a:gd name="T63" fmla="*/ 188 h 290"/>
                <a:gd name="T64" fmla="*/ 27 w 214"/>
                <a:gd name="T65" fmla="*/ 183 h 290"/>
                <a:gd name="T66" fmla="*/ 17 w 214"/>
                <a:gd name="T67" fmla="*/ 178 h 290"/>
                <a:gd name="T68" fmla="*/ 4 w 214"/>
                <a:gd name="T69" fmla="*/ 167 h 290"/>
                <a:gd name="T70" fmla="*/ 7 w 214"/>
                <a:gd name="T71" fmla="*/ 157 h 290"/>
                <a:gd name="T72" fmla="*/ 29 w 214"/>
                <a:gd name="T73" fmla="*/ 159 h 290"/>
                <a:gd name="T74" fmla="*/ 58 w 214"/>
                <a:gd name="T75" fmla="*/ 157 h 290"/>
                <a:gd name="T76" fmla="*/ 62 w 214"/>
                <a:gd name="T77" fmla="*/ 123 h 290"/>
                <a:gd name="T78" fmla="*/ 41 w 214"/>
                <a:gd name="T79" fmla="*/ 118 h 290"/>
                <a:gd name="T80" fmla="*/ 42 w 214"/>
                <a:gd name="T81" fmla="*/ 99 h 290"/>
                <a:gd name="T82" fmla="*/ 16 w 214"/>
                <a:gd name="T83" fmla="*/ 60 h 290"/>
                <a:gd name="T84" fmla="*/ 16 w 214"/>
                <a:gd name="T85" fmla="*/ 60 h 290"/>
                <a:gd name="T86" fmla="*/ 28 w 214"/>
                <a:gd name="T87" fmla="*/ 42 h 290"/>
                <a:gd name="T88" fmla="*/ 23 w 214"/>
                <a:gd name="T89" fmla="*/ 6 h 290"/>
                <a:gd name="T90" fmla="*/ 58 w 214"/>
                <a:gd name="T91" fmla="*/ 18 h 290"/>
                <a:gd name="T92" fmla="*/ 68 w 214"/>
                <a:gd name="T93" fmla="*/ 2 h 290"/>
                <a:gd name="T94" fmla="*/ 85 w 214"/>
                <a:gd name="T95" fmla="*/ 9 h 290"/>
                <a:gd name="T96" fmla="*/ 96 w 214"/>
                <a:gd name="T97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4" h="290">
                  <a:moveTo>
                    <a:pt x="96" y="0"/>
                  </a:moveTo>
                  <a:lnTo>
                    <a:pt x="127" y="30"/>
                  </a:lnTo>
                  <a:lnTo>
                    <a:pt x="119" y="44"/>
                  </a:lnTo>
                  <a:lnTo>
                    <a:pt x="126" y="52"/>
                  </a:lnTo>
                  <a:lnTo>
                    <a:pt x="138" y="48"/>
                  </a:lnTo>
                  <a:lnTo>
                    <a:pt x="172" y="77"/>
                  </a:lnTo>
                  <a:lnTo>
                    <a:pt x="188" y="102"/>
                  </a:lnTo>
                  <a:lnTo>
                    <a:pt x="203" y="99"/>
                  </a:lnTo>
                  <a:lnTo>
                    <a:pt x="214" y="120"/>
                  </a:lnTo>
                  <a:lnTo>
                    <a:pt x="199" y="142"/>
                  </a:lnTo>
                  <a:lnTo>
                    <a:pt x="176" y="119"/>
                  </a:lnTo>
                  <a:lnTo>
                    <a:pt x="155" y="146"/>
                  </a:lnTo>
                  <a:lnTo>
                    <a:pt x="155" y="171"/>
                  </a:lnTo>
                  <a:lnTo>
                    <a:pt x="169" y="173"/>
                  </a:lnTo>
                  <a:lnTo>
                    <a:pt x="169" y="190"/>
                  </a:lnTo>
                  <a:lnTo>
                    <a:pt x="161" y="199"/>
                  </a:lnTo>
                  <a:lnTo>
                    <a:pt x="129" y="191"/>
                  </a:lnTo>
                  <a:lnTo>
                    <a:pt x="134" y="211"/>
                  </a:lnTo>
                  <a:lnTo>
                    <a:pt x="129" y="226"/>
                  </a:lnTo>
                  <a:lnTo>
                    <a:pt x="121" y="224"/>
                  </a:lnTo>
                  <a:lnTo>
                    <a:pt x="112" y="231"/>
                  </a:lnTo>
                  <a:lnTo>
                    <a:pt x="118" y="256"/>
                  </a:lnTo>
                  <a:lnTo>
                    <a:pt x="95" y="288"/>
                  </a:lnTo>
                  <a:lnTo>
                    <a:pt x="84" y="280"/>
                  </a:lnTo>
                  <a:lnTo>
                    <a:pt x="62" y="276"/>
                  </a:lnTo>
                  <a:lnTo>
                    <a:pt x="65" y="290"/>
                  </a:lnTo>
                  <a:lnTo>
                    <a:pt x="32" y="283"/>
                  </a:lnTo>
                  <a:lnTo>
                    <a:pt x="28" y="258"/>
                  </a:lnTo>
                  <a:lnTo>
                    <a:pt x="10" y="249"/>
                  </a:lnTo>
                  <a:lnTo>
                    <a:pt x="3" y="218"/>
                  </a:lnTo>
                  <a:lnTo>
                    <a:pt x="0" y="194"/>
                  </a:lnTo>
                  <a:lnTo>
                    <a:pt x="16" y="188"/>
                  </a:lnTo>
                  <a:lnTo>
                    <a:pt x="27" y="183"/>
                  </a:lnTo>
                  <a:lnTo>
                    <a:pt x="17" y="178"/>
                  </a:lnTo>
                  <a:lnTo>
                    <a:pt x="4" y="167"/>
                  </a:lnTo>
                  <a:lnTo>
                    <a:pt x="7" y="157"/>
                  </a:lnTo>
                  <a:lnTo>
                    <a:pt x="29" y="159"/>
                  </a:lnTo>
                  <a:lnTo>
                    <a:pt x="58" y="157"/>
                  </a:lnTo>
                  <a:lnTo>
                    <a:pt x="62" y="123"/>
                  </a:lnTo>
                  <a:lnTo>
                    <a:pt x="41" y="118"/>
                  </a:lnTo>
                  <a:lnTo>
                    <a:pt x="42" y="99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28" y="42"/>
                  </a:lnTo>
                  <a:lnTo>
                    <a:pt x="23" y="6"/>
                  </a:lnTo>
                  <a:lnTo>
                    <a:pt x="58" y="18"/>
                  </a:lnTo>
                  <a:lnTo>
                    <a:pt x="68" y="2"/>
                  </a:lnTo>
                  <a:lnTo>
                    <a:pt x="85" y="9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67" name="Bräcke">
              <a:extLst>
                <a:ext uri="{FF2B5EF4-FFF2-40B4-BE49-F238E27FC236}">
                  <a16:creationId xmlns:a16="http://schemas.microsoft.com/office/drawing/2014/main" id="{00000000-0008-0000-0200-000058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7646" y="5904868"/>
              <a:ext cx="795104" cy="566370"/>
            </a:xfrm>
            <a:custGeom>
              <a:avLst/>
              <a:gdLst>
                <a:gd name="T0" fmla="*/ 110 w 338"/>
                <a:gd name="T1" fmla="*/ 0 h 240"/>
                <a:gd name="T2" fmla="*/ 151 w 338"/>
                <a:gd name="T3" fmla="*/ 31 h 240"/>
                <a:gd name="T4" fmla="*/ 169 w 338"/>
                <a:gd name="T5" fmla="*/ 28 h 240"/>
                <a:gd name="T6" fmla="*/ 186 w 338"/>
                <a:gd name="T7" fmla="*/ 39 h 240"/>
                <a:gd name="T8" fmla="*/ 199 w 338"/>
                <a:gd name="T9" fmla="*/ 28 h 240"/>
                <a:gd name="T10" fmla="*/ 225 w 338"/>
                <a:gd name="T11" fmla="*/ 26 h 240"/>
                <a:gd name="T12" fmla="*/ 238 w 338"/>
                <a:gd name="T13" fmla="*/ 35 h 240"/>
                <a:gd name="T14" fmla="*/ 245 w 338"/>
                <a:gd name="T15" fmla="*/ 22 h 240"/>
                <a:gd name="T16" fmla="*/ 254 w 338"/>
                <a:gd name="T17" fmla="*/ 30 h 240"/>
                <a:gd name="T18" fmla="*/ 272 w 338"/>
                <a:gd name="T19" fmla="*/ 27 h 240"/>
                <a:gd name="T20" fmla="*/ 310 w 338"/>
                <a:gd name="T21" fmla="*/ 32 h 240"/>
                <a:gd name="T22" fmla="*/ 329 w 338"/>
                <a:gd name="T23" fmla="*/ 60 h 240"/>
                <a:gd name="T24" fmla="*/ 320 w 338"/>
                <a:gd name="T25" fmla="*/ 89 h 240"/>
                <a:gd name="T26" fmla="*/ 329 w 338"/>
                <a:gd name="T27" fmla="*/ 100 h 240"/>
                <a:gd name="T28" fmla="*/ 338 w 338"/>
                <a:gd name="T29" fmla="*/ 136 h 240"/>
                <a:gd name="T30" fmla="*/ 322 w 338"/>
                <a:gd name="T31" fmla="*/ 157 h 240"/>
                <a:gd name="T32" fmla="*/ 317 w 338"/>
                <a:gd name="T33" fmla="*/ 183 h 240"/>
                <a:gd name="T34" fmla="*/ 296 w 338"/>
                <a:gd name="T35" fmla="*/ 178 h 240"/>
                <a:gd name="T36" fmla="*/ 270 w 338"/>
                <a:gd name="T37" fmla="*/ 187 h 240"/>
                <a:gd name="T38" fmla="*/ 237 w 338"/>
                <a:gd name="T39" fmla="*/ 180 h 240"/>
                <a:gd name="T40" fmla="*/ 166 w 338"/>
                <a:gd name="T41" fmla="*/ 216 h 240"/>
                <a:gd name="T42" fmla="*/ 98 w 338"/>
                <a:gd name="T43" fmla="*/ 225 h 240"/>
                <a:gd name="T44" fmla="*/ 76 w 338"/>
                <a:gd name="T45" fmla="*/ 240 h 240"/>
                <a:gd name="T46" fmla="*/ 63 w 338"/>
                <a:gd name="T47" fmla="*/ 227 h 240"/>
                <a:gd name="T48" fmla="*/ 32 w 338"/>
                <a:gd name="T49" fmla="*/ 223 h 240"/>
                <a:gd name="T50" fmla="*/ 21 w 338"/>
                <a:gd name="T51" fmla="*/ 195 h 240"/>
                <a:gd name="T52" fmla="*/ 24 w 338"/>
                <a:gd name="T53" fmla="*/ 178 h 240"/>
                <a:gd name="T54" fmla="*/ 6 w 338"/>
                <a:gd name="T55" fmla="*/ 165 h 240"/>
                <a:gd name="T56" fmla="*/ 0 w 338"/>
                <a:gd name="T57" fmla="*/ 138 h 240"/>
                <a:gd name="T58" fmla="*/ 12 w 338"/>
                <a:gd name="T59" fmla="*/ 136 h 240"/>
                <a:gd name="T60" fmla="*/ 6 w 338"/>
                <a:gd name="T61" fmla="*/ 100 h 240"/>
                <a:gd name="T62" fmla="*/ 3 w 338"/>
                <a:gd name="T63" fmla="*/ 86 h 240"/>
                <a:gd name="T64" fmla="*/ 25 w 338"/>
                <a:gd name="T65" fmla="*/ 90 h 240"/>
                <a:gd name="T66" fmla="*/ 36 w 338"/>
                <a:gd name="T67" fmla="*/ 98 h 240"/>
                <a:gd name="T68" fmla="*/ 59 w 338"/>
                <a:gd name="T69" fmla="*/ 66 h 240"/>
                <a:gd name="T70" fmla="*/ 53 w 338"/>
                <a:gd name="T71" fmla="*/ 41 h 240"/>
                <a:gd name="T72" fmla="*/ 62 w 338"/>
                <a:gd name="T73" fmla="*/ 34 h 240"/>
                <a:gd name="T74" fmla="*/ 70 w 338"/>
                <a:gd name="T75" fmla="*/ 36 h 240"/>
                <a:gd name="T76" fmla="*/ 75 w 338"/>
                <a:gd name="T77" fmla="*/ 21 h 240"/>
                <a:gd name="T78" fmla="*/ 70 w 338"/>
                <a:gd name="T79" fmla="*/ 1 h 240"/>
                <a:gd name="T80" fmla="*/ 102 w 338"/>
                <a:gd name="T81" fmla="*/ 9 h 240"/>
                <a:gd name="T82" fmla="*/ 110 w 338"/>
                <a:gd name="T8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8" h="240">
                  <a:moveTo>
                    <a:pt x="110" y="0"/>
                  </a:moveTo>
                  <a:lnTo>
                    <a:pt x="151" y="31"/>
                  </a:lnTo>
                  <a:lnTo>
                    <a:pt x="169" y="28"/>
                  </a:lnTo>
                  <a:lnTo>
                    <a:pt x="186" y="39"/>
                  </a:lnTo>
                  <a:lnTo>
                    <a:pt x="199" y="28"/>
                  </a:lnTo>
                  <a:lnTo>
                    <a:pt x="225" y="26"/>
                  </a:lnTo>
                  <a:lnTo>
                    <a:pt x="238" y="35"/>
                  </a:lnTo>
                  <a:lnTo>
                    <a:pt x="245" y="22"/>
                  </a:lnTo>
                  <a:lnTo>
                    <a:pt x="254" y="30"/>
                  </a:lnTo>
                  <a:lnTo>
                    <a:pt x="272" y="27"/>
                  </a:lnTo>
                  <a:lnTo>
                    <a:pt x="310" y="32"/>
                  </a:lnTo>
                  <a:lnTo>
                    <a:pt x="329" y="60"/>
                  </a:lnTo>
                  <a:lnTo>
                    <a:pt x="320" y="89"/>
                  </a:lnTo>
                  <a:lnTo>
                    <a:pt x="329" y="100"/>
                  </a:lnTo>
                  <a:lnTo>
                    <a:pt x="338" y="136"/>
                  </a:lnTo>
                  <a:lnTo>
                    <a:pt x="322" y="157"/>
                  </a:lnTo>
                  <a:lnTo>
                    <a:pt x="317" y="183"/>
                  </a:lnTo>
                  <a:lnTo>
                    <a:pt x="296" y="178"/>
                  </a:lnTo>
                  <a:lnTo>
                    <a:pt x="270" y="187"/>
                  </a:lnTo>
                  <a:lnTo>
                    <a:pt x="237" y="180"/>
                  </a:lnTo>
                  <a:lnTo>
                    <a:pt x="166" y="216"/>
                  </a:lnTo>
                  <a:lnTo>
                    <a:pt x="98" y="225"/>
                  </a:lnTo>
                  <a:lnTo>
                    <a:pt x="76" y="240"/>
                  </a:lnTo>
                  <a:lnTo>
                    <a:pt x="63" y="227"/>
                  </a:lnTo>
                  <a:lnTo>
                    <a:pt x="32" y="223"/>
                  </a:lnTo>
                  <a:lnTo>
                    <a:pt x="21" y="195"/>
                  </a:lnTo>
                  <a:lnTo>
                    <a:pt x="24" y="178"/>
                  </a:lnTo>
                  <a:lnTo>
                    <a:pt x="6" y="165"/>
                  </a:lnTo>
                  <a:lnTo>
                    <a:pt x="0" y="138"/>
                  </a:lnTo>
                  <a:lnTo>
                    <a:pt x="12" y="136"/>
                  </a:lnTo>
                  <a:lnTo>
                    <a:pt x="6" y="100"/>
                  </a:lnTo>
                  <a:lnTo>
                    <a:pt x="3" y="86"/>
                  </a:lnTo>
                  <a:lnTo>
                    <a:pt x="25" y="90"/>
                  </a:lnTo>
                  <a:lnTo>
                    <a:pt x="36" y="98"/>
                  </a:lnTo>
                  <a:lnTo>
                    <a:pt x="59" y="66"/>
                  </a:lnTo>
                  <a:lnTo>
                    <a:pt x="53" y="41"/>
                  </a:lnTo>
                  <a:lnTo>
                    <a:pt x="62" y="34"/>
                  </a:lnTo>
                  <a:lnTo>
                    <a:pt x="70" y="36"/>
                  </a:lnTo>
                  <a:lnTo>
                    <a:pt x="75" y="21"/>
                  </a:lnTo>
                  <a:lnTo>
                    <a:pt x="70" y="1"/>
                  </a:lnTo>
                  <a:lnTo>
                    <a:pt x="102" y="9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68" name="Berg">
              <a:extLst>
                <a:ext uri="{FF2B5EF4-FFF2-40B4-BE49-F238E27FC236}">
                  <a16:creationId xmlns:a16="http://schemas.microsoft.com/office/drawing/2014/main" id="{00000000-0008-0000-0200-000059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79" y="5975428"/>
              <a:ext cx="1302485" cy="773976"/>
            </a:xfrm>
            <a:custGeom>
              <a:avLst/>
              <a:gdLst>
                <a:gd name="T0" fmla="*/ 280 w 553"/>
                <a:gd name="T1" fmla="*/ 0 h 328"/>
                <a:gd name="T2" fmla="*/ 317 w 553"/>
                <a:gd name="T3" fmla="*/ 1 h 328"/>
                <a:gd name="T4" fmla="*/ 322 w 553"/>
                <a:gd name="T5" fmla="*/ 10 h 328"/>
                <a:gd name="T6" fmla="*/ 397 w 553"/>
                <a:gd name="T7" fmla="*/ 2 h 328"/>
                <a:gd name="T8" fmla="*/ 419 w 553"/>
                <a:gd name="T9" fmla="*/ 13 h 328"/>
                <a:gd name="T10" fmla="*/ 448 w 553"/>
                <a:gd name="T11" fmla="*/ 2 h 328"/>
                <a:gd name="T12" fmla="*/ 457 w 553"/>
                <a:gd name="T13" fmla="*/ 32 h 328"/>
                <a:gd name="T14" fmla="*/ 457 w 553"/>
                <a:gd name="T15" fmla="*/ 61 h 328"/>
                <a:gd name="T16" fmla="*/ 445 w 553"/>
                <a:gd name="T17" fmla="*/ 66 h 328"/>
                <a:gd name="T18" fmla="*/ 456 w 553"/>
                <a:gd name="T19" fmla="*/ 98 h 328"/>
                <a:gd name="T20" fmla="*/ 468 w 553"/>
                <a:gd name="T21" fmla="*/ 104 h 328"/>
                <a:gd name="T22" fmla="*/ 478 w 553"/>
                <a:gd name="T23" fmla="*/ 73 h 328"/>
                <a:gd name="T24" fmla="*/ 472 w 553"/>
                <a:gd name="T25" fmla="*/ 29 h 328"/>
                <a:gd name="T26" fmla="*/ 490 w 553"/>
                <a:gd name="T27" fmla="*/ 38 h 328"/>
                <a:gd name="T28" fmla="*/ 494 w 553"/>
                <a:gd name="T29" fmla="*/ 63 h 328"/>
                <a:gd name="T30" fmla="*/ 527 w 553"/>
                <a:gd name="T31" fmla="*/ 70 h 328"/>
                <a:gd name="T32" fmla="*/ 533 w 553"/>
                <a:gd name="T33" fmla="*/ 106 h 328"/>
                <a:gd name="T34" fmla="*/ 521 w 553"/>
                <a:gd name="T35" fmla="*/ 108 h 328"/>
                <a:gd name="T36" fmla="*/ 527 w 553"/>
                <a:gd name="T37" fmla="*/ 135 h 328"/>
                <a:gd name="T38" fmla="*/ 545 w 553"/>
                <a:gd name="T39" fmla="*/ 148 h 328"/>
                <a:gd name="T40" fmla="*/ 542 w 553"/>
                <a:gd name="T41" fmla="*/ 165 h 328"/>
                <a:gd name="T42" fmla="*/ 553 w 553"/>
                <a:gd name="T43" fmla="*/ 193 h 328"/>
                <a:gd name="T44" fmla="*/ 529 w 553"/>
                <a:gd name="T45" fmla="*/ 197 h 328"/>
                <a:gd name="T46" fmla="*/ 529 w 553"/>
                <a:gd name="T47" fmla="*/ 222 h 328"/>
                <a:gd name="T48" fmla="*/ 534 w 553"/>
                <a:gd name="T49" fmla="*/ 254 h 328"/>
                <a:gd name="T50" fmla="*/ 527 w 553"/>
                <a:gd name="T51" fmla="*/ 255 h 328"/>
                <a:gd name="T52" fmla="*/ 529 w 553"/>
                <a:gd name="T53" fmla="*/ 276 h 328"/>
                <a:gd name="T54" fmla="*/ 479 w 553"/>
                <a:gd name="T55" fmla="*/ 328 h 328"/>
                <a:gd name="T56" fmla="*/ 460 w 553"/>
                <a:gd name="T57" fmla="*/ 318 h 328"/>
                <a:gd name="T58" fmla="*/ 438 w 553"/>
                <a:gd name="T59" fmla="*/ 320 h 328"/>
                <a:gd name="T60" fmla="*/ 405 w 553"/>
                <a:gd name="T61" fmla="*/ 281 h 328"/>
                <a:gd name="T62" fmla="*/ 376 w 553"/>
                <a:gd name="T63" fmla="*/ 238 h 328"/>
                <a:gd name="T64" fmla="*/ 369 w 553"/>
                <a:gd name="T65" fmla="*/ 188 h 328"/>
                <a:gd name="T66" fmla="*/ 347 w 553"/>
                <a:gd name="T67" fmla="*/ 184 h 328"/>
                <a:gd name="T68" fmla="*/ 351 w 553"/>
                <a:gd name="T69" fmla="*/ 165 h 328"/>
                <a:gd name="T70" fmla="*/ 338 w 553"/>
                <a:gd name="T71" fmla="*/ 148 h 328"/>
                <a:gd name="T72" fmla="*/ 311 w 553"/>
                <a:gd name="T73" fmla="*/ 166 h 328"/>
                <a:gd name="T74" fmla="*/ 295 w 553"/>
                <a:gd name="T75" fmla="*/ 165 h 328"/>
                <a:gd name="T76" fmla="*/ 273 w 553"/>
                <a:gd name="T77" fmla="*/ 146 h 328"/>
                <a:gd name="T78" fmla="*/ 261 w 553"/>
                <a:gd name="T79" fmla="*/ 125 h 328"/>
                <a:gd name="T80" fmla="*/ 252 w 553"/>
                <a:gd name="T81" fmla="*/ 132 h 328"/>
                <a:gd name="T82" fmla="*/ 248 w 553"/>
                <a:gd name="T83" fmla="*/ 155 h 328"/>
                <a:gd name="T84" fmla="*/ 267 w 553"/>
                <a:gd name="T85" fmla="*/ 179 h 328"/>
                <a:gd name="T86" fmla="*/ 250 w 553"/>
                <a:gd name="T87" fmla="*/ 187 h 328"/>
                <a:gd name="T88" fmla="*/ 231 w 553"/>
                <a:gd name="T89" fmla="*/ 186 h 328"/>
                <a:gd name="T90" fmla="*/ 231 w 553"/>
                <a:gd name="T91" fmla="*/ 167 h 328"/>
                <a:gd name="T92" fmla="*/ 215 w 553"/>
                <a:gd name="T93" fmla="*/ 161 h 328"/>
                <a:gd name="T94" fmla="*/ 205 w 553"/>
                <a:gd name="T95" fmla="*/ 144 h 328"/>
                <a:gd name="T96" fmla="*/ 188 w 553"/>
                <a:gd name="T97" fmla="*/ 144 h 328"/>
                <a:gd name="T98" fmla="*/ 176 w 553"/>
                <a:gd name="T99" fmla="*/ 135 h 328"/>
                <a:gd name="T100" fmla="*/ 165 w 553"/>
                <a:gd name="T101" fmla="*/ 142 h 328"/>
                <a:gd name="T102" fmla="*/ 165 w 553"/>
                <a:gd name="T103" fmla="*/ 155 h 328"/>
                <a:gd name="T104" fmla="*/ 139 w 553"/>
                <a:gd name="T105" fmla="*/ 144 h 328"/>
                <a:gd name="T106" fmla="*/ 106 w 553"/>
                <a:gd name="T107" fmla="*/ 145 h 328"/>
                <a:gd name="T108" fmla="*/ 76 w 553"/>
                <a:gd name="T109" fmla="*/ 116 h 328"/>
                <a:gd name="T110" fmla="*/ 7 w 553"/>
                <a:gd name="T111" fmla="*/ 119 h 328"/>
                <a:gd name="T112" fmla="*/ 0 w 553"/>
                <a:gd name="T113" fmla="*/ 53 h 328"/>
                <a:gd name="T114" fmla="*/ 110 w 553"/>
                <a:gd name="T115" fmla="*/ 27 h 328"/>
                <a:gd name="T116" fmla="*/ 194 w 553"/>
                <a:gd name="T117" fmla="*/ 34 h 328"/>
                <a:gd name="T118" fmla="*/ 233 w 553"/>
                <a:gd name="T119" fmla="*/ 5 h 328"/>
                <a:gd name="T120" fmla="*/ 253 w 553"/>
                <a:gd name="T121" fmla="*/ 10 h 328"/>
                <a:gd name="T122" fmla="*/ 280 w 553"/>
                <a:gd name="T123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53" h="328">
                  <a:moveTo>
                    <a:pt x="280" y="0"/>
                  </a:moveTo>
                  <a:lnTo>
                    <a:pt x="317" y="1"/>
                  </a:lnTo>
                  <a:lnTo>
                    <a:pt x="322" y="10"/>
                  </a:lnTo>
                  <a:lnTo>
                    <a:pt x="397" y="2"/>
                  </a:lnTo>
                  <a:lnTo>
                    <a:pt x="419" y="13"/>
                  </a:lnTo>
                  <a:lnTo>
                    <a:pt x="448" y="2"/>
                  </a:lnTo>
                  <a:lnTo>
                    <a:pt x="457" y="32"/>
                  </a:lnTo>
                  <a:lnTo>
                    <a:pt x="457" y="61"/>
                  </a:lnTo>
                  <a:lnTo>
                    <a:pt x="445" y="66"/>
                  </a:lnTo>
                  <a:lnTo>
                    <a:pt x="456" y="98"/>
                  </a:lnTo>
                  <a:lnTo>
                    <a:pt x="468" y="104"/>
                  </a:lnTo>
                  <a:lnTo>
                    <a:pt x="478" y="73"/>
                  </a:lnTo>
                  <a:lnTo>
                    <a:pt x="472" y="29"/>
                  </a:lnTo>
                  <a:lnTo>
                    <a:pt x="490" y="38"/>
                  </a:lnTo>
                  <a:lnTo>
                    <a:pt x="494" y="63"/>
                  </a:lnTo>
                  <a:lnTo>
                    <a:pt x="527" y="70"/>
                  </a:lnTo>
                  <a:lnTo>
                    <a:pt x="533" y="106"/>
                  </a:lnTo>
                  <a:lnTo>
                    <a:pt x="521" y="108"/>
                  </a:lnTo>
                  <a:lnTo>
                    <a:pt x="527" y="135"/>
                  </a:lnTo>
                  <a:lnTo>
                    <a:pt x="545" y="148"/>
                  </a:lnTo>
                  <a:lnTo>
                    <a:pt x="542" y="165"/>
                  </a:lnTo>
                  <a:lnTo>
                    <a:pt x="553" y="193"/>
                  </a:lnTo>
                  <a:lnTo>
                    <a:pt x="529" y="197"/>
                  </a:lnTo>
                  <a:lnTo>
                    <a:pt x="529" y="222"/>
                  </a:lnTo>
                  <a:lnTo>
                    <a:pt x="534" y="254"/>
                  </a:lnTo>
                  <a:lnTo>
                    <a:pt x="527" y="255"/>
                  </a:lnTo>
                  <a:lnTo>
                    <a:pt x="529" y="276"/>
                  </a:lnTo>
                  <a:lnTo>
                    <a:pt x="479" y="328"/>
                  </a:lnTo>
                  <a:lnTo>
                    <a:pt x="460" y="318"/>
                  </a:lnTo>
                  <a:lnTo>
                    <a:pt x="438" y="320"/>
                  </a:lnTo>
                  <a:lnTo>
                    <a:pt x="405" y="281"/>
                  </a:lnTo>
                  <a:lnTo>
                    <a:pt x="376" y="238"/>
                  </a:lnTo>
                  <a:lnTo>
                    <a:pt x="369" y="188"/>
                  </a:lnTo>
                  <a:lnTo>
                    <a:pt x="347" y="184"/>
                  </a:lnTo>
                  <a:lnTo>
                    <a:pt x="351" y="165"/>
                  </a:lnTo>
                  <a:lnTo>
                    <a:pt x="338" y="148"/>
                  </a:lnTo>
                  <a:lnTo>
                    <a:pt x="311" y="166"/>
                  </a:lnTo>
                  <a:lnTo>
                    <a:pt x="295" y="165"/>
                  </a:lnTo>
                  <a:lnTo>
                    <a:pt x="273" y="146"/>
                  </a:lnTo>
                  <a:lnTo>
                    <a:pt x="261" y="125"/>
                  </a:lnTo>
                  <a:lnTo>
                    <a:pt x="252" y="132"/>
                  </a:lnTo>
                  <a:lnTo>
                    <a:pt x="248" y="155"/>
                  </a:lnTo>
                  <a:lnTo>
                    <a:pt x="267" y="179"/>
                  </a:lnTo>
                  <a:lnTo>
                    <a:pt x="250" y="187"/>
                  </a:lnTo>
                  <a:lnTo>
                    <a:pt x="231" y="186"/>
                  </a:lnTo>
                  <a:lnTo>
                    <a:pt x="231" y="167"/>
                  </a:lnTo>
                  <a:lnTo>
                    <a:pt x="215" y="161"/>
                  </a:lnTo>
                  <a:lnTo>
                    <a:pt x="205" y="144"/>
                  </a:lnTo>
                  <a:lnTo>
                    <a:pt x="188" y="144"/>
                  </a:lnTo>
                  <a:lnTo>
                    <a:pt x="176" y="135"/>
                  </a:lnTo>
                  <a:lnTo>
                    <a:pt x="165" y="142"/>
                  </a:lnTo>
                  <a:lnTo>
                    <a:pt x="165" y="155"/>
                  </a:lnTo>
                  <a:lnTo>
                    <a:pt x="139" y="144"/>
                  </a:lnTo>
                  <a:lnTo>
                    <a:pt x="106" y="145"/>
                  </a:lnTo>
                  <a:lnTo>
                    <a:pt x="76" y="116"/>
                  </a:lnTo>
                  <a:lnTo>
                    <a:pt x="7" y="119"/>
                  </a:lnTo>
                  <a:lnTo>
                    <a:pt x="0" y="53"/>
                  </a:lnTo>
                  <a:lnTo>
                    <a:pt x="110" y="27"/>
                  </a:lnTo>
                  <a:lnTo>
                    <a:pt x="194" y="34"/>
                  </a:lnTo>
                  <a:lnTo>
                    <a:pt x="233" y="5"/>
                  </a:lnTo>
                  <a:lnTo>
                    <a:pt x="253" y="10"/>
                  </a:lnTo>
                  <a:lnTo>
                    <a:pt x="280" y="0"/>
                  </a:lnTo>
                  <a:close/>
                </a:path>
              </a:pathLst>
            </a:custGeom>
            <a:solidFill>
              <a:srgbClr val="FFCA8A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69" name="Härjedalen">
              <a:extLst>
                <a:ext uri="{FF2B5EF4-FFF2-40B4-BE49-F238E27FC236}">
                  <a16:creationId xmlns:a16="http://schemas.microsoft.com/office/drawing/2014/main" id="{00000000-0008-0000-0200-00005A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6249521"/>
              <a:ext cx="1561891" cy="1179781"/>
            </a:xfrm>
            <a:custGeom>
              <a:avLst/>
              <a:gdLst>
                <a:gd name="T0" fmla="*/ 117 w 662"/>
                <a:gd name="T1" fmla="*/ 29 h 500"/>
                <a:gd name="T2" fmla="*/ 176 w 662"/>
                <a:gd name="T3" fmla="*/ 39 h 500"/>
                <a:gd name="T4" fmla="*/ 187 w 662"/>
                <a:gd name="T5" fmla="*/ 19 h 500"/>
                <a:gd name="T6" fmla="*/ 216 w 662"/>
                <a:gd name="T7" fmla="*/ 28 h 500"/>
                <a:gd name="T8" fmla="*/ 242 w 662"/>
                <a:gd name="T9" fmla="*/ 51 h 500"/>
                <a:gd name="T10" fmla="*/ 261 w 662"/>
                <a:gd name="T11" fmla="*/ 71 h 500"/>
                <a:gd name="T12" fmla="*/ 259 w 662"/>
                <a:gd name="T13" fmla="*/ 39 h 500"/>
                <a:gd name="T14" fmla="*/ 272 w 662"/>
                <a:gd name="T15" fmla="*/ 9 h 500"/>
                <a:gd name="T16" fmla="*/ 306 w 662"/>
                <a:gd name="T17" fmla="*/ 49 h 500"/>
                <a:gd name="T18" fmla="*/ 349 w 662"/>
                <a:gd name="T19" fmla="*/ 32 h 500"/>
                <a:gd name="T20" fmla="*/ 358 w 662"/>
                <a:gd name="T21" fmla="*/ 68 h 500"/>
                <a:gd name="T22" fmla="*/ 387 w 662"/>
                <a:gd name="T23" fmla="*/ 122 h 500"/>
                <a:gd name="T24" fmla="*/ 449 w 662"/>
                <a:gd name="T25" fmla="*/ 204 h 500"/>
                <a:gd name="T26" fmla="*/ 490 w 662"/>
                <a:gd name="T27" fmla="*/ 212 h 500"/>
                <a:gd name="T28" fmla="*/ 553 w 662"/>
                <a:gd name="T29" fmla="*/ 165 h 500"/>
                <a:gd name="T30" fmla="*/ 609 w 662"/>
                <a:gd name="T31" fmla="*/ 223 h 500"/>
                <a:gd name="T32" fmla="*/ 642 w 662"/>
                <a:gd name="T33" fmla="*/ 214 h 500"/>
                <a:gd name="T34" fmla="*/ 659 w 662"/>
                <a:gd name="T35" fmla="*/ 249 h 500"/>
                <a:gd name="T36" fmla="*/ 598 w 662"/>
                <a:gd name="T37" fmla="*/ 327 h 500"/>
                <a:gd name="T38" fmla="*/ 600 w 662"/>
                <a:gd name="T39" fmla="*/ 388 h 500"/>
                <a:gd name="T40" fmla="*/ 560 w 662"/>
                <a:gd name="T41" fmla="*/ 377 h 500"/>
                <a:gd name="T42" fmla="*/ 540 w 662"/>
                <a:gd name="T43" fmla="*/ 373 h 500"/>
                <a:gd name="T44" fmla="*/ 519 w 662"/>
                <a:gd name="T45" fmla="*/ 368 h 500"/>
                <a:gd name="T46" fmla="*/ 477 w 662"/>
                <a:gd name="T47" fmla="*/ 483 h 500"/>
                <a:gd name="T48" fmla="*/ 449 w 662"/>
                <a:gd name="T49" fmla="*/ 489 h 500"/>
                <a:gd name="T50" fmla="*/ 374 w 662"/>
                <a:gd name="T51" fmla="*/ 479 h 500"/>
                <a:gd name="T52" fmla="*/ 301 w 662"/>
                <a:gd name="T53" fmla="*/ 461 h 500"/>
                <a:gd name="T54" fmla="*/ 278 w 662"/>
                <a:gd name="T55" fmla="*/ 453 h 500"/>
                <a:gd name="T56" fmla="*/ 263 w 662"/>
                <a:gd name="T57" fmla="*/ 396 h 500"/>
                <a:gd name="T58" fmla="*/ 255 w 662"/>
                <a:gd name="T59" fmla="*/ 318 h 500"/>
                <a:gd name="T60" fmla="*/ 242 w 662"/>
                <a:gd name="T61" fmla="*/ 297 h 500"/>
                <a:gd name="T62" fmla="*/ 191 w 662"/>
                <a:gd name="T63" fmla="*/ 286 h 500"/>
                <a:gd name="T64" fmla="*/ 110 w 662"/>
                <a:gd name="T65" fmla="*/ 225 h 500"/>
                <a:gd name="T66" fmla="*/ 0 w 662"/>
                <a:gd name="T67" fmla="*/ 59 h 500"/>
                <a:gd name="T68" fmla="*/ 87 w 662"/>
                <a:gd name="T69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62" h="500">
                  <a:moveTo>
                    <a:pt x="87" y="0"/>
                  </a:moveTo>
                  <a:lnTo>
                    <a:pt x="117" y="29"/>
                  </a:lnTo>
                  <a:lnTo>
                    <a:pt x="150" y="28"/>
                  </a:lnTo>
                  <a:lnTo>
                    <a:pt x="176" y="39"/>
                  </a:lnTo>
                  <a:lnTo>
                    <a:pt x="176" y="26"/>
                  </a:lnTo>
                  <a:lnTo>
                    <a:pt x="187" y="19"/>
                  </a:lnTo>
                  <a:lnTo>
                    <a:pt x="199" y="28"/>
                  </a:lnTo>
                  <a:lnTo>
                    <a:pt x="216" y="28"/>
                  </a:lnTo>
                  <a:lnTo>
                    <a:pt x="226" y="45"/>
                  </a:lnTo>
                  <a:lnTo>
                    <a:pt x="242" y="51"/>
                  </a:lnTo>
                  <a:lnTo>
                    <a:pt x="242" y="70"/>
                  </a:lnTo>
                  <a:lnTo>
                    <a:pt x="261" y="71"/>
                  </a:lnTo>
                  <a:lnTo>
                    <a:pt x="278" y="63"/>
                  </a:lnTo>
                  <a:lnTo>
                    <a:pt x="259" y="39"/>
                  </a:lnTo>
                  <a:lnTo>
                    <a:pt x="263" y="16"/>
                  </a:lnTo>
                  <a:lnTo>
                    <a:pt x="272" y="9"/>
                  </a:lnTo>
                  <a:lnTo>
                    <a:pt x="284" y="30"/>
                  </a:lnTo>
                  <a:lnTo>
                    <a:pt x="306" y="49"/>
                  </a:lnTo>
                  <a:lnTo>
                    <a:pt x="322" y="50"/>
                  </a:lnTo>
                  <a:lnTo>
                    <a:pt x="349" y="32"/>
                  </a:lnTo>
                  <a:lnTo>
                    <a:pt x="362" y="49"/>
                  </a:lnTo>
                  <a:lnTo>
                    <a:pt x="358" y="68"/>
                  </a:lnTo>
                  <a:lnTo>
                    <a:pt x="380" y="72"/>
                  </a:lnTo>
                  <a:lnTo>
                    <a:pt x="387" y="122"/>
                  </a:lnTo>
                  <a:lnTo>
                    <a:pt x="416" y="165"/>
                  </a:lnTo>
                  <a:lnTo>
                    <a:pt x="449" y="204"/>
                  </a:lnTo>
                  <a:lnTo>
                    <a:pt x="471" y="202"/>
                  </a:lnTo>
                  <a:lnTo>
                    <a:pt x="490" y="212"/>
                  </a:lnTo>
                  <a:lnTo>
                    <a:pt x="540" y="160"/>
                  </a:lnTo>
                  <a:lnTo>
                    <a:pt x="553" y="165"/>
                  </a:lnTo>
                  <a:lnTo>
                    <a:pt x="569" y="198"/>
                  </a:lnTo>
                  <a:lnTo>
                    <a:pt x="609" y="223"/>
                  </a:lnTo>
                  <a:lnTo>
                    <a:pt x="633" y="207"/>
                  </a:lnTo>
                  <a:lnTo>
                    <a:pt x="642" y="214"/>
                  </a:lnTo>
                  <a:lnTo>
                    <a:pt x="647" y="240"/>
                  </a:lnTo>
                  <a:lnTo>
                    <a:pt x="659" y="249"/>
                  </a:lnTo>
                  <a:lnTo>
                    <a:pt x="662" y="278"/>
                  </a:lnTo>
                  <a:lnTo>
                    <a:pt x="598" y="327"/>
                  </a:lnTo>
                  <a:lnTo>
                    <a:pt x="602" y="347"/>
                  </a:lnTo>
                  <a:lnTo>
                    <a:pt x="600" y="388"/>
                  </a:lnTo>
                  <a:lnTo>
                    <a:pt x="589" y="379"/>
                  </a:lnTo>
                  <a:lnTo>
                    <a:pt x="560" y="377"/>
                  </a:lnTo>
                  <a:lnTo>
                    <a:pt x="553" y="396"/>
                  </a:lnTo>
                  <a:lnTo>
                    <a:pt x="540" y="373"/>
                  </a:lnTo>
                  <a:lnTo>
                    <a:pt x="524" y="380"/>
                  </a:lnTo>
                  <a:lnTo>
                    <a:pt x="519" y="368"/>
                  </a:lnTo>
                  <a:lnTo>
                    <a:pt x="484" y="415"/>
                  </a:lnTo>
                  <a:lnTo>
                    <a:pt x="477" y="483"/>
                  </a:lnTo>
                  <a:lnTo>
                    <a:pt x="460" y="500"/>
                  </a:lnTo>
                  <a:lnTo>
                    <a:pt x="449" y="489"/>
                  </a:lnTo>
                  <a:lnTo>
                    <a:pt x="417" y="481"/>
                  </a:lnTo>
                  <a:lnTo>
                    <a:pt x="374" y="479"/>
                  </a:lnTo>
                  <a:lnTo>
                    <a:pt x="356" y="471"/>
                  </a:lnTo>
                  <a:lnTo>
                    <a:pt x="301" y="461"/>
                  </a:lnTo>
                  <a:lnTo>
                    <a:pt x="290" y="466"/>
                  </a:lnTo>
                  <a:lnTo>
                    <a:pt x="278" y="453"/>
                  </a:lnTo>
                  <a:lnTo>
                    <a:pt x="280" y="434"/>
                  </a:lnTo>
                  <a:lnTo>
                    <a:pt x="263" y="396"/>
                  </a:lnTo>
                  <a:lnTo>
                    <a:pt x="223" y="348"/>
                  </a:lnTo>
                  <a:lnTo>
                    <a:pt x="255" y="318"/>
                  </a:lnTo>
                  <a:lnTo>
                    <a:pt x="247" y="316"/>
                  </a:lnTo>
                  <a:lnTo>
                    <a:pt x="242" y="297"/>
                  </a:lnTo>
                  <a:lnTo>
                    <a:pt x="214" y="310"/>
                  </a:lnTo>
                  <a:lnTo>
                    <a:pt x="191" y="286"/>
                  </a:lnTo>
                  <a:lnTo>
                    <a:pt x="146" y="223"/>
                  </a:lnTo>
                  <a:lnTo>
                    <a:pt x="110" y="225"/>
                  </a:lnTo>
                  <a:lnTo>
                    <a:pt x="41" y="210"/>
                  </a:lnTo>
                  <a:lnTo>
                    <a:pt x="0" y="59"/>
                  </a:lnTo>
                  <a:lnTo>
                    <a:pt x="18" y="3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70" name="Örnsköldsvik">
              <a:extLst>
                <a:ext uri="{FF2B5EF4-FFF2-40B4-BE49-F238E27FC236}">
                  <a16:creationId xmlns:a16="http://schemas.microsoft.com/office/drawing/2014/main" id="{00000000-0008-0000-0200-00005B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7555" y="5029124"/>
              <a:ext cx="950858" cy="911023"/>
            </a:xfrm>
            <a:custGeom>
              <a:avLst/>
              <a:gdLst>
                <a:gd name="T0" fmla="*/ 225 w 404"/>
                <a:gd name="T1" fmla="*/ 0 h 386"/>
                <a:gd name="T2" fmla="*/ 240 w 404"/>
                <a:gd name="T3" fmla="*/ 17 h 386"/>
                <a:gd name="T4" fmla="*/ 233 w 404"/>
                <a:gd name="T5" fmla="*/ 35 h 386"/>
                <a:gd name="T6" fmla="*/ 247 w 404"/>
                <a:gd name="T7" fmla="*/ 64 h 386"/>
                <a:gd name="T8" fmla="*/ 297 w 404"/>
                <a:gd name="T9" fmla="*/ 72 h 386"/>
                <a:gd name="T10" fmla="*/ 306 w 404"/>
                <a:gd name="T11" fmla="*/ 84 h 386"/>
                <a:gd name="T12" fmla="*/ 325 w 404"/>
                <a:gd name="T13" fmla="*/ 81 h 386"/>
                <a:gd name="T14" fmla="*/ 339 w 404"/>
                <a:gd name="T15" fmla="*/ 94 h 386"/>
                <a:gd name="T16" fmla="*/ 383 w 404"/>
                <a:gd name="T17" fmla="*/ 161 h 386"/>
                <a:gd name="T18" fmla="*/ 383 w 404"/>
                <a:gd name="T19" fmla="*/ 178 h 386"/>
                <a:gd name="T20" fmla="*/ 404 w 404"/>
                <a:gd name="T21" fmla="*/ 212 h 386"/>
                <a:gd name="T22" fmla="*/ 397 w 404"/>
                <a:gd name="T23" fmla="*/ 270 h 386"/>
                <a:gd name="T24" fmla="*/ 376 w 404"/>
                <a:gd name="T25" fmla="*/ 278 h 386"/>
                <a:gd name="T26" fmla="*/ 376 w 404"/>
                <a:gd name="T27" fmla="*/ 312 h 386"/>
                <a:gd name="T28" fmla="*/ 361 w 404"/>
                <a:gd name="T29" fmla="*/ 330 h 386"/>
                <a:gd name="T30" fmla="*/ 345 w 404"/>
                <a:gd name="T31" fmla="*/ 320 h 386"/>
                <a:gd name="T32" fmla="*/ 305 w 404"/>
                <a:gd name="T33" fmla="*/ 347 h 386"/>
                <a:gd name="T34" fmla="*/ 282 w 404"/>
                <a:gd name="T35" fmla="*/ 347 h 386"/>
                <a:gd name="T36" fmla="*/ 264 w 404"/>
                <a:gd name="T37" fmla="*/ 386 h 386"/>
                <a:gd name="T38" fmla="*/ 235 w 404"/>
                <a:gd name="T39" fmla="*/ 367 h 386"/>
                <a:gd name="T40" fmla="*/ 170 w 404"/>
                <a:gd name="T41" fmla="*/ 338 h 386"/>
                <a:gd name="T42" fmla="*/ 129 w 404"/>
                <a:gd name="T43" fmla="*/ 306 h 386"/>
                <a:gd name="T44" fmla="*/ 75 w 404"/>
                <a:gd name="T45" fmla="*/ 303 h 386"/>
                <a:gd name="T46" fmla="*/ 74 w 404"/>
                <a:gd name="T47" fmla="*/ 286 h 386"/>
                <a:gd name="T48" fmla="*/ 60 w 404"/>
                <a:gd name="T49" fmla="*/ 276 h 386"/>
                <a:gd name="T50" fmla="*/ 48 w 404"/>
                <a:gd name="T51" fmla="*/ 214 h 386"/>
                <a:gd name="T52" fmla="*/ 23 w 404"/>
                <a:gd name="T53" fmla="*/ 224 h 386"/>
                <a:gd name="T54" fmla="*/ 18 w 404"/>
                <a:gd name="T55" fmla="*/ 191 h 386"/>
                <a:gd name="T56" fmla="*/ 31 w 404"/>
                <a:gd name="T57" fmla="*/ 181 h 386"/>
                <a:gd name="T58" fmla="*/ 19 w 404"/>
                <a:gd name="T59" fmla="*/ 152 h 386"/>
                <a:gd name="T60" fmla="*/ 28 w 404"/>
                <a:gd name="T61" fmla="*/ 131 h 386"/>
                <a:gd name="T62" fmla="*/ 23 w 404"/>
                <a:gd name="T63" fmla="*/ 121 h 386"/>
                <a:gd name="T64" fmla="*/ 10 w 404"/>
                <a:gd name="T65" fmla="*/ 127 h 386"/>
                <a:gd name="T66" fmla="*/ 10 w 404"/>
                <a:gd name="T67" fmla="*/ 102 h 386"/>
                <a:gd name="T68" fmla="*/ 17 w 404"/>
                <a:gd name="T69" fmla="*/ 87 h 386"/>
                <a:gd name="T70" fmla="*/ 5 w 404"/>
                <a:gd name="T71" fmla="*/ 84 h 386"/>
                <a:gd name="T72" fmla="*/ 0 w 404"/>
                <a:gd name="T73" fmla="*/ 56 h 386"/>
                <a:gd name="T74" fmla="*/ 26 w 404"/>
                <a:gd name="T75" fmla="*/ 55 h 386"/>
                <a:gd name="T76" fmla="*/ 14 w 404"/>
                <a:gd name="T77" fmla="*/ 38 h 386"/>
                <a:gd name="T78" fmla="*/ 99 w 404"/>
                <a:gd name="T79" fmla="*/ 52 h 386"/>
                <a:gd name="T80" fmla="*/ 225 w 404"/>
                <a:gd name="T81" fmla="*/ 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4" h="386">
                  <a:moveTo>
                    <a:pt x="225" y="0"/>
                  </a:moveTo>
                  <a:lnTo>
                    <a:pt x="240" y="17"/>
                  </a:lnTo>
                  <a:lnTo>
                    <a:pt x="233" y="35"/>
                  </a:lnTo>
                  <a:lnTo>
                    <a:pt x="247" y="64"/>
                  </a:lnTo>
                  <a:lnTo>
                    <a:pt x="297" y="72"/>
                  </a:lnTo>
                  <a:lnTo>
                    <a:pt x="306" y="84"/>
                  </a:lnTo>
                  <a:lnTo>
                    <a:pt x="325" y="81"/>
                  </a:lnTo>
                  <a:lnTo>
                    <a:pt x="339" y="94"/>
                  </a:lnTo>
                  <a:lnTo>
                    <a:pt x="383" y="161"/>
                  </a:lnTo>
                  <a:lnTo>
                    <a:pt x="383" y="178"/>
                  </a:lnTo>
                  <a:lnTo>
                    <a:pt x="404" y="212"/>
                  </a:lnTo>
                  <a:lnTo>
                    <a:pt x="397" y="270"/>
                  </a:lnTo>
                  <a:lnTo>
                    <a:pt x="376" y="278"/>
                  </a:lnTo>
                  <a:lnTo>
                    <a:pt x="376" y="312"/>
                  </a:lnTo>
                  <a:lnTo>
                    <a:pt x="361" y="330"/>
                  </a:lnTo>
                  <a:lnTo>
                    <a:pt x="345" y="320"/>
                  </a:lnTo>
                  <a:lnTo>
                    <a:pt x="305" y="347"/>
                  </a:lnTo>
                  <a:lnTo>
                    <a:pt x="282" y="347"/>
                  </a:lnTo>
                  <a:lnTo>
                    <a:pt x="264" y="386"/>
                  </a:lnTo>
                  <a:lnTo>
                    <a:pt x="235" y="367"/>
                  </a:lnTo>
                  <a:lnTo>
                    <a:pt x="170" y="338"/>
                  </a:lnTo>
                  <a:lnTo>
                    <a:pt x="129" y="306"/>
                  </a:lnTo>
                  <a:lnTo>
                    <a:pt x="75" y="303"/>
                  </a:lnTo>
                  <a:lnTo>
                    <a:pt x="74" y="286"/>
                  </a:lnTo>
                  <a:lnTo>
                    <a:pt x="60" y="276"/>
                  </a:lnTo>
                  <a:lnTo>
                    <a:pt x="48" y="214"/>
                  </a:lnTo>
                  <a:lnTo>
                    <a:pt x="23" y="224"/>
                  </a:lnTo>
                  <a:lnTo>
                    <a:pt x="18" y="191"/>
                  </a:lnTo>
                  <a:lnTo>
                    <a:pt x="31" y="181"/>
                  </a:lnTo>
                  <a:lnTo>
                    <a:pt x="19" y="152"/>
                  </a:lnTo>
                  <a:lnTo>
                    <a:pt x="28" y="131"/>
                  </a:lnTo>
                  <a:lnTo>
                    <a:pt x="23" y="121"/>
                  </a:lnTo>
                  <a:lnTo>
                    <a:pt x="10" y="127"/>
                  </a:lnTo>
                  <a:lnTo>
                    <a:pt x="10" y="102"/>
                  </a:lnTo>
                  <a:lnTo>
                    <a:pt x="17" y="87"/>
                  </a:lnTo>
                  <a:lnTo>
                    <a:pt x="5" y="84"/>
                  </a:lnTo>
                  <a:lnTo>
                    <a:pt x="0" y="56"/>
                  </a:lnTo>
                  <a:lnTo>
                    <a:pt x="26" y="55"/>
                  </a:lnTo>
                  <a:lnTo>
                    <a:pt x="14" y="38"/>
                  </a:lnTo>
                  <a:lnTo>
                    <a:pt x="99" y="52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71" name="Sollefteå">
              <a:extLst>
                <a:ext uri="{FF2B5EF4-FFF2-40B4-BE49-F238E27FC236}">
                  <a16:creationId xmlns:a16="http://schemas.microsoft.com/office/drawing/2014/main" id="{00000000-0008-0000-0200-00005C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523" y="5031478"/>
              <a:ext cx="1012216" cy="1149205"/>
            </a:xfrm>
            <a:custGeom>
              <a:avLst/>
              <a:gdLst>
                <a:gd name="T0" fmla="*/ 172 w 430"/>
                <a:gd name="T1" fmla="*/ 0 h 487"/>
                <a:gd name="T2" fmla="*/ 197 w 430"/>
                <a:gd name="T3" fmla="*/ 25 h 487"/>
                <a:gd name="T4" fmla="*/ 274 w 430"/>
                <a:gd name="T5" fmla="*/ 37 h 487"/>
                <a:gd name="T6" fmla="*/ 286 w 430"/>
                <a:gd name="T7" fmla="*/ 54 h 487"/>
                <a:gd name="T8" fmla="*/ 260 w 430"/>
                <a:gd name="T9" fmla="*/ 55 h 487"/>
                <a:gd name="T10" fmla="*/ 265 w 430"/>
                <a:gd name="T11" fmla="*/ 83 h 487"/>
                <a:gd name="T12" fmla="*/ 277 w 430"/>
                <a:gd name="T13" fmla="*/ 86 h 487"/>
                <a:gd name="T14" fmla="*/ 270 w 430"/>
                <a:gd name="T15" fmla="*/ 101 h 487"/>
                <a:gd name="T16" fmla="*/ 270 w 430"/>
                <a:gd name="T17" fmla="*/ 126 h 487"/>
                <a:gd name="T18" fmla="*/ 283 w 430"/>
                <a:gd name="T19" fmla="*/ 120 h 487"/>
                <a:gd name="T20" fmla="*/ 288 w 430"/>
                <a:gd name="T21" fmla="*/ 130 h 487"/>
                <a:gd name="T22" fmla="*/ 279 w 430"/>
                <a:gd name="T23" fmla="*/ 151 h 487"/>
                <a:gd name="T24" fmla="*/ 291 w 430"/>
                <a:gd name="T25" fmla="*/ 180 h 487"/>
                <a:gd name="T26" fmla="*/ 278 w 430"/>
                <a:gd name="T27" fmla="*/ 190 h 487"/>
                <a:gd name="T28" fmla="*/ 283 w 430"/>
                <a:gd name="T29" fmla="*/ 223 h 487"/>
                <a:gd name="T30" fmla="*/ 308 w 430"/>
                <a:gd name="T31" fmla="*/ 213 h 487"/>
                <a:gd name="T32" fmla="*/ 320 w 430"/>
                <a:gd name="T33" fmla="*/ 275 h 487"/>
                <a:gd name="T34" fmla="*/ 334 w 430"/>
                <a:gd name="T35" fmla="*/ 285 h 487"/>
                <a:gd name="T36" fmla="*/ 335 w 430"/>
                <a:gd name="T37" fmla="*/ 302 h 487"/>
                <a:gd name="T38" fmla="*/ 389 w 430"/>
                <a:gd name="T39" fmla="*/ 305 h 487"/>
                <a:gd name="T40" fmla="*/ 430 w 430"/>
                <a:gd name="T41" fmla="*/ 337 h 487"/>
                <a:gd name="T42" fmla="*/ 422 w 430"/>
                <a:gd name="T43" fmla="*/ 359 h 487"/>
                <a:gd name="T44" fmla="*/ 398 w 430"/>
                <a:gd name="T45" fmla="*/ 363 h 487"/>
                <a:gd name="T46" fmla="*/ 381 w 430"/>
                <a:gd name="T47" fmla="*/ 375 h 487"/>
                <a:gd name="T48" fmla="*/ 359 w 430"/>
                <a:gd name="T49" fmla="*/ 371 h 487"/>
                <a:gd name="T50" fmla="*/ 294 w 430"/>
                <a:gd name="T51" fmla="*/ 401 h 487"/>
                <a:gd name="T52" fmla="*/ 298 w 430"/>
                <a:gd name="T53" fmla="*/ 411 h 487"/>
                <a:gd name="T54" fmla="*/ 277 w 430"/>
                <a:gd name="T55" fmla="*/ 411 h 487"/>
                <a:gd name="T56" fmla="*/ 278 w 430"/>
                <a:gd name="T57" fmla="*/ 438 h 487"/>
                <a:gd name="T58" fmla="*/ 291 w 430"/>
                <a:gd name="T59" fmla="*/ 453 h 487"/>
                <a:gd name="T60" fmla="*/ 300 w 430"/>
                <a:gd name="T61" fmla="*/ 464 h 487"/>
                <a:gd name="T62" fmla="*/ 281 w 430"/>
                <a:gd name="T63" fmla="*/ 466 h 487"/>
                <a:gd name="T64" fmla="*/ 267 w 430"/>
                <a:gd name="T65" fmla="*/ 487 h 487"/>
                <a:gd name="T66" fmla="*/ 236 w 430"/>
                <a:gd name="T67" fmla="*/ 448 h 487"/>
                <a:gd name="T68" fmla="*/ 156 w 430"/>
                <a:gd name="T69" fmla="*/ 354 h 487"/>
                <a:gd name="T70" fmla="*/ 63 w 430"/>
                <a:gd name="T71" fmla="*/ 274 h 487"/>
                <a:gd name="T72" fmla="*/ 65 w 430"/>
                <a:gd name="T73" fmla="*/ 249 h 487"/>
                <a:gd name="T74" fmla="*/ 49 w 430"/>
                <a:gd name="T75" fmla="*/ 239 h 487"/>
                <a:gd name="T76" fmla="*/ 36 w 430"/>
                <a:gd name="T77" fmla="*/ 244 h 487"/>
                <a:gd name="T78" fmla="*/ 33 w 430"/>
                <a:gd name="T79" fmla="*/ 215 h 487"/>
                <a:gd name="T80" fmla="*/ 37 w 430"/>
                <a:gd name="T81" fmla="*/ 195 h 487"/>
                <a:gd name="T82" fmla="*/ 0 w 430"/>
                <a:gd name="T83" fmla="*/ 150 h 487"/>
                <a:gd name="T84" fmla="*/ 15 w 430"/>
                <a:gd name="T85" fmla="*/ 144 h 487"/>
                <a:gd name="T86" fmla="*/ 36 w 430"/>
                <a:gd name="T87" fmla="*/ 156 h 487"/>
                <a:gd name="T88" fmla="*/ 57 w 430"/>
                <a:gd name="T89" fmla="*/ 141 h 487"/>
                <a:gd name="T90" fmla="*/ 86 w 430"/>
                <a:gd name="T91" fmla="*/ 152 h 487"/>
                <a:gd name="T92" fmla="*/ 96 w 430"/>
                <a:gd name="T93" fmla="*/ 143 h 487"/>
                <a:gd name="T94" fmla="*/ 109 w 430"/>
                <a:gd name="T95" fmla="*/ 150 h 487"/>
                <a:gd name="T96" fmla="*/ 155 w 430"/>
                <a:gd name="T97" fmla="*/ 129 h 487"/>
                <a:gd name="T98" fmla="*/ 146 w 430"/>
                <a:gd name="T99" fmla="*/ 86 h 487"/>
                <a:gd name="T100" fmla="*/ 148 w 430"/>
                <a:gd name="T101" fmla="*/ 57 h 487"/>
                <a:gd name="T102" fmla="*/ 172 w 430"/>
                <a:gd name="T103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30" h="487">
                  <a:moveTo>
                    <a:pt x="172" y="0"/>
                  </a:moveTo>
                  <a:lnTo>
                    <a:pt x="197" y="25"/>
                  </a:lnTo>
                  <a:lnTo>
                    <a:pt x="274" y="37"/>
                  </a:lnTo>
                  <a:lnTo>
                    <a:pt x="286" y="54"/>
                  </a:lnTo>
                  <a:lnTo>
                    <a:pt x="260" y="55"/>
                  </a:lnTo>
                  <a:lnTo>
                    <a:pt x="265" y="83"/>
                  </a:lnTo>
                  <a:lnTo>
                    <a:pt x="277" y="86"/>
                  </a:lnTo>
                  <a:lnTo>
                    <a:pt x="270" y="101"/>
                  </a:lnTo>
                  <a:lnTo>
                    <a:pt x="270" y="126"/>
                  </a:lnTo>
                  <a:lnTo>
                    <a:pt x="283" y="120"/>
                  </a:lnTo>
                  <a:lnTo>
                    <a:pt x="288" y="130"/>
                  </a:lnTo>
                  <a:lnTo>
                    <a:pt x="279" y="151"/>
                  </a:lnTo>
                  <a:lnTo>
                    <a:pt x="291" y="180"/>
                  </a:lnTo>
                  <a:lnTo>
                    <a:pt x="278" y="190"/>
                  </a:lnTo>
                  <a:lnTo>
                    <a:pt x="283" y="223"/>
                  </a:lnTo>
                  <a:lnTo>
                    <a:pt x="308" y="213"/>
                  </a:lnTo>
                  <a:lnTo>
                    <a:pt x="320" y="275"/>
                  </a:lnTo>
                  <a:lnTo>
                    <a:pt x="334" y="285"/>
                  </a:lnTo>
                  <a:lnTo>
                    <a:pt x="335" y="302"/>
                  </a:lnTo>
                  <a:lnTo>
                    <a:pt x="389" y="305"/>
                  </a:lnTo>
                  <a:lnTo>
                    <a:pt x="430" y="337"/>
                  </a:lnTo>
                  <a:lnTo>
                    <a:pt x="422" y="359"/>
                  </a:lnTo>
                  <a:lnTo>
                    <a:pt x="398" y="363"/>
                  </a:lnTo>
                  <a:lnTo>
                    <a:pt x="381" y="375"/>
                  </a:lnTo>
                  <a:lnTo>
                    <a:pt x="359" y="371"/>
                  </a:lnTo>
                  <a:lnTo>
                    <a:pt x="294" y="401"/>
                  </a:lnTo>
                  <a:lnTo>
                    <a:pt x="298" y="411"/>
                  </a:lnTo>
                  <a:lnTo>
                    <a:pt x="277" y="411"/>
                  </a:lnTo>
                  <a:lnTo>
                    <a:pt x="278" y="438"/>
                  </a:lnTo>
                  <a:lnTo>
                    <a:pt x="291" y="453"/>
                  </a:lnTo>
                  <a:lnTo>
                    <a:pt x="300" y="464"/>
                  </a:lnTo>
                  <a:lnTo>
                    <a:pt x="281" y="466"/>
                  </a:lnTo>
                  <a:lnTo>
                    <a:pt x="267" y="487"/>
                  </a:lnTo>
                  <a:lnTo>
                    <a:pt x="236" y="448"/>
                  </a:lnTo>
                  <a:lnTo>
                    <a:pt x="156" y="354"/>
                  </a:lnTo>
                  <a:lnTo>
                    <a:pt x="63" y="274"/>
                  </a:lnTo>
                  <a:lnTo>
                    <a:pt x="65" y="249"/>
                  </a:lnTo>
                  <a:lnTo>
                    <a:pt x="49" y="239"/>
                  </a:lnTo>
                  <a:lnTo>
                    <a:pt x="36" y="244"/>
                  </a:lnTo>
                  <a:lnTo>
                    <a:pt x="33" y="215"/>
                  </a:lnTo>
                  <a:lnTo>
                    <a:pt x="37" y="195"/>
                  </a:lnTo>
                  <a:lnTo>
                    <a:pt x="0" y="150"/>
                  </a:lnTo>
                  <a:lnTo>
                    <a:pt x="15" y="144"/>
                  </a:lnTo>
                  <a:lnTo>
                    <a:pt x="36" y="156"/>
                  </a:lnTo>
                  <a:lnTo>
                    <a:pt x="57" y="141"/>
                  </a:lnTo>
                  <a:lnTo>
                    <a:pt x="86" y="152"/>
                  </a:lnTo>
                  <a:lnTo>
                    <a:pt x="96" y="143"/>
                  </a:lnTo>
                  <a:lnTo>
                    <a:pt x="109" y="150"/>
                  </a:lnTo>
                  <a:lnTo>
                    <a:pt x="155" y="129"/>
                  </a:lnTo>
                  <a:lnTo>
                    <a:pt x="146" y="86"/>
                  </a:lnTo>
                  <a:lnTo>
                    <a:pt x="148" y="57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72" name="Kramfors">
              <a:extLst>
                <a:ext uri="{FF2B5EF4-FFF2-40B4-BE49-F238E27FC236}">
                  <a16:creationId xmlns:a16="http://schemas.microsoft.com/office/drawing/2014/main" id="{00000000-0008-0000-0200-00005D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7672" y="5826620"/>
              <a:ext cx="604137" cy="429955"/>
            </a:xfrm>
            <a:custGeom>
              <a:avLst/>
              <a:gdLst>
                <a:gd name="T0" fmla="*/ 153 w 256"/>
                <a:gd name="T1" fmla="*/ 0 h 182"/>
                <a:gd name="T2" fmla="*/ 218 w 256"/>
                <a:gd name="T3" fmla="*/ 29 h 182"/>
                <a:gd name="T4" fmla="*/ 247 w 256"/>
                <a:gd name="T5" fmla="*/ 48 h 182"/>
                <a:gd name="T6" fmla="*/ 244 w 256"/>
                <a:gd name="T7" fmla="*/ 67 h 182"/>
                <a:gd name="T8" fmla="*/ 229 w 256"/>
                <a:gd name="T9" fmla="*/ 69 h 182"/>
                <a:gd name="T10" fmla="*/ 225 w 256"/>
                <a:gd name="T11" fmla="*/ 81 h 182"/>
                <a:gd name="T12" fmla="*/ 256 w 256"/>
                <a:gd name="T13" fmla="*/ 86 h 182"/>
                <a:gd name="T14" fmla="*/ 248 w 256"/>
                <a:gd name="T15" fmla="*/ 114 h 182"/>
                <a:gd name="T16" fmla="*/ 229 w 256"/>
                <a:gd name="T17" fmla="*/ 148 h 182"/>
                <a:gd name="T18" fmla="*/ 205 w 256"/>
                <a:gd name="T19" fmla="*/ 133 h 182"/>
                <a:gd name="T20" fmla="*/ 197 w 256"/>
                <a:gd name="T21" fmla="*/ 141 h 182"/>
                <a:gd name="T22" fmla="*/ 208 w 256"/>
                <a:gd name="T23" fmla="*/ 153 h 182"/>
                <a:gd name="T24" fmla="*/ 182 w 256"/>
                <a:gd name="T25" fmla="*/ 182 h 182"/>
                <a:gd name="T26" fmla="*/ 157 w 256"/>
                <a:gd name="T27" fmla="*/ 175 h 182"/>
                <a:gd name="T28" fmla="*/ 102 w 256"/>
                <a:gd name="T29" fmla="*/ 139 h 182"/>
                <a:gd name="T30" fmla="*/ 53 w 256"/>
                <a:gd name="T31" fmla="*/ 141 h 182"/>
                <a:gd name="T32" fmla="*/ 23 w 256"/>
                <a:gd name="T33" fmla="*/ 127 h 182"/>
                <a:gd name="T34" fmla="*/ 14 w 256"/>
                <a:gd name="T35" fmla="*/ 116 h 182"/>
                <a:gd name="T36" fmla="*/ 1 w 256"/>
                <a:gd name="T37" fmla="*/ 101 h 182"/>
                <a:gd name="T38" fmla="*/ 0 w 256"/>
                <a:gd name="T39" fmla="*/ 74 h 182"/>
                <a:gd name="T40" fmla="*/ 21 w 256"/>
                <a:gd name="T41" fmla="*/ 74 h 182"/>
                <a:gd name="T42" fmla="*/ 17 w 256"/>
                <a:gd name="T43" fmla="*/ 64 h 182"/>
                <a:gd name="T44" fmla="*/ 82 w 256"/>
                <a:gd name="T45" fmla="*/ 34 h 182"/>
                <a:gd name="T46" fmla="*/ 104 w 256"/>
                <a:gd name="T47" fmla="*/ 38 h 182"/>
                <a:gd name="T48" fmla="*/ 121 w 256"/>
                <a:gd name="T49" fmla="*/ 26 h 182"/>
                <a:gd name="T50" fmla="*/ 145 w 256"/>
                <a:gd name="T51" fmla="*/ 22 h 182"/>
                <a:gd name="T52" fmla="*/ 153 w 256"/>
                <a:gd name="T53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6" h="182">
                  <a:moveTo>
                    <a:pt x="153" y="0"/>
                  </a:moveTo>
                  <a:lnTo>
                    <a:pt x="218" y="29"/>
                  </a:lnTo>
                  <a:lnTo>
                    <a:pt x="247" y="48"/>
                  </a:lnTo>
                  <a:lnTo>
                    <a:pt x="244" y="67"/>
                  </a:lnTo>
                  <a:lnTo>
                    <a:pt x="229" y="69"/>
                  </a:lnTo>
                  <a:lnTo>
                    <a:pt x="225" y="81"/>
                  </a:lnTo>
                  <a:lnTo>
                    <a:pt x="256" y="86"/>
                  </a:lnTo>
                  <a:lnTo>
                    <a:pt x="248" y="114"/>
                  </a:lnTo>
                  <a:lnTo>
                    <a:pt x="229" y="148"/>
                  </a:lnTo>
                  <a:lnTo>
                    <a:pt x="205" y="133"/>
                  </a:lnTo>
                  <a:lnTo>
                    <a:pt x="197" y="141"/>
                  </a:lnTo>
                  <a:lnTo>
                    <a:pt x="208" y="153"/>
                  </a:lnTo>
                  <a:lnTo>
                    <a:pt x="182" y="182"/>
                  </a:lnTo>
                  <a:lnTo>
                    <a:pt x="157" y="175"/>
                  </a:lnTo>
                  <a:lnTo>
                    <a:pt x="102" y="139"/>
                  </a:lnTo>
                  <a:lnTo>
                    <a:pt x="53" y="141"/>
                  </a:lnTo>
                  <a:lnTo>
                    <a:pt x="23" y="127"/>
                  </a:lnTo>
                  <a:lnTo>
                    <a:pt x="14" y="116"/>
                  </a:lnTo>
                  <a:lnTo>
                    <a:pt x="1" y="101"/>
                  </a:lnTo>
                  <a:lnTo>
                    <a:pt x="0" y="74"/>
                  </a:lnTo>
                  <a:lnTo>
                    <a:pt x="21" y="74"/>
                  </a:lnTo>
                  <a:lnTo>
                    <a:pt x="17" y="64"/>
                  </a:lnTo>
                  <a:lnTo>
                    <a:pt x="82" y="34"/>
                  </a:lnTo>
                  <a:lnTo>
                    <a:pt x="104" y="38"/>
                  </a:lnTo>
                  <a:lnTo>
                    <a:pt x="121" y="26"/>
                  </a:lnTo>
                  <a:lnTo>
                    <a:pt x="145" y="22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73" name="Härnösand">
              <a:extLst>
                <a:ext uri="{FF2B5EF4-FFF2-40B4-BE49-F238E27FC236}">
                  <a16:creationId xmlns:a16="http://schemas.microsoft.com/office/drawing/2014/main" id="{00000000-0008-0000-0200-00005E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4077" y="6126587"/>
              <a:ext cx="464903" cy="412861"/>
            </a:xfrm>
            <a:custGeom>
              <a:avLst/>
              <a:gdLst>
                <a:gd name="T0" fmla="*/ 33 w 197"/>
                <a:gd name="T1" fmla="*/ 0 h 175"/>
                <a:gd name="T2" fmla="*/ 63 w 197"/>
                <a:gd name="T3" fmla="*/ 14 h 175"/>
                <a:gd name="T4" fmla="*/ 112 w 197"/>
                <a:gd name="T5" fmla="*/ 12 h 175"/>
                <a:gd name="T6" fmla="*/ 167 w 197"/>
                <a:gd name="T7" fmla="*/ 48 h 175"/>
                <a:gd name="T8" fmla="*/ 169 w 197"/>
                <a:gd name="T9" fmla="*/ 63 h 175"/>
                <a:gd name="T10" fmla="*/ 197 w 197"/>
                <a:gd name="T11" fmla="*/ 63 h 175"/>
                <a:gd name="T12" fmla="*/ 176 w 197"/>
                <a:gd name="T13" fmla="*/ 94 h 175"/>
                <a:gd name="T14" fmla="*/ 161 w 197"/>
                <a:gd name="T15" fmla="*/ 105 h 175"/>
                <a:gd name="T16" fmla="*/ 180 w 197"/>
                <a:gd name="T17" fmla="*/ 120 h 175"/>
                <a:gd name="T18" fmla="*/ 150 w 197"/>
                <a:gd name="T19" fmla="*/ 144 h 175"/>
                <a:gd name="T20" fmla="*/ 139 w 197"/>
                <a:gd name="T21" fmla="*/ 175 h 175"/>
                <a:gd name="T22" fmla="*/ 120 w 197"/>
                <a:gd name="T23" fmla="*/ 166 h 175"/>
                <a:gd name="T24" fmla="*/ 101 w 197"/>
                <a:gd name="T25" fmla="*/ 149 h 175"/>
                <a:gd name="T26" fmla="*/ 99 w 197"/>
                <a:gd name="T27" fmla="*/ 128 h 175"/>
                <a:gd name="T28" fmla="*/ 82 w 197"/>
                <a:gd name="T29" fmla="*/ 123 h 175"/>
                <a:gd name="T30" fmla="*/ 57 w 197"/>
                <a:gd name="T31" fmla="*/ 91 h 175"/>
                <a:gd name="T32" fmla="*/ 51 w 197"/>
                <a:gd name="T33" fmla="*/ 77 h 175"/>
                <a:gd name="T34" fmla="*/ 0 w 197"/>
                <a:gd name="T35" fmla="*/ 23 h 175"/>
                <a:gd name="T36" fmla="*/ 14 w 197"/>
                <a:gd name="T37" fmla="*/ 2 h 175"/>
                <a:gd name="T38" fmla="*/ 33 w 197"/>
                <a:gd name="T39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7" h="175">
                  <a:moveTo>
                    <a:pt x="33" y="0"/>
                  </a:moveTo>
                  <a:lnTo>
                    <a:pt x="63" y="14"/>
                  </a:lnTo>
                  <a:lnTo>
                    <a:pt x="112" y="12"/>
                  </a:lnTo>
                  <a:lnTo>
                    <a:pt x="167" y="48"/>
                  </a:lnTo>
                  <a:lnTo>
                    <a:pt x="169" y="63"/>
                  </a:lnTo>
                  <a:lnTo>
                    <a:pt x="197" y="63"/>
                  </a:lnTo>
                  <a:lnTo>
                    <a:pt x="176" y="94"/>
                  </a:lnTo>
                  <a:lnTo>
                    <a:pt x="161" y="105"/>
                  </a:lnTo>
                  <a:lnTo>
                    <a:pt x="180" y="120"/>
                  </a:lnTo>
                  <a:lnTo>
                    <a:pt x="150" y="144"/>
                  </a:lnTo>
                  <a:lnTo>
                    <a:pt x="139" y="175"/>
                  </a:lnTo>
                  <a:lnTo>
                    <a:pt x="120" y="166"/>
                  </a:lnTo>
                  <a:lnTo>
                    <a:pt x="101" y="149"/>
                  </a:lnTo>
                  <a:lnTo>
                    <a:pt x="99" y="128"/>
                  </a:lnTo>
                  <a:lnTo>
                    <a:pt x="82" y="123"/>
                  </a:lnTo>
                  <a:lnTo>
                    <a:pt x="57" y="91"/>
                  </a:lnTo>
                  <a:lnTo>
                    <a:pt x="51" y="77"/>
                  </a:lnTo>
                  <a:lnTo>
                    <a:pt x="0" y="23"/>
                  </a:lnTo>
                  <a:lnTo>
                    <a:pt x="14" y="2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74" name="Timrå">
              <a:extLst>
                <a:ext uri="{FF2B5EF4-FFF2-40B4-BE49-F238E27FC236}">
                  <a16:creationId xmlns:a16="http://schemas.microsoft.com/office/drawing/2014/main" id="{00000000-0008-0000-0200-00005F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4583" y="6180681"/>
              <a:ext cx="372682" cy="415212"/>
            </a:xfrm>
            <a:custGeom>
              <a:avLst/>
              <a:gdLst>
                <a:gd name="T0" fmla="*/ 39 w 159"/>
                <a:gd name="T1" fmla="*/ 0 h 176"/>
                <a:gd name="T2" fmla="*/ 90 w 159"/>
                <a:gd name="T3" fmla="*/ 54 h 176"/>
                <a:gd name="T4" fmla="*/ 96 w 159"/>
                <a:gd name="T5" fmla="*/ 68 h 176"/>
                <a:gd name="T6" fmla="*/ 121 w 159"/>
                <a:gd name="T7" fmla="*/ 100 h 176"/>
                <a:gd name="T8" fmla="*/ 138 w 159"/>
                <a:gd name="T9" fmla="*/ 105 h 176"/>
                <a:gd name="T10" fmla="*/ 140 w 159"/>
                <a:gd name="T11" fmla="*/ 126 h 176"/>
                <a:gd name="T12" fmla="*/ 159 w 159"/>
                <a:gd name="T13" fmla="*/ 143 h 176"/>
                <a:gd name="T14" fmla="*/ 145 w 159"/>
                <a:gd name="T15" fmla="*/ 155 h 176"/>
                <a:gd name="T16" fmla="*/ 148 w 159"/>
                <a:gd name="T17" fmla="*/ 176 h 176"/>
                <a:gd name="T18" fmla="*/ 119 w 159"/>
                <a:gd name="T19" fmla="*/ 169 h 176"/>
                <a:gd name="T20" fmla="*/ 105 w 159"/>
                <a:gd name="T21" fmla="*/ 140 h 176"/>
                <a:gd name="T22" fmla="*/ 87 w 159"/>
                <a:gd name="T23" fmla="*/ 147 h 176"/>
                <a:gd name="T24" fmla="*/ 58 w 159"/>
                <a:gd name="T25" fmla="*/ 171 h 176"/>
                <a:gd name="T26" fmla="*/ 47 w 159"/>
                <a:gd name="T27" fmla="*/ 152 h 176"/>
                <a:gd name="T28" fmla="*/ 53 w 159"/>
                <a:gd name="T29" fmla="*/ 144 h 176"/>
                <a:gd name="T30" fmla="*/ 58 w 159"/>
                <a:gd name="T31" fmla="*/ 108 h 176"/>
                <a:gd name="T32" fmla="*/ 38 w 159"/>
                <a:gd name="T33" fmla="*/ 101 h 176"/>
                <a:gd name="T34" fmla="*/ 3 w 159"/>
                <a:gd name="T35" fmla="*/ 59 h 176"/>
                <a:gd name="T36" fmla="*/ 0 w 159"/>
                <a:gd name="T37" fmla="*/ 45 h 176"/>
                <a:gd name="T38" fmla="*/ 39 w 159"/>
                <a:gd name="T3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9" h="176">
                  <a:moveTo>
                    <a:pt x="39" y="0"/>
                  </a:moveTo>
                  <a:lnTo>
                    <a:pt x="90" y="54"/>
                  </a:lnTo>
                  <a:lnTo>
                    <a:pt x="96" y="68"/>
                  </a:lnTo>
                  <a:lnTo>
                    <a:pt x="121" y="100"/>
                  </a:lnTo>
                  <a:lnTo>
                    <a:pt x="138" y="105"/>
                  </a:lnTo>
                  <a:lnTo>
                    <a:pt x="140" y="126"/>
                  </a:lnTo>
                  <a:lnTo>
                    <a:pt x="159" y="143"/>
                  </a:lnTo>
                  <a:lnTo>
                    <a:pt x="145" y="155"/>
                  </a:lnTo>
                  <a:lnTo>
                    <a:pt x="148" y="176"/>
                  </a:lnTo>
                  <a:lnTo>
                    <a:pt x="119" y="169"/>
                  </a:lnTo>
                  <a:lnTo>
                    <a:pt x="105" y="140"/>
                  </a:lnTo>
                  <a:lnTo>
                    <a:pt x="87" y="147"/>
                  </a:lnTo>
                  <a:lnTo>
                    <a:pt x="58" y="171"/>
                  </a:lnTo>
                  <a:lnTo>
                    <a:pt x="47" y="152"/>
                  </a:lnTo>
                  <a:lnTo>
                    <a:pt x="53" y="144"/>
                  </a:lnTo>
                  <a:lnTo>
                    <a:pt x="58" y="108"/>
                  </a:lnTo>
                  <a:lnTo>
                    <a:pt x="38" y="101"/>
                  </a:lnTo>
                  <a:lnTo>
                    <a:pt x="3" y="59"/>
                  </a:lnTo>
                  <a:lnTo>
                    <a:pt x="0" y="45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75" name="Sundsvall">
              <a:extLst>
                <a:ext uri="{FF2B5EF4-FFF2-40B4-BE49-F238E27FC236}">
                  <a16:creationId xmlns:a16="http://schemas.microsoft.com/office/drawing/2014/main" id="{00000000-0008-0000-0200-000060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195" y="6088955"/>
              <a:ext cx="658230" cy="795144"/>
            </a:xfrm>
            <a:custGeom>
              <a:avLst/>
              <a:gdLst>
                <a:gd name="T0" fmla="*/ 148 w 280"/>
                <a:gd name="T1" fmla="*/ 0 h 337"/>
                <a:gd name="T2" fmla="*/ 179 w 280"/>
                <a:gd name="T3" fmla="*/ 39 h 337"/>
                <a:gd name="T4" fmla="*/ 140 w 280"/>
                <a:gd name="T5" fmla="*/ 84 h 337"/>
                <a:gd name="T6" fmla="*/ 143 w 280"/>
                <a:gd name="T7" fmla="*/ 98 h 337"/>
                <a:gd name="T8" fmla="*/ 178 w 280"/>
                <a:gd name="T9" fmla="*/ 140 h 337"/>
                <a:gd name="T10" fmla="*/ 198 w 280"/>
                <a:gd name="T11" fmla="*/ 147 h 337"/>
                <a:gd name="T12" fmla="*/ 193 w 280"/>
                <a:gd name="T13" fmla="*/ 183 h 337"/>
                <a:gd name="T14" fmla="*/ 187 w 280"/>
                <a:gd name="T15" fmla="*/ 191 h 337"/>
                <a:gd name="T16" fmla="*/ 198 w 280"/>
                <a:gd name="T17" fmla="*/ 210 h 337"/>
                <a:gd name="T18" fmla="*/ 227 w 280"/>
                <a:gd name="T19" fmla="*/ 186 h 337"/>
                <a:gd name="T20" fmla="*/ 227 w 280"/>
                <a:gd name="T21" fmla="*/ 197 h 337"/>
                <a:gd name="T22" fmla="*/ 249 w 280"/>
                <a:gd name="T23" fmla="*/ 204 h 337"/>
                <a:gd name="T24" fmla="*/ 253 w 280"/>
                <a:gd name="T25" fmla="*/ 237 h 337"/>
                <a:gd name="T26" fmla="*/ 237 w 280"/>
                <a:gd name="T27" fmla="*/ 242 h 337"/>
                <a:gd name="T28" fmla="*/ 234 w 280"/>
                <a:gd name="T29" fmla="*/ 258 h 337"/>
                <a:gd name="T30" fmla="*/ 250 w 280"/>
                <a:gd name="T31" fmla="*/ 283 h 337"/>
                <a:gd name="T32" fmla="*/ 280 w 280"/>
                <a:gd name="T33" fmla="*/ 292 h 337"/>
                <a:gd name="T34" fmla="*/ 276 w 280"/>
                <a:gd name="T35" fmla="*/ 310 h 337"/>
                <a:gd name="T36" fmla="*/ 257 w 280"/>
                <a:gd name="T37" fmla="*/ 314 h 337"/>
                <a:gd name="T38" fmla="*/ 250 w 280"/>
                <a:gd name="T39" fmla="*/ 337 h 337"/>
                <a:gd name="T40" fmla="*/ 220 w 280"/>
                <a:gd name="T41" fmla="*/ 327 h 337"/>
                <a:gd name="T42" fmla="*/ 202 w 280"/>
                <a:gd name="T43" fmla="*/ 331 h 337"/>
                <a:gd name="T44" fmla="*/ 183 w 280"/>
                <a:gd name="T45" fmla="*/ 323 h 337"/>
                <a:gd name="T46" fmla="*/ 172 w 280"/>
                <a:gd name="T47" fmla="*/ 327 h 337"/>
                <a:gd name="T48" fmla="*/ 147 w 280"/>
                <a:gd name="T49" fmla="*/ 322 h 337"/>
                <a:gd name="T50" fmla="*/ 135 w 280"/>
                <a:gd name="T51" fmla="*/ 323 h 337"/>
                <a:gd name="T52" fmla="*/ 113 w 280"/>
                <a:gd name="T53" fmla="*/ 310 h 337"/>
                <a:gd name="T54" fmla="*/ 58 w 280"/>
                <a:gd name="T55" fmla="*/ 296 h 337"/>
                <a:gd name="T56" fmla="*/ 0 w 280"/>
                <a:gd name="T57" fmla="*/ 297 h 337"/>
                <a:gd name="T58" fmla="*/ 35 w 280"/>
                <a:gd name="T59" fmla="*/ 257 h 337"/>
                <a:gd name="T60" fmla="*/ 34 w 280"/>
                <a:gd name="T61" fmla="*/ 242 h 337"/>
                <a:gd name="T62" fmla="*/ 45 w 280"/>
                <a:gd name="T63" fmla="*/ 223 h 337"/>
                <a:gd name="T64" fmla="*/ 37 w 280"/>
                <a:gd name="T65" fmla="*/ 212 h 337"/>
                <a:gd name="T66" fmla="*/ 42 w 280"/>
                <a:gd name="T67" fmla="*/ 186 h 337"/>
                <a:gd name="T68" fmla="*/ 62 w 280"/>
                <a:gd name="T69" fmla="*/ 149 h 337"/>
                <a:gd name="T70" fmla="*/ 29 w 280"/>
                <a:gd name="T71" fmla="*/ 123 h 337"/>
                <a:gd name="T72" fmla="*/ 25 w 280"/>
                <a:gd name="T73" fmla="*/ 105 h 337"/>
                <a:gd name="T74" fmla="*/ 30 w 280"/>
                <a:gd name="T75" fmla="*/ 79 h 337"/>
                <a:gd name="T76" fmla="*/ 80 w 280"/>
                <a:gd name="T77" fmla="*/ 11 h 337"/>
                <a:gd name="T78" fmla="*/ 148 w 280"/>
                <a:gd name="T79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0" h="337">
                  <a:moveTo>
                    <a:pt x="148" y="0"/>
                  </a:moveTo>
                  <a:lnTo>
                    <a:pt x="179" y="39"/>
                  </a:lnTo>
                  <a:lnTo>
                    <a:pt x="140" y="84"/>
                  </a:lnTo>
                  <a:lnTo>
                    <a:pt x="143" y="98"/>
                  </a:lnTo>
                  <a:lnTo>
                    <a:pt x="178" y="140"/>
                  </a:lnTo>
                  <a:lnTo>
                    <a:pt x="198" y="147"/>
                  </a:lnTo>
                  <a:lnTo>
                    <a:pt x="193" y="183"/>
                  </a:lnTo>
                  <a:lnTo>
                    <a:pt x="187" y="191"/>
                  </a:lnTo>
                  <a:lnTo>
                    <a:pt x="198" y="210"/>
                  </a:lnTo>
                  <a:lnTo>
                    <a:pt x="227" y="186"/>
                  </a:lnTo>
                  <a:lnTo>
                    <a:pt x="227" y="197"/>
                  </a:lnTo>
                  <a:lnTo>
                    <a:pt x="249" y="204"/>
                  </a:lnTo>
                  <a:lnTo>
                    <a:pt x="253" y="237"/>
                  </a:lnTo>
                  <a:lnTo>
                    <a:pt x="237" y="242"/>
                  </a:lnTo>
                  <a:lnTo>
                    <a:pt x="234" y="258"/>
                  </a:lnTo>
                  <a:lnTo>
                    <a:pt x="250" y="283"/>
                  </a:lnTo>
                  <a:lnTo>
                    <a:pt x="280" y="292"/>
                  </a:lnTo>
                  <a:lnTo>
                    <a:pt x="276" y="310"/>
                  </a:lnTo>
                  <a:lnTo>
                    <a:pt x="257" y="314"/>
                  </a:lnTo>
                  <a:lnTo>
                    <a:pt x="250" y="337"/>
                  </a:lnTo>
                  <a:lnTo>
                    <a:pt x="220" y="327"/>
                  </a:lnTo>
                  <a:lnTo>
                    <a:pt x="202" y="331"/>
                  </a:lnTo>
                  <a:lnTo>
                    <a:pt x="183" y="323"/>
                  </a:lnTo>
                  <a:lnTo>
                    <a:pt x="172" y="327"/>
                  </a:lnTo>
                  <a:lnTo>
                    <a:pt x="147" y="322"/>
                  </a:lnTo>
                  <a:lnTo>
                    <a:pt x="135" y="323"/>
                  </a:lnTo>
                  <a:lnTo>
                    <a:pt x="113" y="310"/>
                  </a:lnTo>
                  <a:lnTo>
                    <a:pt x="58" y="296"/>
                  </a:lnTo>
                  <a:lnTo>
                    <a:pt x="0" y="297"/>
                  </a:lnTo>
                  <a:lnTo>
                    <a:pt x="35" y="257"/>
                  </a:lnTo>
                  <a:lnTo>
                    <a:pt x="34" y="242"/>
                  </a:lnTo>
                  <a:lnTo>
                    <a:pt x="45" y="223"/>
                  </a:lnTo>
                  <a:lnTo>
                    <a:pt x="37" y="212"/>
                  </a:lnTo>
                  <a:lnTo>
                    <a:pt x="42" y="186"/>
                  </a:lnTo>
                  <a:lnTo>
                    <a:pt x="62" y="149"/>
                  </a:lnTo>
                  <a:lnTo>
                    <a:pt x="29" y="123"/>
                  </a:lnTo>
                  <a:lnTo>
                    <a:pt x="25" y="105"/>
                  </a:lnTo>
                  <a:lnTo>
                    <a:pt x="30" y="79"/>
                  </a:lnTo>
                  <a:lnTo>
                    <a:pt x="80" y="11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76" name="Ragunda">
              <a:extLst>
                <a:ext uri="{FF2B5EF4-FFF2-40B4-BE49-F238E27FC236}">
                  <a16:creationId xmlns:a16="http://schemas.microsoft.com/office/drawing/2014/main" id="{00000000-0008-0000-0200-000061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4195" y="5539047"/>
              <a:ext cx="809264" cy="688674"/>
            </a:xfrm>
            <a:custGeom>
              <a:avLst/>
              <a:gdLst>
                <a:gd name="T0" fmla="*/ 105 w 344"/>
                <a:gd name="T1" fmla="*/ 0 h 292"/>
                <a:gd name="T2" fmla="*/ 141 w 344"/>
                <a:gd name="T3" fmla="*/ 0 h 292"/>
                <a:gd name="T4" fmla="*/ 144 w 344"/>
                <a:gd name="T5" fmla="*/ 29 h 292"/>
                <a:gd name="T6" fmla="*/ 157 w 344"/>
                <a:gd name="T7" fmla="*/ 24 h 292"/>
                <a:gd name="T8" fmla="*/ 173 w 344"/>
                <a:gd name="T9" fmla="*/ 34 h 292"/>
                <a:gd name="T10" fmla="*/ 171 w 344"/>
                <a:gd name="T11" fmla="*/ 59 h 292"/>
                <a:gd name="T12" fmla="*/ 264 w 344"/>
                <a:gd name="T13" fmla="*/ 139 h 292"/>
                <a:gd name="T14" fmla="*/ 344 w 344"/>
                <a:gd name="T15" fmla="*/ 233 h 292"/>
                <a:gd name="T16" fmla="*/ 276 w 344"/>
                <a:gd name="T17" fmla="*/ 244 h 292"/>
                <a:gd name="T18" fmla="*/ 241 w 344"/>
                <a:gd name="T19" fmla="*/ 292 h 292"/>
                <a:gd name="T20" fmla="*/ 233 w 344"/>
                <a:gd name="T21" fmla="*/ 255 h 292"/>
                <a:gd name="T22" fmla="*/ 224 w 344"/>
                <a:gd name="T23" fmla="*/ 244 h 292"/>
                <a:gd name="T24" fmla="*/ 233 w 344"/>
                <a:gd name="T25" fmla="*/ 215 h 292"/>
                <a:gd name="T26" fmla="*/ 214 w 344"/>
                <a:gd name="T27" fmla="*/ 187 h 292"/>
                <a:gd name="T28" fmla="*/ 176 w 344"/>
                <a:gd name="T29" fmla="*/ 182 h 292"/>
                <a:gd name="T30" fmla="*/ 158 w 344"/>
                <a:gd name="T31" fmla="*/ 185 h 292"/>
                <a:gd name="T32" fmla="*/ 149 w 344"/>
                <a:gd name="T33" fmla="*/ 177 h 292"/>
                <a:gd name="T34" fmla="*/ 142 w 344"/>
                <a:gd name="T35" fmla="*/ 190 h 292"/>
                <a:gd name="T36" fmla="*/ 129 w 344"/>
                <a:gd name="T37" fmla="*/ 181 h 292"/>
                <a:gd name="T38" fmla="*/ 103 w 344"/>
                <a:gd name="T39" fmla="*/ 183 h 292"/>
                <a:gd name="T40" fmla="*/ 90 w 344"/>
                <a:gd name="T41" fmla="*/ 194 h 292"/>
                <a:gd name="T42" fmla="*/ 73 w 344"/>
                <a:gd name="T43" fmla="*/ 183 h 292"/>
                <a:gd name="T44" fmla="*/ 55 w 344"/>
                <a:gd name="T45" fmla="*/ 186 h 292"/>
                <a:gd name="T46" fmla="*/ 14 w 344"/>
                <a:gd name="T47" fmla="*/ 155 h 292"/>
                <a:gd name="T48" fmla="*/ 14 w 344"/>
                <a:gd name="T49" fmla="*/ 138 h 292"/>
                <a:gd name="T50" fmla="*/ 0 w 344"/>
                <a:gd name="T51" fmla="*/ 136 h 292"/>
                <a:gd name="T52" fmla="*/ 0 w 344"/>
                <a:gd name="T53" fmla="*/ 111 h 292"/>
                <a:gd name="T54" fmla="*/ 21 w 344"/>
                <a:gd name="T55" fmla="*/ 84 h 292"/>
                <a:gd name="T56" fmla="*/ 44 w 344"/>
                <a:gd name="T57" fmla="*/ 107 h 292"/>
                <a:gd name="T58" fmla="*/ 59 w 344"/>
                <a:gd name="T59" fmla="*/ 85 h 292"/>
                <a:gd name="T60" fmla="*/ 48 w 344"/>
                <a:gd name="T61" fmla="*/ 64 h 292"/>
                <a:gd name="T62" fmla="*/ 61 w 344"/>
                <a:gd name="T63" fmla="*/ 33 h 292"/>
                <a:gd name="T64" fmla="*/ 81 w 344"/>
                <a:gd name="T65" fmla="*/ 25 h 292"/>
                <a:gd name="T66" fmla="*/ 105 w 344"/>
                <a:gd name="T67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4" h="292">
                  <a:moveTo>
                    <a:pt x="105" y="0"/>
                  </a:moveTo>
                  <a:lnTo>
                    <a:pt x="141" y="0"/>
                  </a:lnTo>
                  <a:lnTo>
                    <a:pt x="144" y="29"/>
                  </a:lnTo>
                  <a:lnTo>
                    <a:pt x="157" y="24"/>
                  </a:lnTo>
                  <a:lnTo>
                    <a:pt x="173" y="34"/>
                  </a:lnTo>
                  <a:lnTo>
                    <a:pt x="171" y="59"/>
                  </a:lnTo>
                  <a:lnTo>
                    <a:pt x="264" y="139"/>
                  </a:lnTo>
                  <a:lnTo>
                    <a:pt x="344" y="233"/>
                  </a:lnTo>
                  <a:lnTo>
                    <a:pt x="276" y="244"/>
                  </a:lnTo>
                  <a:lnTo>
                    <a:pt x="241" y="292"/>
                  </a:lnTo>
                  <a:lnTo>
                    <a:pt x="233" y="255"/>
                  </a:lnTo>
                  <a:lnTo>
                    <a:pt x="224" y="244"/>
                  </a:lnTo>
                  <a:lnTo>
                    <a:pt x="233" y="215"/>
                  </a:lnTo>
                  <a:lnTo>
                    <a:pt x="214" y="187"/>
                  </a:lnTo>
                  <a:lnTo>
                    <a:pt x="176" y="182"/>
                  </a:lnTo>
                  <a:lnTo>
                    <a:pt x="158" y="185"/>
                  </a:lnTo>
                  <a:lnTo>
                    <a:pt x="149" y="177"/>
                  </a:lnTo>
                  <a:lnTo>
                    <a:pt x="142" y="190"/>
                  </a:lnTo>
                  <a:lnTo>
                    <a:pt x="129" y="181"/>
                  </a:lnTo>
                  <a:lnTo>
                    <a:pt x="103" y="183"/>
                  </a:lnTo>
                  <a:lnTo>
                    <a:pt x="90" y="194"/>
                  </a:lnTo>
                  <a:lnTo>
                    <a:pt x="73" y="183"/>
                  </a:lnTo>
                  <a:lnTo>
                    <a:pt x="55" y="186"/>
                  </a:lnTo>
                  <a:lnTo>
                    <a:pt x="14" y="155"/>
                  </a:lnTo>
                  <a:lnTo>
                    <a:pt x="14" y="138"/>
                  </a:lnTo>
                  <a:lnTo>
                    <a:pt x="0" y="136"/>
                  </a:lnTo>
                  <a:lnTo>
                    <a:pt x="0" y="111"/>
                  </a:lnTo>
                  <a:lnTo>
                    <a:pt x="21" y="84"/>
                  </a:lnTo>
                  <a:lnTo>
                    <a:pt x="44" y="107"/>
                  </a:lnTo>
                  <a:lnTo>
                    <a:pt x="59" y="85"/>
                  </a:lnTo>
                  <a:lnTo>
                    <a:pt x="48" y="64"/>
                  </a:lnTo>
                  <a:lnTo>
                    <a:pt x="61" y="33"/>
                  </a:lnTo>
                  <a:lnTo>
                    <a:pt x="81" y="25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</p:grpSp>
      <p:sp>
        <p:nvSpPr>
          <p:cNvPr id="997" name="textruta 996"/>
          <p:cNvSpPr txBox="1"/>
          <p:nvPr/>
        </p:nvSpPr>
        <p:spPr>
          <a:xfrm>
            <a:off x="2420375" y="299158"/>
            <a:ext cx="5329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latin typeface="+mj-lt"/>
              </a:rPr>
              <a:t>Kommunernas bidrag till Brottsofferjouren per </a:t>
            </a:r>
            <a:r>
              <a:rPr lang="en-US" sz="1600" b="1" err="1">
                <a:latin typeface="+mj-lt"/>
              </a:rPr>
              <a:t>invånare</a:t>
            </a:r>
            <a:r>
              <a:rPr lang="en-US" sz="1600" b="1">
                <a:latin typeface="+mj-lt"/>
              </a:rPr>
              <a:t> 2018</a:t>
            </a:r>
            <a:endParaRPr lang="sv-SE" sz="16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2790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ödra Sverige">
            <a:extLst>
              <a:ext uri="{FF2B5EF4-FFF2-40B4-BE49-F238E27FC236}">
                <a16:creationId xmlns:a16="http://schemas.microsoft.com/office/drawing/2014/main" id="{00000000-0008-0000-0200-00000F000000}"/>
              </a:ext>
            </a:extLst>
          </p:cNvPr>
          <p:cNvGrpSpPr/>
          <p:nvPr/>
        </p:nvGrpSpPr>
        <p:grpSpPr>
          <a:xfrm>
            <a:off x="5644800" y="959728"/>
            <a:ext cx="3243600" cy="5169600"/>
            <a:chOff x="6228126" y="468970"/>
            <a:chExt cx="3748375" cy="6042564"/>
          </a:xfrm>
        </p:grpSpPr>
        <p:grpSp>
          <p:nvGrpSpPr>
            <p:cNvPr id="53" name="Group 24">
              <a:extLst>
                <a:ext uri="{FF2B5EF4-FFF2-40B4-BE49-F238E27FC236}">
                  <a16:creationId xmlns:a16="http://schemas.microsoft.com/office/drawing/2014/main" id="{00000000-0008-0000-0200-000019000000}"/>
                </a:ext>
              </a:extLst>
            </p:cNvPr>
            <p:cNvGrpSpPr/>
            <p:nvPr/>
          </p:nvGrpSpPr>
          <p:grpSpPr>
            <a:xfrm>
              <a:off x="6715283" y="5296037"/>
              <a:ext cx="1053075" cy="1215497"/>
              <a:chOff x="6715303" y="5296030"/>
              <a:chExt cx="1044585" cy="1193063"/>
            </a:xfrm>
          </p:grpSpPr>
          <p:sp>
            <p:nvSpPr>
              <p:cNvPr id="282" name="Markaryd">
                <a:extLst>
                  <a:ext uri="{FF2B5EF4-FFF2-40B4-BE49-F238E27FC236}">
                    <a16:creationId xmlns:a16="http://schemas.microsoft.com/office/drawing/2014/main" id="{00000000-0008-0000-0200-0000E6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0009" y="5353568"/>
                <a:ext cx="191923" cy="224647"/>
              </a:xfrm>
              <a:custGeom>
                <a:avLst/>
                <a:gdLst>
                  <a:gd name="T0" fmla="*/ 126 w 140"/>
                  <a:gd name="T1" fmla="*/ 0 h 163"/>
                  <a:gd name="T2" fmla="*/ 127 w 140"/>
                  <a:gd name="T3" fmla="*/ 18 h 163"/>
                  <a:gd name="T4" fmla="*/ 117 w 140"/>
                  <a:gd name="T5" fmla="*/ 35 h 163"/>
                  <a:gd name="T6" fmla="*/ 136 w 140"/>
                  <a:gd name="T7" fmla="*/ 43 h 163"/>
                  <a:gd name="T8" fmla="*/ 140 w 140"/>
                  <a:gd name="T9" fmla="*/ 106 h 163"/>
                  <a:gd name="T10" fmla="*/ 122 w 140"/>
                  <a:gd name="T11" fmla="*/ 111 h 163"/>
                  <a:gd name="T12" fmla="*/ 121 w 140"/>
                  <a:gd name="T13" fmla="*/ 127 h 163"/>
                  <a:gd name="T14" fmla="*/ 105 w 140"/>
                  <a:gd name="T15" fmla="*/ 132 h 163"/>
                  <a:gd name="T16" fmla="*/ 103 w 140"/>
                  <a:gd name="T17" fmla="*/ 154 h 163"/>
                  <a:gd name="T18" fmla="*/ 56 w 140"/>
                  <a:gd name="T19" fmla="*/ 163 h 163"/>
                  <a:gd name="T20" fmla="*/ 29 w 140"/>
                  <a:gd name="T21" fmla="*/ 163 h 163"/>
                  <a:gd name="T22" fmla="*/ 16 w 140"/>
                  <a:gd name="T23" fmla="*/ 150 h 163"/>
                  <a:gd name="T24" fmla="*/ 21 w 140"/>
                  <a:gd name="T25" fmla="*/ 136 h 163"/>
                  <a:gd name="T26" fmla="*/ 13 w 140"/>
                  <a:gd name="T27" fmla="*/ 124 h 163"/>
                  <a:gd name="T28" fmla="*/ 22 w 140"/>
                  <a:gd name="T29" fmla="*/ 99 h 163"/>
                  <a:gd name="T30" fmla="*/ 14 w 140"/>
                  <a:gd name="T31" fmla="*/ 66 h 163"/>
                  <a:gd name="T32" fmla="*/ 5 w 140"/>
                  <a:gd name="T33" fmla="*/ 55 h 163"/>
                  <a:gd name="T34" fmla="*/ 0 w 140"/>
                  <a:gd name="T35" fmla="*/ 36 h 163"/>
                  <a:gd name="T36" fmla="*/ 24 w 140"/>
                  <a:gd name="T37" fmla="*/ 26 h 163"/>
                  <a:gd name="T38" fmla="*/ 31 w 140"/>
                  <a:gd name="T39" fmla="*/ 9 h 163"/>
                  <a:gd name="T40" fmla="*/ 52 w 140"/>
                  <a:gd name="T41" fmla="*/ 4 h 163"/>
                  <a:gd name="T42" fmla="*/ 69 w 140"/>
                  <a:gd name="T43" fmla="*/ 11 h 163"/>
                  <a:gd name="T44" fmla="*/ 105 w 140"/>
                  <a:gd name="T45" fmla="*/ 15 h 163"/>
                  <a:gd name="T46" fmla="*/ 126 w 140"/>
                  <a:gd name="T47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0" h="163">
                    <a:moveTo>
                      <a:pt x="126" y="0"/>
                    </a:moveTo>
                    <a:lnTo>
                      <a:pt x="127" y="18"/>
                    </a:lnTo>
                    <a:lnTo>
                      <a:pt x="117" y="35"/>
                    </a:lnTo>
                    <a:lnTo>
                      <a:pt x="136" y="43"/>
                    </a:lnTo>
                    <a:lnTo>
                      <a:pt x="140" y="106"/>
                    </a:lnTo>
                    <a:lnTo>
                      <a:pt x="122" y="111"/>
                    </a:lnTo>
                    <a:lnTo>
                      <a:pt x="121" y="127"/>
                    </a:lnTo>
                    <a:lnTo>
                      <a:pt x="105" y="132"/>
                    </a:lnTo>
                    <a:lnTo>
                      <a:pt x="103" y="154"/>
                    </a:lnTo>
                    <a:lnTo>
                      <a:pt x="56" y="163"/>
                    </a:lnTo>
                    <a:lnTo>
                      <a:pt x="29" y="163"/>
                    </a:lnTo>
                    <a:lnTo>
                      <a:pt x="16" y="150"/>
                    </a:lnTo>
                    <a:lnTo>
                      <a:pt x="21" y="136"/>
                    </a:lnTo>
                    <a:lnTo>
                      <a:pt x="13" y="124"/>
                    </a:lnTo>
                    <a:lnTo>
                      <a:pt x="22" y="99"/>
                    </a:lnTo>
                    <a:lnTo>
                      <a:pt x="14" y="66"/>
                    </a:lnTo>
                    <a:lnTo>
                      <a:pt x="5" y="55"/>
                    </a:lnTo>
                    <a:lnTo>
                      <a:pt x="0" y="36"/>
                    </a:lnTo>
                    <a:lnTo>
                      <a:pt x="24" y="26"/>
                    </a:lnTo>
                    <a:lnTo>
                      <a:pt x="31" y="9"/>
                    </a:lnTo>
                    <a:lnTo>
                      <a:pt x="52" y="4"/>
                    </a:lnTo>
                    <a:lnTo>
                      <a:pt x="69" y="11"/>
                    </a:lnTo>
                    <a:lnTo>
                      <a:pt x="105" y="15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83" name="Älmhult">
                <a:extLst>
                  <a:ext uri="{FF2B5EF4-FFF2-40B4-BE49-F238E27FC236}">
                    <a16:creationId xmlns:a16="http://schemas.microsoft.com/office/drawing/2014/main" id="{00000000-0008-0000-0200-0000E8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208" y="5296030"/>
                <a:ext cx="438680" cy="269855"/>
              </a:xfrm>
              <a:custGeom>
                <a:avLst/>
                <a:gdLst>
                  <a:gd name="T0" fmla="*/ 209 w 320"/>
                  <a:gd name="T1" fmla="*/ 0 h 196"/>
                  <a:gd name="T2" fmla="*/ 243 w 320"/>
                  <a:gd name="T3" fmla="*/ 18 h 196"/>
                  <a:gd name="T4" fmla="*/ 247 w 320"/>
                  <a:gd name="T5" fmla="*/ 60 h 196"/>
                  <a:gd name="T6" fmla="*/ 259 w 320"/>
                  <a:gd name="T7" fmla="*/ 65 h 196"/>
                  <a:gd name="T8" fmla="*/ 256 w 320"/>
                  <a:gd name="T9" fmla="*/ 107 h 196"/>
                  <a:gd name="T10" fmla="*/ 295 w 320"/>
                  <a:gd name="T11" fmla="*/ 114 h 196"/>
                  <a:gd name="T12" fmla="*/ 310 w 320"/>
                  <a:gd name="T13" fmla="*/ 132 h 196"/>
                  <a:gd name="T14" fmla="*/ 308 w 320"/>
                  <a:gd name="T15" fmla="*/ 156 h 196"/>
                  <a:gd name="T16" fmla="*/ 320 w 320"/>
                  <a:gd name="T17" fmla="*/ 167 h 196"/>
                  <a:gd name="T18" fmla="*/ 312 w 320"/>
                  <a:gd name="T19" fmla="*/ 190 h 196"/>
                  <a:gd name="T20" fmla="*/ 285 w 320"/>
                  <a:gd name="T21" fmla="*/ 186 h 196"/>
                  <a:gd name="T22" fmla="*/ 249 w 320"/>
                  <a:gd name="T23" fmla="*/ 170 h 196"/>
                  <a:gd name="T24" fmla="*/ 193 w 320"/>
                  <a:gd name="T25" fmla="*/ 156 h 196"/>
                  <a:gd name="T26" fmla="*/ 186 w 320"/>
                  <a:gd name="T27" fmla="*/ 161 h 196"/>
                  <a:gd name="T28" fmla="*/ 152 w 320"/>
                  <a:gd name="T29" fmla="*/ 152 h 196"/>
                  <a:gd name="T30" fmla="*/ 139 w 320"/>
                  <a:gd name="T31" fmla="*/ 135 h 196"/>
                  <a:gd name="T32" fmla="*/ 126 w 320"/>
                  <a:gd name="T33" fmla="*/ 136 h 196"/>
                  <a:gd name="T34" fmla="*/ 122 w 320"/>
                  <a:gd name="T35" fmla="*/ 153 h 196"/>
                  <a:gd name="T36" fmla="*/ 108 w 320"/>
                  <a:gd name="T37" fmla="*/ 174 h 196"/>
                  <a:gd name="T38" fmla="*/ 79 w 320"/>
                  <a:gd name="T39" fmla="*/ 174 h 196"/>
                  <a:gd name="T40" fmla="*/ 57 w 320"/>
                  <a:gd name="T41" fmla="*/ 184 h 196"/>
                  <a:gd name="T42" fmla="*/ 31 w 320"/>
                  <a:gd name="T43" fmla="*/ 184 h 196"/>
                  <a:gd name="T44" fmla="*/ 0 w 320"/>
                  <a:gd name="T45" fmla="*/ 196 h 196"/>
                  <a:gd name="T46" fmla="*/ 2 w 320"/>
                  <a:gd name="T47" fmla="*/ 174 h 196"/>
                  <a:gd name="T48" fmla="*/ 18 w 320"/>
                  <a:gd name="T49" fmla="*/ 169 h 196"/>
                  <a:gd name="T50" fmla="*/ 19 w 320"/>
                  <a:gd name="T51" fmla="*/ 153 h 196"/>
                  <a:gd name="T52" fmla="*/ 37 w 320"/>
                  <a:gd name="T53" fmla="*/ 148 h 196"/>
                  <a:gd name="T54" fmla="*/ 33 w 320"/>
                  <a:gd name="T55" fmla="*/ 85 h 196"/>
                  <a:gd name="T56" fmla="*/ 53 w 320"/>
                  <a:gd name="T57" fmla="*/ 86 h 196"/>
                  <a:gd name="T58" fmla="*/ 80 w 320"/>
                  <a:gd name="T59" fmla="*/ 67 h 196"/>
                  <a:gd name="T60" fmla="*/ 93 w 320"/>
                  <a:gd name="T61" fmla="*/ 74 h 196"/>
                  <a:gd name="T62" fmla="*/ 129 w 320"/>
                  <a:gd name="T63" fmla="*/ 22 h 196"/>
                  <a:gd name="T64" fmla="*/ 155 w 320"/>
                  <a:gd name="T65" fmla="*/ 53 h 196"/>
                  <a:gd name="T66" fmla="*/ 201 w 320"/>
                  <a:gd name="T67" fmla="*/ 17 h 196"/>
                  <a:gd name="T68" fmla="*/ 209 w 320"/>
                  <a:gd name="T69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0" h="196">
                    <a:moveTo>
                      <a:pt x="209" y="0"/>
                    </a:moveTo>
                    <a:lnTo>
                      <a:pt x="243" y="18"/>
                    </a:lnTo>
                    <a:lnTo>
                      <a:pt x="247" y="60"/>
                    </a:lnTo>
                    <a:lnTo>
                      <a:pt x="259" y="65"/>
                    </a:lnTo>
                    <a:lnTo>
                      <a:pt x="256" y="107"/>
                    </a:lnTo>
                    <a:lnTo>
                      <a:pt x="295" y="114"/>
                    </a:lnTo>
                    <a:lnTo>
                      <a:pt x="310" y="132"/>
                    </a:lnTo>
                    <a:lnTo>
                      <a:pt x="308" y="156"/>
                    </a:lnTo>
                    <a:lnTo>
                      <a:pt x="320" y="167"/>
                    </a:lnTo>
                    <a:lnTo>
                      <a:pt x="312" y="190"/>
                    </a:lnTo>
                    <a:lnTo>
                      <a:pt x="285" y="186"/>
                    </a:lnTo>
                    <a:lnTo>
                      <a:pt x="249" y="170"/>
                    </a:lnTo>
                    <a:lnTo>
                      <a:pt x="193" y="156"/>
                    </a:lnTo>
                    <a:lnTo>
                      <a:pt x="186" y="161"/>
                    </a:lnTo>
                    <a:lnTo>
                      <a:pt x="152" y="152"/>
                    </a:lnTo>
                    <a:lnTo>
                      <a:pt x="139" y="135"/>
                    </a:lnTo>
                    <a:lnTo>
                      <a:pt x="126" y="136"/>
                    </a:lnTo>
                    <a:lnTo>
                      <a:pt x="122" y="153"/>
                    </a:lnTo>
                    <a:lnTo>
                      <a:pt x="108" y="174"/>
                    </a:lnTo>
                    <a:lnTo>
                      <a:pt x="79" y="174"/>
                    </a:lnTo>
                    <a:lnTo>
                      <a:pt x="57" y="184"/>
                    </a:lnTo>
                    <a:lnTo>
                      <a:pt x="31" y="184"/>
                    </a:lnTo>
                    <a:lnTo>
                      <a:pt x="0" y="196"/>
                    </a:lnTo>
                    <a:lnTo>
                      <a:pt x="2" y="174"/>
                    </a:lnTo>
                    <a:lnTo>
                      <a:pt x="18" y="169"/>
                    </a:lnTo>
                    <a:lnTo>
                      <a:pt x="19" y="153"/>
                    </a:lnTo>
                    <a:lnTo>
                      <a:pt x="37" y="148"/>
                    </a:lnTo>
                    <a:lnTo>
                      <a:pt x="33" y="85"/>
                    </a:lnTo>
                    <a:lnTo>
                      <a:pt x="53" y="86"/>
                    </a:lnTo>
                    <a:lnTo>
                      <a:pt x="80" y="67"/>
                    </a:lnTo>
                    <a:lnTo>
                      <a:pt x="93" y="74"/>
                    </a:lnTo>
                    <a:lnTo>
                      <a:pt x="129" y="22"/>
                    </a:lnTo>
                    <a:lnTo>
                      <a:pt x="155" y="53"/>
                    </a:lnTo>
                    <a:lnTo>
                      <a:pt x="201" y="17"/>
                    </a:lnTo>
                    <a:lnTo>
                      <a:pt x="209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84" name="Laholm">
                <a:extLst>
                  <a:ext uri="{FF2B5EF4-FFF2-40B4-BE49-F238E27FC236}">
                    <a16:creationId xmlns:a16="http://schemas.microsoft.com/office/drawing/2014/main" id="{00000000-0008-0000-0200-0000F3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36014" y="5337128"/>
                <a:ext cx="274155" cy="304083"/>
              </a:xfrm>
              <a:custGeom>
                <a:avLst/>
                <a:gdLst>
                  <a:gd name="T0" fmla="*/ 152 w 199"/>
                  <a:gd name="T1" fmla="*/ 0 h 220"/>
                  <a:gd name="T2" fmla="*/ 170 w 199"/>
                  <a:gd name="T3" fmla="*/ 21 h 220"/>
                  <a:gd name="T4" fmla="*/ 182 w 199"/>
                  <a:gd name="T5" fmla="*/ 67 h 220"/>
                  <a:gd name="T6" fmla="*/ 191 w 199"/>
                  <a:gd name="T7" fmla="*/ 78 h 220"/>
                  <a:gd name="T8" fmla="*/ 199 w 199"/>
                  <a:gd name="T9" fmla="*/ 111 h 220"/>
                  <a:gd name="T10" fmla="*/ 190 w 199"/>
                  <a:gd name="T11" fmla="*/ 136 h 220"/>
                  <a:gd name="T12" fmla="*/ 198 w 199"/>
                  <a:gd name="T13" fmla="*/ 148 h 220"/>
                  <a:gd name="T14" fmla="*/ 193 w 199"/>
                  <a:gd name="T15" fmla="*/ 162 h 220"/>
                  <a:gd name="T16" fmla="*/ 178 w 199"/>
                  <a:gd name="T17" fmla="*/ 173 h 220"/>
                  <a:gd name="T18" fmla="*/ 165 w 199"/>
                  <a:gd name="T19" fmla="*/ 173 h 220"/>
                  <a:gd name="T20" fmla="*/ 138 w 199"/>
                  <a:gd name="T21" fmla="*/ 186 h 220"/>
                  <a:gd name="T22" fmla="*/ 102 w 199"/>
                  <a:gd name="T23" fmla="*/ 220 h 220"/>
                  <a:gd name="T24" fmla="*/ 83 w 199"/>
                  <a:gd name="T25" fmla="*/ 207 h 220"/>
                  <a:gd name="T26" fmla="*/ 13 w 199"/>
                  <a:gd name="T27" fmla="*/ 195 h 220"/>
                  <a:gd name="T28" fmla="*/ 21 w 199"/>
                  <a:gd name="T29" fmla="*/ 162 h 220"/>
                  <a:gd name="T30" fmla="*/ 0 w 199"/>
                  <a:gd name="T31" fmla="*/ 145 h 220"/>
                  <a:gd name="T32" fmla="*/ 11 w 199"/>
                  <a:gd name="T33" fmla="*/ 131 h 220"/>
                  <a:gd name="T34" fmla="*/ 17 w 199"/>
                  <a:gd name="T35" fmla="*/ 112 h 220"/>
                  <a:gd name="T36" fmla="*/ 20 w 199"/>
                  <a:gd name="T37" fmla="*/ 81 h 220"/>
                  <a:gd name="T38" fmla="*/ 36 w 199"/>
                  <a:gd name="T39" fmla="*/ 81 h 220"/>
                  <a:gd name="T40" fmla="*/ 43 w 199"/>
                  <a:gd name="T41" fmla="*/ 55 h 220"/>
                  <a:gd name="T42" fmla="*/ 104 w 199"/>
                  <a:gd name="T43" fmla="*/ 23 h 220"/>
                  <a:gd name="T44" fmla="*/ 102 w 199"/>
                  <a:gd name="T45" fmla="*/ 9 h 220"/>
                  <a:gd name="T46" fmla="*/ 139 w 199"/>
                  <a:gd name="T47" fmla="*/ 9 h 220"/>
                  <a:gd name="T48" fmla="*/ 152 w 199"/>
                  <a:gd name="T49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9" h="220">
                    <a:moveTo>
                      <a:pt x="152" y="0"/>
                    </a:moveTo>
                    <a:lnTo>
                      <a:pt x="170" y="21"/>
                    </a:lnTo>
                    <a:lnTo>
                      <a:pt x="182" y="67"/>
                    </a:lnTo>
                    <a:lnTo>
                      <a:pt x="191" y="78"/>
                    </a:lnTo>
                    <a:lnTo>
                      <a:pt x="199" y="111"/>
                    </a:lnTo>
                    <a:lnTo>
                      <a:pt x="190" y="136"/>
                    </a:lnTo>
                    <a:lnTo>
                      <a:pt x="198" y="148"/>
                    </a:lnTo>
                    <a:lnTo>
                      <a:pt x="193" y="162"/>
                    </a:lnTo>
                    <a:lnTo>
                      <a:pt x="178" y="173"/>
                    </a:lnTo>
                    <a:lnTo>
                      <a:pt x="165" y="173"/>
                    </a:lnTo>
                    <a:lnTo>
                      <a:pt x="138" y="186"/>
                    </a:lnTo>
                    <a:lnTo>
                      <a:pt x="102" y="220"/>
                    </a:lnTo>
                    <a:lnTo>
                      <a:pt x="83" y="207"/>
                    </a:lnTo>
                    <a:lnTo>
                      <a:pt x="13" y="195"/>
                    </a:lnTo>
                    <a:lnTo>
                      <a:pt x="21" y="162"/>
                    </a:lnTo>
                    <a:lnTo>
                      <a:pt x="0" y="145"/>
                    </a:lnTo>
                    <a:lnTo>
                      <a:pt x="11" y="131"/>
                    </a:lnTo>
                    <a:lnTo>
                      <a:pt x="17" y="112"/>
                    </a:lnTo>
                    <a:lnTo>
                      <a:pt x="20" y="81"/>
                    </a:lnTo>
                    <a:lnTo>
                      <a:pt x="36" y="81"/>
                    </a:lnTo>
                    <a:lnTo>
                      <a:pt x="43" y="55"/>
                    </a:lnTo>
                    <a:lnTo>
                      <a:pt x="104" y="23"/>
                    </a:lnTo>
                    <a:lnTo>
                      <a:pt x="102" y="9"/>
                    </a:lnTo>
                    <a:lnTo>
                      <a:pt x="139" y="9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85" name="Malmö">
                <a:extLst>
                  <a:ext uri="{FF2B5EF4-FFF2-40B4-BE49-F238E27FC236}">
                    <a16:creationId xmlns:a16="http://schemas.microsoft.com/office/drawing/2014/main" id="{00000000-0008-0000-0200-0000F4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7224" y="6230218"/>
                <a:ext cx="115153" cy="110944"/>
              </a:xfrm>
              <a:custGeom>
                <a:avLst/>
                <a:gdLst>
                  <a:gd name="T0" fmla="*/ 54 w 84"/>
                  <a:gd name="T1" fmla="*/ 0 h 80"/>
                  <a:gd name="T2" fmla="*/ 66 w 84"/>
                  <a:gd name="T3" fmla="*/ 17 h 80"/>
                  <a:gd name="T4" fmla="*/ 76 w 84"/>
                  <a:gd name="T5" fmla="*/ 17 h 80"/>
                  <a:gd name="T6" fmla="*/ 79 w 84"/>
                  <a:gd name="T7" fmla="*/ 14 h 80"/>
                  <a:gd name="T8" fmla="*/ 84 w 84"/>
                  <a:gd name="T9" fmla="*/ 22 h 80"/>
                  <a:gd name="T10" fmla="*/ 84 w 84"/>
                  <a:gd name="T11" fmla="*/ 42 h 80"/>
                  <a:gd name="T12" fmla="*/ 74 w 84"/>
                  <a:gd name="T13" fmla="*/ 48 h 80"/>
                  <a:gd name="T14" fmla="*/ 79 w 84"/>
                  <a:gd name="T15" fmla="*/ 57 h 80"/>
                  <a:gd name="T16" fmla="*/ 68 w 84"/>
                  <a:gd name="T17" fmla="*/ 69 h 80"/>
                  <a:gd name="T18" fmla="*/ 50 w 84"/>
                  <a:gd name="T19" fmla="*/ 69 h 80"/>
                  <a:gd name="T20" fmla="*/ 46 w 84"/>
                  <a:gd name="T21" fmla="*/ 76 h 80"/>
                  <a:gd name="T22" fmla="*/ 7 w 84"/>
                  <a:gd name="T23" fmla="*/ 80 h 80"/>
                  <a:gd name="T24" fmla="*/ 0 w 84"/>
                  <a:gd name="T25" fmla="*/ 63 h 80"/>
                  <a:gd name="T26" fmla="*/ 0 w 84"/>
                  <a:gd name="T27" fmla="*/ 35 h 80"/>
                  <a:gd name="T28" fmla="*/ 7 w 84"/>
                  <a:gd name="T29" fmla="*/ 29 h 80"/>
                  <a:gd name="T30" fmla="*/ 34 w 84"/>
                  <a:gd name="T31" fmla="*/ 12 h 80"/>
                  <a:gd name="T32" fmla="*/ 47 w 84"/>
                  <a:gd name="T33" fmla="*/ 8 h 80"/>
                  <a:gd name="T34" fmla="*/ 54 w 84"/>
                  <a:gd name="T3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4" h="80">
                    <a:moveTo>
                      <a:pt x="54" y="0"/>
                    </a:moveTo>
                    <a:lnTo>
                      <a:pt x="66" y="17"/>
                    </a:lnTo>
                    <a:lnTo>
                      <a:pt x="76" y="17"/>
                    </a:lnTo>
                    <a:lnTo>
                      <a:pt x="79" y="14"/>
                    </a:lnTo>
                    <a:lnTo>
                      <a:pt x="84" y="22"/>
                    </a:lnTo>
                    <a:lnTo>
                      <a:pt x="84" y="42"/>
                    </a:lnTo>
                    <a:lnTo>
                      <a:pt x="74" y="48"/>
                    </a:lnTo>
                    <a:lnTo>
                      <a:pt x="79" y="57"/>
                    </a:lnTo>
                    <a:lnTo>
                      <a:pt x="68" y="69"/>
                    </a:lnTo>
                    <a:lnTo>
                      <a:pt x="50" y="69"/>
                    </a:lnTo>
                    <a:lnTo>
                      <a:pt x="46" y="76"/>
                    </a:lnTo>
                    <a:lnTo>
                      <a:pt x="7" y="80"/>
                    </a:lnTo>
                    <a:lnTo>
                      <a:pt x="0" y="63"/>
                    </a:lnTo>
                    <a:lnTo>
                      <a:pt x="0" y="35"/>
                    </a:lnTo>
                    <a:lnTo>
                      <a:pt x="7" y="29"/>
                    </a:lnTo>
                    <a:lnTo>
                      <a:pt x="34" y="12"/>
                    </a:lnTo>
                    <a:lnTo>
                      <a:pt x="47" y="8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86" name="Burlöv">
                <a:extLst>
                  <a:ext uri="{FF2B5EF4-FFF2-40B4-BE49-F238E27FC236}">
                    <a16:creationId xmlns:a16="http://schemas.microsoft.com/office/drawing/2014/main" id="{00000000-0008-0000-0200-0000F5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9881" y="6208299"/>
                <a:ext cx="43868" cy="46556"/>
              </a:xfrm>
              <a:custGeom>
                <a:avLst/>
                <a:gdLst>
                  <a:gd name="T0" fmla="*/ 18 w 32"/>
                  <a:gd name="T1" fmla="*/ 0 h 33"/>
                  <a:gd name="T2" fmla="*/ 23 w 32"/>
                  <a:gd name="T3" fmla="*/ 1 h 33"/>
                  <a:gd name="T4" fmla="*/ 32 w 32"/>
                  <a:gd name="T5" fmla="*/ 9 h 33"/>
                  <a:gd name="T6" fmla="*/ 23 w 32"/>
                  <a:gd name="T7" fmla="*/ 18 h 33"/>
                  <a:gd name="T8" fmla="*/ 18 w 32"/>
                  <a:gd name="T9" fmla="*/ 18 h 33"/>
                  <a:gd name="T10" fmla="*/ 15 w 32"/>
                  <a:gd name="T11" fmla="*/ 18 h 33"/>
                  <a:gd name="T12" fmla="*/ 18 w 32"/>
                  <a:gd name="T13" fmla="*/ 24 h 33"/>
                  <a:gd name="T14" fmla="*/ 28 w 32"/>
                  <a:gd name="T15" fmla="*/ 26 h 33"/>
                  <a:gd name="T16" fmla="*/ 26 w 32"/>
                  <a:gd name="T17" fmla="*/ 30 h 33"/>
                  <a:gd name="T18" fmla="*/ 23 w 32"/>
                  <a:gd name="T19" fmla="*/ 33 h 33"/>
                  <a:gd name="T20" fmla="*/ 13 w 32"/>
                  <a:gd name="T21" fmla="*/ 33 h 33"/>
                  <a:gd name="T22" fmla="*/ 1 w 32"/>
                  <a:gd name="T23" fmla="*/ 16 h 33"/>
                  <a:gd name="T24" fmla="*/ 0 w 32"/>
                  <a:gd name="T25" fmla="*/ 16 h 33"/>
                  <a:gd name="T26" fmla="*/ 0 w 32"/>
                  <a:gd name="T27" fmla="*/ 11 h 33"/>
                  <a:gd name="T28" fmla="*/ 0 w 32"/>
                  <a:gd name="T29" fmla="*/ 11 h 33"/>
                  <a:gd name="T30" fmla="*/ 2 w 32"/>
                  <a:gd name="T31" fmla="*/ 9 h 33"/>
                  <a:gd name="T32" fmla="*/ 6 w 32"/>
                  <a:gd name="T33" fmla="*/ 9 h 33"/>
                  <a:gd name="T34" fmla="*/ 9 w 32"/>
                  <a:gd name="T35" fmla="*/ 8 h 33"/>
                  <a:gd name="T36" fmla="*/ 13 w 32"/>
                  <a:gd name="T37" fmla="*/ 8 h 33"/>
                  <a:gd name="T38" fmla="*/ 15 w 32"/>
                  <a:gd name="T39" fmla="*/ 8 h 33"/>
                  <a:gd name="T40" fmla="*/ 15 w 32"/>
                  <a:gd name="T41" fmla="*/ 8 h 33"/>
                  <a:gd name="T42" fmla="*/ 15 w 32"/>
                  <a:gd name="T43" fmla="*/ 8 h 33"/>
                  <a:gd name="T44" fmla="*/ 15 w 32"/>
                  <a:gd name="T45" fmla="*/ 5 h 33"/>
                  <a:gd name="T46" fmla="*/ 15 w 32"/>
                  <a:gd name="T47" fmla="*/ 4 h 33"/>
                  <a:gd name="T48" fmla="*/ 15 w 32"/>
                  <a:gd name="T49" fmla="*/ 3 h 33"/>
                  <a:gd name="T50" fmla="*/ 18 w 32"/>
                  <a:gd name="T5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" h="33">
                    <a:moveTo>
                      <a:pt x="18" y="0"/>
                    </a:moveTo>
                    <a:lnTo>
                      <a:pt x="23" y="1"/>
                    </a:lnTo>
                    <a:lnTo>
                      <a:pt x="32" y="9"/>
                    </a:lnTo>
                    <a:lnTo>
                      <a:pt x="23" y="18"/>
                    </a:lnTo>
                    <a:lnTo>
                      <a:pt x="18" y="18"/>
                    </a:lnTo>
                    <a:lnTo>
                      <a:pt x="15" y="18"/>
                    </a:lnTo>
                    <a:lnTo>
                      <a:pt x="18" y="24"/>
                    </a:lnTo>
                    <a:lnTo>
                      <a:pt x="28" y="26"/>
                    </a:lnTo>
                    <a:lnTo>
                      <a:pt x="26" y="30"/>
                    </a:lnTo>
                    <a:lnTo>
                      <a:pt x="23" y="33"/>
                    </a:lnTo>
                    <a:lnTo>
                      <a:pt x="13" y="33"/>
                    </a:lnTo>
                    <a:lnTo>
                      <a:pt x="1" y="16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9"/>
                    </a:lnTo>
                    <a:lnTo>
                      <a:pt x="6" y="9"/>
                    </a:lnTo>
                    <a:lnTo>
                      <a:pt x="9" y="8"/>
                    </a:lnTo>
                    <a:lnTo>
                      <a:pt x="13" y="8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5" y="5"/>
                    </a:lnTo>
                    <a:lnTo>
                      <a:pt x="15" y="4"/>
                    </a:lnTo>
                    <a:lnTo>
                      <a:pt x="15" y="3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87" name="Höganäs">
                <a:extLst>
                  <a:ext uri="{FF2B5EF4-FFF2-40B4-BE49-F238E27FC236}">
                    <a16:creationId xmlns:a16="http://schemas.microsoft.com/office/drawing/2014/main" id="{00000000-0008-0000-0200-0000F6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5303" y="5653539"/>
                <a:ext cx="146684" cy="141083"/>
              </a:xfrm>
              <a:custGeom>
                <a:avLst/>
                <a:gdLst>
                  <a:gd name="T0" fmla="*/ 17 w 107"/>
                  <a:gd name="T1" fmla="*/ 0 h 102"/>
                  <a:gd name="T2" fmla="*/ 76 w 107"/>
                  <a:gd name="T3" fmla="*/ 37 h 102"/>
                  <a:gd name="T4" fmla="*/ 84 w 107"/>
                  <a:gd name="T5" fmla="*/ 50 h 102"/>
                  <a:gd name="T6" fmla="*/ 96 w 107"/>
                  <a:gd name="T7" fmla="*/ 50 h 102"/>
                  <a:gd name="T8" fmla="*/ 107 w 107"/>
                  <a:gd name="T9" fmla="*/ 54 h 102"/>
                  <a:gd name="T10" fmla="*/ 98 w 107"/>
                  <a:gd name="T11" fmla="*/ 67 h 102"/>
                  <a:gd name="T12" fmla="*/ 73 w 107"/>
                  <a:gd name="T13" fmla="*/ 84 h 102"/>
                  <a:gd name="T14" fmla="*/ 75 w 107"/>
                  <a:gd name="T15" fmla="*/ 96 h 102"/>
                  <a:gd name="T16" fmla="*/ 39 w 107"/>
                  <a:gd name="T17" fmla="*/ 102 h 102"/>
                  <a:gd name="T18" fmla="*/ 35 w 107"/>
                  <a:gd name="T19" fmla="*/ 89 h 102"/>
                  <a:gd name="T20" fmla="*/ 26 w 107"/>
                  <a:gd name="T21" fmla="*/ 31 h 102"/>
                  <a:gd name="T22" fmla="*/ 14 w 107"/>
                  <a:gd name="T23" fmla="*/ 14 h 102"/>
                  <a:gd name="T24" fmla="*/ 0 w 107"/>
                  <a:gd name="T25" fmla="*/ 1 h 102"/>
                  <a:gd name="T26" fmla="*/ 17 w 107"/>
                  <a:gd name="T2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7" h="102">
                    <a:moveTo>
                      <a:pt x="17" y="0"/>
                    </a:moveTo>
                    <a:lnTo>
                      <a:pt x="76" y="37"/>
                    </a:lnTo>
                    <a:lnTo>
                      <a:pt x="84" y="50"/>
                    </a:lnTo>
                    <a:lnTo>
                      <a:pt x="96" y="50"/>
                    </a:lnTo>
                    <a:lnTo>
                      <a:pt x="107" y="54"/>
                    </a:lnTo>
                    <a:lnTo>
                      <a:pt x="98" y="67"/>
                    </a:lnTo>
                    <a:lnTo>
                      <a:pt x="73" y="84"/>
                    </a:lnTo>
                    <a:lnTo>
                      <a:pt x="75" y="96"/>
                    </a:lnTo>
                    <a:lnTo>
                      <a:pt x="39" y="102"/>
                    </a:lnTo>
                    <a:lnTo>
                      <a:pt x="35" y="89"/>
                    </a:lnTo>
                    <a:lnTo>
                      <a:pt x="26" y="31"/>
                    </a:lnTo>
                    <a:lnTo>
                      <a:pt x="14" y="14"/>
                    </a:lnTo>
                    <a:lnTo>
                      <a:pt x="0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88" name="Helsingborg">
                <a:extLst>
                  <a:ext uri="{FF2B5EF4-FFF2-40B4-BE49-F238E27FC236}">
                    <a16:creationId xmlns:a16="http://schemas.microsoft.com/office/drawing/2014/main" id="{00000000-0008-0000-0200-0000F7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8766" y="5727516"/>
                <a:ext cx="189180" cy="253395"/>
              </a:xfrm>
              <a:custGeom>
                <a:avLst/>
                <a:gdLst>
                  <a:gd name="T0" fmla="*/ 68 w 138"/>
                  <a:gd name="T1" fmla="*/ 0 h 183"/>
                  <a:gd name="T2" fmla="*/ 76 w 138"/>
                  <a:gd name="T3" fmla="*/ 2 h 183"/>
                  <a:gd name="T4" fmla="*/ 89 w 138"/>
                  <a:gd name="T5" fmla="*/ 23 h 183"/>
                  <a:gd name="T6" fmla="*/ 76 w 138"/>
                  <a:gd name="T7" fmla="*/ 38 h 183"/>
                  <a:gd name="T8" fmla="*/ 92 w 138"/>
                  <a:gd name="T9" fmla="*/ 53 h 183"/>
                  <a:gd name="T10" fmla="*/ 105 w 138"/>
                  <a:gd name="T11" fmla="*/ 70 h 183"/>
                  <a:gd name="T12" fmla="*/ 121 w 138"/>
                  <a:gd name="T13" fmla="*/ 121 h 183"/>
                  <a:gd name="T14" fmla="*/ 108 w 138"/>
                  <a:gd name="T15" fmla="*/ 127 h 183"/>
                  <a:gd name="T16" fmla="*/ 125 w 138"/>
                  <a:gd name="T17" fmla="*/ 152 h 183"/>
                  <a:gd name="T18" fmla="*/ 138 w 138"/>
                  <a:gd name="T19" fmla="*/ 152 h 183"/>
                  <a:gd name="T20" fmla="*/ 137 w 138"/>
                  <a:gd name="T21" fmla="*/ 165 h 183"/>
                  <a:gd name="T22" fmla="*/ 125 w 138"/>
                  <a:gd name="T23" fmla="*/ 171 h 183"/>
                  <a:gd name="T24" fmla="*/ 123 w 138"/>
                  <a:gd name="T25" fmla="*/ 183 h 183"/>
                  <a:gd name="T26" fmla="*/ 116 w 138"/>
                  <a:gd name="T27" fmla="*/ 173 h 183"/>
                  <a:gd name="T28" fmla="*/ 103 w 138"/>
                  <a:gd name="T29" fmla="*/ 165 h 183"/>
                  <a:gd name="T30" fmla="*/ 84 w 138"/>
                  <a:gd name="T31" fmla="*/ 170 h 183"/>
                  <a:gd name="T32" fmla="*/ 78 w 138"/>
                  <a:gd name="T33" fmla="*/ 159 h 183"/>
                  <a:gd name="T34" fmla="*/ 63 w 138"/>
                  <a:gd name="T35" fmla="*/ 161 h 183"/>
                  <a:gd name="T36" fmla="*/ 58 w 138"/>
                  <a:gd name="T37" fmla="*/ 131 h 183"/>
                  <a:gd name="T38" fmla="*/ 45 w 138"/>
                  <a:gd name="T39" fmla="*/ 103 h 183"/>
                  <a:gd name="T40" fmla="*/ 25 w 138"/>
                  <a:gd name="T41" fmla="*/ 81 h 183"/>
                  <a:gd name="T42" fmla="*/ 0 w 138"/>
                  <a:gd name="T43" fmla="*/ 48 h 183"/>
                  <a:gd name="T44" fmla="*/ 36 w 138"/>
                  <a:gd name="T45" fmla="*/ 42 h 183"/>
                  <a:gd name="T46" fmla="*/ 34 w 138"/>
                  <a:gd name="T47" fmla="*/ 30 h 183"/>
                  <a:gd name="T48" fmla="*/ 59 w 138"/>
                  <a:gd name="T49" fmla="*/ 13 h 183"/>
                  <a:gd name="T50" fmla="*/ 68 w 138"/>
                  <a:gd name="T51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8" h="183">
                    <a:moveTo>
                      <a:pt x="68" y="0"/>
                    </a:moveTo>
                    <a:lnTo>
                      <a:pt x="76" y="2"/>
                    </a:lnTo>
                    <a:lnTo>
                      <a:pt x="89" y="23"/>
                    </a:lnTo>
                    <a:lnTo>
                      <a:pt x="76" y="38"/>
                    </a:lnTo>
                    <a:lnTo>
                      <a:pt x="92" y="53"/>
                    </a:lnTo>
                    <a:lnTo>
                      <a:pt x="105" y="70"/>
                    </a:lnTo>
                    <a:lnTo>
                      <a:pt x="121" y="121"/>
                    </a:lnTo>
                    <a:lnTo>
                      <a:pt x="108" y="127"/>
                    </a:lnTo>
                    <a:lnTo>
                      <a:pt x="125" y="152"/>
                    </a:lnTo>
                    <a:lnTo>
                      <a:pt x="138" y="152"/>
                    </a:lnTo>
                    <a:lnTo>
                      <a:pt x="137" y="165"/>
                    </a:lnTo>
                    <a:lnTo>
                      <a:pt x="125" y="171"/>
                    </a:lnTo>
                    <a:lnTo>
                      <a:pt x="123" y="183"/>
                    </a:lnTo>
                    <a:lnTo>
                      <a:pt x="116" y="173"/>
                    </a:lnTo>
                    <a:lnTo>
                      <a:pt x="103" y="165"/>
                    </a:lnTo>
                    <a:lnTo>
                      <a:pt x="84" y="170"/>
                    </a:lnTo>
                    <a:lnTo>
                      <a:pt x="78" y="159"/>
                    </a:lnTo>
                    <a:lnTo>
                      <a:pt x="63" y="161"/>
                    </a:lnTo>
                    <a:lnTo>
                      <a:pt x="58" y="131"/>
                    </a:lnTo>
                    <a:lnTo>
                      <a:pt x="45" y="103"/>
                    </a:lnTo>
                    <a:lnTo>
                      <a:pt x="25" y="81"/>
                    </a:lnTo>
                    <a:lnTo>
                      <a:pt x="0" y="48"/>
                    </a:lnTo>
                    <a:lnTo>
                      <a:pt x="36" y="42"/>
                    </a:lnTo>
                    <a:lnTo>
                      <a:pt x="34" y="30"/>
                    </a:lnTo>
                    <a:lnTo>
                      <a:pt x="59" y="13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89" name="Bjuv">
                <a:extLst>
                  <a:ext uri="{FF2B5EF4-FFF2-40B4-BE49-F238E27FC236}">
                    <a16:creationId xmlns:a16="http://schemas.microsoft.com/office/drawing/2014/main" id="{00000000-0008-0000-0200-0000F8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2709" y="5809691"/>
                <a:ext cx="86365" cy="128753"/>
              </a:xfrm>
              <a:custGeom>
                <a:avLst/>
                <a:gdLst>
                  <a:gd name="T0" fmla="*/ 25 w 63"/>
                  <a:gd name="T1" fmla="*/ 0 h 93"/>
                  <a:gd name="T2" fmla="*/ 33 w 63"/>
                  <a:gd name="T3" fmla="*/ 7 h 93"/>
                  <a:gd name="T4" fmla="*/ 45 w 63"/>
                  <a:gd name="T5" fmla="*/ 7 h 93"/>
                  <a:gd name="T6" fmla="*/ 63 w 63"/>
                  <a:gd name="T7" fmla="*/ 31 h 93"/>
                  <a:gd name="T8" fmla="*/ 46 w 63"/>
                  <a:gd name="T9" fmla="*/ 52 h 93"/>
                  <a:gd name="T10" fmla="*/ 49 w 63"/>
                  <a:gd name="T11" fmla="*/ 80 h 93"/>
                  <a:gd name="T12" fmla="*/ 33 w 63"/>
                  <a:gd name="T13" fmla="*/ 93 h 93"/>
                  <a:gd name="T14" fmla="*/ 20 w 63"/>
                  <a:gd name="T15" fmla="*/ 93 h 93"/>
                  <a:gd name="T16" fmla="*/ 3 w 63"/>
                  <a:gd name="T17" fmla="*/ 68 h 93"/>
                  <a:gd name="T18" fmla="*/ 16 w 63"/>
                  <a:gd name="T19" fmla="*/ 62 h 93"/>
                  <a:gd name="T20" fmla="*/ 0 w 63"/>
                  <a:gd name="T21" fmla="*/ 11 h 93"/>
                  <a:gd name="T22" fmla="*/ 25 w 63"/>
                  <a:gd name="T2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" h="93">
                    <a:moveTo>
                      <a:pt x="25" y="0"/>
                    </a:moveTo>
                    <a:lnTo>
                      <a:pt x="33" y="7"/>
                    </a:lnTo>
                    <a:lnTo>
                      <a:pt x="45" y="7"/>
                    </a:lnTo>
                    <a:lnTo>
                      <a:pt x="63" y="31"/>
                    </a:lnTo>
                    <a:lnTo>
                      <a:pt x="46" y="52"/>
                    </a:lnTo>
                    <a:lnTo>
                      <a:pt x="49" y="80"/>
                    </a:lnTo>
                    <a:lnTo>
                      <a:pt x="33" y="93"/>
                    </a:lnTo>
                    <a:lnTo>
                      <a:pt x="20" y="93"/>
                    </a:lnTo>
                    <a:lnTo>
                      <a:pt x="3" y="68"/>
                    </a:lnTo>
                    <a:lnTo>
                      <a:pt x="16" y="62"/>
                    </a:lnTo>
                    <a:lnTo>
                      <a:pt x="0" y="11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90" name="Svalöv">
                <a:extLst>
                  <a:ext uri="{FF2B5EF4-FFF2-40B4-BE49-F238E27FC236}">
                    <a16:creationId xmlns:a16="http://schemas.microsoft.com/office/drawing/2014/main" id="{00000000-0008-0000-0200-0000F9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37384" y="5841200"/>
                <a:ext cx="194644" cy="219168"/>
              </a:xfrm>
              <a:custGeom>
                <a:avLst/>
                <a:gdLst>
                  <a:gd name="T0" fmla="*/ 58 w 141"/>
                  <a:gd name="T1" fmla="*/ 0 h 159"/>
                  <a:gd name="T2" fmla="*/ 80 w 141"/>
                  <a:gd name="T3" fmla="*/ 15 h 159"/>
                  <a:gd name="T4" fmla="*/ 88 w 141"/>
                  <a:gd name="T5" fmla="*/ 39 h 159"/>
                  <a:gd name="T6" fmla="*/ 101 w 141"/>
                  <a:gd name="T7" fmla="*/ 46 h 159"/>
                  <a:gd name="T8" fmla="*/ 114 w 141"/>
                  <a:gd name="T9" fmla="*/ 43 h 159"/>
                  <a:gd name="T10" fmla="*/ 137 w 141"/>
                  <a:gd name="T11" fmla="*/ 45 h 159"/>
                  <a:gd name="T12" fmla="*/ 141 w 141"/>
                  <a:gd name="T13" fmla="*/ 54 h 159"/>
                  <a:gd name="T14" fmla="*/ 120 w 141"/>
                  <a:gd name="T15" fmla="*/ 89 h 159"/>
                  <a:gd name="T16" fmla="*/ 124 w 141"/>
                  <a:gd name="T17" fmla="*/ 112 h 159"/>
                  <a:gd name="T18" fmla="*/ 105 w 141"/>
                  <a:gd name="T19" fmla="*/ 112 h 159"/>
                  <a:gd name="T20" fmla="*/ 87 w 141"/>
                  <a:gd name="T21" fmla="*/ 121 h 159"/>
                  <a:gd name="T22" fmla="*/ 75 w 141"/>
                  <a:gd name="T23" fmla="*/ 118 h 159"/>
                  <a:gd name="T24" fmla="*/ 63 w 141"/>
                  <a:gd name="T25" fmla="*/ 127 h 159"/>
                  <a:gd name="T26" fmla="*/ 62 w 141"/>
                  <a:gd name="T27" fmla="*/ 142 h 159"/>
                  <a:gd name="T28" fmla="*/ 69 w 141"/>
                  <a:gd name="T29" fmla="*/ 148 h 159"/>
                  <a:gd name="T30" fmla="*/ 65 w 141"/>
                  <a:gd name="T31" fmla="*/ 159 h 159"/>
                  <a:gd name="T32" fmla="*/ 35 w 141"/>
                  <a:gd name="T33" fmla="*/ 152 h 159"/>
                  <a:gd name="T34" fmla="*/ 29 w 141"/>
                  <a:gd name="T35" fmla="*/ 134 h 159"/>
                  <a:gd name="T36" fmla="*/ 23 w 141"/>
                  <a:gd name="T37" fmla="*/ 139 h 159"/>
                  <a:gd name="T38" fmla="*/ 12 w 141"/>
                  <a:gd name="T39" fmla="*/ 132 h 159"/>
                  <a:gd name="T40" fmla="*/ 16 w 141"/>
                  <a:gd name="T41" fmla="*/ 118 h 159"/>
                  <a:gd name="T42" fmla="*/ 0 w 141"/>
                  <a:gd name="T43" fmla="*/ 101 h 159"/>
                  <a:gd name="T44" fmla="*/ 2 w 141"/>
                  <a:gd name="T45" fmla="*/ 89 h 159"/>
                  <a:gd name="T46" fmla="*/ 14 w 141"/>
                  <a:gd name="T47" fmla="*/ 83 h 159"/>
                  <a:gd name="T48" fmla="*/ 15 w 141"/>
                  <a:gd name="T49" fmla="*/ 70 h 159"/>
                  <a:gd name="T50" fmla="*/ 31 w 141"/>
                  <a:gd name="T51" fmla="*/ 57 h 159"/>
                  <a:gd name="T52" fmla="*/ 28 w 141"/>
                  <a:gd name="T53" fmla="*/ 29 h 159"/>
                  <a:gd name="T54" fmla="*/ 45 w 141"/>
                  <a:gd name="T55" fmla="*/ 8 h 159"/>
                  <a:gd name="T56" fmla="*/ 58 w 141"/>
                  <a:gd name="T57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1" h="159">
                    <a:moveTo>
                      <a:pt x="58" y="0"/>
                    </a:moveTo>
                    <a:lnTo>
                      <a:pt x="80" y="15"/>
                    </a:lnTo>
                    <a:lnTo>
                      <a:pt x="88" y="39"/>
                    </a:lnTo>
                    <a:lnTo>
                      <a:pt x="101" y="46"/>
                    </a:lnTo>
                    <a:lnTo>
                      <a:pt x="114" y="43"/>
                    </a:lnTo>
                    <a:lnTo>
                      <a:pt x="137" y="45"/>
                    </a:lnTo>
                    <a:lnTo>
                      <a:pt x="141" y="54"/>
                    </a:lnTo>
                    <a:lnTo>
                      <a:pt x="120" y="89"/>
                    </a:lnTo>
                    <a:lnTo>
                      <a:pt x="124" y="112"/>
                    </a:lnTo>
                    <a:lnTo>
                      <a:pt x="105" y="112"/>
                    </a:lnTo>
                    <a:lnTo>
                      <a:pt x="87" y="121"/>
                    </a:lnTo>
                    <a:lnTo>
                      <a:pt x="75" y="118"/>
                    </a:lnTo>
                    <a:lnTo>
                      <a:pt x="63" y="127"/>
                    </a:lnTo>
                    <a:lnTo>
                      <a:pt x="62" y="142"/>
                    </a:lnTo>
                    <a:lnTo>
                      <a:pt x="69" y="148"/>
                    </a:lnTo>
                    <a:lnTo>
                      <a:pt x="65" y="159"/>
                    </a:lnTo>
                    <a:lnTo>
                      <a:pt x="35" y="152"/>
                    </a:lnTo>
                    <a:lnTo>
                      <a:pt x="29" y="134"/>
                    </a:lnTo>
                    <a:lnTo>
                      <a:pt x="23" y="139"/>
                    </a:lnTo>
                    <a:lnTo>
                      <a:pt x="12" y="132"/>
                    </a:lnTo>
                    <a:lnTo>
                      <a:pt x="16" y="118"/>
                    </a:lnTo>
                    <a:lnTo>
                      <a:pt x="0" y="101"/>
                    </a:lnTo>
                    <a:lnTo>
                      <a:pt x="2" y="89"/>
                    </a:lnTo>
                    <a:lnTo>
                      <a:pt x="14" y="83"/>
                    </a:lnTo>
                    <a:lnTo>
                      <a:pt x="15" y="70"/>
                    </a:lnTo>
                    <a:lnTo>
                      <a:pt x="31" y="57"/>
                    </a:lnTo>
                    <a:lnTo>
                      <a:pt x="28" y="29"/>
                    </a:lnTo>
                    <a:lnTo>
                      <a:pt x="45" y="8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91" name="Landskrona">
                <a:extLst>
                  <a:ext uri="{FF2B5EF4-FFF2-40B4-BE49-F238E27FC236}">
                    <a16:creationId xmlns:a16="http://schemas.microsoft.com/office/drawing/2014/main" id="{00000000-0008-0000-0200-0000FA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5131" y="5948034"/>
                <a:ext cx="130233" cy="119185"/>
              </a:xfrm>
              <a:custGeom>
                <a:avLst/>
                <a:gdLst>
                  <a:gd name="T0" fmla="*/ 15 w 95"/>
                  <a:gd name="T1" fmla="*/ 0 h 87"/>
                  <a:gd name="T2" fmla="*/ 21 w 95"/>
                  <a:gd name="T3" fmla="*/ 11 h 87"/>
                  <a:gd name="T4" fmla="*/ 40 w 95"/>
                  <a:gd name="T5" fmla="*/ 6 h 87"/>
                  <a:gd name="T6" fmla="*/ 53 w 95"/>
                  <a:gd name="T7" fmla="*/ 14 h 87"/>
                  <a:gd name="T8" fmla="*/ 60 w 95"/>
                  <a:gd name="T9" fmla="*/ 24 h 87"/>
                  <a:gd name="T10" fmla="*/ 76 w 95"/>
                  <a:gd name="T11" fmla="*/ 41 h 87"/>
                  <a:gd name="T12" fmla="*/ 72 w 95"/>
                  <a:gd name="T13" fmla="*/ 55 h 87"/>
                  <a:gd name="T14" fmla="*/ 83 w 95"/>
                  <a:gd name="T15" fmla="*/ 62 h 87"/>
                  <a:gd name="T16" fmla="*/ 89 w 95"/>
                  <a:gd name="T17" fmla="*/ 57 h 87"/>
                  <a:gd name="T18" fmla="*/ 95 w 95"/>
                  <a:gd name="T19" fmla="*/ 75 h 87"/>
                  <a:gd name="T20" fmla="*/ 84 w 95"/>
                  <a:gd name="T21" fmla="*/ 87 h 87"/>
                  <a:gd name="T22" fmla="*/ 50 w 95"/>
                  <a:gd name="T23" fmla="*/ 86 h 87"/>
                  <a:gd name="T24" fmla="*/ 42 w 95"/>
                  <a:gd name="T25" fmla="*/ 63 h 87"/>
                  <a:gd name="T26" fmla="*/ 17 w 95"/>
                  <a:gd name="T27" fmla="*/ 57 h 87"/>
                  <a:gd name="T28" fmla="*/ 0 w 95"/>
                  <a:gd name="T29" fmla="*/ 2 h 87"/>
                  <a:gd name="T30" fmla="*/ 15 w 95"/>
                  <a:gd name="T3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5" h="87">
                    <a:moveTo>
                      <a:pt x="15" y="0"/>
                    </a:moveTo>
                    <a:lnTo>
                      <a:pt x="21" y="11"/>
                    </a:lnTo>
                    <a:lnTo>
                      <a:pt x="40" y="6"/>
                    </a:lnTo>
                    <a:lnTo>
                      <a:pt x="53" y="14"/>
                    </a:lnTo>
                    <a:lnTo>
                      <a:pt x="60" y="24"/>
                    </a:lnTo>
                    <a:lnTo>
                      <a:pt x="76" y="41"/>
                    </a:lnTo>
                    <a:lnTo>
                      <a:pt x="72" y="55"/>
                    </a:lnTo>
                    <a:lnTo>
                      <a:pt x="83" y="62"/>
                    </a:lnTo>
                    <a:lnTo>
                      <a:pt x="89" y="57"/>
                    </a:lnTo>
                    <a:lnTo>
                      <a:pt x="95" y="75"/>
                    </a:lnTo>
                    <a:lnTo>
                      <a:pt x="84" y="87"/>
                    </a:lnTo>
                    <a:lnTo>
                      <a:pt x="50" y="86"/>
                    </a:lnTo>
                    <a:lnTo>
                      <a:pt x="42" y="63"/>
                    </a:lnTo>
                    <a:lnTo>
                      <a:pt x="17" y="57"/>
                    </a:lnTo>
                    <a:lnTo>
                      <a:pt x="0" y="2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92" name="Båstad">
                <a:extLst>
                  <a:ext uri="{FF2B5EF4-FFF2-40B4-BE49-F238E27FC236}">
                    <a16:creationId xmlns:a16="http://schemas.microsoft.com/office/drawing/2014/main" id="{00000000-0008-0000-0200-0000FB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5780" y="5519307"/>
                <a:ext cx="159021" cy="121903"/>
              </a:xfrm>
              <a:custGeom>
                <a:avLst/>
                <a:gdLst>
                  <a:gd name="T0" fmla="*/ 34 w 116"/>
                  <a:gd name="T1" fmla="*/ 0 h 88"/>
                  <a:gd name="T2" fmla="*/ 58 w 116"/>
                  <a:gd name="T3" fmla="*/ 12 h 88"/>
                  <a:gd name="T4" fmla="*/ 74 w 116"/>
                  <a:gd name="T5" fmla="*/ 22 h 88"/>
                  <a:gd name="T6" fmla="*/ 95 w 116"/>
                  <a:gd name="T7" fmla="*/ 13 h 88"/>
                  <a:gd name="T8" fmla="*/ 116 w 116"/>
                  <a:gd name="T9" fmla="*/ 30 h 88"/>
                  <a:gd name="T10" fmla="*/ 108 w 116"/>
                  <a:gd name="T11" fmla="*/ 63 h 88"/>
                  <a:gd name="T12" fmla="*/ 91 w 116"/>
                  <a:gd name="T13" fmla="*/ 56 h 88"/>
                  <a:gd name="T14" fmla="*/ 74 w 116"/>
                  <a:gd name="T15" fmla="*/ 83 h 88"/>
                  <a:gd name="T16" fmla="*/ 44 w 116"/>
                  <a:gd name="T17" fmla="*/ 88 h 88"/>
                  <a:gd name="T18" fmla="*/ 36 w 116"/>
                  <a:gd name="T19" fmla="*/ 66 h 88"/>
                  <a:gd name="T20" fmla="*/ 19 w 116"/>
                  <a:gd name="T21" fmla="*/ 51 h 88"/>
                  <a:gd name="T22" fmla="*/ 0 w 116"/>
                  <a:gd name="T23" fmla="*/ 45 h 88"/>
                  <a:gd name="T24" fmla="*/ 0 w 116"/>
                  <a:gd name="T25" fmla="*/ 21 h 88"/>
                  <a:gd name="T26" fmla="*/ 17 w 116"/>
                  <a:gd name="T27" fmla="*/ 8 h 88"/>
                  <a:gd name="T28" fmla="*/ 34 w 116"/>
                  <a:gd name="T2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6" h="88">
                    <a:moveTo>
                      <a:pt x="34" y="0"/>
                    </a:moveTo>
                    <a:lnTo>
                      <a:pt x="58" y="12"/>
                    </a:lnTo>
                    <a:lnTo>
                      <a:pt x="74" y="22"/>
                    </a:lnTo>
                    <a:lnTo>
                      <a:pt x="95" y="13"/>
                    </a:lnTo>
                    <a:lnTo>
                      <a:pt x="116" y="30"/>
                    </a:lnTo>
                    <a:lnTo>
                      <a:pt x="108" y="63"/>
                    </a:lnTo>
                    <a:lnTo>
                      <a:pt x="91" y="56"/>
                    </a:lnTo>
                    <a:lnTo>
                      <a:pt x="74" y="83"/>
                    </a:lnTo>
                    <a:lnTo>
                      <a:pt x="44" y="88"/>
                    </a:lnTo>
                    <a:lnTo>
                      <a:pt x="36" y="66"/>
                    </a:lnTo>
                    <a:lnTo>
                      <a:pt x="19" y="51"/>
                    </a:lnTo>
                    <a:lnTo>
                      <a:pt x="0" y="45"/>
                    </a:lnTo>
                    <a:lnTo>
                      <a:pt x="0" y="21"/>
                    </a:lnTo>
                    <a:lnTo>
                      <a:pt x="17" y="8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93" name="Ängelholm">
                <a:extLst>
                  <a:ext uri="{FF2B5EF4-FFF2-40B4-BE49-F238E27FC236}">
                    <a16:creationId xmlns:a16="http://schemas.microsoft.com/office/drawing/2014/main" id="{00000000-0008-0000-0200-0000FC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6099" y="5597372"/>
                <a:ext cx="209744" cy="204099"/>
              </a:xfrm>
              <a:custGeom>
                <a:avLst/>
                <a:gdLst>
                  <a:gd name="T0" fmla="*/ 47 w 153"/>
                  <a:gd name="T1" fmla="*/ 0 h 148"/>
                  <a:gd name="T2" fmla="*/ 64 w 153"/>
                  <a:gd name="T3" fmla="*/ 7 h 148"/>
                  <a:gd name="T4" fmla="*/ 134 w 153"/>
                  <a:gd name="T5" fmla="*/ 19 h 148"/>
                  <a:gd name="T6" fmla="*/ 153 w 153"/>
                  <a:gd name="T7" fmla="*/ 32 h 148"/>
                  <a:gd name="T8" fmla="*/ 121 w 153"/>
                  <a:gd name="T9" fmla="*/ 72 h 148"/>
                  <a:gd name="T10" fmla="*/ 121 w 153"/>
                  <a:gd name="T11" fmla="*/ 95 h 148"/>
                  <a:gd name="T12" fmla="*/ 106 w 153"/>
                  <a:gd name="T13" fmla="*/ 103 h 148"/>
                  <a:gd name="T14" fmla="*/ 77 w 153"/>
                  <a:gd name="T15" fmla="*/ 100 h 148"/>
                  <a:gd name="T16" fmla="*/ 81 w 153"/>
                  <a:gd name="T17" fmla="*/ 117 h 148"/>
                  <a:gd name="T18" fmla="*/ 60 w 153"/>
                  <a:gd name="T19" fmla="*/ 129 h 148"/>
                  <a:gd name="T20" fmla="*/ 60 w 153"/>
                  <a:gd name="T21" fmla="*/ 137 h 148"/>
                  <a:gd name="T22" fmla="*/ 43 w 153"/>
                  <a:gd name="T23" fmla="*/ 141 h 148"/>
                  <a:gd name="T24" fmla="*/ 21 w 153"/>
                  <a:gd name="T25" fmla="*/ 148 h 148"/>
                  <a:gd name="T26" fmla="*/ 5 w 153"/>
                  <a:gd name="T27" fmla="*/ 133 h 148"/>
                  <a:gd name="T28" fmla="*/ 18 w 153"/>
                  <a:gd name="T29" fmla="*/ 118 h 148"/>
                  <a:gd name="T30" fmla="*/ 5 w 153"/>
                  <a:gd name="T31" fmla="*/ 97 h 148"/>
                  <a:gd name="T32" fmla="*/ 20 w 153"/>
                  <a:gd name="T33" fmla="*/ 88 h 148"/>
                  <a:gd name="T34" fmla="*/ 28 w 153"/>
                  <a:gd name="T35" fmla="*/ 71 h 148"/>
                  <a:gd name="T36" fmla="*/ 26 w 153"/>
                  <a:gd name="T37" fmla="*/ 70 h 148"/>
                  <a:gd name="T38" fmla="*/ 17 w 153"/>
                  <a:gd name="T39" fmla="*/ 50 h 148"/>
                  <a:gd name="T40" fmla="*/ 0 w 153"/>
                  <a:gd name="T41" fmla="*/ 32 h 148"/>
                  <a:gd name="T42" fmla="*/ 30 w 153"/>
                  <a:gd name="T43" fmla="*/ 27 h 148"/>
                  <a:gd name="T44" fmla="*/ 47 w 153"/>
                  <a:gd name="T45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48">
                    <a:moveTo>
                      <a:pt x="47" y="0"/>
                    </a:moveTo>
                    <a:lnTo>
                      <a:pt x="64" y="7"/>
                    </a:lnTo>
                    <a:lnTo>
                      <a:pt x="134" y="19"/>
                    </a:lnTo>
                    <a:lnTo>
                      <a:pt x="153" y="32"/>
                    </a:lnTo>
                    <a:lnTo>
                      <a:pt x="121" y="72"/>
                    </a:lnTo>
                    <a:lnTo>
                      <a:pt x="121" y="95"/>
                    </a:lnTo>
                    <a:lnTo>
                      <a:pt x="106" y="103"/>
                    </a:lnTo>
                    <a:lnTo>
                      <a:pt x="77" y="100"/>
                    </a:lnTo>
                    <a:lnTo>
                      <a:pt x="81" y="117"/>
                    </a:lnTo>
                    <a:lnTo>
                      <a:pt x="60" y="129"/>
                    </a:lnTo>
                    <a:lnTo>
                      <a:pt x="60" y="137"/>
                    </a:lnTo>
                    <a:lnTo>
                      <a:pt x="43" y="141"/>
                    </a:lnTo>
                    <a:lnTo>
                      <a:pt x="21" y="148"/>
                    </a:lnTo>
                    <a:lnTo>
                      <a:pt x="5" y="133"/>
                    </a:lnTo>
                    <a:lnTo>
                      <a:pt x="18" y="118"/>
                    </a:lnTo>
                    <a:lnTo>
                      <a:pt x="5" y="97"/>
                    </a:lnTo>
                    <a:lnTo>
                      <a:pt x="20" y="88"/>
                    </a:lnTo>
                    <a:lnTo>
                      <a:pt x="28" y="71"/>
                    </a:lnTo>
                    <a:lnTo>
                      <a:pt x="26" y="70"/>
                    </a:lnTo>
                    <a:lnTo>
                      <a:pt x="17" y="50"/>
                    </a:lnTo>
                    <a:lnTo>
                      <a:pt x="0" y="32"/>
                    </a:lnTo>
                    <a:lnTo>
                      <a:pt x="30" y="27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94" name="Åstorp">
                <a:extLst>
                  <a:ext uri="{FF2B5EF4-FFF2-40B4-BE49-F238E27FC236}">
                    <a16:creationId xmlns:a16="http://schemas.microsoft.com/office/drawing/2014/main" id="{00000000-0008-0000-0200-0000FD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4887" y="5759003"/>
                <a:ext cx="122008" cy="93157"/>
              </a:xfrm>
              <a:custGeom>
                <a:avLst/>
                <a:gdLst>
                  <a:gd name="T0" fmla="*/ 60 w 89"/>
                  <a:gd name="T1" fmla="*/ 0 h 68"/>
                  <a:gd name="T2" fmla="*/ 85 w 89"/>
                  <a:gd name="T3" fmla="*/ 21 h 68"/>
                  <a:gd name="T4" fmla="*/ 89 w 89"/>
                  <a:gd name="T5" fmla="*/ 60 h 68"/>
                  <a:gd name="T6" fmla="*/ 76 w 89"/>
                  <a:gd name="T7" fmla="*/ 68 h 68"/>
                  <a:gd name="T8" fmla="*/ 58 w 89"/>
                  <a:gd name="T9" fmla="*/ 44 h 68"/>
                  <a:gd name="T10" fmla="*/ 46 w 89"/>
                  <a:gd name="T11" fmla="*/ 44 h 68"/>
                  <a:gd name="T12" fmla="*/ 38 w 89"/>
                  <a:gd name="T13" fmla="*/ 37 h 68"/>
                  <a:gd name="T14" fmla="*/ 13 w 89"/>
                  <a:gd name="T15" fmla="*/ 48 h 68"/>
                  <a:gd name="T16" fmla="*/ 0 w 89"/>
                  <a:gd name="T17" fmla="*/ 31 h 68"/>
                  <a:gd name="T18" fmla="*/ 22 w 89"/>
                  <a:gd name="T19" fmla="*/ 24 h 68"/>
                  <a:gd name="T20" fmla="*/ 39 w 89"/>
                  <a:gd name="T21" fmla="*/ 20 h 68"/>
                  <a:gd name="T22" fmla="*/ 39 w 89"/>
                  <a:gd name="T23" fmla="*/ 12 h 68"/>
                  <a:gd name="T24" fmla="*/ 60 w 89"/>
                  <a:gd name="T25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9" h="68">
                    <a:moveTo>
                      <a:pt x="60" y="0"/>
                    </a:moveTo>
                    <a:lnTo>
                      <a:pt x="85" y="21"/>
                    </a:lnTo>
                    <a:lnTo>
                      <a:pt x="89" y="60"/>
                    </a:lnTo>
                    <a:lnTo>
                      <a:pt x="76" y="68"/>
                    </a:lnTo>
                    <a:lnTo>
                      <a:pt x="58" y="44"/>
                    </a:lnTo>
                    <a:lnTo>
                      <a:pt x="46" y="44"/>
                    </a:lnTo>
                    <a:lnTo>
                      <a:pt x="38" y="37"/>
                    </a:lnTo>
                    <a:lnTo>
                      <a:pt x="13" y="48"/>
                    </a:lnTo>
                    <a:lnTo>
                      <a:pt x="0" y="31"/>
                    </a:lnTo>
                    <a:lnTo>
                      <a:pt x="22" y="24"/>
                    </a:lnTo>
                    <a:lnTo>
                      <a:pt x="39" y="20"/>
                    </a:lnTo>
                    <a:lnTo>
                      <a:pt x="39" y="12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95" name="Klippan">
                <a:extLst>
                  <a:ext uri="{FF2B5EF4-FFF2-40B4-BE49-F238E27FC236}">
                    <a16:creationId xmlns:a16="http://schemas.microsoft.com/office/drawing/2014/main" id="{00000000-0008-0000-0200-0000FE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1656" y="5727516"/>
                <a:ext cx="243996" cy="193117"/>
              </a:xfrm>
              <a:custGeom>
                <a:avLst/>
                <a:gdLst>
                  <a:gd name="T0" fmla="*/ 44 w 177"/>
                  <a:gd name="T1" fmla="*/ 0 h 139"/>
                  <a:gd name="T2" fmla="*/ 70 w 177"/>
                  <a:gd name="T3" fmla="*/ 21 h 139"/>
                  <a:gd name="T4" fmla="*/ 80 w 177"/>
                  <a:gd name="T5" fmla="*/ 5 h 139"/>
                  <a:gd name="T6" fmla="*/ 95 w 177"/>
                  <a:gd name="T7" fmla="*/ 9 h 139"/>
                  <a:gd name="T8" fmla="*/ 95 w 177"/>
                  <a:gd name="T9" fmla="*/ 29 h 139"/>
                  <a:gd name="T10" fmla="*/ 109 w 177"/>
                  <a:gd name="T11" fmla="*/ 40 h 139"/>
                  <a:gd name="T12" fmla="*/ 104 w 177"/>
                  <a:gd name="T13" fmla="*/ 47 h 139"/>
                  <a:gd name="T14" fmla="*/ 113 w 177"/>
                  <a:gd name="T15" fmla="*/ 65 h 139"/>
                  <a:gd name="T16" fmla="*/ 135 w 177"/>
                  <a:gd name="T17" fmla="*/ 65 h 139"/>
                  <a:gd name="T18" fmla="*/ 152 w 177"/>
                  <a:gd name="T19" fmla="*/ 77 h 139"/>
                  <a:gd name="T20" fmla="*/ 160 w 177"/>
                  <a:gd name="T21" fmla="*/ 94 h 139"/>
                  <a:gd name="T22" fmla="*/ 173 w 177"/>
                  <a:gd name="T23" fmla="*/ 89 h 139"/>
                  <a:gd name="T24" fmla="*/ 177 w 177"/>
                  <a:gd name="T25" fmla="*/ 94 h 139"/>
                  <a:gd name="T26" fmla="*/ 171 w 177"/>
                  <a:gd name="T27" fmla="*/ 111 h 139"/>
                  <a:gd name="T28" fmla="*/ 156 w 177"/>
                  <a:gd name="T29" fmla="*/ 118 h 139"/>
                  <a:gd name="T30" fmla="*/ 154 w 177"/>
                  <a:gd name="T31" fmla="*/ 139 h 139"/>
                  <a:gd name="T32" fmla="*/ 126 w 177"/>
                  <a:gd name="T33" fmla="*/ 137 h 139"/>
                  <a:gd name="T34" fmla="*/ 116 w 177"/>
                  <a:gd name="T35" fmla="*/ 136 h 139"/>
                  <a:gd name="T36" fmla="*/ 112 w 177"/>
                  <a:gd name="T37" fmla="*/ 127 h 139"/>
                  <a:gd name="T38" fmla="*/ 89 w 177"/>
                  <a:gd name="T39" fmla="*/ 125 h 139"/>
                  <a:gd name="T40" fmla="*/ 76 w 177"/>
                  <a:gd name="T41" fmla="*/ 128 h 139"/>
                  <a:gd name="T42" fmla="*/ 63 w 177"/>
                  <a:gd name="T43" fmla="*/ 121 h 139"/>
                  <a:gd name="T44" fmla="*/ 55 w 177"/>
                  <a:gd name="T45" fmla="*/ 97 h 139"/>
                  <a:gd name="T46" fmla="*/ 33 w 177"/>
                  <a:gd name="T47" fmla="*/ 82 h 139"/>
                  <a:gd name="T48" fmla="*/ 29 w 177"/>
                  <a:gd name="T49" fmla="*/ 43 h 139"/>
                  <a:gd name="T50" fmla="*/ 4 w 177"/>
                  <a:gd name="T51" fmla="*/ 22 h 139"/>
                  <a:gd name="T52" fmla="*/ 0 w 177"/>
                  <a:gd name="T53" fmla="*/ 5 h 139"/>
                  <a:gd name="T54" fmla="*/ 29 w 177"/>
                  <a:gd name="T55" fmla="*/ 8 h 139"/>
                  <a:gd name="T56" fmla="*/ 44 w 177"/>
                  <a:gd name="T57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7" h="139">
                    <a:moveTo>
                      <a:pt x="44" y="0"/>
                    </a:moveTo>
                    <a:lnTo>
                      <a:pt x="70" y="21"/>
                    </a:lnTo>
                    <a:lnTo>
                      <a:pt x="80" y="5"/>
                    </a:lnTo>
                    <a:lnTo>
                      <a:pt x="95" y="9"/>
                    </a:lnTo>
                    <a:lnTo>
                      <a:pt x="95" y="29"/>
                    </a:lnTo>
                    <a:lnTo>
                      <a:pt x="109" y="40"/>
                    </a:lnTo>
                    <a:lnTo>
                      <a:pt x="104" y="47"/>
                    </a:lnTo>
                    <a:lnTo>
                      <a:pt x="113" y="65"/>
                    </a:lnTo>
                    <a:lnTo>
                      <a:pt x="135" y="65"/>
                    </a:lnTo>
                    <a:lnTo>
                      <a:pt x="152" y="77"/>
                    </a:lnTo>
                    <a:lnTo>
                      <a:pt x="160" y="94"/>
                    </a:lnTo>
                    <a:lnTo>
                      <a:pt x="173" y="89"/>
                    </a:lnTo>
                    <a:lnTo>
                      <a:pt x="177" y="94"/>
                    </a:lnTo>
                    <a:lnTo>
                      <a:pt x="171" y="111"/>
                    </a:lnTo>
                    <a:lnTo>
                      <a:pt x="156" y="118"/>
                    </a:lnTo>
                    <a:lnTo>
                      <a:pt x="154" y="139"/>
                    </a:lnTo>
                    <a:lnTo>
                      <a:pt x="126" y="137"/>
                    </a:lnTo>
                    <a:lnTo>
                      <a:pt x="116" y="136"/>
                    </a:lnTo>
                    <a:lnTo>
                      <a:pt x="112" y="127"/>
                    </a:lnTo>
                    <a:lnTo>
                      <a:pt x="89" y="125"/>
                    </a:lnTo>
                    <a:lnTo>
                      <a:pt x="76" y="128"/>
                    </a:lnTo>
                    <a:lnTo>
                      <a:pt x="63" y="121"/>
                    </a:lnTo>
                    <a:lnTo>
                      <a:pt x="55" y="97"/>
                    </a:lnTo>
                    <a:lnTo>
                      <a:pt x="33" y="82"/>
                    </a:lnTo>
                    <a:lnTo>
                      <a:pt x="29" y="43"/>
                    </a:lnTo>
                    <a:lnTo>
                      <a:pt x="4" y="22"/>
                    </a:lnTo>
                    <a:lnTo>
                      <a:pt x="0" y="5"/>
                    </a:lnTo>
                    <a:lnTo>
                      <a:pt x="29" y="8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96" name="Örkelljunga">
                <a:extLst>
                  <a:ext uri="{FF2B5EF4-FFF2-40B4-BE49-F238E27FC236}">
                    <a16:creationId xmlns:a16="http://schemas.microsoft.com/office/drawing/2014/main" id="{00000000-0008-0000-0200-0000FF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1975" y="5560405"/>
                <a:ext cx="224803" cy="197227"/>
              </a:xfrm>
              <a:custGeom>
                <a:avLst/>
                <a:gdLst>
                  <a:gd name="T0" fmla="*/ 123 w 163"/>
                  <a:gd name="T1" fmla="*/ 0 h 142"/>
                  <a:gd name="T2" fmla="*/ 136 w 163"/>
                  <a:gd name="T3" fmla="*/ 13 h 142"/>
                  <a:gd name="T4" fmla="*/ 163 w 163"/>
                  <a:gd name="T5" fmla="*/ 13 h 142"/>
                  <a:gd name="T6" fmla="*/ 162 w 163"/>
                  <a:gd name="T7" fmla="*/ 26 h 142"/>
                  <a:gd name="T8" fmla="*/ 136 w 163"/>
                  <a:gd name="T9" fmla="*/ 42 h 142"/>
                  <a:gd name="T10" fmla="*/ 136 w 163"/>
                  <a:gd name="T11" fmla="*/ 74 h 142"/>
                  <a:gd name="T12" fmla="*/ 131 w 163"/>
                  <a:gd name="T13" fmla="*/ 89 h 142"/>
                  <a:gd name="T14" fmla="*/ 119 w 163"/>
                  <a:gd name="T15" fmla="*/ 80 h 142"/>
                  <a:gd name="T16" fmla="*/ 106 w 163"/>
                  <a:gd name="T17" fmla="*/ 101 h 142"/>
                  <a:gd name="T18" fmla="*/ 79 w 163"/>
                  <a:gd name="T19" fmla="*/ 95 h 142"/>
                  <a:gd name="T20" fmla="*/ 51 w 163"/>
                  <a:gd name="T21" fmla="*/ 130 h 142"/>
                  <a:gd name="T22" fmla="*/ 36 w 163"/>
                  <a:gd name="T23" fmla="*/ 126 h 142"/>
                  <a:gd name="T24" fmla="*/ 26 w 163"/>
                  <a:gd name="T25" fmla="*/ 142 h 142"/>
                  <a:gd name="T26" fmla="*/ 0 w 163"/>
                  <a:gd name="T27" fmla="*/ 121 h 142"/>
                  <a:gd name="T28" fmla="*/ 0 w 163"/>
                  <a:gd name="T29" fmla="*/ 98 h 142"/>
                  <a:gd name="T30" fmla="*/ 32 w 163"/>
                  <a:gd name="T31" fmla="*/ 58 h 142"/>
                  <a:gd name="T32" fmla="*/ 68 w 163"/>
                  <a:gd name="T33" fmla="*/ 24 h 142"/>
                  <a:gd name="T34" fmla="*/ 95 w 163"/>
                  <a:gd name="T35" fmla="*/ 11 h 142"/>
                  <a:gd name="T36" fmla="*/ 108 w 163"/>
                  <a:gd name="T37" fmla="*/ 11 h 142"/>
                  <a:gd name="T38" fmla="*/ 123 w 163"/>
                  <a:gd name="T39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3" h="142">
                    <a:moveTo>
                      <a:pt x="123" y="0"/>
                    </a:moveTo>
                    <a:lnTo>
                      <a:pt x="136" y="13"/>
                    </a:lnTo>
                    <a:lnTo>
                      <a:pt x="163" y="13"/>
                    </a:lnTo>
                    <a:lnTo>
                      <a:pt x="162" y="26"/>
                    </a:lnTo>
                    <a:lnTo>
                      <a:pt x="136" y="42"/>
                    </a:lnTo>
                    <a:lnTo>
                      <a:pt x="136" y="74"/>
                    </a:lnTo>
                    <a:lnTo>
                      <a:pt x="131" y="89"/>
                    </a:lnTo>
                    <a:lnTo>
                      <a:pt x="119" y="80"/>
                    </a:lnTo>
                    <a:lnTo>
                      <a:pt x="106" y="101"/>
                    </a:lnTo>
                    <a:lnTo>
                      <a:pt x="79" y="95"/>
                    </a:lnTo>
                    <a:lnTo>
                      <a:pt x="51" y="130"/>
                    </a:lnTo>
                    <a:lnTo>
                      <a:pt x="36" y="126"/>
                    </a:lnTo>
                    <a:lnTo>
                      <a:pt x="26" y="142"/>
                    </a:lnTo>
                    <a:lnTo>
                      <a:pt x="0" y="121"/>
                    </a:lnTo>
                    <a:lnTo>
                      <a:pt x="0" y="98"/>
                    </a:lnTo>
                    <a:lnTo>
                      <a:pt x="32" y="58"/>
                    </a:lnTo>
                    <a:lnTo>
                      <a:pt x="68" y="24"/>
                    </a:lnTo>
                    <a:lnTo>
                      <a:pt x="95" y="11"/>
                    </a:lnTo>
                    <a:lnTo>
                      <a:pt x="108" y="11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97" name="Perstorp">
                <a:extLst>
                  <a:ext uri="{FF2B5EF4-FFF2-40B4-BE49-F238E27FC236}">
                    <a16:creationId xmlns:a16="http://schemas.microsoft.com/office/drawing/2014/main" id="{00000000-0008-0000-0200-000000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3240" y="5691898"/>
                <a:ext cx="94590" cy="142453"/>
              </a:xfrm>
              <a:custGeom>
                <a:avLst/>
                <a:gdLst>
                  <a:gd name="T0" fmla="*/ 28 w 69"/>
                  <a:gd name="T1" fmla="*/ 0 h 103"/>
                  <a:gd name="T2" fmla="*/ 55 w 69"/>
                  <a:gd name="T3" fmla="*/ 6 h 103"/>
                  <a:gd name="T4" fmla="*/ 66 w 69"/>
                  <a:gd name="T5" fmla="*/ 43 h 103"/>
                  <a:gd name="T6" fmla="*/ 60 w 69"/>
                  <a:gd name="T7" fmla="*/ 56 h 103"/>
                  <a:gd name="T8" fmla="*/ 69 w 69"/>
                  <a:gd name="T9" fmla="*/ 69 h 103"/>
                  <a:gd name="T10" fmla="*/ 69 w 69"/>
                  <a:gd name="T11" fmla="*/ 81 h 103"/>
                  <a:gd name="T12" fmla="*/ 57 w 69"/>
                  <a:gd name="T13" fmla="*/ 103 h 103"/>
                  <a:gd name="T14" fmla="*/ 40 w 69"/>
                  <a:gd name="T15" fmla="*/ 91 h 103"/>
                  <a:gd name="T16" fmla="*/ 18 w 69"/>
                  <a:gd name="T17" fmla="*/ 91 h 103"/>
                  <a:gd name="T18" fmla="*/ 9 w 69"/>
                  <a:gd name="T19" fmla="*/ 73 h 103"/>
                  <a:gd name="T20" fmla="*/ 14 w 69"/>
                  <a:gd name="T21" fmla="*/ 66 h 103"/>
                  <a:gd name="T22" fmla="*/ 0 w 69"/>
                  <a:gd name="T23" fmla="*/ 55 h 103"/>
                  <a:gd name="T24" fmla="*/ 0 w 69"/>
                  <a:gd name="T25" fmla="*/ 35 h 103"/>
                  <a:gd name="T26" fmla="*/ 28 w 69"/>
                  <a:gd name="T27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9" h="103">
                    <a:moveTo>
                      <a:pt x="28" y="0"/>
                    </a:moveTo>
                    <a:lnTo>
                      <a:pt x="55" y="6"/>
                    </a:lnTo>
                    <a:lnTo>
                      <a:pt x="66" y="43"/>
                    </a:lnTo>
                    <a:lnTo>
                      <a:pt x="60" y="56"/>
                    </a:lnTo>
                    <a:lnTo>
                      <a:pt x="69" y="69"/>
                    </a:lnTo>
                    <a:lnTo>
                      <a:pt x="69" y="81"/>
                    </a:lnTo>
                    <a:lnTo>
                      <a:pt x="57" y="103"/>
                    </a:lnTo>
                    <a:lnTo>
                      <a:pt x="40" y="91"/>
                    </a:lnTo>
                    <a:lnTo>
                      <a:pt x="18" y="91"/>
                    </a:lnTo>
                    <a:lnTo>
                      <a:pt x="9" y="73"/>
                    </a:lnTo>
                    <a:lnTo>
                      <a:pt x="14" y="66"/>
                    </a:lnTo>
                    <a:lnTo>
                      <a:pt x="0" y="55"/>
                    </a:lnTo>
                    <a:lnTo>
                      <a:pt x="0" y="3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98" name="Hässleholm">
                <a:extLst>
                  <a:ext uri="{FF2B5EF4-FFF2-40B4-BE49-F238E27FC236}">
                    <a16:creationId xmlns:a16="http://schemas.microsoft.com/office/drawing/2014/main" id="{00000000-0008-0000-0200-000001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8637" y="5565885"/>
                <a:ext cx="279658" cy="409547"/>
              </a:xfrm>
              <a:custGeom>
                <a:avLst/>
                <a:gdLst>
                  <a:gd name="T0" fmla="*/ 104 w 204"/>
                  <a:gd name="T1" fmla="*/ 0 h 296"/>
                  <a:gd name="T2" fmla="*/ 118 w 204"/>
                  <a:gd name="T3" fmla="*/ 25 h 296"/>
                  <a:gd name="T4" fmla="*/ 169 w 204"/>
                  <a:gd name="T5" fmla="*/ 15 h 296"/>
                  <a:gd name="T6" fmla="*/ 171 w 204"/>
                  <a:gd name="T7" fmla="*/ 26 h 296"/>
                  <a:gd name="T8" fmla="*/ 165 w 204"/>
                  <a:gd name="T9" fmla="*/ 41 h 296"/>
                  <a:gd name="T10" fmla="*/ 180 w 204"/>
                  <a:gd name="T11" fmla="*/ 49 h 296"/>
                  <a:gd name="T12" fmla="*/ 179 w 204"/>
                  <a:gd name="T13" fmla="*/ 67 h 296"/>
                  <a:gd name="T14" fmla="*/ 200 w 204"/>
                  <a:gd name="T15" fmla="*/ 68 h 296"/>
                  <a:gd name="T16" fmla="*/ 200 w 204"/>
                  <a:gd name="T17" fmla="*/ 104 h 296"/>
                  <a:gd name="T18" fmla="*/ 195 w 204"/>
                  <a:gd name="T19" fmla="*/ 132 h 296"/>
                  <a:gd name="T20" fmla="*/ 200 w 204"/>
                  <a:gd name="T21" fmla="*/ 152 h 296"/>
                  <a:gd name="T22" fmla="*/ 204 w 204"/>
                  <a:gd name="T23" fmla="*/ 173 h 296"/>
                  <a:gd name="T24" fmla="*/ 194 w 204"/>
                  <a:gd name="T25" fmla="*/ 194 h 296"/>
                  <a:gd name="T26" fmla="*/ 199 w 204"/>
                  <a:gd name="T27" fmla="*/ 208 h 296"/>
                  <a:gd name="T28" fmla="*/ 169 w 204"/>
                  <a:gd name="T29" fmla="*/ 252 h 296"/>
                  <a:gd name="T30" fmla="*/ 145 w 204"/>
                  <a:gd name="T31" fmla="*/ 258 h 296"/>
                  <a:gd name="T32" fmla="*/ 136 w 204"/>
                  <a:gd name="T33" fmla="*/ 246 h 296"/>
                  <a:gd name="T34" fmla="*/ 116 w 204"/>
                  <a:gd name="T35" fmla="*/ 274 h 296"/>
                  <a:gd name="T36" fmla="*/ 124 w 204"/>
                  <a:gd name="T37" fmla="*/ 290 h 296"/>
                  <a:gd name="T38" fmla="*/ 108 w 204"/>
                  <a:gd name="T39" fmla="*/ 296 h 296"/>
                  <a:gd name="T40" fmla="*/ 91 w 204"/>
                  <a:gd name="T41" fmla="*/ 290 h 296"/>
                  <a:gd name="T42" fmla="*/ 65 w 204"/>
                  <a:gd name="T43" fmla="*/ 288 h 296"/>
                  <a:gd name="T44" fmla="*/ 76 w 204"/>
                  <a:gd name="T45" fmla="*/ 274 h 296"/>
                  <a:gd name="T46" fmla="*/ 81 w 204"/>
                  <a:gd name="T47" fmla="*/ 236 h 296"/>
                  <a:gd name="T48" fmla="*/ 51 w 204"/>
                  <a:gd name="T49" fmla="*/ 227 h 296"/>
                  <a:gd name="T50" fmla="*/ 47 w 204"/>
                  <a:gd name="T51" fmla="*/ 207 h 296"/>
                  <a:gd name="T52" fmla="*/ 27 w 204"/>
                  <a:gd name="T53" fmla="*/ 211 h 296"/>
                  <a:gd name="T54" fmla="*/ 23 w 204"/>
                  <a:gd name="T55" fmla="*/ 206 h 296"/>
                  <a:gd name="T56" fmla="*/ 10 w 204"/>
                  <a:gd name="T57" fmla="*/ 211 h 296"/>
                  <a:gd name="T58" fmla="*/ 2 w 204"/>
                  <a:gd name="T59" fmla="*/ 194 h 296"/>
                  <a:gd name="T60" fmla="*/ 14 w 204"/>
                  <a:gd name="T61" fmla="*/ 172 h 296"/>
                  <a:gd name="T62" fmla="*/ 14 w 204"/>
                  <a:gd name="T63" fmla="*/ 160 h 296"/>
                  <a:gd name="T64" fmla="*/ 5 w 204"/>
                  <a:gd name="T65" fmla="*/ 147 h 296"/>
                  <a:gd name="T66" fmla="*/ 11 w 204"/>
                  <a:gd name="T67" fmla="*/ 134 h 296"/>
                  <a:gd name="T68" fmla="*/ 0 w 204"/>
                  <a:gd name="T69" fmla="*/ 97 h 296"/>
                  <a:gd name="T70" fmla="*/ 13 w 204"/>
                  <a:gd name="T71" fmla="*/ 76 h 296"/>
                  <a:gd name="T72" fmla="*/ 25 w 204"/>
                  <a:gd name="T73" fmla="*/ 85 h 296"/>
                  <a:gd name="T74" fmla="*/ 30 w 204"/>
                  <a:gd name="T75" fmla="*/ 70 h 296"/>
                  <a:gd name="T76" fmla="*/ 30 w 204"/>
                  <a:gd name="T77" fmla="*/ 38 h 296"/>
                  <a:gd name="T78" fmla="*/ 56 w 204"/>
                  <a:gd name="T79" fmla="*/ 22 h 296"/>
                  <a:gd name="T80" fmla="*/ 57 w 204"/>
                  <a:gd name="T81" fmla="*/ 9 h 296"/>
                  <a:gd name="T82" fmla="*/ 104 w 204"/>
                  <a:gd name="T83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4" h="296">
                    <a:moveTo>
                      <a:pt x="104" y="0"/>
                    </a:moveTo>
                    <a:lnTo>
                      <a:pt x="118" y="25"/>
                    </a:lnTo>
                    <a:lnTo>
                      <a:pt x="169" y="15"/>
                    </a:lnTo>
                    <a:lnTo>
                      <a:pt x="171" y="26"/>
                    </a:lnTo>
                    <a:lnTo>
                      <a:pt x="165" y="41"/>
                    </a:lnTo>
                    <a:lnTo>
                      <a:pt x="180" y="49"/>
                    </a:lnTo>
                    <a:lnTo>
                      <a:pt x="179" y="67"/>
                    </a:lnTo>
                    <a:lnTo>
                      <a:pt x="200" y="68"/>
                    </a:lnTo>
                    <a:lnTo>
                      <a:pt x="200" y="104"/>
                    </a:lnTo>
                    <a:lnTo>
                      <a:pt x="195" y="132"/>
                    </a:lnTo>
                    <a:lnTo>
                      <a:pt x="200" y="152"/>
                    </a:lnTo>
                    <a:lnTo>
                      <a:pt x="204" y="173"/>
                    </a:lnTo>
                    <a:lnTo>
                      <a:pt x="194" y="194"/>
                    </a:lnTo>
                    <a:lnTo>
                      <a:pt x="199" y="208"/>
                    </a:lnTo>
                    <a:lnTo>
                      <a:pt x="169" y="252"/>
                    </a:lnTo>
                    <a:lnTo>
                      <a:pt x="145" y="258"/>
                    </a:lnTo>
                    <a:lnTo>
                      <a:pt x="136" y="246"/>
                    </a:lnTo>
                    <a:lnTo>
                      <a:pt x="116" y="274"/>
                    </a:lnTo>
                    <a:lnTo>
                      <a:pt x="124" y="290"/>
                    </a:lnTo>
                    <a:lnTo>
                      <a:pt x="108" y="296"/>
                    </a:lnTo>
                    <a:lnTo>
                      <a:pt x="91" y="290"/>
                    </a:lnTo>
                    <a:lnTo>
                      <a:pt x="65" y="288"/>
                    </a:lnTo>
                    <a:lnTo>
                      <a:pt x="76" y="274"/>
                    </a:lnTo>
                    <a:lnTo>
                      <a:pt x="81" y="236"/>
                    </a:lnTo>
                    <a:lnTo>
                      <a:pt x="51" y="227"/>
                    </a:lnTo>
                    <a:lnTo>
                      <a:pt x="47" y="207"/>
                    </a:lnTo>
                    <a:lnTo>
                      <a:pt x="27" y="211"/>
                    </a:lnTo>
                    <a:lnTo>
                      <a:pt x="23" y="206"/>
                    </a:lnTo>
                    <a:lnTo>
                      <a:pt x="10" y="211"/>
                    </a:lnTo>
                    <a:lnTo>
                      <a:pt x="2" y="194"/>
                    </a:lnTo>
                    <a:lnTo>
                      <a:pt x="14" y="172"/>
                    </a:lnTo>
                    <a:lnTo>
                      <a:pt x="14" y="160"/>
                    </a:lnTo>
                    <a:lnTo>
                      <a:pt x="5" y="147"/>
                    </a:lnTo>
                    <a:lnTo>
                      <a:pt x="11" y="134"/>
                    </a:lnTo>
                    <a:lnTo>
                      <a:pt x="0" y="97"/>
                    </a:lnTo>
                    <a:lnTo>
                      <a:pt x="13" y="76"/>
                    </a:lnTo>
                    <a:lnTo>
                      <a:pt x="25" y="85"/>
                    </a:lnTo>
                    <a:lnTo>
                      <a:pt x="30" y="70"/>
                    </a:lnTo>
                    <a:lnTo>
                      <a:pt x="30" y="38"/>
                    </a:lnTo>
                    <a:lnTo>
                      <a:pt x="56" y="22"/>
                    </a:lnTo>
                    <a:lnTo>
                      <a:pt x="57" y="9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99" name="Osby">
                <a:extLst>
                  <a:ext uri="{FF2B5EF4-FFF2-40B4-BE49-F238E27FC236}">
                    <a16:creationId xmlns:a16="http://schemas.microsoft.com/office/drawing/2014/main" id="{00000000-0008-0000-0200-000002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207" y="5482319"/>
                <a:ext cx="390700" cy="205469"/>
              </a:xfrm>
              <a:custGeom>
                <a:avLst/>
                <a:gdLst>
                  <a:gd name="T0" fmla="*/ 139 w 285"/>
                  <a:gd name="T1" fmla="*/ 0 h 149"/>
                  <a:gd name="T2" fmla="*/ 152 w 285"/>
                  <a:gd name="T3" fmla="*/ 17 h 149"/>
                  <a:gd name="T4" fmla="*/ 186 w 285"/>
                  <a:gd name="T5" fmla="*/ 26 h 149"/>
                  <a:gd name="T6" fmla="*/ 193 w 285"/>
                  <a:gd name="T7" fmla="*/ 21 h 149"/>
                  <a:gd name="T8" fmla="*/ 249 w 285"/>
                  <a:gd name="T9" fmla="*/ 35 h 149"/>
                  <a:gd name="T10" fmla="*/ 285 w 285"/>
                  <a:gd name="T11" fmla="*/ 51 h 149"/>
                  <a:gd name="T12" fmla="*/ 266 w 285"/>
                  <a:gd name="T13" fmla="*/ 83 h 149"/>
                  <a:gd name="T14" fmla="*/ 245 w 285"/>
                  <a:gd name="T15" fmla="*/ 90 h 149"/>
                  <a:gd name="T16" fmla="*/ 238 w 285"/>
                  <a:gd name="T17" fmla="*/ 121 h 149"/>
                  <a:gd name="T18" fmla="*/ 244 w 285"/>
                  <a:gd name="T19" fmla="*/ 142 h 149"/>
                  <a:gd name="T20" fmla="*/ 200 w 285"/>
                  <a:gd name="T21" fmla="*/ 149 h 149"/>
                  <a:gd name="T22" fmla="*/ 198 w 285"/>
                  <a:gd name="T23" fmla="*/ 131 h 149"/>
                  <a:gd name="T24" fmla="*/ 209 w 285"/>
                  <a:gd name="T25" fmla="*/ 119 h 149"/>
                  <a:gd name="T26" fmla="*/ 200 w 285"/>
                  <a:gd name="T27" fmla="*/ 104 h 149"/>
                  <a:gd name="T28" fmla="*/ 188 w 285"/>
                  <a:gd name="T29" fmla="*/ 107 h 149"/>
                  <a:gd name="T30" fmla="*/ 183 w 285"/>
                  <a:gd name="T31" fmla="*/ 123 h 149"/>
                  <a:gd name="T32" fmla="*/ 175 w 285"/>
                  <a:gd name="T33" fmla="*/ 107 h 149"/>
                  <a:gd name="T34" fmla="*/ 188 w 285"/>
                  <a:gd name="T35" fmla="*/ 60 h 149"/>
                  <a:gd name="T36" fmla="*/ 177 w 285"/>
                  <a:gd name="T37" fmla="*/ 51 h 149"/>
                  <a:gd name="T38" fmla="*/ 160 w 285"/>
                  <a:gd name="T39" fmla="*/ 61 h 149"/>
                  <a:gd name="T40" fmla="*/ 146 w 285"/>
                  <a:gd name="T41" fmla="*/ 103 h 149"/>
                  <a:gd name="T42" fmla="*/ 130 w 285"/>
                  <a:gd name="T43" fmla="*/ 106 h 149"/>
                  <a:gd name="T44" fmla="*/ 96 w 285"/>
                  <a:gd name="T45" fmla="*/ 129 h 149"/>
                  <a:gd name="T46" fmla="*/ 75 w 285"/>
                  <a:gd name="T47" fmla="*/ 128 h 149"/>
                  <a:gd name="T48" fmla="*/ 76 w 285"/>
                  <a:gd name="T49" fmla="*/ 110 h 149"/>
                  <a:gd name="T50" fmla="*/ 61 w 285"/>
                  <a:gd name="T51" fmla="*/ 102 h 149"/>
                  <a:gd name="T52" fmla="*/ 67 w 285"/>
                  <a:gd name="T53" fmla="*/ 87 h 149"/>
                  <a:gd name="T54" fmla="*/ 65 w 285"/>
                  <a:gd name="T55" fmla="*/ 76 h 149"/>
                  <a:gd name="T56" fmla="*/ 14 w 285"/>
                  <a:gd name="T57" fmla="*/ 86 h 149"/>
                  <a:gd name="T58" fmla="*/ 0 w 285"/>
                  <a:gd name="T59" fmla="*/ 61 h 149"/>
                  <a:gd name="T60" fmla="*/ 31 w 285"/>
                  <a:gd name="T61" fmla="*/ 49 h 149"/>
                  <a:gd name="T62" fmla="*/ 57 w 285"/>
                  <a:gd name="T63" fmla="*/ 49 h 149"/>
                  <a:gd name="T64" fmla="*/ 79 w 285"/>
                  <a:gd name="T65" fmla="*/ 39 h 149"/>
                  <a:gd name="T66" fmla="*/ 108 w 285"/>
                  <a:gd name="T67" fmla="*/ 39 h 149"/>
                  <a:gd name="T68" fmla="*/ 122 w 285"/>
                  <a:gd name="T69" fmla="*/ 18 h 149"/>
                  <a:gd name="T70" fmla="*/ 126 w 285"/>
                  <a:gd name="T71" fmla="*/ 1 h 149"/>
                  <a:gd name="T72" fmla="*/ 139 w 285"/>
                  <a:gd name="T73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5" h="149">
                    <a:moveTo>
                      <a:pt x="139" y="0"/>
                    </a:moveTo>
                    <a:lnTo>
                      <a:pt x="152" y="17"/>
                    </a:lnTo>
                    <a:lnTo>
                      <a:pt x="186" y="26"/>
                    </a:lnTo>
                    <a:lnTo>
                      <a:pt x="193" y="21"/>
                    </a:lnTo>
                    <a:lnTo>
                      <a:pt x="249" y="35"/>
                    </a:lnTo>
                    <a:lnTo>
                      <a:pt x="285" y="51"/>
                    </a:lnTo>
                    <a:lnTo>
                      <a:pt x="266" y="83"/>
                    </a:lnTo>
                    <a:lnTo>
                      <a:pt x="245" y="90"/>
                    </a:lnTo>
                    <a:lnTo>
                      <a:pt x="238" y="121"/>
                    </a:lnTo>
                    <a:lnTo>
                      <a:pt x="244" y="142"/>
                    </a:lnTo>
                    <a:lnTo>
                      <a:pt x="200" y="149"/>
                    </a:lnTo>
                    <a:lnTo>
                      <a:pt x="198" y="131"/>
                    </a:lnTo>
                    <a:lnTo>
                      <a:pt x="209" y="119"/>
                    </a:lnTo>
                    <a:lnTo>
                      <a:pt x="200" y="104"/>
                    </a:lnTo>
                    <a:lnTo>
                      <a:pt x="188" y="107"/>
                    </a:lnTo>
                    <a:lnTo>
                      <a:pt x="183" y="123"/>
                    </a:lnTo>
                    <a:lnTo>
                      <a:pt x="175" y="107"/>
                    </a:lnTo>
                    <a:lnTo>
                      <a:pt x="188" y="60"/>
                    </a:lnTo>
                    <a:lnTo>
                      <a:pt x="177" y="51"/>
                    </a:lnTo>
                    <a:lnTo>
                      <a:pt x="160" y="61"/>
                    </a:lnTo>
                    <a:lnTo>
                      <a:pt x="146" y="103"/>
                    </a:lnTo>
                    <a:lnTo>
                      <a:pt x="130" y="106"/>
                    </a:lnTo>
                    <a:lnTo>
                      <a:pt x="96" y="129"/>
                    </a:lnTo>
                    <a:lnTo>
                      <a:pt x="75" y="128"/>
                    </a:lnTo>
                    <a:lnTo>
                      <a:pt x="76" y="110"/>
                    </a:lnTo>
                    <a:lnTo>
                      <a:pt x="61" y="102"/>
                    </a:lnTo>
                    <a:lnTo>
                      <a:pt x="67" y="87"/>
                    </a:lnTo>
                    <a:lnTo>
                      <a:pt x="65" y="76"/>
                    </a:lnTo>
                    <a:lnTo>
                      <a:pt x="14" y="86"/>
                    </a:lnTo>
                    <a:lnTo>
                      <a:pt x="0" y="61"/>
                    </a:lnTo>
                    <a:lnTo>
                      <a:pt x="31" y="49"/>
                    </a:lnTo>
                    <a:lnTo>
                      <a:pt x="57" y="49"/>
                    </a:lnTo>
                    <a:lnTo>
                      <a:pt x="79" y="39"/>
                    </a:lnTo>
                    <a:lnTo>
                      <a:pt x="108" y="39"/>
                    </a:lnTo>
                    <a:lnTo>
                      <a:pt x="122" y="18"/>
                    </a:lnTo>
                    <a:lnTo>
                      <a:pt x="126" y="1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300" name="Östra Göinge">
                <a:extLst>
                  <a:ext uri="{FF2B5EF4-FFF2-40B4-BE49-F238E27FC236}">
                    <a16:creationId xmlns:a16="http://schemas.microsoft.com/office/drawing/2014/main" id="{00000000-0008-0000-0200-000003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5958" y="5552185"/>
                <a:ext cx="209744" cy="271204"/>
              </a:xfrm>
              <a:custGeom>
                <a:avLst/>
                <a:gdLst>
                  <a:gd name="T0" fmla="*/ 86 w 153"/>
                  <a:gd name="T1" fmla="*/ 0 h 196"/>
                  <a:gd name="T2" fmla="*/ 97 w 153"/>
                  <a:gd name="T3" fmla="*/ 9 h 196"/>
                  <a:gd name="T4" fmla="*/ 84 w 153"/>
                  <a:gd name="T5" fmla="*/ 56 h 196"/>
                  <a:gd name="T6" fmla="*/ 92 w 153"/>
                  <a:gd name="T7" fmla="*/ 72 h 196"/>
                  <a:gd name="T8" fmla="*/ 97 w 153"/>
                  <a:gd name="T9" fmla="*/ 56 h 196"/>
                  <a:gd name="T10" fmla="*/ 109 w 153"/>
                  <a:gd name="T11" fmla="*/ 53 h 196"/>
                  <a:gd name="T12" fmla="*/ 118 w 153"/>
                  <a:gd name="T13" fmla="*/ 68 h 196"/>
                  <a:gd name="T14" fmla="*/ 107 w 153"/>
                  <a:gd name="T15" fmla="*/ 80 h 196"/>
                  <a:gd name="T16" fmla="*/ 109 w 153"/>
                  <a:gd name="T17" fmla="*/ 98 h 196"/>
                  <a:gd name="T18" fmla="*/ 153 w 153"/>
                  <a:gd name="T19" fmla="*/ 91 h 196"/>
                  <a:gd name="T20" fmla="*/ 119 w 153"/>
                  <a:gd name="T21" fmla="*/ 107 h 196"/>
                  <a:gd name="T22" fmla="*/ 109 w 153"/>
                  <a:gd name="T23" fmla="*/ 127 h 196"/>
                  <a:gd name="T24" fmla="*/ 98 w 153"/>
                  <a:gd name="T25" fmla="*/ 166 h 196"/>
                  <a:gd name="T26" fmla="*/ 78 w 153"/>
                  <a:gd name="T27" fmla="*/ 179 h 196"/>
                  <a:gd name="T28" fmla="*/ 60 w 153"/>
                  <a:gd name="T29" fmla="*/ 183 h 196"/>
                  <a:gd name="T30" fmla="*/ 51 w 153"/>
                  <a:gd name="T31" fmla="*/ 196 h 196"/>
                  <a:gd name="T32" fmla="*/ 9 w 153"/>
                  <a:gd name="T33" fmla="*/ 183 h 196"/>
                  <a:gd name="T34" fmla="*/ 5 w 153"/>
                  <a:gd name="T35" fmla="*/ 162 h 196"/>
                  <a:gd name="T36" fmla="*/ 0 w 153"/>
                  <a:gd name="T37" fmla="*/ 142 h 196"/>
                  <a:gd name="T38" fmla="*/ 5 w 153"/>
                  <a:gd name="T39" fmla="*/ 114 h 196"/>
                  <a:gd name="T40" fmla="*/ 5 w 153"/>
                  <a:gd name="T41" fmla="*/ 78 h 196"/>
                  <a:gd name="T42" fmla="*/ 39 w 153"/>
                  <a:gd name="T43" fmla="*/ 55 h 196"/>
                  <a:gd name="T44" fmla="*/ 55 w 153"/>
                  <a:gd name="T45" fmla="*/ 52 h 196"/>
                  <a:gd name="T46" fmla="*/ 69 w 153"/>
                  <a:gd name="T47" fmla="*/ 10 h 196"/>
                  <a:gd name="T48" fmla="*/ 86 w 153"/>
                  <a:gd name="T49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3" h="196">
                    <a:moveTo>
                      <a:pt x="86" y="0"/>
                    </a:moveTo>
                    <a:lnTo>
                      <a:pt x="97" y="9"/>
                    </a:lnTo>
                    <a:lnTo>
                      <a:pt x="84" y="56"/>
                    </a:lnTo>
                    <a:lnTo>
                      <a:pt x="92" y="72"/>
                    </a:lnTo>
                    <a:lnTo>
                      <a:pt x="97" y="56"/>
                    </a:lnTo>
                    <a:lnTo>
                      <a:pt x="109" y="53"/>
                    </a:lnTo>
                    <a:lnTo>
                      <a:pt x="118" y="68"/>
                    </a:lnTo>
                    <a:lnTo>
                      <a:pt x="107" y="80"/>
                    </a:lnTo>
                    <a:lnTo>
                      <a:pt x="109" y="98"/>
                    </a:lnTo>
                    <a:lnTo>
                      <a:pt x="153" y="91"/>
                    </a:lnTo>
                    <a:lnTo>
                      <a:pt x="119" y="107"/>
                    </a:lnTo>
                    <a:lnTo>
                      <a:pt x="109" y="127"/>
                    </a:lnTo>
                    <a:lnTo>
                      <a:pt x="98" y="166"/>
                    </a:lnTo>
                    <a:lnTo>
                      <a:pt x="78" y="179"/>
                    </a:lnTo>
                    <a:lnTo>
                      <a:pt x="60" y="183"/>
                    </a:lnTo>
                    <a:lnTo>
                      <a:pt x="51" y="196"/>
                    </a:lnTo>
                    <a:lnTo>
                      <a:pt x="9" y="183"/>
                    </a:lnTo>
                    <a:lnTo>
                      <a:pt x="5" y="162"/>
                    </a:lnTo>
                    <a:lnTo>
                      <a:pt x="0" y="142"/>
                    </a:lnTo>
                    <a:lnTo>
                      <a:pt x="5" y="114"/>
                    </a:lnTo>
                    <a:lnTo>
                      <a:pt x="5" y="78"/>
                    </a:lnTo>
                    <a:lnTo>
                      <a:pt x="39" y="55"/>
                    </a:lnTo>
                    <a:lnTo>
                      <a:pt x="55" y="52"/>
                    </a:lnTo>
                    <a:lnTo>
                      <a:pt x="69" y="1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301" name="Kristianstad">
                <a:extLst>
                  <a:ext uri="{FF2B5EF4-FFF2-40B4-BE49-F238E27FC236}">
                    <a16:creationId xmlns:a16="http://schemas.microsoft.com/office/drawing/2014/main" id="{00000000-0008-0000-0200-000004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6691" y="5678199"/>
                <a:ext cx="352314" cy="467083"/>
              </a:xfrm>
              <a:custGeom>
                <a:avLst/>
                <a:gdLst>
                  <a:gd name="T0" fmla="*/ 240 w 257"/>
                  <a:gd name="T1" fmla="*/ 0 h 338"/>
                  <a:gd name="T2" fmla="*/ 248 w 257"/>
                  <a:gd name="T3" fmla="*/ 21 h 338"/>
                  <a:gd name="T4" fmla="*/ 251 w 257"/>
                  <a:gd name="T5" fmla="*/ 47 h 338"/>
                  <a:gd name="T6" fmla="*/ 239 w 257"/>
                  <a:gd name="T7" fmla="*/ 63 h 338"/>
                  <a:gd name="T8" fmla="*/ 240 w 257"/>
                  <a:gd name="T9" fmla="*/ 92 h 338"/>
                  <a:gd name="T10" fmla="*/ 247 w 257"/>
                  <a:gd name="T11" fmla="*/ 126 h 338"/>
                  <a:gd name="T12" fmla="*/ 230 w 257"/>
                  <a:gd name="T13" fmla="*/ 146 h 338"/>
                  <a:gd name="T14" fmla="*/ 224 w 257"/>
                  <a:gd name="T15" fmla="*/ 165 h 338"/>
                  <a:gd name="T16" fmla="*/ 257 w 257"/>
                  <a:gd name="T17" fmla="*/ 172 h 338"/>
                  <a:gd name="T18" fmla="*/ 244 w 257"/>
                  <a:gd name="T19" fmla="*/ 198 h 338"/>
                  <a:gd name="T20" fmla="*/ 218 w 257"/>
                  <a:gd name="T21" fmla="*/ 212 h 338"/>
                  <a:gd name="T22" fmla="*/ 205 w 257"/>
                  <a:gd name="T23" fmla="*/ 241 h 338"/>
                  <a:gd name="T24" fmla="*/ 189 w 257"/>
                  <a:gd name="T25" fmla="*/ 247 h 338"/>
                  <a:gd name="T26" fmla="*/ 163 w 257"/>
                  <a:gd name="T27" fmla="*/ 295 h 338"/>
                  <a:gd name="T28" fmla="*/ 158 w 257"/>
                  <a:gd name="T29" fmla="*/ 337 h 338"/>
                  <a:gd name="T30" fmla="*/ 125 w 257"/>
                  <a:gd name="T31" fmla="*/ 337 h 338"/>
                  <a:gd name="T32" fmla="*/ 121 w 257"/>
                  <a:gd name="T33" fmla="*/ 326 h 338"/>
                  <a:gd name="T34" fmla="*/ 109 w 257"/>
                  <a:gd name="T35" fmla="*/ 324 h 338"/>
                  <a:gd name="T36" fmla="*/ 103 w 257"/>
                  <a:gd name="T37" fmla="*/ 336 h 338"/>
                  <a:gd name="T38" fmla="*/ 87 w 257"/>
                  <a:gd name="T39" fmla="*/ 338 h 338"/>
                  <a:gd name="T40" fmla="*/ 72 w 257"/>
                  <a:gd name="T41" fmla="*/ 321 h 338"/>
                  <a:gd name="T42" fmla="*/ 71 w 257"/>
                  <a:gd name="T43" fmla="*/ 300 h 338"/>
                  <a:gd name="T44" fmla="*/ 57 w 257"/>
                  <a:gd name="T45" fmla="*/ 303 h 338"/>
                  <a:gd name="T46" fmla="*/ 46 w 257"/>
                  <a:gd name="T47" fmla="*/ 288 h 338"/>
                  <a:gd name="T48" fmla="*/ 62 w 257"/>
                  <a:gd name="T49" fmla="*/ 266 h 338"/>
                  <a:gd name="T50" fmla="*/ 58 w 257"/>
                  <a:gd name="T51" fmla="*/ 237 h 338"/>
                  <a:gd name="T52" fmla="*/ 48 w 257"/>
                  <a:gd name="T53" fmla="*/ 232 h 338"/>
                  <a:gd name="T54" fmla="*/ 25 w 257"/>
                  <a:gd name="T55" fmla="*/ 249 h 338"/>
                  <a:gd name="T56" fmla="*/ 0 w 257"/>
                  <a:gd name="T57" fmla="*/ 215 h 338"/>
                  <a:gd name="T58" fmla="*/ 16 w 257"/>
                  <a:gd name="T59" fmla="*/ 209 h 338"/>
                  <a:gd name="T60" fmla="*/ 8 w 257"/>
                  <a:gd name="T61" fmla="*/ 193 h 338"/>
                  <a:gd name="T62" fmla="*/ 28 w 257"/>
                  <a:gd name="T63" fmla="*/ 165 h 338"/>
                  <a:gd name="T64" fmla="*/ 37 w 257"/>
                  <a:gd name="T65" fmla="*/ 177 h 338"/>
                  <a:gd name="T66" fmla="*/ 61 w 257"/>
                  <a:gd name="T67" fmla="*/ 171 h 338"/>
                  <a:gd name="T68" fmla="*/ 91 w 257"/>
                  <a:gd name="T69" fmla="*/ 127 h 338"/>
                  <a:gd name="T70" fmla="*/ 86 w 257"/>
                  <a:gd name="T71" fmla="*/ 113 h 338"/>
                  <a:gd name="T72" fmla="*/ 96 w 257"/>
                  <a:gd name="T73" fmla="*/ 92 h 338"/>
                  <a:gd name="T74" fmla="*/ 138 w 257"/>
                  <a:gd name="T75" fmla="*/ 105 h 338"/>
                  <a:gd name="T76" fmla="*/ 147 w 257"/>
                  <a:gd name="T77" fmla="*/ 92 h 338"/>
                  <a:gd name="T78" fmla="*/ 165 w 257"/>
                  <a:gd name="T79" fmla="*/ 88 h 338"/>
                  <a:gd name="T80" fmla="*/ 185 w 257"/>
                  <a:gd name="T81" fmla="*/ 75 h 338"/>
                  <a:gd name="T82" fmla="*/ 196 w 257"/>
                  <a:gd name="T83" fmla="*/ 36 h 338"/>
                  <a:gd name="T84" fmla="*/ 206 w 257"/>
                  <a:gd name="T85" fmla="*/ 16 h 338"/>
                  <a:gd name="T86" fmla="*/ 240 w 257"/>
                  <a:gd name="T87" fmla="*/ 0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57" h="338">
                    <a:moveTo>
                      <a:pt x="240" y="0"/>
                    </a:moveTo>
                    <a:lnTo>
                      <a:pt x="248" y="21"/>
                    </a:lnTo>
                    <a:lnTo>
                      <a:pt x="251" y="47"/>
                    </a:lnTo>
                    <a:lnTo>
                      <a:pt x="239" y="63"/>
                    </a:lnTo>
                    <a:lnTo>
                      <a:pt x="240" y="92"/>
                    </a:lnTo>
                    <a:lnTo>
                      <a:pt x="247" y="126"/>
                    </a:lnTo>
                    <a:lnTo>
                      <a:pt x="230" y="146"/>
                    </a:lnTo>
                    <a:lnTo>
                      <a:pt x="224" y="165"/>
                    </a:lnTo>
                    <a:lnTo>
                      <a:pt x="257" y="172"/>
                    </a:lnTo>
                    <a:lnTo>
                      <a:pt x="244" y="198"/>
                    </a:lnTo>
                    <a:lnTo>
                      <a:pt x="218" y="212"/>
                    </a:lnTo>
                    <a:lnTo>
                      <a:pt x="205" y="241"/>
                    </a:lnTo>
                    <a:lnTo>
                      <a:pt x="189" y="247"/>
                    </a:lnTo>
                    <a:lnTo>
                      <a:pt x="163" y="295"/>
                    </a:lnTo>
                    <a:lnTo>
                      <a:pt x="158" y="337"/>
                    </a:lnTo>
                    <a:lnTo>
                      <a:pt x="125" y="337"/>
                    </a:lnTo>
                    <a:lnTo>
                      <a:pt x="121" y="326"/>
                    </a:lnTo>
                    <a:lnTo>
                      <a:pt x="109" y="324"/>
                    </a:lnTo>
                    <a:lnTo>
                      <a:pt x="103" y="336"/>
                    </a:lnTo>
                    <a:lnTo>
                      <a:pt x="87" y="338"/>
                    </a:lnTo>
                    <a:lnTo>
                      <a:pt x="72" y="321"/>
                    </a:lnTo>
                    <a:lnTo>
                      <a:pt x="71" y="300"/>
                    </a:lnTo>
                    <a:lnTo>
                      <a:pt x="57" y="303"/>
                    </a:lnTo>
                    <a:lnTo>
                      <a:pt x="46" y="288"/>
                    </a:lnTo>
                    <a:lnTo>
                      <a:pt x="62" y="266"/>
                    </a:lnTo>
                    <a:lnTo>
                      <a:pt x="58" y="237"/>
                    </a:lnTo>
                    <a:lnTo>
                      <a:pt x="48" y="232"/>
                    </a:lnTo>
                    <a:lnTo>
                      <a:pt x="25" y="249"/>
                    </a:lnTo>
                    <a:lnTo>
                      <a:pt x="0" y="215"/>
                    </a:lnTo>
                    <a:lnTo>
                      <a:pt x="16" y="209"/>
                    </a:lnTo>
                    <a:lnTo>
                      <a:pt x="8" y="193"/>
                    </a:lnTo>
                    <a:lnTo>
                      <a:pt x="28" y="165"/>
                    </a:lnTo>
                    <a:lnTo>
                      <a:pt x="37" y="177"/>
                    </a:lnTo>
                    <a:lnTo>
                      <a:pt x="61" y="171"/>
                    </a:lnTo>
                    <a:lnTo>
                      <a:pt x="91" y="127"/>
                    </a:lnTo>
                    <a:lnTo>
                      <a:pt x="86" y="113"/>
                    </a:lnTo>
                    <a:lnTo>
                      <a:pt x="96" y="92"/>
                    </a:lnTo>
                    <a:lnTo>
                      <a:pt x="138" y="105"/>
                    </a:lnTo>
                    <a:lnTo>
                      <a:pt x="147" y="92"/>
                    </a:lnTo>
                    <a:lnTo>
                      <a:pt x="165" y="88"/>
                    </a:lnTo>
                    <a:lnTo>
                      <a:pt x="185" y="75"/>
                    </a:lnTo>
                    <a:lnTo>
                      <a:pt x="196" y="36"/>
                    </a:lnTo>
                    <a:lnTo>
                      <a:pt x="206" y="16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302" name="Simrishamn">
                <a:extLst>
                  <a:ext uri="{FF2B5EF4-FFF2-40B4-BE49-F238E27FC236}">
                    <a16:creationId xmlns:a16="http://schemas.microsoft.com/office/drawing/2014/main" id="{00000000-0008-0000-0200-000006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0231" y="6143911"/>
                <a:ext cx="139829" cy="302714"/>
              </a:xfrm>
              <a:custGeom>
                <a:avLst/>
                <a:gdLst>
                  <a:gd name="T0" fmla="*/ 13 w 102"/>
                  <a:gd name="T1" fmla="*/ 0 h 219"/>
                  <a:gd name="T2" fmla="*/ 46 w 102"/>
                  <a:gd name="T3" fmla="*/ 0 h 219"/>
                  <a:gd name="T4" fmla="*/ 51 w 102"/>
                  <a:gd name="T5" fmla="*/ 42 h 219"/>
                  <a:gd name="T6" fmla="*/ 74 w 102"/>
                  <a:gd name="T7" fmla="*/ 55 h 219"/>
                  <a:gd name="T8" fmla="*/ 78 w 102"/>
                  <a:gd name="T9" fmla="*/ 92 h 219"/>
                  <a:gd name="T10" fmla="*/ 97 w 102"/>
                  <a:gd name="T11" fmla="*/ 109 h 219"/>
                  <a:gd name="T12" fmla="*/ 102 w 102"/>
                  <a:gd name="T13" fmla="*/ 136 h 219"/>
                  <a:gd name="T14" fmla="*/ 90 w 102"/>
                  <a:gd name="T15" fmla="*/ 160 h 219"/>
                  <a:gd name="T16" fmla="*/ 64 w 102"/>
                  <a:gd name="T17" fmla="*/ 185 h 219"/>
                  <a:gd name="T18" fmla="*/ 44 w 102"/>
                  <a:gd name="T19" fmla="*/ 219 h 219"/>
                  <a:gd name="T20" fmla="*/ 12 w 102"/>
                  <a:gd name="T21" fmla="*/ 178 h 219"/>
                  <a:gd name="T22" fmla="*/ 17 w 102"/>
                  <a:gd name="T23" fmla="*/ 166 h 219"/>
                  <a:gd name="T24" fmla="*/ 6 w 102"/>
                  <a:gd name="T25" fmla="*/ 166 h 219"/>
                  <a:gd name="T26" fmla="*/ 17 w 102"/>
                  <a:gd name="T27" fmla="*/ 145 h 219"/>
                  <a:gd name="T28" fmla="*/ 21 w 102"/>
                  <a:gd name="T29" fmla="*/ 109 h 219"/>
                  <a:gd name="T30" fmla="*/ 38 w 102"/>
                  <a:gd name="T31" fmla="*/ 105 h 219"/>
                  <a:gd name="T32" fmla="*/ 34 w 102"/>
                  <a:gd name="T33" fmla="*/ 81 h 219"/>
                  <a:gd name="T34" fmla="*/ 0 w 102"/>
                  <a:gd name="T35" fmla="*/ 73 h 219"/>
                  <a:gd name="T36" fmla="*/ 4 w 102"/>
                  <a:gd name="T37" fmla="*/ 33 h 219"/>
                  <a:gd name="T38" fmla="*/ 27 w 102"/>
                  <a:gd name="T39" fmla="*/ 21 h 219"/>
                  <a:gd name="T40" fmla="*/ 13 w 102"/>
                  <a:gd name="T41" fmla="*/ 13 h 219"/>
                  <a:gd name="T42" fmla="*/ 13 w 102"/>
                  <a:gd name="T43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219">
                    <a:moveTo>
                      <a:pt x="13" y="0"/>
                    </a:moveTo>
                    <a:lnTo>
                      <a:pt x="46" y="0"/>
                    </a:lnTo>
                    <a:lnTo>
                      <a:pt x="51" y="42"/>
                    </a:lnTo>
                    <a:lnTo>
                      <a:pt x="74" y="55"/>
                    </a:lnTo>
                    <a:lnTo>
                      <a:pt x="78" y="92"/>
                    </a:lnTo>
                    <a:lnTo>
                      <a:pt x="97" y="109"/>
                    </a:lnTo>
                    <a:lnTo>
                      <a:pt x="102" y="136"/>
                    </a:lnTo>
                    <a:lnTo>
                      <a:pt x="90" y="160"/>
                    </a:lnTo>
                    <a:lnTo>
                      <a:pt x="64" y="185"/>
                    </a:lnTo>
                    <a:lnTo>
                      <a:pt x="44" y="219"/>
                    </a:lnTo>
                    <a:lnTo>
                      <a:pt x="12" y="178"/>
                    </a:lnTo>
                    <a:lnTo>
                      <a:pt x="17" y="166"/>
                    </a:lnTo>
                    <a:lnTo>
                      <a:pt x="6" y="166"/>
                    </a:lnTo>
                    <a:lnTo>
                      <a:pt x="17" y="145"/>
                    </a:lnTo>
                    <a:lnTo>
                      <a:pt x="21" y="109"/>
                    </a:lnTo>
                    <a:lnTo>
                      <a:pt x="38" y="105"/>
                    </a:lnTo>
                    <a:lnTo>
                      <a:pt x="34" y="81"/>
                    </a:lnTo>
                    <a:lnTo>
                      <a:pt x="0" y="73"/>
                    </a:lnTo>
                    <a:lnTo>
                      <a:pt x="4" y="33"/>
                    </a:lnTo>
                    <a:lnTo>
                      <a:pt x="27" y="21"/>
                    </a:lnTo>
                    <a:lnTo>
                      <a:pt x="13" y="1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303" name="Tomelilla">
                <a:extLst>
                  <a:ext uri="{FF2B5EF4-FFF2-40B4-BE49-F238E27FC236}">
                    <a16:creationId xmlns:a16="http://schemas.microsoft.com/office/drawing/2014/main" id="{00000000-0008-0000-0200-000007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71932" y="6121992"/>
                <a:ext cx="160393" cy="261636"/>
              </a:xfrm>
              <a:custGeom>
                <a:avLst/>
                <a:gdLst>
                  <a:gd name="T0" fmla="*/ 39 w 117"/>
                  <a:gd name="T1" fmla="*/ 0 h 190"/>
                  <a:gd name="T2" fmla="*/ 54 w 117"/>
                  <a:gd name="T3" fmla="*/ 17 h 190"/>
                  <a:gd name="T4" fmla="*/ 70 w 117"/>
                  <a:gd name="T5" fmla="*/ 15 h 190"/>
                  <a:gd name="T6" fmla="*/ 76 w 117"/>
                  <a:gd name="T7" fmla="*/ 3 h 190"/>
                  <a:gd name="T8" fmla="*/ 88 w 117"/>
                  <a:gd name="T9" fmla="*/ 5 h 190"/>
                  <a:gd name="T10" fmla="*/ 92 w 117"/>
                  <a:gd name="T11" fmla="*/ 16 h 190"/>
                  <a:gd name="T12" fmla="*/ 92 w 117"/>
                  <a:gd name="T13" fmla="*/ 29 h 190"/>
                  <a:gd name="T14" fmla="*/ 106 w 117"/>
                  <a:gd name="T15" fmla="*/ 37 h 190"/>
                  <a:gd name="T16" fmla="*/ 83 w 117"/>
                  <a:gd name="T17" fmla="*/ 49 h 190"/>
                  <a:gd name="T18" fmla="*/ 79 w 117"/>
                  <a:gd name="T19" fmla="*/ 89 h 190"/>
                  <a:gd name="T20" fmla="*/ 113 w 117"/>
                  <a:gd name="T21" fmla="*/ 97 h 190"/>
                  <a:gd name="T22" fmla="*/ 117 w 117"/>
                  <a:gd name="T23" fmla="*/ 121 h 190"/>
                  <a:gd name="T24" fmla="*/ 100 w 117"/>
                  <a:gd name="T25" fmla="*/ 125 h 190"/>
                  <a:gd name="T26" fmla="*/ 96 w 117"/>
                  <a:gd name="T27" fmla="*/ 161 h 190"/>
                  <a:gd name="T28" fmla="*/ 85 w 117"/>
                  <a:gd name="T29" fmla="*/ 182 h 190"/>
                  <a:gd name="T30" fmla="*/ 59 w 117"/>
                  <a:gd name="T31" fmla="*/ 180 h 190"/>
                  <a:gd name="T32" fmla="*/ 43 w 117"/>
                  <a:gd name="T33" fmla="*/ 190 h 190"/>
                  <a:gd name="T34" fmla="*/ 15 w 117"/>
                  <a:gd name="T35" fmla="*/ 166 h 190"/>
                  <a:gd name="T36" fmla="*/ 16 w 117"/>
                  <a:gd name="T37" fmla="*/ 153 h 190"/>
                  <a:gd name="T38" fmla="*/ 0 w 117"/>
                  <a:gd name="T39" fmla="*/ 129 h 190"/>
                  <a:gd name="T40" fmla="*/ 7 w 117"/>
                  <a:gd name="T41" fmla="*/ 113 h 190"/>
                  <a:gd name="T42" fmla="*/ 17 w 117"/>
                  <a:gd name="T43" fmla="*/ 115 h 190"/>
                  <a:gd name="T44" fmla="*/ 43 w 117"/>
                  <a:gd name="T45" fmla="*/ 89 h 190"/>
                  <a:gd name="T46" fmla="*/ 42 w 117"/>
                  <a:gd name="T47" fmla="*/ 71 h 190"/>
                  <a:gd name="T48" fmla="*/ 16 w 117"/>
                  <a:gd name="T49" fmla="*/ 36 h 190"/>
                  <a:gd name="T50" fmla="*/ 22 w 117"/>
                  <a:gd name="T51" fmla="*/ 19 h 190"/>
                  <a:gd name="T52" fmla="*/ 39 w 117"/>
                  <a:gd name="T53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17" h="190">
                    <a:moveTo>
                      <a:pt x="39" y="0"/>
                    </a:moveTo>
                    <a:lnTo>
                      <a:pt x="54" y="17"/>
                    </a:lnTo>
                    <a:lnTo>
                      <a:pt x="70" y="15"/>
                    </a:lnTo>
                    <a:lnTo>
                      <a:pt x="76" y="3"/>
                    </a:lnTo>
                    <a:lnTo>
                      <a:pt x="88" y="5"/>
                    </a:lnTo>
                    <a:lnTo>
                      <a:pt x="92" y="16"/>
                    </a:lnTo>
                    <a:lnTo>
                      <a:pt x="92" y="29"/>
                    </a:lnTo>
                    <a:lnTo>
                      <a:pt x="106" y="37"/>
                    </a:lnTo>
                    <a:lnTo>
                      <a:pt x="83" y="49"/>
                    </a:lnTo>
                    <a:lnTo>
                      <a:pt x="79" y="89"/>
                    </a:lnTo>
                    <a:lnTo>
                      <a:pt x="113" y="97"/>
                    </a:lnTo>
                    <a:lnTo>
                      <a:pt x="117" y="121"/>
                    </a:lnTo>
                    <a:lnTo>
                      <a:pt x="100" y="125"/>
                    </a:lnTo>
                    <a:lnTo>
                      <a:pt x="96" y="161"/>
                    </a:lnTo>
                    <a:lnTo>
                      <a:pt x="85" y="182"/>
                    </a:lnTo>
                    <a:lnTo>
                      <a:pt x="59" y="180"/>
                    </a:lnTo>
                    <a:lnTo>
                      <a:pt x="43" y="190"/>
                    </a:lnTo>
                    <a:lnTo>
                      <a:pt x="15" y="166"/>
                    </a:lnTo>
                    <a:lnTo>
                      <a:pt x="16" y="153"/>
                    </a:lnTo>
                    <a:lnTo>
                      <a:pt x="0" y="129"/>
                    </a:lnTo>
                    <a:lnTo>
                      <a:pt x="7" y="113"/>
                    </a:lnTo>
                    <a:lnTo>
                      <a:pt x="17" y="115"/>
                    </a:lnTo>
                    <a:lnTo>
                      <a:pt x="43" y="89"/>
                    </a:lnTo>
                    <a:lnTo>
                      <a:pt x="42" y="71"/>
                    </a:lnTo>
                    <a:lnTo>
                      <a:pt x="16" y="36"/>
                    </a:lnTo>
                    <a:lnTo>
                      <a:pt x="22" y="19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304" name="Ystad">
                <a:extLst>
                  <a:ext uri="{FF2B5EF4-FFF2-40B4-BE49-F238E27FC236}">
                    <a16:creationId xmlns:a16="http://schemas.microsoft.com/office/drawing/2014/main" id="{00000000-0008-0000-0200-000008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1294" y="6295952"/>
                <a:ext cx="289254" cy="165741"/>
              </a:xfrm>
              <a:custGeom>
                <a:avLst/>
                <a:gdLst>
                  <a:gd name="T0" fmla="*/ 72 w 211"/>
                  <a:gd name="T1" fmla="*/ 0 h 120"/>
                  <a:gd name="T2" fmla="*/ 88 w 211"/>
                  <a:gd name="T3" fmla="*/ 3 h 120"/>
                  <a:gd name="T4" fmla="*/ 104 w 211"/>
                  <a:gd name="T5" fmla="*/ 27 h 120"/>
                  <a:gd name="T6" fmla="*/ 103 w 211"/>
                  <a:gd name="T7" fmla="*/ 40 h 120"/>
                  <a:gd name="T8" fmla="*/ 131 w 211"/>
                  <a:gd name="T9" fmla="*/ 64 h 120"/>
                  <a:gd name="T10" fmla="*/ 147 w 211"/>
                  <a:gd name="T11" fmla="*/ 54 h 120"/>
                  <a:gd name="T12" fmla="*/ 173 w 211"/>
                  <a:gd name="T13" fmla="*/ 56 h 120"/>
                  <a:gd name="T14" fmla="*/ 184 w 211"/>
                  <a:gd name="T15" fmla="*/ 56 h 120"/>
                  <a:gd name="T16" fmla="*/ 179 w 211"/>
                  <a:gd name="T17" fmla="*/ 68 h 120"/>
                  <a:gd name="T18" fmla="*/ 211 w 211"/>
                  <a:gd name="T19" fmla="*/ 109 h 120"/>
                  <a:gd name="T20" fmla="*/ 205 w 211"/>
                  <a:gd name="T21" fmla="*/ 120 h 120"/>
                  <a:gd name="T22" fmla="*/ 173 w 211"/>
                  <a:gd name="T23" fmla="*/ 116 h 120"/>
                  <a:gd name="T24" fmla="*/ 159 w 211"/>
                  <a:gd name="T25" fmla="*/ 118 h 120"/>
                  <a:gd name="T26" fmla="*/ 122 w 211"/>
                  <a:gd name="T27" fmla="*/ 90 h 120"/>
                  <a:gd name="T28" fmla="*/ 108 w 211"/>
                  <a:gd name="T29" fmla="*/ 84 h 120"/>
                  <a:gd name="T30" fmla="*/ 83 w 211"/>
                  <a:gd name="T31" fmla="*/ 89 h 120"/>
                  <a:gd name="T32" fmla="*/ 42 w 211"/>
                  <a:gd name="T33" fmla="*/ 86 h 120"/>
                  <a:gd name="T34" fmla="*/ 29 w 211"/>
                  <a:gd name="T35" fmla="*/ 93 h 120"/>
                  <a:gd name="T36" fmla="*/ 11 w 211"/>
                  <a:gd name="T37" fmla="*/ 93 h 120"/>
                  <a:gd name="T38" fmla="*/ 0 w 211"/>
                  <a:gd name="T39" fmla="*/ 76 h 120"/>
                  <a:gd name="T40" fmla="*/ 13 w 211"/>
                  <a:gd name="T41" fmla="*/ 59 h 120"/>
                  <a:gd name="T42" fmla="*/ 12 w 211"/>
                  <a:gd name="T43" fmla="*/ 29 h 120"/>
                  <a:gd name="T44" fmla="*/ 42 w 211"/>
                  <a:gd name="T45" fmla="*/ 23 h 120"/>
                  <a:gd name="T46" fmla="*/ 59 w 211"/>
                  <a:gd name="T47" fmla="*/ 14 h 120"/>
                  <a:gd name="T48" fmla="*/ 72 w 211"/>
                  <a:gd name="T49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1" h="120">
                    <a:moveTo>
                      <a:pt x="72" y="0"/>
                    </a:moveTo>
                    <a:lnTo>
                      <a:pt x="88" y="3"/>
                    </a:lnTo>
                    <a:lnTo>
                      <a:pt x="104" y="27"/>
                    </a:lnTo>
                    <a:lnTo>
                      <a:pt x="103" y="40"/>
                    </a:lnTo>
                    <a:lnTo>
                      <a:pt x="131" y="64"/>
                    </a:lnTo>
                    <a:lnTo>
                      <a:pt x="147" y="54"/>
                    </a:lnTo>
                    <a:lnTo>
                      <a:pt x="173" y="56"/>
                    </a:lnTo>
                    <a:lnTo>
                      <a:pt x="184" y="56"/>
                    </a:lnTo>
                    <a:lnTo>
                      <a:pt x="179" y="68"/>
                    </a:lnTo>
                    <a:lnTo>
                      <a:pt x="211" y="109"/>
                    </a:lnTo>
                    <a:lnTo>
                      <a:pt x="205" y="120"/>
                    </a:lnTo>
                    <a:lnTo>
                      <a:pt x="173" y="116"/>
                    </a:lnTo>
                    <a:lnTo>
                      <a:pt x="159" y="118"/>
                    </a:lnTo>
                    <a:lnTo>
                      <a:pt x="122" y="90"/>
                    </a:lnTo>
                    <a:lnTo>
                      <a:pt x="108" y="84"/>
                    </a:lnTo>
                    <a:lnTo>
                      <a:pt x="83" y="89"/>
                    </a:lnTo>
                    <a:lnTo>
                      <a:pt x="42" y="86"/>
                    </a:lnTo>
                    <a:lnTo>
                      <a:pt x="29" y="93"/>
                    </a:lnTo>
                    <a:lnTo>
                      <a:pt x="11" y="93"/>
                    </a:lnTo>
                    <a:lnTo>
                      <a:pt x="0" y="76"/>
                    </a:lnTo>
                    <a:lnTo>
                      <a:pt x="13" y="59"/>
                    </a:lnTo>
                    <a:lnTo>
                      <a:pt x="12" y="29"/>
                    </a:lnTo>
                    <a:lnTo>
                      <a:pt x="42" y="23"/>
                    </a:lnTo>
                    <a:lnTo>
                      <a:pt x="59" y="14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305" name="Skurup">
                <a:extLst>
                  <a:ext uri="{FF2B5EF4-FFF2-40B4-BE49-F238E27FC236}">
                    <a16:creationId xmlns:a16="http://schemas.microsoft.com/office/drawing/2014/main" id="{00000000-0008-0000-0200-000009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3558" y="6286363"/>
                <a:ext cx="105557" cy="172592"/>
              </a:xfrm>
              <a:custGeom>
                <a:avLst/>
                <a:gdLst>
                  <a:gd name="T0" fmla="*/ 32 w 77"/>
                  <a:gd name="T1" fmla="*/ 0 h 125"/>
                  <a:gd name="T2" fmla="*/ 45 w 77"/>
                  <a:gd name="T3" fmla="*/ 23 h 125"/>
                  <a:gd name="T4" fmla="*/ 76 w 77"/>
                  <a:gd name="T5" fmla="*/ 36 h 125"/>
                  <a:gd name="T6" fmla="*/ 77 w 77"/>
                  <a:gd name="T7" fmla="*/ 66 h 125"/>
                  <a:gd name="T8" fmla="*/ 64 w 77"/>
                  <a:gd name="T9" fmla="*/ 83 h 125"/>
                  <a:gd name="T10" fmla="*/ 75 w 77"/>
                  <a:gd name="T11" fmla="*/ 100 h 125"/>
                  <a:gd name="T12" fmla="*/ 54 w 77"/>
                  <a:gd name="T13" fmla="*/ 125 h 125"/>
                  <a:gd name="T14" fmla="*/ 15 w 77"/>
                  <a:gd name="T15" fmla="*/ 123 h 125"/>
                  <a:gd name="T16" fmla="*/ 12 w 77"/>
                  <a:gd name="T17" fmla="*/ 104 h 125"/>
                  <a:gd name="T18" fmla="*/ 0 w 77"/>
                  <a:gd name="T19" fmla="*/ 96 h 125"/>
                  <a:gd name="T20" fmla="*/ 9 w 77"/>
                  <a:gd name="T21" fmla="*/ 83 h 125"/>
                  <a:gd name="T22" fmla="*/ 12 w 77"/>
                  <a:gd name="T23" fmla="*/ 66 h 125"/>
                  <a:gd name="T24" fmla="*/ 4 w 77"/>
                  <a:gd name="T25" fmla="*/ 57 h 125"/>
                  <a:gd name="T26" fmla="*/ 5 w 77"/>
                  <a:gd name="T27" fmla="*/ 32 h 125"/>
                  <a:gd name="T28" fmla="*/ 13 w 77"/>
                  <a:gd name="T29" fmla="*/ 34 h 125"/>
                  <a:gd name="T30" fmla="*/ 19 w 77"/>
                  <a:gd name="T31" fmla="*/ 21 h 125"/>
                  <a:gd name="T32" fmla="*/ 22 w 77"/>
                  <a:gd name="T33" fmla="*/ 4 h 125"/>
                  <a:gd name="T34" fmla="*/ 32 w 77"/>
                  <a:gd name="T35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125">
                    <a:moveTo>
                      <a:pt x="32" y="0"/>
                    </a:moveTo>
                    <a:lnTo>
                      <a:pt x="45" y="23"/>
                    </a:lnTo>
                    <a:lnTo>
                      <a:pt x="76" y="36"/>
                    </a:lnTo>
                    <a:lnTo>
                      <a:pt x="77" y="66"/>
                    </a:lnTo>
                    <a:lnTo>
                      <a:pt x="64" y="83"/>
                    </a:lnTo>
                    <a:lnTo>
                      <a:pt x="75" y="100"/>
                    </a:lnTo>
                    <a:lnTo>
                      <a:pt x="54" y="125"/>
                    </a:lnTo>
                    <a:lnTo>
                      <a:pt x="15" y="123"/>
                    </a:lnTo>
                    <a:lnTo>
                      <a:pt x="12" y="104"/>
                    </a:lnTo>
                    <a:lnTo>
                      <a:pt x="0" y="96"/>
                    </a:lnTo>
                    <a:lnTo>
                      <a:pt x="9" y="83"/>
                    </a:lnTo>
                    <a:lnTo>
                      <a:pt x="12" y="66"/>
                    </a:lnTo>
                    <a:lnTo>
                      <a:pt x="4" y="57"/>
                    </a:lnTo>
                    <a:lnTo>
                      <a:pt x="5" y="32"/>
                    </a:lnTo>
                    <a:lnTo>
                      <a:pt x="13" y="34"/>
                    </a:lnTo>
                    <a:lnTo>
                      <a:pt x="19" y="21"/>
                    </a:lnTo>
                    <a:lnTo>
                      <a:pt x="22" y="4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306" name="Sjöbo">
                <a:extLst>
                  <a:ext uri="{FF2B5EF4-FFF2-40B4-BE49-F238E27FC236}">
                    <a16:creationId xmlns:a16="http://schemas.microsoft.com/office/drawing/2014/main" id="{00000000-0008-0000-0200-00000A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7426" y="6121992"/>
                <a:ext cx="223452" cy="213689"/>
              </a:xfrm>
              <a:custGeom>
                <a:avLst/>
                <a:gdLst>
                  <a:gd name="T0" fmla="*/ 95 w 163"/>
                  <a:gd name="T1" fmla="*/ 0 h 155"/>
                  <a:gd name="T2" fmla="*/ 129 w 163"/>
                  <a:gd name="T3" fmla="*/ 11 h 155"/>
                  <a:gd name="T4" fmla="*/ 142 w 163"/>
                  <a:gd name="T5" fmla="*/ 19 h 155"/>
                  <a:gd name="T6" fmla="*/ 136 w 163"/>
                  <a:gd name="T7" fmla="*/ 36 h 155"/>
                  <a:gd name="T8" fmla="*/ 162 w 163"/>
                  <a:gd name="T9" fmla="*/ 71 h 155"/>
                  <a:gd name="T10" fmla="*/ 163 w 163"/>
                  <a:gd name="T11" fmla="*/ 89 h 155"/>
                  <a:gd name="T12" fmla="*/ 137 w 163"/>
                  <a:gd name="T13" fmla="*/ 115 h 155"/>
                  <a:gd name="T14" fmla="*/ 127 w 163"/>
                  <a:gd name="T15" fmla="*/ 113 h 155"/>
                  <a:gd name="T16" fmla="*/ 120 w 163"/>
                  <a:gd name="T17" fmla="*/ 129 h 155"/>
                  <a:gd name="T18" fmla="*/ 104 w 163"/>
                  <a:gd name="T19" fmla="*/ 126 h 155"/>
                  <a:gd name="T20" fmla="*/ 91 w 163"/>
                  <a:gd name="T21" fmla="*/ 140 h 155"/>
                  <a:gd name="T22" fmla="*/ 74 w 163"/>
                  <a:gd name="T23" fmla="*/ 149 h 155"/>
                  <a:gd name="T24" fmla="*/ 44 w 163"/>
                  <a:gd name="T25" fmla="*/ 155 h 155"/>
                  <a:gd name="T26" fmla="*/ 13 w 163"/>
                  <a:gd name="T27" fmla="*/ 142 h 155"/>
                  <a:gd name="T28" fmla="*/ 0 w 163"/>
                  <a:gd name="T29" fmla="*/ 119 h 155"/>
                  <a:gd name="T30" fmla="*/ 8 w 163"/>
                  <a:gd name="T31" fmla="*/ 88 h 155"/>
                  <a:gd name="T32" fmla="*/ 28 w 163"/>
                  <a:gd name="T33" fmla="*/ 85 h 155"/>
                  <a:gd name="T34" fmla="*/ 35 w 163"/>
                  <a:gd name="T35" fmla="*/ 67 h 155"/>
                  <a:gd name="T36" fmla="*/ 17 w 163"/>
                  <a:gd name="T37" fmla="*/ 49 h 155"/>
                  <a:gd name="T38" fmla="*/ 35 w 163"/>
                  <a:gd name="T39" fmla="*/ 21 h 155"/>
                  <a:gd name="T40" fmla="*/ 52 w 163"/>
                  <a:gd name="T41" fmla="*/ 30 h 155"/>
                  <a:gd name="T42" fmla="*/ 65 w 163"/>
                  <a:gd name="T43" fmla="*/ 21 h 155"/>
                  <a:gd name="T44" fmla="*/ 85 w 163"/>
                  <a:gd name="T45" fmla="*/ 22 h 155"/>
                  <a:gd name="T46" fmla="*/ 82 w 163"/>
                  <a:gd name="T47" fmla="*/ 9 h 155"/>
                  <a:gd name="T48" fmla="*/ 95 w 163"/>
                  <a:gd name="T49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63" h="155">
                    <a:moveTo>
                      <a:pt x="95" y="0"/>
                    </a:moveTo>
                    <a:lnTo>
                      <a:pt x="129" y="11"/>
                    </a:lnTo>
                    <a:lnTo>
                      <a:pt x="142" y="19"/>
                    </a:lnTo>
                    <a:lnTo>
                      <a:pt x="136" y="36"/>
                    </a:lnTo>
                    <a:lnTo>
                      <a:pt x="162" y="71"/>
                    </a:lnTo>
                    <a:lnTo>
                      <a:pt x="163" y="89"/>
                    </a:lnTo>
                    <a:lnTo>
                      <a:pt x="137" y="115"/>
                    </a:lnTo>
                    <a:lnTo>
                      <a:pt x="127" y="113"/>
                    </a:lnTo>
                    <a:lnTo>
                      <a:pt x="120" y="129"/>
                    </a:lnTo>
                    <a:lnTo>
                      <a:pt x="104" y="126"/>
                    </a:lnTo>
                    <a:lnTo>
                      <a:pt x="91" y="140"/>
                    </a:lnTo>
                    <a:lnTo>
                      <a:pt x="74" y="149"/>
                    </a:lnTo>
                    <a:lnTo>
                      <a:pt x="44" y="155"/>
                    </a:lnTo>
                    <a:lnTo>
                      <a:pt x="13" y="142"/>
                    </a:lnTo>
                    <a:lnTo>
                      <a:pt x="0" y="119"/>
                    </a:lnTo>
                    <a:lnTo>
                      <a:pt x="8" y="88"/>
                    </a:lnTo>
                    <a:lnTo>
                      <a:pt x="28" y="85"/>
                    </a:lnTo>
                    <a:lnTo>
                      <a:pt x="35" y="67"/>
                    </a:lnTo>
                    <a:lnTo>
                      <a:pt x="17" y="49"/>
                    </a:lnTo>
                    <a:lnTo>
                      <a:pt x="35" y="21"/>
                    </a:lnTo>
                    <a:lnTo>
                      <a:pt x="52" y="30"/>
                    </a:lnTo>
                    <a:lnTo>
                      <a:pt x="65" y="21"/>
                    </a:lnTo>
                    <a:lnTo>
                      <a:pt x="85" y="22"/>
                    </a:lnTo>
                    <a:lnTo>
                      <a:pt x="82" y="9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307" name="Trelleborg">
                <a:extLst>
                  <a:ext uri="{FF2B5EF4-FFF2-40B4-BE49-F238E27FC236}">
                    <a16:creationId xmlns:a16="http://schemas.microsoft.com/office/drawing/2014/main" id="{00000000-0008-0000-0200-00000B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8352" y="6330201"/>
                <a:ext cx="235771" cy="158892"/>
              </a:xfrm>
              <a:custGeom>
                <a:avLst/>
                <a:gdLst>
                  <a:gd name="T0" fmla="*/ 161 w 171"/>
                  <a:gd name="T1" fmla="*/ 0 h 115"/>
                  <a:gd name="T2" fmla="*/ 160 w 171"/>
                  <a:gd name="T3" fmla="*/ 25 h 115"/>
                  <a:gd name="T4" fmla="*/ 168 w 171"/>
                  <a:gd name="T5" fmla="*/ 34 h 115"/>
                  <a:gd name="T6" fmla="*/ 165 w 171"/>
                  <a:gd name="T7" fmla="*/ 51 h 115"/>
                  <a:gd name="T8" fmla="*/ 156 w 171"/>
                  <a:gd name="T9" fmla="*/ 64 h 115"/>
                  <a:gd name="T10" fmla="*/ 168 w 171"/>
                  <a:gd name="T11" fmla="*/ 72 h 115"/>
                  <a:gd name="T12" fmla="*/ 171 w 171"/>
                  <a:gd name="T13" fmla="*/ 91 h 115"/>
                  <a:gd name="T14" fmla="*/ 159 w 171"/>
                  <a:gd name="T15" fmla="*/ 95 h 115"/>
                  <a:gd name="T16" fmla="*/ 147 w 171"/>
                  <a:gd name="T17" fmla="*/ 105 h 115"/>
                  <a:gd name="T18" fmla="*/ 131 w 171"/>
                  <a:gd name="T19" fmla="*/ 103 h 115"/>
                  <a:gd name="T20" fmla="*/ 116 w 171"/>
                  <a:gd name="T21" fmla="*/ 115 h 115"/>
                  <a:gd name="T22" fmla="*/ 109 w 171"/>
                  <a:gd name="T23" fmla="*/ 107 h 115"/>
                  <a:gd name="T24" fmla="*/ 97 w 171"/>
                  <a:gd name="T25" fmla="*/ 110 h 115"/>
                  <a:gd name="T26" fmla="*/ 72 w 171"/>
                  <a:gd name="T27" fmla="*/ 97 h 115"/>
                  <a:gd name="T28" fmla="*/ 41 w 171"/>
                  <a:gd name="T29" fmla="*/ 88 h 115"/>
                  <a:gd name="T30" fmla="*/ 17 w 171"/>
                  <a:gd name="T31" fmla="*/ 90 h 115"/>
                  <a:gd name="T32" fmla="*/ 0 w 171"/>
                  <a:gd name="T33" fmla="*/ 80 h 115"/>
                  <a:gd name="T34" fmla="*/ 12 w 171"/>
                  <a:gd name="T35" fmla="*/ 63 h 115"/>
                  <a:gd name="T36" fmla="*/ 23 w 171"/>
                  <a:gd name="T37" fmla="*/ 60 h 115"/>
                  <a:gd name="T38" fmla="*/ 19 w 171"/>
                  <a:gd name="T39" fmla="*/ 51 h 115"/>
                  <a:gd name="T40" fmla="*/ 17 w 171"/>
                  <a:gd name="T41" fmla="*/ 34 h 115"/>
                  <a:gd name="T42" fmla="*/ 27 w 171"/>
                  <a:gd name="T43" fmla="*/ 35 h 115"/>
                  <a:gd name="T44" fmla="*/ 34 w 171"/>
                  <a:gd name="T45" fmla="*/ 35 h 115"/>
                  <a:gd name="T46" fmla="*/ 45 w 171"/>
                  <a:gd name="T47" fmla="*/ 42 h 115"/>
                  <a:gd name="T48" fmla="*/ 57 w 171"/>
                  <a:gd name="T49" fmla="*/ 31 h 115"/>
                  <a:gd name="T50" fmla="*/ 59 w 171"/>
                  <a:gd name="T51" fmla="*/ 25 h 115"/>
                  <a:gd name="T52" fmla="*/ 75 w 171"/>
                  <a:gd name="T53" fmla="*/ 29 h 115"/>
                  <a:gd name="T54" fmla="*/ 76 w 171"/>
                  <a:gd name="T55" fmla="*/ 21 h 115"/>
                  <a:gd name="T56" fmla="*/ 84 w 171"/>
                  <a:gd name="T57" fmla="*/ 21 h 115"/>
                  <a:gd name="T58" fmla="*/ 84 w 171"/>
                  <a:gd name="T59" fmla="*/ 30 h 115"/>
                  <a:gd name="T60" fmla="*/ 89 w 171"/>
                  <a:gd name="T61" fmla="*/ 33 h 115"/>
                  <a:gd name="T62" fmla="*/ 104 w 171"/>
                  <a:gd name="T63" fmla="*/ 23 h 115"/>
                  <a:gd name="T64" fmla="*/ 110 w 171"/>
                  <a:gd name="T65" fmla="*/ 31 h 115"/>
                  <a:gd name="T66" fmla="*/ 137 w 171"/>
                  <a:gd name="T67" fmla="*/ 30 h 115"/>
                  <a:gd name="T68" fmla="*/ 155 w 171"/>
                  <a:gd name="T69" fmla="*/ 6 h 115"/>
                  <a:gd name="T70" fmla="*/ 161 w 171"/>
                  <a:gd name="T71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1" h="115">
                    <a:moveTo>
                      <a:pt x="161" y="0"/>
                    </a:moveTo>
                    <a:lnTo>
                      <a:pt x="160" y="25"/>
                    </a:lnTo>
                    <a:lnTo>
                      <a:pt x="168" y="34"/>
                    </a:lnTo>
                    <a:lnTo>
                      <a:pt x="165" y="51"/>
                    </a:lnTo>
                    <a:lnTo>
                      <a:pt x="156" y="64"/>
                    </a:lnTo>
                    <a:lnTo>
                      <a:pt x="168" y="72"/>
                    </a:lnTo>
                    <a:lnTo>
                      <a:pt x="171" y="91"/>
                    </a:lnTo>
                    <a:lnTo>
                      <a:pt x="159" y="95"/>
                    </a:lnTo>
                    <a:lnTo>
                      <a:pt x="147" y="105"/>
                    </a:lnTo>
                    <a:lnTo>
                      <a:pt x="131" y="103"/>
                    </a:lnTo>
                    <a:lnTo>
                      <a:pt x="116" y="115"/>
                    </a:lnTo>
                    <a:lnTo>
                      <a:pt x="109" y="107"/>
                    </a:lnTo>
                    <a:lnTo>
                      <a:pt x="97" y="110"/>
                    </a:lnTo>
                    <a:lnTo>
                      <a:pt x="72" y="97"/>
                    </a:lnTo>
                    <a:lnTo>
                      <a:pt x="41" y="88"/>
                    </a:lnTo>
                    <a:lnTo>
                      <a:pt x="17" y="90"/>
                    </a:lnTo>
                    <a:lnTo>
                      <a:pt x="0" y="80"/>
                    </a:lnTo>
                    <a:lnTo>
                      <a:pt x="12" y="63"/>
                    </a:lnTo>
                    <a:lnTo>
                      <a:pt x="23" y="60"/>
                    </a:lnTo>
                    <a:lnTo>
                      <a:pt x="19" y="51"/>
                    </a:lnTo>
                    <a:lnTo>
                      <a:pt x="17" y="34"/>
                    </a:lnTo>
                    <a:lnTo>
                      <a:pt x="27" y="35"/>
                    </a:lnTo>
                    <a:lnTo>
                      <a:pt x="34" y="35"/>
                    </a:lnTo>
                    <a:lnTo>
                      <a:pt x="45" y="42"/>
                    </a:lnTo>
                    <a:lnTo>
                      <a:pt x="57" y="31"/>
                    </a:lnTo>
                    <a:lnTo>
                      <a:pt x="59" y="25"/>
                    </a:lnTo>
                    <a:lnTo>
                      <a:pt x="75" y="29"/>
                    </a:lnTo>
                    <a:lnTo>
                      <a:pt x="76" y="21"/>
                    </a:lnTo>
                    <a:lnTo>
                      <a:pt x="84" y="21"/>
                    </a:lnTo>
                    <a:lnTo>
                      <a:pt x="84" y="30"/>
                    </a:lnTo>
                    <a:lnTo>
                      <a:pt x="89" y="33"/>
                    </a:lnTo>
                    <a:lnTo>
                      <a:pt x="104" y="23"/>
                    </a:lnTo>
                    <a:lnTo>
                      <a:pt x="110" y="31"/>
                    </a:lnTo>
                    <a:lnTo>
                      <a:pt x="137" y="30"/>
                    </a:lnTo>
                    <a:lnTo>
                      <a:pt x="155" y="6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308" name="Vellinge">
                <a:extLst>
                  <a:ext uri="{FF2B5EF4-FFF2-40B4-BE49-F238E27FC236}">
                    <a16:creationId xmlns:a16="http://schemas.microsoft.com/office/drawing/2014/main" id="{00000000-0008-0000-0200-00000C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3761" y="6326091"/>
                <a:ext cx="175471" cy="116422"/>
              </a:xfrm>
              <a:custGeom>
                <a:avLst/>
                <a:gdLst>
                  <a:gd name="T0" fmla="*/ 107 w 128"/>
                  <a:gd name="T1" fmla="*/ 0 h 84"/>
                  <a:gd name="T2" fmla="*/ 119 w 128"/>
                  <a:gd name="T3" fmla="*/ 22 h 84"/>
                  <a:gd name="T4" fmla="*/ 128 w 128"/>
                  <a:gd name="T5" fmla="*/ 22 h 84"/>
                  <a:gd name="T6" fmla="*/ 128 w 128"/>
                  <a:gd name="T7" fmla="*/ 28 h 84"/>
                  <a:gd name="T8" fmla="*/ 126 w 128"/>
                  <a:gd name="T9" fmla="*/ 34 h 84"/>
                  <a:gd name="T10" fmla="*/ 114 w 128"/>
                  <a:gd name="T11" fmla="*/ 45 h 84"/>
                  <a:gd name="T12" fmla="*/ 103 w 128"/>
                  <a:gd name="T13" fmla="*/ 38 h 84"/>
                  <a:gd name="T14" fmla="*/ 96 w 128"/>
                  <a:gd name="T15" fmla="*/ 38 h 84"/>
                  <a:gd name="T16" fmla="*/ 86 w 128"/>
                  <a:gd name="T17" fmla="*/ 37 h 84"/>
                  <a:gd name="T18" fmla="*/ 88 w 128"/>
                  <a:gd name="T19" fmla="*/ 54 h 84"/>
                  <a:gd name="T20" fmla="*/ 92 w 128"/>
                  <a:gd name="T21" fmla="*/ 63 h 84"/>
                  <a:gd name="T22" fmla="*/ 81 w 128"/>
                  <a:gd name="T23" fmla="*/ 66 h 84"/>
                  <a:gd name="T24" fmla="*/ 69 w 128"/>
                  <a:gd name="T25" fmla="*/ 83 h 84"/>
                  <a:gd name="T26" fmla="*/ 56 w 128"/>
                  <a:gd name="T27" fmla="*/ 73 h 84"/>
                  <a:gd name="T28" fmla="*/ 41 w 128"/>
                  <a:gd name="T29" fmla="*/ 77 h 84"/>
                  <a:gd name="T30" fmla="*/ 39 w 128"/>
                  <a:gd name="T31" fmla="*/ 84 h 84"/>
                  <a:gd name="T32" fmla="*/ 33 w 128"/>
                  <a:gd name="T33" fmla="*/ 83 h 84"/>
                  <a:gd name="T34" fmla="*/ 27 w 128"/>
                  <a:gd name="T35" fmla="*/ 77 h 84"/>
                  <a:gd name="T36" fmla="*/ 21 w 128"/>
                  <a:gd name="T37" fmla="*/ 75 h 84"/>
                  <a:gd name="T38" fmla="*/ 0 w 128"/>
                  <a:gd name="T39" fmla="*/ 83 h 84"/>
                  <a:gd name="T40" fmla="*/ 18 w 128"/>
                  <a:gd name="T41" fmla="*/ 46 h 84"/>
                  <a:gd name="T42" fmla="*/ 20 w 128"/>
                  <a:gd name="T43" fmla="*/ 46 h 84"/>
                  <a:gd name="T44" fmla="*/ 23 w 128"/>
                  <a:gd name="T45" fmla="*/ 63 h 84"/>
                  <a:gd name="T46" fmla="*/ 44 w 128"/>
                  <a:gd name="T47" fmla="*/ 68 h 84"/>
                  <a:gd name="T48" fmla="*/ 50 w 128"/>
                  <a:gd name="T49" fmla="*/ 60 h 84"/>
                  <a:gd name="T50" fmla="*/ 54 w 128"/>
                  <a:gd name="T51" fmla="*/ 43 h 84"/>
                  <a:gd name="T52" fmla="*/ 55 w 128"/>
                  <a:gd name="T53" fmla="*/ 32 h 84"/>
                  <a:gd name="T54" fmla="*/ 46 w 128"/>
                  <a:gd name="T55" fmla="*/ 11 h 84"/>
                  <a:gd name="T56" fmla="*/ 85 w 128"/>
                  <a:gd name="T57" fmla="*/ 7 h 84"/>
                  <a:gd name="T58" fmla="*/ 89 w 128"/>
                  <a:gd name="T59" fmla="*/ 0 h 84"/>
                  <a:gd name="T60" fmla="*/ 107 w 128"/>
                  <a:gd name="T61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8" h="84">
                    <a:moveTo>
                      <a:pt x="107" y="0"/>
                    </a:moveTo>
                    <a:lnTo>
                      <a:pt x="119" y="22"/>
                    </a:lnTo>
                    <a:lnTo>
                      <a:pt x="128" y="22"/>
                    </a:lnTo>
                    <a:lnTo>
                      <a:pt x="128" y="28"/>
                    </a:lnTo>
                    <a:lnTo>
                      <a:pt x="126" y="34"/>
                    </a:lnTo>
                    <a:lnTo>
                      <a:pt x="114" y="45"/>
                    </a:lnTo>
                    <a:lnTo>
                      <a:pt x="103" y="38"/>
                    </a:lnTo>
                    <a:lnTo>
                      <a:pt x="96" y="38"/>
                    </a:lnTo>
                    <a:lnTo>
                      <a:pt x="86" y="37"/>
                    </a:lnTo>
                    <a:lnTo>
                      <a:pt x="88" y="54"/>
                    </a:lnTo>
                    <a:lnTo>
                      <a:pt x="92" y="63"/>
                    </a:lnTo>
                    <a:lnTo>
                      <a:pt x="81" y="66"/>
                    </a:lnTo>
                    <a:lnTo>
                      <a:pt x="69" y="83"/>
                    </a:lnTo>
                    <a:lnTo>
                      <a:pt x="56" y="73"/>
                    </a:lnTo>
                    <a:lnTo>
                      <a:pt x="41" y="77"/>
                    </a:lnTo>
                    <a:lnTo>
                      <a:pt x="39" y="84"/>
                    </a:lnTo>
                    <a:lnTo>
                      <a:pt x="33" y="83"/>
                    </a:lnTo>
                    <a:lnTo>
                      <a:pt x="27" y="77"/>
                    </a:lnTo>
                    <a:lnTo>
                      <a:pt x="21" y="75"/>
                    </a:lnTo>
                    <a:lnTo>
                      <a:pt x="0" y="83"/>
                    </a:lnTo>
                    <a:lnTo>
                      <a:pt x="18" y="46"/>
                    </a:lnTo>
                    <a:lnTo>
                      <a:pt x="20" y="46"/>
                    </a:lnTo>
                    <a:lnTo>
                      <a:pt x="23" y="63"/>
                    </a:lnTo>
                    <a:lnTo>
                      <a:pt x="44" y="68"/>
                    </a:lnTo>
                    <a:lnTo>
                      <a:pt x="50" y="60"/>
                    </a:lnTo>
                    <a:lnTo>
                      <a:pt x="54" y="43"/>
                    </a:lnTo>
                    <a:lnTo>
                      <a:pt x="55" y="32"/>
                    </a:lnTo>
                    <a:lnTo>
                      <a:pt x="46" y="11"/>
                    </a:lnTo>
                    <a:lnTo>
                      <a:pt x="85" y="7"/>
                    </a:lnTo>
                    <a:lnTo>
                      <a:pt x="89" y="0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309" name="Svedala">
                <a:extLst>
                  <a:ext uri="{FF2B5EF4-FFF2-40B4-BE49-F238E27FC236}">
                    <a16:creationId xmlns:a16="http://schemas.microsoft.com/office/drawing/2014/main" id="{00000000-0008-0000-0200-00000D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0445" y="6248005"/>
                <a:ext cx="169968" cy="127404"/>
              </a:xfrm>
              <a:custGeom>
                <a:avLst/>
                <a:gdLst>
                  <a:gd name="T0" fmla="*/ 58 w 123"/>
                  <a:gd name="T1" fmla="*/ 0 h 93"/>
                  <a:gd name="T2" fmla="*/ 65 w 123"/>
                  <a:gd name="T3" fmla="*/ 2 h 93"/>
                  <a:gd name="T4" fmla="*/ 72 w 123"/>
                  <a:gd name="T5" fmla="*/ 10 h 93"/>
                  <a:gd name="T6" fmla="*/ 85 w 123"/>
                  <a:gd name="T7" fmla="*/ 40 h 93"/>
                  <a:gd name="T8" fmla="*/ 96 w 123"/>
                  <a:gd name="T9" fmla="*/ 39 h 93"/>
                  <a:gd name="T10" fmla="*/ 104 w 123"/>
                  <a:gd name="T11" fmla="*/ 57 h 93"/>
                  <a:gd name="T12" fmla="*/ 123 w 123"/>
                  <a:gd name="T13" fmla="*/ 60 h 93"/>
                  <a:gd name="T14" fmla="*/ 117 w 123"/>
                  <a:gd name="T15" fmla="*/ 66 h 93"/>
                  <a:gd name="T16" fmla="*/ 99 w 123"/>
                  <a:gd name="T17" fmla="*/ 90 h 93"/>
                  <a:gd name="T18" fmla="*/ 72 w 123"/>
                  <a:gd name="T19" fmla="*/ 91 h 93"/>
                  <a:gd name="T20" fmla="*/ 66 w 123"/>
                  <a:gd name="T21" fmla="*/ 83 h 93"/>
                  <a:gd name="T22" fmla="*/ 51 w 123"/>
                  <a:gd name="T23" fmla="*/ 93 h 93"/>
                  <a:gd name="T24" fmla="*/ 46 w 123"/>
                  <a:gd name="T25" fmla="*/ 90 h 93"/>
                  <a:gd name="T26" fmla="*/ 46 w 123"/>
                  <a:gd name="T27" fmla="*/ 81 h 93"/>
                  <a:gd name="T28" fmla="*/ 38 w 123"/>
                  <a:gd name="T29" fmla="*/ 81 h 93"/>
                  <a:gd name="T30" fmla="*/ 37 w 123"/>
                  <a:gd name="T31" fmla="*/ 89 h 93"/>
                  <a:gd name="T32" fmla="*/ 21 w 123"/>
                  <a:gd name="T33" fmla="*/ 85 h 93"/>
                  <a:gd name="T34" fmla="*/ 21 w 123"/>
                  <a:gd name="T35" fmla="*/ 79 h 93"/>
                  <a:gd name="T36" fmla="*/ 12 w 123"/>
                  <a:gd name="T37" fmla="*/ 79 h 93"/>
                  <a:gd name="T38" fmla="*/ 0 w 123"/>
                  <a:gd name="T39" fmla="*/ 57 h 93"/>
                  <a:gd name="T40" fmla="*/ 11 w 123"/>
                  <a:gd name="T41" fmla="*/ 45 h 93"/>
                  <a:gd name="T42" fmla="*/ 6 w 123"/>
                  <a:gd name="T43" fmla="*/ 36 h 93"/>
                  <a:gd name="T44" fmla="*/ 16 w 123"/>
                  <a:gd name="T45" fmla="*/ 30 h 93"/>
                  <a:gd name="T46" fmla="*/ 16 w 123"/>
                  <a:gd name="T47" fmla="*/ 10 h 93"/>
                  <a:gd name="T48" fmla="*/ 30 w 123"/>
                  <a:gd name="T49" fmla="*/ 9 h 93"/>
                  <a:gd name="T50" fmla="*/ 34 w 123"/>
                  <a:gd name="T51" fmla="*/ 2 h 93"/>
                  <a:gd name="T52" fmla="*/ 47 w 123"/>
                  <a:gd name="T53" fmla="*/ 5 h 93"/>
                  <a:gd name="T54" fmla="*/ 58 w 123"/>
                  <a:gd name="T55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3" h="93">
                    <a:moveTo>
                      <a:pt x="58" y="0"/>
                    </a:moveTo>
                    <a:lnTo>
                      <a:pt x="65" y="2"/>
                    </a:lnTo>
                    <a:lnTo>
                      <a:pt x="72" y="10"/>
                    </a:lnTo>
                    <a:lnTo>
                      <a:pt x="85" y="40"/>
                    </a:lnTo>
                    <a:lnTo>
                      <a:pt x="96" y="39"/>
                    </a:lnTo>
                    <a:lnTo>
                      <a:pt x="104" y="57"/>
                    </a:lnTo>
                    <a:lnTo>
                      <a:pt x="123" y="60"/>
                    </a:lnTo>
                    <a:lnTo>
                      <a:pt x="117" y="66"/>
                    </a:lnTo>
                    <a:lnTo>
                      <a:pt x="99" y="90"/>
                    </a:lnTo>
                    <a:lnTo>
                      <a:pt x="72" y="91"/>
                    </a:lnTo>
                    <a:lnTo>
                      <a:pt x="66" y="83"/>
                    </a:lnTo>
                    <a:lnTo>
                      <a:pt x="51" y="93"/>
                    </a:lnTo>
                    <a:lnTo>
                      <a:pt x="46" y="90"/>
                    </a:lnTo>
                    <a:lnTo>
                      <a:pt x="46" y="81"/>
                    </a:lnTo>
                    <a:lnTo>
                      <a:pt x="38" y="81"/>
                    </a:lnTo>
                    <a:lnTo>
                      <a:pt x="37" y="89"/>
                    </a:lnTo>
                    <a:lnTo>
                      <a:pt x="21" y="85"/>
                    </a:lnTo>
                    <a:lnTo>
                      <a:pt x="21" y="79"/>
                    </a:lnTo>
                    <a:lnTo>
                      <a:pt x="12" y="79"/>
                    </a:lnTo>
                    <a:lnTo>
                      <a:pt x="0" y="57"/>
                    </a:lnTo>
                    <a:lnTo>
                      <a:pt x="11" y="45"/>
                    </a:lnTo>
                    <a:lnTo>
                      <a:pt x="6" y="36"/>
                    </a:lnTo>
                    <a:lnTo>
                      <a:pt x="16" y="30"/>
                    </a:lnTo>
                    <a:lnTo>
                      <a:pt x="16" y="10"/>
                    </a:lnTo>
                    <a:lnTo>
                      <a:pt x="30" y="9"/>
                    </a:lnTo>
                    <a:lnTo>
                      <a:pt x="34" y="2"/>
                    </a:lnTo>
                    <a:lnTo>
                      <a:pt x="47" y="5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310" name="Staffanstorp">
                <a:extLst>
                  <a:ext uri="{FF2B5EF4-FFF2-40B4-BE49-F238E27FC236}">
                    <a16:creationId xmlns:a16="http://schemas.microsoft.com/office/drawing/2014/main" id="{00000000-0008-0000-0200-00000E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0445" y="6172680"/>
                <a:ext cx="126101" cy="89024"/>
              </a:xfrm>
              <a:custGeom>
                <a:avLst/>
                <a:gdLst>
                  <a:gd name="T0" fmla="*/ 19 w 91"/>
                  <a:gd name="T1" fmla="*/ 0 h 64"/>
                  <a:gd name="T2" fmla="*/ 29 w 91"/>
                  <a:gd name="T3" fmla="*/ 17 h 64"/>
                  <a:gd name="T4" fmla="*/ 40 w 91"/>
                  <a:gd name="T5" fmla="*/ 9 h 64"/>
                  <a:gd name="T6" fmla="*/ 42 w 91"/>
                  <a:gd name="T7" fmla="*/ 18 h 64"/>
                  <a:gd name="T8" fmla="*/ 65 w 91"/>
                  <a:gd name="T9" fmla="*/ 14 h 64"/>
                  <a:gd name="T10" fmla="*/ 78 w 91"/>
                  <a:gd name="T11" fmla="*/ 40 h 64"/>
                  <a:gd name="T12" fmla="*/ 91 w 91"/>
                  <a:gd name="T13" fmla="*/ 46 h 64"/>
                  <a:gd name="T14" fmla="*/ 91 w 91"/>
                  <a:gd name="T15" fmla="*/ 57 h 64"/>
                  <a:gd name="T16" fmla="*/ 84 w 91"/>
                  <a:gd name="T17" fmla="*/ 61 h 64"/>
                  <a:gd name="T18" fmla="*/ 76 w 91"/>
                  <a:gd name="T19" fmla="*/ 55 h 64"/>
                  <a:gd name="T20" fmla="*/ 72 w 91"/>
                  <a:gd name="T21" fmla="*/ 64 h 64"/>
                  <a:gd name="T22" fmla="*/ 65 w 91"/>
                  <a:gd name="T23" fmla="*/ 56 h 64"/>
                  <a:gd name="T24" fmla="*/ 58 w 91"/>
                  <a:gd name="T25" fmla="*/ 54 h 64"/>
                  <a:gd name="T26" fmla="*/ 47 w 91"/>
                  <a:gd name="T27" fmla="*/ 59 h 64"/>
                  <a:gd name="T28" fmla="*/ 34 w 91"/>
                  <a:gd name="T29" fmla="*/ 56 h 64"/>
                  <a:gd name="T30" fmla="*/ 30 w 91"/>
                  <a:gd name="T31" fmla="*/ 63 h 64"/>
                  <a:gd name="T32" fmla="*/ 16 w 91"/>
                  <a:gd name="T33" fmla="*/ 64 h 64"/>
                  <a:gd name="T34" fmla="*/ 11 w 91"/>
                  <a:gd name="T35" fmla="*/ 56 h 64"/>
                  <a:gd name="T36" fmla="*/ 13 w 91"/>
                  <a:gd name="T37" fmla="*/ 52 h 64"/>
                  <a:gd name="T38" fmla="*/ 3 w 91"/>
                  <a:gd name="T39" fmla="*/ 50 h 64"/>
                  <a:gd name="T40" fmla="*/ 0 w 91"/>
                  <a:gd name="T41" fmla="*/ 44 h 64"/>
                  <a:gd name="T42" fmla="*/ 3 w 91"/>
                  <a:gd name="T43" fmla="*/ 44 h 64"/>
                  <a:gd name="T44" fmla="*/ 8 w 91"/>
                  <a:gd name="T45" fmla="*/ 44 h 64"/>
                  <a:gd name="T46" fmla="*/ 17 w 91"/>
                  <a:gd name="T47" fmla="*/ 35 h 64"/>
                  <a:gd name="T48" fmla="*/ 8 w 91"/>
                  <a:gd name="T49" fmla="*/ 27 h 64"/>
                  <a:gd name="T50" fmla="*/ 11 w 91"/>
                  <a:gd name="T51" fmla="*/ 13 h 64"/>
                  <a:gd name="T52" fmla="*/ 6 w 91"/>
                  <a:gd name="T53" fmla="*/ 6 h 64"/>
                  <a:gd name="T54" fmla="*/ 8 w 91"/>
                  <a:gd name="T55" fmla="*/ 1 h 64"/>
                  <a:gd name="T56" fmla="*/ 19 w 91"/>
                  <a:gd name="T5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1" h="64">
                    <a:moveTo>
                      <a:pt x="19" y="0"/>
                    </a:moveTo>
                    <a:lnTo>
                      <a:pt x="29" y="17"/>
                    </a:lnTo>
                    <a:lnTo>
                      <a:pt x="40" y="9"/>
                    </a:lnTo>
                    <a:lnTo>
                      <a:pt x="42" y="18"/>
                    </a:lnTo>
                    <a:lnTo>
                      <a:pt x="65" y="14"/>
                    </a:lnTo>
                    <a:lnTo>
                      <a:pt x="78" y="40"/>
                    </a:lnTo>
                    <a:lnTo>
                      <a:pt x="91" y="46"/>
                    </a:lnTo>
                    <a:lnTo>
                      <a:pt x="91" y="57"/>
                    </a:lnTo>
                    <a:lnTo>
                      <a:pt x="84" y="61"/>
                    </a:lnTo>
                    <a:lnTo>
                      <a:pt x="76" y="55"/>
                    </a:lnTo>
                    <a:lnTo>
                      <a:pt x="72" y="64"/>
                    </a:lnTo>
                    <a:lnTo>
                      <a:pt x="65" y="56"/>
                    </a:lnTo>
                    <a:lnTo>
                      <a:pt x="58" y="54"/>
                    </a:lnTo>
                    <a:lnTo>
                      <a:pt x="47" y="59"/>
                    </a:lnTo>
                    <a:lnTo>
                      <a:pt x="34" y="56"/>
                    </a:lnTo>
                    <a:lnTo>
                      <a:pt x="30" y="63"/>
                    </a:lnTo>
                    <a:lnTo>
                      <a:pt x="16" y="64"/>
                    </a:lnTo>
                    <a:lnTo>
                      <a:pt x="11" y="56"/>
                    </a:lnTo>
                    <a:lnTo>
                      <a:pt x="13" y="52"/>
                    </a:lnTo>
                    <a:lnTo>
                      <a:pt x="3" y="50"/>
                    </a:lnTo>
                    <a:lnTo>
                      <a:pt x="0" y="44"/>
                    </a:lnTo>
                    <a:lnTo>
                      <a:pt x="3" y="44"/>
                    </a:lnTo>
                    <a:lnTo>
                      <a:pt x="8" y="44"/>
                    </a:lnTo>
                    <a:lnTo>
                      <a:pt x="17" y="35"/>
                    </a:lnTo>
                    <a:lnTo>
                      <a:pt x="8" y="27"/>
                    </a:lnTo>
                    <a:lnTo>
                      <a:pt x="11" y="13"/>
                    </a:lnTo>
                    <a:lnTo>
                      <a:pt x="6" y="6"/>
                    </a:lnTo>
                    <a:lnTo>
                      <a:pt x="8" y="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311" name="Lund">
                <a:extLst>
                  <a:ext uri="{FF2B5EF4-FFF2-40B4-BE49-F238E27FC236}">
                    <a16:creationId xmlns:a16="http://schemas.microsoft.com/office/drawing/2014/main" id="{00000000-0008-0000-0200-00000F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0041" y="6102814"/>
                <a:ext cx="245366" cy="230129"/>
              </a:xfrm>
              <a:custGeom>
                <a:avLst/>
                <a:gdLst>
                  <a:gd name="T0" fmla="*/ 38 w 178"/>
                  <a:gd name="T1" fmla="*/ 0 h 167"/>
                  <a:gd name="T2" fmla="*/ 43 w 178"/>
                  <a:gd name="T3" fmla="*/ 1 h 167"/>
                  <a:gd name="T4" fmla="*/ 51 w 178"/>
                  <a:gd name="T5" fmla="*/ 12 h 167"/>
                  <a:gd name="T6" fmla="*/ 64 w 178"/>
                  <a:gd name="T7" fmla="*/ 8 h 167"/>
                  <a:gd name="T8" fmla="*/ 69 w 178"/>
                  <a:gd name="T9" fmla="*/ 15 h 167"/>
                  <a:gd name="T10" fmla="*/ 68 w 178"/>
                  <a:gd name="T11" fmla="*/ 26 h 167"/>
                  <a:gd name="T12" fmla="*/ 77 w 178"/>
                  <a:gd name="T13" fmla="*/ 25 h 167"/>
                  <a:gd name="T14" fmla="*/ 98 w 178"/>
                  <a:gd name="T15" fmla="*/ 29 h 167"/>
                  <a:gd name="T16" fmla="*/ 113 w 178"/>
                  <a:gd name="T17" fmla="*/ 38 h 167"/>
                  <a:gd name="T18" fmla="*/ 124 w 178"/>
                  <a:gd name="T19" fmla="*/ 39 h 167"/>
                  <a:gd name="T20" fmla="*/ 148 w 178"/>
                  <a:gd name="T21" fmla="*/ 59 h 167"/>
                  <a:gd name="T22" fmla="*/ 160 w 178"/>
                  <a:gd name="T23" fmla="*/ 63 h 167"/>
                  <a:gd name="T24" fmla="*/ 178 w 178"/>
                  <a:gd name="T25" fmla="*/ 81 h 167"/>
                  <a:gd name="T26" fmla="*/ 171 w 178"/>
                  <a:gd name="T27" fmla="*/ 99 h 167"/>
                  <a:gd name="T28" fmla="*/ 151 w 178"/>
                  <a:gd name="T29" fmla="*/ 102 h 167"/>
                  <a:gd name="T30" fmla="*/ 143 w 178"/>
                  <a:gd name="T31" fmla="*/ 133 h 167"/>
                  <a:gd name="T32" fmla="*/ 133 w 178"/>
                  <a:gd name="T33" fmla="*/ 137 h 167"/>
                  <a:gd name="T34" fmla="*/ 130 w 178"/>
                  <a:gd name="T35" fmla="*/ 154 h 167"/>
                  <a:gd name="T36" fmla="*/ 124 w 178"/>
                  <a:gd name="T37" fmla="*/ 167 h 167"/>
                  <a:gd name="T38" fmla="*/ 116 w 178"/>
                  <a:gd name="T39" fmla="*/ 165 h 167"/>
                  <a:gd name="T40" fmla="*/ 97 w 178"/>
                  <a:gd name="T41" fmla="*/ 162 h 167"/>
                  <a:gd name="T42" fmla="*/ 89 w 178"/>
                  <a:gd name="T43" fmla="*/ 144 h 167"/>
                  <a:gd name="T44" fmla="*/ 78 w 178"/>
                  <a:gd name="T45" fmla="*/ 145 h 167"/>
                  <a:gd name="T46" fmla="*/ 65 w 178"/>
                  <a:gd name="T47" fmla="*/ 115 h 167"/>
                  <a:gd name="T48" fmla="*/ 69 w 178"/>
                  <a:gd name="T49" fmla="*/ 106 h 167"/>
                  <a:gd name="T50" fmla="*/ 77 w 178"/>
                  <a:gd name="T51" fmla="*/ 112 h 167"/>
                  <a:gd name="T52" fmla="*/ 84 w 178"/>
                  <a:gd name="T53" fmla="*/ 108 h 167"/>
                  <a:gd name="T54" fmla="*/ 84 w 178"/>
                  <a:gd name="T55" fmla="*/ 97 h 167"/>
                  <a:gd name="T56" fmla="*/ 71 w 178"/>
                  <a:gd name="T57" fmla="*/ 91 h 167"/>
                  <a:gd name="T58" fmla="*/ 58 w 178"/>
                  <a:gd name="T59" fmla="*/ 65 h 167"/>
                  <a:gd name="T60" fmla="*/ 35 w 178"/>
                  <a:gd name="T61" fmla="*/ 69 h 167"/>
                  <a:gd name="T62" fmla="*/ 33 w 178"/>
                  <a:gd name="T63" fmla="*/ 60 h 167"/>
                  <a:gd name="T64" fmla="*/ 22 w 178"/>
                  <a:gd name="T65" fmla="*/ 68 h 167"/>
                  <a:gd name="T66" fmla="*/ 12 w 178"/>
                  <a:gd name="T67" fmla="*/ 51 h 167"/>
                  <a:gd name="T68" fmla="*/ 1 w 178"/>
                  <a:gd name="T69" fmla="*/ 52 h 167"/>
                  <a:gd name="T70" fmla="*/ 0 w 178"/>
                  <a:gd name="T71" fmla="*/ 47 h 167"/>
                  <a:gd name="T72" fmla="*/ 6 w 178"/>
                  <a:gd name="T73" fmla="*/ 40 h 167"/>
                  <a:gd name="T74" fmla="*/ 13 w 178"/>
                  <a:gd name="T75" fmla="*/ 1 h 167"/>
                  <a:gd name="T76" fmla="*/ 38 w 178"/>
                  <a:gd name="T7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8" h="167">
                    <a:moveTo>
                      <a:pt x="38" y="0"/>
                    </a:moveTo>
                    <a:lnTo>
                      <a:pt x="43" y="1"/>
                    </a:lnTo>
                    <a:lnTo>
                      <a:pt x="51" y="12"/>
                    </a:lnTo>
                    <a:lnTo>
                      <a:pt x="64" y="8"/>
                    </a:lnTo>
                    <a:lnTo>
                      <a:pt x="69" y="15"/>
                    </a:lnTo>
                    <a:lnTo>
                      <a:pt x="68" y="26"/>
                    </a:lnTo>
                    <a:lnTo>
                      <a:pt x="77" y="25"/>
                    </a:lnTo>
                    <a:lnTo>
                      <a:pt x="98" y="29"/>
                    </a:lnTo>
                    <a:lnTo>
                      <a:pt x="113" y="38"/>
                    </a:lnTo>
                    <a:lnTo>
                      <a:pt x="124" y="39"/>
                    </a:lnTo>
                    <a:lnTo>
                      <a:pt x="148" y="59"/>
                    </a:lnTo>
                    <a:lnTo>
                      <a:pt x="160" y="63"/>
                    </a:lnTo>
                    <a:lnTo>
                      <a:pt x="178" y="81"/>
                    </a:lnTo>
                    <a:lnTo>
                      <a:pt x="171" y="99"/>
                    </a:lnTo>
                    <a:lnTo>
                      <a:pt x="151" y="102"/>
                    </a:lnTo>
                    <a:lnTo>
                      <a:pt x="143" y="133"/>
                    </a:lnTo>
                    <a:lnTo>
                      <a:pt x="133" y="137"/>
                    </a:lnTo>
                    <a:lnTo>
                      <a:pt x="130" y="154"/>
                    </a:lnTo>
                    <a:lnTo>
                      <a:pt x="124" y="167"/>
                    </a:lnTo>
                    <a:lnTo>
                      <a:pt x="116" y="165"/>
                    </a:lnTo>
                    <a:lnTo>
                      <a:pt x="97" y="162"/>
                    </a:lnTo>
                    <a:lnTo>
                      <a:pt x="89" y="144"/>
                    </a:lnTo>
                    <a:lnTo>
                      <a:pt x="78" y="145"/>
                    </a:lnTo>
                    <a:lnTo>
                      <a:pt x="65" y="115"/>
                    </a:lnTo>
                    <a:lnTo>
                      <a:pt x="69" y="106"/>
                    </a:lnTo>
                    <a:lnTo>
                      <a:pt x="77" y="112"/>
                    </a:lnTo>
                    <a:lnTo>
                      <a:pt x="84" y="108"/>
                    </a:lnTo>
                    <a:lnTo>
                      <a:pt x="84" y="97"/>
                    </a:lnTo>
                    <a:lnTo>
                      <a:pt x="71" y="91"/>
                    </a:lnTo>
                    <a:lnTo>
                      <a:pt x="58" y="65"/>
                    </a:lnTo>
                    <a:lnTo>
                      <a:pt x="35" y="69"/>
                    </a:lnTo>
                    <a:lnTo>
                      <a:pt x="33" y="60"/>
                    </a:lnTo>
                    <a:lnTo>
                      <a:pt x="22" y="68"/>
                    </a:lnTo>
                    <a:lnTo>
                      <a:pt x="12" y="51"/>
                    </a:lnTo>
                    <a:lnTo>
                      <a:pt x="1" y="52"/>
                    </a:lnTo>
                    <a:lnTo>
                      <a:pt x="0" y="47"/>
                    </a:lnTo>
                    <a:lnTo>
                      <a:pt x="6" y="40"/>
                    </a:lnTo>
                    <a:lnTo>
                      <a:pt x="13" y="1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312" name="Lomma">
                <a:extLst>
                  <a:ext uri="{FF2B5EF4-FFF2-40B4-BE49-F238E27FC236}">
                    <a16:creationId xmlns:a16="http://schemas.microsoft.com/office/drawing/2014/main" id="{00000000-0008-0000-0200-000010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3835" y="6131583"/>
                <a:ext cx="68544" cy="91787"/>
              </a:xfrm>
              <a:custGeom>
                <a:avLst/>
                <a:gdLst>
                  <a:gd name="T0" fmla="*/ 21 w 50"/>
                  <a:gd name="T1" fmla="*/ 0 h 67"/>
                  <a:gd name="T2" fmla="*/ 33 w 50"/>
                  <a:gd name="T3" fmla="*/ 8 h 67"/>
                  <a:gd name="T4" fmla="*/ 42 w 50"/>
                  <a:gd name="T5" fmla="*/ 4 h 67"/>
                  <a:gd name="T6" fmla="*/ 50 w 50"/>
                  <a:gd name="T7" fmla="*/ 5 h 67"/>
                  <a:gd name="T8" fmla="*/ 47 w 50"/>
                  <a:gd name="T9" fmla="*/ 19 h 67"/>
                  <a:gd name="T10" fmla="*/ 41 w 50"/>
                  <a:gd name="T11" fmla="*/ 26 h 67"/>
                  <a:gd name="T12" fmla="*/ 42 w 50"/>
                  <a:gd name="T13" fmla="*/ 31 h 67"/>
                  <a:gd name="T14" fmla="*/ 40 w 50"/>
                  <a:gd name="T15" fmla="*/ 36 h 67"/>
                  <a:gd name="T16" fmla="*/ 45 w 50"/>
                  <a:gd name="T17" fmla="*/ 43 h 67"/>
                  <a:gd name="T18" fmla="*/ 42 w 50"/>
                  <a:gd name="T19" fmla="*/ 57 h 67"/>
                  <a:gd name="T20" fmla="*/ 37 w 50"/>
                  <a:gd name="T21" fmla="*/ 56 h 67"/>
                  <a:gd name="T22" fmla="*/ 34 w 50"/>
                  <a:gd name="T23" fmla="*/ 59 h 67"/>
                  <a:gd name="T24" fmla="*/ 34 w 50"/>
                  <a:gd name="T25" fmla="*/ 64 h 67"/>
                  <a:gd name="T26" fmla="*/ 19 w 50"/>
                  <a:gd name="T27" fmla="*/ 67 h 67"/>
                  <a:gd name="T28" fmla="*/ 19 w 50"/>
                  <a:gd name="T29" fmla="*/ 61 h 67"/>
                  <a:gd name="T30" fmla="*/ 25 w 50"/>
                  <a:gd name="T31" fmla="*/ 47 h 67"/>
                  <a:gd name="T32" fmla="*/ 19 w 50"/>
                  <a:gd name="T33" fmla="*/ 31 h 67"/>
                  <a:gd name="T34" fmla="*/ 0 w 50"/>
                  <a:gd name="T35" fmla="*/ 17 h 67"/>
                  <a:gd name="T36" fmla="*/ 9 w 50"/>
                  <a:gd name="T37" fmla="*/ 1 h 67"/>
                  <a:gd name="T38" fmla="*/ 21 w 50"/>
                  <a:gd name="T3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0" h="67">
                    <a:moveTo>
                      <a:pt x="21" y="0"/>
                    </a:moveTo>
                    <a:lnTo>
                      <a:pt x="33" y="8"/>
                    </a:lnTo>
                    <a:lnTo>
                      <a:pt x="42" y="4"/>
                    </a:lnTo>
                    <a:lnTo>
                      <a:pt x="50" y="5"/>
                    </a:lnTo>
                    <a:lnTo>
                      <a:pt x="47" y="19"/>
                    </a:lnTo>
                    <a:lnTo>
                      <a:pt x="41" y="26"/>
                    </a:lnTo>
                    <a:lnTo>
                      <a:pt x="42" y="31"/>
                    </a:lnTo>
                    <a:lnTo>
                      <a:pt x="40" y="36"/>
                    </a:lnTo>
                    <a:lnTo>
                      <a:pt x="45" y="43"/>
                    </a:lnTo>
                    <a:lnTo>
                      <a:pt x="42" y="57"/>
                    </a:lnTo>
                    <a:lnTo>
                      <a:pt x="37" y="56"/>
                    </a:lnTo>
                    <a:lnTo>
                      <a:pt x="34" y="59"/>
                    </a:lnTo>
                    <a:lnTo>
                      <a:pt x="34" y="64"/>
                    </a:lnTo>
                    <a:lnTo>
                      <a:pt x="19" y="67"/>
                    </a:lnTo>
                    <a:lnTo>
                      <a:pt x="19" y="61"/>
                    </a:lnTo>
                    <a:lnTo>
                      <a:pt x="25" y="47"/>
                    </a:lnTo>
                    <a:lnTo>
                      <a:pt x="19" y="31"/>
                    </a:lnTo>
                    <a:lnTo>
                      <a:pt x="0" y="17"/>
                    </a:lnTo>
                    <a:lnTo>
                      <a:pt x="9" y="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313" name="Kävlinge">
                <a:extLst>
                  <a:ext uri="{FF2B5EF4-FFF2-40B4-BE49-F238E27FC236}">
                    <a16:creationId xmlns:a16="http://schemas.microsoft.com/office/drawing/2014/main" id="{00000000-0008-0000-0200-000011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2709" y="6050779"/>
                <a:ext cx="157650" cy="105462"/>
              </a:xfrm>
              <a:custGeom>
                <a:avLst/>
                <a:gdLst>
                  <a:gd name="T0" fmla="*/ 53 w 115"/>
                  <a:gd name="T1" fmla="*/ 0 h 76"/>
                  <a:gd name="T2" fmla="*/ 83 w 115"/>
                  <a:gd name="T3" fmla="*/ 7 h 76"/>
                  <a:gd name="T4" fmla="*/ 110 w 115"/>
                  <a:gd name="T5" fmla="*/ 5 h 76"/>
                  <a:gd name="T6" fmla="*/ 115 w 115"/>
                  <a:gd name="T7" fmla="*/ 18 h 76"/>
                  <a:gd name="T8" fmla="*/ 109 w 115"/>
                  <a:gd name="T9" fmla="*/ 37 h 76"/>
                  <a:gd name="T10" fmla="*/ 84 w 115"/>
                  <a:gd name="T11" fmla="*/ 38 h 76"/>
                  <a:gd name="T12" fmla="*/ 80 w 115"/>
                  <a:gd name="T13" fmla="*/ 63 h 76"/>
                  <a:gd name="T14" fmla="*/ 72 w 115"/>
                  <a:gd name="T15" fmla="*/ 62 h 76"/>
                  <a:gd name="T16" fmla="*/ 63 w 115"/>
                  <a:gd name="T17" fmla="*/ 66 h 76"/>
                  <a:gd name="T18" fmla="*/ 51 w 115"/>
                  <a:gd name="T19" fmla="*/ 58 h 76"/>
                  <a:gd name="T20" fmla="*/ 39 w 115"/>
                  <a:gd name="T21" fmla="*/ 59 h 76"/>
                  <a:gd name="T22" fmla="*/ 30 w 115"/>
                  <a:gd name="T23" fmla="*/ 75 h 76"/>
                  <a:gd name="T24" fmla="*/ 22 w 115"/>
                  <a:gd name="T25" fmla="*/ 76 h 76"/>
                  <a:gd name="T26" fmla="*/ 16 w 115"/>
                  <a:gd name="T27" fmla="*/ 73 h 76"/>
                  <a:gd name="T28" fmla="*/ 21 w 115"/>
                  <a:gd name="T29" fmla="*/ 66 h 76"/>
                  <a:gd name="T30" fmla="*/ 16 w 115"/>
                  <a:gd name="T31" fmla="*/ 56 h 76"/>
                  <a:gd name="T32" fmla="*/ 4 w 115"/>
                  <a:gd name="T33" fmla="*/ 60 h 76"/>
                  <a:gd name="T34" fmla="*/ 0 w 115"/>
                  <a:gd name="T35" fmla="*/ 52 h 76"/>
                  <a:gd name="T36" fmla="*/ 9 w 115"/>
                  <a:gd name="T37" fmla="*/ 45 h 76"/>
                  <a:gd name="T38" fmla="*/ 8 w 115"/>
                  <a:gd name="T39" fmla="*/ 11 h 76"/>
                  <a:gd name="T40" fmla="*/ 42 w 115"/>
                  <a:gd name="T41" fmla="*/ 12 h 76"/>
                  <a:gd name="T42" fmla="*/ 53 w 115"/>
                  <a:gd name="T4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5" h="76">
                    <a:moveTo>
                      <a:pt x="53" y="0"/>
                    </a:moveTo>
                    <a:lnTo>
                      <a:pt x="83" y="7"/>
                    </a:lnTo>
                    <a:lnTo>
                      <a:pt x="110" y="5"/>
                    </a:lnTo>
                    <a:lnTo>
                      <a:pt x="115" y="18"/>
                    </a:lnTo>
                    <a:lnTo>
                      <a:pt x="109" y="37"/>
                    </a:lnTo>
                    <a:lnTo>
                      <a:pt x="84" y="38"/>
                    </a:lnTo>
                    <a:lnTo>
                      <a:pt x="80" y="63"/>
                    </a:lnTo>
                    <a:lnTo>
                      <a:pt x="72" y="62"/>
                    </a:lnTo>
                    <a:lnTo>
                      <a:pt x="63" y="66"/>
                    </a:lnTo>
                    <a:lnTo>
                      <a:pt x="51" y="58"/>
                    </a:lnTo>
                    <a:lnTo>
                      <a:pt x="39" y="59"/>
                    </a:lnTo>
                    <a:lnTo>
                      <a:pt x="30" y="75"/>
                    </a:lnTo>
                    <a:lnTo>
                      <a:pt x="22" y="76"/>
                    </a:lnTo>
                    <a:lnTo>
                      <a:pt x="16" y="73"/>
                    </a:lnTo>
                    <a:lnTo>
                      <a:pt x="21" y="66"/>
                    </a:lnTo>
                    <a:lnTo>
                      <a:pt x="16" y="56"/>
                    </a:lnTo>
                    <a:lnTo>
                      <a:pt x="4" y="60"/>
                    </a:lnTo>
                    <a:lnTo>
                      <a:pt x="0" y="52"/>
                    </a:lnTo>
                    <a:lnTo>
                      <a:pt x="9" y="45"/>
                    </a:lnTo>
                    <a:lnTo>
                      <a:pt x="8" y="11"/>
                    </a:lnTo>
                    <a:lnTo>
                      <a:pt x="42" y="1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314" name="Eslöv">
                <a:extLst>
                  <a:ext uri="{FF2B5EF4-FFF2-40B4-BE49-F238E27FC236}">
                    <a16:creationId xmlns:a16="http://schemas.microsoft.com/office/drawing/2014/main" id="{00000000-0008-0000-0200-000012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22378" y="5916524"/>
                <a:ext cx="243996" cy="272596"/>
              </a:xfrm>
              <a:custGeom>
                <a:avLst/>
                <a:gdLst>
                  <a:gd name="T0" fmla="*/ 79 w 177"/>
                  <a:gd name="T1" fmla="*/ 0 h 198"/>
                  <a:gd name="T2" fmla="*/ 89 w 177"/>
                  <a:gd name="T3" fmla="*/ 1 h 198"/>
                  <a:gd name="T4" fmla="*/ 97 w 177"/>
                  <a:gd name="T5" fmla="*/ 25 h 198"/>
                  <a:gd name="T6" fmla="*/ 94 w 177"/>
                  <a:gd name="T7" fmla="*/ 40 h 198"/>
                  <a:gd name="T8" fmla="*/ 113 w 177"/>
                  <a:gd name="T9" fmla="*/ 56 h 198"/>
                  <a:gd name="T10" fmla="*/ 121 w 177"/>
                  <a:gd name="T11" fmla="*/ 75 h 198"/>
                  <a:gd name="T12" fmla="*/ 106 w 177"/>
                  <a:gd name="T13" fmla="*/ 78 h 198"/>
                  <a:gd name="T14" fmla="*/ 107 w 177"/>
                  <a:gd name="T15" fmla="*/ 106 h 198"/>
                  <a:gd name="T16" fmla="*/ 104 w 177"/>
                  <a:gd name="T17" fmla="*/ 118 h 198"/>
                  <a:gd name="T18" fmla="*/ 118 w 177"/>
                  <a:gd name="T19" fmla="*/ 141 h 198"/>
                  <a:gd name="T20" fmla="*/ 138 w 177"/>
                  <a:gd name="T21" fmla="*/ 140 h 198"/>
                  <a:gd name="T22" fmla="*/ 140 w 177"/>
                  <a:gd name="T23" fmla="*/ 123 h 198"/>
                  <a:gd name="T24" fmla="*/ 152 w 177"/>
                  <a:gd name="T25" fmla="*/ 118 h 198"/>
                  <a:gd name="T26" fmla="*/ 157 w 177"/>
                  <a:gd name="T27" fmla="*/ 128 h 198"/>
                  <a:gd name="T28" fmla="*/ 176 w 177"/>
                  <a:gd name="T29" fmla="*/ 127 h 198"/>
                  <a:gd name="T30" fmla="*/ 177 w 177"/>
                  <a:gd name="T31" fmla="*/ 136 h 198"/>
                  <a:gd name="T32" fmla="*/ 161 w 177"/>
                  <a:gd name="T33" fmla="*/ 156 h 198"/>
                  <a:gd name="T34" fmla="*/ 169 w 177"/>
                  <a:gd name="T35" fmla="*/ 170 h 198"/>
                  <a:gd name="T36" fmla="*/ 151 w 177"/>
                  <a:gd name="T37" fmla="*/ 198 h 198"/>
                  <a:gd name="T38" fmla="*/ 139 w 177"/>
                  <a:gd name="T39" fmla="*/ 194 h 198"/>
                  <a:gd name="T40" fmla="*/ 115 w 177"/>
                  <a:gd name="T41" fmla="*/ 174 h 198"/>
                  <a:gd name="T42" fmla="*/ 104 w 177"/>
                  <a:gd name="T43" fmla="*/ 173 h 198"/>
                  <a:gd name="T44" fmla="*/ 89 w 177"/>
                  <a:gd name="T45" fmla="*/ 164 h 198"/>
                  <a:gd name="T46" fmla="*/ 68 w 177"/>
                  <a:gd name="T47" fmla="*/ 160 h 198"/>
                  <a:gd name="T48" fmla="*/ 59 w 177"/>
                  <a:gd name="T49" fmla="*/ 161 h 198"/>
                  <a:gd name="T50" fmla="*/ 60 w 177"/>
                  <a:gd name="T51" fmla="*/ 150 h 198"/>
                  <a:gd name="T52" fmla="*/ 55 w 177"/>
                  <a:gd name="T53" fmla="*/ 143 h 198"/>
                  <a:gd name="T54" fmla="*/ 42 w 177"/>
                  <a:gd name="T55" fmla="*/ 147 h 198"/>
                  <a:gd name="T56" fmla="*/ 34 w 177"/>
                  <a:gd name="T57" fmla="*/ 136 h 198"/>
                  <a:gd name="T58" fmla="*/ 29 w 177"/>
                  <a:gd name="T59" fmla="*/ 135 h 198"/>
                  <a:gd name="T60" fmla="*/ 35 w 177"/>
                  <a:gd name="T61" fmla="*/ 116 h 198"/>
                  <a:gd name="T62" fmla="*/ 29 w 177"/>
                  <a:gd name="T63" fmla="*/ 103 h 198"/>
                  <a:gd name="T64" fmla="*/ 3 w 177"/>
                  <a:gd name="T65" fmla="*/ 105 h 198"/>
                  <a:gd name="T66" fmla="*/ 7 w 177"/>
                  <a:gd name="T67" fmla="*/ 94 h 198"/>
                  <a:gd name="T68" fmla="*/ 0 w 177"/>
                  <a:gd name="T69" fmla="*/ 88 h 198"/>
                  <a:gd name="T70" fmla="*/ 1 w 177"/>
                  <a:gd name="T71" fmla="*/ 73 h 198"/>
                  <a:gd name="T72" fmla="*/ 13 w 177"/>
                  <a:gd name="T73" fmla="*/ 64 h 198"/>
                  <a:gd name="T74" fmla="*/ 25 w 177"/>
                  <a:gd name="T75" fmla="*/ 67 h 198"/>
                  <a:gd name="T76" fmla="*/ 43 w 177"/>
                  <a:gd name="T77" fmla="*/ 58 h 198"/>
                  <a:gd name="T78" fmla="*/ 62 w 177"/>
                  <a:gd name="T79" fmla="*/ 58 h 198"/>
                  <a:gd name="T80" fmla="*/ 58 w 177"/>
                  <a:gd name="T81" fmla="*/ 35 h 198"/>
                  <a:gd name="T82" fmla="*/ 79 w 177"/>
                  <a:gd name="T83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7" h="198">
                    <a:moveTo>
                      <a:pt x="79" y="0"/>
                    </a:moveTo>
                    <a:lnTo>
                      <a:pt x="89" y="1"/>
                    </a:lnTo>
                    <a:lnTo>
                      <a:pt x="97" y="25"/>
                    </a:lnTo>
                    <a:lnTo>
                      <a:pt x="94" y="40"/>
                    </a:lnTo>
                    <a:lnTo>
                      <a:pt x="113" y="56"/>
                    </a:lnTo>
                    <a:lnTo>
                      <a:pt x="121" y="75"/>
                    </a:lnTo>
                    <a:lnTo>
                      <a:pt x="106" y="78"/>
                    </a:lnTo>
                    <a:lnTo>
                      <a:pt x="107" y="106"/>
                    </a:lnTo>
                    <a:lnTo>
                      <a:pt x="104" y="118"/>
                    </a:lnTo>
                    <a:lnTo>
                      <a:pt x="118" y="141"/>
                    </a:lnTo>
                    <a:lnTo>
                      <a:pt x="138" y="140"/>
                    </a:lnTo>
                    <a:lnTo>
                      <a:pt x="140" y="123"/>
                    </a:lnTo>
                    <a:lnTo>
                      <a:pt x="152" y="118"/>
                    </a:lnTo>
                    <a:lnTo>
                      <a:pt x="157" y="128"/>
                    </a:lnTo>
                    <a:lnTo>
                      <a:pt x="176" y="127"/>
                    </a:lnTo>
                    <a:lnTo>
                      <a:pt x="177" y="136"/>
                    </a:lnTo>
                    <a:lnTo>
                      <a:pt x="161" y="156"/>
                    </a:lnTo>
                    <a:lnTo>
                      <a:pt x="169" y="170"/>
                    </a:lnTo>
                    <a:lnTo>
                      <a:pt x="151" y="198"/>
                    </a:lnTo>
                    <a:lnTo>
                      <a:pt x="139" y="194"/>
                    </a:lnTo>
                    <a:lnTo>
                      <a:pt x="115" y="174"/>
                    </a:lnTo>
                    <a:lnTo>
                      <a:pt x="104" y="173"/>
                    </a:lnTo>
                    <a:lnTo>
                      <a:pt x="89" y="164"/>
                    </a:lnTo>
                    <a:lnTo>
                      <a:pt x="68" y="160"/>
                    </a:lnTo>
                    <a:lnTo>
                      <a:pt x="59" y="161"/>
                    </a:lnTo>
                    <a:lnTo>
                      <a:pt x="60" y="150"/>
                    </a:lnTo>
                    <a:lnTo>
                      <a:pt x="55" y="143"/>
                    </a:lnTo>
                    <a:lnTo>
                      <a:pt x="42" y="147"/>
                    </a:lnTo>
                    <a:lnTo>
                      <a:pt x="34" y="136"/>
                    </a:lnTo>
                    <a:lnTo>
                      <a:pt x="29" y="135"/>
                    </a:lnTo>
                    <a:lnTo>
                      <a:pt x="35" y="116"/>
                    </a:lnTo>
                    <a:lnTo>
                      <a:pt x="29" y="103"/>
                    </a:lnTo>
                    <a:lnTo>
                      <a:pt x="3" y="105"/>
                    </a:lnTo>
                    <a:lnTo>
                      <a:pt x="7" y="94"/>
                    </a:lnTo>
                    <a:lnTo>
                      <a:pt x="0" y="88"/>
                    </a:lnTo>
                    <a:lnTo>
                      <a:pt x="1" y="73"/>
                    </a:lnTo>
                    <a:lnTo>
                      <a:pt x="13" y="64"/>
                    </a:lnTo>
                    <a:lnTo>
                      <a:pt x="25" y="67"/>
                    </a:lnTo>
                    <a:lnTo>
                      <a:pt x="43" y="58"/>
                    </a:lnTo>
                    <a:lnTo>
                      <a:pt x="62" y="58"/>
                    </a:lnTo>
                    <a:lnTo>
                      <a:pt x="58" y="35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315" name="Höör">
                <a:extLst>
                  <a:ext uri="{FF2B5EF4-FFF2-40B4-BE49-F238E27FC236}">
                    <a16:creationId xmlns:a16="http://schemas.microsoft.com/office/drawing/2014/main" id="{00000000-0008-0000-0200-000013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5737" y="5852159"/>
                <a:ext cx="143943" cy="258874"/>
              </a:xfrm>
              <a:custGeom>
                <a:avLst/>
                <a:gdLst>
                  <a:gd name="T0" fmla="*/ 71 w 105"/>
                  <a:gd name="T1" fmla="*/ 0 h 187"/>
                  <a:gd name="T2" fmla="*/ 75 w 105"/>
                  <a:gd name="T3" fmla="*/ 20 h 187"/>
                  <a:gd name="T4" fmla="*/ 105 w 105"/>
                  <a:gd name="T5" fmla="*/ 29 h 187"/>
                  <a:gd name="T6" fmla="*/ 100 w 105"/>
                  <a:gd name="T7" fmla="*/ 67 h 187"/>
                  <a:gd name="T8" fmla="*/ 89 w 105"/>
                  <a:gd name="T9" fmla="*/ 81 h 187"/>
                  <a:gd name="T10" fmla="*/ 81 w 105"/>
                  <a:gd name="T11" fmla="*/ 88 h 187"/>
                  <a:gd name="T12" fmla="*/ 81 w 105"/>
                  <a:gd name="T13" fmla="*/ 106 h 187"/>
                  <a:gd name="T14" fmla="*/ 68 w 105"/>
                  <a:gd name="T15" fmla="*/ 119 h 187"/>
                  <a:gd name="T16" fmla="*/ 59 w 105"/>
                  <a:gd name="T17" fmla="*/ 139 h 187"/>
                  <a:gd name="T18" fmla="*/ 63 w 105"/>
                  <a:gd name="T19" fmla="*/ 164 h 187"/>
                  <a:gd name="T20" fmla="*/ 51 w 105"/>
                  <a:gd name="T21" fmla="*/ 169 h 187"/>
                  <a:gd name="T22" fmla="*/ 49 w 105"/>
                  <a:gd name="T23" fmla="*/ 186 h 187"/>
                  <a:gd name="T24" fmla="*/ 29 w 105"/>
                  <a:gd name="T25" fmla="*/ 187 h 187"/>
                  <a:gd name="T26" fmla="*/ 15 w 105"/>
                  <a:gd name="T27" fmla="*/ 164 h 187"/>
                  <a:gd name="T28" fmla="*/ 18 w 105"/>
                  <a:gd name="T29" fmla="*/ 152 h 187"/>
                  <a:gd name="T30" fmla="*/ 17 w 105"/>
                  <a:gd name="T31" fmla="*/ 124 h 187"/>
                  <a:gd name="T32" fmla="*/ 32 w 105"/>
                  <a:gd name="T33" fmla="*/ 121 h 187"/>
                  <a:gd name="T34" fmla="*/ 24 w 105"/>
                  <a:gd name="T35" fmla="*/ 102 h 187"/>
                  <a:gd name="T36" fmla="*/ 5 w 105"/>
                  <a:gd name="T37" fmla="*/ 86 h 187"/>
                  <a:gd name="T38" fmla="*/ 8 w 105"/>
                  <a:gd name="T39" fmla="*/ 71 h 187"/>
                  <a:gd name="T40" fmla="*/ 0 w 105"/>
                  <a:gd name="T41" fmla="*/ 47 h 187"/>
                  <a:gd name="T42" fmla="*/ 28 w 105"/>
                  <a:gd name="T43" fmla="*/ 49 h 187"/>
                  <a:gd name="T44" fmla="*/ 30 w 105"/>
                  <a:gd name="T45" fmla="*/ 28 h 187"/>
                  <a:gd name="T46" fmla="*/ 45 w 105"/>
                  <a:gd name="T47" fmla="*/ 21 h 187"/>
                  <a:gd name="T48" fmla="*/ 51 w 105"/>
                  <a:gd name="T49" fmla="*/ 4 h 187"/>
                  <a:gd name="T50" fmla="*/ 71 w 105"/>
                  <a:gd name="T51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5" h="187">
                    <a:moveTo>
                      <a:pt x="71" y="0"/>
                    </a:moveTo>
                    <a:lnTo>
                      <a:pt x="75" y="20"/>
                    </a:lnTo>
                    <a:lnTo>
                      <a:pt x="105" y="29"/>
                    </a:lnTo>
                    <a:lnTo>
                      <a:pt x="100" y="67"/>
                    </a:lnTo>
                    <a:lnTo>
                      <a:pt x="89" y="81"/>
                    </a:lnTo>
                    <a:lnTo>
                      <a:pt x="81" y="88"/>
                    </a:lnTo>
                    <a:lnTo>
                      <a:pt x="81" y="106"/>
                    </a:lnTo>
                    <a:lnTo>
                      <a:pt x="68" y="119"/>
                    </a:lnTo>
                    <a:lnTo>
                      <a:pt x="59" y="139"/>
                    </a:lnTo>
                    <a:lnTo>
                      <a:pt x="63" y="164"/>
                    </a:lnTo>
                    <a:lnTo>
                      <a:pt x="51" y="169"/>
                    </a:lnTo>
                    <a:lnTo>
                      <a:pt x="49" y="186"/>
                    </a:lnTo>
                    <a:lnTo>
                      <a:pt x="29" y="187"/>
                    </a:lnTo>
                    <a:lnTo>
                      <a:pt x="15" y="164"/>
                    </a:lnTo>
                    <a:lnTo>
                      <a:pt x="18" y="152"/>
                    </a:lnTo>
                    <a:lnTo>
                      <a:pt x="17" y="124"/>
                    </a:lnTo>
                    <a:lnTo>
                      <a:pt x="32" y="121"/>
                    </a:lnTo>
                    <a:lnTo>
                      <a:pt x="24" y="102"/>
                    </a:lnTo>
                    <a:lnTo>
                      <a:pt x="5" y="86"/>
                    </a:lnTo>
                    <a:lnTo>
                      <a:pt x="8" y="71"/>
                    </a:lnTo>
                    <a:lnTo>
                      <a:pt x="0" y="47"/>
                    </a:lnTo>
                    <a:lnTo>
                      <a:pt x="28" y="49"/>
                    </a:lnTo>
                    <a:lnTo>
                      <a:pt x="30" y="28"/>
                    </a:lnTo>
                    <a:lnTo>
                      <a:pt x="45" y="21"/>
                    </a:lnTo>
                    <a:lnTo>
                      <a:pt x="51" y="4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316" name="Hörby">
                <a:extLst>
                  <a:ext uri="{FF2B5EF4-FFF2-40B4-BE49-F238E27FC236}">
                    <a16:creationId xmlns:a16="http://schemas.microsoft.com/office/drawing/2014/main" id="{00000000-0008-0000-0200-000014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6618" y="5964472"/>
                <a:ext cx="198778" cy="198619"/>
              </a:xfrm>
              <a:custGeom>
                <a:avLst/>
                <a:gdLst>
                  <a:gd name="T0" fmla="*/ 30 w 145"/>
                  <a:gd name="T1" fmla="*/ 0 h 144"/>
                  <a:gd name="T2" fmla="*/ 56 w 145"/>
                  <a:gd name="T3" fmla="*/ 2 h 144"/>
                  <a:gd name="T4" fmla="*/ 72 w 145"/>
                  <a:gd name="T5" fmla="*/ 9 h 144"/>
                  <a:gd name="T6" fmla="*/ 73 w 145"/>
                  <a:gd name="T7" fmla="*/ 8 h 144"/>
                  <a:gd name="T8" fmla="*/ 98 w 145"/>
                  <a:gd name="T9" fmla="*/ 42 h 144"/>
                  <a:gd name="T10" fmla="*/ 121 w 145"/>
                  <a:gd name="T11" fmla="*/ 25 h 144"/>
                  <a:gd name="T12" fmla="*/ 131 w 145"/>
                  <a:gd name="T13" fmla="*/ 30 h 144"/>
                  <a:gd name="T14" fmla="*/ 135 w 145"/>
                  <a:gd name="T15" fmla="*/ 59 h 144"/>
                  <a:gd name="T16" fmla="*/ 119 w 145"/>
                  <a:gd name="T17" fmla="*/ 81 h 144"/>
                  <a:gd name="T18" fmla="*/ 130 w 145"/>
                  <a:gd name="T19" fmla="*/ 96 h 144"/>
                  <a:gd name="T20" fmla="*/ 144 w 145"/>
                  <a:gd name="T21" fmla="*/ 93 h 144"/>
                  <a:gd name="T22" fmla="*/ 145 w 145"/>
                  <a:gd name="T23" fmla="*/ 114 h 144"/>
                  <a:gd name="T24" fmla="*/ 128 w 145"/>
                  <a:gd name="T25" fmla="*/ 133 h 144"/>
                  <a:gd name="T26" fmla="*/ 115 w 145"/>
                  <a:gd name="T27" fmla="*/ 125 h 144"/>
                  <a:gd name="T28" fmla="*/ 81 w 145"/>
                  <a:gd name="T29" fmla="*/ 114 h 144"/>
                  <a:gd name="T30" fmla="*/ 68 w 145"/>
                  <a:gd name="T31" fmla="*/ 123 h 144"/>
                  <a:gd name="T32" fmla="*/ 71 w 145"/>
                  <a:gd name="T33" fmla="*/ 136 h 144"/>
                  <a:gd name="T34" fmla="*/ 51 w 145"/>
                  <a:gd name="T35" fmla="*/ 135 h 144"/>
                  <a:gd name="T36" fmla="*/ 38 w 145"/>
                  <a:gd name="T37" fmla="*/ 144 h 144"/>
                  <a:gd name="T38" fmla="*/ 21 w 145"/>
                  <a:gd name="T39" fmla="*/ 135 h 144"/>
                  <a:gd name="T40" fmla="*/ 13 w 145"/>
                  <a:gd name="T41" fmla="*/ 121 h 144"/>
                  <a:gd name="T42" fmla="*/ 29 w 145"/>
                  <a:gd name="T43" fmla="*/ 101 h 144"/>
                  <a:gd name="T44" fmla="*/ 28 w 145"/>
                  <a:gd name="T45" fmla="*/ 92 h 144"/>
                  <a:gd name="T46" fmla="*/ 9 w 145"/>
                  <a:gd name="T47" fmla="*/ 93 h 144"/>
                  <a:gd name="T48" fmla="*/ 4 w 145"/>
                  <a:gd name="T49" fmla="*/ 83 h 144"/>
                  <a:gd name="T50" fmla="*/ 0 w 145"/>
                  <a:gd name="T51" fmla="*/ 58 h 144"/>
                  <a:gd name="T52" fmla="*/ 9 w 145"/>
                  <a:gd name="T53" fmla="*/ 38 h 144"/>
                  <a:gd name="T54" fmla="*/ 22 w 145"/>
                  <a:gd name="T55" fmla="*/ 25 h 144"/>
                  <a:gd name="T56" fmla="*/ 22 w 145"/>
                  <a:gd name="T57" fmla="*/ 7 h 144"/>
                  <a:gd name="T58" fmla="*/ 30 w 145"/>
                  <a:gd name="T59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5" h="144">
                    <a:moveTo>
                      <a:pt x="30" y="0"/>
                    </a:moveTo>
                    <a:lnTo>
                      <a:pt x="56" y="2"/>
                    </a:lnTo>
                    <a:lnTo>
                      <a:pt x="72" y="9"/>
                    </a:lnTo>
                    <a:lnTo>
                      <a:pt x="73" y="8"/>
                    </a:lnTo>
                    <a:lnTo>
                      <a:pt x="98" y="42"/>
                    </a:lnTo>
                    <a:lnTo>
                      <a:pt x="121" y="25"/>
                    </a:lnTo>
                    <a:lnTo>
                      <a:pt x="131" y="30"/>
                    </a:lnTo>
                    <a:lnTo>
                      <a:pt x="135" y="59"/>
                    </a:lnTo>
                    <a:lnTo>
                      <a:pt x="119" y="81"/>
                    </a:lnTo>
                    <a:lnTo>
                      <a:pt x="130" y="96"/>
                    </a:lnTo>
                    <a:lnTo>
                      <a:pt x="144" y="93"/>
                    </a:lnTo>
                    <a:lnTo>
                      <a:pt x="145" y="114"/>
                    </a:lnTo>
                    <a:lnTo>
                      <a:pt x="128" y="133"/>
                    </a:lnTo>
                    <a:lnTo>
                      <a:pt x="115" y="125"/>
                    </a:lnTo>
                    <a:lnTo>
                      <a:pt x="81" y="114"/>
                    </a:lnTo>
                    <a:lnTo>
                      <a:pt x="68" y="123"/>
                    </a:lnTo>
                    <a:lnTo>
                      <a:pt x="71" y="136"/>
                    </a:lnTo>
                    <a:lnTo>
                      <a:pt x="51" y="135"/>
                    </a:lnTo>
                    <a:lnTo>
                      <a:pt x="38" y="144"/>
                    </a:lnTo>
                    <a:lnTo>
                      <a:pt x="21" y="135"/>
                    </a:lnTo>
                    <a:lnTo>
                      <a:pt x="13" y="121"/>
                    </a:lnTo>
                    <a:lnTo>
                      <a:pt x="29" y="101"/>
                    </a:lnTo>
                    <a:lnTo>
                      <a:pt x="28" y="92"/>
                    </a:lnTo>
                    <a:lnTo>
                      <a:pt x="9" y="93"/>
                    </a:lnTo>
                    <a:lnTo>
                      <a:pt x="4" y="83"/>
                    </a:lnTo>
                    <a:lnTo>
                      <a:pt x="0" y="58"/>
                    </a:lnTo>
                    <a:lnTo>
                      <a:pt x="9" y="38"/>
                    </a:lnTo>
                    <a:lnTo>
                      <a:pt x="22" y="25"/>
                    </a:lnTo>
                    <a:lnTo>
                      <a:pt x="22" y="7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</p:grpSp>
        <p:grpSp>
          <p:nvGrpSpPr>
            <p:cNvPr id="54" name="Group 25">
              <a:extLst>
                <a:ext uri="{FF2B5EF4-FFF2-40B4-BE49-F238E27FC236}">
                  <a16:creationId xmlns:a16="http://schemas.microsoft.com/office/drawing/2014/main" id="{00000000-0008-0000-0200-00001A000000}"/>
                </a:ext>
              </a:extLst>
            </p:cNvPr>
            <p:cNvGrpSpPr/>
            <p:nvPr/>
          </p:nvGrpSpPr>
          <p:grpSpPr>
            <a:xfrm>
              <a:off x="6602881" y="4116829"/>
              <a:ext cx="3355771" cy="1836974"/>
              <a:chOff x="6602891" y="4116824"/>
              <a:chExt cx="3339351" cy="1819015"/>
            </a:xfrm>
          </p:grpSpPr>
          <p:sp>
            <p:nvSpPr>
              <p:cNvPr id="243" name="Hultsfred">
                <a:extLst>
                  <a:ext uri="{FF2B5EF4-FFF2-40B4-BE49-F238E27FC236}">
                    <a16:creationId xmlns:a16="http://schemas.microsoft.com/office/drawing/2014/main" id="{00000000-0008-0000-0200-0000DC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7019" y="4567468"/>
                <a:ext cx="349553" cy="345181"/>
              </a:xfrm>
              <a:custGeom>
                <a:avLst/>
                <a:gdLst>
                  <a:gd name="T0" fmla="*/ 66 w 254"/>
                  <a:gd name="T1" fmla="*/ 0 h 250"/>
                  <a:gd name="T2" fmla="*/ 100 w 254"/>
                  <a:gd name="T3" fmla="*/ 13 h 250"/>
                  <a:gd name="T4" fmla="*/ 111 w 254"/>
                  <a:gd name="T5" fmla="*/ 34 h 250"/>
                  <a:gd name="T6" fmla="*/ 126 w 254"/>
                  <a:gd name="T7" fmla="*/ 39 h 250"/>
                  <a:gd name="T8" fmla="*/ 134 w 254"/>
                  <a:gd name="T9" fmla="*/ 22 h 250"/>
                  <a:gd name="T10" fmla="*/ 178 w 254"/>
                  <a:gd name="T11" fmla="*/ 9 h 250"/>
                  <a:gd name="T12" fmla="*/ 201 w 254"/>
                  <a:gd name="T13" fmla="*/ 42 h 250"/>
                  <a:gd name="T14" fmla="*/ 223 w 254"/>
                  <a:gd name="T15" fmla="*/ 47 h 250"/>
                  <a:gd name="T16" fmla="*/ 229 w 254"/>
                  <a:gd name="T17" fmla="*/ 60 h 250"/>
                  <a:gd name="T18" fmla="*/ 245 w 254"/>
                  <a:gd name="T19" fmla="*/ 55 h 250"/>
                  <a:gd name="T20" fmla="*/ 254 w 254"/>
                  <a:gd name="T21" fmla="*/ 75 h 250"/>
                  <a:gd name="T22" fmla="*/ 223 w 254"/>
                  <a:gd name="T23" fmla="*/ 120 h 250"/>
                  <a:gd name="T24" fmla="*/ 204 w 254"/>
                  <a:gd name="T25" fmla="*/ 106 h 250"/>
                  <a:gd name="T26" fmla="*/ 176 w 254"/>
                  <a:gd name="T27" fmla="*/ 106 h 250"/>
                  <a:gd name="T28" fmla="*/ 178 w 254"/>
                  <a:gd name="T29" fmla="*/ 120 h 250"/>
                  <a:gd name="T30" fmla="*/ 193 w 254"/>
                  <a:gd name="T31" fmla="*/ 130 h 250"/>
                  <a:gd name="T32" fmla="*/ 202 w 254"/>
                  <a:gd name="T33" fmla="*/ 148 h 250"/>
                  <a:gd name="T34" fmla="*/ 204 w 254"/>
                  <a:gd name="T35" fmla="*/ 187 h 250"/>
                  <a:gd name="T36" fmla="*/ 201 w 254"/>
                  <a:gd name="T37" fmla="*/ 211 h 250"/>
                  <a:gd name="T38" fmla="*/ 174 w 254"/>
                  <a:gd name="T39" fmla="*/ 221 h 250"/>
                  <a:gd name="T40" fmla="*/ 149 w 254"/>
                  <a:gd name="T41" fmla="*/ 217 h 250"/>
                  <a:gd name="T42" fmla="*/ 111 w 254"/>
                  <a:gd name="T43" fmla="*/ 224 h 250"/>
                  <a:gd name="T44" fmla="*/ 106 w 254"/>
                  <a:gd name="T45" fmla="*/ 243 h 250"/>
                  <a:gd name="T46" fmla="*/ 59 w 254"/>
                  <a:gd name="T47" fmla="*/ 221 h 250"/>
                  <a:gd name="T48" fmla="*/ 49 w 254"/>
                  <a:gd name="T49" fmla="*/ 238 h 250"/>
                  <a:gd name="T50" fmla="*/ 30 w 254"/>
                  <a:gd name="T51" fmla="*/ 237 h 250"/>
                  <a:gd name="T52" fmla="*/ 22 w 254"/>
                  <a:gd name="T53" fmla="*/ 250 h 250"/>
                  <a:gd name="T54" fmla="*/ 13 w 254"/>
                  <a:gd name="T55" fmla="*/ 222 h 250"/>
                  <a:gd name="T56" fmla="*/ 1 w 254"/>
                  <a:gd name="T57" fmla="*/ 213 h 250"/>
                  <a:gd name="T58" fmla="*/ 0 w 254"/>
                  <a:gd name="T59" fmla="*/ 182 h 250"/>
                  <a:gd name="T60" fmla="*/ 15 w 254"/>
                  <a:gd name="T61" fmla="*/ 171 h 250"/>
                  <a:gd name="T62" fmla="*/ 11 w 254"/>
                  <a:gd name="T63" fmla="*/ 144 h 250"/>
                  <a:gd name="T64" fmla="*/ 16 w 254"/>
                  <a:gd name="T65" fmla="*/ 132 h 250"/>
                  <a:gd name="T66" fmla="*/ 13 w 254"/>
                  <a:gd name="T67" fmla="*/ 98 h 250"/>
                  <a:gd name="T68" fmla="*/ 29 w 254"/>
                  <a:gd name="T69" fmla="*/ 86 h 250"/>
                  <a:gd name="T70" fmla="*/ 49 w 254"/>
                  <a:gd name="T71" fmla="*/ 97 h 250"/>
                  <a:gd name="T72" fmla="*/ 50 w 254"/>
                  <a:gd name="T73" fmla="*/ 71 h 250"/>
                  <a:gd name="T74" fmla="*/ 60 w 254"/>
                  <a:gd name="T75" fmla="*/ 60 h 250"/>
                  <a:gd name="T76" fmla="*/ 54 w 254"/>
                  <a:gd name="T77" fmla="*/ 46 h 250"/>
                  <a:gd name="T78" fmla="*/ 41 w 254"/>
                  <a:gd name="T79" fmla="*/ 31 h 250"/>
                  <a:gd name="T80" fmla="*/ 66 w 254"/>
                  <a:gd name="T81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54" h="250">
                    <a:moveTo>
                      <a:pt x="66" y="0"/>
                    </a:moveTo>
                    <a:lnTo>
                      <a:pt x="100" y="13"/>
                    </a:lnTo>
                    <a:lnTo>
                      <a:pt x="111" y="34"/>
                    </a:lnTo>
                    <a:lnTo>
                      <a:pt x="126" y="39"/>
                    </a:lnTo>
                    <a:lnTo>
                      <a:pt x="134" y="22"/>
                    </a:lnTo>
                    <a:lnTo>
                      <a:pt x="178" y="9"/>
                    </a:lnTo>
                    <a:lnTo>
                      <a:pt x="201" y="42"/>
                    </a:lnTo>
                    <a:lnTo>
                      <a:pt x="223" y="47"/>
                    </a:lnTo>
                    <a:lnTo>
                      <a:pt x="229" y="60"/>
                    </a:lnTo>
                    <a:lnTo>
                      <a:pt x="245" y="55"/>
                    </a:lnTo>
                    <a:lnTo>
                      <a:pt x="254" y="75"/>
                    </a:lnTo>
                    <a:lnTo>
                      <a:pt x="223" y="120"/>
                    </a:lnTo>
                    <a:lnTo>
                      <a:pt x="204" y="106"/>
                    </a:lnTo>
                    <a:lnTo>
                      <a:pt x="176" y="106"/>
                    </a:lnTo>
                    <a:lnTo>
                      <a:pt x="178" y="120"/>
                    </a:lnTo>
                    <a:lnTo>
                      <a:pt x="193" y="130"/>
                    </a:lnTo>
                    <a:lnTo>
                      <a:pt x="202" y="148"/>
                    </a:lnTo>
                    <a:lnTo>
                      <a:pt x="204" y="187"/>
                    </a:lnTo>
                    <a:lnTo>
                      <a:pt x="201" y="211"/>
                    </a:lnTo>
                    <a:lnTo>
                      <a:pt x="174" y="221"/>
                    </a:lnTo>
                    <a:lnTo>
                      <a:pt x="149" y="217"/>
                    </a:lnTo>
                    <a:lnTo>
                      <a:pt x="111" y="224"/>
                    </a:lnTo>
                    <a:lnTo>
                      <a:pt x="106" y="243"/>
                    </a:lnTo>
                    <a:lnTo>
                      <a:pt x="59" y="221"/>
                    </a:lnTo>
                    <a:lnTo>
                      <a:pt x="49" y="238"/>
                    </a:lnTo>
                    <a:lnTo>
                      <a:pt x="30" y="237"/>
                    </a:lnTo>
                    <a:lnTo>
                      <a:pt x="22" y="250"/>
                    </a:lnTo>
                    <a:lnTo>
                      <a:pt x="13" y="222"/>
                    </a:lnTo>
                    <a:lnTo>
                      <a:pt x="1" y="213"/>
                    </a:lnTo>
                    <a:lnTo>
                      <a:pt x="0" y="182"/>
                    </a:lnTo>
                    <a:lnTo>
                      <a:pt x="15" y="171"/>
                    </a:lnTo>
                    <a:lnTo>
                      <a:pt x="11" y="144"/>
                    </a:lnTo>
                    <a:lnTo>
                      <a:pt x="16" y="132"/>
                    </a:lnTo>
                    <a:lnTo>
                      <a:pt x="13" y="98"/>
                    </a:lnTo>
                    <a:lnTo>
                      <a:pt x="29" y="86"/>
                    </a:lnTo>
                    <a:lnTo>
                      <a:pt x="49" y="97"/>
                    </a:lnTo>
                    <a:lnTo>
                      <a:pt x="50" y="71"/>
                    </a:lnTo>
                    <a:lnTo>
                      <a:pt x="60" y="60"/>
                    </a:lnTo>
                    <a:lnTo>
                      <a:pt x="54" y="46"/>
                    </a:lnTo>
                    <a:lnTo>
                      <a:pt x="41" y="31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44" name="Ydre">
                <a:extLst>
                  <a:ext uri="{FF2B5EF4-FFF2-40B4-BE49-F238E27FC236}">
                    <a16:creationId xmlns:a16="http://schemas.microsoft.com/office/drawing/2014/main" id="{00000000-0008-0000-0200-0000CB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0421" y="4201739"/>
                <a:ext cx="254983" cy="286273"/>
              </a:xfrm>
              <a:custGeom>
                <a:avLst/>
                <a:gdLst>
                  <a:gd name="T0" fmla="*/ 14 w 186"/>
                  <a:gd name="T1" fmla="*/ 0 h 207"/>
                  <a:gd name="T2" fmla="*/ 86 w 186"/>
                  <a:gd name="T3" fmla="*/ 15 h 207"/>
                  <a:gd name="T4" fmla="*/ 102 w 186"/>
                  <a:gd name="T5" fmla="*/ 36 h 207"/>
                  <a:gd name="T6" fmla="*/ 128 w 186"/>
                  <a:gd name="T7" fmla="*/ 37 h 207"/>
                  <a:gd name="T8" fmla="*/ 145 w 186"/>
                  <a:gd name="T9" fmla="*/ 46 h 207"/>
                  <a:gd name="T10" fmla="*/ 141 w 186"/>
                  <a:gd name="T11" fmla="*/ 85 h 207"/>
                  <a:gd name="T12" fmla="*/ 156 w 186"/>
                  <a:gd name="T13" fmla="*/ 85 h 207"/>
                  <a:gd name="T14" fmla="*/ 162 w 186"/>
                  <a:gd name="T15" fmla="*/ 100 h 207"/>
                  <a:gd name="T16" fmla="*/ 178 w 186"/>
                  <a:gd name="T17" fmla="*/ 102 h 207"/>
                  <a:gd name="T18" fmla="*/ 186 w 186"/>
                  <a:gd name="T19" fmla="*/ 147 h 207"/>
                  <a:gd name="T20" fmla="*/ 179 w 186"/>
                  <a:gd name="T21" fmla="*/ 167 h 207"/>
                  <a:gd name="T22" fmla="*/ 161 w 186"/>
                  <a:gd name="T23" fmla="*/ 167 h 207"/>
                  <a:gd name="T24" fmla="*/ 149 w 186"/>
                  <a:gd name="T25" fmla="*/ 177 h 207"/>
                  <a:gd name="T26" fmla="*/ 144 w 186"/>
                  <a:gd name="T27" fmla="*/ 207 h 207"/>
                  <a:gd name="T28" fmla="*/ 100 w 186"/>
                  <a:gd name="T29" fmla="*/ 197 h 207"/>
                  <a:gd name="T30" fmla="*/ 51 w 186"/>
                  <a:gd name="T31" fmla="*/ 201 h 207"/>
                  <a:gd name="T32" fmla="*/ 38 w 186"/>
                  <a:gd name="T33" fmla="*/ 169 h 207"/>
                  <a:gd name="T34" fmla="*/ 27 w 186"/>
                  <a:gd name="T35" fmla="*/ 129 h 207"/>
                  <a:gd name="T36" fmla="*/ 31 w 186"/>
                  <a:gd name="T37" fmla="*/ 113 h 207"/>
                  <a:gd name="T38" fmla="*/ 7 w 186"/>
                  <a:gd name="T39" fmla="*/ 84 h 207"/>
                  <a:gd name="T40" fmla="*/ 0 w 186"/>
                  <a:gd name="T41" fmla="*/ 61 h 207"/>
                  <a:gd name="T42" fmla="*/ 10 w 186"/>
                  <a:gd name="T43" fmla="*/ 36 h 207"/>
                  <a:gd name="T44" fmla="*/ 23 w 186"/>
                  <a:gd name="T45" fmla="*/ 21 h 207"/>
                  <a:gd name="T46" fmla="*/ 14 w 186"/>
                  <a:gd name="T47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6" h="207">
                    <a:moveTo>
                      <a:pt x="14" y="0"/>
                    </a:moveTo>
                    <a:lnTo>
                      <a:pt x="86" y="15"/>
                    </a:lnTo>
                    <a:lnTo>
                      <a:pt x="102" y="36"/>
                    </a:lnTo>
                    <a:lnTo>
                      <a:pt x="128" y="37"/>
                    </a:lnTo>
                    <a:lnTo>
                      <a:pt x="145" y="46"/>
                    </a:lnTo>
                    <a:lnTo>
                      <a:pt x="141" y="85"/>
                    </a:lnTo>
                    <a:lnTo>
                      <a:pt x="156" y="85"/>
                    </a:lnTo>
                    <a:lnTo>
                      <a:pt x="162" y="100"/>
                    </a:lnTo>
                    <a:lnTo>
                      <a:pt x="178" y="102"/>
                    </a:lnTo>
                    <a:lnTo>
                      <a:pt x="186" y="147"/>
                    </a:lnTo>
                    <a:lnTo>
                      <a:pt x="179" y="167"/>
                    </a:lnTo>
                    <a:lnTo>
                      <a:pt x="161" y="167"/>
                    </a:lnTo>
                    <a:lnTo>
                      <a:pt x="149" y="177"/>
                    </a:lnTo>
                    <a:lnTo>
                      <a:pt x="144" y="207"/>
                    </a:lnTo>
                    <a:lnTo>
                      <a:pt x="100" y="197"/>
                    </a:lnTo>
                    <a:lnTo>
                      <a:pt x="51" y="201"/>
                    </a:lnTo>
                    <a:lnTo>
                      <a:pt x="38" y="169"/>
                    </a:lnTo>
                    <a:lnTo>
                      <a:pt x="27" y="129"/>
                    </a:lnTo>
                    <a:lnTo>
                      <a:pt x="31" y="113"/>
                    </a:lnTo>
                    <a:lnTo>
                      <a:pt x="7" y="84"/>
                    </a:lnTo>
                    <a:lnTo>
                      <a:pt x="0" y="61"/>
                    </a:lnTo>
                    <a:lnTo>
                      <a:pt x="10" y="36"/>
                    </a:lnTo>
                    <a:lnTo>
                      <a:pt x="23" y="21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45" name="Värnamo">
                <a:extLst>
                  <a:ext uri="{FF2B5EF4-FFF2-40B4-BE49-F238E27FC236}">
                    <a16:creationId xmlns:a16="http://schemas.microsoft.com/office/drawing/2014/main" id="{00000000-0008-0000-0200-0000CC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4354" y="4753758"/>
                <a:ext cx="370136" cy="423245"/>
              </a:xfrm>
              <a:custGeom>
                <a:avLst/>
                <a:gdLst>
                  <a:gd name="T0" fmla="*/ 249 w 270"/>
                  <a:gd name="T1" fmla="*/ 0 h 306"/>
                  <a:gd name="T2" fmla="*/ 256 w 270"/>
                  <a:gd name="T3" fmla="*/ 26 h 306"/>
                  <a:gd name="T4" fmla="*/ 270 w 270"/>
                  <a:gd name="T5" fmla="*/ 57 h 306"/>
                  <a:gd name="T6" fmla="*/ 262 w 270"/>
                  <a:gd name="T7" fmla="*/ 106 h 306"/>
                  <a:gd name="T8" fmla="*/ 246 w 270"/>
                  <a:gd name="T9" fmla="*/ 116 h 306"/>
                  <a:gd name="T10" fmla="*/ 252 w 270"/>
                  <a:gd name="T11" fmla="*/ 139 h 306"/>
                  <a:gd name="T12" fmla="*/ 236 w 270"/>
                  <a:gd name="T13" fmla="*/ 139 h 306"/>
                  <a:gd name="T14" fmla="*/ 235 w 270"/>
                  <a:gd name="T15" fmla="*/ 196 h 306"/>
                  <a:gd name="T16" fmla="*/ 227 w 270"/>
                  <a:gd name="T17" fmla="*/ 207 h 306"/>
                  <a:gd name="T18" fmla="*/ 229 w 270"/>
                  <a:gd name="T19" fmla="*/ 228 h 306"/>
                  <a:gd name="T20" fmla="*/ 250 w 270"/>
                  <a:gd name="T21" fmla="*/ 254 h 306"/>
                  <a:gd name="T22" fmla="*/ 233 w 270"/>
                  <a:gd name="T23" fmla="*/ 296 h 306"/>
                  <a:gd name="T24" fmla="*/ 215 w 270"/>
                  <a:gd name="T25" fmla="*/ 306 h 306"/>
                  <a:gd name="T26" fmla="*/ 199 w 270"/>
                  <a:gd name="T27" fmla="*/ 297 h 306"/>
                  <a:gd name="T28" fmla="*/ 186 w 270"/>
                  <a:gd name="T29" fmla="*/ 266 h 306"/>
                  <a:gd name="T30" fmla="*/ 184 w 270"/>
                  <a:gd name="T31" fmla="*/ 241 h 306"/>
                  <a:gd name="T32" fmla="*/ 163 w 270"/>
                  <a:gd name="T33" fmla="*/ 207 h 306"/>
                  <a:gd name="T34" fmla="*/ 156 w 270"/>
                  <a:gd name="T35" fmla="*/ 212 h 306"/>
                  <a:gd name="T36" fmla="*/ 143 w 270"/>
                  <a:gd name="T37" fmla="*/ 197 h 306"/>
                  <a:gd name="T38" fmla="*/ 123 w 270"/>
                  <a:gd name="T39" fmla="*/ 192 h 306"/>
                  <a:gd name="T40" fmla="*/ 95 w 270"/>
                  <a:gd name="T41" fmla="*/ 200 h 306"/>
                  <a:gd name="T42" fmla="*/ 91 w 270"/>
                  <a:gd name="T43" fmla="*/ 215 h 306"/>
                  <a:gd name="T44" fmla="*/ 70 w 270"/>
                  <a:gd name="T45" fmla="*/ 225 h 306"/>
                  <a:gd name="T46" fmla="*/ 55 w 270"/>
                  <a:gd name="T47" fmla="*/ 191 h 306"/>
                  <a:gd name="T48" fmla="*/ 32 w 270"/>
                  <a:gd name="T49" fmla="*/ 187 h 306"/>
                  <a:gd name="T50" fmla="*/ 21 w 270"/>
                  <a:gd name="T51" fmla="*/ 160 h 306"/>
                  <a:gd name="T52" fmla="*/ 30 w 270"/>
                  <a:gd name="T53" fmla="*/ 145 h 306"/>
                  <a:gd name="T54" fmla="*/ 23 w 270"/>
                  <a:gd name="T55" fmla="*/ 131 h 306"/>
                  <a:gd name="T56" fmla="*/ 7 w 270"/>
                  <a:gd name="T57" fmla="*/ 135 h 306"/>
                  <a:gd name="T58" fmla="*/ 0 w 270"/>
                  <a:gd name="T59" fmla="*/ 122 h 306"/>
                  <a:gd name="T60" fmla="*/ 11 w 270"/>
                  <a:gd name="T61" fmla="*/ 107 h 306"/>
                  <a:gd name="T62" fmla="*/ 12 w 270"/>
                  <a:gd name="T63" fmla="*/ 73 h 306"/>
                  <a:gd name="T64" fmla="*/ 23 w 270"/>
                  <a:gd name="T65" fmla="*/ 76 h 306"/>
                  <a:gd name="T66" fmla="*/ 67 w 270"/>
                  <a:gd name="T67" fmla="*/ 80 h 306"/>
                  <a:gd name="T68" fmla="*/ 67 w 270"/>
                  <a:gd name="T69" fmla="*/ 65 h 306"/>
                  <a:gd name="T70" fmla="*/ 87 w 270"/>
                  <a:gd name="T71" fmla="*/ 56 h 306"/>
                  <a:gd name="T72" fmla="*/ 92 w 270"/>
                  <a:gd name="T73" fmla="*/ 67 h 306"/>
                  <a:gd name="T74" fmla="*/ 114 w 270"/>
                  <a:gd name="T75" fmla="*/ 70 h 306"/>
                  <a:gd name="T76" fmla="*/ 130 w 270"/>
                  <a:gd name="T77" fmla="*/ 59 h 306"/>
                  <a:gd name="T78" fmla="*/ 142 w 270"/>
                  <a:gd name="T79" fmla="*/ 46 h 306"/>
                  <a:gd name="T80" fmla="*/ 156 w 270"/>
                  <a:gd name="T81" fmla="*/ 36 h 306"/>
                  <a:gd name="T82" fmla="*/ 167 w 270"/>
                  <a:gd name="T83" fmla="*/ 42 h 306"/>
                  <a:gd name="T84" fmla="*/ 193 w 270"/>
                  <a:gd name="T85" fmla="*/ 31 h 306"/>
                  <a:gd name="T86" fmla="*/ 207 w 270"/>
                  <a:gd name="T87" fmla="*/ 43 h 306"/>
                  <a:gd name="T88" fmla="*/ 216 w 270"/>
                  <a:gd name="T89" fmla="*/ 30 h 306"/>
                  <a:gd name="T90" fmla="*/ 216 w 270"/>
                  <a:gd name="T91" fmla="*/ 14 h 306"/>
                  <a:gd name="T92" fmla="*/ 233 w 270"/>
                  <a:gd name="T93" fmla="*/ 2 h 306"/>
                  <a:gd name="T94" fmla="*/ 249 w 270"/>
                  <a:gd name="T95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70" h="306">
                    <a:moveTo>
                      <a:pt x="249" y="0"/>
                    </a:moveTo>
                    <a:lnTo>
                      <a:pt x="256" y="26"/>
                    </a:lnTo>
                    <a:lnTo>
                      <a:pt x="270" y="57"/>
                    </a:lnTo>
                    <a:lnTo>
                      <a:pt x="262" y="106"/>
                    </a:lnTo>
                    <a:lnTo>
                      <a:pt x="246" y="116"/>
                    </a:lnTo>
                    <a:lnTo>
                      <a:pt x="252" y="139"/>
                    </a:lnTo>
                    <a:lnTo>
                      <a:pt x="236" y="139"/>
                    </a:lnTo>
                    <a:lnTo>
                      <a:pt x="235" y="196"/>
                    </a:lnTo>
                    <a:lnTo>
                      <a:pt x="227" y="207"/>
                    </a:lnTo>
                    <a:lnTo>
                      <a:pt x="229" y="228"/>
                    </a:lnTo>
                    <a:lnTo>
                      <a:pt x="250" y="254"/>
                    </a:lnTo>
                    <a:lnTo>
                      <a:pt x="233" y="296"/>
                    </a:lnTo>
                    <a:lnTo>
                      <a:pt x="215" y="306"/>
                    </a:lnTo>
                    <a:lnTo>
                      <a:pt x="199" y="297"/>
                    </a:lnTo>
                    <a:lnTo>
                      <a:pt x="186" y="266"/>
                    </a:lnTo>
                    <a:lnTo>
                      <a:pt x="184" y="241"/>
                    </a:lnTo>
                    <a:lnTo>
                      <a:pt x="163" y="207"/>
                    </a:lnTo>
                    <a:lnTo>
                      <a:pt x="156" y="212"/>
                    </a:lnTo>
                    <a:lnTo>
                      <a:pt x="143" y="197"/>
                    </a:lnTo>
                    <a:lnTo>
                      <a:pt x="123" y="192"/>
                    </a:lnTo>
                    <a:lnTo>
                      <a:pt x="95" y="200"/>
                    </a:lnTo>
                    <a:lnTo>
                      <a:pt x="91" y="215"/>
                    </a:lnTo>
                    <a:lnTo>
                      <a:pt x="70" y="225"/>
                    </a:lnTo>
                    <a:lnTo>
                      <a:pt x="55" y="191"/>
                    </a:lnTo>
                    <a:lnTo>
                      <a:pt x="32" y="187"/>
                    </a:lnTo>
                    <a:lnTo>
                      <a:pt x="21" y="160"/>
                    </a:lnTo>
                    <a:lnTo>
                      <a:pt x="30" y="145"/>
                    </a:lnTo>
                    <a:lnTo>
                      <a:pt x="23" y="131"/>
                    </a:lnTo>
                    <a:lnTo>
                      <a:pt x="7" y="135"/>
                    </a:lnTo>
                    <a:lnTo>
                      <a:pt x="0" y="122"/>
                    </a:lnTo>
                    <a:lnTo>
                      <a:pt x="11" y="107"/>
                    </a:lnTo>
                    <a:lnTo>
                      <a:pt x="12" y="73"/>
                    </a:lnTo>
                    <a:lnTo>
                      <a:pt x="23" y="76"/>
                    </a:lnTo>
                    <a:lnTo>
                      <a:pt x="67" y="80"/>
                    </a:lnTo>
                    <a:lnTo>
                      <a:pt x="67" y="65"/>
                    </a:lnTo>
                    <a:lnTo>
                      <a:pt x="87" y="56"/>
                    </a:lnTo>
                    <a:lnTo>
                      <a:pt x="92" y="67"/>
                    </a:lnTo>
                    <a:lnTo>
                      <a:pt x="114" y="70"/>
                    </a:lnTo>
                    <a:lnTo>
                      <a:pt x="130" y="59"/>
                    </a:lnTo>
                    <a:lnTo>
                      <a:pt x="142" y="46"/>
                    </a:lnTo>
                    <a:lnTo>
                      <a:pt x="156" y="36"/>
                    </a:lnTo>
                    <a:lnTo>
                      <a:pt x="167" y="42"/>
                    </a:lnTo>
                    <a:lnTo>
                      <a:pt x="193" y="31"/>
                    </a:lnTo>
                    <a:lnTo>
                      <a:pt x="207" y="43"/>
                    </a:lnTo>
                    <a:lnTo>
                      <a:pt x="216" y="30"/>
                    </a:lnTo>
                    <a:lnTo>
                      <a:pt x="216" y="14"/>
                    </a:lnTo>
                    <a:lnTo>
                      <a:pt x="233" y="2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46" name="Gislaved">
                <a:extLst>
                  <a:ext uri="{FF2B5EF4-FFF2-40B4-BE49-F238E27FC236}">
                    <a16:creationId xmlns:a16="http://schemas.microsoft.com/office/drawing/2014/main" id="{00000000-0008-0000-0200-0000CD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47054" y="4555138"/>
                <a:ext cx="394792" cy="525991"/>
              </a:xfrm>
              <a:custGeom>
                <a:avLst/>
                <a:gdLst>
                  <a:gd name="T0" fmla="*/ 262 w 287"/>
                  <a:gd name="T1" fmla="*/ 0 h 381"/>
                  <a:gd name="T2" fmla="*/ 273 w 287"/>
                  <a:gd name="T3" fmla="*/ 10 h 381"/>
                  <a:gd name="T4" fmla="*/ 283 w 287"/>
                  <a:gd name="T5" fmla="*/ 15 h 381"/>
                  <a:gd name="T6" fmla="*/ 277 w 287"/>
                  <a:gd name="T7" fmla="*/ 31 h 381"/>
                  <a:gd name="T8" fmla="*/ 287 w 287"/>
                  <a:gd name="T9" fmla="*/ 51 h 381"/>
                  <a:gd name="T10" fmla="*/ 283 w 287"/>
                  <a:gd name="T11" fmla="*/ 84 h 381"/>
                  <a:gd name="T12" fmla="*/ 264 w 287"/>
                  <a:gd name="T13" fmla="*/ 77 h 381"/>
                  <a:gd name="T14" fmla="*/ 252 w 287"/>
                  <a:gd name="T15" fmla="*/ 86 h 381"/>
                  <a:gd name="T16" fmla="*/ 236 w 287"/>
                  <a:gd name="T17" fmla="*/ 76 h 381"/>
                  <a:gd name="T18" fmla="*/ 223 w 287"/>
                  <a:gd name="T19" fmla="*/ 87 h 381"/>
                  <a:gd name="T20" fmla="*/ 207 w 287"/>
                  <a:gd name="T21" fmla="*/ 82 h 381"/>
                  <a:gd name="T22" fmla="*/ 194 w 287"/>
                  <a:gd name="T23" fmla="*/ 101 h 381"/>
                  <a:gd name="T24" fmla="*/ 172 w 287"/>
                  <a:gd name="T25" fmla="*/ 149 h 381"/>
                  <a:gd name="T26" fmla="*/ 205 w 287"/>
                  <a:gd name="T27" fmla="*/ 158 h 381"/>
                  <a:gd name="T28" fmla="*/ 205 w 287"/>
                  <a:gd name="T29" fmla="*/ 178 h 381"/>
                  <a:gd name="T30" fmla="*/ 219 w 287"/>
                  <a:gd name="T31" fmla="*/ 201 h 381"/>
                  <a:gd name="T32" fmla="*/ 217 w 287"/>
                  <a:gd name="T33" fmla="*/ 220 h 381"/>
                  <a:gd name="T34" fmla="*/ 206 w 287"/>
                  <a:gd name="T35" fmla="*/ 217 h 381"/>
                  <a:gd name="T36" fmla="*/ 205 w 287"/>
                  <a:gd name="T37" fmla="*/ 251 h 381"/>
                  <a:gd name="T38" fmla="*/ 194 w 287"/>
                  <a:gd name="T39" fmla="*/ 266 h 381"/>
                  <a:gd name="T40" fmla="*/ 201 w 287"/>
                  <a:gd name="T41" fmla="*/ 279 h 381"/>
                  <a:gd name="T42" fmla="*/ 217 w 287"/>
                  <a:gd name="T43" fmla="*/ 275 h 381"/>
                  <a:gd name="T44" fmla="*/ 224 w 287"/>
                  <a:gd name="T45" fmla="*/ 289 h 381"/>
                  <a:gd name="T46" fmla="*/ 215 w 287"/>
                  <a:gd name="T47" fmla="*/ 304 h 381"/>
                  <a:gd name="T48" fmla="*/ 226 w 287"/>
                  <a:gd name="T49" fmla="*/ 331 h 381"/>
                  <a:gd name="T50" fmla="*/ 209 w 287"/>
                  <a:gd name="T51" fmla="*/ 339 h 381"/>
                  <a:gd name="T52" fmla="*/ 202 w 287"/>
                  <a:gd name="T53" fmla="*/ 381 h 381"/>
                  <a:gd name="T54" fmla="*/ 180 w 287"/>
                  <a:gd name="T55" fmla="*/ 372 h 381"/>
                  <a:gd name="T56" fmla="*/ 171 w 287"/>
                  <a:gd name="T57" fmla="*/ 351 h 381"/>
                  <a:gd name="T58" fmla="*/ 179 w 287"/>
                  <a:gd name="T59" fmla="*/ 330 h 381"/>
                  <a:gd name="T60" fmla="*/ 150 w 287"/>
                  <a:gd name="T61" fmla="*/ 313 h 381"/>
                  <a:gd name="T62" fmla="*/ 139 w 287"/>
                  <a:gd name="T63" fmla="*/ 311 h 381"/>
                  <a:gd name="T64" fmla="*/ 135 w 287"/>
                  <a:gd name="T65" fmla="*/ 294 h 381"/>
                  <a:gd name="T66" fmla="*/ 127 w 287"/>
                  <a:gd name="T67" fmla="*/ 301 h 381"/>
                  <a:gd name="T68" fmla="*/ 92 w 287"/>
                  <a:gd name="T69" fmla="*/ 296 h 381"/>
                  <a:gd name="T70" fmla="*/ 62 w 287"/>
                  <a:gd name="T71" fmla="*/ 307 h 381"/>
                  <a:gd name="T72" fmla="*/ 49 w 287"/>
                  <a:gd name="T73" fmla="*/ 304 h 381"/>
                  <a:gd name="T74" fmla="*/ 44 w 287"/>
                  <a:gd name="T75" fmla="*/ 321 h 381"/>
                  <a:gd name="T76" fmla="*/ 13 w 287"/>
                  <a:gd name="T77" fmla="*/ 344 h 381"/>
                  <a:gd name="T78" fmla="*/ 0 w 287"/>
                  <a:gd name="T79" fmla="*/ 307 h 381"/>
                  <a:gd name="T80" fmla="*/ 0 w 287"/>
                  <a:gd name="T81" fmla="*/ 286 h 381"/>
                  <a:gd name="T82" fmla="*/ 15 w 287"/>
                  <a:gd name="T83" fmla="*/ 273 h 381"/>
                  <a:gd name="T84" fmla="*/ 34 w 287"/>
                  <a:gd name="T85" fmla="*/ 251 h 381"/>
                  <a:gd name="T86" fmla="*/ 40 w 287"/>
                  <a:gd name="T87" fmla="*/ 221 h 381"/>
                  <a:gd name="T88" fmla="*/ 53 w 287"/>
                  <a:gd name="T89" fmla="*/ 209 h 381"/>
                  <a:gd name="T90" fmla="*/ 66 w 287"/>
                  <a:gd name="T91" fmla="*/ 212 h 381"/>
                  <a:gd name="T92" fmla="*/ 75 w 287"/>
                  <a:gd name="T93" fmla="*/ 182 h 381"/>
                  <a:gd name="T94" fmla="*/ 100 w 287"/>
                  <a:gd name="T95" fmla="*/ 175 h 381"/>
                  <a:gd name="T96" fmla="*/ 106 w 287"/>
                  <a:gd name="T97" fmla="*/ 165 h 381"/>
                  <a:gd name="T98" fmla="*/ 124 w 287"/>
                  <a:gd name="T99" fmla="*/ 159 h 381"/>
                  <a:gd name="T100" fmla="*/ 124 w 287"/>
                  <a:gd name="T101" fmla="*/ 145 h 381"/>
                  <a:gd name="T102" fmla="*/ 143 w 287"/>
                  <a:gd name="T103" fmla="*/ 135 h 381"/>
                  <a:gd name="T104" fmla="*/ 150 w 287"/>
                  <a:gd name="T105" fmla="*/ 115 h 381"/>
                  <a:gd name="T106" fmla="*/ 190 w 287"/>
                  <a:gd name="T107" fmla="*/ 53 h 381"/>
                  <a:gd name="T108" fmla="*/ 207 w 287"/>
                  <a:gd name="T109" fmla="*/ 43 h 381"/>
                  <a:gd name="T110" fmla="*/ 213 w 287"/>
                  <a:gd name="T111" fmla="*/ 26 h 381"/>
                  <a:gd name="T112" fmla="*/ 236 w 287"/>
                  <a:gd name="T113" fmla="*/ 17 h 381"/>
                  <a:gd name="T114" fmla="*/ 249 w 287"/>
                  <a:gd name="T115" fmla="*/ 23 h 381"/>
                  <a:gd name="T116" fmla="*/ 262 w 287"/>
                  <a:gd name="T117" fmla="*/ 0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87" h="381">
                    <a:moveTo>
                      <a:pt x="262" y="0"/>
                    </a:moveTo>
                    <a:lnTo>
                      <a:pt x="273" y="10"/>
                    </a:lnTo>
                    <a:lnTo>
                      <a:pt x="283" y="15"/>
                    </a:lnTo>
                    <a:lnTo>
                      <a:pt x="277" y="31"/>
                    </a:lnTo>
                    <a:lnTo>
                      <a:pt x="287" y="51"/>
                    </a:lnTo>
                    <a:lnTo>
                      <a:pt x="283" y="84"/>
                    </a:lnTo>
                    <a:lnTo>
                      <a:pt x="264" y="77"/>
                    </a:lnTo>
                    <a:lnTo>
                      <a:pt x="252" y="86"/>
                    </a:lnTo>
                    <a:lnTo>
                      <a:pt x="236" y="76"/>
                    </a:lnTo>
                    <a:lnTo>
                      <a:pt x="223" y="87"/>
                    </a:lnTo>
                    <a:lnTo>
                      <a:pt x="207" y="82"/>
                    </a:lnTo>
                    <a:lnTo>
                      <a:pt x="194" y="101"/>
                    </a:lnTo>
                    <a:lnTo>
                      <a:pt x="172" y="149"/>
                    </a:lnTo>
                    <a:lnTo>
                      <a:pt x="205" y="158"/>
                    </a:lnTo>
                    <a:lnTo>
                      <a:pt x="205" y="178"/>
                    </a:lnTo>
                    <a:lnTo>
                      <a:pt x="219" y="201"/>
                    </a:lnTo>
                    <a:lnTo>
                      <a:pt x="217" y="220"/>
                    </a:lnTo>
                    <a:lnTo>
                      <a:pt x="206" y="217"/>
                    </a:lnTo>
                    <a:lnTo>
                      <a:pt x="205" y="251"/>
                    </a:lnTo>
                    <a:lnTo>
                      <a:pt x="194" y="266"/>
                    </a:lnTo>
                    <a:lnTo>
                      <a:pt x="201" y="279"/>
                    </a:lnTo>
                    <a:lnTo>
                      <a:pt x="217" y="275"/>
                    </a:lnTo>
                    <a:lnTo>
                      <a:pt x="224" y="289"/>
                    </a:lnTo>
                    <a:lnTo>
                      <a:pt x="215" y="304"/>
                    </a:lnTo>
                    <a:lnTo>
                      <a:pt x="226" y="331"/>
                    </a:lnTo>
                    <a:lnTo>
                      <a:pt x="209" y="339"/>
                    </a:lnTo>
                    <a:lnTo>
                      <a:pt x="202" y="381"/>
                    </a:lnTo>
                    <a:lnTo>
                      <a:pt x="180" y="372"/>
                    </a:lnTo>
                    <a:lnTo>
                      <a:pt x="171" y="351"/>
                    </a:lnTo>
                    <a:lnTo>
                      <a:pt x="179" y="330"/>
                    </a:lnTo>
                    <a:lnTo>
                      <a:pt x="150" y="313"/>
                    </a:lnTo>
                    <a:lnTo>
                      <a:pt x="139" y="311"/>
                    </a:lnTo>
                    <a:lnTo>
                      <a:pt x="135" y="294"/>
                    </a:lnTo>
                    <a:lnTo>
                      <a:pt x="127" y="301"/>
                    </a:lnTo>
                    <a:lnTo>
                      <a:pt x="92" y="296"/>
                    </a:lnTo>
                    <a:lnTo>
                      <a:pt x="62" y="307"/>
                    </a:lnTo>
                    <a:lnTo>
                      <a:pt x="49" y="304"/>
                    </a:lnTo>
                    <a:lnTo>
                      <a:pt x="44" y="321"/>
                    </a:lnTo>
                    <a:lnTo>
                      <a:pt x="13" y="344"/>
                    </a:lnTo>
                    <a:lnTo>
                      <a:pt x="0" y="307"/>
                    </a:lnTo>
                    <a:lnTo>
                      <a:pt x="0" y="286"/>
                    </a:lnTo>
                    <a:lnTo>
                      <a:pt x="15" y="273"/>
                    </a:lnTo>
                    <a:lnTo>
                      <a:pt x="34" y="251"/>
                    </a:lnTo>
                    <a:lnTo>
                      <a:pt x="40" y="221"/>
                    </a:lnTo>
                    <a:lnTo>
                      <a:pt x="53" y="209"/>
                    </a:lnTo>
                    <a:lnTo>
                      <a:pt x="66" y="212"/>
                    </a:lnTo>
                    <a:lnTo>
                      <a:pt x="75" y="182"/>
                    </a:lnTo>
                    <a:lnTo>
                      <a:pt x="100" y="175"/>
                    </a:lnTo>
                    <a:lnTo>
                      <a:pt x="106" y="165"/>
                    </a:lnTo>
                    <a:lnTo>
                      <a:pt x="124" y="159"/>
                    </a:lnTo>
                    <a:lnTo>
                      <a:pt x="124" y="145"/>
                    </a:lnTo>
                    <a:lnTo>
                      <a:pt x="143" y="135"/>
                    </a:lnTo>
                    <a:lnTo>
                      <a:pt x="150" y="115"/>
                    </a:lnTo>
                    <a:lnTo>
                      <a:pt x="190" y="53"/>
                    </a:lnTo>
                    <a:lnTo>
                      <a:pt x="207" y="43"/>
                    </a:lnTo>
                    <a:lnTo>
                      <a:pt x="213" y="26"/>
                    </a:lnTo>
                    <a:lnTo>
                      <a:pt x="236" y="17"/>
                    </a:lnTo>
                    <a:lnTo>
                      <a:pt x="249" y="23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47" name="Gnosjö">
                <a:extLst>
                  <a:ext uri="{FF2B5EF4-FFF2-40B4-BE49-F238E27FC236}">
                    <a16:creationId xmlns:a16="http://schemas.microsoft.com/office/drawing/2014/main" id="{00000000-0008-0000-0200-0000CE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4195" y="4660601"/>
                <a:ext cx="224824" cy="204099"/>
              </a:xfrm>
              <a:custGeom>
                <a:avLst/>
                <a:gdLst>
                  <a:gd name="T0" fmla="*/ 64 w 164"/>
                  <a:gd name="T1" fmla="*/ 0 h 148"/>
                  <a:gd name="T2" fmla="*/ 80 w 164"/>
                  <a:gd name="T3" fmla="*/ 10 h 148"/>
                  <a:gd name="T4" fmla="*/ 92 w 164"/>
                  <a:gd name="T5" fmla="*/ 1 h 148"/>
                  <a:gd name="T6" fmla="*/ 111 w 164"/>
                  <a:gd name="T7" fmla="*/ 8 h 148"/>
                  <a:gd name="T8" fmla="*/ 111 w 164"/>
                  <a:gd name="T9" fmla="*/ 23 h 148"/>
                  <a:gd name="T10" fmla="*/ 105 w 164"/>
                  <a:gd name="T11" fmla="*/ 43 h 148"/>
                  <a:gd name="T12" fmla="*/ 120 w 164"/>
                  <a:gd name="T13" fmla="*/ 63 h 148"/>
                  <a:gd name="T14" fmla="*/ 134 w 164"/>
                  <a:gd name="T15" fmla="*/ 65 h 148"/>
                  <a:gd name="T16" fmla="*/ 151 w 164"/>
                  <a:gd name="T17" fmla="*/ 86 h 148"/>
                  <a:gd name="T18" fmla="*/ 145 w 164"/>
                  <a:gd name="T19" fmla="*/ 103 h 148"/>
                  <a:gd name="T20" fmla="*/ 164 w 164"/>
                  <a:gd name="T21" fmla="*/ 114 h 148"/>
                  <a:gd name="T22" fmla="*/ 152 w 164"/>
                  <a:gd name="T23" fmla="*/ 127 h 148"/>
                  <a:gd name="T24" fmla="*/ 136 w 164"/>
                  <a:gd name="T25" fmla="*/ 138 h 148"/>
                  <a:gd name="T26" fmla="*/ 114 w 164"/>
                  <a:gd name="T27" fmla="*/ 135 h 148"/>
                  <a:gd name="T28" fmla="*/ 109 w 164"/>
                  <a:gd name="T29" fmla="*/ 124 h 148"/>
                  <a:gd name="T30" fmla="*/ 89 w 164"/>
                  <a:gd name="T31" fmla="*/ 133 h 148"/>
                  <a:gd name="T32" fmla="*/ 89 w 164"/>
                  <a:gd name="T33" fmla="*/ 148 h 148"/>
                  <a:gd name="T34" fmla="*/ 45 w 164"/>
                  <a:gd name="T35" fmla="*/ 144 h 148"/>
                  <a:gd name="T36" fmla="*/ 47 w 164"/>
                  <a:gd name="T37" fmla="*/ 125 h 148"/>
                  <a:gd name="T38" fmla="*/ 33 w 164"/>
                  <a:gd name="T39" fmla="*/ 102 h 148"/>
                  <a:gd name="T40" fmla="*/ 33 w 164"/>
                  <a:gd name="T41" fmla="*/ 82 h 148"/>
                  <a:gd name="T42" fmla="*/ 0 w 164"/>
                  <a:gd name="T43" fmla="*/ 73 h 148"/>
                  <a:gd name="T44" fmla="*/ 22 w 164"/>
                  <a:gd name="T45" fmla="*/ 25 h 148"/>
                  <a:gd name="T46" fmla="*/ 35 w 164"/>
                  <a:gd name="T47" fmla="*/ 6 h 148"/>
                  <a:gd name="T48" fmla="*/ 51 w 164"/>
                  <a:gd name="T49" fmla="*/ 11 h 148"/>
                  <a:gd name="T50" fmla="*/ 64 w 164"/>
                  <a:gd name="T51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4" h="148">
                    <a:moveTo>
                      <a:pt x="64" y="0"/>
                    </a:moveTo>
                    <a:lnTo>
                      <a:pt x="80" y="10"/>
                    </a:lnTo>
                    <a:lnTo>
                      <a:pt x="92" y="1"/>
                    </a:lnTo>
                    <a:lnTo>
                      <a:pt x="111" y="8"/>
                    </a:lnTo>
                    <a:lnTo>
                      <a:pt x="111" y="23"/>
                    </a:lnTo>
                    <a:lnTo>
                      <a:pt x="105" y="43"/>
                    </a:lnTo>
                    <a:lnTo>
                      <a:pt x="120" y="63"/>
                    </a:lnTo>
                    <a:lnTo>
                      <a:pt x="134" y="65"/>
                    </a:lnTo>
                    <a:lnTo>
                      <a:pt x="151" y="86"/>
                    </a:lnTo>
                    <a:lnTo>
                      <a:pt x="145" y="103"/>
                    </a:lnTo>
                    <a:lnTo>
                      <a:pt x="164" y="114"/>
                    </a:lnTo>
                    <a:lnTo>
                      <a:pt x="152" y="127"/>
                    </a:lnTo>
                    <a:lnTo>
                      <a:pt x="136" y="138"/>
                    </a:lnTo>
                    <a:lnTo>
                      <a:pt x="114" y="135"/>
                    </a:lnTo>
                    <a:lnTo>
                      <a:pt x="109" y="124"/>
                    </a:lnTo>
                    <a:lnTo>
                      <a:pt x="89" y="133"/>
                    </a:lnTo>
                    <a:lnTo>
                      <a:pt x="89" y="148"/>
                    </a:lnTo>
                    <a:lnTo>
                      <a:pt x="45" y="144"/>
                    </a:lnTo>
                    <a:lnTo>
                      <a:pt x="47" y="125"/>
                    </a:lnTo>
                    <a:lnTo>
                      <a:pt x="33" y="102"/>
                    </a:lnTo>
                    <a:lnTo>
                      <a:pt x="33" y="82"/>
                    </a:lnTo>
                    <a:lnTo>
                      <a:pt x="0" y="73"/>
                    </a:lnTo>
                    <a:lnTo>
                      <a:pt x="22" y="25"/>
                    </a:lnTo>
                    <a:lnTo>
                      <a:pt x="35" y="6"/>
                    </a:lnTo>
                    <a:lnTo>
                      <a:pt x="51" y="11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48" name="Vaggeryd">
                <a:extLst>
                  <a:ext uri="{FF2B5EF4-FFF2-40B4-BE49-F238E27FC236}">
                    <a16:creationId xmlns:a16="http://schemas.microsoft.com/office/drawing/2014/main" id="{00000000-0008-0000-0200-0000CF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7574" y="4514040"/>
                <a:ext cx="289254" cy="304084"/>
              </a:xfrm>
              <a:custGeom>
                <a:avLst/>
                <a:gdLst>
                  <a:gd name="T0" fmla="*/ 53 w 211"/>
                  <a:gd name="T1" fmla="*/ 0 h 220"/>
                  <a:gd name="T2" fmla="*/ 68 w 211"/>
                  <a:gd name="T3" fmla="*/ 18 h 220"/>
                  <a:gd name="T4" fmla="*/ 84 w 211"/>
                  <a:gd name="T5" fmla="*/ 15 h 220"/>
                  <a:gd name="T6" fmla="*/ 100 w 211"/>
                  <a:gd name="T7" fmla="*/ 30 h 220"/>
                  <a:gd name="T8" fmla="*/ 114 w 211"/>
                  <a:gd name="T9" fmla="*/ 10 h 220"/>
                  <a:gd name="T10" fmla="*/ 135 w 211"/>
                  <a:gd name="T11" fmla="*/ 6 h 220"/>
                  <a:gd name="T12" fmla="*/ 129 w 211"/>
                  <a:gd name="T13" fmla="*/ 18 h 220"/>
                  <a:gd name="T14" fmla="*/ 139 w 211"/>
                  <a:gd name="T15" fmla="*/ 64 h 220"/>
                  <a:gd name="T16" fmla="*/ 169 w 211"/>
                  <a:gd name="T17" fmla="*/ 73 h 220"/>
                  <a:gd name="T18" fmla="*/ 163 w 211"/>
                  <a:gd name="T19" fmla="*/ 77 h 220"/>
                  <a:gd name="T20" fmla="*/ 205 w 211"/>
                  <a:gd name="T21" fmla="*/ 85 h 220"/>
                  <a:gd name="T22" fmla="*/ 211 w 211"/>
                  <a:gd name="T23" fmla="*/ 104 h 220"/>
                  <a:gd name="T24" fmla="*/ 178 w 211"/>
                  <a:gd name="T25" fmla="*/ 120 h 220"/>
                  <a:gd name="T26" fmla="*/ 181 w 211"/>
                  <a:gd name="T27" fmla="*/ 174 h 220"/>
                  <a:gd name="T28" fmla="*/ 165 w 211"/>
                  <a:gd name="T29" fmla="*/ 176 h 220"/>
                  <a:gd name="T30" fmla="*/ 148 w 211"/>
                  <a:gd name="T31" fmla="*/ 188 h 220"/>
                  <a:gd name="T32" fmla="*/ 148 w 211"/>
                  <a:gd name="T33" fmla="*/ 204 h 220"/>
                  <a:gd name="T34" fmla="*/ 139 w 211"/>
                  <a:gd name="T35" fmla="*/ 217 h 220"/>
                  <a:gd name="T36" fmla="*/ 125 w 211"/>
                  <a:gd name="T37" fmla="*/ 205 h 220"/>
                  <a:gd name="T38" fmla="*/ 99 w 211"/>
                  <a:gd name="T39" fmla="*/ 216 h 220"/>
                  <a:gd name="T40" fmla="*/ 88 w 211"/>
                  <a:gd name="T41" fmla="*/ 210 h 220"/>
                  <a:gd name="T42" fmla="*/ 74 w 211"/>
                  <a:gd name="T43" fmla="*/ 220 h 220"/>
                  <a:gd name="T44" fmla="*/ 55 w 211"/>
                  <a:gd name="T45" fmla="*/ 209 h 220"/>
                  <a:gd name="T46" fmla="*/ 61 w 211"/>
                  <a:gd name="T47" fmla="*/ 192 h 220"/>
                  <a:gd name="T48" fmla="*/ 44 w 211"/>
                  <a:gd name="T49" fmla="*/ 171 h 220"/>
                  <a:gd name="T50" fmla="*/ 30 w 211"/>
                  <a:gd name="T51" fmla="*/ 169 h 220"/>
                  <a:gd name="T52" fmla="*/ 15 w 211"/>
                  <a:gd name="T53" fmla="*/ 149 h 220"/>
                  <a:gd name="T54" fmla="*/ 21 w 211"/>
                  <a:gd name="T55" fmla="*/ 129 h 220"/>
                  <a:gd name="T56" fmla="*/ 21 w 211"/>
                  <a:gd name="T57" fmla="*/ 114 h 220"/>
                  <a:gd name="T58" fmla="*/ 25 w 211"/>
                  <a:gd name="T59" fmla="*/ 81 h 220"/>
                  <a:gd name="T60" fmla="*/ 15 w 211"/>
                  <a:gd name="T61" fmla="*/ 61 h 220"/>
                  <a:gd name="T62" fmla="*/ 21 w 211"/>
                  <a:gd name="T63" fmla="*/ 45 h 220"/>
                  <a:gd name="T64" fmla="*/ 11 w 211"/>
                  <a:gd name="T65" fmla="*/ 40 h 220"/>
                  <a:gd name="T66" fmla="*/ 0 w 211"/>
                  <a:gd name="T67" fmla="*/ 30 h 220"/>
                  <a:gd name="T68" fmla="*/ 13 w 211"/>
                  <a:gd name="T69" fmla="*/ 18 h 220"/>
                  <a:gd name="T70" fmla="*/ 33 w 211"/>
                  <a:gd name="T71" fmla="*/ 22 h 220"/>
                  <a:gd name="T72" fmla="*/ 53 w 211"/>
                  <a:gd name="T73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1" h="220">
                    <a:moveTo>
                      <a:pt x="53" y="0"/>
                    </a:moveTo>
                    <a:lnTo>
                      <a:pt x="68" y="18"/>
                    </a:lnTo>
                    <a:lnTo>
                      <a:pt x="84" y="15"/>
                    </a:lnTo>
                    <a:lnTo>
                      <a:pt x="100" y="30"/>
                    </a:lnTo>
                    <a:lnTo>
                      <a:pt x="114" y="10"/>
                    </a:lnTo>
                    <a:lnTo>
                      <a:pt x="135" y="6"/>
                    </a:lnTo>
                    <a:lnTo>
                      <a:pt x="129" y="18"/>
                    </a:lnTo>
                    <a:lnTo>
                      <a:pt x="139" y="64"/>
                    </a:lnTo>
                    <a:lnTo>
                      <a:pt x="169" y="73"/>
                    </a:lnTo>
                    <a:lnTo>
                      <a:pt x="163" y="77"/>
                    </a:lnTo>
                    <a:lnTo>
                      <a:pt x="205" y="85"/>
                    </a:lnTo>
                    <a:lnTo>
                      <a:pt x="211" y="104"/>
                    </a:lnTo>
                    <a:lnTo>
                      <a:pt x="178" y="120"/>
                    </a:lnTo>
                    <a:lnTo>
                      <a:pt x="181" y="174"/>
                    </a:lnTo>
                    <a:lnTo>
                      <a:pt x="165" y="176"/>
                    </a:lnTo>
                    <a:lnTo>
                      <a:pt x="148" y="188"/>
                    </a:lnTo>
                    <a:lnTo>
                      <a:pt x="148" y="204"/>
                    </a:lnTo>
                    <a:lnTo>
                      <a:pt x="139" y="217"/>
                    </a:lnTo>
                    <a:lnTo>
                      <a:pt x="125" y="205"/>
                    </a:lnTo>
                    <a:lnTo>
                      <a:pt x="99" y="216"/>
                    </a:lnTo>
                    <a:lnTo>
                      <a:pt x="88" y="210"/>
                    </a:lnTo>
                    <a:lnTo>
                      <a:pt x="74" y="220"/>
                    </a:lnTo>
                    <a:lnTo>
                      <a:pt x="55" y="209"/>
                    </a:lnTo>
                    <a:lnTo>
                      <a:pt x="61" y="192"/>
                    </a:lnTo>
                    <a:lnTo>
                      <a:pt x="44" y="171"/>
                    </a:lnTo>
                    <a:lnTo>
                      <a:pt x="30" y="169"/>
                    </a:lnTo>
                    <a:lnTo>
                      <a:pt x="15" y="149"/>
                    </a:lnTo>
                    <a:lnTo>
                      <a:pt x="21" y="129"/>
                    </a:lnTo>
                    <a:lnTo>
                      <a:pt x="21" y="114"/>
                    </a:lnTo>
                    <a:lnTo>
                      <a:pt x="25" y="81"/>
                    </a:lnTo>
                    <a:lnTo>
                      <a:pt x="15" y="61"/>
                    </a:lnTo>
                    <a:lnTo>
                      <a:pt x="21" y="45"/>
                    </a:lnTo>
                    <a:lnTo>
                      <a:pt x="11" y="40"/>
                    </a:lnTo>
                    <a:lnTo>
                      <a:pt x="0" y="30"/>
                    </a:lnTo>
                    <a:lnTo>
                      <a:pt x="13" y="18"/>
                    </a:lnTo>
                    <a:lnTo>
                      <a:pt x="33" y="22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49" name="Vetlanda">
                <a:extLst>
                  <a:ext uri="{FF2B5EF4-FFF2-40B4-BE49-F238E27FC236}">
                    <a16:creationId xmlns:a16="http://schemas.microsoft.com/office/drawing/2014/main" id="{00000000-0008-0000-0200-0000D0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3089" y="4570208"/>
                <a:ext cx="396182" cy="391737"/>
              </a:xfrm>
              <a:custGeom>
                <a:avLst/>
                <a:gdLst>
                  <a:gd name="T0" fmla="*/ 23 w 289"/>
                  <a:gd name="T1" fmla="*/ 0 h 283"/>
                  <a:gd name="T2" fmla="*/ 51 w 289"/>
                  <a:gd name="T3" fmla="*/ 7 h 283"/>
                  <a:gd name="T4" fmla="*/ 56 w 289"/>
                  <a:gd name="T5" fmla="*/ 28 h 283"/>
                  <a:gd name="T6" fmla="*/ 80 w 289"/>
                  <a:gd name="T7" fmla="*/ 33 h 283"/>
                  <a:gd name="T8" fmla="*/ 103 w 289"/>
                  <a:gd name="T9" fmla="*/ 52 h 283"/>
                  <a:gd name="T10" fmla="*/ 131 w 289"/>
                  <a:gd name="T11" fmla="*/ 52 h 283"/>
                  <a:gd name="T12" fmla="*/ 147 w 289"/>
                  <a:gd name="T13" fmla="*/ 46 h 283"/>
                  <a:gd name="T14" fmla="*/ 175 w 289"/>
                  <a:gd name="T15" fmla="*/ 48 h 283"/>
                  <a:gd name="T16" fmla="*/ 196 w 289"/>
                  <a:gd name="T17" fmla="*/ 63 h 283"/>
                  <a:gd name="T18" fmla="*/ 212 w 289"/>
                  <a:gd name="T19" fmla="*/ 48 h 283"/>
                  <a:gd name="T20" fmla="*/ 233 w 289"/>
                  <a:gd name="T21" fmla="*/ 48 h 283"/>
                  <a:gd name="T22" fmla="*/ 247 w 289"/>
                  <a:gd name="T23" fmla="*/ 24 h 283"/>
                  <a:gd name="T24" fmla="*/ 270 w 289"/>
                  <a:gd name="T25" fmla="*/ 29 h 283"/>
                  <a:gd name="T26" fmla="*/ 283 w 289"/>
                  <a:gd name="T27" fmla="*/ 44 h 283"/>
                  <a:gd name="T28" fmla="*/ 289 w 289"/>
                  <a:gd name="T29" fmla="*/ 58 h 283"/>
                  <a:gd name="T30" fmla="*/ 279 w 289"/>
                  <a:gd name="T31" fmla="*/ 69 h 283"/>
                  <a:gd name="T32" fmla="*/ 278 w 289"/>
                  <a:gd name="T33" fmla="*/ 95 h 283"/>
                  <a:gd name="T34" fmla="*/ 258 w 289"/>
                  <a:gd name="T35" fmla="*/ 84 h 283"/>
                  <a:gd name="T36" fmla="*/ 242 w 289"/>
                  <a:gd name="T37" fmla="*/ 96 h 283"/>
                  <a:gd name="T38" fmla="*/ 245 w 289"/>
                  <a:gd name="T39" fmla="*/ 130 h 283"/>
                  <a:gd name="T40" fmla="*/ 240 w 289"/>
                  <a:gd name="T41" fmla="*/ 142 h 283"/>
                  <a:gd name="T42" fmla="*/ 244 w 289"/>
                  <a:gd name="T43" fmla="*/ 169 h 283"/>
                  <a:gd name="T44" fmla="*/ 229 w 289"/>
                  <a:gd name="T45" fmla="*/ 180 h 283"/>
                  <a:gd name="T46" fmla="*/ 230 w 289"/>
                  <a:gd name="T47" fmla="*/ 211 h 283"/>
                  <a:gd name="T48" fmla="*/ 242 w 289"/>
                  <a:gd name="T49" fmla="*/ 220 h 283"/>
                  <a:gd name="T50" fmla="*/ 251 w 289"/>
                  <a:gd name="T51" fmla="*/ 248 h 283"/>
                  <a:gd name="T52" fmla="*/ 200 w 289"/>
                  <a:gd name="T53" fmla="*/ 227 h 283"/>
                  <a:gd name="T54" fmla="*/ 145 w 289"/>
                  <a:gd name="T55" fmla="*/ 235 h 283"/>
                  <a:gd name="T56" fmla="*/ 131 w 289"/>
                  <a:gd name="T57" fmla="*/ 224 h 283"/>
                  <a:gd name="T58" fmla="*/ 111 w 289"/>
                  <a:gd name="T59" fmla="*/ 224 h 283"/>
                  <a:gd name="T60" fmla="*/ 124 w 289"/>
                  <a:gd name="T61" fmla="*/ 245 h 283"/>
                  <a:gd name="T62" fmla="*/ 101 w 289"/>
                  <a:gd name="T63" fmla="*/ 244 h 283"/>
                  <a:gd name="T64" fmla="*/ 94 w 289"/>
                  <a:gd name="T65" fmla="*/ 255 h 283"/>
                  <a:gd name="T66" fmla="*/ 80 w 289"/>
                  <a:gd name="T67" fmla="*/ 265 h 283"/>
                  <a:gd name="T68" fmla="*/ 65 w 289"/>
                  <a:gd name="T69" fmla="*/ 268 h 283"/>
                  <a:gd name="T70" fmla="*/ 58 w 289"/>
                  <a:gd name="T71" fmla="*/ 282 h 283"/>
                  <a:gd name="T72" fmla="*/ 40 w 289"/>
                  <a:gd name="T73" fmla="*/ 283 h 283"/>
                  <a:gd name="T74" fmla="*/ 35 w 289"/>
                  <a:gd name="T75" fmla="*/ 253 h 283"/>
                  <a:gd name="T76" fmla="*/ 21 w 289"/>
                  <a:gd name="T77" fmla="*/ 238 h 283"/>
                  <a:gd name="T78" fmla="*/ 0 w 289"/>
                  <a:gd name="T79" fmla="*/ 227 h 283"/>
                  <a:gd name="T80" fmla="*/ 5 w 289"/>
                  <a:gd name="T81" fmla="*/ 205 h 283"/>
                  <a:gd name="T82" fmla="*/ 12 w 289"/>
                  <a:gd name="T83" fmla="*/ 117 h 283"/>
                  <a:gd name="T84" fmla="*/ 21 w 289"/>
                  <a:gd name="T85" fmla="*/ 79 h 283"/>
                  <a:gd name="T86" fmla="*/ 17 w 289"/>
                  <a:gd name="T87" fmla="*/ 54 h 283"/>
                  <a:gd name="T88" fmla="*/ 23 w 289"/>
                  <a:gd name="T89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9" h="283">
                    <a:moveTo>
                      <a:pt x="23" y="0"/>
                    </a:moveTo>
                    <a:lnTo>
                      <a:pt x="51" y="7"/>
                    </a:lnTo>
                    <a:lnTo>
                      <a:pt x="56" y="28"/>
                    </a:lnTo>
                    <a:lnTo>
                      <a:pt x="80" y="33"/>
                    </a:lnTo>
                    <a:lnTo>
                      <a:pt x="103" y="52"/>
                    </a:lnTo>
                    <a:lnTo>
                      <a:pt x="131" y="52"/>
                    </a:lnTo>
                    <a:lnTo>
                      <a:pt x="147" y="46"/>
                    </a:lnTo>
                    <a:lnTo>
                      <a:pt x="175" y="48"/>
                    </a:lnTo>
                    <a:lnTo>
                      <a:pt x="196" y="63"/>
                    </a:lnTo>
                    <a:lnTo>
                      <a:pt x="212" y="48"/>
                    </a:lnTo>
                    <a:lnTo>
                      <a:pt x="233" y="48"/>
                    </a:lnTo>
                    <a:lnTo>
                      <a:pt x="247" y="24"/>
                    </a:lnTo>
                    <a:lnTo>
                      <a:pt x="270" y="29"/>
                    </a:lnTo>
                    <a:lnTo>
                      <a:pt x="283" y="44"/>
                    </a:lnTo>
                    <a:lnTo>
                      <a:pt x="289" y="58"/>
                    </a:lnTo>
                    <a:lnTo>
                      <a:pt x="279" y="69"/>
                    </a:lnTo>
                    <a:lnTo>
                      <a:pt x="278" y="95"/>
                    </a:lnTo>
                    <a:lnTo>
                      <a:pt x="258" y="84"/>
                    </a:lnTo>
                    <a:lnTo>
                      <a:pt x="242" y="96"/>
                    </a:lnTo>
                    <a:lnTo>
                      <a:pt x="245" y="130"/>
                    </a:lnTo>
                    <a:lnTo>
                      <a:pt x="240" y="142"/>
                    </a:lnTo>
                    <a:lnTo>
                      <a:pt x="244" y="169"/>
                    </a:lnTo>
                    <a:lnTo>
                      <a:pt x="229" y="180"/>
                    </a:lnTo>
                    <a:lnTo>
                      <a:pt x="230" y="211"/>
                    </a:lnTo>
                    <a:lnTo>
                      <a:pt x="242" y="220"/>
                    </a:lnTo>
                    <a:lnTo>
                      <a:pt x="251" y="248"/>
                    </a:lnTo>
                    <a:lnTo>
                      <a:pt x="200" y="227"/>
                    </a:lnTo>
                    <a:lnTo>
                      <a:pt x="145" y="235"/>
                    </a:lnTo>
                    <a:lnTo>
                      <a:pt x="131" y="224"/>
                    </a:lnTo>
                    <a:lnTo>
                      <a:pt x="111" y="224"/>
                    </a:lnTo>
                    <a:lnTo>
                      <a:pt x="124" y="245"/>
                    </a:lnTo>
                    <a:lnTo>
                      <a:pt x="101" y="244"/>
                    </a:lnTo>
                    <a:lnTo>
                      <a:pt x="94" y="255"/>
                    </a:lnTo>
                    <a:lnTo>
                      <a:pt x="80" y="265"/>
                    </a:lnTo>
                    <a:lnTo>
                      <a:pt x="65" y="268"/>
                    </a:lnTo>
                    <a:lnTo>
                      <a:pt x="58" y="282"/>
                    </a:lnTo>
                    <a:lnTo>
                      <a:pt x="40" y="283"/>
                    </a:lnTo>
                    <a:lnTo>
                      <a:pt x="35" y="253"/>
                    </a:lnTo>
                    <a:lnTo>
                      <a:pt x="21" y="238"/>
                    </a:lnTo>
                    <a:lnTo>
                      <a:pt x="0" y="227"/>
                    </a:lnTo>
                    <a:lnTo>
                      <a:pt x="5" y="205"/>
                    </a:lnTo>
                    <a:lnTo>
                      <a:pt x="12" y="117"/>
                    </a:lnTo>
                    <a:lnTo>
                      <a:pt x="21" y="79"/>
                    </a:lnTo>
                    <a:lnTo>
                      <a:pt x="17" y="54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50" name="Aneby">
                <a:extLst>
                  <a:ext uri="{FF2B5EF4-FFF2-40B4-BE49-F238E27FC236}">
                    <a16:creationId xmlns:a16="http://schemas.microsoft.com/office/drawing/2014/main" id="{00000000-0008-0000-0200-0000D1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7391" y="4225027"/>
                <a:ext cx="285123" cy="221885"/>
              </a:xfrm>
              <a:custGeom>
                <a:avLst/>
                <a:gdLst>
                  <a:gd name="T0" fmla="*/ 49 w 207"/>
                  <a:gd name="T1" fmla="*/ 0 h 160"/>
                  <a:gd name="T2" fmla="*/ 60 w 207"/>
                  <a:gd name="T3" fmla="*/ 10 h 160"/>
                  <a:gd name="T4" fmla="*/ 53 w 207"/>
                  <a:gd name="T5" fmla="*/ 27 h 160"/>
                  <a:gd name="T6" fmla="*/ 90 w 207"/>
                  <a:gd name="T7" fmla="*/ 30 h 160"/>
                  <a:gd name="T8" fmla="*/ 98 w 207"/>
                  <a:gd name="T9" fmla="*/ 40 h 160"/>
                  <a:gd name="T10" fmla="*/ 125 w 207"/>
                  <a:gd name="T11" fmla="*/ 30 h 160"/>
                  <a:gd name="T12" fmla="*/ 169 w 207"/>
                  <a:gd name="T13" fmla="*/ 44 h 160"/>
                  <a:gd name="T14" fmla="*/ 176 w 207"/>
                  <a:gd name="T15" fmla="*/ 67 h 160"/>
                  <a:gd name="T16" fmla="*/ 200 w 207"/>
                  <a:gd name="T17" fmla="*/ 96 h 160"/>
                  <a:gd name="T18" fmla="*/ 196 w 207"/>
                  <a:gd name="T19" fmla="*/ 112 h 160"/>
                  <a:gd name="T20" fmla="*/ 207 w 207"/>
                  <a:gd name="T21" fmla="*/ 152 h 160"/>
                  <a:gd name="T22" fmla="*/ 178 w 207"/>
                  <a:gd name="T23" fmla="*/ 160 h 160"/>
                  <a:gd name="T24" fmla="*/ 162 w 207"/>
                  <a:gd name="T25" fmla="*/ 155 h 160"/>
                  <a:gd name="T26" fmla="*/ 154 w 207"/>
                  <a:gd name="T27" fmla="*/ 120 h 160"/>
                  <a:gd name="T28" fmla="*/ 136 w 207"/>
                  <a:gd name="T29" fmla="*/ 114 h 160"/>
                  <a:gd name="T30" fmla="*/ 118 w 207"/>
                  <a:gd name="T31" fmla="*/ 126 h 160"/>
                  <a:gd name="T32" fmla="*/ 107 w 207"/>
                  <a:gd name="T33" fmla="*/ 117 h 160"/>
                  <a:gd name="T34" fmla="*/ 90 w 207"/>
                  <a:gd name="T35" fmla="*/ 121 h 160"/>
                  <a:gd name="T36" fmla="*/ 77 w 207"/>
                  <a:gd name="T37" fmla="*/ 133 h 160"/>
                  <a:gd name="T38" fmla="*/ 51 w 207"/>
                  <a:gd name="T39" fmla="*/ 142 h 160"/>
                  <a:gd name="T40" fmla="*/ 40 w 207"/>
                  <a:gd name="T41" fmla="*/ 82 h 160"/>
                  <a:gd name="T42" fmla="*/ 21 w 207"/>
                  <a:gd name="T43" fmla="*/ 80 h 160"/>
                  <a:gd name="T44" fmla="*/ 5 w 207"/>
                  <a:gd name="T45" fmla="*/ 87 h 160"/>
                  <a:gd name="T46" fmla="*/ 0 w 207"/>
                  <a:gd name="T47" fmla="*/ 58 h 160"/>
                  <a:gd name="T48" fmla="*/ 9 w 207"/>
                  <a:gd name="T49" fmla="*/ 37 h 160"/>
                  <a:gd name="T50" fmla="*/ 32 w 207"/>
                  <a:gd name="T51" fmla="*/ 29 h 160"/>
                  <a:gd name="T52" fmla="*/ 35 w 207"/>
                  <a:gd name="T53" fmla="*/ 6 h 160"/>
                  <a:gd name="T54" fmla="*/ 49 w 207"/>
                  <a:gd name="T55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07" h="160">
                    <a:moveTo>
                      <a:pt x="49" y="0"/>
                    </a:moveTo>
                    <a:lnTo>
                      <a:pt x="60" y="10"/>
                    </a:lnTo>
                    <a:lnTo>
                      <a:pt x="53" y="27"/>
                    </a:lnTo>
                    <a:lnTo>
                      <a:pt x="90" y="30"/>
                    </a:lnTo>
                    <a:lnTo>
                      <a:pt x="98" y="40"/>
                    </a:lnTo>
                    <a:lnTo>
                      <a:pt x="125" y="30"/>
                    </a:lnTo>
                    <a:lnTo>
                      <a:pt x="169" y="44"/>
                    </a:lnTo>
                    <a:lnTo>
                      <a:pt x="176" y="67"/>
                    </a:lnTo>
                    <a:lnTo>
                      <a:pt x="200" y="96"/>
                    </a:lnTo>
                    <a:lnTo>
                      <a:pt x="196" y="112"/>
                    </a:lnTo>
                    <a:lnTo>
                      <a:pt x="207" y="152"/>
                    </a:lnTo>
                    <a:lnTo>
                      <a:pt x="178" y="160"/>
                    </a:lnTo>
                    <a:lnTo>
                      <a:pt x="162" y="155"/>
                    </a:lnTo>
                    <a:lnTo>
                      <a:pt x="154" y="120"/>
                    </a:lnTo>
                    <a:lnTo>
                      <a:pt x="136" y="114"/>
                    </a:lnTo>
                    <a:lnTo>
                      <a:pt x="118" y="126"/>
                    </a:lnTo>
                    <a:lnTo>
                      <a:pt x="107" y="117"/>
                    </a:lnTo>
                    <a:lnTo>
                      <a:pt x="90" y="121"/>
                    </a:lnTo>
                    <a:lnTo>
                      <a:pt x="77" y="133"/>
                    </a:lnTo>
                    <a:lnTo>
                      <a:pt x="51" y="142"/>
                    </a:lnTo>
                    <a:lnTo>
                      <a:pt x="40" y="82"/>
                    </a:lnTo>
                    <a:lnTo>
                      <a:pt x="21" y="80"/>
                    </a:lnTo>
                    <a:lnTo>
                      <a:pt x="5" y="87"/>
                    </a:lnTo>
                    <a:lnTo>
                      <a:pt x="0" y="58"/>
                    </a:lnTo>
                    <a:lnTo>
                      <a:pt x="9" y="37"/>
                    </a:lnTo>
                    <a:lnTo>
                      <a:pt x="32" y="29"/>
                    </a:lnTo>
                    <a:lnTo>
                      <a:pt x="35" y="6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51" name="Eksjö">
                <a:extLst>
                  <a:ext uri="{FF2B5EF4-FFF2-40B4-BE49-F238E27FC236}">
                    <a16:creationId xmlns:a16="http://schemas.microsoft.com/office/drawing/2014/main" id="{00000000-0008-0000-0200-0000D2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9943" y="4434605"/>
                <a:ext cx="397553" cy="223256"/>
              </a:xfrm>
              <a:custGeom>
                <a:avLst/>
                <a:gdLst>
                  <a:gd name="T0" fmla="*/ 104 w 290"/>
                  <a:gd name="T1" fmla="*/ 0 h 161"/>
                  <a:gd name="T2" fmla="*/ 117 w 290"/>
                  <a:gd name="T3" fmla="*/ 32 h 161"/>
                  <a:gd name="T4" fmla="*/ 166 w 290"/>
                  <a:gd name="T5" fmla="*/ 28 h 161"/>
                  <a:gd name="T6" fmla="*/ 210 w 290"/>
                  <a:gd name="T7" fmla="*/ 38 h 161"/>
                  <a:gd name="T8" fmla="*/ 219 w 290"/>
                  <a:gd name="T9" fmla="*/ 54 h 161"/>
                  <a:gd name="T10" fmla="*/ 242 w 290"/>
                  <a:gd name="T11" fmla="*/ 58 h 161"/>
                  <a:gd name="T12" fmla="*/ 290 w 290"/>
                  <a:gd name="T13" fmla="*/ 96 h 161"/>
                  <a:gd name="T14" fmla="*/ 265 w 290"/>
                  <a:gd name="T15" fmla="*/ 127 h 161"/>
                  <a:gd name="T16" fmla="*/ 242 w 290"/>
                  <a:gd name="T17" fmla="*/ 122 h 161"/>
                  <a:gd name="T18" fmla="*/ 228 w 290"/>
                  <a:gd name="T19" fmla="*/ 146 h 161"/>
                  <a:gd name="T20" fmla="*/ 207 w 290"/>
                  <a:gd name="T21" fmla="*/ 146 h 161"/>
                  <a:gd name="T22" fmla="*/ 191 w 290"/>
                  <a:gd name="T23" fmla="*/ 161 h 161"/>
                  <a:gd name="T24" fmla="*/ 170 w 290"/>
                  <a:gd name="T25" fmla="*/ 146 h 161"/>
                  <a:gd name="T26" fmla="*/ 142 w 290"/>
                  <a:gd name="T27" fmla="*/ 144 h 161"/>
                  <a:gd name="T28" fmla="*/ 126 w 290"/>
                  <a:gd name="T29" fmla="*/ 150 h 161"/>
                  <a:gd name="T30" fmla="*/ 98 w 290"/>
                  <a:gd name="T31" fmla="*/ 150 h 161"/>
                  <a:gd name="T32" fmla="*/ 75 w 290"/>
                  <a:gd name="T33" fmla="*/ 131 h 161"/>
                  <a:gd name="T34" fmla="*/ 51 w 290"/>
                  <a:gd name="T35" fmla="*/ 126 h 161"/>
                  <a:gd name="T36" fmla="*/ 46 w 290"/>
                  <a:gd name="T37" fmla="*/ 105 h 161"/>
                  <a:gd name="T38" fmla="*/ 18 w 290"/>
                  <a:gd name="T39" fmla="*/ 98 h 161"/>
                  <a:gd name="T40" fmla="*/ 0 w 290"/>
                  <a:gd name="T41" fmla="*/ 89 h 161"/>
                  <a:gd name="T42" fmla="*/ 11 w 290"/>
                  <a:gd name="T43" fmla="*/ 63 h 161"/>
                  <a:gd name="T44" fmla="*/ 41 w 290"/>
                  <a:gd name="T45" fmla="*/ 30 h 161"/>
                  <a:gd name="T46" fmla="*/ 35 w 290"/>
                  <a:gd name="T47" fmla="*/ 16 h 161"/>
                  <a:gd name="T48" fmla="*/ 59 w 290"/>
                  <a:gd name="T49" fmla="*/ 3 h 161"/>
                  <a:gd name="T50" fmla="*/ 75 w 290"/>
                  <a:gd name="T51" fmla="*/ 8 h 161"/>
                  <a:gd name="T52" fmla="*/ 104 w 290"/>
                  <a:gd name="T53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0" h="161">
                    <a:moveTo>
                      <a:pt x="104" y="0"/>
                    </a:moveTo>
                    <a:lnTo>
                      <a:pt x="117" y="32"/>
                    </a:lnTo>
                    <a:lnTo>
                      <a:pt x="166" y="28"/>
                    </a:lnTo>
                    <a:lnTo>
                      <a:pt x="210" y="38"/>
                    </a:lnTo>
                    <a:lnTo>
                      <a:pt x="219" y="54"/>
                    </a:lnTo>
                    <a:lnTo>
                      <a:pt x="242" y="58"/>
                    </a:lnTo>
                    <a:lnTo>
                      <a:pt x="290" y="96"/>
                    </a:lnTo>
                    <a:lnTo>
                      <a:pt x="265" y="127"/>
                    </a:lnTo>
                    <a:lnTo>
                      <a:pt x="242" y="122"/>
                    </a:lnTo>
                    <a:lnTo>
                      <a:pt x="228" y="146"/>
                    </a:lnTo>
                    <a:lnTo>
                      <a:pt x="207" y="146"/>
                    </a:lnTo>
                    <a:lnTo>
                      <a:pt x="191" y="161"/>
                    </a:lnTo>
                    <a:lnTo>
                      <a:pt x="170" y="146"/>
                    </a:lnTo>
                    <a:lnTo>
                      <a:pt x="142" y="144"/>
                    </a:lnTo>
                    <a:lnTo>
                      <a:pt x="126" y="150"/>
                    </a:lnTo>
                    <a:lnTo>
                      <a:pt x="98" y="150"/>
                    </a:lnTo>
                    <a:lnTo>
                      <a:pt x="75" y="131"/>
                    </a:lnTo>
                    <a:lnTo>
                      <a:pt x="51" y="126"/>
                    </a:lnTo>
                    <a:lnTo>
                      <a:pt x="46" y="105"/>
                    </a:lnTo>
                    <a:lnTo>
                      <a:pt x="18" y="98"/>
                    </a:lnTo>
                    <a:lnTo>
                      <a:pt x="0" y="89"/>
                    </a:lnTo>
                    <a:lnTo>
                      <a:pt x="11" y="63"/>
                    </a:lnTo>
                    <a:lnTo>
                      <a:pt x="41" y="30"/>
                    </a:lnTo>
                    <a:lnTo>
                      <a:pt x="35" y="16"/>
                    </a:lnTo>
                    <a:lnTo>
                      <a:pt x="59" y="3"/>
                    </a:lnTo>
                    <a:lnTo>
                      <a:pt x="75" y="8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52" name="Sävsjö">
                <a:extLst>
                  <a:ext uri="{FF2B5EF4-FFF2-40B4-BE49-F238E27FC236}">
                    <a16:creationId xmlns:a16="http://schemas.microsoft.com/office/drawing/2014/main" id="{00000000-0008-0000-0200-0000D3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1589" y="4657863"/>
                <a:ext cx="217950" cy="289013"/>
              </a:xfrm>
              <a:custGeom>
                <a:avLst/>
                <a:gdLst>
                  <a:gd name="T0" fmla="*/ 54 w 158"/>
                  <a:gd name="T1" fmla="*/ 0 h 209"/>
                  <a:gd name="T2" fmla="*/ 71 w 158"/>
                  <a:gd name="T3" fmla="*/ 25 h 209"/>
                  <a:gd name="T4" fmla="*/ 87 w 158"/>
                  <a:gd name="T5" fmla="*/ 28 h 209"/>
                  <a:gd name="T6" fmla="*/ 99 w 158"/>
                  <a:gd name="T7" fmla="*/ 16 h 209"/>
                  <a:gd name="T8" fmla="*/ 120 w 158"/>
                  <a:gd name="T9" fmla="*/ 19 h 209"/>
                  <a:gd name="T10" fmla="*/ 134 w 158"/>
                  <a:gd name="T11" fmla="*/ 49 h 209"/>
                  <a:gd name="T12" fmla="*/ 158 w 158"/>
                  <a:gd name="T13" fmla="*/ 54 h 209"/>
                  <a:gd name="T14" fmla="*/ 151 w 158"/>
                  <a:gd name="T15" fmla="*/ 142 h 209"/>
                  <a:gd name="T16" fmla="*/ 146 w 158"/>
                  <a:gd name="T17" fmla="*/ 164 h 209"/>
                  <a:gd name="T18" fmla="*/ 126 w 158"/>
                  <a:gd name="T19" fmla="*/ 161 h 209"/>
                  <a:gd name="T20" fmla="*/ 104 w 158"/>
                  <a:gd name="T21" fmla="*/ 175 h 209"/>
                  <a:gd name="T22" fmla="*/ 83 w 158"/>
                  <a:gd name="T23" fmla="*/ 176 h 209"/>
                  <a:gd name="T24" fmla="*/ 75 w 158"/>
                  <a:gd name="T25" fmla="*/ 185 h 209"/>
                  <a:gd name="T26" fmla="*/ 65 w 158"/>
                  <a:gd name="T27" fmla="*/ 184 h 209"/>
                  <a:gd name="T28" fmla="*/ 59 w 158"/>
                  <a:gd name="T29" fmla="*/ 203 h 209"/>
                  <a:gd name="T30" fmla="*/ 41 w 158"/>
                  <a:gd name="T31" fmla="*/ 209 h 209"/>
                  <a:gd name="T32" fmla="*/ 6 w 158"/>
                  <a:gd name="T33" fmla="*/ 209 h 209"/>
                  <a:gd name="T34" fmla="*/ 0 w 158"/>
                  <a:gd name="T35" fmla="*/ 186 h 209"/>
                  <a:gd name="T36" fmla="*/ 16 w 158"/>
                  <a:gd name="T37" fmla="*/ 176 h 209"/>
                  <a:gd name="T38" fmla="*/ 24 w 158"/>
                  <a:gd name="T39" fmla="*/ 127 h 209"/>
                  <a:gd name="T40" fmla="*/ 10 w 158"/>
                  <a:gd name="T41" fmla="*/ 96 h 209"/>
                  <a:gd name="T42" fmla="*/ 3 w 158"/>
                  <a:gd name="T43" fmla="*/ 70 h 209"/>
                  <a:gd name="T44" fmla="*/ 0 w 158"/>
                  <a:gd name="T45" fmla="*/ 16 h 209"/>
                  <a:gd name="T46" fmla="*/ 33 w 158"/>
                  <a:gd name="T47" fmla="*/ 0 h 209"/>
                  <a:gd name="T48" fmla="*/ 54 w 158"/>
                  <a:gd name="T49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8" h="209">
                    <a:moveTo>
                      <a:pt x="54" y="0"/>
                    </a:moveTo>
                    <a:lnTo>
                      <a:pt x="71" y="25"/>
                    </a:lnTo>
                    <a:lnTo>
                      <a:pt x="87" y="28"/>
                    </a:lnTo>
                    <a:lnTo>
                      <a:pt x="99" y="16"/>
                    </a:lnTo>
                    <a:lnTo>
                      <a:pt x="120" y="19"/>
                    </a:lnTo>
                    <a:lnTo>
                      <a:pt x="134" y="49"/>
                    </a:lnTo>
                    <a:lnTo>
                      <a:pt x="158" y="54"/>
                    </a:lnTo>
                    <a:lnTo>
                      <a:pt x="151" y="142"/>
                    </a:lnTo>
                    <a:lnTo>
                      <a:pt x="146" y="164"/>
                    </a:lnTo>
                    <a:lnTo>
                      <a:pt x="126" y="161"/>
                    </a:lnTo>
                    <a:lnTo>
                      <a:pt x="104" y="175"/>
                    </a:lnTo>
                    <a:lnTo>
                      <a:pt x="83" y="176"/>
                    </a:lnTo>
                    <a:lnTo>
                      <a:pt x="75" y="185"/>
                    </a:lnTo>
                    <a:lnTo>
                      <a:pt x="65" y="184"/>
                    </a:lnTo>
                    <a:lnTo>
                      <a:pt x="59" y="203"/>
                    </a:lnTo>
                    <a:lnTo>
                      <a:pt x="41" y="209"/>
                    </a:lnTo>
                    <a:lnTo>
                      <a:pt x="6" y="209"/>
                    </a:lnTo>
                    <a:lnTo>
                      <a:pt x="0" y="186"/>
                    </a:lnTo>
                    <a:lnTo>
                      <a:pt x="16" y="176"/>
                    </a:lnTo>
                    <a:lnTo>
                      <a:pt x="24" y="127"/>
                    </a:lnTo>
                    <a:lnTo>
                      <a:pt x="10" y="96"/>
                    </a:lnTo>
                    <a:lnTo>
                      <a:pt x="3" y="70"/>
                    </a:lnTo>
                    <a:lnTo>
                      <a:pt x="0" y="16"/>
                    </a:lnTo>
                    <a:lnTo>
                      <a:pt x="33" y="0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53" name="Nässjö">
                <a:extLst>
                  <a:ext uri="{FF2B5EF4-FFF2-40B4-BE49-F238E27FC236}">
                    <a16:creationId xmlns:a16="http://schemas.microsoft.com/office/drawing/2014/main" id="{00000000-0008-0000-0200-0000D4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1027" y="4382547"/>
                <a:ext cx="309799" cy="349291"/>
              </a:xfrm>
              <a:custGeom>
                <a:avLst/>
                <a:gdLst>
                  <a:gd name="T0" fmla="*/ 199 w 225"/>
                  <a:gd name="T1" fmla="*/ 0 h 253"/>
                  <a:gd name="T2" fmla="*/ 217 w 225"/>
                  <a:gd name="T3" fmla="*/ 6 h 253"/>
                  <a:gd name="T4" fmla="*/ 225 w 225"/>
                  <a:gd name="T5" fmla="*/ 41 h 253"/>
                  <a:gd name="T6" fmla="*/ 201 w 225"/>
                  <a:gd name="T7" fmla="*/ 54 h 253"/>
                  <a:gd name="T8" fmla="*/ 207 w 225"/>
                  <a:gd name="T9" fmla="*/ 68 h 253"/>
                  <a:gd name="T10" fmla="*/ 177 w 225"/>
                  <a:gd name="T11" fmla="*/ 101 h 253"/>
                  <a:gd name="T12" fmla="*/ 166 w 225"/>
                  <a:gd name="T13" fmla="*/ 127 h 253"/>
                  <a:gd name="T14" fmla="*/ 184 w 225"/>
                  <a:gd name="T15" fmla="*/ 136 h 253"/>
                  <a:gd name="T16" fmla="*/ 178 w 225"/>
                  <a:gd name="T17" fmla="*/ 190 h 253"/>
                  <a:gd name="T18" fmla="*/ 182 w 225"/>
                  <a:gd name="T19" fmla="*/ 215 h 253"/>
                  <a:gd name="T20" fmla="*/ 173 w 225"/>
                  <a:gd name="T21" fmla="*/ 253 h 253"/>
                  <a:gd name="T22" fmla="*/ 149 w 225"/>
                  <a:gd name="T23" fmla="*/ 248 h 253"/>
                  <a:gd name="T24" fmla="*/ 135 w 225"/>
                  <a:gd name="T25" fmla="*/ 218 h 253"/>
                  <a:gd name="T26" fmla="*/ 114 w 225"/>
                  <a:gd name="T27" fmla="*/ 215 h 253"/>
                  <a:gd name="T28" fmla="*/ 102 w 225"/>
                  <a:gd name="T29" fmla="*/ 227 h 253"/>
                  <a:gd name="T30" fmla="*/ 86 w 225"/>
                  <a:gd name="T31" fmla="*/ 224 h 253"/>
                  <a:gd name="T32" fmla="*/ 69 w 225"/>
                  <a:gd name="T33" fmla="*/ 199 h 253"/>
                  <a:gd name="T34" fmla="*/ 48 w 225"/>
                  <a:gd name="T35" fmla="*/ 199 h 253"/>
                  <a:gd name="T36" fmla="*/ 42 w 225"/>
                  <a:gd name="T37" fmla="*/ 180 h 253"/>
                  <a:gd name="T38" fmla="*/ 0 w 225"/>
                  <a:gd name="T39" fmla="*/ 172 h 253"/>
                  <a:gd name="T40" fmla="*/ 6 w 225"/>
                  <a:gd name="T41" fmla="*/ 168 h 253"/>
                  <a:gd name="T42" fmla="*/ 12 w 225"/>
                  <a:gd name="T43" fmla="*/ 134 h 253"/>
                  <a:gd name="T44" fmla="*/ 25 w 225"/>
                  <a:gd name="T45" fmla="*/ 123 h 253"/>
                  <a:gd name="T46" fmla="*/ 19 w 225"/>
                  <a:gd name="T47" fmla="*/ 110 h 253"/>
                  <a:gd name="T48" fmla="*/ 27 w 225"/>
                  <a:gd name="T49" fmla="*/ 92 h 253"/>
                  <a:gd name="T50" fmla="*/ 29 w 225"/>
                  <a:gd name="T51" fmla="*/ 91 h 253"/>
                  <a:gd name="T52" fmla="*/ 30 w 225"/>
                  <a:gd name="T53" fmla="*/ 91 h 253"/>
                  <a:gd name="T54" fmla="*/ 33 w 225"/>
                  <a:gd name="T55" fmla="*/ 89 h 253"/>
                  <a:gd name="T56" fmla="*/ 35 w 225"/>
                  <a:gd name="T57" fmla="*/ 88 h 253"/>
                  <a:gd name="T58" fmla="*/ 38 w 225"/>
                  <a:gd name="T59" fmla="*/ 87 h 253"/>
                  <a:gd name="T60" fmla="*/ 39 w 225"/>
                  <a:gd name="T61" fmla="*/ 87 h 253"/>
                  <a:gd name="T62" fmla="*/ 42 w 225"/>
                  <a:gd name="T63" fmla="*/ 85 h 253"/>
                  <a:gd name="T64" fmla="*/ 42 w 225"/>
                  <a:gd name="T65" fmla="*/ 83 h 253"/>
                  <a:gd name="T66" fmla="*/ 44 w 225"/>
                  <a:gd name="T67" fmla="*/ 75 h 253"/>
                  <a:gd name="T68" fmla="*/ 47 w 225"/>
                  <a:gd name="T69" fmla="*/ 66 h 253"/>
                  <a:gd name="T70" fmla="*/ 48 w 225"/>
                  <a:gd name="T71" fmla="*/ 58 h 253"/>
                  <a:gd name="T72" fmla="*/ 50 w 225"/>
                  <a:gd name="T73" fmla="*/ 54 h 253"/>
                  <a:gd name="T74" fmla="*/ 74 w 225"/>
                  <a:gd name="T75" fmla="*/ 42 h 253"/>
                  <a:gd name="T76" fmla="*/ 99 w 225"/>
                  <a:gd name="T77" fmla="*/ 46 h 253"/>
                  <a:gd name="T78" fmla="*/ 116 w 225"/>
                  <a:gd name="T79" fmla="*/ 29 h 253"/>
                  <a:gd name="T80" fmla="*/ 140 w 225"/>
                  <a:gd name="T81" fmla="*/ 19 h 253"/>
                  <a:gd name="T82" fmla="*/ 153 w 225"/>
                  <a:gd name="T83" fmla="*/ 7 h 253"/>
                  <a:gd name="T84" fmla="*/ 170 w 225"/>
                  <a:gd name="T85" fmla="*/ 3 h 253"/>
                  <a:gd name="T86" fmla="*/ 178 w 225"/>
                  <a:gd name="T87" fmla="*/ 13 h 253"/>
                  <a:gd name="T88" fmla="*/ 199 w 225"/>
                  <a:gd name="T89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5" h="253">
                    <a:moveTo>
                      <a:pt x="199" y="0"/>
                    </a:moveTo>
                    <a:lnTo>
                      <a:pt x="217" y="6"/>
                    </a:lnTo>
                    <a:lnTo>
                      <a:pt x="225" y="41"/>
                    </a:lnTo>
                    <a:lnTo>
                      <a:pt x="201" y="54"/>
                    </a:lnTo>
                    <a:lnTo>
                      <a:pt x="207" y="68"/>
                    </a:lnTo>
                    <a:lnTo>
                      <a:pt x="177" y="101"/>
                    </a:lnTo>
                    <a:lnTo>
                      <a:pt x="166" y="127"/>
                    </a:lnTo>
                    <a:lnTo>
                      <a:pt x="184" y="136"/>
                    </a:lnTo>
                    <a:lnTo>
                      <a:pt x="178" y="190"/>
                    </a:lnTo>
                    <a:lnTo>
                      <a:pt x="182" y="215"/>
                    </a:lnTo>
                    <a:lnTo>
                      <a:pt x="173" y="253"/>
                    </a:lnTo>
                    <a:lnTo>
                      <a:pt x="149" y="248"/>
                    </a:lnTo>
                    <a:lnTo>
                      <a:pt x="135" y="218"/>
                    </a:lnTo>
                    <a:lnTo>
                      <a:pt x="114" y="215"/>
                    </a:lnTo>
                    <a:lnTo>
                      <a:pt x="102" y="227"/>
                    </a:lnTo>
                    <a:lnTo>
                      <a:pt x="86" y="224"/>
                    </a:lnTo>
                    <a:lnTo>
                      <a:pt x="69" y="199"/>
                    </a:lnTo>
                    <a:lnTo>
                      <a:pt x="48" y="199"/>
                    </a:lnTo>
                    <a:lnTo>
                      <a:pt x="42" y="180"/>
                    </a:lnTo>
                    <a:lnTo>
                      <a:pt x="0" y="172"/>
                    </a:lnTo>
                    <a:lnTo>
                      <a:pt x="6" y="168"/>
                    </a:lnTo>
                    <a:lnTo>
                      <a:pt x="12" y="134"/>
                    </a:lnTo>
                    <a:lnTo>
                      <a:pt x="25" y="123"/>
                    </a:lnTo>
                    <a:lnTo>
                      <a:pt x="19" y="110"/>
                    </a:lnTo>
                    <a:lnTo>
                      <a:pt x="27" y="92"/>
                    </a:lnTo>
                    <a:lnTo>
                      <a:pt x="29" y="91"/>
                    </a:lnTo>
                    <a:lnTo>
                      <a:pt x="30" y="91"/>
                    </a:lnTo>
                    <a:lnTo>
                      <a:pt x="33" y="89"/>
                    </a:lnTo>
                    <a:lnTo>
                      <a:pt x="35" y="88"/>
                    </a:lnTo>
                    <a:lnTo>
                      <a:pt x="38" y="87"/>
                    </a:lnTo>
                    <a:lnTo>
                      <a:pt x="39" y="87"/>
                    </a:lnTo>
                    <a:lnTo>
                      <a:pt x="42" y="85"/>
                    </a:lnTo>
                    <a:lnTo>
                      <a:pt x="42" y="83"/>
                    </a:lnTo>
                    <a:lnTo>
                      <a:pt x="44" y="75"/>
                    </a:lnTo>
                    <a:lnTo>
                      <a:pt x="47" y="66"/>
                    </a:lnTo>
                    <a:lnTo>
                      <a:pt x="48" y="58"/>
                    </a:lnTo>
                    <a:lnTo>
                      <a:pt x="50" y="54"/>
                    </a:lnTo>
                    <a:lnTo>
                      <a:pt x="74" y="42"/>
                    </a:lnTo>
                    <a:lnTo>
                      <a:pt x="99" y="46"/>
                    </a:lnTo>
                    <a:lnTo>
                      <a:pt x="116" y="29"/>
                    </a:lnTo>
                    <a:lnTo>
                      <a:pt x="140" y="19"/>
                    </a:lnTo>
                    <a:lnTo>
                      <a:pt x="153" y="7"/>
                    </a:lnTo>
                    <a:lnTo>
                      <a:pt x="170" y="3"/>
                    </a:lnTo>
                    <a:lnTo>
                      <a:pt x="178" y="13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54" name="Tranås">
                <a:extLst>
                  <a:ext uri="{FF2B5EF4-FFF2-40B4-BE49-F238E27FC236}">
                    <a16:creationId xmlns:a16="http://schemas.microsoft.com/office/drawing/2014/main" id="{00000000-0008-0000-0200-0000D5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79062" y="4116824"/>
                <a:ext cx="202890" cy="169829"/>
              </a:xfrm>
              <a:custGeom>
                <a:avLst/>
                <a:gdLst>
                  <a:gd name="T0" fmla="*/ 110 w 148"/>
                  <a:gd name="T1" fmla="*/ 0 h 122"/>
                  <a:gd name="T2" fmla="*/ 126 w 148"/>
                  <a:gd name="T3" fmla="*/ 9 h 122"/>
                  <a:gd name="T4" fmla="*/ 139 w 148"/>
                  <a:gd name="T5" fmla="*/ 61 h 122"/>
                  <a:gd name="T6" fmla="*/ 148 w 148"/>
                  <a:gd name="T7" fmla="*/ 82 h 122"/>
                  <a:gd name="T8" fmla="*/ 135 w 148"/>
                  <a:gd name="T9" fmla="*/ 97 h 122"/>
                  <a:gd name="T10" fmla="*/ 125 w 148"/>
                  <a:gd name="T11" fmla="*/ 122 h 122"/>
                  <a:gd name="T12" fmla="*/ 81 w 148"/>
                  <a:gd name="T13" fmla="*/ 108 h 122"/>
                  <a:gd name="T14" fmla="*/ 54 w 148"/>
                  <a:gd name="T15" fmla="*/ 118 h 122"/>
                  <a:gd name="T16" fmla="*/ 46 w 148"/>
                  <a:gd name="T17" fmla="*/ 108 h 122"/>
                  <a:gd name="T18" fmla="*/ 9 w 148"/>
                  <a:gd name="T19" fmla="*/ 105 h 122"/>
                  <a:gd name="T20" fmla="*/ 16 w 148"/>
                  <a:gd name="T21" fmla="*/ 88 h 122"/>
                  <a:gd name="T22" fmla="*/ 5 w 148"/>
                  <a:gd name="T23" fmla="*/ 78 h 122"/>
                  <a:gd name="T24" fmla="*/ 0 w 148"/>
                  <a:gd name="T25" fmla="*/ 23 h 122"/>
                  <a:gd name="T26" fmla="*/ 47 w 148"/>
                  <a:gd name="T27" fmla="*/ 16 h 122"/>
                  <a:gd name="T28" fmla="*/ 50 w 148"/>
                  <a:gd name="T29" fmla="*/ 34 h 122"/>
                  <a:gd name="T30" fmla="*/ 97 w 148"/>
                  <a:gd name="T31" fmla="*/ 23 h 122"/>
                  <a:gd name="T32" fmla="*/ 110 w 148"/>
                  <a:gd name="T33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8" h="122">
                    <a:moveTo>
                      <a:pt x="110" y="0"/>
                    </a:moveTo>
                    <a:lnTo>
                      <a:pt x="126" y="9"/>
                    </a:lnTo>
                    <a:lnTo>
                      <a:pt x="139" y="61"/>
                    </a:lnTo>
                    <a:lnTo>
                      <a:pt x="148" y="82"/>
                    </a:lnTo>
                    <a:lnTo>
                      <a:pt x="135" y="97"/>
                    </a:lnTo>
                    <a:lnTo>
                      <a:pt x="125" y="122"/>
                    </a:lnTo>
                    <a:lnTo>
                      <a:pt x="81" y="108"/>
                    </a:lnTo>
                    <a:lnTo>
                      <a:pt x="54" y="118"/>
                    </a:lnTo>
                    <a:lnTo>
                      <a:pt x="46" y="108"/>
                    </a:lnTo>
                    <a:lnTo>
                      <a:pt x="9" y="105"/>
                    </a:lnTo>
                    <a:lnTo>
                      <a:pt x="16" y="88"/>
                    </a:lnTo>
                    <a:lnTo>
                      <a:pt x="5" y="78"/>
                    </a:lnTo>
                    <a:lnTo>
                      <a:pt x="0" y="23"/>
                    </a:lnTo>
                    <a:lnTo>
                      <a:pt x="47" y="16"/>
                    </a:lnTo>
                    <a:lnTo>
                      <a:pt x="50" y="34"/>
                    </a:lnTo>
                    <a:lnTo>
                      <a:pt x="97" y="23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55" name="Gotland">
                <a:extLst>
                  <a:ext uri="{FF2B5EF4-FFF2-40B4-BE49-F238E27FC236}">
                    <a16:creationId xmlns:a16="http://schemas.microsoft.com/office/drawing/2014/main" id="{00000000-0008-0000-0200-0000D9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93911" y="4193519"/>
                <a:ext cx="548331" cy="946496"/>
              </a:xfrm>
              <a:custGeom>
                <a:avLst/>
                <a:gdLst>
                  <a:gd name="T0" fmla="*/ 374 w 399"/>
                  <a:gd name="T1" fmla="*/ 8 h 685"/>
                  <a:gd name="T2" fmla="*/ 399 w 399"/>
                  <a:gd name="T3" fmla="*/ 18 h 685"/>
                  <a:gd name="T4" fmla="*/ 365 w 399"/>
                  <a:gd name="T5" fmla="*/ 27 h 685"/>
                  <a:gd name="T6" fmla="*/ 337 w 399"/>
                  <a:gd name="T7" fmla="*/ 46 h 685"/>
                  <a:gd name="T8" fmla="*/ 331 w 399"/>
                  <a:gd name="T9" fmla="*/ 88 h 685"/>
                  <a:gd name="T10" fmla="*/ 300 w 399"/>
                  <a:gd name="T11" fmla="*/ 129 h 685"/>
                  <a:gd name="T12" fmla="*/ 278 w 399"/>
                  <a:gd name="T13" fmla="*/ 170 h 685"/>
                  <a:gd name="T14" fmla="*/ 235 w 399"/>
                  <a:gd name="T15" fmla="*/ 160 h 685"/>
                  <a:gd name="T16" fmla="*/ 221 w 399"/>
                  <a:gd name="T17" fmla="*/ 238 h 685"/>
                  <a:gd name="T18" fmla="*/ 230 w 399"/>
                  <a:gd name="T19" fmla="*/ 281 h 685"/>
                  <a:gd name="T20" fmla="*/ 235 w 399"/>
                  <a:gd name="T21" fmla="*/ 331 h 685"/>
                  <a:gd name="T22" fmla="*/ 278 w 399"/>
                  <a:gd name="T23" fmla="*/ 351 h 685"/>
                  <a:gd name="T24" fmla="*/ 222 w 399"/>
                  <a:gd name="T25" fmla="*/ 393 h 685"/>
                  <a:gd name="T26" fmla="*/ 200 w 399"/>
                  <a:gd name="T27" fmla="*/ 448 h 685"/>
                  <a:gd name="T28" fmla="*/ 201 w 399"/>
                  <a:gd name="T29" fmla="*/ 480 h 685"/>
                  <a:gd name="T30" fmla="*/ 158 w 399"/>
                  <a:gd name="T31" fmla="*/ 508 h 685"/>
                  <a:gd name="T32" fmla="*/ 124 w 399"/>
                  <a:gd name="T33" fmla="*/ 551 h 685"/>
                  <a:gd name="T34" fmla="*/ 90 w 399"/>
                  <a:gd name="T35" fmla="*/ 618 h 685"/>
                  <a:gd name="T36" fmla="*/ 86 w 399"/>
                  <a:gd name="T37" fmla="*/ 660 h 685"/>
                  <a:gd name="T38" fmla="*/ 27 w 399"/>
                  <a:gd name="T39" fmla="*/ 683 h 685"/>
                  <a:gd name="T40" fmla="*/ 46 w 399"/>
                  <a:gd name="T41" fmla="*/ 615 h 685"/>
                  <a:gd name="T42" fmla="*/ 76 w 399"/>
                  <a:gd name="T43" fmla="*/ 590 h 685"/>
                  <a:gd name="T44" fmla="*/ 73 w 399"/>
                  <a:gd name="T45" fmla="*/ 568 h 685"/>
                  <a:gd name="T46" fmla="*/ 44 w 399"/>
                  <a:gd name="T47" fmla="*/ 580 h 685"/>
                  <a:gd name="T48" fmla="*/ 23 w 399"/>
                  <a:gd name="T49" fmla="*/ 524 h 685"/>
                  <a:gd name="T50" fmla="*/ 3 w 399"/>
                  <a:gd name="T51" fmla="*/ 471 h 685"/>
                  <a:gd name="T52" fmla="*/ 25 w 399"/>
                  <a:gd name="T53" fmla="*/ 427 h 685"/>
                  <a:gd name="T54" fmla="*/ 15 w 399"/>
                  <a:gd name="T55" fmla="*/ 370 h 685"/>
                  <a:gd name="T56" fmla="*/ 7 w 399"/>
                  <a:gd name="T57" fmla="*/ 285 h 685"/>
                  <a:gd name="T58" fmla="*/ 52 w 399"/>
                  <a:gd name="T59" fmla="*/ 245 h 685"/>
                  <a:gd name="T60" fmla="*/ 97 w 399"/>
                  <a:gd name="T61" fmla="*/ 166 h 685"/>
                  <a:gd name="T62" fmla="*/ 126 w 399"/>
                  <a:gd name="T63" fmla="*/ 111 h 685"/>
                  <a:gd name="T64" fmla="*/ 167 w 399"/>
                  <a:gd name="T65" fmla="*/ 74 h 685"/>
                  <a:gd name="T66" fmla="*/ 200 w 399"/>
                  <a:gd name="T67" fmla="*/ 51 h 685"/>
                  <a:gd name="T68" fmla="*/ 236 w 399"/>
                  <a:gd name="T69" fmla="*/ 57 h 685"/>
                  <a:gd name="T70" fmla="*/ 298 w 399"/>
                  <a:gd name="T71" fmla="*/ 53 h 685"/>
                  <a:gd name="T72" fmla="*/ 321 w 399"/>
                  <a:gd name="T73" fmla="*/ 13 h 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9" h="685">
                    <a:moveTo>
                      <a:pt x="345" y="0"/>
                    </a:moveTo>
                    <a:lnTo>
                      <a:pt x="374" y="8"/>
                    </a:lnTo>
                    <a:lnTo>
                      <a:pt x="392" y="5"/>
                    </a:lnTo>
                    <a:lnTo>
                      <a:pt x="399" y="18"/>
                    </a:lnTo>
                    <a:lnTo>
                      <a:pt x="389" y="29"/>
                    </a:lnTo>
                    <a:lnTo>
                      <a:pt x="365" y="27"/>
                    </a:lnTo>
                    <a:lnTo>
                      <a:pt x="344" y="36"/>
                    </a:lnTo>
                    <a:lnTo>
                      <a:pt x="337" y="46"/>
                    </a:lnTo>
                    <a:lnTo>
                      <a:pt x="342" y="63"/>
                    </a:lnTo>
                    <a:lnTo>
                      <a:pt x="331" y="88"/>
                    </a:lnTo>
                    <a:lnTo>
                      <a:pt x="299" y="108"/>
                    </a:lnTo>
                    <a:lnTo>
                      <a:pt x="300" y="129"/>
                    </a:lnTo>
                    <a:lnTo>
                      <a:pt x="279" y="132"/>
                    </a:lnTo>
                    <a:lnTo>
                      <a:pt x="278" y="170"/>
                    </a:lnTo>
                    <a:lnTo>
                      <a:pt x="252" y="173"/>
                    </a:lnTo>
                    <a:lnTo>
                      <a:pt x="235" y="160"/>
                    </a:lnTo>
                    <a:lnTo>
                      <a:pt x="231" y="194"/>
                    </a:lnTo>
                    <a:lnTo>
                      <a:pt x="221" y="238"/>
                    </a:lnTo>
                    <a:lnTo>
                      <a:pt x="234" y="246"/>
                    </a:lnTo>
                    <a:lnTo>
                      <a:pt x="230" y="281"/>
                    </a:lnTo>
                    <a:lnTo>
                      <a:pt x="219" y="301"/>
                    </a:lnTo>
                    <a:lnTo>
                      <a:pt x="235" y="331"/>
                    </a:lnTo>
                    <a:lnTo>
                      <a:pt x="257" y="346"/>
                    </a:lnTo>
                    <a:lnTo>
                      <a:pt x="278" y="351"/>
                    </a:lnTo>
                    <a:lnTo>
                      <a:pt x="269" y="377"/>
                    </a:lnTo>
                    <a:lnTo>
                      <a:pt x="222" y="393"/>
                    </a:lnTo>
                    <a:lnTo>
                      <a:pt x="198" y="429"/>
                    </a:lnTo>
                    <a:lnTo>
                      <a:pt x="200" y="448"/>
                    </a:lnTo>
                    <a:lnTo>
                      <a:pt x="213" y="458"/>
                    </a:lnTo>
                    <a:lnTo>
                      <a:pt x="201" y="480"/>
                    </a:lnTo>
                    <a:lnTo>
                      <a:pt x="163" y="495"/>
                    </a:lnTo>
                    <a:lnTo>
                      <a:pt x="158" y="508"/>
                    </a:lnTo>
                    <a:lnTo>
                      <a:pt x="109" y="545"/>
                    </a:lnTo>
                    <a:lnTo>
                      <a:pt x="124" y="551"/>
                    </a:lnTo>
                    <a:lnTo>
                      <a:pt x="88" y="577"/>
                    </a:lnTo>
                    <a:lnTo>
                      <a:pt x="90" y="618"/>
                    </a:lnTo>
                    <a:lnTo>
                      <a:pt x="108" y="626"/>
                    </a:lnTo>
                    <a:lnTo>
                      <a:pt x="86" y="660"/>
                    </a:lnTo>
                    <a:lnTo>
                      <a:pt x="49" y="685"/>
                    </a:lnTo>
                    <a:lnTo>
                      <a:pt x="27" y="683"/>
                    </a:lnTo>
                    <a:lnTo>
                      <a:pt x="45" y="643"/>
                    </a:lnTo>
                    <a:lnTo>
                      <a:pt x="46" y="615"/>
                    </a:lnTo>
                    <a:lnTo>
                      <a:pt x="67" y="601"/>
                    </a:lnTo>
                    <a:lnTo>
                      <a:pt x="76" y="590"/>
                    </a:lnTo>
                    <a:lnTo>
                      <a:pt x="76" y="583"/>
                    </a:lnTo>
                    <a:lnTo>
                      <a:pt x="73" y="568"/>
                    </a:lnTo>
                    <a:lnTo>
                      <a:pt x="52" y="585"/>
                    </a:lnTo>
                    <a:lnTo>
                      <a:pt x="44" y="580"/>
                    </a:lnTo>
                    <a:lnTo>
                      <a:pt x="48" y="546"/>
                    </a:lnTo>
                    <a:lnTo>
                      <a:pt x="23" y="524"/>
                    </a:lnTo>
                    <a:lnTo>
                      <a:pt x="23" y="479"/>
                    </a:lnTo>
                    <a:lnTo>
                      <a:pt x="3" y="471"/>
                    </a:lnTo>
                    <a:lnTo>
                      <a:pt x="8" y="448"/>
                    </a:lnTo>
                    <a:lnTo>
                      <a:pt x="25" y="427"/>
                    </a:lnTo>
                    <a:lnTo>
                      <a:pt x="29" y="387"/>
                    </a:lnTo>
                    <a:lnTo>
                      <a:pt x="15" y="370"/>
                    </a:lnTo>
                    <a:lnTo>
                      <a:pt x="0" y="309"/>
                    </a:lnTo>
                    <a:lnTo>
                      <a:pt x="7" y="285"/>
                    </a:lnTo>
                    <a:lnTo>
                      <a:pt x="33" y="253"/>
                    </a:lnTo>
                    <a:lnTo>
                      <a:pt x="52" y="245"/>
                    </a:lnTo>
                    <a:lnTo>
                      <a:pt x="74" y="212"/>
                    </a:lnTo>
                    <a:lnTo>
                      <a:pt x="97" y="166"/>
                    </a:lnTo>
                    <a:lnTo>
                      <a:pt x="107" y="127"/>
                    </a:lnTo>
                    <a:lnTo>
                      <a:pt x="126" y="111"/>
                    </a:lnTo>
                    <a:lnTo>
                      <a:pt x="160" y="101"/>
                    </a:lnTo>
                    <a:lnTo>
                      <a:pt x="167" y="74"/>
                    </a:lnTo>
                    <a:lnTo>
                      <a:pt x="181" y="61"/>
                    </a:lnTo>
                    <a:lnTo>
                      <a:pt x="200" y="51"/>
                    </a:lnTo>
                    <a:lnTo>
                      <a:pt x="222" y="99"/>
                    </a:lnTo>
                    <a:lnTo>
                      <a:pt x="236" y="57"/>
                    </a:lnTo>
                    <a:lnTo>
                      <a:pt x="251" y="43"/>
                    </a:lnTo>
                    <a:lnTo>
                      <a:pt x="298" y="53"/>
                    </a:lnTo>
                    <a:lnTo>
                      <a:pt x="316" y="39"/>
                    </a:lnTo>
                    <a:lnTo>
                      <a:pt x="321" y="13"/>
                    </a:lnTo>
                    <a:lnTo>
                      <a:pt x="345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56" name="Vimmerby">
                <a:extLst>
                  <a:ext uri="{FF2B5EF4-FFF2-40B4-BE49-F238E27FC236}">
                    <a16:creationId xmlns:a16="http://schemas.microsoft.com/office/drawing/2014/main" id="{00000000-0008-0000-0200-0000DB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47827" y="4345559"/>
                <a:ext cx="408501" cy="326001"/>
              </a:xfrm>
              <a:custGeom>
                <a:avLst/>
                <a:gdLst>
                  <a:gd name="T0" fmla="*/ 218 w 297"/>
                  <a:gd name="T1" fmla="*/ 0 h 236"/>
                  <a:gd name="T2" fmla="*/ 235 w 297"/>
                  <a:gd name="T3" fmla="*/ 18 h 236"/>
                  <a:gd name="T4" fmla="*/ 241 w 297"/>
                  <a:gd name="T5" fmla="*/ 67 h 236"/>
                  <a:gd name="T6" fmla="*/ 251 w 297"/>
                  <a:gd name="T7" fmla="*/ 101 h 236"/>
                  <a:gd name="T8" fmla="*/ 238 w 297"/>
                  <a:gd name="T9" fmla="*/ 110 h 236"/>
                  <a:gd name="T10" fmla="*/ 234 w 297"/>
                  <a:gd name="T11" fmla="*/ 133 h 236"/>
                  <a:gd name="T12" fmla="*/ 249 w 297"/>
                  <a:gd name="T13" fmla="*/ 149 h 236"/>
                  <a:gd name="T14" fmla="*/ 266 w 297"/>
                  <a:gd name="T15" fmla="*/ 143 h 236"/>
                  <a:gd name="T16" fmla="*/ 275 w 297"/>
                  <a:gd name="T17" fmla="*/ 153 h 236"/>
                  <a:gd name="T18" fmla="*/ 270 w 297"/>
                  <a:gd name="T19" fmla="*/ 163 h 236"/>
                  <a:gd name="T20" fmla="*/ 297 w 297"/>
                  <a:gd name="T21" fmla="*/ 207 h 236"/>
                  <a:gd name="T22" fmla="*/ 268 w 297"/>
                  <a:gd name="T23" fmla="*/ 236 h 236"/>
                  <a:gd name="T24" fmla="*/ 259 w 297"/>
                  <a:gd name="T25" fmla="*/ 216 h 236"/>
                  <a:gd name="T26" fmla="*/ 243 w 297"/>
                  <a:gd name="T27" fmla="*/ 221 h 236"/>
                  <a:gd name="T28" fmla="*/ 237 w 297"/>
                  <a:gd name="T29" fmla="*/ 208 h 236"/>
                  <a:gd name="T30" fmla="*/ 215 w 297"/>
                  <a:gd name="T31" fmla="*/ 203 h 236"/>
                  <a:gd name="T32" fmla="*/ 192 w 297"/>
                  <a:gd name="T33" fmla="*/ 170 h 236"/>
                  <a:gd name="T34" fmla="*/ 148 w 297"/>
                  <a:gd name="T35" fmla="*/ 183 h 236"/>
                  <a:gd name="T36" fmla="*/ 140 w 297"/>
                  <a:gd name="T37" fmla="*/ 200 h 236"/>
                  <a:gd name="T38" fmla="*/ 125 w 297"/>
                  <a:gd name="T39" fmla="*/ 195 h 236"/>
                  <a:gd name="T40" fmla="*/ 114 w 297"/>
                  <a:gd name="T41" fmla="*/ 174 h 236"/>
                  <a:gd name="T42" fmla="*/ 80 w 297"/>
                  <a:gd name="T43" fmla="*/ 161 h 236"/>
                  <a:gd name="T44" fmla="*/ 32 w 297"/>
                  <a:gd name="T45" fmla="*/ 123 h 236"/>
                  <a:gd name="T46" fmla="*/ 9 w 297"/>
                  <a:gd name="T47" fmla="*/ 119 h 236"/>
                  <a:gd name="T48" fmla="*/ 0 w 297"/>
                  <a:gd name="T49" fmla="*/ 103 h 236"/>
                  <a:gd name="T50" fmla="*/ 5 w 297"/>
                  <a:gd name="T51" fmla="*/ 73 h 236"/>
                  <a:gd name="T52" fmla="*/ 17 w 297"/>
                  <a:gd name="T53" fmla="*/ 63 h 236"/>
                  <a:gd name="T54" fmla="*/ 35 w 297"/>
                  <a:gd name="T55" fmla="*/ 63 h 236"/>
                  <a:gd name="T56" fmla="*/ 42 w 297"/>
                  <a:gd name="T57" fmla="*/ 43 h 236"/>
                  <a:gd name="T58" fmla="*/ 60 w 297"/>
                  <a:gd name="T59" fmla="*/ 27 h 236"/>
                  <a:gd name="T60" fmla="*/ 56 w 297"/>
                  <a:gd name="T61" fmla="*/ 9 h 236"/>
                  <a:gd name="T62" fmla="*/ 86 w 297"/>
                  <a:gd name="T63" fmla="*/ 2 h 236"/>
                  <a:gd name="T64" fmla="*/ 122 w 297"/>
                  <a:gd name="T65" fmla="*/ 13 h 236"/>
                  <a:gd name="T66" fmla="*/ 128 w 297"/>
                  <a:gd name="T67" fmla="*/ 33 h 236"/>
                  <a:gd name="T68" fmla="*/ 154 w 297"/>
                  <a:gd name="T69" fmla="*/ 21 h 236"/>
                  <a:gd name="T70" fmla="*/ 173 w 297"/>
                  <a:gd name="T71" fmla="*/ 33 h 236"/>
                  <a:gd name="T72" fmla="*/ 205 w 297"/>
                  <a:gd name="T73" fmla="*/ 4 h 236"/>
                  <a:gd name="T74" fmla="*/ 218 w 297"/>
                  <a:gd name="T75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97" h="236">
                    <a:moveTo>
                      <a:pt x="218" y="0"/>
                    </a:moveTo>
                    <a:lnTo>
                      <a:pt x="235" y="18"/>
                    </a:lnTo>
                    <a:lnTo>
                      <a:pt x="241" y="67"/>
                    </a:lnTo>
                    <a:lnTo>
                      <a:pt x="251" y="101"/>
                    </a:lnTo>
                    <a:lnTo>
                      <a:pt x="238" y="110"/>
                    </a:lnTo>
                    <a:lnTo>
                      <a:pt x="234" y="133"/>
                    </a:lnTo>
                    <a:lnTo>
                      <a:pt x="249" y="149"/>
                    </a:lnTo>
                    <a:lnTo>
                      <a:pt x="266" y="143"/>
                    </a:lnTo>
                    <a:lnTo>
                      <a:pt x="275" y="153"/>
                    </a:lnTo>
                    <a:lnTo>
                      <a:pt x="270" y="163"/>
                    </a:lnTo>
                    <a:lnTo>
                      <a:pt x="297" y="207"/>
                    </a:lnTo>
                    <a:lnTo>
                      <a:pt x="268" y="236"/>
                    </a:lnTo>
                    <a:lnTo>
                      <a:pt x="259" y="216"/>
                    </a:lnTo>
                    <a:lnTo>
                      <a:pt x="243" y="221"/>
                    </a:lnTo>
                    <a:lnTo>
                      <a:pt x="237" y="208"/>
                    </a:lnTo>
                    <a:lnTo>
                      <a:pt x="215" y="203"/>
                    </a:lnTo>
                    <a:lnTo>
                      <a:pt x="192" y="170"/>
                    </a:lnTo>
                    <a:lnTo>
                      <a:pt x="148" y="183"/>
                    </a:lnTo>
                    <a:lnTo>
                      <a:pt x="140" y="200"/>
                    </a:lnTo>
                    <a:lnTo>
                      <a:pt x="125" y="195"/>
                    </a:lnTo>
                    <a:lnTo>
                      <a:pt x="114" y="174"/>
                    </a:lnTo>
                    <a:lnTo>
                      <a:pt x="80" y="161"/>
                    </a:lnTo>
                    <a:lnTo>
                      <a:pt x="32" y="123"/>
                    </a:lnTo>
                    <a:lnTo>
                      <a:pt x="9" y="119"/>
                    </a:lnTo>
                    <a:lnTo>
                      <a:pt x="0" y="103"/>
                    </a:lnTo>
                    <a:lnTo>
                      <a:pt x="5" y="73"/>
                    </a:lnTo>
                    <a:lnTo>
                      <a:pt x="17" y="63"/>
                    </a:lnTo>
                    <a:lnTo>
                      <a:pt x="35" y="63"/>
                    </a:lnTo>
                    <a:lnTo>
                      <a:pt x="42" y="43"/>
                    </a:lnTo>
                    <a:lnTo>
                      <a:pt x="60" y="27"/>
                    </a:lnTo>
                    <a:lnTo>
                      <a:pt x="56" y="9"/>
                    </a:lnTo>
                    <a:lnTo>
                      <a:pt x="86" y="2"/>
                    </a:lnTo>
                    <a:lnTo>
                      <a:pt x="122" y="13"/>
                    </a:lnTo>
                    <a:lnTo>
                      <a:pt x="128" y="33"/>
                    </a:lnTo>
                    <a:lnTo>
                      <a:pt x="154" y="21"/>
                    </a:lnTo>
                    <a:lnTo>
                      <a:pt x="173" y="33"/>
                    </a:lnTo>
                    <a:lnTo>
                      <a:pt x="205" y="4"/>
                    </a:lnTo>
                    <a:lnTo>
                      <a:pt x="218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57" name="Oskarshamn">
                <a:extLst>
                  <a:ext uri="{FF2B5EF4-FFF2-40B4-BE49-F238E27FC236}">
                    <a16:creationId xmlns:a16="http://schemas.microsoft.com/office/drawing/2014/main" id="{00000000-0008-0000-0200-0000DD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08292" y="4579798"/>
                <a:ext cx="331733" cy="395846"/>
              </a:xfrm>
              <a:custGeom>
                <a:avLst/>
                <a:gdLst>
                  <a:gd name="T0" fmla="*/ 178 w 241"/>
                  <a:gd name="T1" fmla="*/ 0 h 286"/>
                  <a:gd name="T2" fmla="*/ 205 w 241"/>
                  <a:gd name="T3" fmla="*/ 4 h 286"/>
                  <a:gd name="T4" fmla="*/ 234 w 241"/>
                  <a:gd name="T5" fmla="*/ 39 h 286"/>
                  <a:gd name="T6" fmla="*/ 241 w 241"/>
                  <a:gd name="T7" fmla="*/ 63 h 286"/>
                  <a:gd name="T8" fmla="*/ 218 w 241"/>
                  <a:gd name="T9" fmla="*/ 134 h 286"/>
                  <a:gd name="T10" fmla="*/ 195 w 241"/>
                  <a:gd name="T11" fmla="*/ 134 h 286"/>
                  <a:gd name="T12" fmla="*/ 200 w 241"/>
                  <a:gd name="T13" fmla="*/ 166 h 286"/>
                  <a:gd name="T14" fmla="*/ 173 w 241"/>
                  <a:gd name="T15" fmla="*/ 189 h 286"/>
                  <a:gd name="T16" fmla="*/ 179 w 241"/>
                  <a:gd name="T17" fmla="*/ 217 h 286"/>
                  <a:gd name="T18" fmla="*/ 167 w 241"/>
                  <a:gd name="T19" fmla="*/ 241 h 286"/>
                  <a:gd name="T20" fmla="*/ 179 w 241"/>
                  <a:gd name="T21" fmla="*/ 282 h 286"/>
                  <a:gd name="T22" fmla="*/ 161 w 241"/>
                  <a:gd name="T23" fmla="*/ 286 h 286"/>
                  <a:gd name="T24" fmla="*/ 148 w 241"/>
                  <a:gd name="T25" fmla="*/ 254 h 286"/>
                  <a:gd name="T26" fmla="*/ 129 w 241"/>
                  <a:gd name="T27" fmla="*/ 240 h 286"/>
                  <a:gd name="T28" fmla="*/ 135 w 241"/>
                  <a:gd name="T29" fmla="*/ 223 h 286"/>
                  <a:gd name="T30" fmla="*/ 123 w 241"/>
                  <a:gd name="T31" fmla="*/ 211 h 286"/>
                  <a:gd name="T32" fmla="*/ 78 w 241"/>
                  <a:gd name="T33" fmla="*/ 225 h 286"/>
                  <a:gd name="T34" fmla="*/ 63 w 241"/>
                  <a:gd name="T35" fmla="*/ 221 h 286"/>
                  <a:gd name="T36" fmla="*/ 73 w 241"/>
                  <a:gd name="T37" fmla="*/ 206 h 286"/>
                  <a:gd name="T38" fmla="*/ 31 w 241"/>
                  <a:gd name="T39" fmla="*/ 212 h 286"/>
                  <a:gd name="T40" fmla="*/ 25 w 241"/>
                  <a:gd name="T41" fmla="*/ 202 h 286"/>
                  <a:gd name="T42" fmla="*/ 28 w 241"/>
                  <a:gd name="T43" fmla="*/ 178 h 286"/>
                  <a:gd name="T44" fmla="*/ 26 w 241"/>
                  <a:gd name="T45" fmla="*/ 139 h 286"/>
                  <a:gd name="T46" fmla="*/ 17 w 241"/>
                  <a:gd name="T47" fmla="*/ 121 h 286"/>
                  <a:gd name="T48" fmla="*/ 2 w 241"/>
                  <a:gd name="T49" fmla="*/ 111 h 286"/>
                  <a:gd name="T50" fmla="*/ 0 w 241"/>
                  <a:gd name="T51" fmla="*/ 97 h 286"/>
                  <a:gd name="T52" fmla="*/ 28 w 241"/>
                  <a:gd name="T53" fmla="*/ 97 h 286"/>
                  <a:gd name="T54" fmla="*/ 47 w 241"/>
                  <a:gd name="T55" fmla="*/ 111 h 286"/>
                  <a:gd name="T56" fmla="*/ 78 w 241"/>
                  <a:gd name="T57" fmla="*/ 66 h 286"/>
                  <a:gd name="T58" fmla="*/ 107 w 241"/>
                  <a:gd name="T59" fmla="*/ 37 h 286"/>
                  <a:gd name="T60" fmla="*/ 123 w 241"/>
                  <a:gd name="T61" fmla="*/ 43 h 286"/>
                  <a:gd name="T62" fmla="*/ 163 w 241"/>
                  <a:gd name="T63" fmla="*/ 41 h 286"/>
                  <a:gd name="T64" fmla="*/ 165 w 241"/>
                  <a:gd name="T65" fmla="*/ 28 h 286"/>
                  <a:gd name="T66" fmla="*/ 178 w 241"/>
                  <a:gd name="T67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1" h="286">
                    <a:moveTo>
                      <a:pt x="178" y="0"/>
                    </a:moveTo>
                    <a:lnTo>
                      <a:pt x="205" y="4"/>
                    </a:lnTo>
                    <a:lnTo>
                      <a:pt x="234" y="39"/>
                    </a:lnTo>
                    <a:lnTo>
                      <a:pt x="241" y="63"/>
                    </a:lnTo>
                    <a:lnTo>
                      <a:pt x="218" y="134"/>
                    </a:lnTo>
                    <a:lnTo>
                      <a:pt x="195" y="134"/>
                    </a:lnTo>
                    <a:lnTo>
                      <a:pt x="200" y="166"/>
                    </a:lnTo>
                    <a:lnTo>
                      <a:pt x="173" y="189"/>
                    </a:lnTo>
                    <a:lnTo>
                      <a:pt x="179" y="217"/>
                    </a:lnTo>
                    <a:lnTo>
                      <a:pt x="167" y="241"/>
                    </a:lnTo>
                    <a:lnTo>
                      <a:pt x="179" y="282"/>
                    </a:lnTo>
                    <a:lnTo>
                      <a:pt x="161" y="286"/>
                    </a:lnTo>
                    <a:lnTo>
                      <a:pt x="148" y="254"/>
                    </a:lnTo>
                    <a:lnTo>
                      <a:pt x="129" y="240"/>
                    </a:lnTo>
                    <a:lnTo>
                      <a:pt x="135" y="223"/>
                    </a:lnTo>
                    <a:lnTo>
                      <a:pt x="123" y="211"/>
                    </a:lnTo>
                    <a:lnTo>
                      <a:pt x="78" y="225"/>
                    </a:lnTo>
                    <a:lnTo>
                      <a:pt x="63" y="221"/>
                    </a:lnTo>
                    <a:lnTo>
                      <a:pt x="73" y="206"/>
                    </a:lnTo>
                    <a:lnTo>
                      <a:pt x="31" y="212"/>
                    </a:lnTo>
                    <a:lnTo>
                      <a:pt x="25" y="202"/>
                    </a:lnTo>
                    <a:lnTo>
                      <a:pt x="28" y="178"/>
                    </a:lnTo>
                    <a:lnTo>
                      <a:pt x="26" y="139"/>
                    </a:lnTo>
                    <a:lnTo>
                      <a:pt x="17" y="121"/>
                    </a:lnTo>
                    <a:lnTo>
                      <a:pt x="2" y="111"/>
                    </a:lnTo>
                    <a:lnTo>
                      <a:pt x="0" y="97"/>
                    </a:lnTo>
                    <a:lnTo>
                      <a:pt x="28" y="97"/>
                    </a:lnTo>
                    <a:lnTo>
                      <a:pt x="47" y="111"/>
                    </a:lnTo>
                    <a:lnTo>
                      <a:pt x="78" y="66"/>
                    </a:lnTo>
                    <a:lnTo>
                      <a:pt x="107" y="37"/>
                    </a:lnTo>
                    <a:lnTo>
                      <a:pt x="123" y="43"/>
                    </a:lnTo>
                    <a:lnTo>
                      <a:pt x="163" y="41"/>
                    </a:lnTo>
                    <a:lnTo>
                      <a:pt x="165" y="28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58" name="Högsby">
                <a:extLst>
                  <a:ext uri="{FF2B5EF4-FFF2-40B4-BE49-F238E27FC236}">
                    <a16:creationId xmlns:a16="http://schemas.microsoft.com/office/drawing/2014/main" id="{00000000-0008-0000-0200-0000DE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7179" y="4859221"/>
                <a:ext cx="353666" cy="241065"/>
              </a:xfrm>
              <a:custGeom>
                <a:avLst/>
                <a:gdLst>
                  <a:gd name="T0" fmla="*/ 179 w 257"/>
                  <a:gd name="T1" fmla="*/ 0 h 174"/>
                  <a:gd name="T2" fmla="*/ 185 w 257"/>
                  <a:gd name="T3" fmla="*/ 10 h 174"/>
                  <a:gd name="T4" fmla="*/ 227 w 257"/>
                  <a:gd name="T5" fmla="*/ 4 h 174"/>
                  <a:gd name="T6" fmla="*/ 217 w 257"/>
                  <a:gd name="T7" fmla="*/ 19 h 174"/>
                  <a:gd name="T8" fmla="*/ 209 w 257"/>
                  <a:gd name="T9" fmla="*/ 91 h 174"/>
                  <a:gd name="T10" fmla="*/ 257 w 257"/>
                  <a:gd name="T11" fmla="*/ 133 h 174"/>
                  <a:gd name="T12" fmla="*/ 248 w 257"/>
                  <a:gd name="T13" fmla="*/ 165 h 174"/>
                  <a:gd name="T14" fmla="*/ 230 w 257"/>
                  <a:gd name="T15" fmla="*/ 173 h 174"/>
                  <a:gd name="T16" fmla="*/ 193 w 257"/>
                  <a:gd name="T17" fmla="*/ 166 h 174"/>
                  <a:gd name="T18" fmla="*/ 184 w 257"/>
                  <a:gd name="T19" fmla="*/ 174 h 174"/>
                  <a:gd name="T20" fmla="*/ 152 w 257"/>
                  <a:gd name="T21" fmla="*/ 125 h 174"/>
                  <a:gd name="T22" fmla="*/ 139 w 257"/>
                  <a:gd name="T23" fmla="*/ 111 h 174"/>
                  <a:gd name="T24" fmla="*/ 118 w 257"/>
                  <a:gd name="T25" fmla="*/ 108 h 174"/>
                  <a:gd name="T26" fmla="*/ 72 w 257"/>
                  <a:gd name="T27" fmla="*/ 120 h 174"/>
                  <a:gd name="T28" fmla="*/ 49 w 257"/>
                  <a:gd name="T29" fmla="*/ 110 h 174"/>
                  <a:gd name="T30" fmla="*/ 34 w 257"/>
                  <a:gd name="T31" fmla="*/ 82 h 174"/>
                  <a:gd name="T32" fmla="*/ 4 w 257"/>
                  <a:gd name="T33" fmla="*/ 69 h 174"/>
                  <a:gd name="T34" fmla="*/ 10 w 257"/>
                  <a:gd name="T35" fmla="*/ 49 h 174"/>
                  <a:gd name="T36" fmla="*/ 0 w 257"/>
                  <a:gd name="T37" fmla="*/ 39 h 174"/>
                  <a:gd name="T38" fmla="*/ 8 w 257"/>
                  <a:gd name="T39" fmla="*/ 26 h 174"/>
                  <a:gd name="T40" fmla="*/ 27 w 257"/>
                  <a:gd name="T41" fmla="*/ 27 h 174"/>
                  <a:gd name="T42" fmla="*/ 37 w 257"/>
                  <a:gd name="T43" fmla="*/ 10 h 174"/>
                  <a:gd name="T44" fmla="*/ 84 w 257"/>
                  <a:gd name="T45" fmla="*/ 32 h 174"/>
                  <a:gd name="T46" fmla="*/ 89 w 257"/>
                  <a:gd name="T47" fmla="*/ 13 h 174"/>
                  <a:gd name="T48" fmla="*/ 127 w 257"/>
                  <a:gd name="T49" fmla="*/ 6 h 174"/>
                  <a:gd name="T50" fmla="*/ 152 w 257"/>
                  <a:gd name="T51" fmla="*/ 10 h 174"/>
                  <a:gd name="T52" fmla="*/ 179 w 257"/>
                  <a:gd name="T53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57" h="174">
                    <a:moveTo>
                      <a:pt x="179" y="0"/>
                    </a:moveTo>
                    <a:lnTo>
                      <a:pt x="185" y="10"/>
                    </a:lnTo>
                    <a:lnTo>
                      <a:pt x="227" y="4"/>
                    </a:lnTo>
                    <a:lnTo>
                      <a:pt x="217" y="19"/>
                    </a:lnTo>
                    <a:lnTo>
                      <a:pt x="209" y="91"/>
                    </a:lnTo>
                    <a:lnTo>
                      <a:pt x="257" y="133"/>
                    </a:lnTo>
                    <a:lnTo>
                      <a:pt x="248" y="165"/>
                    </a:lnTo>
                    <a:lnTo>
                      <a:pt x="230" y="173"/>
                    </a:lnTo>
                    <a:lnTo>
                      <a:pt x="193" y="166"/>
                    </a:lnTo>
                    <a:lnTo>
                      <a:pt x="184" y="174"/>
                    </a:lnTo>
                    <a:lnTo>
                      <a:pt x="152" y="125"/>
                    </a:lnTo>
                    <a:lnTo>
                      <a:pt x="139" y="111"/>
                    </a:lnTo>
                    <a:lnTo>
                      <a:pt x="118" y="108"/>
                    </a:lnTo>
                    <a:lnTo>
                      <a:pt x="72" y="120"/>
                    </a:lnTo>
                    <a:lnTo>
                      <a:pt x="49" y="110"/>
                    </a:lnTo>
                    <a:lnTo>
                      <a:pt x="34" y="82"/>
                    </a:lnTo>
                    <a:lnTo>
                      <a:pt x="4" y="69"/>
                    </a:lnTo>
                    <a:lnTo>
                      <a:pt x="10" y="49"/>
                    </a:lnTo>
                    <a:lnTo>
                      <a:pt x="0" y="39"/>
                    </a:lnTo>
                    <a:lnTo>
                      <a:pt x="8" y="26"/>
                    </a:lnTo>
                    <a:lnTo>
                      <a:pt x="27" y="27"/>
                    </a:lnTo>
                    <a:lnTo>
                      <a:pt x="37" y="10"/>
                    </a:lnTo>
                    <a:lnTo>
                      <a:pt x="84" y="32"/>
                    </a:lnTo>
                    <a:lnTo>
                      <a:pt x="89" y="13"/>
                    </a:lnTo>
                    <a:lnTo>
                      <a:pt x="127" y="6"/>
                    </a:lnTo>
                    <a:lnTo>
                      <a:pt x="152" y="1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59" name="Mönsterås">
                <a:extLst>
                  <a:ext uri="{FF2B5EF4-FFF2-40B4-BE49-F238E27FC236}">
                    <a16:creationId xmlns:a16="http://schemas.microsoft.com/office/drawing/2014/main" id="{00000000-0008-0000-0200-0000DF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85042" y="4871550"/>
                <a:ext cx="209744" cy="309562"/>
              </a:xfrm>
              <a:custGeom>
                <a:avLst/>
                <a:gdLst>
                  <a:gd name="T0" fmla="*/ 68 w 153"/>
                  <a:gd name="T1" fmla="*/ 0 h 224"/>
                  <a:gd name="T2" fmla="*/ 80 w 153"/>
                  <a:gd name="T3" fmla="*/ 12 h 224"/>
                  <a:gd name="T4" fmla="*/ 74 w 153"/>
                  <a:gd name="T5" fmla="*/ 29 h 224"/>
                  <a:gd name="T6" fmla="*/ 93 w 153"/>
                  <a:gd name="T7" fmla="*/ 43 h 224"/>
                  <a:gd name="T8" fmla="*/ 106 w 153"/>
                  <a:gd name="T9" fmla="*/ 75 h 224"/>
                  <a:gd name="T10" fmla="*/ 124 w 153"/>
                  <a:gd name="T11" fmla="*/ 71 h 224"/>
                  <a:gd name="T12" fmla="*/ 153 w 153"/>
                  <a:gd name="T13" fmla="*/ 85 h 224"/>
                  <a:gd name="T14" fmla="*/ 124 w 153"/>
                  <a:gd name="T15" fmla="*/ 126 h 224"/>
                  <a:gd name="T16" fmla="*/ 112 w 153"/>
                  <a:gd name="T17" fmla="*/ 161 h 224"/>
                  <a:gd name="T18" fmla="*/ 112 w 153"/>
                  <a:gd name="T19" fmla="*/ 190 h 224"/>
                  <a:gd name="T20" fmla="*/ 106 w 153"/>
                  <a:gd name="T21" fmla="*/ 224 h 224"/>
                  <a:gd name="T22" fmla="*/ 81 w 153"/>
                  <a:gd name="T23" fmla="*/ 219 h 224"/>
                  <a:gd name="T24" fmla="*/ 34 w 153"/>
                  <a:gd name="T25" fmla="*/ 194 h 224"/>
                  <a:gd name="T26" fmla="*/ 21 w 153"/>
                  <a:gd name="T27" fmla="*/ 164 h 224"/>
                  <a:gd name="T28" fmla="*/ 39 w 153"/>
                  <a:gd name="T29" fmla="*/ 156 h 224"/>
                  <a:gd name="T30" fmla="*/ 48 w 153"/>
                  <a:gd name="T31" fmla="*/ 124 h 224"/>
                  <a:gd name="T32" fmla="*/ 0 w 153"/>
                  <a:gd name="T33" fmla="*/ 82 h 224"/>
                  <a:gd name="T34" fmla="*/ 8 w 153"/>
                  <a:gd name="T35" fmla="*/ 10 h 224"/>
                  <a:gd name="T36" fmla="*/ 23 w 153"/>
                  <a:gd name="T37" fmla="*/ 14 h 224"/>
                  <a:gd name="T38" fmla="*/ 68 w 153"/>
                  <a:gd name="T39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3" h="224">
                    <a:moveTo>
                      <a:pt x="68" y="0"/>
                    </a:moveTo>
                    <a:lnTo>
                      <a:pt x="80" y="12"/>
                    </a:lnTo>
                    <a:lnTo>
                      <a:pt x="74" y="29"/>
                    </a:lnTo>
                    <a:lnTo>
                      <a:pt x="93" y="43"/>
                    </a:lnTo>
                    <a:lnTo>
                      <a:pt x="106" y="75"/>
                    </a:lnTo>
                    <a:lnTo>
                      <a:pt x="124" y="71"/>
                    </a:lnTo>
                    <a:lnTo>
                      <a:pt x="153" y="85"/>
                    </a:lnTo>
                    <a:lnTo>
                      <a:pt x="124" y="126"/>
                    </a:lnTo>
                    <a:lnTo>
                      <a:pt x="112" y="161"/>
                    </a:lnTo>
                    <a:lnTo>
                      <a:pt x="112" y="190"/>
                    </a:lnTo>
                    <a:lnTo>
                      <a:pt x="106" y="224"/>
                    </a:lnTo>
                    <a:lnTo>
                      <a:pt x="81" y="219"/>
                    </a:lnTo>
                    <a:lnTo>
                      <a:pt x="34" y="194"/>
                    </a:lnTo>
                    <a:lnTo>
                      <a:pt x="21" y="164"/>
                    </a:lnTo>
                    <a:lnTo>
                      <a:pt x="39" y="156"/>
                    </a:lnTo>
                    <a:lnTo>
                      <a:pt x="48" y="124"/>
                    </a:lnTo>
                    <a:lnTo>
                      <a:pt x="0" y="82"/>
                    </a:lnTo>
                    <a:lnTo>
                      <a:pt x="8" y="10"/>
                    </a:lnTo>
                    <a:lnTo>
                      <a:pt x="23" y="14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60" name="Borgholm">
                <a:extLst>
                  <a:ext uri="{FF2B5EF4-FFF2-40B4-BE49-F238E27FC236}">
                    <a16:creationId xmlns:a16="http://schemas.microsoft.com/office/drawing/2014/main" id="{00000000-0008-0000-0200-0000E0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0111" y="4766086"/>
                <a:ext cx="279658" cy="590356"/>
              </a:xfrm>
              <a:custGeom>
                <a:avLst/>
                <a:gdLst>
                  <a:gd name="T0" fmla="*/ 180 w 204"/>
                  <a:gd name="T1" fmla="*/ 0 h 427"/>
                  <a:gd name="T2" fmla="*/ 188 w 204"/>
                  <a:gd name="T3" fmla="*/ 10 h 427"/>
                  <a:gd name="T4" fmla="*/ 197 w 204"/>
                  <a:gd name="T5" fmla="*/ 5 h 427"/>
                  <a:gd name="T6" fmla="*/ 204 w 204"/>
                  <a:gd name="T7" fmla="*/ 29 h 427"/>
                  <a:gd name="T8" fmla="*/ 187 w 204"/>
                  <a:gd name="T9" fmla="*/ 38 h 427"/>
                  <a:gd name="T10" fmla="*/ 178 w 204"/>
                  <a:gd name="T11" fmla="*/ 59 h 427"/>
                  <a:gd name="T12" fmla="*/ 184 w 204"/>
                  <a:gd name="T13" fmla="*/ 73 h 427"/>
                  <a:gd name="T14" fmla="*/ 184 w 204"/>
                  <a:gd name="T15" fmla="*/ 110 h 427"/>
                  <a:gd name="T16" fmla="*/ 175 w 204"/>
                  <a:gd name="T17" fmla="*/ 119 h 427"/>
                  <a:gd name="T18" fmla="*/ 158 w 204"/>
                  <a:gd name="T19" fmla="*/ 154 h 427"/>
                  <a:gd name="T20" fmla="*/ 146 w 204"/>
                  <a:gd name="T21" fmla="*/ 196 h 427"/>
                  <a:gd name="T22" fmla="*/ 132 w 204"/>
                  <a:gd name="T23" fmla="*/ 196 h 427"/>
                  <a:gd name="T24" fmla="*/ 141 w 204"/>
                  <a:gd name="T25" fmla="*/ 217 h 427"/>
                  <a:gd name="T26" fmla="*/ 121 w 204"/>
                  <a:gd name="T27" fmla="*/ 233 h 427"/>
                  <a:gd name="T28" fmla="*/ 121 w 204"/>
                  <a:gd name="T29" fmla="*/ 276 h 427"/>
                  <a:gd name="T30" fmla="*/ 114 w 204"/>
                  <a:gd name="T31" fmla="*/ 289 h 427"/>
                  <a:gd name="T32" fmla="*/ 115 w 204"/>
                  <a:gd name="T33" fmla="*/ 309 h 427"/>
                  <a:gd name="T34" fmla="*/ 106 w 204"/>
                  <a:gd name="T35" fmla="*/ 331 h 427"/>
                  <a:gd name="T36" fmla="*/ 89 w 204"/>
                  <a:gd name="T37" fmla="*/ 336 h 427"/>
                  <a:gd name="T38" fmla="*/ 62 w 204"/>
                  <a:gd name="T39" fmla="*/ 427 h 427"/>
                  <a:gd name="T40" fmla="*/ 51 w 204"/>
                  <a:gd name="T41" fmla="*/ 419 h 427"/>
                  <a:gd name="T42" fmla="*/ 40 w 204"/>
                  <a:gd name="T43" fmla="*/ 425 h 427"/>
                  <a:gd name="T44" fmla="*/ 27 w 204"/>
                  <a:gd name="T45" fmla="*/ 415 h 427"/>
                  <a:gd name="T46" fmla="*/ 34 w 204"/>
                  <a:gd name="T47" fmla="*/ 384 h 427"/>
                  <a:gd name="T48" fmla="*/ 22 w 204"/>
                  <a:gd name="T49" fmla="*/ 373 h 427"/>
                  <a:gd name="T50" fmla="*/ 0 w 204"/>
                  <a:gd name="T51" fmla="*/ 374 h 427"/>
                  <a:gd name="T52" fmla="*/ 18 w 204"/>
                  <a:gd name="T53" fmla="*/ 338 h 427"/>
                  <a:gd name="T54" fmla="*/ 28 w 204"/>
                  <a:gd name="T55" fmla="*/ 301 h 427"/>
                  <a:gd name="T56" fmla="*/ 43 w 204"/>
                  <a:gd name="T57" fmla="*/ 291 h 427"/>
                  <a:gd name="T58" fmla="*/ 64 w 204"/>
                  <a:gd name="T59" fmla="*/ 289 h 427"/>
                  <a:gd name="T60" fmla="*/ 74 w 204"/>
                  <a:gd name="T61" fmla="*/ 250 h 427"/>
                  <a:gd name="T62" fmla="*/ 85 w 204"/>
                  <a:gd name="T63" fmla="*/ 223 h 427"/>
                  <a:gd name="T64" fmla="*/ 99 w 204"/>
                  <a:gd name="T65" fmla="*/ 208 h 427"/>
                  <a:gd name="T66" fmla="*/ 124 w 204"/>
                  <a:gd name="T67" fmla="*/ 151 h 427"/>
                  <a:gd name="T68" fmla="*/ 132 w 204"/>
                  <a:gd name="T69" fmla="*/ 119 h 427"/>
                  <a:gd name="T70" fmla="*/ 129 w 204"/>
                  <a:gd name="T71" fmla="*/ 98 h 427"/>
                  <a:gd name="T72" fmla="*/ 142 w 204"/>
                  <a:gd name="T73" fmla="*/ 90 h 427"/>
                  <a:gd name="T74" fmla="*/ 149 w 204"/>
                  <a:gd name="T75" fmla="*/ 39 h 427"/>
                  <a:gd name="T76" fmla="*/ 166 w 204"/>
                  <a:gd name="T77" fmla="*/ 12 h 427"/>
                  <a:gd name="T78" fmla="*/ 180 w 204"/>
                  <a:gd name="T79" fmla="*/ 0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04" h="427">
                    <a:moveTo>
                      <a:pt x="180" y="0"/>
                    </a:moveTo>
                    <a:lnTo>
                      <a:pt x="188" y="10"/>
                    </a:lnTo>
                    <a:lnTo>
                      <a:pt x="197" y="5"/>
                    </a:lnTo>
                    <a:lnTo>
                      <a:pt x="204" y="29"/>
                    </a:lnTo>
                    <a:lnTo>
                      <a:pt x="187" y="38"/>
                    </a:lnTo>
                    <a:lnTo>
                      <a:pt x="178" y="59"/>
                    </a:lnTo>
                    <a:lnTo>
                      <a:pt x="184" y="73"/>
                    </a:lnTo>
                    <a:lnTo>
                      <a:pt x="184" y="110"/>
                    </a:lnTo>
                    <a:lnTo>
                      <a:pt x="175" y="119"/>
                    </a:lnTo>
                    <a:lnTo>
                      <a:pt x="158" y="154"/>
                    </a:lnTo>
                    <a:lnTo>
                      <a:pt x="146" y="196"/>
                    </a:lnTo>
                    <a:lnTo>
                      <a:pt x="132" y="196"/>
                    </a:lnTo>
                    <a:lnTo>
                      <a:pt x="141" y="217"/>
                    </a:lnTo>
                    <a:lnTo>
                      <a:pt x="121" y="233"/>
                    </a:lnTo>
                    <a:lnTo>
                      <a:pt x="121" y="276"/>
                    </a:lnTo>
                    <a:lnTo>
                      <a:pt x="114" y="289"/>
                    </a:lnTo>
                    <a:lnTo>
                      <a:pt x="115" y="309"/>
                    </a:lnTo>
                    <a:lnTo>
                      <a:pt x="106" y="331"/>
                    </a:lnTo>
                    <a:lnTo>
                      <a:pt x="89" y="336"/>
                    </a:lnTo>
                    <a:lnTo>
                      <a:pt x="62" y="427"/>
                    </a:lnTo>
                    <a:lnTo>
                      <a:pt x="51" y="419"/>
                    </a:lnTo>
                    <a:lnTo>
                      <a:pt x="40" y="425"/>
                    </a:lnTo>
                    <a:lnTo>
                      <a:pt x="27" y="415"/>
                    </a:lnTo>
                    <a:lnTo>
                      <a:pt x="34" y="384"/>
                    </a:lnTo>
                    <a:lnTo>
                      <a:pt x="22" y="373"/>
                    </a:lnTo>
                    <a:lnTo>
                      <a:pt x="0" y="374"/>
                    </a:lnTo>
                    <a:lnTo>
                      <a:pt x="18" y="338"/>
                    </a:lnTo>
                    <a:lnTo>
                      <a:pt x="28" y="301"/>
                    </a:lnTo>
                    <a:lnTo>
                      <a:pt x="43" y="291"/>
                    </a:lnTo>
                    <a:lnTo>
                      <a:pt x="64" y="289"/>
                    </a:lnTo>
                    <a:lnTo>
                      <a:pt x="74" y="250"/>
                    </a:lnTo>
                    <a:lnTo>
                      <a:pt x="85" y="223"/>
                    </a:lnTo>
                    <a:lnTo>
                      <a:pt x="99" y="208"/>
                    </a:lnTo>
                    <a:lnTo>
                      <a:pt x="124" y="151"/>
                    </a:lnTo>
                    <a:lnTo>
                      <a:pt x="132" y="119"/>
                    </a:lnTo>
                    <a:lnTo>
                      <a:pt x="129" y="98"/>
                    </a:lnTo>
                    <a:lnTo>
                      <a:pt x="142" y="90"/>
                    </a:lnTo>
                    <a:lnTo>
                      <a:pt x="149" y="39"/>
                    </a:lnTo>
                    <a:lnTo>
                      <a:pt x="166" y="12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61" name="Mörbylånga">
                <a:extLst>
                  <a:ext uri="{FF2B5EF4-FFF2-40B4-BE49-F238E27FC236}">
                    <a16:creationId xmlns:a16="http://schemas.microsoft.com/office/drawing/2014/main" id="{00000000-0008-0000-0200-0000E1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02938" y="5282466"/>
                <a:ext cx="152168" cy="480782"/>
              </a:xfrm>
              <a:custGeom>
                <a:avLst/>
                <a:gdLst>
                  <a:gd name="T0" fmla="*/ 71 w 111"/>
                  <a:gd name="T1" fmla="*/ 0 h 348"/>
                  <a:gd name="T2" fmla="*/ 83 w 111"/>
                  <a:gd name="T3" fmla="*/ 11 h 348"/>
                  <a:gd name="T4" fmla="*/ 76 w 111"/>
                  <a:gd name="T5" fmla="*/ 42 h 348"/>
                  <a:gd name="T6" fmla="*/ 89 w 111"/>
                  <a:gd name="T7" fmla="*/ 52 h 348"/>
                  <a:gd name="T8" fmla="*/ 100 w 111"/>
                  <a:gd name="T9" fmla="*/ 46 h 348"/>
                  <a:gd name="T10" fmla="*/ 111 w 111"/>
                  <a:gd name="T11" fmla="*/ 54 h 348"/>
                  <a:gd name="T12" fmla="*/ 106 w 111"/>
                  <a:gd name="T13" fmla="*/ 88 h 348"/>
                  <a:gd name="T14" fmla="*/ 109 w 111"/>
                  <a:gd name="T15" fmla="*/ 102 h 348"/>
                  <a:gd name="T16" fmla="*/ 90 w 111"/>
                  <a:gd name="T17" fmla="*/ 121 h 348"/>
                  <a:gd name="T18" fmla="*/ 89 w 111"/>
                  <a:gd name="T19" fmla="*/ 148 h 348"/>
                  <a:gd name="T20" fmla="*/ 79 w 111"/>
                  <a:gd name="T21" fmla="*/ 186 h 348"/>
                  <a:gd name="T22" fmla="*/ 63 w 111"/>
                  <a:gd name="T23" fmla="*/ 221 h 348"/>
                  <a:gd name="T24" fmla="*/ 70 w 111"/>
                  <a:gd name="T25" fmla="*/ 242 h 348"/>
                  <a:gd name="T26" fmla="*/ 46 w 111"/>
                  <a:gd name="T27" fmla="*/ 293 h 348"/>
                  <a:gd name="T28" fmla="*/ 35 w 111"/>
                  <a:gd name="T29" fmla="*/ 330 h 348"/>
                  <a:gd name="T30" fmla="*/ 12 w 111"/>
                  <a:gd name="T31" fmla="*/ 348 h 348"/>
                  <a:gd name="T32" fmla="*/ 16 w 111"/>
                  <a:gd name="T33" fmla="*/ 317 h 348"/>
                  <a:gd name="T34" fmla="*/ 8 w 111"/>
                  <a:gd name="T35" fmla="*/ 307 h 348"/>
                  <a:gd name="T36" fmla="*/ 11 w 111"/>
                  <a:gd name="T37" fmla="*/ 208 h 348"/>
                  <a:gd name="T38" fmla="*/ 4 w 111"/>
                  <a:gd name="T39" fmla="*/ 206 h 348"/>
                  <a:gd name="T40" fmla="*/ 0 w 111"/>
                  <a:gd name="T41" fmla="*/ 143 h 348"/>
                  <a:gd name="T42" fmla="*/ 4 w 111"/>
                  <a:gd name="T43" fmla="*/ 118 h 348"/>
                  <a:gd name="T44" fmla="*/ 21 w 111"/>
                  <a:gd name="T45" fmla="*/ 87 h 348"/>
                  <a:gd name="T46" fmla="*/ 28 w 111"/>
                  <a:gd name="T47" fmla="*/ 52 h 348"/>
                  <a:gd name="T48" fmla="*/ 49 w 111"/>
                  <a:gd name="T49" fmla="*/ 1 h 348"/>
                  <a:gd name="T50" fmla="*/ 71 w 111"/>
                  <a:gd name="T51" fmla="*/ 0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1" h="348">
                    <a:moveTo>
                      <a:pt x="71" y="0"/>
                    </a:moveTo>
                    <a:lnTo>
                      <a:pt x="83" y="11"/>
                    </a:lnTo>
                    <a:lnTo>
                      <a:pt x="76" y="42"/>
                    </a:lnTo>
                    <a:lnTo>
                      <a:pt x="89" y="52"/>
                    </a:lnTo>
                    <a:lnTo>
                      <a:pt x="100" y="46"/>
                    </a:lnTo>
                    <a:lnTo>
                      <a:pt x="111" y="54"/>
                    </a:lnTo>
                    <a:lnTo>
                      <a:pt x="106" y="88"/>
                    </a:lnTo>
                    <a:lnTo>
                      <a:pt x="109" y="102"/>
                    </a:lnTo>
                    <a:lnTo>
                      <a:pt x="90" y="121"/>
                    </a:lnTo>
                    <a:lnTo>
                      <a:pt x="89" y="148"/>
                    </a:lnTo>
                    <a:lnTo>
                      <a:pt x="79" y="186"/>
                    </a:lnTo>
                    <a:lnTo>
                      <a:pt x="63" y="221"/>
                    </a:lnTo>
                    <a:lnTo>
                      <a:pt x="70" y="242"/>
                    </a:lnTo>
                    <a:lnTo>
                      <a:pt x="46" y="293"/>
                    </a:lnTo>
                    <a:lnTo>
                      <a:pt x="35" y="330"/>
                    </a:lnTo>
                    <a:lnTo>
                      <a:pt x="12" y="348"/>
                    </a:lnTo>
                    <a:lnTo>
                      <a:pt x="16" y="317"/>
                    </a:lnTo>
                    <a:lnTo>
                      <a:pt x="8" y="307"/>
                    </a:lnTo>
                    <a:lnTo>
                      <a:pt x="11" y="208"/>
                    </a:lnTo>
                    <a:lnTo>
                      <a:pt x="4" y="206"/>
                    </a:lnTo>
                    <a:lnTo>
                      <a:pt x="0" y="143"/>
                    </a:lnTo>
                    <a:lnTo>
                      <a:pt x="4" y="118"/>
                    </a:lnTo>
                    <a:lnTo>
                      <a:pt x="21" y="87"/>
                    </a:lnTo>
                    <a:lnTo>
                      <a:pt x="28" y="52"/>
                    </a:lnTo>
                    <a:lnTo>
                      <a:pt x="49" y="1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62" name="Kalmar">
                <a:extLst>
                  <a:ext uri="{FF2B5EF4-FFF2-40B4-BE49-F238E27FC236}">
                    <a16:creationId xmlns:a16="http://schemas.microsoft.com/office/drawing/2014/main" id="{00000000-0008-0000-0200-0000E2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5882" y="5140014"/>
                <a:ext cx="348184" cy="393128"/>
              </a:xfrm>
              <a:custGeom>
                <a:avLst/>
                <a:gdLst>
                  <a:gd name="T0" fmla="*/ 171 w 253"/>
                  <a:gd name="T1" fmla="*/ 0 h 285"/>
                  <a:gd name="T2" fmla="*/ 218 w 253"/>
                  <a:gd name="T3" fmla="*/ 25 h 285"/>
                  <a:gd name="T4" fmla="*/ 241 w 253"/>
                  <a:gd name="T5" fmla="*/ 30 h 285"/>
                  <a:gd name="T6" fmla="*/ 231 w 253"/>
                  <a:gd name="T7" fmla="*/ 85 h 285"/>
                  <a:gd name="T8" fmla="*/ 244 w 253"/>
                  <a:gd name="T9" fmla="*/ 76 h 285"/>
                  <a:gd name="T10" fmla="*/ 253 w 253"/>
                  <a:gd name="T11" fmla="*/ 94 h 285"/>
                  <a:gd name="T12" fmla="*/ 244 w 253"/>
                  <a:gd name="T13" fmla="*/ 103 h 285"/>
                  <a:gd name="T14" fmla="*/ 231 w 253"/>
                  <a:gd name="T15" fmla="*/ 95 h 285"/>
                  <a:gd name="T16" fmla="*/ 214 w 253"/>
                  <a:gd name="T17" fmla="*/ 155 h 285"/>
                  <a:gd name="T18" fmla="*/ 188 w 253"/>
                  <a:gd name="T19" fmla="*/ 159 h 285"/>
                  <a:gd name="T20" fmla="*/ 173 w 253"/>
                  <a:gd name="T21" fmla="*/ 192 h 285"/>
                  <a:gd name="T22" fmla="*/ 168 w 253"/>
                  <a:gd name="T23" fmla="*/ 208 h 285"/>
                  <a:gd name="T24" fmla="*/ 168 w 253"/>
                  <a:gd name="T25" fmla="*/ 238 h 285"/>
                  <a:gd name="T26" fmla="*/ 156 w 253"/>
                  <a:gd name="T27" fmla="*/ 243 h 285"/>
                  <a:gd name="T28" fmla="*/ 151 w 253"/>
                  <a:gd name="T29" fmla="*/ 268 h 285"/>
                  <a:gd name="T30" fmla="*/ 133 w 253"/>
                  <a:gd name="T31" fmla="*/ 285 h 285"/>
                  <a:gd name="T32" fmla="*/ 91 w 253"/>
                  <a:gd name="T33" fmla="*/ 263 h 285"/>
                  <a:gd name="T34" fmla="*/ 90 w 253"/>
                  <a:gd name="T35" fmla="*/ 251 h 285"/>
                  <a:gd name="T36" fmla="*/ 65 w 253"/>
                  <a:gd name="T37" fmla="*/ 256 h 285"/>
                  <a:gd name="T38" fmla="*/ 25 w 253"/>
                  <a:gd name="T39" fmla="*/ 256 h 285"/>
                  <a:gd name="T40" fmla="*/ 7 w 253"/>
                  <a:gd name="T41" fmla="*/ 247 h 285"/>
                  <a:gd name="T42" fmla="*/ 0 w 253"/>
                  <a:gd name="T43" fmla="*/ 230 h 285"/>
                  <a:gd name="T44" fmla="*/ 10 w 253"/>
                  <a:gd name="T45" fmla="*/ 221 h 285"/>
                  <a:gd name="T46" fmla="*/ 11 w 253"/>
                  <a:gd name="T47" fmla="*/ 207 h 285"/>
                  <a:gd name="T48" fmla="*/ 50 w 253"/>
                  <a:gd name="T49" fmla="*/ 201 h 285"/>
                  <a:gd name="T50" fmla="*/ 69 w 253"/>
                  <a:gd name="T51" fmla="*/ 174 h 285"/>
                  <a:gd name="T52" fmla="*/ 54 w 253"/>
                  <a:gd name="T53" fmla="*/ 155 h 285"/>
                  <a:gd name="T54" fmla="*/ 74 w 253"/>
                  <a:gd name="T55" fmla="*/ 148 h 285"/>
                  <a:gd name="T56" fmla="*/ 112 w 253"/>
                  <a:gd name="T57" fmla="*/ 163 h 285"/>
                  <a:gd name="T58" fmla="*/ 116 w 253"/>
                  <a:gd name="T59" fmla="*/ 135 h 285"/>
                  <a:gd name="T60" fmla="*/ 101 w 253"/>
                  <a:gd name="T61" fmla="*/ 120 h 285"/>
                  <a:gd name="T62" fmla="*/ 134 w 253"/>
                  <a:gd name="T63" fmla="*/ 114 h 285"/>
                  <a:gd name="T64" fmla="*/ 129 w 253"/>
                  <a:gd name="T65" fmla="*/ 83 h 285"/>
                  <a:gd name="T66" fmla="*/ 129 w 253"/>
                  <a:gd name="T67" fmla="*/ 55 h 285"/>
                  <a:gd name="T68" fmla="*/ 142 w 253"/>
                  <a:gd name="T69" fmla="*/ 59 h 285"/>
                  <a:gd name="T70" fmla="*/ 151 w 253"/>
                  <a:gd name="T71" fmla="*/ 35 h 285"/>
                  <a:gd name="T72" fmla="*/ 150 w 253"/>
                  <a:gd name="T73" fmla="*/ 18 h 285"/>
                  <a:gd name="T74" fmla="*/ 171 w 253"/>
                  <a:gd name="T75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53" h="285">
                    <a:moveTo>
                      <a:pt x="171" y="0"/>
                    </a:moveTo>
                    <a:lnTo>
                      <a:pt x="218" y="25"/>
                    </a:lnTo>
                    <a:lnTo>
                      <a:pt x="241" y="30"/>
                    </a:lnTo>
                    <a:lnTo>
                      <a:pt x="231" y="85"/>
                    </a:lnTo>
                    <a:lnTo>
                      <a:pt x="244" y="76"/>
                    </a:lnTo>
                    <a:lnTo>
                      <a:pt x="253" y="94"/>
                    </a:lnTo>
                    <a:lnTo>
                      <a:pt x="244" y="103"/>
                    </a:lnTo>
                    <a:lnTo>
                      <a:pt x="231" y="95"/>
                    </a:lnTo>
                    <a:lnTo>
                      <a:pt x="214" y="155"/>
                    </a:lnTo>
                    <a:lnTo>
                      <a:pt x="188" y="159"/>
                    </a:lnTo>
                    <a:lnTo>
                      <a:pt x="173" y="192"/>
                    </a:lnTo>
                    <a:lnTo>
                      <a:pt x="168" y="208"/>
                    </a:lnTo>
                    <a:lnTo>
                      <a:pt x="168" y="238"/>
                    </a:lnTo>
                    <a:lnTo>
                      <a:pt x="156" y="243"/>
                    </a:lnTo>
                    <a:lnTo>
                      <a:pt x="151" y="268"/>
                    </a:lnTo>
                    <a:lnTo>
                      <a:pt x="133" y="285"/>
                    </a:lnTo>
                    <a:lnTo>
                      <a:pt x="91" y="263"/>
                    </a:lnTo>
                    <a:lnTo>
                      <a:pt x="90" y="251"/>
                    </a:lnTo>
                    <a:lnTo>
                      <a:pt x="65" y="256"/>
                    </a:lnTo>
                    <a:lnTo>
                      <a:pt x="25" y="256"/>
                    </a:lnTo>
                    <a:lnTo>
                      <a:pt x="7" y="247"/>
                    </a:lnTo>
                    <a:lnTo>
                      <a:pt x="0" y="230"/>
                    </a:lnTo>
                    <a:lnTo>
                      <a:pt x="10" y="221"/>
                    </a:lnTo>
                    <a:lnTo>
                      <a:pt x="11" y="207"/>
                    </a:lnTo>
                    <a:lnTo>
                      <a:pt x="50" y="201"/>
                    </a:lnTo>
                    <a:lnTo>
                      <a:pt x="69" y="174"/>
                    </a:lnTo>
                    <a:lnTo>
                      <a:pt x="54" y="155"/>
                    </a:lnTo>
                    <a:lnTo>
                      <a:pt x="74" y="148"/>
                    </a:lnTo>
                    <a:lnTo>
                      <a:pt x="112" y="163"/>
                    </a:lnTo>
                    <a:lnTo>
                      <a:pt x="116" y="135"/>
                    </a:lnTo>
                    <a:lnTo>
                      <a:pt x="101" y="120"/>
                    </a:lnTo>
                    <a:lnTo>
                      <a:pt x="134" y="114"/>
                    </a:lnTo>
                    <a:lnTo>
                      <a:pt x="129" y="83"/>
                    </a:lnTo>
                    <a:lnTo>
                      <a:pt x="129" y="55"/>
                    </a:lnTo>
                    <a:lnTo>
                      <a:pt x="142" y="59"/>
                    </a:lnTo>
                    <a:lnTo>
                      <a:pt x="151" y="35"/>
                    </a:lnTo>
                    <a:lnTo>
                      <a:pt x="150" y="18"/>
                    </a:lnTo>
                    <a:lnTo>
                      <a:pt x="171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63" name="Nybro">
                <a:extLst>
                  <a:ext uri="{FF2B5EF4-FFF2-40B4-BE49-F238E27FC236}">
                    <a16:creationId xmlns:a16="http://schemas.microsoft.com/office/drawing/2014/main" id="{00000000-0008-0000-0200-0000E3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88954" y="5008522"/>
                <a:ext cx="342699" cy="417765"/>
              </a:xfrm>
              <a:custGeom>
                <a:avLst/>
                <a:gdLst>
                  <a:gd name="T0" fmla="*/ 124 w 249"/>
                  <a:gd name="T1" fmla="*/ 0 h 302"/>
                  <a:gd name="T2" fmla="*/ 145 w 249"/>
                  <a:gd name="T3" fmla="*/ 3 h 302"/>
                  <a:gd name="T4" fmla="*/ 158 w 249"/>
                  <a:gd name="T5" fmla="*/ 17 h 302"/>
                  <a:gd name="T6" fmla="*/ 190 w 249"/>
                  <a:gd name="T7" fmla="*/ 66 h 302"/>
                  <a:gd name="T8" fmla="*/ 199 w 249"/>
                  <a:gd name="T9" fmla="*/ 58 h 302"/>
                  <a:gd name="T10" fmla="*/ 236 w 249"/>
                  <a:gd name="T11" fmla="*/ 65 h 302"/>
                  <a:gd name="T12" fmla="*/ 249 w 249"/>
                  <a:gd name="T13" fmla="*/ 95 h 302"/>
                  <a:gd name="T14" fmla="*/ 228 w 249"/>
                  <a:gd name="T15" fmla="*/ 113 h 302"/>
                  <a:gd name="T16" fmla="*/ 229 w 249"/>
                  <a:gd name="T17" fmla="*/ 130 h 302"/>
                  <a:gd name="T18" fmla="*/ 220 w 249"/>
                  <a:gd name="T19" fmla="*/ 154 h 302"/>
                  <a:gd name="T20" fmla="*/ 207 w 249"/>
                  <a:gd name="T21" fmla="*/ 150 h 302"/>
                  <a:gd name="T22" fmla="*/ 207 w 249"/>
                  <a:gd name="T23" fmla="*/ 178 h 302"/>
                  <a:gd name="T24" fmla="*/ 212 w 249"/>
                  <a:gd name="T25" fmla="*/ 209 h 302"/>
                  <a:gd name="T26" fmla="*/ 179 w 249"/>
                  <a:gd name="T27" fmla="*/ 215 h 302"/>
                  <a:gd name="T28" fmla="*/ 194 w 249"/>
                  <a:gd name="T29" fmla="*/ 230 h 302"/>
                  <a:gd name="T30" fmla="*/ 190 w 249"/>
                  <a:gd name="T31" fmla="*/ 258 h 302"/>
                  <a:gd name="T32" fmla="*/ 152 w 249"/>
                  <a:gd name="T33" fmla="*/ 243 h 302"/>
                  <a:gd name="T34" fmla="*/ 132 w 249"/>
                  <a:gd name="T35" fmla="*/ 250 h 302"/>
                  <a:gd name="T36" fmla="*/ 147 w 249"/>
                  <a:gd name="T37" fmla="*/ 269 h 302"/>
                  <a:gd name="T38" fmla="*/ 128 w 249"/>
                  <a:gd name="T39" fmla="*/ 296 h 302"/>
                  <a:gd name="T40" fmla="*/ 89 w 249"/>
                  <a:gd name="T41" fmla="*/ 302 h 302"/>
                  <a:gd name="T42" fmla="*/ 56 w 249"/>
                  <a:gd name="T43" fmla="*/ 287 h 302"/>
                  <a:gd name="T44" fmla="*/ 55 w 249"/>
                  <a:gd name="T45" fmla="*/ 260 h 302"/>
                  <a:gd name="T46" fmla="*/ 40 w 249"/>
                  <a:gd name="T47" fmla="*/ 256 h 302"/>
                  <a:gd name="T48" fmla="*/ 40 w 249"/>
                  <a:gd name="T49" fmla="*/ 239 h 302"/>
                  <a:gd name="T50" fmla="*/ 56 w 249"/>
                  <a:gd name="T51" fmla="*/ 228 h 302"/>
                  <a:gd name="T52" fmla="*/ 71 w 249"/>
                  <a:gd name="T53" fmla="*/ 189 h 302"/>
                  <a:gd name="T54" fmla="*/ 61 w 249"/>
                  <a:gd name="T55" fmla="*/ 180 h 302"/>
                  <a:gd name="T56" fmla="*/ 50 w 249"/>
                  <a:gd name="T57" fmla="*/ 180 h 302"/>
                  <a:gd name="T58" fmla="*/ 44 w 249"/>
                  <a:gd name="T59" fmla="*/ 161 h 302"/>
                  <a:gd name="T60" fmla="*/ 14 w 249"/>
                  <a:gd name="T61" fmla="*/ 156 h 302"/>
                  <a:gd name="T62" fmla="*/ 0 w 249"/>
                  <a:gd name="T63" fmla="*/ 118 h 302"/>
                  <a:gd name="T64" fmla="*/ 1 w 249"/>
                  <a:gd name="T65" fmla="*/ 105 h 302"/>
                  <a:gd name="T66" fmla="*/ 14 w 249"/>
                  <a:gd name="T67" fmla="*/ 100 h 302"/>
                  <a:gd name="T68" fmla="*/ 48 w 249"/>
                  <a:gd name="T69" fmla="*/ 110 h 302"/>
                  <a:gd name="T70" fmla="*/ 63 w 249"/>
                  <a:gd name="T71" fmla="*/ 106 h 302"/>
                  <a:gd name="T72" fmla="*/ 101 w 249"/>
                  <a:gd name="T73" fmla="*/ 105 h 302"/>
                  <a:gd name="T74" fmla="*/ 114 w 249"/>
                  <a:gd name="T75" fmla="*/ 71 h 302"/>
                  <a:gd name="T76" fmla="*/ 101 w 249"/>
                  <a:gd name="T77" fmla="*/ 41 h 302"/>
                  <a:gd name="T78" fmla="*/ 78 w 249"/>
                  <a:gd name="T79" fmla="*/ 12 h 302"/>
                  <a:gd name="T80" fmla="*/ 124 w 249"/>
                  <a:gd name="T81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9" h="302">
                    <a:moveTo>
                      <a:pt x="124" y="0"/>
                    </a:moveTo>
                    <a:lnTo>
                      <a:pt x="145" y="3"/>
                    </a:lnTo>
                    <a:lnTo>
                      <a:pt x="158" y="17"/>
                    </a:lnTo>
                    <a:lnTo>
                      <a:pt x="190" y="66"/>
                    </a:lnTo>
                    <a:lnTo>
                      <a:pt x="199" y="58"/>
                    </a:lnTo>
                    <a:lnTo>
                      <a:pt x="236" y="65"/>
                    </a:lnTo>
                    <a:lnTo>
                      <a:pt x="249" y="95"/>
                    </a:lnTo>
                    <a:lnTo>
                      <a:pt x="228" y="113"/>
                    </a:lnTo>
                    <a:lnTo>
                      <a:pt x="229" y="130"/>
                    </a:lnTo>
                    <a:lnTo>
                      <a:pt x="220" y="154"/>
                    </a:lnTo>
                    <a:lnTo>
                      <a:pt x="207" y="150"/>
                    </a:lnTo>
                    <a:lnTo>
                      <a:pt x="207" y="178"/>
                    </a:lnTo>
                    <a:lnTo>
                      <a:pt x="212" y="209"/>
                    </a:lnTo>
                    <a:lnTo>
                      <a:pt x="179" y="215"/>
                    </a:lnTo>
                    <a:lnTo>
                      <a:pt x="194" y="230"/>
                    </a:lnTo>
                    <a:lnTo>
                      <a:pt x="190" y="258"/>
                    </a:lnTo>
                    <a:lnTo>
                      <a:pt x="152" y="243"/>
                    </a:lnTo>
                    <a:lnTo>
                      <a:pt x="132" y="250"/>
                    </a:lnTo>
                    <a:lnTo>
                      <a:pt x="147" y="269"/>
                    </a:lnTo>
                    <a:lnTo>
                      <a:pt x="128" y="296"/>
                    </a:lnTo>
                    <a:lnTo>
                      <a:pt x="89" y="302"/>
                    </a:lnTo>
                    <a:lnTo>
                      <a:pt x="56" y="287"/>
                    </a:lnTo>
                    <a:lnTo>
                      <a:pt x="55" y="260"/>
                    </a:lnTo>
                    <a:lnTo>
                      <a:pt x="40" y="256"/>
                    </a:lnTo>
                    <a:lnTo>
                      <a:pt x="40" y="239"/>
                    </a:lnTo>
                    <a:lnTo>
                      <a:pt x="56" y="228"/>
                    </a:lnTo>
                    <a:lnTo>
                      <a:pt x="71" y="189"/>
                    </a:lnTo>
                    <a:lnTo>
                      <a:pt x="61" y="180"/>
                    </a:lnTo>
                    <a:lnTo>
                      <a:pt x="50" y="180"/>
                    </a:lnTo>
                    <a:lnTo>
                      <a:pt x="44" y="161"/>
                    </a:lnTo>
                    <a:lnTo>
                      <a:pt x="14" y="156"/>
                    </a:lnTo>
                    <a:lnTo>
                      <a:pt x="0" y="118"/>
                    </a:lnTo>
                    <a:lnTo>
                      <a:pt x="1" y="105"/>
                    </a:lnTo>
                    <a:lnTo>
                      <a:pt x="14" y="100"/>
                    </a:lnTo>
                    <a:lnTo>
                      <a:pt x="48" y="110"/>
                    </a:lnTo>
                    <a:lnTo>
                      <a:pt x="63" y="106"/>
                    </a:lnTo>
                    <a:lnTo>
                      <a:pt x="101" y="105"/>
                    </a:lnTo>
                    <a:lnTo>
                      <a:pt x="114" y="71"/>
                    </a:lnTo>
                    <a:lnTo>
                      <a:pt x="101" y="41"/>
                    </a:lnTo>
                    <a:lnTo>
                      <a:pt x="78" y="12"/>
                    </a:lnTo>
                    <a:lnTo>
                      <a:pt x="124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64" name="Torsås">
                <a:extLst>
                  <a:ext uri="{FF2B5EF4-FFF2-40B4-BE49-F238E27FC236}">
                    <a16:creationId xmlns:a16="http://schemas.microsoft.com/office/drawing/2014/main" id="{00000000-0008-0000-0200-0000E4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7496" y="5481085"/>
                <a:ext cx="223433" cy="193140"/>
              </a:xfrm>
              <a:custGeom>
                <a:avLst/>
                <a:gdLst>
                  <a:gd name="T0" fmla="*/ 35 w 162"/>
                  <a:gd name="T1" fmla="*/ 0 h 140"/>
                  <a:gd name="T2" fmla="*/ 53 w 162"/>
                  <a:gd name="T3" fmla="*/ 9 h 140"/>
                  <a:gd name="T4" fmla="*/ 93 w 162"/>
                  <a:gd name="T5" fmla="*/ 9 h 140"/>
                  <a:gd name="T6" fmla="*/ 118 w 162"/>
                  <a:gd name="T7" fmla="*/ 4 h 140"/>
                  <a:gd name="T8" fmla="*/ 119 w 162"/>
                  <a:gd name="T9" fmla="*/ 16 h 140"/>
                  <a:gd name="T10" fmla="*/ 161 w 162"/>
                  <a:gd name="T11" fmla="*/ 38 h 140"/>
                  <a:gd name="T12" fmla="*/ 162 w 162"/>
                  <a:gd name="T13" fmla="*/ 41 h 140"/>
                  <a:gd name="T14" fmla="*/ 137 w 162"/>
                  <a:gd name="T15" fmla="*/ 127 h 140"/>
                  <a:gd name="T16" fmla="*/ 116 w 162"/>
                  <a:gd name="T17" fmla="*/ 140 h 140"/>
                  <a:gd name="T18" fmla="*/ 102 w 162"/>
                  <a:gd name="T19" fmla="*/ 131 h 140"/>
                  <a:gd name="T20" fmla="*/ 69 w 162"/>
                  <a:gd name="T21" fmla="*/ 132 h 140"/>
                  <a:gd name="T22" fmla="*/ 47 w 162"/>
                  <a:gd name="T23" fmla="*/ 121 h 140"/>
                  <a:gd name="T24" fmla="*/ 26 w 162"/>
                  <a:gd name="T25" fmla="*/ 77 h 140"/>
                  <a:gd name="T26" fmla="*/ 7 w 162"/>
                  <a:gd name="T27" fmla="*/ 72 h 140"/>
                  <a:gd name="T28" fmla="*/ 0 w 162"/>
                  <a:gd name="T29" fmla="*/ 56 h 140"/>
                  <a:gd name="T30" fmla="*/ 18 w 162"/>
                  <a:gd name="T31" fmla="*/ 38 h 140"/>
                  <a:gd name="T32" fmla="*/ 15 w 162"/>
                  <a:gd name="T33" fmla="*/ 16 h 140"/>
                  <a:gd name="T34" fmla="*/ 35 w 162"/>
                  <a:gd name="T35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2" h="140">
                    <a:moveTo>
                      <a:pt x="35" y="0"/>
                    </a:moveTo>
                    <a:lnTo>
                      <a:pt x="53" y="9"/>
                    </a:lnTo>
                    <a:lnTo>
                      <a:pt x="93" y="9"/>
                    </a:lnTo>
                    <a:lnTo>
                      <a:pt x="118" y="4"/>
                    </a:lnTo>
                    <a:lnTo>
                      <a:pt x="119" y="16"/>
                    </a:lnTo>
                    <a:lnTo>
                      <a:pt x="161" y="38"/>
                    </a:lnTo>
                    <a:lnTo>
                      <a:pt x="162" y="41"/>
                    </a:lnTo>
                    <a:lnTo>
                      <a:pt x="137" y="127"/>
                    </a:lnTo>
                    <a:lnTo>
                      <a:pt x="116" y="140"/>
                    </a:lnTo>
                    <a:lnTo>
                      <a:pt x="102" y="131"/>
                    </a:lnTo>
                    <a:lnTo>
                      <a:pt x="69" y="132"/>
                    </a:lnTo>
                    <a:lnTo>
                      <a:pt x="47" y="121"/>
                    </a:lnTo>
                    <a:lnTo>
                      <a:pt x="26" y="77"/>
                    </a:lnTo>
                    <a:lnTo>
                      <a:pt x="7" y="72"/>
                    </a:lnTo>
                    <a:lnTo>
                      <a:pt x="0" y="56"/>
                    </a:lnTo>
                    <a:lnTo>
                      <a:pt x="18" y="38"/>
                    </a:lnTo>
                    <a:lnTo>
                      <a:pt x="15" y="16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65" name="Emmaboda">
                <a:extLst>
                  <a:ext uri="{FF2B5EF4-FFF2-40B4-BE49-F238E27FC236}">
                    <a16:creationId xmlns:a16="http://schemas.microsoft.com/office/drawing/2014/main" id="{00000000-0008-0000-0200-0000E5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3959" y="5223580"/>
                <a:ext cx="207003" cy="334221"/>
              </a:xfrm>
              <a:custGeom>
                <a:avLst/>
                <a:gdLst>
                  <a:gd name="T0" fmla="*/ 76 w 151"/>
                  <a:gd name="T1" fmla="*/ 0 h 242"/>
                  <a:gd name="T2" fmla="*/ 106 w 151"/>
                  <a:gd name="T3" fmla="*/ 5 h 242"/>
                  <a:gd name="T4" fmla="*/ 112 w 151"/>
                  <a:gd name="T5" fmla="*/ 24 h 242"/>
                  <a:gd name="T6" fmla="*/ 123 w 151"/>
                  <a:gd name="T7" fmla="*/ 24 h 242"/>
                  <a:gd name="T8" fmla="*/ 133 w 151"/>
                  <a:gd name="T9" fmla="*/ 33 h 242"/>
                  <a:gd name="T10" fmla="*/ 118 w 151"/>
                  <a:gd name="T11" fmla="*/ 72 h 242"/>
                  <a:gd name="T12" fmla="*/ 102 w 151"/>
                  <a:gd name="T13" fmla="*/ 83 h 242"/>
                  <a:gd name="T14" fmla="*/ 102 w 151"/>
                  <a:gd name="T15" fmla="*/ 100 h 242"/>
                  <a:gd name="T16" fmla="*/ 117 w 151"/>
                  <a:gd name="T17" fmla="*/ 104 h 242"/>
                  <a:gd name="T18" fmla="*/ 118 w 151"/>
                  <a:gd name="T19" fmla="*/ 131 h 242"/>
                  <a:gd name="T20" fmla="*/ 151 w 151"/>
                  <a:gd name="T21" fmla="*/ 146 h 242"/>
                  <a:gd name="T22" fmla="*/ 150 w 151"/>
                  <a:gd name="T23" fmla="*/ 160 h 242"/>
                  <a:gd name="T24" fmla="*/ 140 w 151"/>
                  <a:gd name="T25" fmla="*/ 169 h 242"/>
                  <a:gd name="T26" fmla="*/ 147 w 151"/>
                  <a:gd name="T27" fmla="*/ 186 h 242"/>
                  <a:gd name="T28" fmla="*/ 127 w 151"/>
                  <a:gd name="T29" fmla="*/ 202 h 242"/>
                  <a:gd name="T30" fmla="*/ 130 w 151"/>
                  <a:gd name="T31" fmla="*/ 224 h 242"/>
                  <a:gd name="T32" fmla="*/ 112 w 151"/>
                  <a:gd name="T33" fmla="*/ 242 h 242"/>
                  <a:gd name="T34" fmla="*/ 105 w 151"/>
                  <a:gd name="T35" fmla="*/ 227 h 242"/>
                  <a:gd name="T36" fmla="*/ 89 w 151"/>
                  <a:gd name="T37" fmla="*/ 227 h 242"/>
                  <a:gd name="T38" fmla="*/ 80 w 151"/>
                  <a:gd name="T39" fmla="*/ 210 h 242"/>
                  <a:gd name="T40" fmla="*/ 57 w 151"/>
                  <a:gd name="T41" fmla="*/ 199 h 242"/>
                  <a:gd name="T42" fmla="*/ 50 w 151"/>
                  <a:gd name="T43" fmla="*/ 218 h 242"/>
                  <a:gd name="T44" fmla="*/ 21 w 151"/>
                  <a:gd name="T45" fmla="*/ 208 h 242"/>
                  <a:gd name="T46" fmla="*/ 0 w 151"/>
                  <a:gd name="T47" fmla="*/ 215 h 242"/>
                  <a:gd name="T48" fmla="*/ 3 w 151"/>
                  <a:gd name="T49" fmla="*/ 180 h 242"/>
                  <a:gd name="T50" fmla="*/ 12 w 151"/>
                  <a:gd name="T51" fmla="*/ 172 h 242"/>
                  <a:gd name="T52" fmla="*/ 9 w 151"/>
                  <a:gd name="T53" fmla="*/ 143 h 242"/>
                  <a:gd name="T54" fmla="*/ 29 w 151"/>
                  <a:gd name="T55" fmla="*/ 117 h 242"/>
                  <a:gd name="T56" fmla="*/ 25 w 151"/>
                  <a:gd name="T57" fmla="*/ 101 h 242"/>
                  <a:gd name="T58" fmla="*/ 29 w 151"/>
                  <a:gd name="T59" fmla="*/ 76 h 242"/>
                  <a:gd name="T60" fmla="*/ 9 w 151"/>
                  <a:gd name="T61" fmla="*/ 37 h 242"/>
                  <a:gd name="T62" fmla="*/ 36 w 151"/>
                  <a:gd name="T63" fmla="*/ 25 h 242"/>
                  <a:gd name="T64" fmla="*/ 71 w 151"/>
                  <a:gd name="T65" fmla="*/ 20 h 242"/>
                  <a:gd name="T66" fmla="*/ 76 w 151"/>
                  <a:gd name="T67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1" h="242">
                    <a:moveTo>
                      <a:pt x="76" y="0"/>
                    </a:moveTo>
                    <a:lnTo>
                      <a:pt x="106" y="5"/>
                    </a:lnTo>
                    <a:lnTo>
                      <a:pt x="112" y="24"/>
                    </a:lnTo>
                    <a:lnTo>
                      <a:pt x="123" y="24"/>
                    </a:lnTo>
                    <a:lnTo>
                      <a:pt x="133" y="33"/>
                    </a:lnTo>
                    <a:lnTo>
                      <a:pt x="118" y="72"/>
                    </a:lnTo>
                    <a:lnTo>
                      <a:pt x="102" y="83"/>
                    </a:lnTo>
                    <a:lnTo>
                      <a:pt x="102" y="100"/>
                    </a:lnTo>
                    <a:lnTo>
                      <a:pt x="117" y="104"/>
                    </a:lnTo>
                    <a:lnTo>
                      <a:pt x="118" y="131"/>
                    </a:lnTo>
                    <a:lnTo>
                      <a:pt x="151" y="146"/>
                    </a:lnTo>
                    <a:lnTo>
                      <a:pt x="150" y="160"/>
                    </a:lnTo>
                    <a:lnTo>
                      <a:pt x="140" y="169"/>
                    </a:lnTo>
                    <a:lnTo>
                      <a:pt x="147" y="186"/>
                    </a:lnTo>
                    <a:lnTo>
                      <a:pt x="127" y="202"/>
                    </a:lnTo>
                    <a:lnTo>
                      <a:pt x="130" y="224"/>
                    </a:lnTo>
                    <a:lnTo>
                      <a:pt x="112" y="242"/>
                    </a:lnTo>
                    <a:lnTo>
                      <a:pt x="105" y="227"/>
                    </a:lnTo>
                    <a:lnTo>
                      <a:pt x="89" y="227"/>
                    </a:lnTo>
                    <a:lnTo>
                      <a:pt x="80" y="210"/>
                    </a:lnTo>
                    <a:lnTo>
                      <a:pt x="57" y="199"/>
                    </a:lnTo>
                    <a:lnTo>
                      <a:pt x="50" y="218"/>
                    </a:lnTo>
                    <a:lnTo>
                      <a:pt x="21" y="208"/>
                    </a:lnTo>
                    <a:lnTo>
                      <a:pt x="0" y="215"/>
                    </a:lnTo>
                    <a:lnTo>
                      <a:pt x="3" y="180"/>
                    </a:lnTo>
                    <a:lnTo>
                      <a:pt x="12" y="172"/>
                    </a:lnTo>
                    <a:lnTo>
                      <a:pt x="9" y="143"/>
                    </a:lnTo>
                    <a:lnTo>
                      <a:pt x="29" y="117"/>
                    </a:lnTo>
                    <a:lnTo>
                      <a:pt x="25" y="101"/>
                    </a:lnTo>
                    <a:lnTo>
                      <a:pt x="29" y="76"/>
                    </a:lnTo>
                    <a:lnTo>
                      <a:pt x="9" y="37"/>
                    </a:lnTo>
                    <a:lnTo>
                      <a:pt x="36" y="25"/>
                    </a:lnTo>
                    <a:lnTo>
                      <a:pt x="71" y="20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66" name="Ljungby">
                <a:extLst>
                  <a:ext uri="{FF2B5EF4-FFF2-40B4-BE49-F238E27FC236}">
                    <a16:creationId xmlns:a16="http://schemas.microsoft.com/office/drawing/2014/main" id="{00000000-0008-0000-0200-0000E7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8882" y="5012631"/>
                <a:ext cx="475693" cy="391759"/>
              </a:xfrm>
              <a:custGeom>
                <a:avLst/>
                <a:gdLst>
                  <a:gd name="T0" fmla="*/ 160 w 347"/>
                  <a:gd name="T1" fmla="*/ 0 h 284"/>
                  <a:gd name="T2" fmla="*/ 183 w 347"/>
                  <a:gd name="T3" fmla="*/ 4 h 284"/>
                  <a:gd name="T4" fmla="*/ 198 w 347"/>
                  <a:gd name="T5" fmla="*/ 38 h 284"/>
                  <a:gd name="T6" fmla="*/ 219 w 347"/>
                  <a:gd name="T7" fmla="*/ 28 h 284"/>
                  <a:gd name="T8" fmla="*/ 223 w 347"/>
                  <a:gd name="T9" fmla="*/ 13 h 284"/>
                  <a:gd name="T10" fmla="*/ 251 w 347"/>
                  <a:gd name="T11" fmla="*/ 5 h 284"/>
                  <a:gd name="T12" fmla="*/ 271 w 347"/>
                  <a:gd name="T13" fmla="*/ 10 h 284"/>
                  <a:gd name="T14" fmla="*/ 284 w 347"/>
                  <a:gd name="T15" fmla="*/ 25 h 284"/>
                  <a:gd name="T16" fmla="*/ 291 w 347"/>
                  <a:gd name="T17" fmla="*/ 20 h 284"/>
                  <a:gd name="T18" fmla="*/ 312 w 347"/>
                  <a:gd name="T19" fmla="*/ 54 h 284"/>
                  <a:gd name="T20" fmla="*/ 314 w 347"/>
                  <a:gd name="T21" fmla="*/ 79 h 284"/>
                  <a:gd name="T22" fmla="*/ 327 w 347"/>
                  <a:gd name="T23" fmla="*/ 110 h 284"/>
                  <a:gd name="T24" fmla="*/ 343 w 347"/>
                  <a:gd name="T25" fmla="*/ 119 h 284"/>
                  <a:gd name="T26" fmla="*/ 347 w 347"/>
                  <a:gd name="T27" fmla="*/ 166 h 284"/>
                  <a:gd name="T28" fmla="*/ 339 w 347"/>
                  <a:gd name="T29" fmla="*/ 182 h 284"/>
                  <a:gd name="T30" fmla="*/ 342 w 347"/>
                  <a:gd name="T31" fmla="*/ 198 h 284"/>
                  <a:gd name="T32" fmla="*/ 334 w 347"/>
                  <a:gd name="T33" fmla="*/ 215 h 284"/>
                  <a:gd name="T34" fmla="*/ 288 w 347"/>
                  <a:gd name="T35" fmla="*/ 251 h 284"/>
                  <a:gd name="T36" fmla="*/ 262 w 347"/>
                  <a:gd name="T37" fmla="*/ 220 h 284"/>
                  <a:gd name="T38" fmla="*/ 226 w 347"/>
                  <a:gd name="T39" fmla="*/ 272 h 284"/>
                  <a:gd name="T40" fmla="*/ 213 w 347"/>
                  <a:gd name="T41" fmla="*/ 265 h 284"/>
                  <a:gd name="T42" fmla="*/ 186 w 347"/>
                  <a:gd name="T43" fmla="*/ 284 h 284"/>
                  <a:gd name="T44" fmla="*/ 166 w 347"/>
                  <a:gd name="T45" fmla="*/ 283 h 284"/>
                  <a:gd name="T46" fmla="*/ 147 w 347"/>
                  <a:gd name="T47" fmla="*/ 275 h 284"/>
                  <a:gd name="T48" fmla="*/ 157 w 347"/>
                  <a:gd name="T49" fmla="*/ 258 h 284"/>
                  <a:gd name="T50" fmla="*/ 156 w 347"/>
                  <a:gd name="T51" fmla="*/ 240 h 284"/>
                  <a:gd name="T52" fmla="*/ 135 w 347"/>
                  <a:gd name="T53" fmla="*/ 255 h 284"/>
                  <a:gd name="T54" fmla="*/ 99 w 347"/>
                  <a:gd name="T55" fmla="*/ 251 h 284"/>
                  <a:gd name="T56" fmla="*/ 82 w 347"/>
                  <a:gd name="T57" fmla="*/ 244 h 284"/>
                  <a:gd name="T58" fmla="*/ 61 w 347"/>
                  <a:gd name="T59" fmla="*/ 249 h 284"/>
                  <a:gd name="T60" fmla="*/ 54 w 347"/>
                  <a:gd name="T61" fmla="*/ 266 h 284"/>
                  <a:gd name="T62" fmla="*/ 30 w 347"/>
                  <a:gd name="T63" fmla="*/ 278 h 284"/>
                  <a:gd name="T64" fmla="*/ 23 w 347"/>
                  <a:gd name="T65" fmla="*/ 249 h 284"/>
                  <a:gd name="T66" fmla="*/ 5 w 347"/>
                  <a:gd name="T67" fmla="*/ 228 h 284"/>
                  <a:gd name="T68" fmla="*/ 5 w 347"/>
                  <a:gd name="T69" fmla="*/ 177 h 284"/>
                  <a:gd name="T70" fmla="*/ 0 w 347"/>
                  <a:gd name="T71" fmla="*/ 132 h 284"/>
                  <a:gd name="T72" fmla="*/ 14 w 347"/>
                  <a:gd name="T73" fmla="*/ 117 h 284"/>
                  <a:gd name="T74" fmla="*/ 26 w 347"/>
                  <a:gd name="T75" fmla="*/ 123 h 284"/>
                  <a:gd name="T76" fmla="*/ 59 w 347"/>
                  <a:gd name="T77" fmla="*/ 114 h 284"/>
                  <a:gd name="T78" fmla="*/ 65 w 347"/>
                  <a:gd name="T79" fmla="*/ 120 h 284"/>
                  <a:gd name="T80" fmla="*/ 81 w 347"/>
                  <a:gd name="T81" fmla="*/ 107 h 284"/>
                  <a:gd name="T82" fmla="*/ 110 w 347"/>
                  <a:gd name="T83" fmla="*/ 106 h 284"/>
                  <a:gd name="T84" fmla="*/ 114 w 347"/>
                  <a:gd name="T85" fmla="*/ 98 h 284"/>
                  <a:gd name="T86" fmla="*/ 127 w 347"/>
                  <a:gd name="T87" fmla="*/ 101 h 284"/>
                  <a:gd name="T88" fmla="*/ 139 w 347"/>
                  <a:gd name="T89" fmla="*/ 64 h 284"/>
                  <a:gd name="T90" fmla="*/ 136 w 347"/>
                  <a:gd name="T91" fmla="*/ 50 h 284"/>
                  <a:gd name="T92" fmla="*/ 143 w 347"/>
                  <a:gd name="T93" fmla="*/ 8 h 284"/>
                  <a:gd name="T94" fmla="*/ 160 w 347"/>
                  <a:gd name="T95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47" h="284">
                    <a:moveTo>
                      <a:pt x="160" y="0"/>
                    </a:moveTo>
                    <a:lnTo>
                      <a:pt x="183" y="4"/>
                    </a:lnTo>
                    <a:lnTo>
                      <a:pt x="198" y="38"/>
                    </a:lnTo>
                    <a:lnTo>
                      <a:pt x="219" y="28"/>
                    </a:lnTo>
                    <a:lnTo>
                      <a:pt x="223" y="13"/>
                    </a:lnTo>
                    <a:lnTo>
                      <a:pt x="251" y="5"/>
                    </a:lnTo>
                    <a:lnTo>
                      <a:pt x="271" y="10"/>
                    </a:lnTo>
                    <a:lnTo>
                      <a:pt x="284" y="25"/>
                    </a:lnTo>
                    <a:lnTo>
                      <a:pt x="291" y="20"/>
                    </a:lnTo>
                    <a:lnTo>
                      <a:pt x="312" y="54"/>
                    </a:lnTo>
                    <a:lnTo>
                      <a:pt x="314" y="79"/>
                    </a:lnTo>
                    <a:lnTo>
                      <a:pt x="327" y="110"/>
                    </a:lnTo>
                    <a:lnTo>
                      <a:pt x="343" y="119"/>
                    </a:lnTo>
                    <a:lnTo>
                      <a:pt x="347" y="166"/>
                    </a:lnTo>
                    <a:lnTo>
                      <a:pt x="339" y="182"/>
                    </a:lnTo>
                    <a:lnTo>
                      <a:pt x="342" y="198"/>
                    </a:lnTo>
                    <a:lnTo>
                      <a:pt x="334" y="215"/>
                    </a:lnTo>
                    <a:lnTo>
                      <a:pt x="288" y="251"/>
                    </a:lnTo>
                    <a:lnTo>
                      <a:pt x="262" y="220"/>
                    </a:lnTo>
                    <a:lnTo>
                      <a:pt x="226" y="272"/>
                    </a:lnTo>
                    <a:lnTo>
                      <a:pt x="213" y="265"/>
                    </a:lnTo>
                    <a:lnTo>
                      <a:pt x="186" y="284"/>
                    </a:lnTo>
                    <a:lnTo>
                      <a:pt x="166" y="283"/>
                    </a:lnTo>
                    <a:lnTo>
                      <a:pt x="147" y="275"/>
                    </a:lnTo>
                    <a:lnTo>
                      <a:pt x="157" y="258"/>
                    </a:lnTo>
                    <a:lnTo>
                      <a:pt x="156" y="240"/>
                    </a:lnTo>
                    <a:lnTo>
                      <a:pt x="135" y="255"/>
                    </a:lnTo>
                    <a:lnTo>
                      <a:pt x="99" y="251"/>
                    </a:lnTo>
                    <a:lnTo>
                      <a:pt x="82" y="244"/>
                    </a:lnTo>
                    <a:lnTo>
                      <a:pt x="61" y="249"/>
                    </a:lnTo>
                    <a:lnTo>
                      <a:pt x="54" y="266"/>
                    </a:lnTo>
                    <a:lnTo>
                      <a:pt x="30" y="278"/>
                    </a:lnTo>
                    <a:lnTo>
                      <a:pt x="23" y="249"/>
                    </a:lnTo>
                    <a:lnTo>
                      <a:pt x="5" y="228"/>
                    </a:lnTo>
                    <a:lnTo>
                      <a:pt x="5" y="177"/>
                    </a:lnTo>
                    <a:lnTo>
                      <a:pt x="0" y="132"/>
                    </a:lnTo>
                    <a:lnTo>
                      <a:pt x="14" y="117"/>
                    </a:lnTo>
                    <a:lnTo>
                      <a:pt x="26" y="123"/>
                    </a:lnTo>
                    <a:lnTo>
                      <a:pt x="59" y="114"/>
                    </a:lnTo>
                    <a:lnTo>
                      <a:pt x="65" y="120"/>
                    </a:lnTo>
                    <a:lnTo>
                      <a:pt x="81" y="107"/>
                    </a:lnTo>
                    <a:lnTo>
                      <a:pt x="110" y="106"/>
                    </a:lnTo>
                    <a:lnTo>
                      <a:pt x="114" y="98"/>
                    </a:lnTo>
                    <a:lnTo>
                      <a:pt x="127" y="101"/>
                    </a:lnTo>
                    <a:lnTo>
                      <a:pt x="139" y="64"/>
                    </a:lnTo>
                    <a:lnTo>
                      <a:pt x="136" y="50"/>
                    </a:lnTo>
                    <a:lnTo>
                      <a:pt x="143" y="8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67" name="Alvesta">
                <a:extLst>
                  <a:ext uri="{FF2B5EF4-FFF2-40B4-BE49-F238E27FC236}">
                    <a16:creationId xmlns:a16="http://schemas.microsoft.com/office/drawing/2014/main" id="{00000000-0008-0000-0200-0000E9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3610" y="4946874"/>
                <a:ext cx="198757" cy="521880"/>
              </a:xfrm>
              <a:custGeom>
                <a:avLst/>
                <a:gdLst>
                  <a:gd name="T0" fmla="*/ 25 w 144"/>
                  <a:gd name="T1" fmla="*/ 0 h 378"/>
                  <a:gd name="T2" fmla="*/ 76 w 144"/>
                  <a:gd name="T3" fmla="*/ 0 h 378"/>
                  <a:gd name="T4" fmla="*/ 79 w 144"/>
                  <a:gd name="T5" fmla="*/ 23 h 378"/>
                  <a:gd name="T6" fmla="*/ 121 w 144"/>
                  <a:gd name="T7" fmla="*/ 44 h 378"/>
                  <a:gd name="T8" fmla="*/ 127 w 144"/>
                  <a:gd name="T9" fmla="*/ 106 h 378"/>
                  <a:gd name="T10" fmla="*/ 144 w 144"/>
                  <a:gd name="T11" fmla="*/ 121 h 378"/>
                  <a:gd name="T12" fmla="*/ 121 w 144"/>
                  <a:gd name="T13" fmla="*/ 168 h 378"/>
                  <a:gd name="T14" fmla="*/ 100 w 144"/>
                  <a:gd name="T15" fmla="*/ 192 h 378"/>
                  <a:gd name="T16" fmla="*/ 108 w 144"/>
                  <a:gd name="T17" fmla="*/ 216 h 378"/>
                  <a:gd name="T18" fmla="*/ 125 w 144"/>
                  <a:gd name="T19" fmla="*/ 216 h 378"/>
                  <a:gd name="T20" fmla="*/ 135 w 144"/>
                  <a:gd name="T21" fmla="*/ 241 h 378"/>
                  <a:gd name="T22" fmla="*/ 136 w 144"/>
                  <a:gd name="T23" fmla="*/ 295 h 378"/>
                  <a:gd name="T24" fmla="*/ 118 w 144"/>
                  <a:gd name="T25" fmla="*/ 311 h 378"/>
                  <a:gd name="T26" fmla="*/ 128 w 144"/>
                  <a:gd name="T27" fmla="*/ 373 h 378"/>
                  <a:gd name="T28" fmla="*/ 104 w 144"/>
                  <a:gd name="T29" fmla="*/ 378 h 378"/>
                  <a:gd name="T30" fmla="*/ 89 w 144"/>
                  <a:gd name="T31" fmla="*/ 360 h 378"/>
                  <a:gd name="T32" fmla="*/ 50 w 144"/>
                  <a:gd name="T33" fmla="*/ 353 h 378"/>
                  <a:gd name="T34" fmla="*/ 53 w 144"/>
                  <a:gd name="T35" fmla="*/ 311 h 378"/>
                  <a:gd name="T36" fmla="*/ 41 w 144"/>
                  <a:gd name="T37" fmla="*/ 306 h 378"/>
                  <a:gd name="T38" fmla="*/ 37 w 144"/>
                  <a:gd name="T39" fmla="*/ 264 h 378"/>
                  <a:gd name="T40" fmla="*/ 3 w 144"/>
                  <a:gd name="T41" fmla="*/ 246 h 378"/>
                  <a:gd name="T42" fmla="*/ 0 w 144"/>
                  <a:gd name="T43" fmla="*/ 230 h 378"/>
                  <a:gd name="T44" fmla="*/ 8 w 144"/>
                  <a:gd name="T45" fmla="*/ 214 h 378"/>
                  <a:gd name="T46" fmla="*/ 4 w 144"/>
                  <a:gd name="T47" fmla="*/ 167 h 378"/>
                  <a:gd name="T48" fmla="*/ 22 w 144"/>
                  <a:gd name="T49" fmla="*/ 157 h 378"/>
                  <a:gd name="T50" fmla="*/ 39 w 144"/>
                  <a:gd name="T51" fmla="*/ 115 h 378"/>
                  <a:gd name="T52" fmla="*/ 18 w 144"/>
                  <a:gd name="T53" fmla="*/ 89 h 378"/>
                  <a:gd name="T54" fmla="*/ 16 w 144"/>
                  <a:gd name="T55" fmla="*/ 68 h 378"/>
                  <a:gd name="T56" fmla="*/ 24 w 144"/>
                  <a:gd name="T57" fmla="*/ 57 h 378"/>
                  <a:gd name="T58" fmla="*/ 25 w 144"/>
                  <a:gd name="T59" fmla="*/ 0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4" h="378">
                    <a:moveTo>
                      <a:pt x="25" y="0"/>
                    </a:moveTo>
                    <a:lnTo>
                      <a:pt x="76" y="0"/>
                    </a:lnTo>
                    <a:lnTo>
                      <a:pt x="79" y="23"/>
                    </a:lnTo>
                    <a:lnTo>
                      <a:pt x="121" y="44"/>
                    </a:lnTo>
                    <a:lnTo>
                      <a:pt x="127" y="106"/>
                    </a:lnTo>
                    <a:lnTo>
                      <a:pt x="144" y="121"/>
                    </a:lnTo>
                    <a:lnTo>
                      <a:pt x="121" y="168"/>
                    </a:lnTo>
                    <a:lnTo>
                      <a:pt x="100" y="192"/>
                    </a:lnTo>
                    <a:lnTo>
                      <a:pt x="108" y="216"/>
                    </a:lnTo>
                    <a:lnTo>
                      <a:pt x="125" y="216"/>
                    </a:lnTo>
                    <a:lnTo>
                      <a:pt x="135" y="241"/>
                    </a:lnTo>
                    <a:lnTo>
                      <a:pt x="136" y="295"/>
                    </a:lnTo>
                    <a:lnTo>
                      <a:pt x="118" y="311"/>
                    </a:lnTo>
                    <a:lnTo>
                      <a:pt x="128" y="373"/>
                    </a:lnTo>
                    <a:lnTo>
                      <a:pt x="104" y="378"/>
                    </a:lnTo>
                    <a:lnTo>
                      <a:pt x="89" y="360"/>
                    </a:lnTo>
                    <a:lnTo>
                      <a:pt x="50" y="353"/>
                    </a:lnTo>
                    <a:lnTo>
                      <a:pt x="53" y="311"/>
                    </a:lnTo>
                    <a:lnTo>
                      <a:pt x="41" y="306"/>
                    </a:lnTo>
                    <a:lnTo>
                      <a:pt x="37" y="264"/>
                    </a:lnTo>
                    <a:lnTo>
                      <a:pt x="3" y="246"/>
                    </a:lnTo>
                    <a:lnTo>
                      <a:pt x="0" y="230"/>
                    </a:lnTo>
                    <a:lnTo>
                      <a:pt x="8" y="214"/>
                    </a:lnTo>
                    <a:lnTo>
                      <a:pt x="4" y="167"/>
                    </a:lnTo>
                    <a:lnTo>
                      <a:pt x="22" y="157"/>
                    </a:lnTo>
                    <a:lnTo>
                      <a:pt x="39" y="115"/>
                    </a:lnTo>
                    <a:lnTo>
                      <a:pt x="18" y="89"/>
                    </a:lnTo>
                    <a:lnTo>
                      <a:pt x="16" y="68"/>
                    </a:lnTo>
                    <a:lnTo>
                      <a:pt x="24" y="57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68" name="Växjö">
                <a:extLst>
                  <a:ext uri="{FF2B5EF4-FFF2-40B4-BE49-F238E27FC236}">
                    <a16:creationId xmlns:a16="http://schemas.microsoft.com/office/drawing/2014/main" id="{00000000-0008-0000-0200-0000EA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07795" y="4879770"/>
                <a:ext cx="348184" cy="531470"/>
              </a:xfrm>
              <a:custGeom>
                <a:avLst/>
                <a:gdLst>
                  <a:gd name="T0" fmla="*/ 85 w 253"/>
                  <a:gd name="T1" fmla="*/ 0 h 385"/>
                  <a:gd name="T2" fmla="*/ 105 w 253"/>
                  <a:gd name="T3" fmla="*/ 3 h 385"/>
                  <a:gd name="T4" fmla="*/ 126 w 253"/>
                  <a:gd name="T5" fmla="*/ 14 h 385"/>
                  <a:gd name="T6" fmla="*/ 140 w 253"/>
                  <a:gd name="T7" fmla="*/ 29 h 385"/>
                  <a:gd name="T8" fmla="*/ 145 w 253"/>
                  <a:gd name="T9" fmla="*/ 59 h 385"/>
                  <a:gd name="T10" fmla="*/ 163 w 253"/>
                  <a:gd name="T11" fmla="*/ 58 h 385"/>
                  <a:gd name="T12" fmla="*/ 170 w 253"/>
                  <a:gd name="T13" fmla="*/ 44 h 385"/>
                  <a:gd name="T14" fmla="*/ 185 w 253"/>
                  <a:gd name="T15" fmla="*/ 41 h 385"/>
                  <a:gd name="T16" fmla="*/ 199 w 253"/>
                  <a:gd name="T17" fmla="*/ 31 h 385"/>
                  <a:gd name="T18" fmla="*/ 220 w 253"/>
                  <a:gd name="T19" fmla="*/ 69 h 385"/>
                  <a:gd name="T20" fmla="*/ 216 w 253"/>
                  <a:gd name="T21" fmla="*/ 88 h 385"/>
                  <a:gd name="T22" fmla="*/ 225 w 253"/>
                  <a:gd name="T23" fmla="*/ 120 h 385"/>
                  <a:gd name="T24" fmla="*/ 253 w 253"/>
                  <a:gd name="T25" fmla="*/ 130 h 385"/>
                  <a:gd name="T26" fmla="*/ 250 w 253"/>
                  <a:gd name="T27" fmla="*/ 164 h 385"/>
                  <a:gd name="T28" fmla="*/ 235 w 253"/>
                  <a:gd name="T29" fmla="*/ 181 h 385"/>
                  <a:gd name="T30" fmla="*/ 221 w 253"/>
                  <a:gd name="T31" fmla="*/ 190 h 385"/>
                  <a:gd name="T32" fmla="*/ 237 w 253"/>
                  <a:gd name="T33" fmla="*/ 247 h 385"/>
                  <a:gd name="T34" fmla="*/ 202 w 253"/>
                  <a:gd name="T35" fmla="*/ 258 h 385"/>
                  <a:gd name="T36" fmla="*/ 197 w 253"/>
                  <a:gd name="T37" fmla="*/ 287 h 385"/>
                  <a:gd name="T38" fmla="*/ 216 w 253"/>
                  <a:gd name="T39" fmla="*/ 326 h 385"/>
                  <a:gd name="T40" fmla="*/ 199 w 253"/>
                  <a:gd name="T41" fmla="*/ 337 h 385"/>
                  <a:gd name="T42" fmla="*/ 203 w 253"/>
                  <a:gd name="T43" fmla="*/ 379 h 385"/>
                  <a:gd name="T44" fmla="*/ 187 w 253"/>
                  <a:gd name="T45" fmla="*/ 385 h 385"/>
                  <a:gd name="T46" fmla="*/ 181 w 253"/>
                  <a:gd name="T47" fmla="*/ 359 h 385"/>
                  <a:gd name="T48" fmla="*/ 153 w 253"/>
                  <a:gd name="T49" fmla="*/ 325 h 385"/>
                  <a:gd name="T50" fmla="*/ 122 w 253"/>
                  <a:gd name="T51" fmla="*/ 336 h 385"/>
                  <a:gd name="T52" fmla="*/ 115 w 253"/>
                  <a:gd name="T53" fmla="*/ 366 h 385"/>
                  <a:gd name="T54" fmla="*/ 88 w 253"/>
                  <a:gd name="T55" fmla="*/ 371 h 385"/>
                  <a:gd name="T56" fmla="*/ 60 w 253"/>
                  <a:gd name="T57" fmla="*/ 343 h 385"/>
                  <a:gd name="T58" fmla="*/ 59 w 253"/>
                  <a:gd name="T59" fmla="*/ 289 h 385"/>
                  <a:gd name="T60" fmla="*/ 49 w 253"/>
                  <a:gd name="T61" fmla="*/ 264 h 385"/>
                  <a:gd name="T62" fmla="*/ 32 w 253"/>
                  <a:gd name="T63" fmla="*/ 264 h 385"/>
                  <a:gd name="T64" fmla="*/ 24 w 253"/>
                  <a:gd name="T65" fmla="*/ 240 h 385"/>
                  <a:gd name="T66" fmla="*/ 45 w 253"/>
                  <a:gd name="T67" fmla="*/ 216 h 385"/>
                  <a:gd name="T68" fmla="*/ 68 w 253"/>
                  <a:gd name="T69" fmla="*/ 169 h 385"/>
                  <a:gd name="T70" fmla="*/ 51 w 253"/>
                  <a:gd name="T71" fmla="*/ 154 h 385"/>
                  <a:gd name="T72" fmla="*/ 45 w 253"/>
                  <a:gd name="T73" fmla="*/ 92 h 385"/>
                  <a:gd name="T74" fmla="*/ 3 w 253"/>
                  <a:gd name="T75" fmla="*/ 71 h 385"/>
                  <a:gd name="T76" fmla="*/ 0 w 253"/>
                  <a:gd name="T77" fmla="*/ 48 h 385"/>
                  <a:gd name="T78" fmla="*/ 18 w 253"/>
                  <a:gd name="T79" fmla="*/ 42 h 385"/>
                  <a:gd name="T80" fmla="*/ 24 w 253"/>
                  <a:gd name="T81" fmla="*/ 23 h 385"/>
                  <a:gd name="T82" fmla="*/ 34 w 253"/>
                  <a:gd name="T83" fmla="*/ 24 h 385"/>
                  <a:gd name="T84" fmla="*/ 42 w 253"/>
                  <a:gd name="T85" fmla="*/ 15 h 385"/>
                  <a:gd name="T86" fmla="*/ 63 w 253"/>
                  <a:gd name="T87" fmla="*/ 14 h 385"/>
                  <a:gd name="T88" fmla="*/ 85 w 253"/>
                  <a:gd name="T89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53" h="385">
                    <a:moveTo>
                      <a:pt x="85" y="0"/>
                    </a:moveTo>
                    <a:lnTo>
                      <a:pt x="105" y="3"/>
                    </a:lnTo>
                    <a:lnTo>
                      <a:pt x="126" y="14"/>
                    </a:lnTo>
                    <a:lnTo>
                      <a:pt x="140" y="29"/>
                    </a:lnTo>
                    <a:lnTo>
                      <a:pt x="145" y="59"/>
                    </a:lnTo>
                    <a:lnTo>
                      <a:pt x="163" y="58"/>
                    </a:lnTo>
                    <a:lnTo>
                      <a:pt x="170" y="44"/>
                    </a:lnTo>
                    <a:lnTo>
                      <a:pt x="185" y="41"/>
                    </a:lnTo>
                    <a:lnTo>
                      <a:pt x="199" y="31"/>
                    </a:lnTo>
                    <a:lnTo>
                      <a:pt x="220" y="69"/>
                    </a:lnTo>
                    <a:lnTo>
                      <a:pt x="216" y="88"/>
                    </a:lnTo>
                    <a:lnTo>
                      <a:pt x="225" y="120"/>
                    </a:lnTo>
                    <a:lnTo>
                      <a:pt x="253" y="130"/>
                    </a:lnTo>
                    <a:lnTo>
                      <a:pt x="250" y="164"/>
                    </a:lnTo>
                    <a:lnTo>
                      <a:pt x="235" y="181"/>
                    </a:lnTo>
                    <a:lnTo>
                      <a:pt x="221" y="190"/>
                    </a:lnTo>
                    <a:lnTo>
                      <a:pt x="237" y="247"/>
                    </a:lnTo>
                    <a:lnTo>
                      <a:pt x="202" y="258"/>
                    </a:lnTo>
                    <a:lnTo>
                      <a:pt x="197" y="287"/>
                    </a:lnTo>
                    <a:lnTo>
                      <a:pt x="216" y="326"/>
                    </a:lnTo>
                    <a:lnTo>
                      <a:pt x="199" y="337"/>
                    </a:lnTo>
                    <a:lnTo>
                      <a:pt x="203" y="379"/>
                    </a:lnTo>
                    <a:lnTo>
                      <a:pt x="187" y="385"/>
                    </a:lnTo>
                    <a:lnTo>
                      <a:pt x="181" y="359"/>
                    </a:lnTo>
                    <a:lnTo>
                      <a:pt x="153" y="325"/>
                    </a:lnTo>
                    <a:lnTo>
                      <a:pt x="122" y="336"/>
                    </a:lnTo>
                    <a:lnTo>
                      <a:pt x="115" y="366"/>
                    </a:lnTo>
                    <a:lnTo>
                      <a:pt x="88" y="371"/>
                    </a:lnTo>
                    <a:lnTo>
                      <a:pt x="60" y="343"/>
                    </a:lnTo>
                    <a:lnTo>
                      <a:pt x="59" y="289"/>
                    </a:lnTo>
                    <a:lnTo>
                      <a:pt x="49" y="264"/>
                    </a:lnTo>
                    <a:lnTo>
                      <a:pt x="32" y="264"/>
                    </a:lnTo>
                    <a:lnTo>
                      <a:pt x="24" y="240"/>
                    </a:lnTo>
                    <a:lnTo>
                      <a:pt x="45" y="216"/>
                    </a:lnTo>
                    <a:lnTo>
                      <a:pt x="68" y="169"/>
                    </a:lnTo>
                    <a:lnTo>
                      <a:pt x="51" y="154"/>
                    </a:lnTo>
                    <a:lnTo>
                      <a:pt x="45" y="92"/>
                    </a:lnTo>
                    <a:lnTo>
                      <a:pt x="3" y="71"/>
                    </a:lnTo>
                    <a:lnTo>
                      <a:pt x="0" y="48"/>
                    </a:lnTo>
                    <a:lnTo>
                      <a:pt x="18" y="42"/>
                    </a:lnTo>
                    <a:lnTo>
                      <a:pt x="24" y="23"/>
                    </a:lnTo>
                    <a:lnTo>
                      <a:pt x="34" y="24"/>
                    </a:lnTo>
                    <a:lnTo>
                      <a:pt x="42" y="15"/>
                    </a:lnTo>
                    <a:lnTo>
                      <a:pt x="63" y="14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69" name="Tingsryd">
                <a:extLst>
                  <a:ext uri="{FF2B5EF4-FFF2-40B4-BE49-F238E27FC236}">
                    <a16:creationId xmlns:a16="http://schemas.microsoft.com/office/drawing/2014/main" id="{00000000-0008-0000-0200-0000EB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3437" y="5329044"/>
                <a:ext cx="376971" cy="295862"/>
              </a:xfrm>
              <a:custGeom>
                <a:avLst/>
                <a:gdLst>
                  <a:gd name="T0" fmla="*/ 127 w 274"/>
                  <a:gd name="T1" fmla="*/ 0 h 214"/>
                  <a:gd name="T2" fmla="*/ 155 w 274"/>
                  <a:gd name="T3" fmla="*/ 34 h 214"/>
                  <a:gd name="T4" fmla="*/ 161 w 274"/>
                  <a:gd name="T5" fmla="*/ 60 h 214"/>
                  <a:gd name="T6" fmla="*/ 177 w 274"/>
                  <a:gd name="T7" fmla="*/ 54 h 214"/>
                  <a:gd name="T8" fmla="*/ 173 w 274"/>
                  <a:gd name="T9" fmla="*/ 12 h 214"/>
                  <a:gd name="T10" fmla="*/ 190 w 274"/>
                  <a:gd name="T11" fmla="*/ 1 h 214"/>
                  <a:gd name="T12" fmla="*/ 228 w 274"/>
                  <a:gd name="T13" fmla="*/ 5 h 214"/>
                  <a:gd name="T14" fmla="*/ 248 w 274"/>
                  <a:gd name="T15" fmla="*/ 25 h 214"/>
                  <a:gd name="T16" fmla="*/ 260 w 274"/>
                  <a:gd name="T17" fmla="*/ 33 h 214"/>
                  <a:gd name="T18" fmla="*/ 253 w 274"/>
                  <a:gd name="T19" fmla="*/ 50 h 214"/>
                  <a:gd name="T20" fmla="*/ 271 w 274"/>
                  <a:gd name="T21" fmla="*/ 67 h 214"/>
                  <a:gd name="T22" fmla="*/ 274 w 274"/>
                  <a:gd name="T23" fmla="*/ 96 h 214"/>
                  <a:gd name="T24" fmla="*/ 265 w 274"/>
                  <a:gd name="T25" fmla="*/ 104 h 214"/>
                  <a:gd name="T26" fmla="*/ 262 w 274"/>
                  <a:gd name="T27" fmla="*/ 139 h 214"/>
                  <a:gd name="T28" fmla="*/ 248 w 274"/>
                  <a:gd name="T29" fmla="*/ 155 h 214"/>
                  <a:gd name="T30" fmla="*/ 232 w 274"/>
                  <a:gd name="T31" fmla="*/ 142 h 214"/>
                  <a:gd name="T32" fmla="*/ 216 w 274"/>
                  <a:gd name="T33" fmla="*/ 152 h 214"/>
                  <a:gd name="T34" fmla="*/ 211 w 274"/>
                  <a:gd name="T35" fmla="*/ 168 h 214"/>
                  <a:gd name="T36" fmla="*/ 193 w 274"/>
                  <a:gd name="T37" fmla="*/ 168 h 214"/>
                  <a:gd name="T38" fmla="*/ 188 w 274"/>
                  <a:gd name="T39" fmla="*/ 155 h 214"/>
                  <a:gd name="T40" fmla="*/ 151 w 274"/>
                  <a:gd name="T41" fmla="*/ 156 h 214"/>
                  <a:gd name="T42" fmla="*/ 133 w 274"/>
                  <a:gd name="T43" fmla="*/ 168 h 214"/>
                  <a:gd name="T44" fmla="*/ 117 w 274"/>
                  <a:gd name="T45" fmla="*/ 203 h 214"/>
                  <a:gd name="T46" fmla="*/ 100 w 274"/>
                  <a:gd name="T47" fmla="*/ 214 h 214"/>
                  <a:gd name="T48" fmla="*/ 76 w 274"/>
                  <a:gd name="T49" fmla="*/ 203 h 214"/>
                  <a:gd name="T50" fmla="*/ 42 w 274"/>
                  <a:gd name="T51" fmla="*/ 197 h 214"/>
                  <a:gd name="T52" fmla="*/ 28 w 274"/>
                  <a:gd name="T53" fmla="*/ 191 h 214"/>
                  <a:gd name="T54" fmla="*/ 4 w 274"/>
                  <a:gd name="T55" fmla="*/ 159 h 214"/>
                  <a:gd name="T56" fmla="*/ 12 w 274"/>
                  <a:gd name="T57" fmla="*/ 136 h 214"/>
                  <a:gd name="T58" fmla="*/ 0 w 274"/>
                  <a:gd name="T59" fmla="*/ 125 h 214"/>
                  <a:gd name="T60" fmla="*/ 2 w 274"/>
                  <a:gd name="T61" fmla="*/ 101 h 214"/>
                  <a:gd name="T62" fmla="*/ 26 w 274"/>
                  <a:gd name="T63" fmla="*/ 96 h 214"/>
                  <a:gd name="T64" fmla="*/ 16 w 274"/>
                  <a:gd name="T65" fmla="*/ 34 h 214"/>
                  <a:gd name="T66" fmla="*/ 34 w 274"/>
                  <a:gd name="T67" fmla="*/ 18 h 214"/>
                  <a:gd name="T68" fmla="*/ 62 w 274"/>
                  <a:gd name="T69" fmla="*/ 46 h 214"/>
                  <a:gd name="T70" fmla="*/ 89 w 274"/>
                  <a:gd name="T71" fmla="*/ 41 h 214"/>
                  <a:gd name="T72" fmla="*/ 96 w 274"/>
                  <a:gd name="T73" fmla="*/ 11 h 214"/>
                  <a:gd name="T74" fmla="*/ 127 w 274"/>
                  <a:gd name="T75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4" h="214">
                    <a:moveTo>
                      <a:pt x="127" y="0"/>
                    </a:moveTo>
                    <a:lnTo>
                      <a:pt x="155" y="34"/>
                    </a:lnTo>
                    <a:lnTo>
                      <a:pt x="161" y="60"/>
                    </a:lnTo>
                    <a:lnTo>
                      <a:pt x="177" y="54"/>
                    </a:lnTo>
                    <a:lnTo>
                      <a:pt x="173" y="12"/>
                    </a:lnTo>
                    <a:lnTo>
                      <a:pt x="190" y="1"/>
                    </a:lnTo>
                    <a:lnTo>
                      <a:pt x="228" y="5"/>
                    </a:lnTo>
                    <a:lnTo>
                      <a:pt x="248" y="25"/>
                    </a:lnTo>
                    <a:lnTo>
                      <a:pt x="260" y="33"/>
                    </a:lnTo>
                    <a:lnTo>
                      <a:pt x="253" y="50"/>
                    </a:lnTo>
                    <a:lnTo>
                      <a:pt x="271" y="67"/>
                    </a:lnTo>
                    <a:lnTo>
                      <a:pt x="274" y="96"/>
                    </a:lnTo>
                    <a:lnTo>
                      <a:pt x="265" y="104"/>
                    </a:lnTo>
                    <a:lnTo>
                      <a:pt x="262" y="139"/>
                    </a:lnTo>
                    <a:lnTo>
                      <a:pt x="248" y="155"/>
                    </a:lnTo>
                    <a:lnTo>
                      <a:pt x="232" y="142"/>
                    </a:lnTo>
                    <a:lnTo>
                      <a:pt x="216" y="152"/>
                    </a:lnTo>
                    <a:lnTo>
                      <a:pt x="211" y="168"/>
                    </a:lnTo>
                    <a:lnTo>
                      <a:pt x="193" y="168"/>
                    </a:lnTo>
                    <a:lnTo>
                      <a:pt x="188" y="155"/>
                    </a:lnTo>
                    <a:lnTo>
                      <a:pt x="151" y="156"/>
                    </a:lnTo>
                    <a:lnTo>
                      <a:pt x="133" y="168"/>
                    </a:lnTo>
                    <a:lnTo>
                      <a:pt x="117" y="203"/>
                    </a:lnTo>
                    <a:lnTo>
                      <a:pt x="100" y="214"/>
                    </a:lnTo>
                    <a:lnTo>
                      <a:pt x="76" y="203"/>
                    </a:lnTo>
                    <a:lnTo>
                      <a:pt x="42" y="197"/>
                    </a:lnTo>
                    <a:lnTo>
                      <a:pt x="28" y="191"/>
                    </a:lnTo>
                    <a:lnTo>
                      <a:pt x="4" y="159"/>
                    </a:lnTo>
                    <a:lnTo>
                      <a:pt x="12" y="136"/>
                    </a:lnTo>
                    <a:lnTo>
                      <a:pt x="0" y="125"/>
                    </a:lnTo>
                    <a:lnTo>
                      <a:pt x="2" y="101"/>
                    </a:lnTo>
                    <a:lnTo>
                      <a:pt x="26" y="96"/>
                    </a:lnTo>
                    <a:lnTo>
                      <a:pt x="16" y="34"/>
                    </a:lnTo>
                    <a:lnTo>
                      <a:pt x="34" y="18"/>
                    </a:lnTo>
                    <a:lnTo>
                      <a:pt x="62" y="46"/>
                    </a:lnTo>
                    <a:lnTo>
                      <a:pt x="89" y="41"/>
                    </a:lnTo>
                    <a:lnTo>
                      <a:pt x="96" y="11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70" name="Lessebo">
                <a:extLst>
                  <a:ext uri="{FF2B5EF4-FFF2-40B4-BE49-F238E27FC236}">
                    <a16:creationId xmlns:a16="http://schemas.microsoft.com/office/drawing/2014/main" id="{00000000-0008-0000-0200-0000EC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9209" y="5170153"/>
                <a:ext cx="228936" cy="252023"/>
              </a:xfrm>
              <a:custGeom>
                <a:avLst/>
                <a:gdLst>
                  <a:gd name="T0" fmla="*/ 119 w 167"/>
                  <a:gd name="T1" fmla="*/ 0 h 182"/>
                  <a:gd name="T2" fmla="*/ 128 w 167"/>
                  <a:gd name="T3" fmla="*/ 10 h 182"/>
                  <a:gd name="T4" fmla="*/ 153 w 167"/>
                  <a:gd name="T5" fmla="*/ 1 h 182"/>
                  <a:gd name="T6" fmla="*/ 167 w 167"/>
                  <a:gd name="T7" fmla="*/ 39 h 182"/>
                  <a:gd name="T8" fmla="*/ 162 w 167"/>
                  <a:gd name="T9" fmla="*/ 59 h 182"/>
                  <a:gd name="T10" fmla="*/ 127 w 167"/>
                  <a:gd name="T11" fmla="*/ 64 h 182"/>
                  <a:gd name="T12" fmla="*/ 100 w 167"/>
                  <a:gd name="T13" fmla="*/ 76 h 182"/>
                  <a:gd name="T14" fmla="*/ 120 w 167"/>
                  <a:gd name="T15" fmla="*/ 115 h 182"/>
                  <a:gd name="T16" fmla="*/ 116 w 167"/>
                  <a:gd name="T17" fmla="*/ 140 h 182"/>
                  <a:gd name="T18" fmla="*/ 120 w 167"/>
                  <a:gd name="T19" fmla="*/ 156 h 182"/>
                  <a:gd name="T20" fmla="*/ 100 w 167"/>
                  <a:gd name="T21" fmla="*/ 182 h 182"/>
                  <a:gd name="T22" fmla="*/ 82 w 167"/>
                  <a:gd name="T23" fmla="*/ 165 h 182"/>
                  <a:gd name="T24" fmla="*/ 89 w 167"/>
                  <a:gd name="T25" fmla="*/ 148 h 182"/>
                  <a:gd name="T26" fmla="*/ 77 w 167"/>
                  <a:gd name="T27" fmla="*/ 140 h 182"/>
                  <a:gd name="T28" fmla="*/ 57 w 167"/>
                  <a:gd name="T29" fmla="*/ 120 h 182"/>
                  <a:gd name="T30" fmla="*/ 19 w 167"/>
                  <a:gd name="T31" fmla="*/ 116 h 182"/>
                  <a:gd name="T32" fmla="*/ 0 w 167"/>
                  <a:gd name="T33" fmla="*/ 77 h 182"/>
                  <a:gd name="T34" fmla="*/ 5 w 167"/>
                  <a:gd name="T35" fmla="*/ 48 h 182"/>
                  <a:gd name="T36" fmla="*/ 40 w 167"/>
                  <a:gd name="T37" fmla="*/ 37 h 182"/>
                  <a:gd name="T38" fmla="*/ 72 w 167"/>
                  <a:gd name="T39" fmla="*/ 38 h 182"/>
                  <a:gd name="T40" fmla="*/ 69 w 167"/>
                  <a:gd name="T41" fmla="*/ 13 h 182"/>
                  <a:gd name="T42" fmla="*/ 90 w 167"/>
                  <a:gd name="T43" fmla="*/ 25 h 182"/>
                  <a:gd name="T44" fmla="*/ 93 w 167"/>
                  <a:gd name="T45" fmla="*/ 10 h 182"/>
                  <a:gd name="T46" fmla="*/ 119 w 167"/>
                  <a:gd name="T47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67" h="182">
                    <a:moveTo>
                      <a:pt x="119" y="0"/>
                    </a:moveTo>
                    <a:lnTo>
                      <a:pt x="128" y="10"/>
                    </a:lnTo>
                    <a:lnTo>
                      <a:pt x="153" y="1"/>
                    </a:lnTo>
                    <a:lnTo>
                      <a:pt x="167" y="39"/>
                    </a:lnTo>
                    <a:lnTo>
                      <a:pt x="162" y="59"/>
                    </a:lnTo>
                    <a:lnTo>
                      <a:pt x="127" y="64"/>
                    </a:lnTo>
                    <a:lnTo>
                      <a:pt x="100" y="76"/>
                    </a:lnTo>
                    <a:lnTo>
                      <a:pt x="120" y="115"/>
                    </a:lnTo>
                    <a:lnTo>
                      <a:pt x="116" y="140"/>
                    </a:lnTo>
                    <a:lnTo>
                      <a:pt x="120" y="156"/>
                    </a:lnTo>
                    <a:lnTo>
                      <a:pt x="100" y="182"/>
                    </a:lnTo>
                    <a:lnTo>
                      <a:pt x="82" y="165"/>
                    </a:lnTo>
                    <a:lnTo>
                      <a:pt x="89" y="148"/>
                    </a:lnTo>
                    <a:lnTo>
                      <a:pt x="77" y="140"/>
                    </a:lnTo>
                    <a:lnTo>
                      <a:pt x="57" y="120"/>
                    </a:lnTo>
                    <a:lnTo>
                      <a:pt x="19" y="116"/>
                    </a:lnTo>
                    <a:lnTo>
                      <a:pt x="0" y="77"/>
                    </a:lnTo>
                    <a:lnTo>
                      <a:pt x="5" y="48"/>
                    </a:lnTo>
                    <a:lnTo>
                      <a:pt x="40" y="37"/>
                    </a:lnTo>
                    <a:lnTo>
                      <a:pt x="72" y="38"/>
                    </a:lnTo>
                    <a:lnTo>
                      <a:pt x="69" y="13"/>
                    </a:lnTo>
                    <a:lnTo>
                      <a:pt x="90" y="25"/>
                    </a:lnTo>
                    <a:lnTo>
                      <a:pt x="93" y="10"/>
                    </a:ln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71" name="Uppvidinge">
                <a:extLst>
                  <a:ext uri="{FF2B5EF4-FFF2-40B4-BE49-F238E27FC236}">
                    <a16:creationId xmlns:a16="http://schemas.microsoft.com/office/drawing/2014/main" id="{00000000-0008-0000-0200-0000ED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1951" y="4879770"/>
                <a:ext cx="363282" cy="342440"/>
              </a:xfrm>
              <a:custGeom>
                <a:avLst/>
                <a:gdLst>
                  <a:gd name="T0" fmla="*/ 37 w 265"/>
                  <a:gd name="T1" fmla="*/ 0 h 248"/>
                  <a:gd name="T2" fmla="*/ 51 w 265"/>
                  <a:gd name="T3" fmla="*/ 11 h 248"/>
                  <a:gd name="T4" fmla="*/ 106 w 265"/>
                  <a:gd name="T5" fmla="*/ 3 h 248"/>
                  <a:gd name="T6" fmla="*/ 157 w 265"/>
                  <a:gd name="T7" fmla="*/ 24 h 248"/>
                  <a:gd name="T8" fmla="*/ 167 w 265"/>
                  <a:gd name="T9" fmla="*/ 34 h 248"/>
                  <a:gd name="T10" fmla="*/ 161 w 265"/>
                  <a:gd name="T11" fmla="*/ 54 h 248"/>
                  <a:gd name="T12" fmla="*/ 191 w 265"/>
                  <a:gd name="T13" fmla="*/ 67 h 248"/>
                  <a:gd name="T14" fmla="*/ 206 w 265"/>
                  <a:gd name="T15" fmla="*/ 95 h 248"/>
                  <a:gd name="T16" fmla="*/ 229 w 265"/>
                  <a:gd name="T17" fmla="*/ 105 h 248"/>
                  <a:gd name="T18" fmla="*/ 252 w 265"/>
                  <a:gd name="T19" fmla="*/ 134 h 248"/>
                  <a:gd name="T20" fmla="*/ 265 w 265"/>
                  <a:gd name="T21" fmla="*/ 164 h 248"/>
                  <a:gd name="T22" fmla="*/ 252 w 265"/>
                  <a:gd name="T23" fmla="*/ 198 h 248"/>
                  <a:gd name="T24" fmla="*/ 214 w 265"/>
                  <a:gd name="T25" fmla="*/ 199 h 248"/>
                  <a:gd name="T26" fmla="*/ 199 w 265"/>
                  <a:gd name="T27" fmla="*/ 203 h 248"/>
                  <a:gd name="T28" fmla="*/ 165 w 265"/>
                  <a:gd name="T29" fmla="*/ 193 h 248"/>
                  <a:gd name="T30" fmla="*/ 152 w 265"/>
                  <a:gd name="T31" fmla="*/ 198 h 248"/>
                  <a:gd name="T32" fmla="*/ 151 w 265"/>
                  <a:gd name="T33" fmla="*/ 211 h 248"/>
                  <a:gd name="T34" fmla="*/ 126 w 265"/>
                  <a:gd name="T35" fmla="*/ 220 h 248"/>
                  <a:gd name="T36" fmla="*/ 117 w 265"/>
                  <a:gd name="T37" fmla="*/ 210 h 248"/>
                  <a:gd name="T38" fmla="*/ 91 w 265"/>
                  <a:gd name="T39" fmla="*/ 220 h 248"/>
                  <a:gd name="T40" fmla="*/ 88 w 265"/>
                  <a:gd name="T41" fmla="*/ 235 h 248"/>
                  <a:gd name="T42" fmla="*/ 67 w 265"/>
                  <a:gd name="T43" fmla="*/ 223 h 248"/>
                  <a:gd name="T44" fmla="*/ 70 w 265"/>
                  <a:gd name="T45" fmla="*/ 248 h 248"/>
                  <a:gd name="T46" fmla="*/ 38 w 265"/>
                  <a:gd name="T47" fmla="*/ 247 h 248"/>
                  <a:gd name="T48" fmla="*/ 22 w 265"/>
                  <a:gd name="T49" fmla="*/ 190 h 248"/>
                  <a:gd name="T50" fmla="*/ 36 w 265"/>
                  <a:gd name="T51" fmla="*/ 181 h 248"/>
                  <a:gd name="T52" fmla="*/ 51 w 265"/>
                  <a:gd name="T53" fmla="*/ 164 h 248"/>
                  <a:gd name="T54" fmla="*/ 54 w 265"/>
                  <a:gd name="T55" fmla="*/ 130 h 248"/>
                  <a:gd name="T56" fmla="*/ 26 w 265"/>
                  <a:gd name="T57" fmla="*/ 120 h 248"/>
                  <a:gd name="T58" fmla="*/ 17 w 265"/>
                  <a:gd name="T59" fmla="*/ 88 h 248"/>
                  <a:gd name="T60" fmla="*/ 21 w 265"/>
                  <a:gd name="T61" fmla="*/ 69 h 248"/>
                  <a:gd name="T62" fmla="*/ 0 w 265"/>
                  <a:gd name="T63" fmla="*/ 31 h 248"/>
                  <a:gd name="T64" fmla="*/ 7 w 265"/>
                  <a:gd name="T65" fmla="*/ 20 h 248"/>
                  <a:gd name="T66" fmla="*/ 30 w 265"/>
                  <a:gd name="T67" fmla="*/ 21 h 248"/>
                  <a:gd name="T68" fmla="*/ 17 w 265"/>
                  <a:gd name="T69" fmla="*/ 0 h 248"/>
                  <a:gd name="T70" fmla="*/ 37 w 265"/>
                  <a:gd name="T71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5" h="248">
                    <a:moveTo>
                      <a:pt x="37" y="0"/>
                    </a:moveTo>
                    <a:lnTo>
                      <a:pt x="51" y="11"/>
                    </a:lnTo>
                    <a:lnTo>
                      <a:pt x="106" y="3"/>
                    </a:lnTo>
                    <a:lnTo>
                      <a:pt x="157" y="24"/>
                    </a:lnTo>
                    <a:lnTo>
                      <a:pt x="167" y="34"/>
                    </a:lnTo>
                    <a:lnTo>
                      <a:pt x="161" y="54"/>
                    </a:lnTo>
                    <a:lnTo>
                      <a:pt x="191" y="67"/>
                    </a:lnTo>
                    <a:lnTo>
                      <a:pt x="206" y="95"/>
                    </a:lnTo>
                    <a:lnTo>
                      <a:pt x="229" y="105"/>
                    </a:lnTo>
                    <a:lnTo>
                      <a:pt x="252" y="134"/>
                    </a:lnTo>
                    <a:lnTo>
                      <a:pt x="265" y="164"/>
                    </a:lnTo>
                    <a:lnTo>
                      <a:pt x="252" y="198"/>
                    </a:lnTo>
                    <a:lnTo>
                      <a:pt x="214" y="199"/>
                    </a:lnTo>
                    <a:lnTo>
                      <a:pt x="199" y="203"/>
                    </a:lnTo>
                    <a:lnTo>
                      <a:pt x="165" y="193"/>
                    </a:lnTo>
                    <a:lnTo>
                      <a:pt x="152" y="198"/>
                    </a:lnTo>
                    <a:lnTo>
                      <a:pt x="151" y="211"/>
                    </a:lnTo>
                    <a:lnTo>
                      <a:pt x="126" y="220"/>
                    </a:lnTo>
                    <a:lnTo>
                      <a:pt x="117" y="210"/>
                    </a:lnTo>
                    <a:lnTo>
                      <a:pt x="91" y="220"/>
                    </a:lnTo>
                    <a:lnTo>
                      <a:pt x="88" y="235"/>
                    </a:lnTo>
                    <a:lnTo>
                      <a:pt x="67" y="223"/>
                    </a:lnTo>
                    <a:lnTo>
                      <a:pt x="70" y="248"/>
                    </a:lnTo>
                    <a:lnTo>
                      <a:pt x="38" y="247"/>
                    </a:lnTo>
                    <a:lnTo>
                      <a:pt x="22" y="190"/>
                    </a:lnTo>
                    <a:lnTo>
                      <a:pt x="36" y="181"/>
                    </a:lnTo>
                    <a:lnTo>
                      <a:pt x="51" y="164"/>
                    </a:lnTo>
                    <a:lnTo>
                      <a:pt x="54" y="130"/>
                    </a:lnTo>
                    <a:lnTo>
                      <a:pt x="26" y="120"/>
                    </a:lnTo>
                    <a:lnTo>
                      <a:pt x="17" y="88"/>
                    </a:lnTo>
                    <a:lnTo>
                      <a:pt x="21" y="69"/>
                    </a:lnTo>
                    <a:lnTo>
                      <a:pt x="0" y="31"/>
                    </a:lnTo>
                    <a:lnTo>
                      <a:pt x="7" y="20"/>
                    </a:lnTo>
                    <a:lnTo>
                      <a:pt x="30" y="21"/>
                    </a:lnTo>
                    <a:lnTo>
                      <a:pt x="17" y="0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72" name="Varberg">
                <a:extLst>
                  <a:ext uri="{FF2B5EF4-FFF2-40B4-BE49-F238E27FC236}">
                    <a16:creationId xmlns:a16="http://schemas.microsoft.com/office/drawing/2014/main" id="{00000000-0008-0000-0200-0000EF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2891" y="4753758"/>
                <a:ext cx="313930" cy="304083"/>
              </a:xfrm>
              <a:custGeom>
                <a:avLst/>
                <a:gdLst>
                  <a:gd name="T0" fmla="*/ 94 w 229"/>
                  <a:gd name="T1" fmla="*/ 0 h 220"/>
                  <a:gd name="T2" fmla="*/ 104 w 229"/>
                  <a:gd name="T3" fmla="*/ 14 h 220"/>
                  <a:gd name="T4" fmla="*/ 103 w 229"/>
                  <a:gd name="T5" fmla="*/ 43 h 220"/>
                  <a:gd name="T6" fmla="*/ 129 w 229"/>
                  <a:gd name="T7" fmla="*/ 38 h 220"/>
                  <a:gd name="T8" fmla="*/ 138 w 229"/>
                  <a:gd name="T9" fmla="*/ 14 h 220"/>
                  <a:gd name="T10" fmla="*/ 182 w 229"/>
                  <a:gd name="T11" fmla="*/ 6 h 220"/>
                  <a:gd name="T12" fmla="*/ 199 w 229"/>
                  <a:gd name="T13" fmla="*/ 10 h 220"/>
                  <a:gd name="T14" fmla="*/ 229 w 229"/>
                  <a:gd name="T15" fmla="*/ 39 h 220"/>
                  <a:gd name="T16" fmla="*/ 184 w 229"/>
                  <a:gd name="T17" fmla="*/ 77 h 220"/>
                  <a:gd name="T18" fmla="*/ 170 w 229"/>
                  <a:gd name="T19" fmla="*/ 82 h 220"/>
                  <a:gd name="T20" fmla="*/ 163 w 229"/>
                  <a:gd name="T21" fmla="*/ 95 h 220"/>
                  <a:gd name="T22" fmla="*/ 172 w 229"/>
                  <a:gd name="T23" fmla="*/ 115 h 220"/>
                  <a:gd name="T24" fmla="*/ 161 w 229"/>
                  <a:gd name="T25" fmla="*/ 120 h 220"/>
                  <a:gd name="T26" fmla="*/ 166 w 229"/>
                  <a:gd name="T27" fmla="*/ 137 h 220"/>
                  <a:gd name="T28" fmla="*/ 146 w 229"/>
                  <a:gd name="T29" fmla="*/ 145 h 220"/>
                  <a:gd name="T30" fmla="*/ 149 w 229"/>
                  <a:gd name="T31" fmla="*/ 171 h 220"/>
                  <a:gd name="T32" fmla="*/ 144 w 229"/>
                  <a:gd name="T33" fmla="*/ 183 h 220"/>
                  <a:gd name="T34" fmla="*/ 159 w 229"/>
                  <a:gd name="T35" fmla="*/ 199 h 220"/>
                  <a:gd name="T36" fmla="*/ 140 w 229"/>
                  <a:gd name="T37" fmla="*/ 204 h 220"/>
                  <a:gd name="T38" fmla="*/ 131 w 229"/>
                  <a:gd name="T39" fmla="*/ 220 h 220"/>
                  <a:gd name="T40" fmla="*/ 115 w 229"/>
                  <a:gd name="T41" fmla="*/ 207 h 220"/>
                  <a:gd name="T42" fmla="*/ 73 w 229"/>
                  <a:gd name="T43" fmla="*/ 213 h 220"/>
                  <a:gd name="T44" fmla="*/ 64 w 229"/>
                  <a:gd name="T45" fmla="*/ 192 h 220"/>
                  <a:gd name="T46" fmla="*/ 48 w 229"/>
                  <a:gd name="T47" fmla="*/ 182 h 220"/>
                  <a:gd name="T48" fmla="*/ 38 w 229"/>
                  <a:gd name="T49" fmla="*/ 158 h 220"/>
                  <a:gd name="T50" fmla="*/ 36 w 229"/>
                  <a:gd name="T51" fmla="*/ 122 h 220"/>
                  <a:gd name="T52" fmla="*/ 20 w 229"/>
                  <a:gd name="T53" fmla="*/ 94 h 220"/>
                  <a:gd name="T54" fmla="*/ 0 w 229"/>
                  <a:gd name="T55" fmla="*/ 69 h 220"/>
                  <a:gd name="T56" fmla="*/ 1 w 229"/>
                  <a:gd name="T57" fmla="*/ 44 h 220"/>
                  <a:gd name="T58" fmla="*/ 18 w 229"/>
                  <a:gd name="T59" fmla="*/ 36 h 220"/>
                  <a:gd name="T60" fmla="*/ 17 w 229"/>
                  <a:gd name="T61" fmla="*/ 19 h 220"/>
                  <a:gd name="T62" fmla="*/ 30 w 229"/>
                  <a:gd name="T63" fmla="*/ 10 h 220"/>
                  <a:gd name="T64" fmla="*/ 58 w 229"/>
                  <a:gd name="T65" fmla="*/ 18 h 220"/>
                  <a:gd name="T66" fmla="*/ 94 w 229"/>
                  <a:gd name="T67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29" h="220">
                    <a:moveTo>
                      <a:pt x="94" y="0"/>
                    </a:moveTo>
                    <a:lnTo>
                      <a:pt x="104" y="14"/>
                    </a:lnTo>
                    <a:lnTo>
                      <a:pt x="103" y="43"/>
                    </a:lnTo>
                    <a:lnTo>
                      <a:pt x="129" y="38"/>
                    </a:lnTo>
                    <a:lnTo>
                      <a:pt x="138" y="14"/>
                    </a:lnTo>
                    <a:lnTo>
                      <a:pt x="182" y="6"/>
                    </a:lnTo>
                    <a:lnTo>
                      <a:pt x="199" y="10"/>
                    </a:lnTo>
                    <a:lnTo>
                      <a:pt x="229" y="39"/>
                    </a:lnTo>
                    <a:lnTo>
                      <a:pt x="184" y="77"/>
                    </a:lnTo>
                    <a:lnTo>
                      <a:pt x="170" y="82"/>
                    </a:lnTo>
                    <a:lnTo>
                      <a:pt x="163" y="95"/>
                    </a:lnTo>
                    <a:lnTo>
                      <a:pt x="172" y="115"/>
                    </a:lnTo>
                    <a:lnTo>
                      <a:pt x="161" y="120"/>
                    </a:lnTo>
                    <a:lnTo>
                      <a:pt x="166" y="137"/>
                    </a:lnTo>
                    <a:lnTo>
                      <a:pt x="146" y="145"/>
                    </a:lnTo>
                    <a:lnTo>
                      <a:pt x="149" y="171"/>
                    </a:lnTo>
                    <a:lnTo>
                      <a:pt x="144" y="183"/>
                    </a:lnTo>
                    <a:lnTo>
                      <a:pt x="159" y="199"/>
                    </a:lnTo>
                    <a:lnTo>
                      <a:pt x="140" y="204"/>
                    </a:lnTo>
                    <a:lnTo>
                      <a:pt x="131" y="220"/>
                    </a:lnTo>
                    <a:lnTo>
                      <a:pt x="115" y="207"/>
                    </a:lnTo>
                    <a:lnTo>
                      <a:pt x="73" y="213"/>
                    </a:lnTo>
                    <a:lnTo>
                      <a:pt x="64" y="192"/>
                    </a:lnTo>
                    <a:lnTo>
                      <a:pt x="48" y="182"/>
                    </a:lnTo>
                    <a:lnTo>
                      <a:pt x="38" y="158"/>
                    </a:lnTo>
                    <a:lnTo>
                      <a:pt x="36" y="122"/>
                    </a:lnTo>
                    <a:lnTo>
                      <a:pt x="20" y="94"/>
                    </a:lnTo>
                    <a:lnTo>
                      <a:pt x="0" y="69"/>
                    </a:lnTo>
                    <a:lnTo>
                      <a:pt x="1" y="44"/>
                    </a:lnTo>
                    <a:lnTo>
                      <a:pt x="18" y="36"/>
                    </a:lnTo>
                    <a:lnTo>
                      <a:pt x="17" y="19"/>
                    </a:lnTo>
                    <a:lnTo>
                      <a:pt x="30" y="10"/>
                    </a:lnTo>
                    <a:lnTo>
                      <a:pt x="58" y="18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73" name="Falkenberg">
                <a:extLst>
                  <a:ext uri="{FF2B5EF4-FFF2-40B4-BE49-F238E27FC236}">
                    <a16:creationId xmlns:a16="http://schemas.microsoft.com/office/drawing/2014/main" id="{00000000-0008-0000-0200-0000F0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3368" y="4808534"/>
                <a:ext cx="374249" cy="426007"/>
              </a:xfrm>
              <a:custGeom>
                <a:avLst/>
                <a:gdLst>
                  <a:gd name="T0" fmla="*/ 163 w 273"/>
                  <a:gd name="T1" fmla="*/ 0 h 309"/>
                  <a:gd name="T2" fmla="*/ 184 w 273"/>
                  <a:gd name="T3" fmla="*/ 13 h 309"/>
                  <a:gd name="T4" fmla="*/ 207 w 273"/>
                  <a:gd name="T5" fmla="*/ 16 h 309"/>
                  <a:gd name="T6" fmla="*/ 214 w 273"/>
                  <a:gd name="T7" fmla="*/ 34 h 309"/>
                  <a:gd name="T8" fmla="*/ 207 w 273"/>
                  <a:gd name="T9" fmla="*/ 39 h 309"/>
                  <a:gd name="T10" fmla="*/ 210 w 273"/>
                  <a:gd name="T11" fmla="*/ 71 h 309"/>
                  <a:gd name="T12" fmla="*/ 233 w 273"/>
                  <a:gd name="T13" fmla="*/ 67 h 309"/>
                  <a:gd name="T14" fmla="*/ 249 w 273"/>
                  <a:gd name="T15" fmla="*/ 72 h 309"/>
                  <a:gd name="T16" fmla="*/ 244 w 273"/>
                  <a:gd name="T17" fmla="*/ 83 h 309"/>
                  <a:gd name="T18" fmla="*/ 253 w 273"/>
                  <a:gd name="T19" fmla="*/ 89 h 309"/>
                  <a:gd name="T20" fmla="*/ 264 w 273"/>
                  <a:gd name="T21" fmla="*/ 84 h 309"/>
                  <a:gd name="T22" fmla="*/ 273 w 273"/>
                  <a:gd name="T23" fmla="*/ 90 h 309"/>
                  <a:gd name="T24" fmla="*/ 258 w 273"/>
                  <a:gd name="T25" fmla="*/ 103 h 309"/>
                  <a:gd name="T26" fmla="*/ 258 w 273"/>
                  <a:gd name="T27" fmla="*/ 124 h 309"/>
                  <a:gd name="T28" fmla="*/ 237 w 273"/>
                  <a:gd name="T29" fmla="*/ 134 h 309"/>
                  <a:gd name="T30" fmla="*/ 228 w 273"/>
                  <a:gd name="T31" fmla="*/ 156 h 309"/>
                  <a:gd name="T32" fmla="*/ 206 w 273"/>
                  <a:gd name="T33" fmla="*/ 148 h 309"/>
                  <a:gd name="T34" fmla="*/ 189 w 273"/>
                  <a:gd name="T35" fmla="*/ 168 h 309"/>
                  <a:gd name="T36" fmla="*/ 178 w 273"/>
                  <a:gd name="T37" fmla="*/ 168 h 309"/>
                  <a:gd name="T38" fmla="*/ 169 w 273"/>
                  <a:gd name="T39" fmla="*/ 195 h 309"/>
                  <a:gd name="T40" fmla="*/ 198 w 273"/>
                  <a:gd name="T41" fmla="*/ 211 h 309"/>
                  <a:gd name="T42" fmla="*/ 184 w 273"/>
                  <a:gd name="T43" fmla="*/ 227 h 309"/>
                  <a:gd name="T44" fmla="*/ 180 w 273"/>
                  <a:gd name="T45" fmla="*/ 258 h 309"/>
                  <a:gd name="T46" fmla="*/ 160 w 273"/>
                  <a:gd name="T47" fmla="*/ 270 h 309"/>
                  <a:gd name="T48" fmla="*/ 137 w 273"/>
                  <a:gd name="T49" fmla="*/ 267 h 309"/>
                  <a:gd name="T50" fmla="*/ 100 w 273"/>
                  <a:gd name="T51" fmla="*/ 292 h 309"/>
                  <a:gd name="T52" fmla="*/ 87 w 273"/>
                  <a:gd name="T53" fmla="*/ 309 h 309"/>
                  <a:gd name="T54" fmla="*/ 89 w 273"/>
                  <a:gd name="T55" fmla="*/ 280 h 309"/>
                  <a:gd name="T56" fmla="*/ 45 w 273"/>
                  <a:gd name="T57" fmla="*/ 242 h 309"/>
                  <a:gd name="T58" fmla="*/ 19 w 273"/>
                  <a:gd name="T59" fmla="*/ 233 h 309"/>
                  <a:gd name="T60" fmla="*/ 0 w 273"/>
                  <a:gd name="T61" fmla="*/ 211 h 309"/>
                  <a:gd name="T62" fmla="*/ 7 w 273"/>
                  <a:gd name="T63" fmla="*/ 193 h 309"/>
                  <a:gd name="T64" fmla="*/ 7 w 273"/>
                  <a:gd name="T65" fmla="*/ 174 h 309"/>
                  <a:gd name="T66" fmla="*/ 49 w 273"/>
                  <a:gd name="T67" fmla="*/ 168 h 309"/>
                  <a:gd name="T68" fmla="*/ 65 w 273"/>
                  <a:gd name="T69" fmla="*/ 181 h 309"/>
                  <a:gd name="T70" fmla="*/ 74 w 273"/>
                  <a:gd name="T71" fmla="*/ 165 h 309"/>
                  <a:gd name="T72" fmla="*/ 93 w 273"/>
                  <a:gd name="T73" fmla="*/ 160 h 309"/>
                  <a:gd name="T74" fmla="*/ 78 w 273"/>
                  <a:gd name="T75" fmla="*/ 144 h 309"/>
                  <a:gd name="T76" fmla="*/ 83 w 273"/>
                  <a:gd name="T77" fmla="*/ 132 h 309"/>
                  <a:gd name="T78" fmla="*/ 80 w 273"/>
                  <a:gd name="T79" fmla="*/ 106 h 309"/>
                  <a:gd name="T80" fmla="*/ 100 w 273"/>
                  <a:gd name="T81" fmla="*/ 98 h 309"/>
                  <a:gd name="T82" fmla="*/ 95 w 273"/>
                  <a:gd name="T83" fmla="*/ 81 h 309"/>
                  <a:gd name="T84" fmla="*/ 106 w 273"/>
                  <a:gd name="T85" fmla="*/ 76 h 309"/>
                  <a:gd name="T86" fmla="*/ 97 w 273"/>
                  <a:gd name="T87" fmla="*/ 56 h 309"/>
                  <a:gd name="T88" fmla="*/ 104 w 273"/>
                  <a:gd name="T89" fmla="*/ 43 h 309"/>
                  <a:gd name="T90" fmla="*/ 118 w 273"/>
                  <a:gd name="T91" fmla="*/ 38 h 309"/>
                  <a:gd name="T92" fmla="*/ 163 w 273"/>
                  <a:gd name="T93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73" h="309">
                    <a:moveTo>
                      <a:pt x="163" y="0"/>
                    </a:moveTo>
                    <a:lnTo>
                      <a:pt x="184" y="13"/>
                    </a:lnTo>
                    <a:lnTo>
                      <a:pt x="207" y="16"/>
                    </a:lnTo>
                    <a:lnTo>
                      <a:pt x="214" y="34"/>
                    </a:lnTo>
                    <a:lnTo>
                      <a:pt x="207" y="39"/>
                    </a:lnTo>
                    <a:lnTo>
                      <a:pt x="210" y="71"/>
                    </a:lnTo>
                    <a:lnTo>
                      <a:pt x="233" y="67"/>
                    </a:lnTo>
                    <a:lnTo>
                      <a:pt x="249" y="72"/>
                    </a:lnTo>
                    <a:lnTo>
                      <a:pt x="244" y="83"/>
                    </a:lnTo>
                    <a:lnTo>
                      <a:pt x="253" y="89"/>
                    </a:lnTo>
                    <a:lnTo>
                      <a:pt x="264" y="84"/>
                    </a:lnTo>
                    <a:lnTo>
                      <a:pt x="273" y="90"/>
                    </a:lnTo>
                    <a:lnTo>
                      <a:pt x="258" y="103"/>
                    </a:lnTo>
                    <a:lnTo>
                      <a:pt x="258" y="124"/>
                    </a:lnTo>
                    <a:lnTo>
                      <a:pt x="237" y="134"/>
                    </a:lnTo>
                    <a:lnTo>
                      <a:pt x="228" y="156"/>
                    </a:lnTo>
                    <a:lnTo>
                      <a:pt x="206" y="148"/>
                    </a:lnTo>
                    <a:lnTo>
                      <a:pt x="189" y="168"/>
                    </a:lnTo>
                    <a:lnTo>
                      <a:pt x="178" y="168"/>
                    </a:lnTo>
                    <a:lnTo>
                      <a:pt x="169" y="195"/>
                    </a:lnTo>
                    <a:lnTo>
                      <a:pt x="198" y="211"/>
                    </a:lnTo>
                    <a:lnTo>
                      <a:pt x="184" y="227"/>
                    </a:lnTo>
                    <a:lnTo>
                      <a:pt x="180" y="258"/>
                    </a:lnTo>
                    <a:lnTo>
                      <a:pt x="160" y="270"/>
                    </a:lnTo>
                    <a:lnTo>
                      <a:pt x="137" y="267"/>
                    </a:lnTo>
                    <a:lnTo>
                      <a:pt x="100" y="292"/>
                    </a:lnTo>
                    <a:lnTo>
                      <a:pt x="87" y="309"/>
                    </a:lnTo>
                    <a:lnTo>
                      <a:pt x="89" y="280"/>
                    </a:lnTo>
                    <a:lnTo>
                      <a:pt x="45" y="242"/>
                    </a:lnTo>
                    <a:lnTo>
                      <a:pt x="19" y="233"/>
                    </a:lnTo>
                    <a:lnTo>
                      <a:pt x="0" y="211"/>
                    </a:lnTo>
                    <a:lnTo>
                      <a:pt x="7" y="193"/>
                    </a:lnTo>
                    <a:lnTo>
                      <a:pt x="7" y="174"/>
                    </a:lnTo>
                    <a:lnTo>
                      <a:pt x="49" y="168"/>
                    </a:lnTo>
                    <a:lnTo>
                      <a:pt x="65" y="181"/>
                    </a:lnTo>
                    <a:lnTo>
                      <a:pt x="74" y="165"/>
                    </a:lnTo>
                    <a:lnTo>
                      <a:pt x="93" y="160"/>
                    </a:lnTo>
                    <a:lnTo>
                      <a:pt x="78" y="144"/>
                    </a:lnTo>
                    <a:lnTo>
                      <a:pt x="83" y="132"/>
                    </a:lnTo>
                    <a:lnTo>
                      <a:pt x="80" y="106"/>
                    </a:lnTo>
                    <a:lnTo>
                      <a:pt x="100" y="98"/>
                    </a:lnTo>
                    <a:lnTo>
                      <a:pt x="95" y="81"/>
                    </a:lnTo>
                    <a:lnTo>
                      <a:pt x="106" y="76"/>
                    </a:lnTo>
                    <a:lnTo>
                      <a:pt x="97" y="56"/>
                    </a:lnTo>
                    <a:lnTo>
                      <a:pt x="104" y="43"/>
                    </a:lnTo>
                    <a:lnTo>
                      <a:pt x="118" y="38"/>
                    </a:lnTo>
                    <a:lnTo>
                      <a:pt x="163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74" name="Hylte">
                <a:extLst>
                  <a:ext uri="{FF2B5EF4-FFF2-40B4-BE49-F238E27FC236}">
                    <a16:creationId xmlns:a16="http://schemas.microsoft.com/office/drawing/2014/main" id="{00000000-0008-0000-0200-0000F1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25046" y="4961945"/>
                <a:ext cx="404389" cy="238348"/>
              </a:xfrm>
              <a:custGeom>
                <a:avLst/>
                <a:gdLst>
                  <a:gd name="T0" fmla="*/ 224 w 294"/>
                  <a:gd name="T1" fmla="*/ 0 h 173"/>
                  <a:gd name="T2" fmla="*/ 228 w 294"/>
                  <a:gd name="T3" fmla="*/ 17 h 173"/>
                  <a:gd name="T4" fmla="*/ 239 w 294"/>
                  <a:gd name="T5" fmla="*/ 19 h 173"/>
                  <a:gd name="T6" fmla="*/ 268 w 294"/>
                  <a:gd name="T7" fmla="*/ 36 h 173"/>
                  <a:gd name="T8" fmla="*/ 260 w 294"/>
                  <a:gd name="T9" fmla="*/ 57 h 173"/>
                  <a:gd name="T10" fmla="*/ 269 w 294"/>
                  <a:gd name="T11" fmla="*/ 78 h 173"/>
                  <a:gd name="T12" fmla="*/ 291 w 294"/>
                  <a:gd name="T13" fmla="*/ 87 h 173"/>
                  <a:gd name="T14" fmla="*/ 294 w 294"/>
                  <a:gd name="T15" fmla="*/ 101 h 173"/>
                  <a:gd name="T16" fmla="*/ 282 w 294"/>
                  <a:gd name="T17" fmla="*/ 138 h 173"/>
                  <a:gd name="T18" fmla="*/ 269 w 294"/>
                  <a:gd name="T19" fmla="*/ 135 h 173"/>
                  <a:gd name="T20" fmla="*/ 265 w 294"/>
                  <a:gd name="T21" fmla="*/ 143 h 173"/>
                  <a:gd name="T22" fmla="*/ 236 w 294"/>
                  <a:gd name="T23" fmla="*/ 144 h 173"/>
                  <a:gd name="T24" fmla="*/ 220 w 294"/>
                  <a:gd name="T25" fmla="*/ 157 h 173"/>
                  <a:gd name="T26" fmla="*/ 214 w 294"/>
                  <a:gd name="T27" fmla="*/ 151 h 173"/>
                  <a:gd name="T28" fmla="*/ 181 w 294"/>
                  <a:gd name="T29" fmla="*/ 160 h 173"/>
                  <a:gd name="T30" fmla="*/ 169 w 294"/>
                  <a:gd name="T31" fmla="*/ 154 h 173"/>
                  <a:gd name="T32" fmla="*/ 155 w 294"/>
                  <a:gd name="T33" fmla="*/ 169 h 173"/>
                  <a:gd name="T34" fmla="*/ 109 w 294"/>
                  <a:gd name="T35" fmla="*/ 173 h 173"/>
                  <a:gd name="T36" fmla="*/ 113 w 294"/>
                  <a:gd name="T37" fmla="*/ 143 h 173"/>
                  <a:gd name="T38" fmla="*/ 99 w 294"/>
                  <a:gd name="T39" fmla="*/ 140 h 173"/>
                  <a:gd name="T40" fmla="*/ 89 w 294"/>
                  <a:gd name="T41" fmla="*/ 152 h 173"/>
                  <a:gd name="T42" fmla="*/ 71 w 294"/>
                  <a:gd name="T43" fmla="*/ 165 h 173"/>
                  <a:gd name="T44" fmla="*/ 55 w 294"/>
                  <a:gd name="T45" fmla="*/ 154 h 173"/>
                  <a:gd name="T46" fmla="*/ 57 w 294"/>
                  <a:gd name="T47" fmla="*/ 122 h 173"/>
                  <a:gd name="T48" fmla="*/ 40 w 294"/>
                  <a:gd name="T49" fmla="*/ 117 h 173"/>
                  <a:gd name="T50" fmla="*/ 29 w 294"/>
                  <a:gd name="T51" fmla="*/ 100 h 173"/>
                  <a:gd name="T52" fmla="*/ 0 w 294"/>
                  <a:gd name="T53" fmla="*/ 84 h 173"/>
                  <a:gd name="T54" fmla="*/ 9 w 294"/>
                  <a:gd name="T55" fmla="*/ 57 h 173"/>
                  <a:gd name="T56" fmla="*/ 20 w 294"/>
                  <a:gd name="T57" fmla="*/ 57 h 173"/>
                  <a:gd name="T58" fmla="*/ 37 w 294"/>
                  <a:gd name="T59" fmla="*/ 37 h 173"/>
                  <a:gd name="T60" fmla="*/ 59 w 294"/>
                  <a:gd name="T61" fmla="*/ 45 h 173"/>
                  <a:gd name="T62" fmla="*/ 68 w 294"/>
                  <a:gd name="T63" fmla="*/ 23 h 173"/>
                  <a:gd name="T64" fmla="*/ 89 w 294"/>
                  <a:gd name="T65" fmla="*/ 13 h 173"/>
                  <a:gd name="T66" fmla="*/ 102 w 294"/>
                  <a:gd name="T67" fmla="*/ 50 h 173"/>
                  <a:gd name="T68" fmla="*/ 133 w 294"/>
                  <a:gd name="T69" fmla="*/ 25 h 173"/>
                  <a:gd name="T70" fmla="*/ 138 w 294"/>
                  <a:gd name="T71" fmla="*/ 10 h 173"/>
                  <a:gd name="T72" fmla="*/ 151 w 294"/>
                  <a:gd name="T73" fmla="*/ 13 h 173"/>
                  <a:gd name="T74" fmla="*/ 181 w 294"/>
                  <a:gd name="T75" fmla="*/ 2 h 173"/>
                  <a:gd name="T76" fmla="*/ 216 w 294"/>
                  <a:gd name="T77" fmla="*/ 7 h 173"/>
                  <a:gd name="T78" fmla="*/ 224 w 294"/>
                  <a:gd name="T79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94" h="173">
                    <a:moveTo>
                      <a:pt x="224" y="0"/>
                    </a:moveTo>
                    <a:lnTo>
                      <a:pt x="228" y="17"/>
                    </a:lnTo>
                    <a:lnTo>
                      <a:pt x="239" y="19"/>
                    </a:lnTo>
                    <a:lnTo>
                      <a:pt x="268" y="36"/>
                    </a:lnTo>
                    <a:lnTo>
                      <a:pt x="260" y="57"/>
                    </a:lnTo>
                    <a:lnTo>
                      <a:pt x="269" y="78"/>
                    </a:lnTo>
                    <a:lnTo>
                      <a:pt x="291" y="87"/>
                    </a:lnTo>
                    <a:lnTo>
                      <a:pt x="294" y="101"/>
                    </a:lnTo>
                    <a:lnTo>
                      <a:pt x="282" y="138"/>
                    </a:lnTo>
                    <a:lnTo>
                      <a:pt x="269" y="135"/>
                    </a:lnTo>
                    <a:lnTo>
                      <a:pt x="265" y="143"/>
                    </a:lnTo>
                    <a:lnTo>
                      <a:pt x="236" y="144"/>
                    </a:lnTo>
                    <a:lnTo>
                      <a:pt x="220" y="157"/>
                    </a:lnTo>
                    <a:lnTo>
                      <a:pt x="214" y="151"/>
                    </a:lnTo>
                    <a:lnTo>
                      <a:pt x="181" y="160"/>
                    </a:lnTo>
                    <a:lnTo>
                      <a:pt x="169" y="154"/>
                    </a:lnTo>
                    <a:lnTo>
                      <a:pt x="155" y="169"/>
                    </a:lnTo>
                    <a:lnTo>
                      <a:pt x="109" y="173"/>
                    </a:lnTo>
                    <a:lnTo>
                      <a:pt x="113" y="143"/>
                    </a:lnTo>
                    <a:lnTo>
                      <a:pt x="99" y="140"/>
                    </a:lnTo>
                    <a:lnTo>
                      <a:pt x="89" y="152"/>
                    </a:lnTo>
                    <a:lnTo>
                      <a:pt x="71" y="165"/>
                    </a:lnTo>
                    <a:lnTo>
                      <a:pt x="55" y="154"/>
                    </a:lnTo>
                    <a:lnTo>
                      <a:pt x="57" y="122"/>
                    </a:lnTo>
                    <a:lnTo>
                      <a:pt x="40" y="117"/>
                    </a:lnTo>
                    <a:lnTo>
                      <a:pt x="29" y="100"/>
                    </a:lnTo>
                    <a:lnTo>
                      <a:pt x="0" y="84"/>
                    </a:lnTo>
                    <a:lnTo>
                      <a:pt x="9" y="57"/>
                    </a:lnTo>
                    <a:lnTo>
                      <a:pt x="20" y="57"/>
                    </a:lnTo>
                    <a:lnTo>
                      <a:pt x="37" y="37"/>
                    </a:lnTo>
                    <a:lnTo>
                      <a:pt x="59" y="45"/>
                    </a:lnTo>
                    <a:lnTo>
                      <a:pt x="68" y="23"/>
                    </a:lnTo>
                    <a:lnTo>
                      <a:pt x="89" y="13"/>
                    </a:lnTo>
                    <a:lnTo>
                      <a:pt x="102" y="50"/>
                    </a:lnTo>
                    <a:lnTo>
                      <a:pt x="133" y="25"/>
                    </a:lnTo>
                    <a:lnTo>
                      <a:pt x="138" y="10"/>
                    </a:lnTo>
                    <a:lnTo>
                      <a:pt x="151" y="13"/>
                    </a:lnTo>
                    <a:lnTo>
                      <a:pt x="181" y="2"/>
                    </a:lnTo>
                    <a:lnTo>
                      <a:pt x="216" y="7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75" name="Halmstad">
                <a:extLst>
                  <a:ext uri="{FF2B5EF4-FFF2-40B4-BE49-F238E27FC236}">
                    <a16:creationId xmlns:a16="http://schemas.microsoft.com/office/drawing/2014/main" id="{00000000-0008-0000-0200-0000F2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2635" y="5100286"/>
                <a:ext cx="333101" cy="339700"/>
              </a:xfrm>
              <a:custGeom>
                <a:avLst/>
                <a:gdLst>
                  <a:gd name="T0" fmla="*/ 111 w 242"/>
                  <a:gd name="T1" fmla="*/ 0 h 246"/>
                  <a:gd name="T2" fmla="*/ 122 w 242"/>
                  <a:gd name="T3" fmla="*/ 17 h 246"/>
                  <a:gd name="T4" fmla="*/ 139 w 242"/>
                  <a:gd name="T5" fmla="*/ 22 h 246"/>
                  <a:gd name="T6" fmla="*/ 137 w 242"/>
                  <a:gd name="T7" fmla="*/ 54 h 246"/>
                  <a:gd name="T8" fmla="*/ 153 w 242"/>
                  <a:gd name="T9" fmla="*/ 65 h 246"/>
                  <a:gd name="T10" fmla="*/ 171 w 242"/>
                  <a:gd name="T11" fmla="*/ 52 h 246"/>
                  <a:gd name="T12" fmla="*/ 181 w 242"/>
                  <a:gd name="T13" fmla="*/ 40 h 246"/>
                  <a:gd name="T14" fmla="*/ 195 w 242"/>
                  <a:gd name="T15" fmla="*/ 43 h 246"/>
                  <a:gd name="T16" fmla="*/ 191 w 242"/>
                  <a:gd name="T17" fmla="*/ 73 h 246"/>
                  <a:gd name="T18" fmla="*/ 237 w 242"/>
                  <a:gd name="T19" fmla="*/ 69 h 246"/>
                  <a:gd name="T20" fmla="*/ 242 w 242"/>
                  <a:gd name="T21" fmla="*/ 114 h 246"/>
                  <a:gd name="T22" fmla="*/ 242 w 242"/>
                  <a:gd name="T23" fmla="*/ 165 h 246"/>
                  <a:gd name="T24" fmla="*/ 229 w 242"/>
                  <a:gd name="T25" fmla="*/ 174 h 246"/>
                  <a:gd name="T26" fmla="*/ 192 w 242"/>
                  <a:gd name="T27" fmla="*/ 174 h 246"/>
                  <a:gd name="T28" fmla="*/ 194 w 242"/>
                  <a:gd name="T29" fmla="*/ 188 h 246"/>
                  <a:gd name="T30" fmla="*/ 133 w 242"/>
                  <a:gd name="T31" fmla="*/ 220 h 246"/>
                  <a:gd name="T32" fmla="*/ 126 w 242"/>
                  <a:gd name="T33" fmla="*/ 246 h 246"/>
                  <a:gd name="T34" fmla="*/ 110 w 242"/>
                  <a:gd name="T35" fmla="*/ 246 h 246"/>
                  <a:gd name="T36" fmla="*/ 106 w 242"/>
                  <a:gd name="T37" fmla="*/ 221 h 246"/>
                  <a:gd name="T38" fmla="*/ 97 w 242"/>
                  <a:gd name="T39" fmla="*/ 188 h 246"/>
                  <a:gd name="T40" fmla="*/ 76 w 242"/>
                  <a:gd name="T41" fmla="*/ 177 h 246"/>
                  <a:gd name="T42" fmla="*/ 56 w 242"/>
                  <a:gd name="T43" fmla="*/ 188 h 246"/>
                  <a:gd name="T44" fmla="*/ 36 w 242"/>
                  <a:gd name="T45" fmla="*/ 187 h 246"/>
                  <a:gd name="T46" fmla="*/ 12 w 242"/>
                  <a:gd name="T47" fmla="*/ 131 h 246"/>
                  <a:gd name="T48" fmla="*/ 0 w 242"/>
                  <a:gd name="T49" fmla="*/ 98 h 246"/>
                  <a:gd name="T50" fmla="*/ 13 w 242"/>
                  <a:gd name="T51" fmla="*/ 81 h 246"/>
                  <a:gd name="T52" fmla="*/ 50 w 242"/>
                  <a:gd name="T53" fmla="*/ 56 h 246"/>
                  <a:gd name="T54" fmla="*/ 73 w 242"/>
                  <a:gd name="T55" fmla="*/ 59 h 246"/>
                  <a:gd name="T56" fmla="*/ 93 w 242"/>
                  <a:gd name="T57" fmla="*/ 47 h 246"/>
                  <a:gd name="T58" fmla="*/ 97 w 242"/>
                  <a:gd name="T59" fmla="*/ 16 h 246"/>
                  <a:gd name="T60" fmla="*/ 111 w 242"/>
                  <a:gd name="T61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42" h="246">
                    <a:moveTo>
                      <a:pt x="111" y="0"/>
                    </a:moveTo>
                    <a:lnTo>
                      <a:pt x="122" y="17"/>
                    </a:lnTo>
                    <a:lnTo>
                      <a:pt x="139" y="22"/>
                    </a:lnTo>
                    <a:lnTo>
                      <a:pt x="137" y="54"/>
                    </a:lnTo>
                    <a:lnTo>
                      <a:pt x="153" y="65"/>
                    </a:lnTo>
                    <a:lnTo>
                      <a:pt x="171" y="52"/>
                    </a:lnTo>
                    <a:lnTo>
                      <a:pt x="181" y="40"/>
                    </a:lnTo>
                    <a:lnTo>
                      <a:pt x="195" y="43"/>
                    </a:lnTo>
                    <a:lnTo>
                      <a:pt x="191" y="73"/>
                    </a:lnTo>
                    <a:lnTo>
                      <a:pt x="237" y="69"/>
                    </a:lnTo>
                    <a:lnTo>
                      <a:pt x="242" y="114"/>
                    </a:lnTo>
                    <a:lnTo>
                      <a:pt x="242" y="165"/>
                    </a:lnTo>
                    <a:lnTo>
                      <a:pt x="229" y="174"/>
                    </a:lnTo>
                    <a:lnTo>
                      <a:pt x="192" y="174"/>
                    </a:lnTo>
                    <a:lnTo>
                      <a:pt x="194" y="188"/>
                    </a:lnTo>
                    <a:lnTo>
                      <a:pt x="133" y="220"/>
                    </a:lnTo>
                    <a:lnTo>
                      <a:pt x="126" y="246"/>
                    </a:lnTo>
                    <a:lnTo>
                      <a:pt x="110" y="246"/>
                    </a:lnTo>
                    <a:lnTo>
                      <a:pt x="106" y="221"/>
                    </a:lnTo>
                    <a:lnTo>
                      <a:pt x="97" y="188"/>
                    </a:lnTo>
                    <a:lnTo>
                      <a:pt x="76" y="177"/>
                    </a:lnTo>
                    <a:lnTo>
                      <a:pt x="56" y="188"/>
                    </a:lnTo>
                    <a:lnTo>
                      <a:pt x="36" y="187"/>
                    </a:lnTo>
                    <a:lnTo>
                      <a:pt x="12" y="131"/>
                    </a:lnTo>
                    <a:lnTo>
                      <a:pt x="0" y="98"/>
                    </a:lnTo>
                    <a:lnTo>
                      <a:pt x="13" y="81"/>
                    </a:lnTo>
                    <a:lnTo>
                      <a:pt x="50" y="56"/>
                    </a:lnTo>
                    <a:lnTo>
                      <a:pt x="73" y="59"/>
                    </a:lnTo>
                    <a:lnTo>
                      <a:pt x="93" y="47"/>
                    </a:lnTo>
                    <a:lnTo>
                      <a:pt x="97" y="16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76" name="Bromölla">
                <a:extLst>
                  <a:ext uri="{FF2B5EF4-FFF2-40B4-BE49-F238E27FC236}">
                    <a16:creationId xmlns:a16="http://schemas.microsoft.com/office/drawing/2014/main" id="{00000000-0008-0000-0200-000005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3767" y="5733131"/>
                <a:ext cx="106929" cy="173940"/>
              </a:xfrm>
              <a:custGeom>
                <a:avLst/>
                <a:gdLst>
                  <a:gd name="T0" fmla="*/ 27 w 78"/>
                  <a:gd name="T1" fmla="*/ 0 h 125"/>
                  <a:gd name="T2" fmla="*/ 44 w 78"/>
                  <a:gd name="T3" fmla="*/ 8 h 125"/>
                  <a:gd name="T4" fmla="*/ 62 w 78"/>
                  <a:gd name="T5" fmla="*/ 6 h 125"/>
                  <a:gd name="T6" fmla="*/ 72 w 78"/>
                  <a:gd name="T7" fmla="*/ 21 h 125"/>
                  <a:gd name="T8" fmla="*/ 78 w 78"/>
                  <a:gd name="T9" fmla="*/ 90 h 125"/>
                  <a:gd name="T10" fmla="*/ 65 w 78"/>
                  <a:gd name="T11" fmla="*/ 99 h 125"/>
                  <a:gd name="T12" fmla="*/ 61 w 78"/>
                  <a:gd name="T13" fmla="*/ 116 h 125"/>
                  <a:gd name="T14" fmla="*/ 33 w 78"/>
                  <a:gd name="T15" fmla="*/ 125 h 125"/>
                  <a:gd name="T16" fmla="*/ 0 w 78"/>
                  <a:gd name="T17" fmla="*/ 118 h 125"/>
                  <a:gd name="T18" fmla="*/ 6 w 78"/>
                  <a:gd name="T19" fmla="*/ 99 h 125"/>
                  <a:gd name="T20" fmla="*/ 23 w 78"/>
                  <a:gd name="T21" fmla="*/ 79 h 125"/>
                  <a:gd name="T22" fmla="*/ 16 w 78"/>
                  <a:gd name="T23" fmla="*/ 45 h 125"/>
                  <a:gd name="T24" fmla="*/ 15 w 78"/>
                  <a:gd name="T25" fmla="*/ 16 h 125"/>
                  <a:gd name="T26" fmla="*/ 27 w 78"/>
                  <a:gd name="T27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8" h="125">
                    <a:moveTo>
                      <a:pt x="27" y="0"/>
                    </a:moveTo>
                    <a:lnTo>
                      <a:pt x="44" y="8"/>
                    </a:lnTo>
                    <a:lnTo>
                      <a:pt x="62" y="6"/>
                    </a:lnTo>
                    <a:lnTo>
                      <a:pt x="72" y="21"/>
                    </a:lnTo>
                    <a:lnTo>
                      <a:pt x="78" y="90"/>
                    </a:lnTo>
                    <a:lnTo>
                      <a:pt x="65" y="99"/>
                    </a:lnTo>
                    <a:lnTo>
                      <a:pt x="61" y="116"/>
                    </a:lnTo>
                    <a:lnTo>
                      <a:pt x="33" y="125"/>
                    </a:lnTo>
                    <a:lnTo>
                      <a:pt x="0" y="118"/>
                    </a:lnTo>
                    <a:lnTo>
                      <a:pt x="6" y="99"/>
                    </a:lnTo>
                    <a:lnTo>
                      <a:pt x="23" y="79"/>
                    </a:lnTo>
                    <a:lnTo>
                      <a:pt x="16" y="45"/>
                    </a:lnTo>
                    <a:lnTo>
                      <a:pt x="15" y="1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77" name="Karlskrona">
                <a:extLst>
                  <a:ext uri="{FF2B5EF4-FFF2-40B4-BE49-F238E27FC236}">
                    <a16:creationId xmlns:a16="http://schemas.microsoft.com/office/drawing/2014/main" id="{00000000-0008-0000-0200-000015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3395" y="5498894"/>
                <a:ext cx="361910" cy="367100"/>
              </a:xfrm>
              <a:custGeom>
                <a:avLst/>
                <a:gdLst>
                  <a:gd name="T0" fmla="*/ 72 w 264"/>
                  <a:gd name="T1" fmla="*/ 0 h 266"/>
                  <a:gd name="T2" fmla="*/ 95 w 264"/>
                  <a:gd name="T3" fmla="*/ 11 h 266"/>
                  <a:gd name="T4" fmla="*/ 104 w 264"/>
                  <a:gd name="T5" fmla="*/ 28 h 266"/>
                  <a:gd name="T6" fmla="*/ 120 w 264"/>
                  <a:gd name="T7" fmla="*/ 28 h 266"/>
                  <a:gd name="T8" fmla="*/ 134 w 264"/>
                  <a:gd name="T9" fmla="*/ 59 h 266"/>
                  <a:gd name="T10" fmla="*/ 153 w 264"/>
                  <a:gd name="T11" fmla="*/ 64 h 266"/>
                  <a:gd name="T12" fmla="*/ 174 w 264"/>
                  <a:gd name="T13" fmla="*/ 108 h 266"/>
                  <a:gd name="T14" fmla="*/ 196 w 264"/>
                  <a:gd name="T15" fmla="*/ 119 h 266"/>
                  <a:gd name="T16" fmla="*/ 229 w 264"/>
                  <a:gd name="T17" fmla="*/ 118 h 266"/>
                  <a:gd name="T18" fmla="*/ 243 w 264"/>
                  <a:gd name="T19" fmla="*/ 127 h 266"/>
                  <a:gd name="T20" fmla="*/ 264 w 264"/>
                  <a:gd name="T21" fmla="*/ 114 h 266"/>
                  <a:gd name="T22" fmla="*/ 251 w 264"/>
                  <a:gd name="T23" fmla="*/ 173 h 266"/>
                  <a:gd name="T24" fmla="*/ 231 w 264"/>
                  <a:gd name="T25" fmla="*/ 210 h 266"/>
                  <a:gd name="T26" fmla="*/ 217 w 264"/>
                  <a:gd name="T27" fmla="*/ 220 h 266"/>
                  <a:gd name="T28" fmla="*/ 195 w 264"/>
                  <a:gd name="T29" fmla="*/ 266 h 266"/>
                  <a:gd name="T30" fmla="*/ 174 w 264"/>
                  <a:gd name="T31" fmla="*/ 246 h 266"/>
                  <a:gd name="T32" fmla="*/ 145 w 264"/>
                  <a:gd name="T33" fmla="*/ 262 h 266"/>
                  <a:gd name="T34" fmla="*/ 128 w 264"/>
                  <a:gd name="T35" fmla="*/ 257 h 266"/>
                  <a:gd name="T36" fmla="*/ 150 w 264"/>
                  <a:gd name="T37" fmla="*/ 237 h 266"/>
                  <a:gd name="T38" fmla="*/ 155 w 264"/>
                  <a:gd name="T39" fmla="*/ 218 h 266"/>
                  <a:gd name="T40" fmla="*/ 140 w 264"/>
                  <a:gd name="T41" fmla="*/ 202 h 266"/>
                  <a:gd name="T42" fmla="*/ 104 w 264"/>
                  <a:gd name="T43" fmla="*/ 208 h 266"/>
                  <a:gd name="T44" fmla="*/ 94 w 264"/>
                  <a:gd name="T45" fmla="*/ 201 h 266"/>
                  <a:gd name="T46" fmla="*/ 70 w 264"/>
                  <a:gd name="T47" fmla="*/ 207 h 266"/>
                  <a:gd name="T48" fmla="*/ 64 w 264"/>
                  <a:gd name="T49" fmla="*/ 173 h 266"/>
                  <a:gd name="T50" fmla="*/ 60 w 264"/>
                  <a:gd name="T51" fmla="*/ 164 h 266"/>
                  <a:gd name="T52" fmla="*/ 65 w 264"/>
                  <a:gd name="T53" fmla="*/ 150 h 266"/>
                  <a:gd name="T54" fmla="*/ 56 w 264"/>
                  <a:gd name="T55" fmla="*/ 142 h 266"/>
                  <a:gd name="T56" fmla="*/ 30 w 264"/>
                  <a:gd name="T57" fmla="*/ 142 h 266"/>
                  <a:gd name="T58" fmla="*/ 22 w 264"/>
                  <a:gd name="T59" fmla="*/ 106 h 266"/>
                  <a:gd name="T60" fmla="*/ 0 w 264"/>
                  <a:gd name="T61" fmla="*/ 91 h 266"/>
                  <a:gd name="T62" fmla="*/ 10 w 264"/>
                  <a:gd name="T63" fmla="*/ 81 h 266"/>
                  <a:gd name="T64" fmla="*/ 7 w 264"/>
                  <a:gd name="T65" fmla="*/ 67 h 266"/>
                  <a:gd name="T66" fmla="*/ 34 w 264"/>
                  <a:gd name="T67" fmla="*/ 70 h 266"/>
                  <a:gd name="T68" fmla="*/ 49 w 264"/>
                  <a:gd name="T69" fmla="*/ 41 h 266"/>
                  <a:gd name="T70" fmla="*/ 69 w 264"/>
                  <a:gd name="T71" fmla="*/ 46 h 266"/>
                  <a:gd name="T72" fmla="*/ 65 w 264"/>
                  <a:gd name="T73" fmla="*/ 19 h 266"/>
                  <a:gd name="T74" fmla="*/ 72 w 264"/>
                  <a:gd name="T75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4" h="266">
                    <a:moveTo>
                      <a:pt x="72" y="0"/>
                    </a:moveTo>
                    <a:lnTo>
                      <a:pt x="95" y="11"/>
                    </a:lnTo>
                    <a:lnTo>
                      <a:pt x="104" y="28"/>
                    </a:lnTo>
                    <a:lnTo>
                      <a:pt x="120" y="28"/>
                    </a:lnTo>
                    <a:lnTo>
                      <a:pt x="134" y="59"/>
                    </a:lnTo>
                    <a:lnTo>
                      <a:pt x="153" y="64"/>
                    </a:lnTo>
                    <a:lnTo>
                      <a:pt x="174" y="108"/>
                    </a:lnTo>
                    <a:lnTo>
                      <a:pt x="196" y="119"/>
                    </a:lnTo>
                    <a:lnTo>
                      <a:pt x="229" y="118"/>
                    </a:lnTo>
                    <a:lnTo>
                      <a:pt x="243" y="127"/>
                    </a:lnTo>
                    <a:lnTo>
                      <a:pt x="264" y="114"/>
                    </a:lnTo>
                    <a:lnTo>
                      <a:pt x="251" y="173"/>
                    </a:lnTo>
                    <a:lnTo>
                      <a:pt x="231" y="210"/>
                    </a:lnTo>
                    <a:lnTo>
                      <a:pt x="217" y="220"/>
                    </a:lnTo>
                    <a:lnTo>
                      <a:pt x="195" y="266"/>
                    </a:lnTo>
                    <a:lnTo>
                      <a:pt x="174" y="246"/>
                    </a:lnTo>
                    <a:lnTo>
                      <a:pt x="145" y="262"/>
                    </a:lnTo>
                    <a:lnTo>
                      <a:pt x="128" y="257"/>
                    </a:lnTo>
                    <a:lnTo>
                      <a:pt x="150" y="237"/>
                    </a:lnTo>
                    <a:lnTo>
                      <a:pt x="155" y="218"/>
                    </a:lnTo>
                    <a:lnTo>
                      <a:pt x="140" y="202"/>
                    </a:lnTo>
                    <a:lnTo>
                      <a:pt x="104" y="208"/>
                    </a:lnTo>
                    <a:lnTo>
                      <a:pt x="94" y="201"/>
                    </a:lnTo>
                    <a:lnTo>
                      <a:pt x="70" y="207"/>
                    </a:lnTo>
                    <a:lnTo>
                      <a:pt x="64" y="173"/>
                    </a:lnTo>
                    <a:lnTo>
                      <a:pt x="60" y="164"/>
                    </a:lnTo>
                    <a:lnTo>
                      <a:pt x="65" y="150"/>
                    </a:lnTo>
                    <a:lnTo>
                      <a:pt x="56" y="142"/>
                    </a:lnTo>
                    <a:lnTo>
                      <a:pt x="30" y="142"/>
                    </a:lnTo>
                    <a:lnTo>
                      <a:pt x="22" y="106"/>
                    </a:lnTo>
                    <a:lnTo>
                      <a:pt x="0" y="91"/>
                    </a:lnTo>
                    <a:lnTo>
                      <a:pt x="10" y="81"/>
                    </a:lnTo>
                    <a:lnTo>
                      <a:pt x="7" y="67"/>
                    </a:lnTo>
                    <a:lnTo>
                      <a:pt x="34" y="70"/>
                    </a:lnTo>
                    <a:lnTo>
                      <a:pt x="49" y="41"/>
                    </a:lnTo>
                    <a:lnTo>
                      <a:pt x="69" y="46"/>
                    </a:lnTo>
                    <a:lnTo>
                      <a:pt x="65" y="19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78" name="Ronneby">
                <a:extLst>
                  <a:ext uri="{FF2B5EF4-FFF2-40B4-BE49-F238E27FC236}">
                    <a16:creationId xmlns:a16="http://schemas.microsoft.com/office/drawing/2014/main" id="{00000000-0008-0000-0200-000016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5182" y="5511223"/>
                <a:ext cx="274175" cy="309563"/>
              </a:xfrm>
              <a:custGeom>
                <a:avLst/>
                <a:gdLst>
                  <a:gd name="T0" fmla="*/ 166 w 200"/>
                  <a:gd name="T1" fmla="*/ 0 h 224"/>
                  <a:gd name="T2" fmla="*/ 195 w 200"/>
                  <a:gd name="T3" fmla="*/ 10 h 224"/>
                  <a:gd name="T4" fmla="*/ 199 w 200"/>
                  <a:gd name="T5" fmla="*/ 37 h 224"/>
                  <a:gd name="T6" fmla="*/ 179 w 200"/>
                  <a:gd name="T7" fmla="*/ 32 h 224"/>
                  <a:gd name="T8" fmla="*/ 164 w 200"/>
                  <a:gd name="T9" fmla="*/ 61 h 224"/>
                  <a:gd name="T10" fmla="*/ 137 w 200"/>
                  <a:gd name="T11" fmla="*/ 58 h 224"/>
                  <a:gd name="T12" fmla="*/ 140 w 200"/>
                  <a:gd name="T13" fmla="*/ 72 h 224"/>
                  <a:gd name="T14" fmla="*/ 130 w 200"/>
                  <a:gd name="T15" fmla="*/ 82 h 224"/>
                  <a:gd name="T16" fmla="*/ 152 w 200"/>
                  <a:gd name="T17" fmla="*/ 97 h 224"/>
                  <a:gd name="T18" fmla="*/ 160 w 200"/>
                  <a:gd name="T19" fmla="*/ 133 h 224"/>
                  <a:gd name="T20" fmla="*/ 186 w 200"/>
                  <a:gd name="T21" fmla="*/ 133 h 224"/>
                  <a:gd name="T22" fmla="*/ 195 w 200"/>
                  <a:gd name="T23" fmla="*/ 141 h 224"/>
                  <a:gd name="T24" fmla="*/ 190 w 200"/>
                  <a:gd name="T25" fmla="*/ 155 h 224"/>
                  <a:gd name="T26" fmla="*/ 194 w 200"/>
                  <a:gd name="T27" fmla="*/ 164 h 224"/>
                  <a:gd name="T28" fmla="*/ 200 w 200"/>
                  <a:gd name="T29" fmla="*/ 198 h 224"/>
                  <a:gd name="T30" fmla="*/ 186 w 200"/>
                  <a:gd name="T31" fmla="*/ 213 h 224"/>
                  <a:gd name="T32" fmla="*/ 170 w 200"/>
                  <a:gd name="T33" fmla="*/ 196 h 224"/>
                  <a:gd name="T34" fmla="*/ 162 w 200"/>
                  <a:gd name="T35" fmla="*/ 211 h 224"/>
                  <a:gd name="T36" fmla="*/ 136 w 200"/>
                  <a:gd name="T37" fmla="*/ 224 h 224"/>
                  <a:gd name="T38" fmla="*/ 128 w 200"/>
                  <a:gd name="T39" fmla="*/ 197 h 224"/>
                  <a:gd name="T40" fmla="*/ 115 w 200"/>
                  <a:gd name="T41" fmla="*/ 202 h 224"/>
                  <a:gd name="T42" fmla="*/ 84 w 200"/>
                  <a:gd name="T43" fmla="*/ 209 h 224"/>
                  <a:gd name="T44" fmla="*/ 59 w 200"/>
                  <a:gd name="T45" fmla="*/ 207 h 224"/>
                  <a:gd name="T46" fmla="*/ 47 w 200"/>
                  <a:gd name="T47" fmla="*/ 193 h 224"/>
                  <a:gd name="T48" fmla="*/ 42 w 200"/>
                  <a:gd name="T49" fmla="*/ 147 h 224"/>
                  <a:gd name="T50" fmla="*/ 29 w 200"/>
                  <a:gd name="T51" fmla="*/ 137 h 224"/>
                  <a:gd name="T52" fmla="*/ 38 w 200"/>
                  <a:gd name="T53" fmla="*/ 108 h 224"/>
                  <a:gd name="T54" fmla="*/ 31 w 200"/>
                  <a:gd name="T55" fmla="*/ 84 h 224"/>
                  <a:gd name="T56" fmla="*/ 12 w 200"/>
                  <a:gd name="T57" fmla="*/ 87 h 224"/>
                  <a:gd name="T58" fmla="*/ 0 w 200"/>
                  <a:gd name="T59" fmla="*/ 71 h 224"/>
                  <a:gd name="T60" fmla="*/ 16 w 200"/>
                  <a:gd name="T61" fmla="*/ 36 h 224"/>
                  <a:gd name="T62" fmla="*/ 34 w 200"/>
                  <a:gd name="T63" fmla="*/ 24 h 224"/>
                  <a:gd name="T64" fmla="*/ 71 w 200"/>
                  <a:gd name="T65" fmla="*/ 23 h 224"/>
                  <a:gd name="T66" fmla="*/ 76 w 200"/>
                  <a:gd name="T67" fmla="*/ 36 h 224"/>
                  <a:gd name="T68" fmla="*/ 94 w 200"/>
                  <a:gd name="T69" fmla="*/ 36 h 224"/>
                  <a:gd name="T70" fmla="*/ 99 w 200"/>
                  <a:gd name="T71" fmla="*/ 20 h 224"/>
                  <a:gd name="T72" fmla="*/ 115 w 200"/>
                  <a:gd name="T73" fmla="*/ 10 h 224"/>
                  <a:gd name="T74" fmla="*/ 131 w 200"/>
                  <a:gd name="T75" fmla="*/ 23 h 224"/>
                  <a:gd name="T76" fmla="*/ 145 w 200"/>
                  <a:gd name="T77" fmla="*/ 7 h 224"/>
                  <a:gd name="T78" fmla="*/ 166 w 200"/>
                  <a:gd name="T79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00" h="224">
                    <a:moveTo>
                      <a:pt x="166" y="0"/>
                    </a:moveTo>
                    <a:lnTo>
                      <a:pt x="195" y="10"/>
                    </a:lnTo>
                    <a:lnTo>
                      <a:pt x="199" y="37"/>
                    </a:lnTo>
                    <a:lnTo>
                      <a:pt x="179" y="32"/>
                    </a:lnTo>
                    <a:lnTo>
                      <a:pt x="164" y="61"/>
                    </a:lnTo>
                    <a:lnTo>
                      <a:pt x="137" y="58"/>
                    </a:lnTo>
                    <a:lnTo>
                      <a:pt x="140" y="72"/>
                    </a:lnTo>
                    <a:lnTo>
                      <a:pt x="130" y="82"/>
                    </a:lnTo>
                    <a:lnTo>
                      <a:pt x="152" y="97"/>
                    </a:lnTo>
                    <a:lnTo>
                      <a:pt x="160" y="133"/>
                    </a:lnTo>
                    <a:lnTo>
                      <a:pt x="186" y="133"/>
                    </a:lnTo>
                    <a:lnTo>
                      <a:pt x="195" y="141"/>
                    </a:lnTo>
                    <a:lnTo>
                      <a:pt x="190" y="155"/>
                    </a:lnTo>
                    <a:lnTo>
                      <a:pt x="194" y="164"/>
                    </a:lnTo>
                    <a:lnTo>
                      <a:pt x="200" y="198"/>
                    </a:lnTo>
                    <a:lnTo>
                      <a:pt x="186" y="213"/>
                    </a:lnTo>
                    <a:lnTo>
                      <a:pt x="170" y="196"/>
                    </a:lnTo>
                    <a:lnTo>
                      <a:pt x="162" y="211"/>
                    </a:lnTo>
                    <a:lnTo>
                      <a:pt x="136" y="224"/>
                    </a:lnTo>
                    <a:lnTo>
                      <a:pt x="128" y="197"/>
                    </a:lnTo>
                    <a:lnTo>
                      <a:pt x="115" y="202"/>
                    </a:lnTo>
                    <a:lnTo>
                      <a:pt x="84" y="209"/>
                    </a:lnTo>
                    <a:lnTo>
                      <a:pt x="59" y="207"/>
                    </a:lnTo>
                    <a:lnTo>
                      <a:pt x="47" y="193"/>
                    </a:lnTo>
                    <a:lnTo>
                      <a:pt x="42" y="147"/>
                    </a:lnTo>
                    <a:lnTo>
                      <a:pt x="29" y="137"/>
                    </a:lnTo>
                    <a:lnTo>
                      <a:pt x="38" y="108"/>
                    </a:lnTo>
                    <a:lnTo>
                      <a:pt x="31" y="84"/>
                    </a:lnTo>
                    <a:lnTo>
                      <a:pt x="12" y="87"/>
                    </a:lnTo>
                    <a:lnTo>
                      <a:pt x="0" y="71"/>
                    </a:lnTo>
                    <a:lnTo>
                      <a:pt x="16" y="36"/>
                    </a:lnTo>
                    <a:lnTo>
                      <a:pt x="34" y="24"/>
                    </a:lnTo>
                    <a:lnTo>
                      <a:pt x="71" y="23"/>
                    </a:lnTo>
                    <a:lnTo>
                      <a:pt x="76" y="36"/>
                    </a:lnTo>
                    <a:lnTo>
                      <a:pt x="94" y="36"/>
                    </a:lnTo>
                    <a:lnTo>
                      <a:pt x="99" y="20"/>
                    </a:lnTo>
                    <a:lnTo>
                      <a:pt x="115" y="10"/>
                    </a:lnTo>
                    <a:lnTo>
                      <a:pt x="131" y="23"/>
                    </a:lnTo>
                    <a:lnTo>
                      <a:pt x="145" y="7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79" name="Karlshamn">
                <a:extLst>
                  <a:ext uri="{FF2B5EF4-FFF2-40B4-BE49-F238E27FC236}">
                    <a16:creationId xmlns:a16="http://schemas.microsoft.com/office/drawing/2014/main" id="{00000000-0008-0000-0200-000017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4001" y="5593398"/>
                <a:ext cx="205612" cy="212319"/>
              </a:xfrm>
              <a:custGeom>
                <a:avLst/>
                <a:gdLst>
                  <a:gd name="T0" fmla="*/ 13 w 149"/>
                  <a:gd name="T1" fmla="*/ 0 h 154"/>
                  <a:gd name="T2" fmla="*/ 27 w 149"/>
                  <a:gd name="T3" fmla="*/ 6 h 154"/>
                  <a:gd name="T4" fmla="*/ 61 w 149"/>
                  <a:gd name="T5" fmla="*/ 12 h 154"/>
                  <a:gd name="T6" fmla="*/ 85 w 149"/>
                  <a:gd name="T7" fmla="*/ 23 h 154"/>
                  <a:gd name="T8" fmla="*/ 102 w 149"/>
                  <a:gd name="T9" fmla="*/ 12 h 154"/>
                  <a:gd name="T10" fmla="*/ 114 w 149"/>
                  <a:gd name="T11" fmla="*/ 28 h 154"/>
                  <a:gd name="T12" fmla="*/ 133 w 149"/>
                  <a:gd name="T13" fmla="*/ 25 h 154"/>
                  <a:gd name="T14" fmla="*/ 140 w 149"/>
                  <a:gd name="T15" fmla="*/ 49 h 154"/>
                  <a:gd name="T16" fmla="*/ 131 w 149"/>
                  <a:gd name="T17" fmla="*/ 78 h 154"/>
                  <a:gd name="T18" fmla="*/ 144 w 149"/>
                  <a:gd name="T19" fmla="*/ 88 h 154"/>
                  <a:gd name="T20" fmla="*/ 149 w 149"/>
                  <a:gd name="T21" fmla="*/ 134 h 154"/>
                  <a:gd name="T22" fmla="*/ 136 w 149"/>
                  <a:gd name="T23" fmla="*/ 147 h 154"/>
                  <a:gd name="T24" fmla="*/ 74 w 149"/>
                  <a:gd name="T25" fmla="*/ 150 h 154"/>
                  <a:gd name="T26" fmla="*/ 47 w 149"/>
                  <a:gd name="T27" fmla="*/ 154 h 154"/>
                  <a:gd name="T28" fmla="*/ 32 w 149"/>
                  <a:gd name="T29" fmla="*/ 152 h 154"/>
                  <a:gd name="T30" fmla="*/ 14 w 149"/>
                  <a:gd name="T31" fmla="*/ 150 h 154"/>
                  <a:gd name="T32" fmla="*/ 0 w 149"/>
                  <a:gd name="T33" fmla="*/ 121 h 154"/>
                  <a:gd name="T34" fmla="*/ 18 w 149"/>
                  <a:gd name="T35" fmla="*/ 102 h 154"/>
                  <a:gd name="T36" fmla="*/ 26 w 149"/>
                  <a:gd name="T37" fmla="*/ 91 h 154"/>
                  <a:gd name="T38" fmla="*/ 40 w 149"/>
                  <a:gd name="T39" fmla="*/ 87 h 154"/>
                  <a:gd name="T40" fmla="*/ 35 w 149"/>
                  <a:gd name="T41" fmla="*/ 54 h 154"/>
                  <a:gd name="T42" fmla="*/ 13 w 149"/>
                  <a:gd name="T4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9" h="154">
                    <a:moveTo>
                      <a:pt x="13" y="0"/>
                    </a:moveTo>
                    <a:lnTo>
                      <a:pt x="27" y="6"/>
                    </a:lnTo>
                    <a:lnTo>
                      <a:pt x="61" y="12"/>
                    </a:lnTo>
                    <a:lnTo>
                      <a:pt x="85" y="23"/>
                    </a:lnTo>
                    <a:lnTo>
                      <a:pt x="102" y="12"/>
                    </a:lnTo>
                    <a:lnTo>
                      <a:pt x="114" y="28"/>
                    </a:lnTo>
                    <a:lnTo>
                      <a:pt x="133" y="25"/>
                    </a:lnTo>
                    <a:lnTo>
                      <a:pt x="140" y="49"/>
                    </a:lnTo>
                    <a:lnTo>
                      <a:pt x="131" y="78"/>
                    </a:lnTo>
                    <a:lnTo>
                      <a:pt x="144" y="88"/>
                    </a:lnTo>
                    <a:lnTo>
                      <a:pt x="149" y="134"/>
                    </a:lnTo>
                    <a:lnTo>
                      <a:pt x="136" y="147"/>
                    </a:lnTo>
                    <a:lnTo>
                      <a:pt x="74" y="150"/>
                    </a:lnTo>
                    <a:lnTo>
                      <a:pt x="47" y="154"/>
                    </a:lnTo>
                    <a:lnTo>
                      <a:pt x="32" y="152"/>
                    </a:lnTo>
                    <a:lnTo>
                      <a:pt x="14" y="150"/>
                    </a:lnTo>
                    <a:lnTo>
                      <a:pt x="0" y="121"/>
                    </a:lnTo>
                    <a:lnTo>
                      <a:pt x="18" y="102"/>
                    </a:lnTo>
                    <a:lnTo>
                      <a:pt x="26" y="91"/>
                    </a:lnTo>
                    <a:lnTo>
                      <a:pt x="40" y="87"/>
                    </a:lnTo>
                    <a:lnTo>
                      <a:pt x="35" y="54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80" name="Sölvesborg">
                <a:extLst>
                  <a:ext uri="{FF2B5EF4-FFF2-40B4-BE49-F238E27FC236}">
                    <a16:creationId xmlns:a16="http://schemas.microsoft.com/office/drawing/2014/main" id="{00000000-0008-0000-0200-000018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7391" y="5760509"/>
                <a:ext cx="115134" cy="175330"/>
              </a:xfrm>
              <a:custGeom>
                <a:avLst/>
                <a:gdLst>
                  <a:gd name="T0" fmla="*/ 34 w 83"/>
                  <a:gd name="T1" fmla="*/ 0 h 127"/>
                  <a:gd name="T2" fmla="*/ 48 w 83"/>
                  <a:gd name="T3" fmla="*/ 29 h 127"/>
                  <a:gd name="T4" fmla="*/ 49 w 83"/>
                  <a:gd name="T5" fmla="*/ 52 h 127"/>
                  <a:gd name="T6" fmla="*/ 61 w 83"/>
                  <a:gd name="T7" fmla="*/ 81 h 127"/>
                  <a:gd name="T8" fmla="*/ 83 w 83"/>
                  <a:gd name="T9" fmla="*/ 105 h 127"/>
                  <a:gd name="T10" fmla="*/ 64 w 83"/>
                  <a:gd name="T11" fmla="*/ 127 h 127"/>
                  <a:gd name="T12" fmla="*/ 40 w 83"/>
                  <a:gd name="T13" fmla="*/ 126 h 127"/>
                  <a:gd name="T14" fmla="*/ 22 w 83"/>
                  <a:gd name="T15" fmla="*/ 116 h 127"/>
                  <a:gd name="T16" fmla="*/ 0 w 83"/>
                  <a:gd name="T17" fmla="*/ 97 h 127"/>
                  <a:gd name="T18" fmla="*/ 4 w 83"/>
                  <a:gd name="T19" fmla="*/ 80 h 127"/>
                  <a:gd name="T20" fmla="*/ 17 w 83"/>
                  <a:gd name="T21" fmla="*/ 71 h 127"/>
                  <a:gd name="T22" fmla="*/ 11 w 83"/>
                  <a:gd name="T23" fmla="*/ 2 h 127"/>
                  <a:gd name="T24" fmla="*/ 34 w 83"/>
                  <a:gd name="T25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3" h="127">
                    <a:moveTo>
                      <a:pt x="34" y="0"/>
                    </a:moveTo>
                    <a:lnTo>
                      <a:pt x="48" y="29"/>
                    </a:lnTo>
                    <a:lnTo>
                      <a:pt x="49" y="52"/>
                    </a:lnTo>
                    <a:lnTo>
                      <a:pt x="61" y="81"/>
                    </a:lnTo>
                    <a:lnTo>
                      <a:pt x="83" y="105"/>
                    </a:lnTo>
                    <a:lnTo>
                      <a:pt x="64" y="127"/>
                    </a:lnTo>
                    <a:lnTo>
                      <a:pt x="40" y="126"/>
                    </a:lnTo>
                    <a:lnTo>
                      <a:pt x="22" y="116"/>
                    </a:lnTo>
                    <a:lnTo>
                      <a:pt x="0" y="97"/>
                    </a:lnTo>
                    <a:lnTo>
                      <a:pt x="4" y="80"/>
                    </a:lnTo>
                    <a:lnTo>
                      <a:pt x="17" y="71"/>
                    </a:lnTo>
                    <a:lnTo>
                      <a:pt x="11" y="2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81" name="Olofström">
                <a:extLst>
                  <a:ext uri="{FF2B5EF4-FFF2-40B4-BE49-F238E27FC236}">
                    <a16:creationId xmlns:a16="http://schemas.microsoft.com/office/drawing/2014/main" id="{00000000-0008-0000-0200-000019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7476" y="5542731"/>
                <a:ext cx="172712" cy="220517"/>
              </a:xfrm>
              <a:custGeom>
                <a:avLst/>
                <a:gdLst>
                  <a:gd name="T0" fmla="*/ 47 w 125"/>
                  <a:gd name="T1" fmla="*/ 0 h 159"/>
                  <a:gd name="T2" fmla="*/ 74 w 125"/>
                  <a:gd name="T3" fmla="*/ 4 h 159"/>
                  <a:gd name="T4" fmla="*/ 98 w 125"/>
                  <a:gd name="T5" fmla="*/ 36 h 159"/>
                  <a:gd name="T6" fmla="*/ 120 w 125"/>
                  <a:gd name="T7" fmla="*/ 90 h 159"/>
                  <a:gd name="T8" fmla="*/ 125 w 125"/>
                  <a:gd name="T9" fmla="*/ 123 h 159"/>
                  <a:gd name="T10" fmla="*/ 111 w 125"/>
                  <a:gd name="T11" fmla="*/ 127 h 159"/>
                  <a:gd name="T12" fmla="*/ 103 w 125"/>
                  <a:gd name="T13" fmla="*/ 138 h 159"/>
                  <a:gd name="T14" fmla="*/ 85 w 125"/>
                  <a:gd name="T15" fmla="*/ 157 h 159"/>
                  <a:gd name="T16" fmla="*/ 62 w 125"/>
                  <a:gd name="T17" fmla="*/ 159 h 159"/>
                  <a:gd name="T18" fmla="*/ 52 w 125"/>
                  <a:gd name="T19" fmla="*/ 144 h 159"/>
                  <a:gd name="T20" fmla="*/ 34 w 125"/>
                  <a:gd name="T21" fmla="*/ 146 h 159"/>
                  <a:gd name="T22" fmla="*/ 17 w 125"/>
                  <a:gd name="T23" fmla="*/ 138 h 159"/>
                  <a:gd name="T24" fmla="*/ 14 w 125"/>
                  <a:gd name="T25" fmla="*/ 112 h 159"/>
                  <a:gd name="T26" fmla="*/ 7 w 125"/>
                  <a:gd name="T27" fmla="*/ 93 h 159"/>
                  <a:gd name="T28" fmla="*/ 0 w 125"/>
                  <a:gd name="T29" fmla="*/ 70 h 159"/>
                  <a:gd name="T30" fmla="*/ 7 w 125"/>
                  <a:gd name="T31" fmla="*/ 39 h 159"/>
                  <a:gd name="T32" fmla="*/ 28 w 125"/>
                  <a:gd name="T33" fmla="*/ 32 h 159"/>
                  <a:gd name="T34" fmla="*/ 47 w 125"/>
                  <a:gd name="T35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5" h="159">
                    <a:moveTo>
                      <a:pt x="47" y="0"/>
                    </a:moveTo>
                    <a:lnTo>
                      <a:pt x="74" y="4"/>
                    </a:lnTo>
                    <a:lnTo>
                      <a:pt x="98" y="36"/>
                    </a:lnTo>
                    <a:lnTo>
                      <a:pt x="120" y="90"/>
                    </a:lnTo>
                    <a:lnTo>
                      <a:pt x="125" y="123"/>
                    </a:lnTo>
                    <a:lnTo>
                      <a:pt x="111" y="127"/>
                    </a:lnTo>
                    <a:lnTo>
                      <a:pt x="103" y="138"/>
                    </a:lnTo>
                    <a:lnTo>
                      <a:pt x="85" y="157"/>
                    </a:lnTo>
                    <a:lnTo>
                      <a:pt x="62" y="159"/>
                    </a:lnTo>
                    <a:lnTo>
                      <a:pt x="52" y="144"/>
                    </a:lnTo>
                    <a:lnTo>
                      <a:pt x="34" y="146"/>
                    </a:lnTo>
                    <a:lnTo>
                      <a:pt x="17" y="138"/>
                    </a:lnTo>
                    <a:lnTo>
                      <a:pt x="14" y="112"/>
                    </a:lnTo>
                    <a:lnTo>
                      <a:pt x="7" y="93"/>
                    </a:lnTo>
                    <a:lnTo>
                      <a:pt x="0" y="70"/>
                    </a:lnTo>
                    <a:lnTo>
                      <a:pt x="7" y="39"/>
                    </a:lnTo>
                    <a:lnTo>
                      <a:pt x="28" y="32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</p:grpSp>
        <p:grpSp>
          <p:nvGrpSpPr>
            <p:cNvPr id="55" name="Group 26">
              <a:extLst>
                <a:ext uri="{FF2B5EF4-FFF2-40B4-BE49-F238E27FC236}">
                  <a16:creationId xmlns:a16="http://schemas.microsoft.com/office/drawing/2014/main" id="{00000000-0008-0000-0200-00001B000000}"/>
                </a:ext>
              </a:extLst>
            </p:cNvPr>
            <p:cNvGrpSpPr/>
            <p:nvPr/>
          </p:nvGrpSpPr>
          <p:grpSpPr>
            <a:xfrm>
              <a:off x="6381398" y="3602222"/>
              <a:ext cx="1416594" cy="1341215"/>
              <a:chOff x="6381380" y="3602266"/>
              <a:chExt cx="1424909" cy="1333744"/>
            </a:xfrm>
          </p:grpSpPr>
          <p:sp>
            <p:nvSpPr>
              <p:cNvPr id="212" name="Öckerö2">
                <a:extLst>
                  <a:ext uri="{FF2B5EF4-FFF2-40B4-BE49-F238E27FC236}">
                    <a16:creationId xmlns:a16="http://schemas.microsoft.com/office/drawing/2014/main" id="{00000000-0008-0000-0200-00008B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1380" y="4349781"/>
                <a:ext cx="34463" cy="42468"/>
              </a:xfrm>
              <a:custGeom>
                <a:avLst/>
                <a:gdLst>
                  <a:gd name="T0" fmla="*/ 10 w 21"/>
                  <a:gd name="T1" fmla="*/ 0 h 31"/>
                  <a:gd name="T2" fmla="*/ 21 w 21"/>
                  <a:gd name="T3" fmla="*/ 13 h 31"/>
                  <a:gd name="T4" fmla="*/ 6 w 21"/>
                  <a:gd name="T5" fmla="*/ 31 h 31"/>
                  <a:gd name="T6" fmla="*/ 0 w 21"/>
                  <a:gd name="T7" fmla="*/ 30 h 31"/>
                  <a:gd name="T8" fmla="*/ 10 w 2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31">
                    <a:moveTo>
                      <a:pt x="10" y="0"/>
                    </a:moveTo>
                    <a:lnTo>
                      <a:pt x="21" y="13"/>
                    </a:lnTo>
                    <a:lnTo>
                      <a:pt x="6" y="31"/>
                    </a:lnTo>
                    <a:lnTo>
                      <a:pt x="0" y="3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13" name="Öckerö">
                <a:extLst>
                  <a:ext uri="{FF2B5EF4-FFF2-40B4-BE49-F238E27FC236}">
                    <a16:creationId xmlns:a16="http://schemas.microsoft.com/office/drawing/2014/main" id="{00000000-0008-0000-0200-00008C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2347" y="4381288"/>
                <a:ext cx="49542" cy="69499"/>
              </a:xfrm>
              <a:custGeom>
                <a:avLst/>
                <a:gdLst>
                  <a:gd name="T0" fmla="*/ 21 w 32"/>
                  <a:gd name="T1" fmla="*/ 0 h 49"/>
                  <a:gd name="T2" fmla="*/ 26 w 32"/>
                  <a:gd name="T3" fmla="*/ 0 h 49"/>
                  <a:gd name="T4" fmla="*/ 32 w 32"/>
                  <a:gd name="T5" fmla="*/ 8 h 49"/>
                  <a:gd name="T6" fmla="*/ 26 w 32"/>
                  <a:gd name="T7" fmla="*/ 19 h 49"/>
                  <a:gd name="T8" fmla="*/ 23 w 32"/>
                  <a:gd name="T9" fmla="*/ 29 h 49"/>
                  <a:gd name="T10" fmla="*/ 23 w 32"/>
                  <a:gd name="T11" fmla="*/ 40 h 49"/>
                  <a:gd name="T12" fmla="*/ 21 w 32"/>
                  <a:gd name="T13" fmla="*/ 46 h 49"/>
                  <a:gd name="T14" fmla="*/ 17 w 32"/>
                  <a:gd name="T15" fmla="*/ 49 h 49"/>
                  <a:gd name="T16" fmla="*/ 0 w 32"/>
                  <a:gd name="T17" fmla="*/ 37 h 49"/>
                  <a:gd name="T18" fmla="*/ 0 w 32"/>
                  <a:gd name="T19" fmla="*/ 32 h 49"/>
                  <a:gd name="T20" fmla="*/ 11 w 32"/>
                  <a:gd name="T21" fmla="*/ 32 h 49"/>
                  <a:gd name="T22" fmla="*/ 11 w 32"/>
                  <a:gd name="T23" fmla="*/ 25 h 49"/>
                  <a:gd name="T24" fmla="*/ 8 w 32"/>
                  <a:gd name="T25" fmla="*/ 23 h 49"/>
                  <a:gd name="T26" fmla="*/ 8 w 32"/>
                  <a:gd name="T27" fmla="*/ 17 h 49"/>
                  <a:gd name="T28" fmla="*/ 13 w 32"/>
                  <a:gd name="T29" fmla="*/ 19 h 49"/>
                  <a:gd name="T30" fmla="*/ 13 w 32"/>
                  <a:gd name="T31" fmla="*/ 7 h 49"/>
                  <a:gd name="T32" fmla="*/ 21 w 32"/>
                  <a:gd name="T3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49">
                    <a:moveTo>
                      <a:pt x="21" y="0"/>
                    </a:moveTo>
                    <a:lnTo>
                      <a:pt x="26" y="0"/>
                    </a:lnTo>
                    <a:lnTo>
                      <a:pt x="32" y="8"/>
                    </a:lnTo>
                    <a:lnTo>
                      <a:pt x="26" y="19"/>
                    </a:lnTo>
                    <a:lnTo>
                      <a:pt x="23" y="29"/>
                    </a:lnTo>
                    <a:lnTo>
                      <a:pt x="23" y="40"/>
                    </a:lnTo>
                    <a:lnTo>
                      <a:pt x="21" y="46"/>
                    </a:lnTo>
                    <a:lnTo>
                      <a:pt x="17" y="49"/>
                    </a:lnTo>
                    <a:lnTo>
                      <a:pt x="0" y="37"/>
                    </a:lnTo>
                    <a:lnTo>
                      <a:pt x="0" y="32"/>
                    </a:lnTo>
                    <a:lnTo>
                      <a:pt x="11" y="32"/>
                    </a:lnTo>
                    <a:lnTo>
                      <a:pt x="11" y="25"/>
                    </a:lnTo>
                    <a:lnTo>
                      <a:pt x="8" y="23"/>
                    </a:lnTo>
                    <a:lnTo>
                      <a:pt x="8" y="17"/>
                    </a:lnTo>
                    <a:lnTo>
                      <a:pt x="13" y="19"/>
                    </a:lnTo>
                    <a:lnTo>
                      <a:pt x="13" y="7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14" name="Kungälv">
                <a:extLst>
                  <a:ext uri="{FF2B5EF4-FFF2-40B4-BE49-F238E27FC236}">
                    <a16:creationId xmlns:a16="http://schemas.microsoft.com/office/drawing/2014/main" id="{00000000-0008-0000-0200-0000A0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4631" y="4152880"/>
                <a:ext cx="208374" cy="203752"/>
              </a:xfrm>
              <a:custGeom>
                <a:avLst/>
                <a:gdLst>
                  <a:gd name="T0" fmla="*/ 120 w 152"/>
                  <a:gd name="T1" fmla="*/ 0 h 147"/>
                  <a:gd name="T2" fmla="*/ 152 w 152"/>
                  <a:gd name="T3" fmla="*/ 12 h 147"/>
                  <a:gd name="T4" fmla="*/ 143 w 152"/>
                  <a:gd name="T5" fmla="*/ 34 h 147"/>
                  <a:gd name="T6" fmla="*/ 146 w 152"/>
                  <a:gd name="T7" fmla="*/ 42 h 147"/>
                  <a:gd name="T8" fmla="*/ 142 w 152"/>
                  <a:gd name="T9" fmla="*/ 49 h 147"/>
                  <a:gd name="T10" fmla="*/ 130 w 152"/>
                  <a:gd name="T11" fmla="*/ 62 h 147"/>
                  <a:gd name="T12" fmla="*/ 105 w 152"/>
                  <a:gd name="T13" fmla="*/ 114 h 147"/>
                  <a:gd name="T14" fmla="*/ 99 w 152"/>
                  <a:gd name="T15" fmla="*/ 109 h 147"/>
                  <a:gd name="T16" fmla="*/ 87 w 152"/>
                  <a:gd name="T17" fmla="*/ 109 h 147"/>
                  <a:gd name="T18" fmla="*/ 83 w 152"/>
                  <a:gd name="T19" fmla="*/ 118 h 147"/>
                  <a:gd name="T20" fmla="*/ 75 w 152"/>
                  <a:gd name="T21" fmla="*/ 121 h 147"/>
                  <a:gd name="T22" fmla="*/ 66 w 152"/>
                  <a:gd name="T23" fmla="*/ 119 h 147"/>
                  <a:gd name="T24" fmla="*/ 54 w 152"/>
                  <a:gd name="T25" fmla="*/ 135 h 147"/>
                  <a:gd name="T26" fmla="*/ 36 w 152"/>
                  <a:gd name="T27" fmla="*/ 147 h 147"/>
                  <a:gd name="T28" fmla="*/ 19 w 152"/>
                  <a:gd name="T29" fmla="*/ 147 h 147"/>
                  <a:gd name="T30" fmla="*/ 16 w 152"/>
                  <a:gd name="T31" fmla="*/ 144 h 147"/>
                  <a:gd name="T32" fmla="*/ 13 w 152"/>
                  <a:gd name="T33" fmla="*/ 131 h 147"/>
                  <a:gd name="T34" fmla="*/ 4 w 152"/>
                  <a:gd name="T35" fmla="*/ 119 h 147"/>
                  <a:gd name="T36" fmla="*/ 0 w 152"/>
                  <a:gd name="T37" fmla="*/ 113 h 147"/>
                  <a:gd name="T38" fmla="*/ 4 w 152"/>
                  <a:gd name="T39" fmla="*/ 104 h 147"/>
                  <a:gd name="T40" fmla="*/ 15 w 152"/>
                  <a:gd name="T41" fmla="*/ 88 h 147"/>
                  <a:gd name="T42" fmla="*/ 17 w 152"/>
                  <a:gd name="T43" fmla="*/ 76 h 147"/>
                  <a:gd name="T44" fmla="*/ 29 w 152"/>
                  <a:gd name="T45" fmla="*/ 57 h 147"/>
                  <a:gd name="T46" fmla="*/ 24 w 152"/>
                  <a:gd name="T47" fmla="*/ 49 h 147"/>
                  <a:gd name="T48" fmla="*/ 25 w 152"/>
                  <a:gd name="T49" fmla="*/ 41 h 147"/>
                  <a:gd name="T50" fmla="*/ 28 w 152"/>
                  <a:gd name="T51" fmla="*/ 34 h 147"/>
                  <a:gd name="T52" fmla="*/ 55 w 152"/>
                  <a:gd name="T53" fmla="*/ 41 h 147"/>
                  <a:gd name="T54" fmla="*/ 97 w 152"/>
                  <a:gd name="T55" fmla="*/ 41 h 147"/>
                  <a:gd name="T56" fmla="*/ 101 w 152"/>
                  <a:gd name="T57" fmla="*/ 33 h 147"/>
                  <a:gd name="T58" fmla="*/ 101 w 152"/>
                  <a:gd name="T59" fmla="*/ 23 h 147"/>
                  <a:gd name="T60" fmla="*/ 104 w 152"/>
                  <a:gd name="T61" fmla="*/ 19 h 147"/>
                  <a:gd name="T62" fmla="*/ 110 w 152"/>
                  <a:gd name="T63" fmla="*/ 16 h 147"/>
                  <a:gd name="T64" fmla="*/ 120 w 152"/>
                  <a:gd name="T65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2" h="147">
                    <a:moveTo>
                      <a:pt x="120" y="0"/>
                    </a:moveTo>
                    <a:lnTo>
                      <a:pt x="152" y="12"/>
                    </a:lnTo>
                    <a:lnTo>
                      <a:pt x="143" y="34"/>
                    </a:lnTo>
                    <a:lnTo>
                      <a:pt x="146" y="42"/>
                    </a:lnTo>
                    <a:lnTo>
                      <a:pt x="142" y="49"/>
                    </a:lnTo>
                    <a:lnTo>
                      <a:pt x="130" y="62"/>
                    </a:lnTo>
                    <a:lnTo>
                      <a:pt x="105" y="114"/>
                    </a:lnTo>
                    <a:lnTo>
                      <a:pt x="99" y="109"/>
                    </a:lnTo>
                    <a:lnTo>
                      <a:pt x="87" y="109"/>
                    </a:lnTo>
                    <a:lnTo>
                      <a:pt x="83" y="118"/>
                    </a:lnTo>
                    <a:lnTo>
                      <a:pt x="75" y="121"/>
                    </a:lnTo>
                    <a:lnTo>
                      <a:pt x="66" y="119"/>
                    </a:lnTo>
                    <a:lnTo>
                      <a:pt x="54" y="135"/>
                    </a:lnTo>
                    <a:lnTo>
                      <a:pt x="36" y="147"/>
                    </a:lnTo>
                    <a:lnTo>
                      <a:pt x="19" y="147"/>
                    </a:lnTo>
                    <a:lnTo>
                      <a:pt x="16" y="144"/>
                    </a:lnTo>
                    <a:lnTo>
                      <a:pt x="13" y="131"/>
                    </a:lnTo>
                    <a:lnTo>
                      <a:pt x="4" y="119"/>
                    </a:lnTo>
                    <a:lnTo>
                      <a:pt x="0" y="113"/>
                    </a:lnTo>
                    <a:lnTo>
                      <a:pt x="4" y="104"/>
                    </a:lnTo>
                    <a:lnTo>
                      <a:pt x="15" y="88"/>
                    </a:lnTo>
                    <a:lnTo>
                      <a:pt x="17" y="76"/>
                    </a:lnTo>
                    <a:lnTo>
                      <a:pt x="29" y="57"/>
                    </a:lnTo>
                    <a:lnTo>
                      <a:pt x="24" y="49"/>
                    </a:lnTo>
                    <a:lnTo>
                      <a:pt x="25" y="41"/>
                    </a:lnTo>
                    <a:lnTo>
                      <a:pt x="28" y="34"/>
                    </a:lnTo>
                    <a:lnTo>
                      <a:pt x="55" y="41"/>
                    </a:lnTo>
                    <a:lnTo>
                      <a:pt x="97" y="41"/>
                    </a:lnTo>
                    <a:lnTo>
                      <a:pt x="101" y="33"/>
                    </a:lnTo>
                    <a:lnTo>
                      <a:pt x="101" y="23"/>
                    </a:lnTo>
                    <a:lnTo>
                      <a:pt x="104" y="19"/>
                    </a:lnTo>
                    <a:lnTo>
                      <a:pt x="110" y="16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15" name="Lidköping">
                <a:extLst>
                  <a:ext uri="{FF2B5EF4-FFF2-40B4-BE49-F238E27FC236}">
                    <a16:creationId xmlns:a16="http://schemas.microsoft.com/office/drawing/2014/main" id="{00000000-0008-0000-0200-0000A1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1536" y="3602266"/>
                <a:ext cx="329199" cy="322568"/>
              </a:xfrm>
              <a:custGeom>
                <a:avLst/>
                <a:gdLst>
                  <a:gd name="T0" fmla="*/ 166 w 236"/>
                  <a:gd name="T1" fmla="*/ 0 h 232"/>
                  <a:gd name="T2" fmla="*/ 188 w 236"/>
                  <a:gd name="T3" fmla="*/ 4 h 232"/>
                  <a:gd name="T4" fmla="*/ 202 w 236"/>
                  <a:gd name="T5" fmla="*/ 17 h 232"/>
                  <a:gd name="T6" fmla="*/ 169 w 236"/>
                  <a:gd name="T7" fmla="*/ 114 h 232"/>
                  <a:gd name="T8" fmla="*/ 183 w 236"/>
                  <a:gd name="T9" fmla="*/ 123 h 232"/>
                  <a:gd name="T10" fmla="*/ 207 w 236"/>
                  <a:gd name="T11" fmla="*/ 128 h 232"/>
                  <a:gd name="T12" fmla="*/ 223 w 236"/>
                  <a:gd name="T13" fmla="*/ 141 h 232"/>
                  <a:gd name="T14" fmla="*/ 231 w 236"/>
                  <a:gd name="T15" fmla="*/ 166 h 232"/>
                  <a:gd name="T16" fmla="*/ 236 w 236"/>
                  <a:gd name="T17" fmla="*/ 182 h 232"/>
                  <a:gd name="T18" fmla="*/ 213 w 236"/>
                  <a:gd name="T19" fmla="*/ 190 h 232"/>
                  <a:gd name="T20" fmla="*/ 193 w 236"/>
                  <a:gd name="T21" fmla="*/ 184 h 232"/>
                  <a:gd name="T22" fmla="*/ 180 w 236"/>
                  <a:gd name="T23" fmla="*/ 192 h 232"/>
                  <a:gd name="T24" fmla="*/ 188 w 236"/>
                  <a:gd name="T25" fmla="*/ 219 h 232"/>
                  <a:gd name="T26" fmla="*/ 177 w 236"/>
                  <a:gd name="T27" fmla="*/ 232 h 232"/>
                  <a:gd name="T28" fmla="*/ 166 w 236"/>
                  <a:gd name="T29" fmla="*/ 225 h 232"/>
                  <a:gd name="T30" fmla="*/ 126 w 236"/>
                  <a:gd name="T31" fmla="*/ 220 h 232"/>
                  <a:gd name="T32" fmla="*/ 109 w 236"/>
                  <a:gd name="T33" fmla="*/ 229 h 232"/>
                  <a:gd name="T34" fmla="*/ 92 w 236"/>
                  <a:gd name="T35" fmla="*/ 192 h 232"/>
                  <a:gd name="T36" fmla="*/ 67 w 236"/>
                  <a:gd name="T37" fmla="*/ 195 h 232"/>
                  <a:gd name="T38" fmla="*/ 67 w 236"/>
                  <a:gd name="T39" fmla="*/ 170 h 232"/>
                  <a:gd name="T40" fmla="*/ 24 w 236"/>
                  <a:gd name="T41" fmla="*/ 190 h 232"/>
                  <a:gd name="T42" fmla="*/ 0 w 236"/>
                  <a:gd name="T43" fmla="*/ 178 h 232"/>
                  <a:gd name="T44" fmla="*/ 24 w 236"/>
                  <a:gd name="T45" fmla="*/ 169 h 232"/>
                  <a:gd name="T46" fmla="*/ 23 w 236"/>
                  <a:gd name="T47" fmla="*/ 156 h 232"/>
                  <a:gd name="T48" fmla="*/ 48 w 236"/>
                  <a:gd name="T49" fmla="*/ 127 h 232"/>
                  <a:gd name="T50" fmla="*/ 88 w 236"/>
                  <a:gd name="T51" fmla="*/ 122 h 232"/>
                  <a:gd name="T52" fmla="*/ 109 w 236"/>
                  <a:gd name="T53" fmla="*/ 89 h 232"/>
                  <a:gd name="T54" fmla="*/ 108 w 236"/>
                  <a:gd name="T55" fmla="*/ 77 h 232"/>
                  <a:gd name="T56" fmla="*/ 130 w 236"/>
                  <a:gd name="T57" fmla="*/ 55 h 232"/>
                  <a:gd name="T58" fmla="*/ 166 w 236"/>
                  <a:gd name="T59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6" h="232">
                    <a:moveTo>
                      <a:pt x="166" y="0"/>
                    </a:moveTo>
                    <a:lnTo>
                      <a:pt x="188" y="4"/>
                    </a:lnTo>
                    <a:lnTo>
                      <a:pt x="202" y="17"/>
                    </a:lnTo>
                    <a:lnTo>
                      <a:pt x="169" y="114"/>
                    </a:lnTo>
                    <a:lnTo>
                      <a:pt x="183" y="123"/>
                    </a:lnTo>
                    <a:lnTo>
                      <a:pt x="207" y="128"/>
                    </a:lnTo>
                    <a:lnTo>
                      <a:pt x="223" y="141"/>
                    </a:lnTo>
                    <a:lnTo>
                      <a:pt x="231" y="166"/>
                    </a:lnTo>
                    <a:lnTo>
                      <a:pt x="236" y="182"/>
                    </a:lnTo>
                    <a:lnTo>
                      <a:pt x="213" y="190"/>
                    </a:lnTo>
                    <a:lnTo>
                      <a:pt x="193" y="184"/>
                    </a:lnTo>
                    <a:lnTo>
                      <a:pt x="180" y="192"/>
                    </a:lnTo>
                    <a:lnTo>
                      <a:pt x="188" y="219"/>
                    </a:lnTo>
                    <a:lnTo>
                      <a:pt x="177" y="232"/>
                    </a:lnTo>
                    <a:lnTo>
                      <a:pt x="166" y="225"/>
                    </a:lnTo>
                    <a:lnTo>
                      <a:pt x="126" y="220"/>
                    </a:lnTo>
                    <a:lnTo>
                      <a:pt x="109" y="229"/>
                    </a:lnTo>
                    <a:lnTo>
                      <a:pt x="92" y="192"/>
                    </a:lnTo>
                    <a:lnTo>
                      <a:pt x="67" y="195"/>
                    </a:lnTo>
                    <a:lnTo>
                      <a:pt x="67" y="170"/>
                    </a:lnTo>
                    <a:lnTo>
                      <a:pt x="24" y="190"/>
                    </a:lnTo>
                    <a:lnTo>
                      <a:pt x="0" y="178"/>
                    </a:lnTo>
                    <a:lnTo>
                      <a:pt x="24" y="169"/>
                    </a:lnTo>
                    <a:lnTo>
                      <a:pt x="23" y="156"/>
                    </a:lnTo>
                    <a:lnTo>
                      <a:pt x="48" y="127"/>
                    </a:lnTo>
                    <a:lnTo>
                      <a:pt x="88" y="122"/>
                    </a:lnTo>
                    <a:lnTo>
                      <a:pt x="109" y="89"/>
                    </a:lnTo>
                    <a:lnTo>
                      <a:pt x="108" y="77"/>
                    </a:lnTo>
                    <a:lnTo>
                      <a:pt x="130" y="55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16" name="Götene">
                <a:extLst>
                  <a:ext uri="{FF2B5EF4-FFF2-40B4-BE49-F238E27FC236}">
                    <a16:creationId xmlns:a16="http://schemas.microsoft.com/office/drawing/2014/main" id="{00000000-0008-0000-0200-0000A2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0979" y="3615966"/>
                <a:ext cx="201518" cy="222563"/>
              </a:xfrm>
              <a:custGeom>
                <a:avLst/>
                <a:gdLst>
                  <a:gd name="T0" fmla="*/ 122 w 147"/>
                  <a:gd name="T1" fmla="*/ 0 h 159"/>
                  <a:gd name="T2" fmla="*/ 116 w 147"/>
                  <a:gd name="T3" fmla="*/ 30 h 159"/>
                  <a:gd name="T4" fmla="*/ 124 w 147"/>
                  <a:gd name="T5" fmla="*/ 41 h 159"/>
                  <a:gd name="T6" fmla="*/ 110 w 147"/>
                  <a:gd name="T7" fmla="*/ 63 h 159"/>
                  <a:gd name="T8" fmla="*/ 125 w 147"/>
                  <a:gd name="T9" fmla="*/ 71 h 159"/>
                  <a:gd name="T10" fmla="*/ 145 w 147"/>
                  <a:gd name="T11" fmla="*/ 67 h 159"/>
                  <a:gd name="T12" fmla="*/ 147 w 147"/>
                  <a:gd name="T13" fmla="*/ 83 h 159"/>
                  <a:gd name="T14" fmla="*/ 121 w 147"/>
                  <a:gd name="T15" fmla="*/ 131 h 159"/>
                  <a:gd name="T16" fmla="*/ 99 w 147"/>
                  <a:gd name="T17" fmla="*/ 144 h 159"/>
                  <a:gd name="T18" fmla="*/ 57 w 147"/>
                  <a:gd name="T19" fmla="*/ 150 h 159"/>
                  <a:gd name="T20" fmla="*/ 54 w 147"/>
                  <a:gd name="T21" fmla="*/ 159 h 159"/>
                  <a:gd name="T22" fmla="*/ 24 w 147"/>
                  <a:gd name="T23" fmla="*/ 156 h 159"/>
                  <a:gd name="T24" fmla="*/ 16 w 147"/>
                  <a:gd name="T25" fmla="*/ 131 h 159"/>
                  <a:gd name="T26" fmla="*/ 0 w 147"/>
                  <a:gd name="T27" fmla="*/ 118 h 159"/>
                  <a:gd name="T28" fmla="*/ 16 w 147"/>
                  <a:gd name="T29" fmla="*/ 106 h 159"/>
                  <a:gd name="T30" fmla="*/ 33 w 147"/>
                  <a:gd name="T31" fmla="*/ 46 h 159"/>
                  <a:gd name="T32" fmla="*/ 63 w 147"/>
                  <a:gd name="T33" fmla="*/ 27 h 159"/>
                  <a:gd name="T34" fmla="*/ 95 w 147"/>
                  <a:gd name="T35" fmla="*/ 17 h 159"/>
                  <a:gd name="T36" fmla="*/ 122 w 147"/>
                  <a:gd name="T37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7" h="159">
                    <a:moveTo>
                      <a:pt x="122" y="0"/>
                    </a:moveTo>
                    <a:lnTo>
                      <a:pt x="116" y="30"/>
                    </a:lnTo>
                    <a:lnTo>
                      <a:pt x="124" y="41"/>
                    </a:lnTo>
                    <a:lnTo>
                      <a:pt x="110" y="63"/>
                    </a:lnTo>
                    <a:lnTo>
                      <a:pt x="125" y="71"/>
                    </a:lnTo>
                    <a:lnTo>
                      <a:pt x="145" y="67"/>
                    </a:lnTo>
                    <a:lnTo>
                      <a:pt x="147" y="83"/>
                    </a:lnTo>
                    <a:lnTo>
                      <a:pt x="121" y="131"/>
                    </a:lnTo>
                    <a:lnTo>
                      <a:pt x="99" y="144"/>
                    </a:lnTo>
                    <a:lnTo>
                      <a:pt x="57" y="150"/>
                    </a:lnTo>
                    <a:lnTo>
                      <a:pt x="54" y="159"/>
                    </a:lnTo>
                    <a:lnTo>
                      <a:pt x="24" y="156"/>
                    </a:lnTo>
                    <a:lnTo>
                      <a:pt x="16" y="131"/>
                    </a:lnTo>
                    <a:lnTo>
                      <a:pt x="0" y="118"/>
                    </a:lnTo>
                    <a:lnTo>
                      <a:pt x="16" y="106"/>
                    </a:lnTo>
                    <a:lnTo>
                      <a:pt x="33" y="46"/>
                    </a:lnTo>
                    <a:lnTo>
                      <a:pt x="63" y="27"/>
                    </a:lnTo>
                    <a:lnTo>
                      <a:pt x="95" y="17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17" name="Skara">
                <a:extLst>
                  <a:ext uri="{FF2B5EF4-FFF2-40B4-BE49-F238E27FC236}">
                    <a16:creationId xmlns:a16="http://schemas.microsoft.com/office/drawing/2014/main" id="{00000000-0008-0000-0200-0000A3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3967" y="3800170"/>
                <a:ext cx="271433" cy="174984"/>
              </a:xfrm>
              <a:custGeom>
                <a:avLst/>
                <a:gdLst>
                  <a:gd name="T0" fmla="*/ 148 w 198"/>
                  <a:gd name="T1" fmla="*/ 0 h 126"/>
                  <a:gd name="T2" fmla="*/ 169 w 198"/>
                  <a:gd name="T3" fmla="*/ 16 h 126"/>
                  <a:gd name="T4" fmla="*/ 183 w 198"/>
                  <a:gd name="T5" fmla="*/ 17 h 126"/>
                  <a:gd name="T6" fmla="*/ 198 w 198"/>
                  <a:gd name="T7" fmla="*/ 40 h 126"/>
                  <a:gd name="T8" fmla="*/ 189 w 198"/>
                  <a:gd name="T9" fmla="*/ 61 h 126"/>
                  <a:gd name="T10" fmla="*/ 162 w 198"/>
                  <a:gd name="T11" fmla="*/ 72 h 126"/>
                  <a:gd name="T12" fmla="*/ 168 w 198"/>
                  <a:gd name="T13" fmla="*/ 84 h 126"/>
                  <a:gd name="T14" fmla="*/ 140 w 198"/>
                  <a:gd name="T15" fmla="*/ 81 h 126"/>
                  <a:gd name="T16" fmla="*/ 123 w 198"/>
                  <a:gd name="T17" fmla="*/ 100 h 126"/>
                  <a:gd name="T18" fmla="*/ 106 w 198"/>
                  <a:gd name="T19" fmla="*/ 96 h 126"/>
                  <a:gd name="T20" fmla="*/ 96 w 198"/>
                  <a:gd name="T21" fmla="*/ 122 h 126"/>
                  <a:gd name="T22" fmla="*/ 71 w 198"/>
                  <a:gd name="T23" fmla="*/ 126 h 126"/>
                  <a:gd name="T24" fmla="*/ 50 w 198"/>
                  <a:gd name="T25" fmla="*/ 109 h 126"/>
                  <a:gd name="T26" fmla="*/ 24 w 198"/>
                  <a:gd name="T27" fmla="*/ 108 h 126"/>
                  <a:gd name="T28" fmla="*/ 22 w 198"/>
                  <a:gd name="T29" fmla="*/ 83 h 126"/>
                  <a:gd name="T30" fmla="*/ 8 w 198"/>
                  <a:gd name="T31" fmla="*/ 78 h 126"/>
                  <a:gd name="T32" fmla="*/ 0 w 198"/>
                  <a:gd name="T33" fmla="*/ 51 h 126"/>
                  <a:gd name="T34" fmla="*/ 13 w 198"/>
                  <a:gd name="T35" fmla="*/ 43 h 126"/>
                  <a:gd name="T36" fmla="*/ 33 w 198"/>
                  <a:gd name="T37" fmla="*/ 49 h 126"/>
                  <a:gd name="T38" fmla="*/ 56 w 198"/>
                  <a:gd name="T39" fmla="*/ 41 h 126"/>
                  <a:gd name="T40" fmla="*/ 51 w 198"/>
                  <a:gd name="T41" fmla="*/ 25 h 126"/>
                  <a:gd name="T42" fmla="*/ 81 w 198"/>
                  <a:gd name="T43" fmla="*/ 28 h 126"/>
                  <a:gd name="T44" fmla="*/ 84 w 198"/>
                  <a:gd name="T45" fmla="*/ 19 h 126"/>
                  <a:gd name="T46" fmla="*/ 126 w 198"/>
                  <a:gd name="T47" fmla="*/ 13 h 126"/>
                  <a:gd name="T48" fmla="*/ 148 w 198"/>
                  <a:gd name="T4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8" h="126">
                    <a:moveTo>
                      <a:pt x="148" y="0"/>
                    </a:moveTo>
                    <a:lnTo>
                      <a:pt x="169" y="16"/>
                    </a:lnTo>
                    <a:lnTo>
                      <a:pt x="183" y="17"/>
                    </a:lnTo>
                    <a:lnTo>
                      <a:pt x="198" y="40"/>
                    </a:lnTo>
                    <a:lnTo>
                      <a:pt x="189" y="61"/>
                    </a:lnTo>
                    <a:lnTo>
                      <a:pt x="162" y="72"/>
                    </a:lnTo>
                    <a:lnTo>
                      <a:pt x="168" y="84"/>
                    </a:lnTo>
                    <a:lnTo>
                      <a:pt x="140" y="81"/>
                    </a:lnTo>
                    <a:lnTo>
                      <a:pt x="123" y="100"/>
                    </a:lnTo>
                    <a:lnTo>
                      <a:pt x="106" y="96"/>
                    </a:lnTo>
                    <a:lnTo>
                      <a:pt x="96" y="122"/>
                    </a:lnTo>
                    <a:lnTo>
                      <a:pt x="71" y="126"/>
                    </a:lnTo>
                    <a:lnTo>
                      <a:pt x="50" y="109"/>
                    </a:lnTo>
                    <a:lnTo>
                      <a:pt x="24" y="108"/>
                    </a:lnTo>
                    <a:lnTo>
                      <a:pt x="22" y="83"/>
                    </a:lnTo>
                    <a:lnTo>
                      <a:pt x="8" y="78"/>
                    </a:lnTo>
                    <a:lnTo>
                      <a:pt x="0" y="51"/>
                    </a:lnTo>
                    <a:lnTo>
                      <a:pt x="13" y="43"/>
                    </a:lnTo>
                    <a:lnTo>
                      <a:pt x="33" y="49"/>
                    </a:lnTo>
                    <a:lnTo>
                      <a:pt x="56" y="41"/>
                    </a:lnTo>
                    <a:lnTo>
                      <a:pt x="51" y="25"/>
                    </a:lnTo>
                    <a:lnTo>
                      <a:pt x="81" y="28"/>
                    </a:lnTo>
                    <a:lnTo>
                      <a:pt x="84" y="19"/>
                    </a:lnTo>
                    <a:lnTo>
                      <a:pt x="126" y="13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18" name="Grästorp">
                <a:extLst>
                  <a:ext uri="{FF2B5EF4-FFF2-40B4-BE49-F238E27FC236}">
                    <a16:creationId xmlns:a16="http://schemas.microsoft.com/office/drawing/2014/main" id="{00000000-0008-0000-0200-0000A4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3800" y="3839897"/>
                <a:ext cx="179585" cy="165395"/>
              </a:xfrm>
              <a:custGeom>
                <a:avLst/>
                <a:gdLst>
                  <a:gd name="T0" fmla="*/ 131 w 131"/>
                  <a:gd name="T1" fmla="*/ 0 h 119"/>
                  <a:gd name="T2" fmla="*/ 131 w 131"/>
                  <a:gd name="T3" fmla="*/ 25 h 119"/>
                  <a:gd name="T4" fmla="*/ 117 w 131"/>
                  <a:gd name="T5" fmla="*/ 35 h 119"/>
                  <a:gd name="T6" fmla="*/ 112 w 131"/>
                  <a:gd name="T7" fmla="*/ 58 h 119"/>
                  <a:gd name="T8" fmla="*/ 127 w 131"/>
                  <a:gd name="T9" fmla="*/ 81 h 119"/>
                  <a:gd name="T10" fmla="*/ 121 w 131"/>
                  <a:gd name="T11" fmla="*/ 93 h 119"/>
                  <a:gd name="T12" fmla="*/ 106 w 131"/>
                  <a:gd name="T13" fmla="*/ 88 h 119"/>
                  <a:gd name="T14" fmla="*/ 93 w 131"/>
                  <a:gd name="T15" fmla="*/ 93 h 119"/>
                  <a:gd name="T16" fmla="*/ 80 w 131"/>
                  <a:gd name="T17" fmla="*/ 83 h 119"/>
                  <a:gd name="T18" fmla="*/ 74 w 131"/>
                  <a:gd name="T19" fmla="*/ 100 h 119"/>
                  <a:gd name="T20" fmla="*/ 40 w 131"/>
                  <a:gd name="T21" fmla="*/ 119 h 119"/>
                  <a:gd name="T22" fmla="*/ 23 w 131"/>
                  <a:gd name="T23" fmla="*/ 114 h 119"/>
                  <a:gd name="T24" fmla="*/ 38 w 131"/>
                  <a:gd name="T25" fmla="*/ 85 h 119"/>
                  <a:gd name="T26" fmla="*/ 33 w 131"/>
                  <a:gd name="T27" fmla="*/ 71 h 119"/>
                  <a:gd name="T28" fmla="*/ 15 w 131"/>
                  <a:gd name="T29" fmla="*/ 69 h 119"/>
                  <a:gd name="T30" fmla="*/ 0 w 131"/>
                  <a:gd name="T31" fmla="*/ 50 h 119"/>
                  <a:gd name="T32" fmla="*/ 20 w 131"/>
                  <a:gd name="T33" fmla="*/ 28 h 119"/>
                  <a:gd name="T34" fmla="*/ 64 w 131"/>
                  <a:gd name="T35" fmla="*/ 8 h 119"/>
                  <a:gd name="T36" fmla="*/ 88 w 131"/>
                  <a:gd name="T37" fmla="*/ 20 h 119"/>
                  <a:gd name="T38" fmla="*/ 131 w 131"/>
                  <a:gd name="T39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1" h="119">
                    <a:moveTo>
                      <a:pt x="131" y="0"/>
                    </a:moveTo>
                    <a:lnTo>
                      <a:pt x="131" y="25"/>
                    </a:lnTo>
                    <a:lnTo>
                      <a:pt x="117" y="35"/>
                    </a:lnTo>
                    <a:lnTo>
                      <a:pt x="112" y="58"/>
                    </a:lnTo>
                    <a:lnTo>
                      <a:pt x="127" y="81"/>
                    </a:lnTo>
                    <a:lnTo>
                      <a:pt x="121" y="93"/>
                    </a:lnTo>
                    <a:lnTo>
                      <a:pt x="106" y="88"/>
                    </a:lnTo>
                    <a:lnTo>
                      <a:pt x="93" y="93"/>
                    </a:lnTo>
                    <a:lnTo>
                      <a:pt x="80" y="83"/>
                    </a:lnTo>
                    <a:lnTo>
                      <a:pt x="74" y="100"/>
                    </a:lnTo>
                    <a:lnTo>
                      <a:pt x="40" y="119"/>
                    </a:lnTo>
                    <a:lnTo>
                      <a:pt x="23" y="114"/>
                    </a:lnTo>
                    <a:lnTo>
                      <a:pt x="38" y="85"/>
                    </a:lnTo>
                    <a:lnTo>
                      <a:pt x="33" y="71"/>
                    </a:lnTo>
                    <a:lnTo>
                      <a:pt x="15" y="69"/>
                    </a:lnTo>
                    <a:lnTo>
                      <a:pt x="0" y="50"/>
                    </a:lnTo>
                    <a:lnTo>
                      <a:pt x="20" y="28"/>
                    </a:lnTo>
                    <a:lnTo>
                      <a:pt x="64" y="8"/>
                    </a:lnTo>
                    <a:lnTo>
                      <a:pt x="88" y="20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19" name="Vara">
                <a:extLst>
                  <a:ext uri="{FF2B5EF4-FFF2-40B4-BE49-F238E27FC236}">
                    <a16:creationId xmlns:a16="http://schemas.microsoft.com/office/drawing/2014/main" id="{00000000-0008-0000-0200-0000A5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7337" y="3870036"/>
                <a:ext cx="283960" cy="239372"/>
              </a:xfrm>
              <a:custGeom>
                <a:avLst/>
                <a:gdLst>
                  <a:gd name="T0" fmla="*/ 44 w 203"/>
                  <a:gd name="T1" fmla="*/ 0 h 173"/>
                  <a:gd name="T2" fmla="*/ 61 w 203"/>
                  <a:gd name="T3" fmla="*/ 37 h 173"/>
                  <a:gd name="T4" fmla="*/ 78 w 203"/>
                  <a:gd name="T5" fmla="*/ 28 h 173"/>
                  <a:gd name="T6" fmla="*/ 118 w 203"/>
                  <a:gd name="T7" fmla="*/ 33 h 173"/>
                  <a:gd name="T8" fmla="*/ 129 w 203"/>
                  <a:gd name="T9" fmla="*/ 40 h 173"/>
                  <a:gd name="T10" fmla="*/ 140 w 203"/>
                  <a:gd name="T11" fmla="*/ 27 h 173"/>
                  <a:gd name="T12" fmla="*/ 154 w 203"/>
                  <a:gd name="T13" fmla="*/ 32 h 173"/>
                  <a:gd name="T14" fmla="*/ 156 w 203"/>
                  <a:gd name="T15" fmla="*/ 57 h 173"/>
                  <a:gd name="T16" fmla="*/ 182 w 203"/>
                  <a:gd name="T17" fmla="*/ 58 h 173"/>
                  <a:gd name="T18" fmla="*/ 203 w 203"/>
                  <a:gd name="T19" fmla="*/ 75 h 173"/>
                  <a:gd name="T20" fmla="*/ 166 w 203"/>
                  <a:gd name="T21" fmla="*/ 129 h 173"/>
                  <a:gd name="T22" fmla="*/ 149 w 203"/>
                  <a:gd name="T23" fmla="*/ 126 h 173"/>
                  <a:gd name="T24" fmla="*/ 144 w 203"/>
                  <a:gd name="T25" fmla="*/ 152 h 173"/>
                  <a:gd name="T26" fmla="*/ 129 w 203"/>
                  <a:gd name="T27" fmla="*/ 163 h 173"/>
                  <a:gd name="T28" fmla="*/ 110 w 203"/>
                  <a:gd name="T29" fmla="*/ 168 h 173"/>
                  <a:gd name="T30" fmla="*/ 65 w 203"/>
                  <a:gd name="T31" fmla="*/ 173 h 173"/>
                  <a:gd name="T32" fmla="*/ 43 w 203"/>
                  <a:gd name="T33" fmla="*/ 167 h 173"/>
                  <a:gd name="T34" fmla="*/ 40 w 203"/>
                  <a:gd name="T35" fmla="*/ 152 h 173"/>
                  <a:gd name="T36" fmla="*/ 18 w 203"/>
                  <a:gd name="T37" fmla="*/ 140 h 173"/>
                  <a:gd name="T38" fmla="*/ 35 w 203"/>
                  <a:gd name="T39" fmla="*/ 131 h 173"/>
                  <a:gd name="T40" fmla="*/ 31 w 203"/>
                  <a:gd name="T41" fmla="*/ 122 h 173"/>
                  <a:gd name="T42" fmla="*/ 8 w 203"/>
                  <a:gd name="T43" fmla="*/ 100 h 173"/>
                  <a:gd name="T44" fmla="*/ 18 w 203"/>
                  <a:gd name="T45" fmla="*/ 84 h 173"/>
                  <a:gd name="T46" fmla="*/ 9 w 203"/>
                  <a:gd name="T47" fmla="*/ 71 h 173"/>
                  <a:gd name="T48" fmla="*/ 15 w 203"/>
                  <a:gd name="T49" fmla="*/ 59 h 173"/>
                  <a:gd name="T50" fmla="*/ 0 w 203"/>
                  <a:gd name="T51" fmla="*/ 36 h 173"/>
                  <a:gd name="T52" fmla="*/ 5 w 203"/>
                  <a:gd name="T53" fmla="*/ 13 h 173"/>
                  <a:gd name="T54" fmla="*/ 19 w 203"/>
                  <a:gd name="T55" fmla="*/ 3 h 173"/>
                  <a:gd name="T56" fmla="*/ 44 w 203"/>
                  <a:gd name="T57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3" h="173">
                    <a:moveTo>
                      <a:pt x="44" y="0"/>
                    </a:moveTo>
                    <a:lnTo>
                      <a:pt x="61" y="37"/>
                    </a:lnTo>
                    <a:lnTo>
                      <a:pt x="78" y="28"/>
                    </a:lnTo>
                    <a:lnTo>
                      <a:pt x="118" y="33"/>
                    </a:lnTo>
                    <a:lnTo>
                      <a:pt x="129" y="40"/>
                    </a:lnTo>
                    <a:lnTo>
                      <a:pt x="140" y="27"/>
                    </a:lnTo>
                    <a:lnTo>
                      <a:pt x="154" y="32"/>
                    </a:lnTo>
                    <a:lnTo>
                      <a:pt x="156" y="57"/>
                    </a:lnTo>
                    <a:lnTo>
                      <a:pt x="182" y="58"/>
                    </a:lnTo>
                    <a:lnTo>
                      <a:pt x="203" y="75"/>
                    </a:lnTo>
                    <a:lnTo>
                      <a:pt x="166" y="129"/>
                    </a:lnTo>
                    <a:lnTo>
                      <a:pt x="149" y="126"/>
                    </a:lnTo>
                    <a:lnTo>
                      <a:pt x="144" y="152"/>
                    </a:lnTo>
                    <a:lnTo>
                      <a:pt x="129" y="163"/>
                    </a:lnTo>
                    <a:lnTo>
                      <a:pt x="110" y="168"/>
                    </a:lnTo>
                    <a:lnTo>
                      <a:pt x="65" y="173"/>
                    </a:lnTo>
                    <a:lnTo>
                      <a:pt x="43" y="167"/>
                    </a:lnTo>
                    <a:lnTo>
                      <a:pt x="40" y="152"/>
                    </a:lnTo>
                    <a:lnTo>
                      <a:pt x="18" y="140"/>
                    </a:lnTo>
                    <a:lnTo>
                      <a:pt x="35" y="131"/>
                    </a:lnTo>
                    <a:lnTo>
                      <a:pt x="31" y="122"/>
                    </a:lnTo>
                    <a:lnTo>
                      <a:pt x="8" y="100"/>
                    </a:lnTo>
                    <a:lnTo>
                      <a:pt x="18" y="84"/>
                    </a:lnTo>
                    <a:lnTo>
                      <a:pt x="9" y="71"/>
                    </a:lnTo>
                    <a:lnTo>
                      <a:pt x="15" y="59"/>
                    </a:lnTo>
                    <a:lnTo>
                      <a:pt x="0" y="36"/>
                    </a:lnTo>
                    <a:lnTo>
                      <a:pt x="5" y="13"/>
                    </a:lnTo>
                    <a:lnTo>
                      <a:pt x="19" y="3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20" name="Essunga">
                <a:extLst>
                  <a:ext uri="{FF2B5EF4-FFF2-40B4-BE49-F238E27FC236}">
                    <a16:creationId xmlns:a16="http://schemas.microsoft.com/office/drawing/2014/main" id="{00000000-0008-0000-0200-0000A6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2590" y="3953603"/>
                <a:ext cx="183697" cy="167767"/>
              </a:xfrm>
              <a:custGeom>
                <a:avLst/>
                <a:gdLst>
                  <a:gd name="T0" fmla="*/ 59 w 134"/>
                  <a:gd name="T1" fmla="*/ 0 h 119"/>
                  <a:gd name="T2" fmla="*/ 72 w 134"/>
                  <a:gd name="T3" fmla="*/ 10 h 119"/>
                  <a:gd name="T4" fmla="*/ 85 w 134"/>
                  <a:gd name="T5" fmla="*/ 5 h 119"/>
                  <a:gd name="T6" fmla="*/ 100 w 134"/>
                  <a:gd name="T7" fmla="*/ 10 h 119"/>
                  <a:gd name="T8" fmla="*/ 109 w 134"/>
                  <a:gd name="T9" fmla="*/ 23 h 119"/>
                  <a:gd name="T10" fmla="*/ 99 w 134"/>
                  <a:gd name="T11" fmla="*/ 39 h 119"/>
                  <a:gd name="T12" fmla="*/ 122 w 134"/>
                  <a:gd name="T13" fmla="*/ 61 h 119"/>
                  <a:gd name="T14" fmla="*/ 126 w 134"/>
                  <a:gd name="T15" fmla="*/ 70 h 119"/>
                  <a:gd name="T16" fmla="*/ 109 w 134"/>
                  <a:gd name="T17" fmla="*/ 79 h 119"/>
                  <a:gd name="T18" fmla="*/ 131 w 134"/>
                  <a:gd name="T19" fmla="*/ 91 h 119"/>
                  <a:gd name="T20" fmla="*/ 134 w 134"/>
                  <a:gd name="T21" fmla="*/ 106 h 119"/>
                  <a:gd name="T22" fmla="*/ 126 w 134"/>
                  <a:gd name="T23" fmla="*/ 108 h 119"/>
                  <a:gd name="T24" fmla="*/ 102 w 134"/>
                  <a:gd name="T25" fmla="*/ 107 h 119"/>
                  <a:gd name="T26" fmla="*/ 58 w 134"/>
                  <a:gd name="T27" fmla="*/ 119 h 119"/>
                  <a:gd name="T28" fmla="*/ 51 w 134"/>
                  <a:gd name="T29" fmla="*/ 89 h 119"/>
                  <a:gd name="T30" fmla="*/ 58 w 134"/>
                  <a:gd name="T31" fmla="*/ 76 h 119"/>
                  <a:gd name="T32" fmla="*/ 45 w 134"/>
                  <a:gd name="T33" fmla="*/ 57 h 119"/>
                  <a:gd name="T34" fmla="*/ 17 w 134"/>
                  <a:gd name="T35" fmla="*/ 61 h 119"/>
                  <a:gd name="T36" fmla="*/ 0 w 134"/>
                  <a:gd name="T37" fmla="*/ 52 h 119"/>
                  <a:gd name="T38" fmla="*/ 2 w 134"/>
                  <a:gd name="T39" fmla="*/ 31 h 119"/>
                  <a:gd name="T40" fmla="*/ 19 w 134"/>
                  <a:gd name="T41" fmla="*/ 36 h 119"/>
                  <a:gd name="T42" fmla="*/ 53 w 134"/>
                  <a:gd name="T43" fmla="*/ 17 h 119"/>
                  <a:gd name="T44" fmla="*/ 59 w 134"/>
                  <a:gd name="T45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34" h="119">
                    <a:moveTo>
                      <a:pt x="59" y="0"/>
                    </a:moveTo>
                    <a:lnTo>
                      <a:pt x="72" y="10"/>
                    </a:lnTo>
                    <a:lnTo>
                      <a:pt x="85" y="5"/>
                    </a:lnTo>
                    <a:lnTo>
                      <a:pt x="100" y="10"/>
                    </a:lnTo>
                    <a:lnTo>
                      <a:pt x="109" y="23"/>
                    </a:lnTo>
                    <a:lnTo>
                      <a:pt x="99" y="39"/>
                    </a:lnTo>
                    <a:lnTo>
                      <a:pt x="122" y="61"/>
                    </a:lnTo>
                    <a:lnTo>
                      <a:pt x="126" y="70"/>
                    </a:lnTo>
                    <a:lnTo>
                      <a:pt x="109" y="79"/>
                    </a:lnTo>
                    <a:lnTo>
                      <a:pt x="131" y="91"/>
                    </a:lnTo>
                    <a:lnTo>
                      <a:pt x="134" y="106"/>
                    </a:lnTo>
                    <a:lnTo>
                      <a:pt x="126" y="108"/>
                    </a:lnTo>
                    <a:lnTo>
                      <a:pt x="102" y="107"/>
                    </a:lnTo>
                    <a:lnTo>
                      <a:pt x="58" y="119"/>
                    </a:lnTo>
                    <a:lnTo>
                      <a:pt x="51" y="89"/>
                    </a:lnTo>
                    <a:lnTo>
                      <a:pt x="58" y="76"/>
                    </a:lnTo>
                    <a:lnTo>
                      <a:pt x="45" y="57"/>
                    </a:lnTo>
                    <a:lnTo>
                      <a:pt x="17" y="61"/>
                    </a:lnTo>
                    <a:lnTo>
                      <a:pt x="0" y="52"/>
                    </a:lnTo>
                    <a:lnTo>
                      <a:pt x="2" y="31"/>
                    </a:lnTo>
                    <a:lnTo>
                      <a:pt x="19" y="36"/>
                    </a:lnTo>
                    <a:lnTo>
                      <a:pt x="53" y="17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21" name="Skövde">
                <a:extLst>
                  <a:ext uri="{FF2B5EF4-FFF2-40B4-BE49-F238E27FC236}">
                    <a16:creationId xmlns:a16="http://schemas.microsoft.com/office/drawing/2014/main" id="{00000000-0008-0000-0200-0000AD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6856" y="3692314"/>
                <a:ext cx="235791" cy="312978"/>
              </a:xfrm>
              <a:custGeom>
                <a:avLst/>
                <a:gdLst>
                  <a:gd name="T0" fmla="*/ 132 w 172"/>
                  <a:gd name="T1" fmla="*/ 0 h 225"/>
                  <a:gd name="T2" fmla="*/ 153 w 172"/>
                  <a:gd name="T3" fmla="*/ 58 h 225"/>
                  <a:gd name="T4" fmla="*/ 172 w 172"/>
                  <a:gd name="T5" fmla="*/ 62 h 225"/>
                  <a:gd name="T6" fmla="*/ 160 w 172"/>
                  <a:gd name="T7" fmla="*/ 79 h 225"/>
                  <a:gd name="T8" fmla="*/ 160 w 172"/>
                  <a:gd name="T9" fmla="*/ 97 h 225"/>
                  <a:gd name="T10" fmla="*/ 144 w 172"/>
                  <a:gd name="T11" fmla="*/ 101 h 225"/>
                  <a:gd name="T12" fmla="*/ 148 w 172"/>
                  <a:gd name="T13" fmla="*/ 136 h 225"/>
                  <a:gd name="T14" fmla="*/ 169 w 172"/>
                  <a:gd name="T15" fmla="*/ 157 h 225"/>
                  <a:gd name="T16" fmla="*/ 164 w 172"/>
                  <a:gd name="T17" fmla="*/ 175 h 225"/>
                  <a:gd name="T18" fmla="*/ 152 w 172"/>
                  <a:gd name="T19" fmla="*/ 168 h 225"/>
                  <a:gd name="T20" fmla="*/ 145 w 172"/>
                  <a:gd name="T21" fmla="*/ 186 h 225"/>
                  <a:gd name="T22" fmla="*/ 128 w 172"/>
                  <a:gd name="T23" fmla="*/ 185 h 225"/>
                  <a:gd name="T24" fmla="*/ 111 w 172"/>
                  <a:gd name="T25" fmla="*/ 208 h 225"/>
                  <a:gd name="T26" fmla="*/ 84 w 172"/>
                  <a:gd name="T27" fmla="*/ 225 h 225"/>
                  <a:gd name="T28" fmla="*/ 69 w 172"/>
                  <a:gd name="T29" fmla="*/ 223 h 225"/>
                  <a:gd name="T30" fmla="*/ 67 w 172"/>
                  <a:gd name="T31" fmla="*/ 208 h 225"/>
                  <a:gd name="T32" fmla="*/ 81 w 172"/>
                  <a:gd name="T33" fmla="*/ 189 h 225"/>
                  <a:gd name="T34" fmla="*/ 39 w 172"/>
                  <a:gd name="T35" fmla="*/ 182 h 225"/>
                  <a:gd name="T36" fmla="*/ 26 w 172"/>
                  <a:gd name="T37" fmla="*/ 191 h 225"/>
                  <a:gd name="T38" fmla="*/ 10 w 172"/>
                  <a:gd name="T39" fmla="*/ 182 h 225"/>
                  <a:gd name="T40" fmla="*/ 20 w 172"/>
                  <a:gd name="T41" fmla="*/ 169 h 225"/>
                  <a:gd name="T42" fmla="*/ 37 w 172"/>
                  <a:gd name="T43" fmla="*/ 168 h 225"/>
                  <a:gd name="T44" fmla="*/ 50 w 172"/>
                  <a:gd name="T45" fmla="*/ 156 h 225"/>
                  <a:gd name="T46" fmla="*/ 56 w 172"/>
                  <a:gd name="T47" fmla="*/ 139 h 225"/>
                  <a:gd name="T48" fmla="*/ 50 w 172"/>
                  <a:gd name="T49" fmla="*/ 117 h 225"/>
                  <a:gd name="T50" fmla="*/ 35 w 172"/>
                  <a:gd name="T51" fmla="*/ 94 h 225"/>
                  <a:gd name="T52" fmla="*/ 21 w 172"/>
                  <a:gd name="T53" fmla="*/ 93 h 225"/>
                  <a:gd name="T54" fmla="*/ 0 w 172"/>
                  <a:gd name="T55" fmla="*/ 77 h 225"/>
                  <a:gd name="T56" fmla="*/ 26 w 172"/>
                  <a:gd name="T57" fmla="*/ 29 h 225"/>
                  <a:gd name="T58" fmla="*/ 41 w 172"/>
                  <a:gd name="T59" fmla="*/ 14 h 225"/>
                  <a:gd name="T60" fmla="*/ 54 w 172"/>
                  <a:gd name="T61" fmla="*/ 21 h 225"/>
                  <a:gd name="T62" fmla="*/ 50 w 172"/>
                  <a:gd name="T63" fmla="*/ 45 h 225"/>
                  <a:gd name="T64" fmla="*/ 81 w 172"/>
                  <a:gd name="T65" fmla="*/ 42 h 225"/>
                  <a:gd name="T66" fmla="*/ 90 w 172"/>
                  <a:gd name="T67" fmla="*/ 24 h 225"/>
                  <a:gd name="T68" fmla="*/ 106 w 172"/>
                  <a:gd name="T69" fmla="*/ 12 h 225"/>
                  <a:gd name="T70" fmla="*/ 132 w 172"/>
                  <a:gd name="T71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2" h="225">
                    <a:moveTo>
                      <a:pt x="132" y="0"/>
                    </a:moveTo>
                    <a:lnTo>
                      <a:pt x="153" y="58"/>
                    </a:lnTo>
                    <a:lnTo>
                      <a:pt x="172" y="62"/>
                    </a:lnTo>
                    <a:lnTo>
                      <a:pt x="160" y="79"/>
                    </a:lnTo>
                    <a:lnTo>
                      <a:pt x="160" y="97"/>
                    </a:lnTo>
                    <a:lnTo>
                      <a:pt x="144" y="101"/>
                    </a:lnTo>
                    <a:lnTo>
                      <a:pt x="148" y="136"/>
                    </a:lnTo>
                    <a:lnTo>
                      <a:pt x="169" y="157"/>
                    </a:lnTo>
                    <a:lnTo>
                      <a:pt x="164" y="175"/>
                    </a:lnTo>
                    <a:lnTo>
                      <a:pt x="152" y="168"/>
                    </a:lnTo>
                    <a:lnTo>
                      <a:pt x="145" y="186"/>
                    </a:lnTo>
                    <a:lnTo>
                      <a:pt x="128" y="185"/>
                    </a:lnTo>
                    <a:lnTo>
                      <a:pt x="111" y="208"/>
                    </a:lnTo>
                    <a:lnTo>
                      <a:pt x="84" y="225"/>
                    </a:lnTo>
                    <a:lnTo>
                      <a:pt x="69" y="223"/>
                    </a:lnTo>
                    <a:lnTo>
                      <a:pt x="67" y="208"/>
                    </a:lnTo>
                    <a:lnTo>
                      <a:pt x="81" y="189"/>
                    </a:lnTo>
                    <a:lnTo>
                      <a:pt x="39" y="182"/>
                    </a:lnTo>
                    <a:lnTo>
                      <a:pt x="26" y="191"/>
                    </a:lnTo>
                    <a:lnTo>
                      <a:pt x="10" y="182"/>
                    </a:lnTo>
                    <a:lnTo>
                      <a:pt x="20" y="169"/>
                    </a:lnTo>
                    <a:lnTo>
                      <a:pt x="37" y="168"/>
                    </a:lnTo>
                    <a:lnTo>
                      <a:pt x="50" y="156"/>
                    </a:lnTo>
                    <a:lnTo>
                      <a:pt x="56" y="139"/>
                    </a:lnTo>
                    <a:lnTo>
                      <a:pt x="50" y="117"/>
                    </a:lnTo>
                    <a:lnTo>
                      <a:pt x="35" y="94"/>
                    </a:lnTo>
                    <a:lnTo>
                      <a:pt x="21" y="93"/>
                    </a:lnTo>
                    <a:lnTo>
                      <a:pt x="0" y="77"/>
                    </a:lnTo>
                    <a:lnTo>
                      <a:pt x="26" y="29"/>
                    </a:lnTo>
                    <a:lnTo>
                      <a:pt x="41" y="14"/>
                    </a:lnTo>
                    <a:lnTo>
                      <a:pt x="54" y="21"/>
                    </a:lnTo>
                    <a:lnTo>
                      <a:pt x="50" y="45"/>
                    </a:lnTo>
                    <a:lnTo>
                      <a:pt x="81" y="42"/>
                    </a:lnTo>
                    <a:lnTo>
                      <a:pt x="90" y="24"/>
                    </a:lnTo>
                    <a:lnTo>
                      <a:pt x="106" y="12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22" name="Falköping">
                <a:extLst>
                  <a:ext uri="{FF2B5EF4-FFF2-40B4-BE49-F238E27FC236}">
                    <a16:creationId xmlns:a16="http://schemas.microsoft.com/office/drawing/2014/main" id="{00000000-0008-0000-0200-0000AE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2999" y="3854967"/>
                <a:ext cx="324897" cy="433167"/>
              </a:xfrm>
              <a:custGeom>
                <a:avLst/>
                <a:gdLst>
                  <a:gd name="T0" fmla="*/ 206 w 237"/>
                  <a:gd name="T1" fmla="*/ 0 h 311"/>
                  <a:gd name="T2" fmla="*/ 212 w 237"/>
                  <a:gd name="T3" fmla="*/ 22 h 311"/>
                  <a:gd name="T4" fmla="*/ 206 w 237"/>
                  <a:gd name="T5" fmla="*/ 39 h 311"/>
                  <a:gd name="T6" fmla="*/ 193 w 237"/>
                  <a:gd name="T7" fmla="*/ 51 h 311"/>
                  <a:gd name="T8" fmla="*/ 176 w 237"/>
                  <a:gd name="T9" fmla="*/ 52 h 311"/>
                  <a:gd name="T10" fmla="*/ 166 w 237"/>
                  <a:gd name="T11" fmla="*/ 65 h 311"/>
                  <a:gd name="T12" fmla="*/ 182 w 237"/>
                  <a:gd name="T13" fmla="*/ 74 h 311"/>
                  <a:gd name="T14" fmla="*/ 195 w 237"/>
                  <a:gd name="T15" fmla="*/ 65 h 311"/>
                  <a:gd name="T16" fmla="*/ 237 w 237"/>
                  <a:gd name="T17" fmla="*/ 72 h 311"/>
                  <a:gd name="T18" fmla="*/ 223 w 237"/>
                  <a:gd name="T19" fmla="*/ 91 h 311"/>
                  <a:gd name="T20" fmla="*/ 225 w 237"/>
                  <a:gd name="T21" fmla="*/ 106 h 311"/>
                  <a:gd name="T22" fmla="*/ 195 w 237"/>
                  <a:gd name="T23" fmla="*/ 119 h 311"/>
                  <a:gd name="T24" fmla="*/ 203 w 237"/>
                  <a:gd name="T25" fmla="*/ 136 h 311"/>
                  <a:gd name="T26" fmla="*/ 194 w 237"/>
                  <a:gd name="T27" fmla="*/ 159 h 311"/>
                  <a:gd name="T28" fmla="*/ 181 w 237"/>
                  <a:gd name="T29" fmla="*/ 170 h 311"/>
                  <a:gd name="T30" fmla="*/ 191 w 237"/>
                  <a:gd name="T31" fmla="*/ 188 h 311"/>
                  <a:gd name="T32" fmla="*/ 191 w 237"/>
                  <a:gd name="T33" fmla="*/ 213 h 311"/>
                  <a:gd name="T34" fmla="*/ 198 w 237"/>
                  <a:gd name="T35" fmla="*/ 230 h 311"/>
                  <a:gd name="T36" fmla="*/ 193 w 237"/>
                  <a:gd name="T37" fmla="*/ 250 h 311"/>
                  <a:gd name="T38" fmla="*/ 176 w 237"/>
                  <a:gd name="T39" fmla="*/ 269 h 311"/>
                  <a:gd name="T40" fmla="*/ 174 w 237"/>
                  <a:gd name="T41" fmla="*/ 298 h 311"/>
                  <a:gd name="T42" fmla="*/ 142 w 237"/>
                  <a:gd name="T43" fmla="*/ 311 h 311"/>
                  <a:gd name="T44" fmla="*/ 128 w 237"/>
                  <a:gd name="T45" fmla="*/ 307 h 311"/>
                  <a:gd name="T46" fmla="*/ 126 w 237"/>
                  <a:gd name="T47" fmla="*/ 263 h 311"/>
                  <a:gd name="T48" fmla="*/ 115 w 237"/>
                  <a:gd name="T49" fmla="*/ 255 h 311"/>
                  <a:gd name="T50" fmla="*/ 102 w 237"/>
                  <a:gd name="T51" fmla="*/ 278 h 311"/>
                  <a:gd name="T52" fmla="*/ 75 w 237"/>
                  <a:gd name="T53" fmla="*/ 281 h 311"/>
                  <a:gd name="T54" fmla="*/ 42 w 237"/>
                  <a:gd name="T55" fmla="*/ 248 h 311"/>
                  <a:gd name="T56" fmla="*/ 41 w 237"/>
                  <a:gd name="T57" fmla="*/ 209 h 311"/>
                  <a:gd name="T58" fmla="*/ 18 w 237"/>
                  <a:gd name="T59" fmla="*/ 200 h 311"/>
                  <a:gd name="T60" fmla="*/ 0 w 237"/>
                  <a:gd name="T61" fmla="*/ 205 h 311"/>
                  <a:gd name="T62" fmla="*/ 5 w 237"/>
                  <a:gd name="T63" fmla="*/ 174 h 311"/>
                  <a:gd name="T64" fmla="*/ 20 w 237"/>
                  <a:gd name="T65" fmla="*/ 163 h 311"/>
                  <a:gd name="T66" fmla="*/ 25 w 237"/>
                  <a:gd name="T67" fmla="*/ 137 h 311"/>
                  <a:gd name="T68" fmla="*/ 42 w 237"/>
                  <a:gd name="T69" fmla="*/ 140 h 311"/>
                  <a:gd name="T70" fmla="*/ 79 w 237"/>
                  <a:gd name="T71" fmla="*/ 86 h 311"/>
                  <a:gd name="T72" fmla="*/ 104 w 237"/>
                  <a:gd name="T73" fmla="*/ 82 h 311"/>
                  <a:gd name="T74" fmla="*/ 114 w 237"/>
                  <a:gd name="T75" fmla="*/ 56 h 311"/>
                  <a:gd name="T76" fmla="*/ 131 w 237"/>
                  <a:gd name="T77" fmla="*/ 60 h 311"/>
                  <a:gd name="T78" fmla="*/ 148 w 237"/>
                  <a:gd name="T79" fmla="*/ 41 h 311"/>
                  <a:gd name="T80" fmla="*/ 176 w 237"/>
                  <a:gd name="T81" fmla="*/ 44 h 311"/>
                  <a:gd name="T82" fmla="*/ 170 w 237"/>
                  <a:gd name="T83" fmla="*/ 32 h 311"/>
                  <a:gd name="T84" fmla="*/ 197 w 237"/>
                  <a:gd name="T85" fmla="*/ 21 h 311"/>
                  <a:gd name="T86" fmla="*/ 206 w 237"/>
                  <a:gd name="T87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7" h="311">
                    <a:moveTo>
                      <a:pt x="206" y="0"/>
                    </a:moveTo>
                    <a:lnTo>
                      <a:pt x="212" y="22"/>
                    </a:lnTo>
                    <a:lnTo>
                      <a:pt x="206" y="39"/>
                    </a:lnTo>
                    <a:lnTo>
                      <a:pt x="193" y="51"/>
                    </a:lnTo>
                    <a:lnTo>
                      <a:pt x="176" y="52"/>
                    </a:lnTo>
                    <a:lnTo>
                      <a:pt x="166" y="65"/>
                    </a:lnTo>
                    <a:lnTo>
                      <a:pt x="182" y="74"/>
                    </a:lnTo>
                    <a:lnTo>
                      <a:pt x="195" y="65"/>
                    </a:lnTo>
                    <a:lnTo>
                      <a:pt x="237" y="72"/>
                    </a:lnTo>
                    <a:lnTo>
                      <a:pt x="223" y="91"/>
                    </a:lnTo>
                    <a:lnTo>
                      <a:pt x="225" y="106"/>
                    </a:lnTo>
                    <a:lnTo>
                      <a:pt x="195" y="119"/>
                    </a:lnTo>
                    <a:lnTo>
                      <a:pt x="203" y="136"/>
                    </a:lnTo>
                    <a:lnTo>
                      <a:pt x="194" y="159"/>
                    </a:lnTo>
                    <a:lnTo>
                      <a:pt x="181" y="170"/>
                    </a:lnTo>
                    <a:lnTo>
                      <a:pt x="191" y="188"/>
                    </a:lnTo>
                    <a:lnTo>
                      <a:pt x="191" y="213"/>
                    </a:lnTo>
                    <a:lnTo>
                      <a:pt x="198" y="230"/>
                    </a:lnTo>
                    <a:lnTo>
                      <a:pt x="193" y="250"/>
                    </a:lnTo>
                    <a:lnTo>
                      <a:pt x="176" y="269"/>
                    </a:lnTo>
                    <a:lnTo>
                      <a:pt x="174" y="298"/>
                    </a:lnTo>
                    <a:lnTo>
                      <a:pt x="142" y="311"/>
                    </a:lnTo>
                    <a:lnTo>
                      <a:pt x="128" y="307"/>
                    </a:lnTo>
                    <a:lnTo>
                      <a:pt x="126" y="263"/>
                    </a:lnTo>
                    <a:lnTo>
                      <a:pt x="115" y="255"/>
                    </a:lnTo>
                    <a:lnTo>
                      <a:pt x="102" y="278"/>
                    </a:lnTo>
                    <a:lnTo>
                      <a:pt x="75" y="281"/>
                    </a:lnTo>
                    <a:lnTo>
                      <a:pt x="42" y="248"/>
                    </a:lnTo>
                    <a:lnTo>
                      <a:pt x="41" y="209"/>
                    </a:lnTo>
                    <a:lnTo>
                      <a:pt x="18" y="200"/>
                    </a:lnTo>
                    <a:lnTo>
                      <a:pt x="0" y="205"/>
                    </a:lnTo>
                    <a:lnTo>
                      <a:pt x="5" y="174"/>
                    </a:lnTo>
                    <a:lnTo>
                      <a:pt x="20" y="163"/>
                    </a:lnTo>
                    <a:lnTo>
                      <a:pt x="25" y="137"/>
                    </a:lnTo>
                    <a:lnTo>
                      <a:pt x="42" y="140"/>
                    </a:lnTo>
                    <a:lnTo>
                      <a:pt x="79" y="86"/>
                    </a:lnTo>
                    <a:lnTo>
                      <a:pt x="104" y="82"/>
                    </a:lnTo>
                    <a:lnTo>
                      <a:pt x="114" y="56"/>
                    </a:lnTo>
                    <a:lnTo>
                      <a:pt x="131" y="60"/>
                    </a:lnTo>
                    <a:lnTo>
                      <a:pt x="148" y="41"/>
                    </a:lnTo>
                    <a:lnTo>
                      <a:pt x="176" y="44"/>
                    </a:lnTo>
                    <a:lnTo>
                      <a:pt x="170" y="32"/>
                    </a:lnTo>
                    <a:lnTo>
                      <a:pt x="197" y="21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23" name="Tidaholm">
                <a:extLst>
                  <a:ext uri="{FF2B5EF4-FFF2-40B4-BE49-F238E27FC236}">
                    <a16:creationId xmlns:a16="http://schemas.microsoft.com/office/drawing/2014/main" id="{00000000-0008-0000-0200-0000AF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127" y="3982004"/>
                <a:ext cx="204261" cy="225672"/>
              </a:xfrm>
              <a:custGeom>
                <a:avLst/>
                <a:gdLst>
                  <a:gd name="T0" fmla="*/ 86 w 149"/>
                  <a:gd name="T1" fmla="*/ 0 h 163"/>
                  <a:gd name="T2" fmla="*/ 103 w 149"/>
                  <a:gd name="T3" fmla="*/ 3 h 163"/>
                  <a:gd name="T4" fmla="*/ 107 w 149"/>
                  <a:gd name="T5" fmla="*/ 13 h 163"/>
                  <a:gd name="T6" fmla="*/ 122 w 149"/>
                  <a:gd name="T7" fmla="*/ 12 h 163"/>
                  <a:gd name="T8" fmla="*/ 124 w 149"/>
                  <a:gd name="T9" fmla="*/ 3 h 163"/>
                  <a:gd name="T10" fmla="*/ 149 w 149"/>
                  <a:gd name="T11" fmla="*/ 13 h 163"/>
                  <a:gd name="T12" fmla="*/ 139 w 149"/>
                  <a:gd name="T13" fmla="*/ 42 h 163"/>
                  <a:gd name="T14" fmla="*/ 130 w 149"/>
                  <a:gd name="T15" fmla="*/ 51 h 163"/>
                  <a:gd name="T16" fmla="*/ 132 w 149"/>
                  <a:gd name="T17" fmla="*/ 79 h 163"/>
                  <a:gd name="T18" fmla="*/ 132 w 149"/>
                  <a:gd name="T19" fmla="*/ 125 h 163"/>
                  <a:gd name="T20" fmla="*/ 118 w 149"/>
                  <a:gd name="T21" fmla="*/ 143 h 163"/>
                  <a:gd name="T22" fmla="*/ 118 w 149"/>
                  <a:gd name="T23" fmla="*/ 153 h 163"/>
                  <a:gd name="T24" fmla="*/ 81 w 149"/>
                  <a:gd name="T25" fmla="*/ 163 h 163"/>
                  <a:gd name="T26" fmla="*/ 77 w 149"/>
                  <a:gd name="T27" fmla="*/ 149 h 163"/>
                  <a:gd name="T28" fmla="*/ 54 w 149"/>
                  <a:gd name="T29" fmla="*/ 139 h 163"/>
                  <a:gd name="T30" fmla="*/ 42 w 149"/>
                  <a:gd name="T31" fmla="*/ 146 h 163"/>
                  <a:gd name="T32" fmla="*/ 27 w 149"/>
                  <a:gd name="T33" fmla="*/ 136 h 163"/>
                  <a:gd name="T34" fmla="*/ 17 w 149"/>
                  <a:gd name="T35" fmla="*/ 139 h 163"/>
                  <a:gd name="T36" fmla="*/ 10 w 149"/>
                  <a:gd name="T37" fmla="*/ 122 h 163"/>
                  <a:gd name="T38" fmla="*/ 10 w 149"/>
                  <a:gd name="T39" fmla="*/ 97 h 163"/>
                  <a:gd name="T40" fmla="*/ 0 w 149"/>
                  <a:gd name="T41" fmla="*/ 79 h 163"/>
                  <a:gd name="T42" fmla="*/ 13 w 149"/>
                  <a:gd name="T43" fmla="*/ 68 h 163"/>
                  <a:gd name="T44" fmla="*/ 22 w 149"/>
                  <a:gd name="T45" fmla="*/ 45 h 163"/>
                  <a:gd name="T46" fmla="*/ 14 w 149"/>
                  <a:gd name="T47" fmla="*/ 28 h 163"/>
                  <a:gd name="T48" fmla="*/ 44 w 149"/>
                  <a:gd name="T49" fmla="*/ 15 h 163"/>
                  <a:gd name="T50" fmla="*/ 59 w 149"/>
                  <a:gd name="T51" fmla="*/ 17 h 163"/>
                  <a:gd name="T52" fmla="*/ 86 w 149"/>
                  <a:gd name="T53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9" h="163">
                    <a:moveTo>
                      <a:pt x="86" y="0"/>
                    </a:moveTo>
                    <a:lnTo>
                      <a:pt x="103" y="3"/>
                    </a:lnTo>
                    <a:lnTo>
                      <a:pt x="107" y="13"/>
                    </a:lnTo>
                    <a:lnTo>
                      <a:pt x="122" y="12"/>
                    </a:lnTo>
                    <a:lnTo>
                      <a:pt x="124" y="3"/>
                    </a:lnTo>
                    <a:lnTo>
                      <a:pt x="149" y="13"/>
                    </a:lnTo>
                    <a:lnTo>
                      <a:pt x="139" y="42"/>
                    </a:lnTo>
                    <a:lnTo>
                      <a:pt x="130" y="51"/>
                    </a:lnTo>
                    <a:lnTo>
                      <a:pt x="132" y="79"/>
                    </a:lnTo>
                    <a:lnTo>
                      <a:pt x="132" y="125"/>
                    </a:lnTo>
                    <a:lnTo>
                      <a:pt x="118" y="143"/>
                    </a:lnTo>
                    <a:lnTo>
                      <a:pt x="118" y="153"/>
                    </a:lnTo>
                    <a:lnTo>
                      <a:pt x="81" y="163"/>
                    </a:lnTo>
                    <a:lnTo>
                      <a:pt x="77" y="149"/>
                    </a:lnTo>
                    <a:lnTo>
                      <a:pt x="54" y="139"/>
                    </a:lnTo>
                    <a:lnTo>
                      <a:pt x="42" y="146"/>
                    </a:lnTo>
                    <a:lnTo>
                      <a:pt x="27" y="136"/>
                    </a:lnTo>
                    <a:lnTo>
                      <a:pt x="17" y="139"/>
                    </a:lnTo>
                    <a:lnTo>
                      <a:pt x="10" y="122"/>
                    </a:lnTo>
                    <a:lnTo>
                      <a:pt x="10" y="97"/>
                    </a:lnTo>
                    <a:lnTo>
                      <a:pt x="0" y="79"/>
                    </a:lnTo>
                    <a:lnTo>
                      <a:pt x="13" y="68"/>
                    </a:lnTo>
                    <a:lnTo>
                      <a:pt x="22" y="45"/>
                    </a:lnTo>
                    <a:lnTo>
                      <a:pt x="14" y="28"/>
                    </a:lnTo>
                    <a:lnTo>
                      <a:pt x="44" y="15"/>
                    </a:lnTo>
                    <a:lnTo>
                      <a:pt x="59" y="17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24" name="Ale">
                <a:extLst>
                  <a:ext uri="{FF2B5EF4-FFF2-40B4-BE49-F238E27FC236}">
                    <a16:creationId xmlns:a16="http://schemas.microsoft.com/office/drawing/2014/main" id="{00000000-0008-0000-0200-0000B0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8574" y="4084750"/>
                <a:ext cx="194664" cy="259552"/>
              </a:xfrm>
              <a:custGeom>
                <a:avLst/>
                <a:gdLst>
                  <a:gd name="T0" fmla="*/ 121 w 142"/>
                  <a:gd name="T1" fmla="*/ 0 h 186"/>
                  <a:gd name="T2" fmla="*/ 134 w 142"/>
                  <a:gd name="T3" fmla="*/ 6 h 186"/>
                  <a:gd name="T4" fmla="*/ 142 w 142"/>
                  <a:gd name="T5" fmla="*/ 18 h 186"/>
                  <a:gd name="T6" fmla="*/ 138 w 142"/>
                  <a:gd name="T7" fmla="*/ 26 h 186"/>
                  <a:gd name="T8" fmla="*/ 126 w 142"/>
                  <a:gd name="T9" fmla="*/ 38 h 186"/>
                  <a:gd name="T10" fmla="*/ 121 w 142"/>
                  <a:gd name="T11" fmla="*/ 47 h 186"/>
                  <a:gd name="T12" fmla="*/ 121 w 142"/>
                  <a:gd name="T13" fmla="*/ 56 h 186"/>
                  <a:gd name="T14" fmla="*/ 131 w 142"/>
                  <a:gd name="T15" fmla="*/ 74 h 186"/>
                  <a:gd name="T16" fmla="*/ 119 w 142"/>
                  <a:gd name="T17" fmla="*/ 89 h 186"/>
                  <a:gd name="T18" fmla="*/ 104 w 142"/>
                  <a:gd name="T19" fmla="*/ 93 h 186"/>
                  <a:gd name="T20" fmla="*/ 97 w 142"/>
                  <a:gd name="T21" fmla="*/ 107 h 186"/>
                  <a:gd name="T22" fmla="*/ 93 w 142"/>
                  <a:gd name="T23" fmla="*/ 139 h 186"/>
                  <a:gd name="T24" fmla="*/ 63 w 142"/>
                  <a:gd name="T25" fmla="*/ 148 h 186"/>
                  <a:gd name="T26" fmla="*/ 46 w 142"/>
                  <a:gd name="T27" fmla="*/ 158 h 186"/>
                  <a:gd name="T28" fmla="*/ 26 w 142"/>
                  <a:gd name="T29" fmla="*/ 166 h 186"/>
                  <a:gd name="T30" fmla="*/ 0 w 142"/>
                  <a:gd name="T31" fmla="*/ 186 h 186"/>
                  <a:gd name="T32" fmla="*/ 0 w 142"/>
                  <a:gd name="T33" fmla="*/ 162 h 186"/>
                  <a:gd name="T34" fmla="*/ 25 w 142"/>
                  <a:gd name="T35" fmla="*/ 110 h 186"/>
                  <a:gd name="T36" fmla="*/ 37 w 142"/>
                  <a:gd name="T37" fmla="*/ 97 h 186"/>
                  <a:gd name="T38" fmla="*/ 41 w 142"/>
                  <a:gd name="T39" fmla="*/ 90 h 186"/>
                  <a:gd name="T40" fmla="*/ 38 w 142"/>
                  <a:gd name="T41" fmla="*/ 82 h 186"/>
                  <a:gd name="T42" fmla="*/ 47 w 142"/>
                  <a:gd name="T43" fmla="*/ 60 h 186"/>
                  <a:gd name="T44" fmla="*/ 59 w 142"/>
                  <a:gd name="T45" fmla="*/ 54 h 186"/>
                  <a:gd name="T46" fmla="*/ 66 w 142"/>
                  <a:gd name="T47" fmla="*/ 56 h 186"/>
                  <a:gd name="T48" fmla="*/ 75 w 142"/>
                  <a:gd name="T49" fmla="*/ 55 h 186"/>
                  <a:gd name="T50" fmla="*/ 80 w 142"/>
                  <a:gd name="T51" fmla="*/ 48 h 186"/>
                  <a:gd name="T52" fmla="*/ 81 w 142"/>
                  <a:gd name="T53" fmla="*/ 39 h 186"/>
                  <a:gd name="T54" fmla="*/ 110 w 142"/>
                  <a:gd name="T55" fmla="*/ 17 h 186"/>
                  <a:gd name="T56" fmla="*/ 113 w 142"/>
                  <a:gd name="T57" fmla="*/ 5 h 186"/>
                  <a:gd name="T58" fmla="*/ 121 w 142"/>
                  <a:gd name="T59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2" h="186">
                    <a:moveTo>
                      <a:pt x="121" y="0"/>
                    </a:moveTo>
                    <a:lnTo>
                      <a:pt x="134" y="6"/>
                    </a:lnTo>
                    <a:lnTo>
                      <a:pt x="142" y="18"/>
                    </a:lnTo>
                    <a:lnTo>
                      <a:pt x="138" y="26"/>
                    </a:lnTo>
                    <a:lnTo>
                      <a:pt x="126" y="38"/>
                    </a:lnTo>
                    <a:lnTo>
                      <a:pt x="121" y="47"/>
                    </a:lnTo>
                    <a:lnTo>
                      <a:pt x="121" y="56"/>
                    </a:lnTo>
                    <a:lnTo>
                      <a:pt x="131" y="74"/>
                    </a:lnTo>
                    <a:lnTo>
                      <a:pt x="119" y="89"/>
                    </a:lnTo>
                    <a:lnTo>
                      <a:pt x="104" y="93"/>
                    </a:lnTo>
                    <a:lnTo>
                      <a:pt x="97" y="107"/>
                    </a:lnTo>
                    <a:lnTo>
                      <a:pt x="93" y="139"/>
                    </a:lnTo>
                    <a:lnTo>
                      <a:pt x="63" y="148"/>
                    </a:lnTo>
                    <a:lnTo>
                      <a:pt x="46" y="158"/>
                    </a:lnTo>
                    <a:lnTo>
                      <a:pt x="26" y="166"/>
                    </a:lnTo>
                    <a:lnTo>
                      <a:pt x="0" y="186"/>
                    </a:lnTo>
                    <a:lnTo>
                      <a:pt x="0" y="162"/>
                    </a:lnTo>
                    <a:lnTo>
                      <a:pt x="25" y="110"/>
                    </a:lnTo>
                    <a:lnTo>
                      <a:pt x="37" y="97"/>
                    </a:lnTo>
                    <a:lnTo>
                      <a:pt x="41" y="90"/>
                    </a:lnTo>
                    <a:lnTo>
                      <a:pt x="38" y="82"/>
                    </a:lnTo>
                    <a:lnTo>
                      <a:pt x="47" y="60"/>
                    </a:lnTo>
                    <a:lnTo>
                      <a:pt x="59" y="54"/>
                    </a:lnTo>
                    <a:lnTo>
                      <a:pt x="66" y="56"/>
                    </a:lnTo>
                    <a:lnTo>
                      <a:pt x="75" y="55"/>
                    </a:lnTo>
                    <a:lnTo>
                      <a:pt x="80" y="48"/>
                    </a:lnTo>
                    <a:lnTo>
                      <a:pt x="81" y="39"/>
                    </a:lnTo>
                    <a:lnTo>
                      <a:pt x="110" y="17"/>
                    </a:lnTo>
                    <a:lnTo>
                      <a:pt x="113" y="5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25" name="Göteborg">
                <a:extLst>
                  <a:ext uri="{FF2B5EF4-FFF2-40B4-BE49-F238E27FC236}">
                    <a16:creationId xmlns:a16="http://schemas.microsoft.com/office/drawing/2014/main" id="{00000000-0008-0000-0200-0000B1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7373" y="4304573"/>
                <a:ext cx="231678" cy="251699"/>
              </a:xfrm>
              <a:custGeom>
                <a:avLst/>
                <a:gdLst>
                  <a:gd name="T0" fmla="*/ 85 w 169"/>
                  <a:gd name="T1" fmla="*/ 0 h 182"/>
                  <a:gd name="T2" fmla="*/ 97 w 169"/>
                  <a:gd name="T3" fmla="*/ 0 h 182"/>
                  <a:gd name="T4" fmla="*/ 103 w 169"/>
                  <a:gd name="T5" fmla="*/ 5 h 182"/>
                  <a:gd name="T6" fmla="*/ 103 w 169"/>
                  <a:gd name="T7" fmla="*/ 29 h 182"/>
                  <a:gd name="T8" fmla="*/ 129 w 169"/>
                  <a:gd name="T9" fmla="*/ 9 h 182"/>
                  <a:gd name="T10" fmla="*/ 149 w 169"/>
                  <a:gd name="T11" fmla="*/ 1 h 182"/>
                  <a:gd name="T12" fmla="*/ 157 w 169"/>
                  <a:gd name="T13" fmla="*/ 16 h 182"/>
                  <a:gd name="T14" fmla="*/ 158 w 169"/>
                  <a:gd name="T15" fmla="*/ 33 h 182"/>
                  <a:gd name="T16" fmla="*/ 169 w 169"/>
                  <a:gd name="T17" fmla="*/ 43 h 182"/>
                  <a:gd name="T18" fmla="*/ 153 w 169"/>
                  <a:gd name="T19" fmla="*/ 58 h 182"/>
                  <a:gd name="T20" fmla="*/ 145 w 169"/>
                  <a:gd name="T21" fmla="*/ 56 h 182"/>
                  <a:gd name="T22" fmla="*/ 129 w 169"/>
                  <a:gd name="T23" fmla="*/ 58 h 182"/>
                  <a:gd name="T24" fmla="*/ 123 w 169"/>
                  <a:gd name="T25" fmla="*/ 62 h 182"/>
                  <a:gd name="T26" fmla="*/ 121 w 169"/>
                  <a:gd name="T27" fmla="*/ 67 h 182"/>
                  <a:gd name="T28" fmla="*/ 121 w 169"/>
                  <a:gd name="T29" fmla="*/ 80 h 182"/>
                  <a:gd name="T30" fmla="*/ 114 w 169"/>
                  <a:gd name="T31" fmla="*/ 80 h 182"/>
                  <a:gd name="T32" fmla="*/ 119 w 169"/>
                  <a:gd name="T33" fmla="*/ 111 h 182"/>
                  <a:gd name="T34" fmla="*/ 111 w 169"/>
                  <a:gd name="T35" fmla="*/ 114 h 182"/>
                  <a:gd name="T36" fmla="*/ 85 w 169"/>
                  <a:gd name="T37" fmla="*/ 117 h 182"/>
                  <a:gd name="T38" fmla="*/ 78 w 169"/>
                  <a:gd name="T39" fmla="*/ 128 h 182"/>
                  <a:gd name="T40" fmla="*/ 91 w 169"/>
                  <a:gd name="T41" fmla="*/ 168 h 182"/>
                  <a:gd name="T42" fmla="*/ 89 w 169"/>
                  <a:gd name="T43" fmla="*/ 182 h 182"/>
                  <a:gd name="T44" fmla="*/ 66 w 169"/>
                  <a:gd name="T45" fmla="*/ 181 h 182"/>
                  <a:gd name="T46" fmla="*/ 70 w 169"/>
                  <a:gd name="T47" fmla="*/ 140 h 182"/>
                  <a:gd name="T48" fmla="*/ 68 w 169"/>
                  <a:gd name="T49" fmla="*/ 134 h 182"/>
                  <a:gd name="T50" fmla="*/ 61 w 169"/>
                  <a:gd name="T51" fmla="*/ 144 h 182"/>
                  <a:gd name="T52" fmla="*/ 57 w 169"/>
                  <a:gd name="T53" fmla="*/ 144 h 182"/>
                  <a:gd name="T54" fmla="*/ 48 w 169"/>
                  <a:gd name="T55" fmla="*/ 115 h 182"/>
                  <a:gd name="T56" fmla="*/ 48 w 169"/>
                  <a:gd name="T57" fmla="*/ 111 h 182"/>
                  <a:gd name="T58" fmla="*/ 51 w 169"/>
                  <a:gd name="T59" fmla="*/ 106 h 182"/>
                  <a:gd name="T60" fmla="*/ 74 w 169"/>
                  <a:gd name="T61" fmla="*/ 93 h 182"/>
                  <a:gd name="T62" fmla="*/ 68 w 169"/>
                  <a:gd name="T63" fmla="*/ 93 h 182"/>
                  <a:gd name="T64" fmla="*/ 57 w 169"/>
                  <a:gd name="T65" fmla="*/ 96 h 182"/>
                  <a:gd name="T66" fmla="*/ 53 w 169"/>
                  <a:gd name="T67" fmla="*/ 92 h 182"/>
                  <a:gd name="T68" fmla="*/ 38 w 169"/>
                  <a:gd name="T69" fmla="*/ 94 h 182"/>
                  <a:gd name="T70" fmla="*/ 32 w 169"/>
                  <a:gd name="T71" fmla="*/ 86 h 182"/>
                  <a:gd name="T72" fmla="*/ 26 w 169"/>
                  <a:gd name="T73" fmla="*/ 84 h 182"/>
                  <a:gd name="T74" fmla="*/ 22 w 169"/>
                  <a:gd name="T75" fmla="*/ 85 h 182"/>
                  <a:gd name="T76" fmla="*/ 21 w 169"/>
                  <a:gd name="T77" fmla="*/ 93 h 182"/>
                  <a:gd name="T78" fmla="*/ 15 w 169"/>
                  <a:gd name="T79" fmla="*/ 96 h 182"/>
                  <a:gd name="T80" fmla="*/ 11 w 169"/>
                  <a:gd name="T81" fmla="*/ 94 h 182"/>
                  <a:gd name="T82" fmla="*/ 6 w 169"/>
                  <a:gd name="T83" fmla="*/ 93 h 182"/>
                  <a:gd name="T84" fmla="*/ 0 w 169"/>
                  <a:gd name="T85" fmla="*/ 81 h 182"/>
                  <a:gd name="T86" fmla="*/ 0 w 169"/>
                  <a:gd name="T87" fmla="*/ 73 h 182"/>
                  <a:gd name="T88" fmla="*/ 5 w 169"/>
                  <a:gd name="T89" fmla="*/ 65 h 182"/>
                  <a:gd name="T90" fmla="*/ 17 w 169"/>
                  <a:gd name="T91" fmla="*/ 60 h 182"/>
                  <a:gd name="T92" fmla="*/ 31 w 169"/>
                  <a:gd name="T93" fmla="*/ 56 h 182"/>
                  <a:gd name="T94" fmla="*/ 34 w 169"/>
                  <a:gd name="T95" fmla="*/ 38 h 182"/>
                  <a:gd name="T96" fmla="*/ 52 w 169"/>
                  <a:gd name="T97" fmla="*/ 26 h 182"/>
                  <a:gd name="T98" fmla="*/ 64 w 169"/>
                  <a:gd name="T99" fmla="*/ 10 h 182"/>
                  <a:gd name="T100" fmla="*/ 73 w 169"/>
                  <a:gd name="T101" fmla="*/ 12 h 182"/>
                  <a:gd name="T102" fmla="*/ 81 w 169"/>
                  <a:gd name="T103" fmla="*/ 9 h 182"/>
                  <a:gd name="T104" fmla="*/ 85 w 169"/>
                  <a:gd name="T105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9" h="182">
                    <a:moveTo>
                      <a:pt x="85" y="0"/>
                    </a:moveTo>
                    <a:lnTo>
                      <a:pt x="97" y="0"/>
                    </a:lnTo>
                    <a:lnTo>
                      <a:pt x="103" y="5"/>
                    </a:lnTo>
                    <a:lnTo>
                      <a:pt x="103" y="29"/>
                    </a:lnTo>
                    <a:lnTo>
                      <a:pt x="129" y="9"/>
                    </a:lnTo>
                    <a:lnTo>
                      <a:pt x="149" y="1"/>
                    </a:lnTo>
                    <a:lnTo>
                      <a:pt x="157" y="16"/>
                    </a:lnTo>
                    <a:lnTo>
                      <a:pt x="158" y="33"/>
                    </a:lnTo>
                    <a:lnTo>
                      <a:pt x="169" y="43"/>
                    </a:lnTo>
                    <a:lnTo>
                      <a:pt x="153" y="58"/>
                    </a:lnTo>
                    <a:lnTo>
                      <a:pt x="145" y="56"/>
                    </a:lnTo>
                    <a:lnTo>
                      <a:pt x="129" y="58"/>
                    </a:lnTo>
                    <a:lnTo>
                      <a:pt x="123" y="62"/>
                    </a:lnTo>
                    <a:lnTo>
                      <a:pt x="121" y="67"/>
                    </a:lnTo>
                    <a:lnTo>
                      <a:pt x="121" y="80"/>
                    </a:lnTo>
                    <a:lnTo>
                      <a:pt x="114" y="80"/>
                    </a:lnTo>
                    <a:lnTo>
                      <a:pt x="119" y="111"/>
                    </a:lnTo>
                    <a:lnTo>
                      <a:pt x="111" y="114"/>
                    </a:lnTo>
                    <a:lnTo>
                      <a:pt x="85" y="117"/>
                    </a:lnTo>
                    <a:lnTo>
                      <a:pt x="78" y="128"/>
                    </a:lnTo>
                    <a:lnTo>
                      <a:pt x="91" y="168"/>
                    </a:lnTo>
                    <a:lnTo>
                      <a:pt x="89" y="182"/>
                    </a:lnTo>
                    <a:lnTo>
                      <a:pt x="66" y="181"/>
                    </a:lnTo>
                    <a:lnTo>
                      <a:pt x="70" y="140"/>
                    </a:lnTo>
                    <a:lnTo>
                      <a:pt x="68" y="134"/>
                    </a:lnTo>
                    <a:lnTo>
                      <a:pt x="61" y="144"/>
                    </a:lnTo>
                    <a:lnTo>
                      <a:pt x="57" y="144"/>
                    </a:lnTo>
                    <a:lnTo>
                      <a:pt x="48" y="115"/>
                    </a:lnTo>
                    <a:lnTo>
                      <a:pt x="48" y="111"/>
                    </a:lnTo>
                    <a:lnTo>
                      <a:pt x="51" y="106"/>
                    </a:lnTo>
                    <a:lnTo>
                      <a:pt x="74" y="93"/>
                    </a:lnTo>
                    <a:lnTo>
                      <a:pt x="68" y="93"/>
                    </a:lnTo>
                    <a:lnTo>
                      <a:pt x="57" y="96"/>
                    </a:lnTo>
                    <a:lnTo>
                      <a:pt x="53" y="92"/>
                    </a:lnTo>
                    <a:lnTo>
                      <a:pt x="38" y="94"/>
                    </a:lnTo>
                    <a:lnTo>
                      <a:pt x="32" y="86"/>
                    </a:lnTo>
                    <a:lnTo>
                      <a:pt x="26" y="84"/>
                    </a:lnTo>
                    <a:lnTo>
                      <a:pt x="22" y="85"/>
                    </a:lnTo>
                    <a:lnTo>
                      <a:pt x="21" y="93"/>
                    </a:lnTo>
                    <a:lnTo>
                      <a:pt x="15" y="96"/>
                    </a:lnTo>
                    <a:lnTo>
                      <a:pt x="11" y="94"/>
                    </a:lnTo>
                    <a:lnTo>
                      <a:pt x="6" y="93"/>
                    </a:lnTo>
                    <a:lnTo>
                      <a:pt x="0" y="81"/>
                    </a:lnTo>
                    <a:lnTo>
                      <a:pt x="0" y="73"/>
                    </a:lnTo>
                    <a:lnTo>
                      <a:pt x="5" y="65"/>
                    </a:lnTo>
                    <a:lnTo>
                      <a:pt x="17" y="60"/>
                    </a:lnTo>
                    <a:lnTo>
                      <a:pt x="31" y="56"/>
                    </a:lnTo>
                    <a:lnTo>
                      <a:pt x="34" y="38"/>
                    </a:lnTo>
                    <a:lnTo>
                      <a:pt x="52" y="26"/>
                    </a:lnTo>
                    <a:lnTo>
                      <a:pt x="64" y="10"/>
                    </a:lnTo>
                    <a:lnTo>
                      <a:pt x="73" y="12"/>
                    </a:lnTo>
                    <a:lnTo>
                      <a:pt x="81" y="9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26" name="Partille">
                <a:extLst>
                  <a:ext uri="{FF2B5EF4-FFF2-40B4-BE49-F238E27FC236}">
                    <a16:creationId xmlns:a16="http://schemas.microsoft.com/office/drawing/2014/main" id="{00000000-0008-0000-0200-0000B2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3653" y="4381288"/>
                <a:ext cx="67172" cy="77718"/>
              </a:xfrm>
              <a:custGeom>
                <a:avLst/>
                <a:gdLst>
                  <a:gd name="T0" fmla="*/ 31 w 49"/>
                  <a:gd name="T1" fmla="*/ 0 h 55"/>
                  <a:gd name="T2" fmla="*/ 39 w 49"/>
                  <a:gd name="T3" fmla="*/ 2 h 55"/>
                  <a:gd name="T4" fmla="*/ 45 w 49"/>
                  <a:gd name="T5" fmla="*/ 15 h 55"/>
                  <a:gd name="T6" fmla="*/ 39 w 49"/>
                  <a:gd name="T7" fmla="*/ 17 h 55"/>
                  <a:gd name="T8" fmla="*/ 43 w 49"/>
                  <a:gd name="T9" fmla="*/ 26 h 55"/>
                  <a:gd name="T10" fmla="*/ 49 w 49"/>
                  <a:gd name="T11" fmla="*/ 29 h 55"/>
                  <a:gd name="T12" fmla="*/ 39 w 49"/>
                  <a:gd name="T13" fmla="*/ 33 h 55"/>
                  <a:gd name="T14" fmla="*/ 22 w 49"/>
                  <a:gd name="T15" fmla="*/ 53 h 55"/>
                  <a:gd name="T16" fmla="*/ 15 w 49"/>
                  <a:gd name="T17" fmla="*/ 50 h 55"/>
                  <a:gd name="T18" fmla="*/ 5 w 49"/>
                  <a:gd name="T19" fmla="*/ 55 h 55"/>
                  <a:gd name="T20" fmla="*/ 0 w 49"/>
                  <a:gd name="T21" fmla="*/ 24 h 55"/>
                  <a:gd name="T22" fmla="*/ 7 w 49"/>
                  <a:gd name="T23" fmla="*/ 24 h 55"/>
                  <a:gd name="T24" fmla="*/ 7 w 49"/>
                  <a:gd name="T25" fmla="*/ 11 h 55"/>
                  <a:gd name="T26" fmla="*/ 9 w 49"/>
                  <a:gd name="T27" fmla="*/ 6 h 55"/>
                  <a:gd name="T28" fmla="*/ 15 w 49"/>
                  <a:gd name="T29" fmla="*/ 2 h 55"/>
                  <a:gd name="T30" fmla="*/ 31 w 49"/>
                  <a:gd name="T3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9" h="55">
                    <a:moveTo>
                      <a:pt x="31" y="0"/>
                    </a:moveTo>
                    <a:lnTo>
                      <a:pt x="39" y="2"/>
                    </a:lnTo>
                    <a:lnTo>
                      <a:pt x="45" y="15"/>
                    </a:lnTo>
                    <a:lnTo>
                      <a:pt x="39" y="17"/>
                    </a:lnTo>
                    <a:lnTo>
                      <a:pt x="43" y="26"/>
                    </a:lnTo>
                    <a:lnTo>
                      <a:pt x="49" y="29"/>
                    </a:lnTo>
                    <a:lnTo>
                      <a:pt x="39" y="33"/>
                    </a:lnTo>
                    <a:lnTo>
                      <a:pt x="22" y="53"/>
                    </a:lnTo>
                    <a:lnTo>
                      <a:pt x="15" y="50"/>
                    </a:lnTo>
                    <a:lnTo>
                      <a:pt x="5" y="55"/>
                    </a:lnTo>
                    <a:lnTo>
                      <a:pt x="0" y="24"/>
                    </a:lnTo>
                    <a:lnTo>
                      <a:pt x="7" y="24"/>
                    </a:lnTo>
                    <a:lnTo>
                      <a:pt x="7" y="11"/>
                    </a:lnTo>
                    <a:lnTo>
                      <a:pt x="9" y="6"/>
                    </a:lnTo>
                    <a:lnTo>
                      <a:pt x="15" y="2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27" name="Alingsås">
                <a:extLst>
                  <a:ext uri="{FF2B5EF4-FFF2-40B4-BE49-F238E27FC236}">
                    <a16:creationId xmlns:a16="http://schemas.microsoft.com/office/drawing/2014/main" id="{00000000-0008-0000-0200-0000B3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4448" y="4027212"/>
                <a:ext cx="157650" cy="374627"/>
              </a:xfrm>
              <a:custGeom>
                <a:avLst/>
                <a:gdLst>
                  <a:gd name="T0" fmla="*/ 57 w 115"/>
                  <a:gd name="T1" fmla="*/ 0 h 270"/>
                  <a:gd name="T2" fmla="*/ 74 w 115"/>
                  <a:gd name="T3" fmla="*/ 9 h 270"/>
                  <a:gd name="T4" fmla="*/ 102 w 115"/>
                  <a:gd name="T5" fmla="*/ 5 h 270"/>
                  <a:gd name="T6" fmla="*/ 115 w 115"/>
                  <a:gd name="T7" fmla="*/ 24 h 270"/>
                  <a:gd name="T8" fmla="*/ 108 w 115"/>
                  <a:gd name="T9" fmla="*/ 37 h 270"/>
                  <a:gd name="T10" fmla="*/ 115 w 115"/>
                  <a:gd name="T11" fmla="*/ 67 h 270"/>
                  <a:gd name="T12" fmla="*/ 77 w 115"/>
                  <a:gd name="T13" fmla="*/ 86 h 270"/>
                  <a:gd name="T14" fmla="*/ 61 w 115"/>
                  <a:gd name="T15" fmla="*/ 115 h 270"/>
                  <a:gd name="T16" fmla="*/ 73 w 115"/>
                  <a:gd name="T17" fmla="*/ 140 h 270"/>
                  <a:gd name="T18" fmla="*/ 90 w 115"/>
                  <a:gd name="T19" fmla="*/ 147 h 270"/>
                  <a:gd name="T20" fmla="*/ 95 w 115"/>
                  <a:gd name="T21" fmla="*/ 212 h 270"/>
                  <a:gd name="T22" fmla="*/ 66 w 115"/>
                  <a:gd name="T23" fmla="*/ 228 h 270"/>
                  <a:gd name="T24" fmla="*/ 70 w 115"/>
                  <a:gd name="T25" fmla="*/ 241 h 270"/>
                  <a:gd name="T26" fmla="*/ 42 w 115"/>
                  <a:gd name="T27" fmla="*/ 270 h 270"/>
                  <a:gd name="T28" fmla="*/ 28 w 115"/>
                  <a:gd name="T29" fmla="*/ 261 h 270"/>
                  <a:gd name="T30" fmla="*/ 32 w 115"/>
                  <a:gd name="T31" fmla="*/ 255 h 270"/>
                  <a:gd name="T32" fmla="*/ 34 w 115"/>
                  <a:gd name="T33" fmla="*/ 249 h 270"/>
                  <a:gd name="T34" fmla="*/ 15 w 115"/>
                  <a:gd name="T35" fmla="*/ 224 h 270"/>
                  <a:gd name="T36" fmla="*/ 17 w 115"/>
                  <a:gd name="T37" fmla="*/ 198 h 270"/>
                  <a:gd name="T38" fmla="*/ 13 w 115"/>
                  <a:gd name="T39" fmla="*/ 192 h 270"/>
                  <a:gd name="T40" fmla="*/ 7 w 115"/>
                  <a:gd name="T41" fmla="*/ 192 h 270"/>
                  <a:gd name="T42" fmla="*/ 6 w 115"/>
                  <a:gd name="T43" fmla="*/ 186 h 270"/>
                  <a:gd name="T44" fmla="*/ 11 w 115"/>
                  <a:gd name="T45" fmla="*/ 158 h 270"/>
                  <a:gd name="T46" fmla="*/ 19 w 115"/>
                  <a:gd name="T47" fmla="*/ 145 h 270"/>
                  <a:gd name="T48" fmla="*/ 36 w 115"/>
                  <a:gd name="T49" fmla="*/ 123 h 270"/>
                  <a:gd name="T50" fmla="*/ 27 w 115"/>
                  <a:gd name="T51" fmla="*/ 118 h 270"/>
                  <a:gd name="T52" fmla="*/ 10 w 115"/>
                  <a:gd name="T53" fmla="*/ 116 h 270"/>
                  <a:gd name="T54" fmla="*/ 0 w 115"/>
                  <a:gd name="T55" fmla="*/ 98 h 270"/>
                  <a:gd name="T56" fmla="*/ 0 w 115"/>
                  <a:gd name="T57" fmla="*/ 89 h 270"/>
                  <a:gd name="T58" fmla="*/ 5 w 115"/>
                  <a:gd name="T59" fmla="*/ 80 h 270"/>
                  <a:gd name="T60" fmla="*/ 17 w 115"/>
                  <a:gd name="T61" fmla="*/ 68 h 270"/>
                  <a:gd name="T62" fmla="*/ 21 w 115"/>
                  <a:gd name="T63" fmla="*/ 60 h 270"/>
                  <a:gd name="T64" fmla="*/ 36 w 115"/>
                  <a:gd name="T65" fmla="*/ 35 h 270"/>
                  <a:gd name="T66" fmla="*/ 31 w 115"/>
                  <a:gd name="T67" fmla="*/ 18 h 270"/>
                  <a:gd name="T68" fmla="*/ 55 w 115"/>
                  <a:gd name="T69" fmla="*/ 7 h 270"/>
                  <a:gd name="T70" fmla="*/ 57 w 115"/>
                  <a:gd name="T71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5" h="270">
                    <a:moveTo>
                      <a:pt x="57" y="0"/>
                    </a:moveTo>
                    <a:lnTo>
                      <a:pt x="74" y="9"/>
                    </a:lnTo>
                    <a:lnTo>
                      <a:pt x="102" y="5"/>
                    </a:lnTo>
                    <a:lnTo>
                      <a:pt x="115" y="24"/>
                    </a:lnTo>
                    <a:lnTo>
                      <a:pt x="108" y="37"/>
                    </a:lnTo>
                    <a:lnTo>
                      <a:pt x="115" y="67"/>
                    </a:lnTo>
                    <a:lnTo>
                      <a:pt x="77" y="86"/>
                    </a:lnTo>
                    <a:lnTo>
                      <a:pt x="61" y="115"/>
                    </a:lnTo>
                    <a:lnTo>
                      <a:pt x="73" y="140"/>
                    </a:lnTo>
                    <a:lnTo>
                      <a:pt x="90" y="147"/>
                    </a:lnTo>
                    <a:lnTo>
                      <a:pt x="95" y="212"/>
                    </a:lnTo>
                    <a:lnTo>
                      <a:pt x="66" y="228"/>
                    </a:lnTo>
                    <a:lnTo>
                      <a:pt x="70" y="241"/>
                    </a:lnTo>
                    <a:lnTo>
                      <a:pt x="42" y="270"/>
                    </a:lnTo>
                    <a:lnTo>
                      <a:pt x="28" y="261"/>
                    </a:lnTo>
                    <a:lnTo>
                      <a:pt x="32" y="255"/>
                    </a:lnTo>
                    <a:lnTo>
                      <a:pt x="34" y="249"/>
                    </a:lnTo>
                    <a:lnTo>
                      <a:pt x="15" y="224"/>
                    </a:lnTo>
                    <a:lnTo>
                      <a:pt x="17" y="198"/>
                    </a:lnTo>
                    <a:lnTo>
                      <a:pt x="13" y="192"/>
                    </a:lnTo>
                    <a:lnTo>
                      <a:pt x="7" y="192"/>
                    </a:lnTo>
                    <a:lnTo>
                      <a:pt x="6" y="186"/>
                    </a:lnTo>
                    <a:lnTo>
                      <a:pt x="11" y="158"/>
                    </a:lnTo>
                    <a:lnTo>
                      <a:pt x="19" y="145"/>
                    </a:lnTo>
                    <a:lnTo>
                      <a:pt x="36" y="123"/>
                    </a:lnTo>
                    <a:lnTo>
                      <a:pt x="27" y="118"/>
                    </a:lnTo>
                    <a:lnTo>
                      <a:pt x="10" y="116"/>
                    </a:lnTo>
                    <a:lnTo>
                      <a:pt x="0" y="98"/>
                    </a:lnTo>
                    <a:lnTo>
                      <a:pt x="0" y="89"/>
                    </a:lnTo>
                    <a:lnTo>
                      <a:pt x="5" y="80"/>
                    </a:lnTo>
                    <a:lnTo>
                      <a:pt x="17" y="68"/>
                    </a:lnTo>
                    <a:lnTo>
                      <a:pt x="21" y="60"/>
                    </a:lnTo>
                    <a:lnTo>
                      <a:pt x="36" y="35"/>
                    </a:lnTo>
                    <a:lnTo>
                      <a:pt x="31" y="18"/>
                    </a:lnTo>
                    <a:lnTo>
                      <a:pt x="55" y="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28" name="Vårgårda">
                <a:extLst>
                  <a:ext uri="{FF2B5EF4-FFF2-40B4-BE49-F238E27FC236}">
                    <a16:creationId xmlns:a16="http://schemas.microsoft.com/office/drawing/2014/main" id="{00000000-0008-0000-0200-0000B4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8072" y="4102558"/>
                <a:ext cx="191923" cy="219825"/>
              </a:xfrm>
              <a:custGeom>
                <a:avLst/>
                <a:gdLst>
                  <a:gd name="T0" fmla="*/ 98 w 140"/>
                  <a:gd name="T1" fmla="*/ 0 h 157"/>
                  <a:gd name="T2" fmla="*/ 122 w 140"/>
                  <a:gd name="T3" fmla="*/ 1 h 157"/>
                  <a:gd name="T4" fmla="*/ 117 w 140"/>
                  <a:gd name="T5" fmla="*/ 17 h 157"/>
                  <a:gd name="T6" fmla="*/ 105 w 140"/>
                  <a:gd name="T7" fmla="*/ 20 h 157"/>
                  <a:gd name="T8" fmla="*/ 108 w 140"/>
                  <a:gd name="T9" fmla="*/ 41 h 157"/>
                  <a:gd name="T10" fmla="*/ 135 w 140"/>
                  <a:gd name="T11" fmla="*/ 55 h 157"/>
                  <a:gd name="T12" fmla="*/ 140 w 140"/>
                  <a:gd name="T13" fmla="*/ 97 h 157"/>
                  <a:gd name="T14" fmla="*/ 121 w 140"/>
                  <a:gd name="T15" fmla="*/ 115 h 157"/>
                  <a:gd name="T16" fmla="*/ 108 w 140"/>
                  <a:gd name="T17" fmla="*/ 119 h 157"/>
                  <a:gd name="T18" fmla="*/ 80 w 140"/>
                  <a:gd name="T19" fmla="*/ 156 h 157"/>
                  <a:gd name="T20" fmla="*/ 34 w 140"/>
                  <a:gd name="T21" fmla="*/ 157 h 157"/>
                  <a:gd name="T22" fmla="*/ 29 w 140"/>
                  <a:gd name="T23" fmla="*/ 92 h 157"/>
                  <a:gd name="T24" fmla="*/ 12 w 140"/>
                  <a:gd name="T25" fmla="*/ 85 h 157"/>
                  <a:gd name="T26" fmla="*/ 0 w 140"/>
                  <a:gd name="T27" fmla="*/ 60 h 157"/>
                  <a:gd name="T28" fmla="*/ 16 w 140"/>
                  <a:gd name="T29" fmla="*/ 31 h 157"/>
                  <a:gd name="T30" fmla="*/ 54 w 140"/>
                  <a:gd name="T31" fmla="*/ 12 h 157"/>
                  <a:gd name="T32" fmla="*/ 98 w 140"/>
                  <a:gd name="T33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0" h="157">
                    <a:moveTo>
                      <a:pt x="98" y="0"/>
                    </a:moveTo>
                    <a:lnTo>
                      <a:pt x="122" y="1"/>
                    </a:lnTo>
                    <a:lnTo>
                      <a:pt x="117" y="17"/>
                    </a:lnTo>
                    <a:lnTo>
                      <a:pt x="105" y="20"/>
                    </a:lnTo>
                    <a:lnTo>
                      <a:pt x="108" y="41"/>
                    </a:lnTo>
                    <a:lnTo>
                      <a:pt x="135" y="55"/>
                    </a:lnTo>
                    <a:lnTo>
                      <a:pt x="140" y="97"/>
                    </a:lnTo>
                    <a:lnTo>
                      <a:pt x="121" y="115"/>
                    </a:lnTo>
                    <a:lnTo>
                      <a:pt x="108" y="119"/>
                    </a:lnTo>
                    <a:lnTo>
                      <a:pt x="80" y="156"/>
                    </a:lnTo>
                    <a:lnTo>
                      <a:pt x="34" y="157"/>
                    </a:lnTo>
                    <a:lnTo>
                      <a:pt x="29" y="92"/>
                    </a:lnTo>
                    <a:lnTo>
                      <a:pt x="12" y="85"/>
                    </a:lnTo>
                    <a:lnTo>
                      <a:pt x="0" y="60"/>
                    </a:lnTo>
                    <a:lnTo>
                      <a:pt x="16" y="31"/>
                    </a:lnTo>
                    <a:lnTo>
                      <a:pt x="54" y="12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29" name="Herrljunga">
                <a:extLst>
                  <a:ext uri="{FF2B5EF4-FFF2-40B4-BE49-F238E27FC236}">
                    <a16:creationId xmlns:a16="http://schemas.microsoft.com/office/drawing/2014/main" id="{00000000-0008-0000-0200-0000B5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2014" y="4095709"/>
                <a:ext cx="233238" cy="203385"/>
              </a:xfrm>
              <a:custGeom>
                <a:avLst/>
                <a:gdLst>
                  <a:gd name="T0" fmla="*/ 111 w 166"/>
                  <a:gd name="T1" fmla="*/ 0 h 145"/>
                  <a:gd name="T2" fmla="*/ 106 w 166"/>
                  <a:gd name="T3" fmla="*/ 31 h 145"/>
                  <a:gd name="T4" fmla="*/ 124 w 166"/>
                  <a:gd name="T5" fmla="*/ 26 h 145"/>
                  <a:gd name="T6" fmla="*/ 147 w 166"/>
                  <a:gd name="T7" fmla="*/ 35 h 145"/>
                  <a:gd name="T8" fmla="*/ 148 w 166"/>
                  <a:gd name="T9" fmla="*/ 74 h 145"/>
                  <a:gd name="T10" fmla="*/ 166 w 166"/>
                  <a:gd name="T11" fmla="*/ 91 h 145"/>
                  <a:gd name="T12" fmla="*/ 158 w 166"/>
                  <a:gd name="T13" fmla="*/ 110 h 145"/>
                  <a:gd name="T14" fmla="*/ 134 w 166"/>
                  <a:gd name="T15" fmla="*/ 111 h 145"/>
                  <a:gd name="T16" fmla="*/ 117 w 166"/>
                  <a:gd name="T17" fmla="*/ 137 h 145"/>
                  <a:gd name="T18" fmla="*/ 81 w 166"/>
                  <a:gd name="T19" fmla="*/ 145 h 145"/>
                  <a:gd name="T20" fmla="*/ 77 w 166"/>
                  <a:gd name="T21" fmla="*/ 137 h 145"/>
                  <a:gd name="T22" fmla="*/ 41 w 166"/>
                  <a:gd name="T23" fmla="*/ 141 h 145"/>
                  <a:gd name="T24" fmla="*/ 16 w 166"/>
                  <a:gd name="T25" fmla="*/ 120 h 145"/>
                  <a:gd name="T26" fmla="*/ 35 w 166"/>
                  <a:gd name="T27" fmla="*/ 102 h 145"/>
                  <a:gd name="T28" fmla="*/ 30 w 166"/>
                  <a:gd name="T29" fmla="*/ 60 h 145"/>
                  <a:gd name="T30" fmla="*/ 3 w 166"/>
                  <a:gd name="T31" fmla="*/ 46 h 145"/>
                  <a:gd name="T32" fmla="*/ 0 w 166"/>
                  <a:gd name="T33" fmla="*/ 25 h 145"/>
                  <a:gd name="T34" fmla="*/ 12 w 166"/>
                  <a:gd name="T35" fmla="*/ 22 h 145"/>
                  <a:gd name="T36" fmla="*/ 17 w 166"/>
                  <a:gd name="T37" fmla="*/ 6 h 145"/>
                  <a:gd name="T38" fmla="*/ 25 w 166"/>
                  <a:gd name="T39" fmla="*/ 4 h 145"/>
                  <a:gd name="T40" fmla="*/ 47 w 166"/>
                  <a:gd name="T41" fmla="*/ 10 h 145"/>
                  <a:gd name="T42" fmla="*/ 92 w 166"/>
                  <a:gd name="T43" fmla="*/ 5 h 145"/>
                  <a:gd name="T44" fmla="*/ 111 w 166"/>
                  <a:gd name="T4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6" h="145">
                    <a:moveTo>
                      <a:pt x="111" y="0"/>
                    </a:moveTo>
                    <a:lnTo>
                      <a:pt x="106" y="31"/>
                    </a:lnTo>
                    <a:lnTo>
                      <a:pt x="124" y="26"/>
                    </a:lnTo>
                    <a:lnTo>
                      <a:pt x="147" y="35"/>
                    </a:lnTo>
                    <a:lnTo>
                      <a:pt x="148" y="74"/>
                    </a:lnTo>
                    <a:lnTo>
                      <a:pt x="166" y="91"/>
                    </a:lnTo>
                    <a:lnTo>
                      <a:pt x="158" y="110"/>
                    </a:lnTo>
                    <a:lnTo>
                      <a:pt x="134" y="111"/>
                    </a:lnTo>
                    <a:lnTo>
                      <a:pt x="117" y="137"/>
                    </a:lnTo>
                    <a:lnTo>
                      <a:pt x="81" y="145"/>
                    </a:lnTo>
                    <a:lnTo>
                      <a:pt x="77" y="137"/>
                    </a:lnTo>
                    <a:lnTo>
                      <a:pt x="41" y="141"/>
                    </a:lnTo>
                    <a:lnTo>
                      <a:pt x="16" y="120"/>
                    </a:lnTo>
                    <a:lnTo>
                      <a:pt x="35" y="102"/>
                    </a:lnTo>
                    <a:lnTo>
                      <a:pt x="30" y="60"/>
                    </a:lnTo>
                    <a:lnTo>
                      <a:pt x="3" y="46"/>
                    </a:lnTo>
                    <a:lnTo>
                      <a:pt x="0" y="25"/>
                    </a:lnTo>
                    <a:lnTo>
                      <a:pt x="12" y="22"/>
                    </a:lnTo>
                    <a:lnTo>
                      <a:pt x="17" y="6"/>
                    </a:lnTo>
                    <a:lnTo>
                      <a:pt x="25" y="4"/>
                    </a:lnTo>
                    <a:lnTo>
                      <a:pt x="47" y="10"/>
                    </a:lnTo>
                    <a:lnTo>
                      <a:pt x="92" y="5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30" name="Lerum">
                <a:extLst>
                  <a:ext uri="{FF2B5EF4-FFF2-40B4-BE49-F238E27FC236}">
                    <a16:creationId xmlns:a16="http://schemas.microsoft.com/office/drawing/2014/main" id="{00000000-0008-0000-0200-0000B6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1633" y="4188497"/>
                <a:ext cx="152168" cy="236632"/>
              </a:xfrm>
              <a:custGeom>
                <a:avLst/>
                <a:gdLst>
                  <a:gd name="T0" fmla="*/ 85 w 111"/>
                  <a:gd name="T1" fmla="*/ 0 h 171"/>
                  <a:gd name="T2" fmla="*/ 102 w 111"/>
                  <a:gd name="T3" fmla="*/ 2 h 171"/>
                  <a:gd name="T4" fmla="*/ 111 w 111"/>
                  <a:gd name="T5" fmla="*/ 7 h 171"/>
                  <a:gd name="T6" fmla="*/ 94 w 111"/>
                  <a:gd name="T7" fmla="*/ 29 h 171"/>
                  <a:gd name="T8" fmla="*/ 86 w 111"/>
                  <a:gd name="T9" fmla="*/ 42 h 171"/>
                  <a:gd name="T10" fmla="*/ 81 w 111"/>
                  <a:gd name="T11" fmla="*/ 70 h 171"/>
                  <a:gd name="T12" fmla="*/ 82 w 111"/>
                  <a:gd name="T13" fmla="*/ 76 h 171"/>
                  <a:gd name="T14" fmla="*/ 88 w 111"/>
                  <a:gd name="T15" fmla="*/ 76 h 171"/>
                  <a:gd name="T16" fmla="*/ 92 w 111"/>
                  <a:gd name="T17" fmla="*/ 82 h 171"/>
                  <a:gd name="T18" fmla="*/ 90 w 111"/>
                  <a:gd name="T19" fmla="*/ 108 h 171"/>
                  <a:gd name="T20" fmla="*/ 109 w 111"/>
                  <a:gd name="T21" fmla="*/ 133 h 171"/>
                  <a:gd name="T22" fmla="*/ 107 w 111"/>
                  <a:gd name="T23" fmla="*/ 139 h 171"/>
                  <a:gd name="T24" fmla="*/ 103 w 111"/>
                  <a:gd name="T25" fmla="*/ 145 h 171"/>
                  <a:gd name="T26" fmla="*/ 89 w 111"/>
                  <a:gd name="T27" fmla="*/ 171 h 171"/>
                  <a:gd name="T28" fmla="*/ 73 w 111"/>
                  <a:gd name="T29" fmla="*/ 167 h 171"/>
                  <a:gd name="T30" fmla="*/ 14 w 111"/>
                  <a:gd name="T31" fmla="*/ 168 h 171"/>
                  <a:gd name="T32" fmla="*/ 8 w 111"/>
                  <a:gd name="T33" fmla="*/ 165 h 171"/>
                  <a:gd name="T34" fmla="*/ 4 w 111"/>
                  <a:gd name="T35" fmla="*/ 156 h 171"/>
                  <a:gd name="T36" fmla="*/ 10 w 111"/>
                  <a:gd name="T37" fmla="*/ 154 h 171"/>
                  <a:gd name="T38" fmla="*/ 4 w 111"/>
                  <a:gd name="T39" fmla="*/ 141 h 171"/>
                  <a:gd name="T40" fmla="*/ 20 w 111"/>
                  <a:gd name="T41" fmla="*/ 126 h 171"/>
                  <a:gd name="T42" fmla="*/ 9 w 111"/>
                  <a:gd name="T43" fmla="*/ 116 h 171"/>
                  <a:gd name="T44" fmla="*/ 8 w 111"/>
                  <a:gd name="T45" fmla="*/ 99 h 171"/>
                  <a:gd name="T46" fmla="*/ 0 w 111"/>
                  <a:gd name="T47" fmla="*/ 84 h 171"/>
                  <a:gd name="T48" fmla="*/ 17 w 111"/>
                  <a:gd name="T49" fmla="*/ 74 h 171"/>
                  <a:gd name="T50" fmla="*/ 47 w 111"/>
                  <a:gd name="T51" fmla="*/ 65 h 171"/>
                  <a:gd name="T52" fmla="*/ 51 w 111"/>
                  <a:gd name="T53" fmla="*/ 33 h 171"/>
                  <a:gd name="T54" fmla="*/ 58 w 111"/>
                  <a:gd name="T55" fmla="*/ 19 h 171"/>
                  <a:gd name="T56" fmla="*/ 73 w 111"/>
                  <a:gd name="T57" fmla="*/ 15 h 171"/>
                  <a:gd name="T58" fmla="*/ 85 w 111"/>
                  <a:gd name="T5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1" h="171">
                    <a:moveTo>
                      <a:pt x="85" y="0"/>
                    </a:moveTo>
                    <a:lnTo>
                      <a:pt x="102" y="2"/>
                    </a:lnTo>
                    <a:lnTo>
                      <a:pt x="111" y="7"/>
                    </a:lnTo>
                    <a:lnTo>
                      <a:pt x="94" y="29"/>
                    </a:lnTo>
                    <a:lnTo>
                      <a:pt x="86" y="42"/>
                    </a:lnTo>
                    <a:lnTo>
                      <a:pt x="81" y="70"/>
                    </a:lnTo>
                    <a:lnTo>
                      <a:pt x="82" y="76"/>
                    </a:lnTo>
                    <a:lnTo>
                      <a:pt x="88" y="76"/>
                    </a:lnTo>
                    <a:lnTo>
                      <a:pt x="92" y="82"/>
                    </a:lnTo>
                    <a:lnTo>
                      <a:pt x="90" y="108"/>
                    </a:lnTo>
                    <a:lnTo>
                      <a:pt x="109" y="133"/>
                    </a:lnTo>
                    <a:lnTo>
                      <a:pt x="107" y="139"/>
                    </a:lnTo>
                    <a:lnTo>
                      <a:pt x="103" y="145"/>
                    </a:lnTo>
                    <a:lnTo>
                      <a:pt x="89" y="171"/>
                    </a:lnTo>
                    <a:lnTo>
                      <a:pt x="73" y="167"/>
                    </a:lnTo>
                    <a:lnTo>
                      <a:pt x="14" y="168"/>
                    </a:lnTo>
                    <a:lnTo>
                      <a:pt x="8" y="165"/>
                    </a:lnTo>
                    <a:lnTo>
                      <a:pt x="4" y="156"/>
                    </a:lnTo>
                    <a:lnTo>
                      <a:pt x="10" y="154"/>
                    </a:lnTo>
                    <a:lnTo>
                      <a:pt x="4" y="141"/>
                    </a:lnTo>
                    <a:lnTo>
                      <a:pt x="20" y="126"/>
                    </a:lnTo>
                    <a:lnTo>
                      <a:pt x="9" y="116"/>
                    </a:lnTo>
                    <a:lnTo>
                      <a:pt x="8" y="99"/>
                    </a:lnTo>
                    <a:lnTo>
                      <a:pt x="0" y="84"/>
                    </a:lnTo>
                    <a:lnTo>
                      <a:pt x="17" y="74"/>
                    </a:lnTo>
                    <a:lnTo>
                      <a:pt x="47" y="65"/>
                    </a:lnTo>
                    <a:lnTo>
                      <a:pt x="51" y="33"/>
                    </a:lnTo>
                    <a:lnTo>
                      <a:pt x="58" y="19"/>
                    </a:lnTo>
                    <a:lnTo>
                      <a:pt x="73" y="15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31" name="Härryda">
                <a:extLst>
                  <a:ext uri="{FF2B5EF4-FFF2-40B4-BE49-F238E27FC236}">
                    <a16:creationId xmlns:a16="http://schemas.microsoft.com/office/drawing/2014/main" id="{00000000-0008-0000-0200-0000B7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9540" y="4419647"/>
                <a:ext cx="227565" cy="109226"/>
              </a:xfrm>
              <a:custGeom>
                <a:avLst/>
                <a:gdLst>
                  <a:gd name="T0" fmla="*/ 111 w 166"/>
                  <a:gd name="T1" fmla="*/ 0 h 78"/>
                  <a:gd name="T2" fmla="*/ 127 w 166"/>
                  <a:gd name="T3" fmla="*/ 4 h 78"/>
                  <a:gd name="T4" fmla="*/ 140 w 166"/>
                  <a:gd name="T5" fmla="*/ 8 h 78"/>
                  <a:gd name="T6" fmla="*/ 166 w 166"/>
                  <a:gd name="T7" fmla="*/ 73 h 78"/>
                  <a:gd name="T8" fmla="*/ 149 w 166"/>
                  <a:gd name="T9" fmla="*/ 72 h 78"/>
                  <a:gd name="T10" fmla="*/ 132 w 166"/>
                  <a:gd name="T11" fmla="*/ 76 h 78"/>
                  <a:gd name="T12" fmla="*/ 118 w 166"/>
                  <a:gd name="T13" fmla="*/ 68 h 78"/>
                  <a:gd name="T14" fmla="*/ 105 w 166"/>
                  <a:gd name="T15" fmla="*/ 73 h 78"/>
                  <a:gd name="T16" fmla="*/ 98 w 166"/>
                  <a:gd name="T17" fmla="*/ 60 h 78"/>
                  <a:gd name="T18" fmla="*/ 71 w 166"/>
                  <a:gd name="T19" fmla="*/ 78 h 78"/>
                  <a:gd name="T20" fmla="*/ 52 w 166"/>
                  <a:gd name="T21" fmla="*/ 65 h 78"/>
                  <a:gd name="T22" fmla="*/ 34 w 166"/>
                  <a:gd name="T23" fmla="*/ 59 h 78"/>
                  <a:gd name="T24" fmla="*/ 22 w 166"/>
                  <a:gd name="T25" fmla="*/ 59 h 78"/>
                  <a:gd name="T26" fmla="*/ 14 w 166"/>
                  <a:gd name="T27" fmla="*/ 63 h 78"/>
                  <a:gd name="T28" fmla="*/ 1 w 166"/>
                  <a:gd name="T29" fmla="*/ 47 h 78"/>
                  <a:gd name="T30" fmla="*/ 5 w 166"/>
                  <a:gd name="T31" fmla="*/ 43 h 78"/>
                  <a:gd name="T32" fmla="*/ 0 w 166"/>
                  <a:gd name="T33" fmla="*/ 30 h 78"/>
                  <a:gd name="T34" fmla="*/ 8 w 166"/>
                  <a:gd name="T35" fmla="*/ 27 h 78"/>
                  <a:gd name="T36" fmla="*/ 18 w 166"/>
                  <a:gd name="T37" fmla="*/ 22 h 78"/>
                  <a:gd name="T38" fmla="*/ 25 w 166"/>
                  <a:gd name="T39" fmla="*/ 25 h 78"/>
                  <a:gd name="T40" fmla="*/ 42 w 166"/>
                  <a:gd name="T41" fmla="*/ 5 h 78"/>
                  <a:gd name="T42" fmla="*/ 52 w 166"/>
                  <a:gd name="T43" fmla="*/ 1 h 78"/>
                  <a:gd name="T44" fmla="*/ 111 w 166"/>
                  <a:gd name="T4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6" h="78">
                    <a:moveTo>
                      <a:pt x="111" y="0"/>
                    </a:moveTo>
                    <a:lnTo>
                      <a:pt x="127" y="4"/>
                    </a:lnTo>
                    <a:lnTo>
                      <a:pt x="140" y="8"/>
                    </a:lnTo>
                    <a:lnTo>
                      <a:pt x="166" y="73"/>
                    </a:lnTo>
                    <a:lnTo>
                      <a:pt x="149" y="72"/>
                    </a:lnTo>
                    <a:lnTo>
                      <a:pt x="132" y="76"/>
                    </a:lnTo>
                    <a:lnTo>
                      <a:pt x="118" y="68"/>
                    </a:lnTo>
                    <a:lnTo>
                      <a:pt x="105" y="73"/>
                    </a:lnTo>
                    <a:lnTo>
                      <a:pt x="98" y="60"/>
                    </a:lnTo>
                    <a:lnTo>
                      <a:pt x="71" y="78"/>
                    </a:lnTo>
                    <a:lnTo>
                      <a:pt x="52" y="65"/>
                    </a:lnTo>
                    <a:lnTo>
                      <a:pt x="34" y="59"/>
                    </a:lnTo>
                    <a:lnTo>
                      <a:pt x="22" y="59"/>
                    </a:lnTo>
                    <a:lnTo>
                      <a:pt x="14" y="63"/>
                    </a:lnTo>
                    <a:lnTo>
                      <a:pt x="1" y="47"/>
                    </a:lnTo>
                    <a:lnTo>
                      <a:pt x="5" y="43"/>
                    </a:lnTo>
                    <a:lnTo>
                      <a:pt x="0" y="30"/>
                    </a:lnTo>
                    <a:lnTo>
                      <a:pt x="8" y="27"/>
                    </a:lnTo>
                    <a:lnTo>
                      <a:pt x="18" y="22"/>
                    </a:lnTo>
                    <a:lnTo>
                      <a:pt x="25" y="25"/>
                    </a:lnTo>
                    <a:lnTo>
                      <a:pt x="42" y="5"/>
                    </a:lnTo>
                    <a:lnTo>
                      <a:pt x="52" y="1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32" name="Mölndal">
                <a:extLst>
                  <a:ext uri="{FF2B5EF4-FFF2-40B4-BE49-F238E27FC236}">
                    <a16:creationId xmlns:a16="http://schemas.microsoft.com/office/drawing/2014/main" id="{00000000-0008-0000-0200-0000B8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4301" y="4463117"/>
                <a:ext cx="142571" cy="104115"/>
              </a:xfrm>
              <a:custGeom>
                <a:avLst/>
                <a:gdLst>
                  <a:gd name="T0" fmla="*/ 33 w 104"/>
                  <a:gd name="T1" fmla="*/ 0 h 76"/>
                  <a:gd name="T2" fmla="*/ 38 w 104"/>
                  <a:gd name="T3" fmla="*/ 13 h 76"/>
                  <a:gd name="T4" fmla="*/ 34 w 104"/>
                  <a:gd name="T5" fmla="*/ 17 h 76"/>
                  <a:gd name="T6" fmla="*/ 47 w 104"/>
                  <a:gd name="T7" fmla="*/ 33 h 76"/>
                  <a:gd name="T8" fmla="*/ 55 w 104"/>
                  <a:gd name="T9" fmla="*/ 29 h 76"/>
                  <a:gd name="T10" fmla="*/ 67 w 104"/>
                  <a:gd name="T11" fmla="*/ 29 h 76"/>
                  <a:gd name="T12" fmla="*/ 85 w 104"/>
                  <a:gd name="T13" fmla="*/ 35 h 76"/>
                  <a:gd name="T14" fmla="*/ 104 w 104"/>
                  <a:gd name="T15" fmla="*/ 48 h 76"/>
                  <a:gd name="T16" fmla="*/ 79 w 104"/>
                  <a:gd name="T17" fmla="*/ 63 h 76"/>
                  <a:gd name="T18" fmla="*/ 54 w 104"/>
                  <a:gd name="T19" fmla="*/ 71 h 76"/>
                  <a:gd name="T20" fmla="*/ 20 w 104"/>
                  <a:gd name="T21" fmla="*/ 76 h 76"/>
                  <a:gd name="T22" fmla="*/ 11 w 104"/>
                  <a:gd name="T23" fmla="*/ 68 h 76"/>
                  <a:gd name="T24" fmla="*/ 13 w 104"/>
                  <a:gd name="T25" fmla="*/ 54 h 76"/>
                  <a:gd name="T26" fmla="*/ 0 w 104"/>
                  <a:gd name="T27" fmla="*/ 14 h 76"/>
                  <a:gd name="T28" fmla="*/ 7 w 104"/>
                  <a:gd name="T29" fmla="*/ 3 h 76"/>
                  <a:gd name="T30" fmla="*/ 33 w 104"/>
                  <a:gd name="T31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4" h="76">
                    <a:moveTo>
                      <a:pt x="33" y="0"/>
                    </a:moveTo>
                    <a:lnTo>
                      <a:pt x="38" y="13"/>
                    </a:lnTo>
                    <a:lnTo>
                      <a:pt x="34" y="17"/>
                    </a:lnTo>
                    <a:lnTo>
                      <a:pt x="47" y="33"/>
                    </a:lnTo>
                    <a:lnTo>
                      <a:pt x="55" y="29"/>
                    </a:lnTo>
                    <a:lnTo>
                      <a:pt x="67" y="29"/>
                    </a:lnTo>
                    <a:lnTo>
                      <a:pt x="85" y="35"/>
                    </a:lnTo>
                    <a:lnTo>
                      <a:pt x="104" y="48"/>
                    </a:lnTo>
                    <a:lnTo>
                      <a:pt x="79" y="63"/>
                    </a:lnTo>
                    <a:lnTo>
                      <a:pt x="54" y="71"/>
                    </a:lnTo>
                    <a:lnTo>
                      <a:pt x="20" y="76"/>
                    </a:lnTo>
                    <a:lnTo>
                      <a:pt x="11" y="68"/>
                    </a:lnTo>
                    <a:lnTo>
                      <a:pt x="13" y="54"/>
                    </a:lnTo>
                    <a:lnTo>
                      <a:pt x="0" y="14"/>
                    </a:lnTo>
                    <a:lnTo>
                      <a:pt x="7" y="3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33" name="Ulricehamn">
                <a:extLst>
                  <a:ext uri="{FF2B5EF4-FFF2-40B4-BE49-F238E27FC236}">
                    <a16:creationId xmlns:a16="http://schemas.microsoft.com/office/drawing/2014/main" id="{00000000-0008-0000-0200-0000B9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7571" y="4209045"/>
                <a:ext cx="301781" cy="333528"/>
              </a:xfrm>
              <a:custGeom>
                <a:avLst/>
                <a:gdLst>
                  <a:gd name="T0" fmla="*/ 144 w 216"/>
                  <a:gd name="T1" fmla="*/ 0 h 240"/>
                  <a:gd name="T2" fmla="*/ 155 w 216"/>
                  <a:gd name="T3" fmla="*/ 8 h 240"/>
                  <a:gd name="T4" fmla="*/ 157 w 216"/>
                  <a:gd name="T5" fmla="*/ 52 h 240"/>
                  <a:gd name="T6" fmla="*/ 171 w 216"/>
                  <a:gd name="T7" fmla="*/ 56 h 240"/>
                  <a:gd name="T8" fmla="*/ 203 w 216"/>
                  <a:gd name="T9" fmla="*/ 43 h 240"/>
                  <a:gd name="T10" fmla="*/ 216 w 216"/>
                  <a:gd name="T11" fmla="*/ 77 h 240"/>
                  <a:gd name="T12" fmla="*/ 212 w 216"/>
                  <a:gd name="T13" fmla="*/ 101 h 240"/>
                  <a:gd name="T14" fmla="*/ 212 w 216"/>
                  <a:gd name="T15" fmla="*/ 150 h 240"/>
                  <a:gd name="T16" fmla="*/ 201 w 216"/>
                  <a:gd name="T17" fmla="*/ 166 h 240"/>
                  <a:gd name="T18" fmla="*/ 198 w 216"/>
                  <a:gd name="T19" fmla="*/ 183 h 240"/>
                  <a:gd name="T20" fmla="*/ 165 w 216"/>
                  <a:gd name="T21" fmla="*/ 224 h 240"/>
                  <a:gd name="T22" fmla="*/ 140 w 216"/>
                  <a:gd name="T23" fmla="*/ 205 h 240"/>
                  <a:gd name="T24" fmla="*/ 116 w 216"/>
                  <a:gd name="T25" fmla="*/ 236 h 240"/>
                  <a:gd name="T26" fmla="*/ 96 w 216"/>
                  <a:gd name="T27" fmla="*/ 240 h 240"/>
                  <a:gd name="T28" fmla="*/ 80 w 216"/>
                  <a:gd name="T29" fmla="*/ 230 h 240"/>
                  <a:gd name="T30" fmla="*/ 71 w 216"/>
                  <a:gd name="T31" fmla="*/ 236 h 240"/>
                  <a:gd name="T32" fmla="*/ 62 w 216"/>
                  <a:gd name="T33" fmla="*/ 229 h 240"/>
                  <a:gd name="T34" fmla="*/ 59 w 216"/>
                  <a:gd name="T35" fmla="*/ 195 h 240"/>
                  <a:gd name="T36" fmla="*/ 49 w 216"/>
                  <a:gd name="T37" fmla="*/ 179 h 240"/>
                  <a:gd name="T38" fmla="*/ 36 w 216"/>
                  <a:gd name="T39" fmla="*/ 175 h 240"/>
                  <a:gd name="T40" fmla="*/ 38 w 216"/>
                  <a:gd name="T41" fmla="*/ 141 h 240"/>
                  <a:gd name="T42" fmla="*/ 23 w 216"/>
                  <a:gd name="T43" fmla="*/ 137 h 240"/>
                  <a:gd name="T44" fmla="*/ 25 w 216"/>
                  <a:gd name="T45" fmla="*/ 123 h 240"/>
                  <a:gd name="T46" fmla="*/ 7 w 216"/>
                  <a:gd name="T47" fmla="*/ 118 h 240"/>
                  <a:gd name="T48" fmla="*/ 12 w 216"/>
                  <a:gd name="T49" fmla="*/ 105 h 240"/>
                  <a:gd name="T50" fmla="*/ 0 w 216"/>
                  <a:gd name="T51" fmla="*/ 90 h 240"/>
                  <a:gd name="T52" fmla="*/ 4 w 216"/>
                  <a:gd name="T53" fmla="*/ 64 h 240"/>
                  <a:gd name="T54" fmla="*/ 40 w 216"/>
                  <a:gd name="T55" fmla="*/ 56 h 240"/>
                  <a:gd name="T56" fmla="*/ 57 w 216"/>
                  <a:gd name="T57" fmla="*/ 30 h 240"/>
                  <a:gd name="T58" fmla="*/ 81 w 216"/>
                  <a:gd name="T59" fmla="*/ 29 h 240"/>
                  <a:gd name="T60" fmla="*/ 89 w 216"/>
                  <a:gd name="T61" fmla="*/ 10 h 240"/>
                  <a:gd name="T62" fmla="*/ 104 w 216"/>
                  <a:gd name="T63" fmla="*/ 26 h 240"/>
                  <a:gd name="T64" fmla="*/ 131 w 216"/>
                  <a:gd name="T65" fmla="*/ 23 h 240"/>
                  <a:gd name="T66" fmla="*/ 144 w 216"/>
                  <a:gd name="T67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6" h="240">
                    <a:moveTo>
                      <a:pt x="144" y="0"/>
                    </a:moveTo>
                    <a:lnTo>
                      <a:pt x="155" y="8"/>
                    </a:lnTo>
                    <a:lnTo>
                      <a:pt x="157" y="52"/>
                    </a:lnTo>
                    <a:lnTo>
                      <a:pt x="171" y="56"/>
                    </a:lnTo>
                    <a:lnTo>
                      <a:pt x="203" y="43"/>
                    </a:lnTo>
                    <a:lnTo>
                      <a:pt x="216" y="77"/>
                    </a:lnTo>
                    <a:lnTo>
                      <a:pt x="212" y="101"/>
                    </a:lnTo>
                    <a:lnTo>
                      <a:pt x="212" y="150"/>
                    </a:lnTo>
                    <a:lnTo>
                      <a:pt x="201" y="166"/>
                    </a:lnTo>
                    <a:lnTo>
                      <a:pt x="198" y="183"/>
                    </a:lnTo>
                    <a:lnTo>
                      <a:pt x="165" y="224"/>
                    </a:lnTo>
                    <a:lnTo>
                      <a:pt x="140" y="205"/>
                    </a:lnTo>
                    <a:lnTo>
                      <a:pt x="116" y="236"/>
                    </a:lnTo>
                    <a:lnTo>
                      <a:pt x="96" y="240"/>
                    </a:lnTo>
                    <a:lnTo>
                      <a:pt x="80" y="230"/>
                    </a:lnTo>
                    <a:lnTo>
                      <a:pt x="71" y="236"/>
                    </a:lnTo>
                    <a:lnTo>
                      <a:pt x="62" y="229"/>
                    </a:lnTo>
                    <a:lnTo>
                      <a:pt x="59" y="195"/>
                    </a:lnTo>
                    <a:lnTo>
                      <a:pt x="49" y="179"/>
                    </a:lnTo>
                    <a:lnTo>
                      <a:pt x="36" y="175"/>
                    </a:lnTo>
                    <a:lnTo>
                      <a:pt x="38" y="141"/>
                    </a:lnTo>
                    <a:lnTo>
                      <a:pt x="23" y="137"/>
                    </a:lnTo>
                    <a:lnTo>
                      <a:pt x="25" y="123"/>
                    </a:lnTo>
                    <a:lnTo>
                      <a:pt x="7" y="118"/>
                    </a:lnTo>
                    <a:lnTo>
                      <a:pt x="12" y="105"/>
                    </a:lnTo>
                    <a:lnTo>
                      <a:pt x="0" y="90"/>
                    </a:lnTo>
                    <a:lnTo>
                      <a:pt x="4" y="64"/>
                    </a:lnTo>
                    <a:lnTo>
                      <a:pt x="40" y="56"/>
                    </a:lnTo>
                    <a:lnTo>
                      <a:pt x="57" y="30"/>
                    </a:lnTo>
                    <a:lnTo>
                      <a:pt x="81" y="29"/>
                    </a:lnTo>
                    <a:lnTo>
                      <a:pt x="89" y="10"/>
                    </a:lnTo>
                    <a:lnTo>
                      <a:pt x="104" y="26"/>
                    </a:lnTo>
                    <a:lnTo>
                      <a:pt x="131" y="23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34" name="Borås">
                <a:extLst>
                  <a:ext uri="{FF2B5EF4-FFF2-40B4-BE49-F238E27FC236}">
                    <a16:creationId xmlns:a16="http://schemas.microsoft.com/office/drawing/2014/main" id="{00000000-0008-0000-0200-0000BA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0007" y="4262474"/>
                <a:ext cx="314120" cy="323939"/>
              </a:xfrm>
              <a:custGeom>
                <a:avLst/>
                <a:gdLst>
                  <a:gd name="T0" fmla="*/ 105 w 225"/>
                  <a:gd name="T1" fmla="*/ 0 h 233"/>
                  <a:gd name="T2" fmla="*/ 130 w 225"/>
                  <a:gd name="T3" fmla="*/ 21 h 233"/>
                  <a:gd name="T4" fmla="*/ 166 w 225"/>
                  <a:gd name="T5" fmla="*/ 17 h 233"/>
                  <a:gd name="T6" fmla="*/ 170 w 225"/>
                  <a:gd name="T7" fmla="*/ 25 h 233"/>
                  <a:gd name="T8" fmla="*/ 166 w 225"/>
                  <a:gd name="T9" fmla="*/ 51 h 233"/>
                  <a:gd name="T10" fmla="*/ 178 w 225"/>
                  <a:gd name="T11" fmla="*/ 66 h 233"/>
                  <a:gd name="T12" fmla="*/ 173 w 225"/>
                  <a:gd name="T13" fmla="*/ 79 h 233"/>
                  <a:gd name="T14" fmla="*/ 191 w 225"/>
                  <a:gd name="T15" fmla="*/ 84 h 233"/>
                  <a:gd name="T16" fmla="*/ 189 w 225"/>
                  <a:gd name="T17" fmla="*/ 98 h 233"/>
                  <a:gd name="T18" fmla="*/ 204 w 225"/>
                  <a:gd name="T19" fmla="*/ 102 h 233"/>
                  <a:gd name="T20" fmla="*/ 202 w 225"/>
                  <a:gd name="T21" fmla="*/ 136 h 233"/>
                  <a:gd name="T22" fmla="*/ 215 w 225"/>
                  <a:gd name="T23" fmla="*/ 140 h 233"/>
                  <a:gd name="T24" fmla="*/ 225 w 225"/>
                  <a:gd name="T25" fmla="*/ 156 h 233"/>
                  <a:gd name="T26" fmla="*/ 198 w 225"/>
                  <a:gd name="T27" fmla="*/ 178 h 233"/>
                  <a:gd name="T28" fmla="*/ 181 w 225"/>
                  <a:gd name="T29" fmla="*/ 161 h 233"/>
                  <a:gd name="T30" fmla="*/ 161 w 225"/>
                  <a:gd name="T31" fmla="*/ 165 h 233"/>
                  <a:gd name="T32" fmla="*/ 160 w 225"/>
                  <a:gd name="T33" fmla="*/ 182 h 233"/>
                  <a:gd name="T34" fmla="*/ 111 w 225"/>
                  <a:gd name="T35" fmla="*/ 219 h 233"/>
                  <a:gd name="T36" fmla="*/ 80 w 225"/>
                  <a:gd name="T37" fmla="*/ 227 h 233"/>
                  <a:gd name="T38" fmla="*/ 50 w 225"/>
                  <a:gd name="T39" fmla="*/ 207 h 233"/>
                  <a:gd name="T40" fmla="*/ 16 w 225"/>
                  <a:gd name="T41" fmla="*/ 233 h 233"/>
                  <a:gd name="T42" fmla="*/ 0 w 225"/>
                  <a:gd name="T43" fmla="*/ 206 h 233"/>
                  <a:gd name="T44" fmla="*/ 5 w 225"/>
                  <a:gd name="T45" fmla="*/ 185 h 233"/>
                  <a:gd name="T46" fmla="*/ 0 w 225"/>
                  <a:gd name="T47" fmla="*/ 173 h 233"/>
                  <a:gd name="T48" fmla="*/ 46 w 225"/>
                  <a:gd name="T49" fmla="*/ 148 h 233"/>
                  <a:gd name="T50" fmla="*/ 42 w 225"/>
                  <a:gd name="T51" fmla="*/ 144 h 233"/>
                  <a:gd name="T52" fmla="*/ 46 w 225"/>
                  <a:gd name="T53" fmla="*/ 138 h 233"/>
                  <a:gd name="T54" fmla="*/ 23 w 225"/>
                  <a:gd name="T55" fmla="*/ 121 h 233"/>
                  <a:gd name="T56" fmla="*/ 30 w 225"/>
                  <a:gd name="T57" fmla="*/ 113 h 233"/>
                  <a:gd name="T58" fmla="*/ 38 w 225"/>
                  <a:gd name="T59" fmla="*/ 85 h 233"/>
                  <a:gd name="T60" fmla="*/ 26 w 225"/>
                  <a:gd name="T61" fmla="*/ 74 h 233"/>
                  <a:gd name="T62" fmla="*/ 30 w 225"/>
                  <a:gd name="T63" fmla="*/ 67 h 233"/>
                  <a:gd name="T64" fmla="*/ 41 w 225"/>
                  <a:gd name="T65" fmla="*/ 64 h 233"/>
                  <a:gd name="T66" fmla="*/ 48 w 225"/>
                  <a:gd name="T67" fmla="*/ 56 h 233"/>
                  <a:gd name="T68" fmla="*/ 50 w 225"/>
                  <a:gd name="T69" fmla="*/ 41 h 233"/>
                  <a:gd name="T70" fmla="*/ 64 w 225"/>
                  <a:gd name="T71" fmla="*/ 41 h 233"/>
                  <a:gd name="T72" fmla="*/ 92 w 225"/>
                  <a:gd name="T73" fmla="*/ 4 h 233"/>
                  <a:gd name="T74" fmla="*/ 105 w 225"/>
                  <a:gd name="T75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5" h="233">
                    <a:moveTo>
                      <a:pt x="105" y="0"/>
                    </a:moveTo>
                    <a:lnTo>
                      <a:pt x="130" y="21"/>
                    </a:lnTo>
                    <a:lnTo>
                      <a:pt x="166" y="17"/>
                    </a:lnTo>
                    <a:lnTo>
                      <a:pt x="170" y="25"/>
                    </a:lnTo>
                    <a:lnTo>
                      <a:pt x="166" y="51"/>
                    </a:lnTo>
                    <a:lnTo>
                      <a:pt x="178" y="66"/>
                    </a:lnTo>
                    <a:lnTo>
                      <a:pt x="173" y="79"/>
                    </a:lnTo>
                    <a:lnTo>
                      <a:pt x="191" y="84"/>
                    </a:lnTo>
                    <a:lnTo>
                      <a:pt x="189" y="98"/>
                    </a:lnTo>
                    <a:lnTo>
                      <a:pt x="204" y="102"/>
                    </a:lnTo>
                    <a:lnTo>
                      <a:pt x="202" y="136"/>
                    </a:lnTo>
                    <a:lnTo>
                      <a:pt x="215" y="140"/>
                    </a:lnTo>
                    <a:lnTo>
                      <a:pt x="225" y="156"/>
                    </a:lnTo>
                    <a:lnTo>
                      <a:pt x="198" y="178"/>
                    </a:lnTo>
                    <a:lnTo>
                      <a:pt x="181" y="161"/>
                    </a:lnTo>
                    <a:lnTo>
                      <a:pt x="161" y="165"/>
                    </a:lnTo>
                    <a:lnTo>
                      <a:pt x="160" y="182"/>
                    </a:lnTo>
                    <a:lnTo>
                      <a:pt x="111" y="219"/>
                    </a:lnTo>
                    <a:lnTo>
                      <a:pt x="80" y="227"/>
                    </a:lnTo>
                    <a:lnTo>
                      <a:pt x="50" y="207"/>
                    </a:lnTo>
                    <a:lnTo>
                      <a:pt x="16" y="233"/>
                    </a:lnTo>
                    <a:lnTo>
                      <a:pt x="0" y="206"/>
                    </a:lnTo>
                    <a:lnTo>
                      <a:pt x="5" y="185"/>
                    </a:lnTo>
                    <a:lnTo>
                      <a:pt x="0" y="173"/>
                    </a:lnTo>
                    <a:lnTo>
                      <a:pt x="46" y="148"/>
                    </a:lnTo>
                    <a:lnTo>
                      <a:pt x="42" y="144"/>
                    </a:lnTo>
                    <a:lnTo>
                      <a:pt x="46" y="138"/>
                    </a:lnTo>
                    <a:lnTo>
                      <a:pt x="23" y="121"/>
                    </a:lnTo>
                    <a:lnTo>
                      <a:pt x="30" y="113"/>
                    </a:lnTo>
                    <a:lnTo>
                      <a:pt x="38" y="85"/>
                    </a:lnTo>
                    <a:lnTo>
                      <a:pt x="26" y="74"/>
                    </a:lnTo>
                    <a:lnTo>
                      <a:pt x="30" y="67"/>
                    </a:lnTo>
                    <a:lnTo>
                      <a:pt x="41" y="64"/>
                    </a:lnTo>
                    <a:lnTo>
                      <a:pt x="48" y="56"/>
                    </a:lnTo>
                    <a:lnTo>
                      <a:pt x="50" y="41"/>
                    </a:lnTo>
                    <a:lnTo>
                      <a:pt x="64" y="41"/>
                    </a:lnTo>
                    <a:lnTo>
                      <a:pt x="92" y="4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35" name="Bollebygd">
                <a:extLst>
                  <a:ext uri="{FF2B5EF4-FFF2-40B4-BE49-F238E27FC236}">
                    <a16:creationId xmlns:a16="http://schemas.microsoft.com/office/drawing/2014/main" id="{00000000-0008-0000-0200-0000BB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3640" y="4321011"/>
                <a:ext cx="154910" cy="201013"/>
              </a:xfrm>
              <a:custGeom>
                <a:avLst/>
                <a:gdLst>
                  <a:gd name="T0" fmla="*/ 113 w 113"/>
                  <a:gd name="T1" fmla="*/ 0 h 145"/>
                  <a:gd name="T2" fmla="*/ 111 w 113"/>
                  <a:gd name="T3" fmla="*/ 15 h 145"/>
                  <a:gd name="T4" fmla="*/ 104 w 113"/>
                  <a:gd name="T5" fmla="*/ 23 h 145"/>
                  <a:gd name="T6" fmla="*/ 93 w 113"/>
                  <a:gd name="T7" fmla="*/ 26 h 145"/>
                  <a:gd name="T8" fmla="*/ 89 w 113"/>
                  <a:gd name="T9" fmla="*/ 33 h 145"/>
                  <a:gd name="T10" fmla="*/ 101 w 113"/>
                  <a:gd name="T11" fmla="*/ 44 h 145"/>
                  <a:gd name="T12" fmla="*/ 93 w 113"/>
                  <a:gd name="T13" fmla="*/ 72 h 145"/>
                  <a:gd name="T14" fmla="*/ 86 w 113"/>
                  <a:gd name="T15" fmla="*/ 80 h 145"/>
                  <a:gd name="T16" fmla="*/ 109 w 113"/>
                  <a:gd name="T17" fmla="*/ 97 h 145"/>
                  <a:gd name="T18" fmla="*/ 105 w 113"/>
                  <a:gd name="T19" fmla="*/ 103 h 145"/>
                  <a:gd name="T20" fmla="*/ 109 w 113"/>
                  <a:gd name="T21" fmla="*/ 107 h 145"/>
                  <a:gd name="T22" fmla="*/ 63 w 113"/>
                  <a:gd name="T23" fmla="*/ 132 h 145"/>
                  <a:gd name="T24" fmla="*/ 68 w 113"/>
                  <a:gd name="T25" fmla="*/ 144 h 145"/>
                  <a:gd name="T26" fmla="*/ 39 w 113"/>
                  <a:gd name="T27" fmla="*/ 145 h 145"/>
                  <a:gd name="T28" fmla="*/ 13 w 113"/>
                  <a:gd name="T29" fmla="*/ 80 h 145"/>
                  <a:gd name="T30" fmla="*/ 0 w 113"/>
                  <a:gd name="T31" fmla="*/ 76 h 145"/>
                  <a:gd name="T32" fmla="*/ 14 w 113"/>
                  <a:gd name="T33" fmla="*/ 50 h 145"/>
                  <a:gd name="T34" fmla="*/ 28 w 113"/>
                  <a:gd name="T35" fmla="*/ 59 h 145"/>
                  <a:gd name="T36" fmla="*/ 56 w 113"/>
                  <a:gd name="T37" fmla="*/ 30 h 145"/>
                  <a:gd name="T38" fmla="*/ 52 w 113"/>
                  <a:gd name="T39" fmla="*/ 17 h 145"/>
                  <a:gd name="T40" fmla="*/ 81 w 113"/>
                  <a:gd name="T41" fmla="*/ 1 h 145"/>
                  <a:gd name="T42" fmla="*/ 113 w 113"/>
                  <a:gd name="T43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3" h="145">
                    <a:moveTo>
                      <a:pt x="113" y="0"/>
                    </a:moveTo>
                    <a:lnTo>
                      <a:pt x="111" y="15"/>
                    </a:lnTo>
                    <a:lnTo>
                      <a:pt x="104" y="23"/>
                    </a:lnTo>
                    <a:lnTo>
                      <a:pt x="93" y="26"/>
                    </a:lnTo>
                    <a:lnTo>
                      <a:pt x="89" y="33"/>
                    </a:lnTo>
                    <a:lnTo>
                      <a:pt x="101" y="44"/>
                    </a:lnTo>
                    <a:lnTo>
                      <a:pt x="93" y="72"/>
                    </a:lnTo>
                    <a:lnTo>
                      <a:pt x="86" y="80"/>
                    </a:lnTo>
                    <a:lnTo>
                      <a:pt x="109" y="97"/>
                    </a:lnTo>
                    <a:lnTo>
                      <a:pt x="105" y="103"/>
                    </a:lnTo>
                    <a:lnTo>
                      <a:pt x="109" y="107"/>
                    </a:lnTo>
                    <a:lnTo>
                      <a:pt x="63" y="132"/>
                    </a:lnTo>
                    <a:lnTo>
                      <a:pt x="68" y="144"/>
                    </a:lnTo>
                    <a:lnTo>
                      <a:pt x="39" y="145"/>
                    </a:lnTo>
                    <a:lnTo>
                      <a:pt x="13" y="80"/>
                    </a:lnTo>
                    <a:lnTo>
                      <a:pt x="0" y="76"/>
                    </a:lnTo>
                    <a:lnTo>
                      <a:pt x="14" y="50"/>
                    </a:lnTo>
                    <a:lnTo>
                      <a:pt x="28" y="59"/>
                    </a:lnTo>
                    <a:lnTo>
                      <a:pt x="56" y="30"/>
                    </a:lnTo>
                    <a:lnTo>
                      <a:pt x="52" y="17"/>
                    </a:lnTo>
                    <a:lnTo>
                      <a:pt x="81" y="1"/>
                    </a:lnTo>
                    <a:lnTo>
                      <a:pt x="113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36" name="Mark">
                <a:extLst>
                  <a:ext uri="{FF2B5EF4-FFF2-40B4-BE49-F238E27FC236}">
                    <a16:creationId xmlns:a16="http://schemas.microsoft.com/office/drawing/2014/main" id="{00000000-0008-0000-0200-0000BC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6872" y="4504215"/>
                <a:ext cx="315300" cy="311610"/>
              </a:xfrm>
              <a:custGeom>
                <a:avLst/>
                <a:gdLst>
                  <a:gd name="T0" fmla="*/ 27 w 230"/>
                  <a:gd name="T1" fmla="*/ 0 h 224"/>
                  <a:gd name="T2" fmla="*/ 34 w 230"/>
                  <a:gd name="T3" fmla="*/ 13 h 224"/>
                  <a:gd name="T4" fmla="*/ 47 w 230"/>
                  <a:gd name="T5" fmla="*/ 8 h 224"/>
                  <a:gd name="T6" fmla="*/ 61 w 230"/>
                  <a:gd name="T7" fmla="*/ 16 h 224"/>
                  <a:gd name="T8" fmla="*/ 78 w 230"/>
                  <a:gd name="T9" fmla="*/ 12 h 224"/>
                  <a:gd name="T10" fmla="*/ 95 w 230"/>
                  <a:gd name="T11" fmla="*/ 13 h 224"/>
                  <a:gd name="T12" fmla="*/ 124 w 230"/>
                  <a:gd name="T13" fmla="*/ 12 h 224"/>
                  <a:gd name="T14" fmla="*/ 119 w 230"/>
                  <a:gd name="T15" fmla="*/ 33 h 224"/>
                  <a:gd name="T16" fmla="*/ 135 w 230"/>
                  <a:gd name="T17" fmla="*/ 60 h 224"/>
                  <a:gd name="T18" fmla="*/ 169 w 230"/>
                  <a:gd name="T19" fmla="*/ 34 h 224"/>
                  <a:gd name="T20" fmla="*/ 199 w 230"/>
                  <a:gd name="T21" fmla="*/ 54 h 224"/>
                  <a:gd name="T22" fmla="*/ 230 w 230"/>
                  <a:gd name="T23" fmla="*/ 46 h 224"/>
                  <a:gd name="T24" fmla="*/ 188 w 230"/>
                  <a:gd name="T25" fmla="*/ 113 h 224"/>
                  <a:gd name="T26" fmla="*/ 192 w 230"/>
                  <a:gd name="T27" fmla="*/ 121 h 224"/>
                  <a:gd name="T28" fmla="*/ 204 w 230"/>
                  <a:gd name="T29" fmla="*/ 121 h 224"/>
                  <a:gd name="T30" fmla="*/ 195 w 230"/>
                  <a:gd name="T31" fmla="*/ 134 h 224"/>
                  <a:gd name="T32" fmla="*/ 201 w 230"/>
                  <a:gd name="T33" fmla="*/ 149 h 224"/>
                  <a:gd name="T34" fmla="*/ 192 w 230"/>
                  <a:gd name="T35" fmla="*/ 162 h 224"/>
                  <a:gd name="T36" fmla="*/ 201 w 230"/>
                  <a:gd name="T37" fmla="*/ 176 h 224"/>
                  <a:gd name="T38" fmla="*/ 165 w 230"/>
                  <a:gd name="T39" fmla="*/ 220 h 224"/>
                  <a:gd name="T40" fmla="*/ 135 w 230"/>
                  <a:gd name="T41" fmla="*/ 191 h 224"/>
                  <a:gd name="T42" fmla="*/ 118 w 230"/>
                  <a:gd name="T43" fmla="*/ 187 h 224"/>
                  <a:gd name="T44" fmla="*/ 74 w 230"/>
                  <a:gd name="T45" fmla="*/ 195 h 224"/>
                  <a:gd name="T46" fmla="*/ 65 w 230"/>
                  <a:gd name="T47" fmla="*/ 219 h 224"/>
                  <a:gd name="T48" fmla="*/ 39 w 230"/>
                  <a:gd name="T49" fmla="*/ 224 h 224"/>
                  <a:gd name="T50" fmla="*/ 40 w 230"/>
                  <a:gd name="T51" fmla="*/ 195 h 224"/>
                  <a:gd name="T52" fmla="*/ 30 w 230"/>
                  <a:gd name="T53" fmla="*/ 181 h 224"/>
                  <a:gd name="T54" fmla="*/ 36 w 230"/>
                  <a:gd name="T55" fmla="*/ 140 h 224"/>
                  <a:gd name="T56" fmla="*/ 34 w 230"/>
                  <a:gd name="T57" fmla="*/ 119 h 224"/>
                  <a:gd name="T58" fmla="*/ 26 w 230"/>
                  <a:gd name="T59" fmla="*/ 110 h 224"/>
                  <a:gd name="T60" fmla="*/ 18 w 230"/>
                  <a:gd name="T61" fmla="*/ 107 h 224"/>
                  <a:gd name="T62" fmla="*/ 15 w 230"/>
                  <a:gd name="T63" fmla="*/ 100 h 224"/>
                  <a:gd name="T64" fmla="*/ 21 w 230"/>
                  <a:gd name="T65" fmla="*/ 88 h 224"/>
                  <a:gd name="T66" fmla="*/ 17 w 230"/>
                  <a:gd name="T67" fmla="*/ 73 h 224"/>
                  <a:gd name="T68" fmla="*/ 10 w 230"/>
                  <a:gd name="T69" fmla="*/ 64 h 224"/>
                  <a:gd name="T70" fmla="*/ 18 w 230"/>
                  <a:gd name="T71" fmla="*/ 42 h 224"/>
                  <a:gd name="T72" fmla="*/ 0 w 230"/>
                  <a:gd name="T73" fmla="*/ 18 h 224"/>
                  <a:gd name="T74" fmla="*/ 27 w 230"/>
                  <a:gd name="T7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0" h="224">
                    <a:moveTo>
                      <a:pt x="27" y="0"/>
                    </a:moveTo>
                    <a:lnTo>
                      <a:pt x="34" y="13"/>
                    </a:lnTo>
                    <a:lnTo>
                      <a:pt x="47" y="8"/>
                    </a:lnTo>
                    <a:lnTo>
                      <a:pt x="61" y="16"/>
                    </a:lnTo>
                    <a:lnTo>
                      <a:pt x="78" y="12"/>
                    </a:lnTo>
                    <a:lnTo>
                      <a:pt x="95" y="13"/>
                    </a:lnTo>
                    <a:lnTo>
                      <a:pt x="124" y="12"/>
                    </a:lnTo>
                    <a:lnTo>
                      <a:pt x="119" y="33"/>
                    </a:lnTo>
                    <a:lnTo>
                      <a:pt x="135" y="60"/>
                    </a:lnTo>
                    <a:lnTo>
                      <a:pt x="169" y="34"/>
                    </a:lnTo>
                    <a:lnTo>
                      <a:pt x="199" y="54"/>
                    </a:lnTo>
                    <a:lnTo>
                      <a:pt x="230" y="46"/>
                    </a:lnTo>
                    <a:lnTo>
                      <a:pt x="188" y="113"/>
                    </a:lnTo>
                    <a:lnTo>
                      <a:pt x="192" y="121"/>
                    </a:lnTo>
                    <a:lnTo>
                      <a:pt x="204" y="121"/>
                    </a:lnTo>
                    <a:lnTo>
                      <a:pt x="195" y="134"/>
                    </a:lnTo>
                    <a:lnTo>
                      <a:pt x="201" y="149"/>
                    </a:lnTo>
                    <a:lnTo>
                      <a:pt x="192" y="162"/>
                    </a:lnTo>
                    <a:lnTo>
                      <a:pt x="201" y="176"/>
                    </a:lnTo>
                    <a:lnTo>
                      <a:pt x="165" y="220"/>
                    </a:lnTo>
                    <a:lnTo>
                      <a:pt x="135" y="191"/>
                    </a:lnTo>
                    <a:lnTo>
                      <a:pt x="118" y="187"/>
                    </a:lnTo>
                    <a:lnTo>
                      <a:pt x="74" y="195"/>
                    </a:lnTo>
                    <a:lnTo>
                      <a:pt x="65" y="219"/>
                    </a:lnTo>
                    <a:lnTo>
                      <a:pt x="39" y="224"/>
                    </a:lnTo>
                    <a:lnTo>
                      <a:pt x="40" y="195"/>
                    </a:lnTo>
                    <a:lnTo>
                      <a:pt x="30" y="181"/>
                    </a:lnTo>
                    <a:lnTo>
                      <a:pt x="36" y="140"/>
                    </a:lnTo>
                    <a:lnTo>
                      <a:pt x="34" y="119"/>
                    </a:lnTo>
                    <a:lnTo>
                      <a:pt x="26" y="110"/>
                    </a:lnTo>
                    <a:lnTo>
                      <a:pt x="18" y="107"/>
                    </a:lnTo>
                    <a:lnTo>
                      <a:pt x="15" y="100"/>
                    </a:lnTo>
                    <a:lnTo>
                      <a:pt x="21" y="88"/>
                    </a:lnTo>
                    <a:lnTo>
                      <a:pt x="17" y="73"/>
                    </a:lnTo>
                    <a:lnTo>
                      <a:pt x="10" y="64"/>
                    </a:lnTo>
                    <a:lnTo>
                      <a:pt x="18" y="42"/>
                    </a:lnTo>
                    <a:lnTo>
                      <a:pt x="0" y="18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37" name="Tranemo">
                <a:extLst>
                  <a:ext uri="{FF2B5EF4-FFF2-40B4-BE49-F238E27FC236}">
                    <a16:creationId xmlns:a16="http://schemas.microsoft.com/office/drawing/2014/main" id="{00000000-0008-0000-0200-0000BD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3055" y="4464488"/>
                <a:ext cx="286703" cy="345860"/>
              </a:xfrm>
              <a:custGeom>
                <a:avLst/>
                <a:gdLst>
                  <a:gd name="T0" fmla="*/ 194 w 205"/>
                  <a:gd name="T1" fmla="*/ 0 h 249"/>
                  <a:gd name="T2" fmla="*/ 205 w 205"/>
                  <a:gd name="T3" fmla="*/ 26 h 249"/>
                  <a:gd name="T4" fmla="*/ 201 w 205"/>
                  <a:gd name="T5" fmla="*/ 42 h 249"/>
                  <a:gd name="T6" fmla="*/ 182 w 205"/>
                  <a:gd name="T7" fmla="*/ 50 h 249"/>
                  <a:gd name="T8" fmla="*/ 180 w 205"/>
                  <a:gd name="T9" fmla="*/ 64 h 249"/>
                  <a:gd name="T10" fmla="*/ 184 w 205"/>
                  <a:gd name="T11" fmla="*/ 92 h 249"/>
                  <a:gd name="T12" fmla="*/ 178 w 205"/>
                  <a:gd name="T13" fmla="*/ 109 h 249"/>
                  <a:gd name="T14" fmla="*/ 161 w 205"/>
                  <a:gd name="T15" fmla="*/ 119 h 249"/>
                  <a:gd name="T16" fmla="*/ 121 w 205"/>
                  <a:gd name="T17" fmla="*/ 181 h 249"/>
                  <a:gd name="T18" fmla="*/ 114 w 205"/>
                  <a:gd name="T19" fmla="*/ 201 h 249"/>
                  <a:gd name="T20" fmla="*/ 95 w 205"/>
                  <a:gd name="T21" fmla="*/ 211 h 249"/>
                  <a:gd name="T22" fmla="*/ 95 w 205"/>
                  <a:gd name="T23" fmla="*/ 225 h 249"/>
                  <a:gd name="T24" fmla="*/ 77 w 205"/>
                  <a:gd name="T25" fmla="*/ 231 h 249"/>
                  <a:gd name="T26" fmla="*/ 71 w 205"/>
                  <a:gd name="T27" fmla="*/ 241 h 249"/>
                  <a:gd name="T28" fmla="*/ 46 w 205"/>
                  <a:gd name="T29" fmla="*/ 248 h 249"/>
                  <a:gd name="T30" fmla="*/ 29 w 205"/>
                  <a:gd name="T31" fmla="*/ 249 h 249"/>
                  <a:gd name="T32" fmla="*/ 21 w 205"/>
                  <a:gd name="T33" fmla="*/ 237 h 249"/>
                  <a:gd name="T34" fmla="*/ 33 w 205"/>
                  <a:gd name="T35" fmla="*/ 229 h 249"/>
                  <a:gd name="T36" fmla="*/ 33 w 205"/>
                  <a:gd name="T37" fmla="*/ 203 h 249"/>
                  <a:gd name="T38" fmla="*/ 21 w 205"/>
                  <a:gd name="T39" fmla="*/ 198 h 249"/>
                  <a:gd name="T40" fmla="*/ 26 w 205"/>
                  <a:gd name="T41" fmla="*/ 182 h 249"/>
                  <a:gd name="T42" fmla="*/ 29 w 205"/>
                  <a:gd name="T43" fmla="*/ 164 h 249"/>
                  <a:gd name="T44" fmla="*/ 21 w 205"/>
                  <a:gd name="T45" fmla="*/ 161 h 249"/>
                  <a:gd name="T46" fmla="*/ 21 w 205"/>
                  <a:gd name="T47" fmla="*/ 144 h 249"/>
                  <a:gd name="T48" fmla="*/ 37 w 205"/>
                  <a:gd name="T49" fmla="*/ 143 h 249"/>
                  <a:gd name="T50" fmla="*/ 46 w 205"/>
                  <a:gd name="T51" fmla="*/ 117 h 249"/>
                  <a:gd name="T52" fmla="*/ 34 w 205"/>
                  <a:gd name="T53" fmla="*/ 100 h 249"/>
                  <a:gd name="T54" fmla="*/ 15 w 205"/>
                  <a:gd name="T55" fmla="*/ 106 h 249"/>
                  <a:gd name="T56" fmla="*/ 0 w 205"/>
                  <a:gd name="T57" fmla="*/ 89 h 249"/>
                  <a:gd name="T58" fmla="*/ 28 w 205"/>
                  <a:gd name="T59" fmla="*/ 34 h 249"/>
                  <a:gd name="T60" fmla="*/ 55 w 205"/>
                  <a:gd name="T61" fmla="*/ 12 h 249"/>
                  <a:gd name="T62" fmla="*/ 58 w 205"/>
                  <a:gd name="T63" fmla="*/ 46 h 249"/>
                  <a:gd name="T64" fmla="*/ 67 w 205"/>
                  <a:gd name="T65" fmla="*/ 53 h 249"/>
                  <a:gd name="T66" fmla="*/ 76 w 205"/>
                  <a:gd name="T67" fmla="*/ 47 h 249"/>
                  <a:gd name="T68" fmla="*/ 92 w 205"/>
                  <a:gd name="T69" fmla="*/ 57 h 249"/>
                  <a:gd name="T70" fmla="*/ 112 w 205"/>
                  <a:gd name="T71" fmla="*/ 53 h 249"/>
                  <a:gd name="T72" fmla="*/ 136 w 205"/>
                  <a:gd name="T73" fmla="*/ 22 h 249"/>
                  <a:gd name="T74" fmla="*/ 161 w 205"/>
                  <a:gd name="T75" fmla="*/ 41 h 249"/>
                  <a:gd name="T76" fmla="*/ 194 w 205"/>
                  <a:gd name="T77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05" h="249">
                    <a:moveTo>
                      <a:pt x="194" y="0"/>
                    </a:moveTo>
                    <a:lnTo>
                      <a:pt x="205" y="26"/>
                    </a:lnTo>
                    <a:lnTo>
                      <a:pt x="201" y="42"/>
                    </a:lnTo>
                    <a:lnTo>
                      <a:pt x="182" y="50"/>
                    </a:lnTo>
                    <a:lnTo>
                      <a:pt x="180" y="64"/>
                    </a:lnTo>
                    <a:lnTo>
                      <a:pt x="184" y="92"/>
                    </a:lnTo>
                    <a:lnTo>
                      <a:pt x="178" y="109"/>
                    </a:lnTo>
                    <a:lnTo>
                      <a:pt x="161" y="119"/>
                    </a:lnTo>
                    <a:lnTo>
                      <a:pt x="121" y="181"/>
                    </a:lnTo>
                    <a:lnTo>
                      <a:pt x="114" y="201"/>
                    </a:lnTo>
                    <a:lnTo>
                      <a:pt x="95" y="211"/>
                    </a:lnTo>
                    <a:lnTo>
                      <a:pt x="95" y="225"/>
                    </a:lnTo>
                    <a:lnTo>
                      <a:pt x="77" y="231"/>
                    </a:lnTo>
                    <a:lnTo>
                      <a:pt x="71" y="241"/>
                    </a:lnTo>
                    <a:lnTo>
                      <a:pt x="46" y="248"/>
                    </a:lnTo>
                    <a:lnTo>
                      <a:pt x="29" y="249"/>
                    </a:lnTo>
                    <a:lnTo>
                      <a:pt x="21" y="237"/>
                    </a:lnTo>
                    <a:lnTo>
                      <a:pt x="33" y="229"/>
                    </a:lnTo>
                    <a:lnTo>
                      <a:pt x="33" y="203"/>
                    </a:lnTo>
                    <a:lnTo>
                      <a:pt x="21" y="198"/>
                    </a:lnTo>
                    <a:lnTo>
                      <a:pt x="26" y="182"/>
                    </a:lnTo>
                    <a:lnTo>
                      <a:pt x="29" y="164"/>
                    </a:lnTo>
                    <a:lnTo>
                      <a:pt x="21" y="161"/>
                    </a:lnTo>
                    <a:lnTo>
                      <a:pt x="21" y="144"/>
                    </a:lnTo>
                    <a:lnTo>
                      <a:pt x="37" y="143"/>
                    </a:lnTo>
                    <a:lnTo>
                      <a:pt x="46" y="117"/>
                    </a:lnTo>
                    <a:lnTo>
                      <a:pt x="34" y="100"/>
                    </a:lnTo>
                    <a:lnTo>
                      <a:pt x="15" y="106"/>
                    </a:lnTo>
                    <a:lnTo>
                      <a:pt x="0" y="89"/>
                    </a:lnTo>
                    <a:lnTo>
                      <a:pt x="28" y="34"/>
                    </a:lnTo>
                    <a:lnTo>
                      <a:pt x="55" y="12"/>
                    </a:lnTo>
                    <a:lnTo>
                      <a:pt x="58" y="46"/>
                    </a:lnTo>
                    <a:lnTo>
                      <a:pt x="67" y="53"/>
                    </a:lnTo>
                    <a:lnTo>
                      <a:pt x="76" y="47"/>
                    </a:lnTo>
                    <a:lnTo>
                      <a:pt x="92" y="57"/>
                    </a:lnTo>
                    <a:lnTo>
                      <a:pt x="112" y="53"/>
                    </a:lnTo>
                    <a:lnTo>
                      <a:pt x="136" y="22"/>
                    </a:lnTo>
                    <a:lnTo>
                      <a:pt x="161" y="41"/>
                    </a:lnTo>
                    <a:lnTo>
                      <a:pt x="194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38" name="Svenljunga">
                <a:extLst>
                  <a:ext uri="{FF2B5EF4-FFF2-40B4-BE49-F238E27FC236}">
                    <a16:creationId xmlns:a16="http://schemas.microsoft.com/office/drawing/2014/main" id="{00000000-0008-0000-0200-0000BE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23066" y="4487775"/>
                <a:ext cx="238721" cy="448235"/>
              </a:xfrm>
              <a:custGeom>
                <a:avLst/>
                <a:gdLst>
                  <a:gd name="T0" fmla="*/ 135 w 170"/>
                  <a:gd name="T1" fmla="*/ 0 h 322"/>
                  <a:gd name="T2" fmla="*/ 152 w 170"/>
                  <a:gd name="T3" fmla="*/ 17 h 322"/>
                  <a:gd name="T4" fmla="*/ 124 w 170"/>
                  <a:gd name="T5" fmla="*/ 72 h 322"/>
                  <a:gd name="T6" fmla="*/ 139 w 170"/>
                  <a:gd name="T7" fmla="*/ 89 h 322"/>
                  <a:gd name="T8" fmla="*/ 158 w 170"/>
                  <a:gd name="T9" fmla="*/ 83 h 322"/>
                  <a:gd name="T10" fmla="*/ 170 w 170"/>
                  <a:gd name="T11" fmla="*/ 100 h 322"/>
                  <a:gd name="T12" fmla="*/ 161 w 170"/>
                  <a:gd name="T13" fmla="*/ 126 h 322"/>
                  <a:gd name="T14" fmla="*/ 145 w 170"/>
                  <a:gd name="T15" fmla="*/ 127 h 322"/>
                  <a:gd name="T16" fmla="*/ 145 w 170"/>
                  <a:gd name="T17" fmla="*/ 144 h 322"/>
                  <a:gd name="T18" fmla="*/ 153 w 170"/>
                  <a:gd name="T19" fmla="*/ 147 h 322"/>
                  <a:gd name="T20" fmla="*/ 150 w 170"/>
                  <a:gd name="T21" fmla="*/ 165 h 322"/>
                  <a:gd name="T22" fmla="*/ 145 w 170"/>
                  <a:gd name="T23" fmla="*/ 181 h 322"/>
                  <a:gd name="T24" fmla="*/ 157 w 170"/>
                  <a:gd name="T25" fmla="*/ 186 h 322"/>
                  <a:gd name="T26" fmla="*/ 157 w 170"/>
                  <a:gd name="T27" fmla="*/ 212 h 322"/>
                  <a:gd name="T28" fmla="*/ 145 w 170"/>
                  <a:gd name="T29" fmla="*/ 220 h 322"/>
                  <a:gd name="T30" fmla="*/ 153 w 170"/>
                  <a:gd name="T31" fmla="*/ 232 h 322"/>
                  <a:gd name="T32" fmla="*/ 170 w 170"/>
                  <a:gd name="T33" fmla="*/ 231 h 322"/>
                  <a:gd name="T34" fmla="*/ 161 w 170"/>
                  <a:gd name="T35" fmla="*/ 261 h 322"/>
                  <a:gd name="T36" fmla="*/ 148 w 170"/>
                  <a:gd name="T37" fmla="*/ 258 h 322"/>
                  <a:gd name="T38" fmla="*/ 135 w 170"/>
                  <a:gd name="T39" fmla="*/ 270 h 322"/>
                  <a:gd name="T40" fmla="*/ 129 w 170"/>
                  <a:gd name="T41" fmla="*/ 300 h 322"/>
                  <a:gd name="T42" fmla="*/ 110 w 170"/>
                  <a:gd name="T43" fmla="*/ 322 h 322"/>
                  <a:gd name="T44" fmla="*/ 101 w 170"/>
                  <a:gd name="T45" fmla="*/ 316 h 322"/>
                  <a:gd name="T46" fmla="*/ 90 w 170"/>
                  <a:gd name="T47" fmla="*/ 321 h 322"/>
                  <a:gd name="T48" fmla="*/ 81 w 170"/>
                  <a:gd name="T49" fmla="*/ 315 h 322"/>
                  <a:gd name="T50" fmla="*/ 86 w 170"/>
                  <a:gd name="T51" fmla="*/ 304 h 322"/>
                  <a:gd name="T52" fmla="*/ 70 w 170"/>
                  <a:gd name="T53" fmla="*/ 299 h 322"/>
                  <a:gd name="T54" fmla="*/ 47 w 170"/>
                  <a:gd name="T55" fmla="*/ 303 h 322"/>
                  <a:gd name="T56" fmla="*/ 44 w 170"/>
                  <a:gd name="T57" fmla="*/ 271 h 322"/>
                  <a:gd name="T58" fmla="*/ 51 w 170"/>
                  <a:gd name="T59" fmla="*/ 266 h 322"/>
                  <a:gd name="T60" fmla="*/ 44 w 170"/>
                  <a:gd name="T61" fmla="*/ 248 h 322"/>
                  <a:gd name="T62" fmla="*/ 21 w 170"/>
                  <a:gd name="T63" fmla="*/ 245 h 322"/>
                  <a:gd name="T64" fmla="*/ 0 w 170"/>
                  <a:gd name="T65" fmla="*/ 232 h 322"/>
                  <a:gd name="T66" fmla="*/ 36 w 170"/>
                  <a:gd name="T67" fmla="*/ 188 h 322"/>
                  <a:gd name="T68" fmla="*/ 27 w 170"/>
                  <a:gd name="T69" fmla="*/ 174 h 322"/>
                  <a:gd name="T70" fmla="*/ 36 w 170"/>
                  <a:gd name="T71" fmla="*/ 161 h 322"/>
                  <a:gd name="T72" fmla="*/ 30 w 170"/>
                  <a:gd name="T73" fmla="*/ 146 h 322"/>
                  <a:gd name="T74" fmla="*/ 39 w 170"/>
                  <a:gd name="T75" fmla="*/ 133 h 322"/>
                  <a:gd name="T76" fmla="*/ 27 w 170"/>
                  <a:gd name="T77" fmla="*/ 133 h 322"/>
                  <a:gd name="T78" fmla="*/ 23 w 170"/>
                  <a:gd name="T79" fmla="*/ 125 h 322"/>
                  <a:gd name="T80" fmla="*/ 65 w 170"/>
                  <a:gd name="T81" fmla="*/ 58 h 322"/>
                  <a:gd name="T82" fmla="*/ 114 w 170"/>
                  <a:gd name="T83" fmla="*/ 21 h 322"/>
                  <a:gd name="T84" fmla="*/ 115 w 170"/>
                  <a:gd name="T85" fmla="*/ 4 h 322"/>
                  <a:gd name="T86" fmla="*/ 135 w 170"/>
                  <a:gd name="T87" fmla="*/ 0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70" h="322">
                    <a:moveTo>
                      <a:pt x="135" y="0"/>
                    </a:moveTo>
                    <a:lnTo>
                      <a:pt x="152" y="17"/>
                    </a:lnTo>
                    <a:lnTo>
                      <a:pt x="124" y="72"/>
                    </a:lnTo>
                    <a:lnTo>
                      <a:pt x="139" y="89"/>
                    </a:lnTo>
                    <a:lnTo>
                      <a:pt x="158" y="83"/>
                    </a:lnTo>
                    <a:lnTo>
                      <a:pt x="170" y="100"/>
                    </a:lnTo>
                    <a:lnTo>
                      <a:pt x="161" y="126"/>
                    </a:lnTo>
                    <a:lnTo>
                      <a:pt x="145" y="127"/>
                    </a:lnTo>
                    <a:lnTo>
                      <a:pt x="145" y="144"/>
                    </a:lnTo>
                    <a:lnTo>
                      <a:pt x="153" y="147"/>
                    </a:lnTo>
                    <a:lnTo>
                      <a:pt x="150" y="165"/>
                    </a:lnTo>
                    <a:lnTo>
                      <a:pt x="145" y="181"/>
                    </a:lnTo>
                    <a:lnTo>
                      <a:pt x="157" y="186"/>
                    </a:lnTo>
                    <a:lnTo>
                      <a:pt x="157" y="212"/>
                    </a:lnTo>
                    <a:lnTo>
                      <a:pt x="145" y="220"/>
                    </a:lnTo>
                    <a:lnTo>
                      <a:pt x="153" y="232"/>
                    </a:lnTo>
                    <a:lnTo>
                      <a:pt x="170" y="231"/>
                    </a:lnTo>
                    <a:lnTo>
                      <a:pt x="161" y="261"/>
                    </a:lnTo>
                    <a:lnTo>
                      <a:pt x="148" y="258"/>
                    </a:lnTo>
                    <a:lnTo>
                      <a:pt x="135" y="270"/>
                    </a:lnTo>
                    <a:lnTo>
                      <a:pt x="129" y="300"/>
                    </a:lnTo>
                    <a:lnTo>
                      <a:pt x="110" y="322"/>
                    </a:lnTo>
                    <a:lnTo>
                      <a:pt x="101" y="316"/>
                    </a:lnTo>
                    <a:lnTo>
                      <a:pt x="90" y="321"/>
                    </a:lnTo>
                    <a:lnTo>
                      <a:pt x="81" y="315"/>
                    </a:lnTo>
                    <a:lnTo>
                      <a:pt x="86" y="304"/>
                    </a:lnTo>
                    <a:lnTo>
                      <a:pt x="70" y="299"/>
                    </a:lnTo>
                    <a:lnTo>
                      <a:pt x="47" y="303"/>
                    </a:lnTo>
                    <a:lnTo>
                      <a:pt x="44" y="271"/>
                    </a:lnTo>
                    <a:lnTo>
                      <a:pt x="51" y="266"/>
                    </a:lnTo>
                    <a:lnTo>
                      <a:pt x="44" y="248"/>
                    </a:lnTo>
                    <a:lnTo>
                      <a:pt x="21" y="245"/>
                    </a:lnTo>
                    <a:lnTo>
                      <a:pt x="0" y="232"/>
                    </a:lnTo>
                    <a:lnTo>
                      <a:pt x="36" y="188"/>
                    </a:lnTo>
                    <a:lnTo>
                      <a:pt x="27" y="174"/>
                    </a:lnTo>
                    <a:lnTo>
                      <a:pt x="36" y="161"/>
                    </a:lnTo>
                    <a:lnTo>
                      <a:pt x="30" y="146"/>
                    </a:lnTo>
                    <a:lnTo>
                      <a:pt x="39" y="133"/>
                    </a:lnTo>
                    <a:lnTo>
                      <a:pt x="27" y="133"/>
                    </a:lnTo>
                    <a:lnTo>
                      <a:pt x="23" y="125"/>
                    </a:lnTo>
                    <a:lnTo>
                      <a:pt x="65" y="58"/>
                    </a:lnTo>
                    <a:lnTo>
                      <a:pt x="114" y="21"/>
                    </a:lnTo>
                    <a:lnTo>
                      <a:pt x="115" y="4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39" name="Jönköping">
                <a:extLst>
                  <a:ext uri="{FF2B5EF4-FFF2-40B4-BE49-F238E27FC236}">
                    <a16:creationId xmlns:a16="http://schemas.microsoft.com/office/drawing/2014/main" id="{00000000-0008-0000-0200-0000D6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5485" y="4132328"/>
                <a:ext cx="460804" cy="483853"/>
              </a:xfrm>
              <a:custGeom>
                <a:avLst/>
                <a:gdLst>
                  <a:gd name="T0" fmla="*/ 323 w 332"/>
                  <a:gd name="T1" fmla="*/ 11 h 348"/>
                  <a:gd name="T2" fmla="*/ 314 w 332"/>
                  <a:gd name="T3" fmla="*/ 72 h 348"/>
                  <a:gd name="T4" fmla="*/ 288 w 332"/>
                  <a:gd name="T5" fmla="*/ 103 h 348"/>
                  <a:gd name="T6" fmla="*/ 284 w 332"/>
                  <a:gd name="T7" fmla="*/ 153 h 348"/>
                  <a:gd name="T8" fmla="*/ 319 w 332"/>
                  <a:gd name="T9" fmla="*/ 148 h 348"/>
                  <a:gd name="T10" fmla="*/ 332 w 332"/>
                  <a:gd name="T11" fmla="*/ 209 h 348"/>
                  <a:gd name="T12" fmla="*/ 290 w 332"/>
                  <a:gd name="T13" fmla="*/ 222 h 348"/>
                  <a:gd name="T14" fmla="*/ 258 w 332"/>
                  <a:gd name="T15" fmla="*/ 265 h 348"/>
                  <a:gd name="T16" fmla="*/ 235 w 332"/>
                  <a:gd name="T17" fmla="*/ 290 h 348"/>
                  <a:gd name="T18" fmla="*/ 228 w 332"/>
                  <a:gd name="T19" fmla="*/ 314 h 348"/>
                  <a:gd name="T20" fmla="*/ 192 w 332"/>
                  <a:gd name="T21" fmla="*/ 339 h 348"/>
                  <a:gd name="T22" fmla="*/ 188 w 332"/>
                  <a:gd name="T23" fmla="*/ 281 h 348"/>
                  <a:gd name="T24" fmla="*/ 153 w 332"/>
                  <a:gd name="T25" fmla="*/ 305 h 348"/>
                  <a:gd name="T26" fmla="*/ 121 w 332"/>
                  <a:gd name="T27" fmla="*/ 293 h 348"/>
                  <a:gd name="T28" fmla="*/ 86 w 332"/>
                  <a:gd name="T29" fmla="*/ 297 h 348"/>
                  <a:gd name="T30" fmla="*/ 53 w 332"/>
                  <a:gd name="T31" fmla="*/ 305 h 348"/>
                  <a:gd name="T32" fmla="*/ 27 w 332"/>
                  <a:gd name="T33" fmla="*/ 322 h 348"/>
                  <a:gd name="T34" fmla="*/ 0 w 332"/>
                  <a:gd name="T35" fmla="*/ 303 h 348"/>
                  <a:gd name="T36" fmla="*/ 21 w 332"/>
                  <a:gd name="T37" fmla="*/ 281 h 348"/>
                  <a:gd name="T38" fmla="*/ 14 w 332"/>
                  <a:gd name="T39" fmla="*/ 239 h 348"/>
                  <a:gd name="T40" fmla="*/ 28 w 332"/>
                  <a:gd name="T41" fmla="*/ 206 h 348"/>
                  <a:gd name="T42" fmla="*/ 59 w 332"/>
                  <a:gd name="T43" fmla="*/ 163 h 348"/>
                  <a:gd name="T44" fmla="*/ 89 w 332"/>
                  <a:gd name="T45" fmla="*/ 153 h 348"/>
                  <a:gd name="T46" fmla="*/ 115 w 332"/>
                  <a:gd name="T47" fmla="*/ 179 h 348"/>
                  <a:gd name="T48" fmla="*/ 131 w 332"/>
                  <a:gd name="T49" fmla="*/ 142 h 348"/>
                  <a:gd name="T50" fmla="*/ 154 w 332"/>
                  <a:gd name="T51" fmla="*/ 134 h 348"/>
                  <a:gd name="T52" fmla="*/ 169 w 332"/>
                  <a:gd name="T53" fmla="*/ 170 h 348"/>
                  <a:gd name="T54" fmla="*/ 175 w 332"/>
                  <a:gd name="T55" fmla="*/ 201 h 348"/>
                  <a:gd name="T56" fmla="*/ 203 w 332"/>
                  <a:gd name="T57" fmla="*/ 192 h 348"/>
                  <a:gd name="T58" fmla="*/ 212 w 332"/>
                  <a:gd name="T59" fmla="*/ 127 h 348"/>
                  <a:gd name="T60" fmla="*/ 269 w 332"/>
                  <a:gd name="T61" fmla="*/ 64 h 348"/>
                  <a:gd name="T62" fmla="*/ 301 w 332"/>
                  <a:gd name="T63" fmla="*/ 0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32" h="348">
                    <a:moveTo>
                      <a:pt x="301" y="0"/>
                    </a:moveTo>
                    <a:lnTo>
                      <a:pt x="323" y="11"/>
                    </a:lnTo>
                    <a:lnTo>
                      <a:pt x="328" y="66"/>
                    </a:lnTo>
                    <a:lnTo>
                      <a:pt x="314" y="72"/>
                    </a:lnTo>
                    <a:lnTo>
                      <a:pt x="311" y="95"/>
                    </a:lnTo>
                    <a:lnTo>
                      <a:pt x="288" y="103"/>
                    </a:lnTo>
                    <a:lnTo>
                      <a:pt x="279" y="124"/>
                    </a:lnTo>
                    <a:lnTo>
                      <a:pt x="284" y="153"/>
                    </a:lnTo>
                    <a:lnTo>
                      <a:pt x="300" y="146"/>
                    </a:lnTo>
                    <a:lnTo>
                      <a:pt x="319" y="148"/>
                    </a:lnTo>
                    <a:lnTo>
                      <a:pt x="330" y="208"/>
                    </a:lnTo>
                    <a:lnTo>
                      <a:pt x="332" y="209"/>
                    </a:lnTo>
                    <a:lnTo>
                      <a:pt x="315" y="226"/>
                    </a:lnTo>
                    <a:lnTo>
                      <a:pt x="290" y="222"/>
                    </a:lnTo>
                    <a:lnTo>
                      <a:pt x="266" y="234"/>
                    </a:lnTo>
                    <a:lnTo>
                      <a:pt x="258" y="265"/>
                    </a:lnTo>
                    <a:lnTo>
                      <a:pt x="243" y="272"/>
                    </a:lnTo>
                    <a:lnTo>
                      <a:pt x="235" y="290"/>
                    </a:lnTo>
                    <a:lnTo>
                      <a:pt x="241" y="303"/>
                    </a:lnTo>
                    <a:lnTo>
                      <a:pt x="228" y="314"/>
                    </a:lnTo>
                    <a:lnTo>
                      <a:pt x="222" y="348"/>
                    </a:lnTo>
                    <a:lnTo>
                      <a:pt x="192" y="339"/>
                    </a:lnTo>
                    <a:lnTo>
                      <a:pt x="182" y="293"/>
                    </a:lnTo>
                    <a:lnTo>
                      <a:pt x="188" y="281"/>
                    </a:lnTo>
                    <a:lnTo>
                      <a:pt x="167" y="285"/>
                    </a:lnTo>
                    <a:lnTo>
                      <a:pt x="153" y="305"/>
                    </a:lnTo>
                    <a:lnTo>
                      <a:pt x="137" y="290"/>
                    </a:lnTo>
                    <a:lnTo>
                      <a:pt x="121" y="293"/>
                    </a:lnTo>
                    <a:lnTo>
                      <a:pt x="106" y="275"/>
                    </a:lnTo>
                    <a:lnTo>
                      <a:pt x="86" y="297"/>
                    </a:lnTo>
                    <a:lnTo>
                      <a:pt x="66" y="293"/>
                    </a:lnTo>
                    <a:lnTo>
                      <a:pt x="53" y="305"/>
                    </a:lnTo>
                    <a:lnTo>
                      <a:pt x="40" y="328"/>
                    </a:lnTo>
                    <a:lnTo>
                      <a:pt x="27" y="322"/>
                    </a:lnTo>
                    <a:lnTo>
                      <a:pt x="4" y="331"/>
                    </a:lnTo>
                    <a:lnTo>
                      <a:pt x="0" y="303"/>
                    </a:lnTo>
                    <a:lnTo>
                      <a:pt x="2" y="289"/>
                    </a:lnTo>
                    <a:lnTo>
                      <a:pt x="21" y="281"/>
                    </a:lnTo>
                    <a:lnTo>
                      <a:pt x="25" y="265"/>
                    </a:lnTo>
                    <a:lnTo>
                      <a:pt x="14" y="239"/>
                    </a:lnTo>
                    <a:lnTo>
                      <a:pt x="17" y="222"/>
                    </a:lnTo>
                    <a:lnTo>
                      <a:pt x="28" y="206"/>
                    </a:lnTo>
                    <a:lnTo>
                      <a:pt x="28" y="157"/>
                    </a:lnTo>
                    <a:lnTo>
                      <a:pt x="59" y="163"/>
                    </a:lnTo>
                    <a:lnTo>
                      <a:pt x="66" y="142"/>
                    </a:lnTo>
                    <a:lnTo>
                      <a:pt x="89" y="153"/>
                    </a:lnTo>
                    <a:lnTo>
                      <a:pt x="104" y="176"/>
                    </a:lnTo>
                    <a:lnTo>
                      <a:pt x="115" y="179"/>
                    </a:lnTo>
                    <a:lnTo>
                      <a:pt x="118" y="150"/>
                    </a:lnTo>
                    <a:lnTo>
                      <a:pt x="131" y="142"/>
                    </a:lnTo>
                    <a:lnTo>
                      <a:pt x="142" y="146"/>
                    </a:lnTo>
                    <a:lnTo>
                      <a:pt x="154" y="134"/>
                    </a:lnTo>
                    <a:lnTo>
                      <a:pt x="165" y="144"/>
                    </a:lnTo>
                    <a:lnTo>
                      <a:pt x="169" y="170"/>
                    </a:lnTo>
                    <a:lnTo>
                      <a:pt x="165" y="193"/>
                    </a:lnTo>
                    <a:lnTo>
                      <a:pt x="175" y="201"/>
                    </a:lnTo>
                    <a:lnTo>
                      <a:pt x="184" y="192"/>
                    </a:lnTo>
                    <a:lnTo>
                      <a:pt x="203" y="192"/>
                    </a:lnTo>
                    <a:lnTo>
                      <a:pt x="207" y="155"/>
                    </a:lnTo>
                    <a:lnTo>
                      <a:pt x="212" y="127"/>
                    </a:lnTo>
                    <a:lnTo>
                      <a:pt x="237" y="85"/>
                    </a:lnTo>
                    <a:lnTo>
                      <a:pt x="269" y="64"/>
                    </a:lnTo>
                    <a:lnTo>
                      <a:pt x="276" y="38"/>
                    </a:lnTo>
                    <a:lnTo>
                      <a:pt x="301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sv-SE"/>
                  <a:t>'</a:t>
                </a:r>
              </a:p>
            </p:txBody>
          </p:sp>
          <p:sp>
            <p:nvSpPr>
              <p:cNvPr id="240" name="Habo">
                <a:extLst>
                  <a:ext uri="{FF2B5EF4-FFF2-40B4-BE49-F238E27FC236}">
                    <a16:creationId xmlns:a16="http://schemas.microsoft.com/office/drawing/2014/main" id="{00000000-0008-0000-0200-0000D7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5963" y="4090229"/>
                <a:ext cx="172731" cy="289690"/>
              </a:xfrm>
              <a:custGeom>
                <a:avLst/>
                <a:gdLst>
                  <a:gd name="T0" fmla="*/ 92 w 126"/>
                  <a:gd name="T1" fmla="*/ 0 h 208"/>
                  <a:gd name="T2" fmla="*/ 126 w 126"/>
                  <a:gd name="T3" fmla="*/ 4 h 208"/>
                  <a:gd name="T4" fmla="*/ 120 w 126"/>
                  <a:gd name="T5" fmla="*/ 53 h 208"/>
                  <a:gd name="T6" fmla="*/ 104 w 126"/>
                  <a:gd name="T7" fmla="*/ 95 h 208"/>
                  <a:gd name="T8" fmla="*/ 92 w 126"/>
                  <a:gd name="T9" fmla="*/ 118 h 208"/>
                  <a:gd name="T10" fmla="*/ 88 w 126"/>
                  <a:gd name="T11" fmla="*/ 163 h 208"/>
                  <a:gd name="T12" fmla="*/ 76 w 126"/>
                  <a:gd name="T13" fmla="*/ 175 h 208"/>
                  <a:gd name="T14" fmla="*/ 65 w 126"/>
                  <a:gd name="T15" fmla="*/ 171 h 208"/>
                  <a:gd name="T16" fmla="*/ 52 w 126"/>
                  <a:gd name="T17" fmla="*/ 179 h 208"/>
                  <a:gd name="T18" fmla="*/ 49 w 126"/>
                  <a:gd name="T19" fmla="*/ 208 h 208"/>
                  <a:gd name="T20" fmla="*/ 38 w 126"/>
                  <a:gd name="T21" fmla="*/ 205 h 208"/>
                  <a:gd name="T22" fmla="*/ 23 w 126"/>
                  <a:gd name="T23" fmla="*/ 182 h 208"/>
                  <a:gd name="T24" fmla="*/ 0 w 126"/>
                  <a:gd name="T25" fmla="*/ 171 h 208"/>
                  <a:gd name="T26" fmla="*/ 2 w 126"/>
                  <a:gd name="T27" fmla="*/ 154 h 208"/>
                  <a:gd name="T28" fmla="*/ 16 w 126"/>
                  <a:gd name="T29" fmla="*/ 154 h 208"/>
                  <a:gd name="T30" fmla="*/ 24 w 126"/>
                  <a:gd name="T31" fmla="*/ 139 h 208"/>
                  <a:gd name="T32" fmla="*/ 16 w 126"/>
                  <a:gd name="T33" fmla="*/ 111 h 208"/>
                  <a:gd name="T34" fmla="*/ 28 w 126"/>
                  <a:gd name="T35" fmla="*/ 88 h 208"/>
                  <a:gd name="T36" fmla="*/ 41 w 126"/>
                  <a:gd name="T37" fmla="*/ 84 h 208"/>
                  <a:gd name="T38" fmla="*/ 78 w 126"/>
                  <a:gd name="T39" fmla="*/ 74 h 208"/>
                  <a:gd name="T40" fmla="*/ 78 w 126"/>
                  <a:gd name="T41" fmla="*/ 64 h 208"/>
                  <a:gd name="T42" fmla="*/ 92 w 126"/>
                  <a:gd name="T43" fmla="*/ 46 h 208"/>
                  <a:gd name="T44" fmla="*/ 92 w 126"/>
                  <a:gd name="T45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6" h="208">
                    <a:moveTo>
                      <a:pt x="92" y="0"/>
                    </a:moveTo>
                    <a:lnTo>
                      <a:pt x="126" y="4"/>
                    </a:lnTo>
                    <a:lnTo>
                      <a:pt x="120" y="53"/>
                    </a:lnTo>
                    <a:lnTo>
                      <a:pt x="104" y="95"/>
                    </a:lnTo>
                    <a:lnTo>
                      <a:pt x="92" y="118"/>
                    </a:lnTo>
                    <a:lnTo>
                      <a:pt x="88" y="163"/>
                    </a:lnTo>
                    <a:lnTo>
                      <a:pt x="76" y="175"/>
                    </a:lnTo>
                    <a:lnTo>
                      <a:pt x="65" y="171"/>
                    </a:lnTo>
                    <a:lnTo>
                      <a:pt x="52" y="179"/>
                    </a:lnTo>
                    <a:lnTo>
                      <a:pt x="49" y="208"/>
                    </a:lnTo>
                    <a:lnTo>
                      <a:pt x="38" y="205"/>
                    </a:lnTo>
                    <a:lnTo>
                      <a:pt x="23" y="182"/>
                    </a:lnTo>
                    <a:lnTo>
                      <a:pt x="0" y="171"/>
                    </a:lnTo>
                    <a:lnTo>
                      <a:pt x="2" y="154"/>
                    </a:lnTo>
                    <a:lnTo>
                      <a:pt x="16" y="154"/>
                    </a:lnTo>
                    <a:lnTo>
                      <a:pt x="24" y="139"/>
                    </a:lnTo>
                    <a:lnTo>
                      <a:pt x="16" y="111"/>
                    </a:lnTo>
                    <a:lnTo>
                      <a:pt x="28" y="88"/>
                    </a:lnTo>
                    <a:lnTo>
                      <a:pt x="41" y="84"/>
                    </a:lnTo>
                    <a:lnTo>
                      <a:pt x="78" y="74"/>
                    </a:lnTo>
                    <a:lnTo>
                      <a:pt x="78" y="64"/>
                    </a:lnTo>
                    <a:lnTo>
                      <a:pt x="92" y="46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41" name="Mullsjö">
                <a:extLst>
                  <a:ext uri="{FF2B5EF4-FFF2-40B4-BE49-F238E27FC236}">
                    <a16:creationId xmlns:a16="http://schemas.microsoft.com/office/drawing/2014/main" id="{00000000-0008-0000-0200-0000D8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71531" y="4170686"/>
                <a:ext cx="120637" cy="187313"/>
              </a:xfrm>
              <a:custGeom>
                <a:avLst/>
                <a:gdLst>
                  <a:gd name="T0" fmla="*/ 34 w 88"/>
                  <a:gd name="T1" fmla="*/ 0 h 135"/>
                  <a:gd name="T2" fmla="*/ 49 w 88"/>
                  <a:gd name="T3" fmla="*/ 10 h 135"/>
                  <a:gd name="T4" fmla="*/ 61 w 88"/>
                  <a:gd name="T5" fmla="*/ 3 h 135"/>
                  <a:gd name="T6" fmla="*/ 84 w 88"/>
                  <a:gd name="T7" fmla="*/ 13 h 135"/>
                  <a:gd name="T8" fmla="*/ 88 w 88"/>
                  <a:gd name="T9" fmla="*/ 27 h 135"/>
                  <a:gd name="T10" fmla="*/ 75 w 88"/>
                  <a:gd name="T11" fmla="*/ 31 h 135"/>
                  <a:gd name="T12" fmla="*/ 63 w 88"/>
                  <a:gd name="T13" fmla="*/ 54 h 135"/>
                  <a:gd name="T14" fmla="*/ 71 w 88"/>
                  <a:gd name="T15" fmla="*/ 82 h 135"/>
                  <a:gd name="T16" fmla="*/ 63 w 88"/>
                  <a:gd name="T17" fmla="*/ 97 h 135"/>
                  <a:gd name="T18" fmla="*/ 49 w 88"/>
                  <a:gd name="T19" fmla="*/ 97 h 135"/>
                  <a:gd name="T20" fmla="*/ 47 w 88"/>
                  <a:gd name="T21" fmla="*/ 114 h 135"/>
                  <a:gd name="T22" fmla="*/ 40 w 88"/>
                  <a:gd name="T23" fmla="*/ 135 h 135"/>
                  <a:gd name="T24" fmla="*/ 9 w 88"/>
                  <a:gd name="T25" fmla="*/ 129 h 135"/>
                  <a:gd name="T26" fmla="*/ 13 w 88"/>
                  <a:gd name="T27" fmla="*/ 105 h 135"/>
                  <a:gd name="T28" fmla="*/ 0 w 88"/>
                  <a:gd name="T29" fmla="*/ 71 h 135"/>
                  <a:gd name="T30" fmla="*/ 2 w 88"/>
                  <a:gd name="T31" fmla="*/ 42 h 135"/>
                  <a:gd name="T32" fmla="*/ 19 w 88"/>
                  <a:gd name="T33" fmla="*/ 23 h 135"/>
                  <a:gd name="T34" fmla="*/ 24 w 88"/>
                  <a:gd name="T35" fmla="*/ 3 h 135"/>
                  <a:gd name="T36" fmla="*/ 34 w 88"/>
                  <a:gd name="T3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8" h="135">
                    <a:moveTo>
                      <a:pt x="34" y="0"/>
                    </a:moveTo>
                    <a:lnTo>
                      <a:pt x="49" y="10"/>
                    </a:lnTo>
                    <a:lnTo>
                      <a:pt x="61" y="3"/>
                    </a:lnTo>
                    <a:lnTo>
                      <a:pt x="84" y="13"/>
                    </a:lnTo>
                    <a:lnTo>
                      <a:pt x="88" y="27"/>
                    </a:lnTo>
                    <a:lnTo>
                      <a:pt x="75" y="31"/>
                    </a:lnTo>
                    <a:lnTo>
                      <a:pt x="63" y="54"/>
                    </a:lnTo>
                    <a:lnTo>
                      <a:pt x="71" y="82"/>
                    </a:lnTo>
                    <a:lnTo>
                      <a:pt x="63" y="97"/>
                    </a:lnTo>
                    <a:lnTo>
                      <a:pt x="49" y="97"/>
                    </a:lnTo>
                    <a:lnTo>
                      <a:pt x="47" y="114"/>
                    </a:lnTo>
                    <a:lnTo>
                      <a:pt x="40" y="135"/>
                    </a:lnTo>
                    <a:lnTo>
                      <a:pt x="9" y="129"/>
                    </a:lnTo>
                    <a:lnTo>
                      <a:pt x="13" y="105"/>
                    </a:lnTo>
                    <a:lnTo>
                      <a:pt x="0" y="71"/>
                    </a:lnTo>
                    <a:lnTo>
                      <a:pt x="2" y="42"/>
                    </a:lnTo>
                    <a:lnTo>
                      <a:pt x="19" y="23"/>
                    </a:lnTo>
                    <a:lnTo>
                      <a:pt x="24" y="3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42" name="Kungsbacka">
                <a:extLst>
                  <a:ext uri="{FF2B5EF4-FFF2-40B4-BE49-F238E27FC236}">
                    <a16:creationId xmlns:a16="http://schemas.microsoft.com/office/drawing/2014/main" id="{00000000-0008-0000-0200-0000EE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4142" y="4528874"/>
                <a:ext cx="222081" cy="254072"/>
              </a:xfrm>
              <a:custGeom>
                <a:avLst/>
                <a:gdLst>
                  <a:gd name="T0" fmla="*/ 126 w 162"/>
                  <a:gd name="T1" fmla="*/ 0 h 182"/>
                  <a:gd name="T2" fmla="*/ 144 w 162"/>
                  <a:gd name="T3" fmla="*/ 24 h 182"/>
                  <a:gd name="T4" fmla="*/ 136 w 162"/>
                  <a:gd name="T5" fmla="*/ 46 h 182"/>
                  <a:gd name="T6" fmla="*/ 143 w 162"/>
                  <a:gd name="T7" fmla="*/ 55 h 182"/>
                  <a:gd name="T8" fmla="*/ 147 w 162"/>
                  <a:gd name="T9" fmla="*/ 70 h 182"/>
                  <a:gd name="T10" fmla="*/ 141 w 162"/>
                  <a:gd name="T11" fmla="*/ 82 h 182"/>
                  <a:gd name="T12" fmla="*/ 144 w 162"/>
                  <a:gd name="T13" fmla="*/ 89 h 182"/>
                  <a:gd name="T14" fmla="*/ 152 w 162"/>
                  <a:gd name="T15" fmla="*/ 92 h 182"/>
                  <a:gd name="T16" fmla="*/ 160 w 162"/>
                  <a:gd name="T17" fmla="*/ 101 h 182"/>
                  <a:gd name="T18" fmla="*/ 162 w 162"/>
                  <a:gd name="T19" fmla="*/ 122 h 182"/>
                  <a:gd name="T20" fmla="*/ 156 w 162"/>
                  <a:gd name="T21" fmla="*/ 163 h 182"/>
                  <a:gd name="T22" fmla="*/ 120 w 162"/>
                  <a:gd name="T23" fmla="*/ 181 h 182"/>
                  <a:gd name="T24" fmla="*/ 92 w 162"/>
                  <a:gd name="T25" fmla="*/ 173 h 182"/>
                  <a:gd name="T26" fmla="*/ 79 w 162"/>
                  <a:gd name="T27" fmla="*/ 182 h 182"/>
                  <a:gd name="T28" fmla="*/ 76 w 162"/>
                  <a:gd name="T29" fmla="*/ 161 h 182"/>
                  <a:gd name="T30" fmla="*/ 72 w 162"/>
                  <a:gd name="T31" fmla="*/ 155 h 182"/>
                  <a:gd name="T32" fmla="*/ 59 w 162"/>
                  <a:gd name="T33" fmla="*/ 159 h 182"/>
                  <a:gd name="T34" fmla="*/ 55 w 162"/>
                  <a:gd name="T35" fmla="*/ 152 h 182"/>
                  <a:gd name="T36" fmla="*/ 63 w 162"/>
                  <a:gd name="T37" fmla="*/ 131 h 182"/>
                  <a:gd name="T38" fmla="*/ 65 w 162"/>
                  <a:gd name="T39" fmla="*/ 100 h 182"/>
                  <a:gd name="T40" fmla="*/ 62 w 162"/>
                  <a:gd name="T41" fmla="*/ 88 h 182"/>
                  <a:gd name="T42" fmla="*/ 55 w 162"/>
                  <a:gd name="T43" fmla="*/ 84 h 182"/>
                  <a:gd name="T44" fmla="*/ 48 w 162"/>
                  <a:gd name="T45" fmla="*/ 89 h 182"/>
                  <a:gd name="T46" fmla="*/ 35 w 162"/>
                  <a:gd name="T47" fmla="*/ 135 h 182"/>
                  <a:gd name="T48" fmla="*/ 31 w 162"/>
                  <a:gd name="T49" fmla="*/ 144 h 182"/>
                  <a:gd name="T50" fmla="*/ 25 w 162"/>
                  <a:gd name="T51" fmla="*/ 148 h 182"/>
                  <a:gd name="T52" fmla="*/ 16 w 162"/>
                  <a:gd name="T53" fmla="*/ 144 h 182"/>
                  <a:gd name="T54" fmla="*/ 0 w 162"/>
                  <a:gd name="T55" fmla="*/ 104 h 182"/>
                  <a:gd name="T56" fmla="*/ 0 w 162"/>
                  <a:gd name="T57" fmla="*/ 92 h 182"/>
                  <a:gd name="T58" fmla="*/ 12 w 162"/>
                  <a:gd name="T59" fmla="*/ 57 h 182"/>
                  <a:gd name="T60" fmla="*/ 10 w 162"/>
                  <a:gd name="T61" fmla="*/ 19 h 182"/>
                  <a:gd name="T62" fmla="*/ 33 w 162"/>
                  <a:gd name="T63" fmla="*/ 20 h 182"/>
                  <a:gd name="T64" fmla="*/ 42 w 162"/>
                  <a:gd name="T65" fmla="*/ 28 h 182"/>
                  <a:gd name="T66" fmla="*/ 76 w 162"/>
                  <a:gd name="T67" fmla="*/ 23 h 182"/>
                  <a:gd name="T68" fmla="*/ 101 w 162"/>
                  <a:gd name="T69" fmla="*/ 15 h 182"/>
                  <a:gd name="T70" fmla="*/ 126 w 162"/>
                  <a:gd name="T71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2" h="182">
                    <a:moveTo>
                      <a:pt x="126" y="0"/>
                    </a:moveTo>
                    <a:lnTo>
                      <a:pt x="144" y="24"/>
                    </a:lnTo>
                    <a:lnTo>
                      <a:pt x="136" y="46"/>
                    </a:lnTo>
                    <a:lnTo>
                      <a:pt x="143" y="55"/>
                    </a:lnTo>
                    <a:lnTo>
                      <a:pt x="147" y="70"/>
                    </a:lnTo>
                    <a:lnTo>
                      <a:pt x="141" y="82"/>
                    </a:lnTo>
                    <a:lnTo>
                      <a:pt x="144" y="89"/>
                    </a:lnTo>
                    <a:lnTo>
                      <a:pt x="152" y="92"/>
                    </a:lnTo>
                    <a:lnTo>
                      <a:pt x="160" y="101"/>
                    </a:lnTo>
                    <a:lnTo>
                      <a:pt x="162" y="122"/>
                    </a:lnTo>
                    <a:lnTo>
                      <a:pt x="156" y="163"/>
                    </a:lnTo>
                    <a:lnTo>
                      <a:pt x="120" y="181"/>
                    </a:lnTo>
                    <a:lnTo>
                      <a:pt x="92" y="173"/>
                    </a:lnTo>
                    <a:lnTo>
                      <a:pt x="79" y="182"/>
                    </a:lnTo>
                    <a:lnTo>
                      <a:pt x="76" y="161"/>
                    </a:lnTo>
                    <a:lnTo>
                      <a:pt x="72" y="155"/>
                    </a:lnTo>
                    <a:lnTo>
                      <a:pt x="59" y="159"/>
                    </a:lnTo>
                    <a:lnTo>
                      <a:pt x="55" y="152"/>
                    </a:lnTo>
                    <a:lnTo>
                      <a:pt x="63" y="131"/>
                    </a:lnTo>
                    <a:lnTo>
                      <a:pt x="65" y="100"/>
                    </a:lnTo>
                    <a:lnTo>
                      <a:pt x="62" y="88"/>
                    </a:lnTo>
                    <a:lnTo>
                      <a:pt x="55" y="84"/>
                    </a:lnTo>
                    <a:lnTo>
                      <a:pt x="48" y="89"/>
                    </a:lnTo>
                    <a:lnTo>
                      <a:pt x="35" y="135"/>
                    </a:lnTo>
                    <a:lnTo>
                      <a:pt x="31" y="144"/>
                    </a:lnTo>
                    <a:lnTo>
                      <a:pt x="25" y="148"/>
                    </a:lnTo>
                    <a:lnTo>
                      <a:pt x="16" y="144"/>
                    </a:lnTo>
                    <a:lnTo>
                      <a:pt x="0" y="104"/>
                    </a:lnTo>
                    <a:lnTo>
                      <a:pt x="0" y="92"/>
                    </a:lnTo>
                    <a:lnTo>
                      <a:pt x="12" y="57"/>
                    </a:lnTo>
                    <a:lnTo>
                      <a:pt x="10" y="19"/>
                    </a:lnTo>
                    <a:lnTo>
                      <a:pt x="33" y="20"/>
                    </a:lnTo>
                    <a:lnTo>
                      <a:pt x="42" y="28"/>
                    </a:lnTo>
                    <a:lnTo>
                      <a:pt x="76" y="23"/>
                    </a:lnTo>
                    <a:lnTo>
                      <a:pt x="101" y="15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</p:grpSp>
        <p:grpSp>
          <p:nvGrpSpPr>
            <p:cNvPr id="56" name="Group 27">
              <a:extLst>
                <a:ext uri="{FF2B5EF4-FFF2-40B4-BE49-F238E27FC236}">
                  <a16:creationId xmlns:a16="http://schemas.microsoft.com/office/drawing/2014/main" id="{00000000-0008-0000-0200-00001C000000}"/>
                </a:ext>
              </a:extLst>
            </p:cNvPr>
            <p:cNvGrpSpPr/>
            <p:nvPr/>
          </p:nvGrpSpPr>
          <p:grpSpPr>
            <a:xfrm>
              <a:off x="7323681" y="2827441"/>
              <a:ext cx="1507586" cy="1813565"/>
              <a:chOff x="7323706" y="2827439"/>
              <a:chExt cx="1507417" cy="1786831"/>
            </a:xfrm>
          </p:grpSpPr>
          <p:sp>
            <p:nvSpPr>
              <p:cNvPr id="189" name="Storfors">
                <a:extLst>
                  <a:ext uri="{FF2B5EF4-FFF2-40B4-BE49-F238E27FC236}">
                    <a16:creationId xmlns:a16="http://schemas.microsoft.com/office/drawing/2014/main" id="{00000000-0008-0000-0200-000055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6931" y="2827439"/>
                <a:ext cx="194288" cy="243360"/>
              </a:xfrm>
              <a:custGeom>
                <a:avLst/>
                <a:gdLst>
                  <a:gd name="T0" fmla="*/ 87 w 141"/>
                  <a:gd name="T1" fmla="*/ 0 h 177"/>
                  <a:gd name="T2" fmla="*/ 111 w 141"/>
                  <a:gd name="T3" fmla="*/ 9 h 177"/>
                  <a:gd name="T4" fmla="*/ 117 w 141"/>
                  <a:gd name="T5" fmla="*/ 27 h 177"/>
                  <a:gd name="T6" fmla="*/ 141 w 141"/>
                  <a:gd name="T7" fmla="*/ 16 h 177"/>
                  <a:gd name="T8" fmla="*/ 140 w 141"/>
                  <a:gd name="T9" fmla="*/ 50 h 177"/>
                  <a:gd name="T10" fmla="*/ 128 w 141"/>
                  <a:gd name="T11" fmla="*/ 46 h 177"/>
                  <a:gd name="T12" fmla="*/ 119 w 141"/>
                  <a:gd name="T13" fmla="*/ 61 h 177"/>
                  <a:gd name="T14" fmla="*/ 141 w 141"/>
                  <a:gd name="T15" fmla="*/ 103 h 177"/>
                  <a:gd name="T16" fmla="*/ 112 w 141"/>
                  <a:gd name="T17" fmla="*/ 132 h 177"/>
                  <a:gd name="T18" fmla="*/ 94 w 141"/>
                  <a:gd name="T19" fmla="*/ 177 h 177"/>
                  <a:gd name="T20" fmla="*/ 60 w 141"/>
                  <a:gd name="T21" fmla="*/ 154 h 177"/>
                  <a:gd name="T22" fmla="*/ 72 w 141"/>
                  <a:gd name="T23" fmla="*/ 99 h 177"/>
                  <a:gd name="T24" fmla="*/ 39 w 141"/>
                  <a:gd name="T25" fmla="*/ 102 h 177"/>
                  <a:gd name="T26" fmla="*/ 0 w 141"/>
                  <a:gd name="T27" fmla="*/ 73 h 177"/>
                  <a:gd name="T28" fmla="*/ 2 w 141"/>
                  <a:gd name="T29" fmla="*/ 27 h 177"/>
                  <a:gd name="T30" fmla="*/ 13 w 141"/>
                  <a:gd name="T31" fmla="*/ 6 h 177"/>
                  <a:gd name="T32" fmla="*/ 87 w 141"/>
                  <a:gd name="T33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1" h="177">
                    <a:moveTo>
                      <a:pt x="87" y="0"/>
                    </a:moveTo>
                    <a:lnTo>
                      <a:pt x="111" y="9"/>
                    </a:lnTo>
                    <a:lnTo>
                      <a:pt x="117" y="27"/>
                    </a:lnTo>
                    <a:lnTo>
                      <a:pt x="141" y="16"/>
                    </a:lnTo>
                    <a:lnTo>
                      <a:pt x="140" y="50"/>
                    </a:lnTo>
                    <a:lnTo>
                      <a:pt x="128" y="46"/>
                    </a:lnTo>
                    <a:lnTo>
                      <a:pt x="119" y="61"/>
                    </a:lnTo>
                    <a:lnTo>
                      <a:pt x="141" y="103"/>
                    </a:lnTo>
                    <a:lnTo>
                      <a:pt x="112" y="132"/>
                    </a:lnTo>
                    <a:lnTo>
                      <a:pt x="94" y="177"/>
                    </a:lnTo>
                    <a:lnTo>
                      <a:pt x="60" y="154"/>
                    </a:lnTo>
                    <a:lnTo>
                      <a:pt x="72" y="99"/>
                    </a:lnTo>
                    <a:lnTo>
                      <a:pt x="39" y="102"/>
                    </a:lnTo>
                    <a:lnTo>
                      <a:pt x="0" y="73"/>
                    </a:lnTo>
                    <a:lnTo>
                      <a:pt x="2" y="27"/>
                    </a:lnTo>
                    <a:lnTo>
                      <a:pt x="13" y="6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90" name="Kristinehamn">
                <a:extLst>
                  <a:ext uri="{FF2B5EF4-FFF2-40B4-BE49-F238E27FC236}">
                    <a16:creationId xmlns:a16="http://schemas.microsoft.com/office/drawing/2014/main" id="{00000000-0008-0000-0200-000056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0790" y="2927254"/>
                <a:ext cx="195666" cy="415596"/>
              </a:xfrm>
              <a:custGeom>
                <a:avLst/>
                <a:gdLst>
                  <a:gd name="T0" fmla="*/ 48 w 142"/>
                  <a:gd name="T1" fmla="*/ 0 h 301"/>
                  <a:gd name="T2" fmla="*/ 87 w 142"/>
                  <a:gd name="T3" fmla="*/ 29 h 301"/>
                  <a:gd name="T4" fmla="*/ 120 w 142"/>
                  <a:gd name="T5" fmla="*/ 26 h 301"/>
                  <a:gd name="T6" fmla="*/ 108 w 142"/>
                  <a:gd name="T7" fmla="*/ 81 h 301"/>
                  <a:gd name="T8" fmla="*/ 142 w 142"/>
                  <a:gd name="T9" fmla="*/ 104 h 301"/>
                  <a:gd name="T10" fmla="*/ 141 w 142"/>
                  <a:gd name="T11" fmla="*/ 111 h 301"/>
                  <a:gd name="T12" fmla="*/ 126 w 142"/>
                  <a:gd name="T13" fmla="*/ 161 h 301"/>
                  <a:gd name="T14" fmla="*/ 131 w 142"/>
                  <a:gd name="T15" fmla="*/ 189 h 301"/>
                  <a:gd name="T16" fmla="*/ 124 w 142"/>
                  <a:gd name="T17" fmla="*/ 206 h 301"/>
                  <a:gd name="T18" fmla="*/ 139 w 142"/>
                  <a:gd name="T19" fmla="*/ 245 h 301"/>
                  <a:gd name="T20" fmla="*/ 118 w 142"/>
                  <a:gd name="T21" fmla="*/ 301 h 301"/>
                  <a:gd name="T22" fmla="*/ 101 w 142"/>
                  <a:gd name="T23" fmla="*/ 278 h 301"/>
                  <a:gd name="T24" fmla="*/ 70 w 142"/>
                  <a:gd name="T25" fmla="*/ 275 h 301"/>
                  <a:gd name="T26" fmla="*/ 80 w 142"/>
                  <a:gd name="T27" fmla="*/ 252 h 301"/>
                  <a:gd name="T28" fmla="*/ 65 w 142"/>
                  <a:gd name="T29" fmla="*/ 237 h 301"/>
                  <a:gd name="T30" fmla="*/ 41 w 142"/>
                  <a:gd name="T31" fmla="*/ 254 h 301"/>
                  <a:gd name="T32" fmla="*/ 27 w 142"/>
                  <a:gd name="T33" fmla="*/ 278 h 301"/>
                  <a:gd name="T34" fmla="*/ 15 w 142"/>
                  <a:gd name="T35" fmla="*/ 274 h 301"/>
                  <a:gd name="T36" fmla="*/ 16 w 142"/>
                  <a:gd name="T37" fmla="*/ 241 h 301"/>
                  <a:gd name="T38" fmla="*/ 58 w 142"/>
                  <a:gd name="T39" fmla="*/ 161 h 301"/>
                  <a:gd name="T40" fmla="*/ 48 w 142"/>
                  <a:gd name="T41" fmla="*/ 105 h 301"/>
                  <a:gd name="T42" fmla="*/ 20 w 142"/>
                  <a:gd name="T43" fmla="*/ 106 h 301"/>
                  <a:gd name="T44" fmla="*/ 0 w 142"/>
                  <a:gd name="T45" fmla="*/ 93 h 301"/>
                  <a:gd name="T46" fmla="*/ 3 w 142"/>
                  <a:gd name="T47" fmla="*/ 53 h 301"/>
                  <a:gd name="T48" fmla="*/ 24 w 142"/>
                  <a:gd name="T49" fmla="*/ 36 h 301"/>
                  <a:gd name="T50" fmla="*/ 44 w 142"/>
                  <a:gd name="T51" fmla="*/ 32 h 301"/>
                  <a:gd name="T52" fmla="*/ 48 w 142"/>
                  <a:gd name="T53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2" h="301">
                    <a:moveTo>
                      <a:pt x="48" y="0"/>
                    </a:moveTo>
                    <a:lnTo>
                      <a:pt x="87" y="29"/>
                    </a:lnTo>
                    <a:lnTo>
                      <a:pt x="120" y="26"/>
                    </a:lnTo>
                    <a:lnTo>
                      <a:pt x="108" y="81"/>
                    </a:lnTo>
                    <a:lnTo>
                      <a:pt x="142" y="104"/>
                    </a:lnTo>
                    <a:lnTo>
                      <a:pt x="141" y="111"/>
                    </a:lnTo>
                    <a:lnTo>
                      <a:pt x="126" y="161"/>
                    </a:lnTo>
                    <a:lnTo>
                      <a:pt x="131" y="189"/>
                    </a:lnTo>
                    <a:lnTo>
                      <a:pt x="124" y="206"/>
                    </a:lnTo>
                    <a:lnTo>
                      <a:pt x="139" y="245"/>
                    </a:lnTo>
                    <a:lnTo>
                      <a:pt x="118" y="301"/>
                    </a:lnTo>
                    <a:lnTo>
                      <a:pt x="101" y="278"/>
                    </a:lnTo>
                    <a:lnTo>
                      <a:pt x="70" y="275"/>
                    </a:lnTo>
                    <a:lnTo>
                      <a:pt x="80" y="252"/>
                    </a:lnTo>
                    <a:lnTo>
                      <a:pt x="65" y="237"/>
                    </a:lnTo>
                    <a:lnTo>
                      <a:pt x="41" y="254"/>
                    </a:lnTo>
                    <a:lnTo>
                      <a:pt x="27" y="278"/>
                    </a:lnTo>
                    <a:lnTo>
                      <a:pt x="15" y="274"/>
                    </a:lnTo>
                    <a:lnTo>
                      <a:pt x="16" y="241"/>
                    </a:lnTo>
                    <a:lnTo>
                      <a:pt x="58" y="161"/>
                    </a:lnTo>
                    <a:lnTo>
                      <a:pt x="48" y="105"/>
                    </a:lnTo>
                    <a:lnTo>
                      <a:pt x="20" y="106"/>
                    </a:lnTo>
                    <a:lnTo>
                      <a:pt x="0" y="93"/>
                    </a:lnTo>
                    <a:lnTo>
                      <a:pt x="3" y="53"/>
                    </a:lnTo>
                    <a:lnTo>
                      <a:pt x="24" y="36"/>
                    </a:lnTo>
                    <a:lnTo>
                      <a:pt x="44" y="3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91" name="Karlskoga">
                <a:extLst>
                  <a:ext uri="{FF2B5EF4-FFF2-40B4-BE49-F238E27FC236}">
                    <a16:creationId xmlns:a16="http://schemas.microsoft.com/office/drawing/2014/main" id="{00000000-0008-0000-0200-000071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078" y="2890336"/>
                <a:ext cx="210805" cy="247439"/>
              </a:xfrm>
              <a:custGeom>
                <a:avLst/>
                <a:gdLst>
                  <a:gd name="T0" fmla="*/ 35 w 152"/>
                  <a:gd name="T1" fmla="*/ 0 h 179"/>
                  <a:gd name="T2" fmla="*/ 47 w 152"/>
                  <a:gd name="T3" fmla="*/ 4 h 179"/>
                  <a:gd name="T4" fmla="*/ 103 w 152"/>
                  <a:gd name="T5" fmla="*/ 18 h 179"/>
                  <a:gd name="T6" fmla="*/ 125 w 152"/>
                  <a:gd name="T7" fmla="*/ 35 h 179"/>
                  <a:gd name="T8" fmla="*/ 116 w 152"/>
                  <a:gd name="T9" fmla="*/ 73 h 179"/>
                  <a:gd name="T10" fmla="*/ 136 w 152"/>
                  <a:gd name="T11" fmla="*/ 106 h 179"/>
                  <a:gd name="T12" fmla="*/ 152 w 152"/>
                  <a:gd name="T13" fmla="*/ 133 h 179"/>
                  <a:gd name="T14" fmla="*/ 138 w 152"/>
                  <a:gd name="T15" fmla="*/ 173 h 179"/>
                  <a:gd name="T16" fmla="*/ 91 w 152"/>
                  <a:gd name="T17" fmla="*/ 179 h 179"/>
                  <a:gd name="T18" fmla="*/ 73 w 152"/>
                  <a:gd name="T19" fmla="*/ 150 h 179"/>
                  <a:gd name="T20" fmla="*/ 44 w 152"/>
                  <a:gd name="T21" fmla="*/ 154 h 179"/>
                  <a:gd name="T22" fmla="*/ 32 w 152"/>
                  <a:gd name="T23" fmla="*/ 136 h 179"/>
                  <a:gd name="T24" fmla="*/ 0 w 152"/>
                  <a:gd name="T25" fmla="*/ 138 h 179"/>
                  <a:gd name="T26" fmla="*/ 1 w 152"/>
                  <a:gd name="T27" fmla="*/ 131 h 179"/>
                  <a:gd name="T28" fmla="*/ 19 w 152"/>
                  <a:gd name="T29" fmla="*/ 86 h 179"/>
                  <a:gd name="T30" fmla="*/ 48 w 152"/>
                  <a:gd name="T31" fmla="*/ 57 h 179"/>
                  <a:gd name="T32" fmla="*/ 26 w 152"/>
                  <a:gd name="T33" fmla="*/ 15 h 179"/>
                  <a:gd name="T34" fmla="*/ 35 w 152"/>
                  <a:gd name="T35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2" h="179">
                    <a:moveTo>
                      <a:pt x="35" y="0"/>
                    </a:moveTo>
                    <a:lnTo>
                      <a:pt x="47" y="4"/>
                    </a:lnTo>
                    <a:lnTo>
                      <a:pt x="103" y="18"/>
                    </a:lnTo>
                    <a:lnTo>
                      <a:pt x="125" y="35"/>
                    </a:lnTo>
                    <a:lnTo>
                      <a:pt x="116" y="73"/>
                    </a:lnTo>
                    <a:lnTo>
                      <a:pt x="136" y="106"/>
                    </a:lnTo>
                    <a:lnTo>
                      <a:pt x="152" y="133"/>
                    </a:lnTo>
                    <a:lnTo>
                      <a:pt x="138" y="173"/>
                    </a:lnTo>
                    <a:lnTo>
                      <a:pt x="91" y="179"/>
                    </a:lnTo>
                    <a:lnTo>
                      <a:pt x="73" y="150"/>
                    </a:lnTo>
                    <a:lnTo>
                      <a:pt x="44" y="154"/>
                    </a:lnTo>
                    <a:lnTo>
                      <a:pt x="32" y="136"/>
                    </a:lnTo>
                    <a:lnTo>
                      <a:pt x="0" y="138"/>
                    </a:lnTo>
                    <a:lnTo>
                      <a:pt x="1" y="131"/>
                    </a:lnTo>
                    <a:lnTo>
                      <a:pt x="19" y="86"/>
                    </a:lnTo>
                    <a:lnTo>
                      <a:pt x="48" y="57"/>
                    </a:lnTo>
                    <a:lnTo>
                      <a:pt x="26" y="1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92" name="Degerfors">
                <a:extLst>
                  <a:ext uri="{FF2B5EF4-FFF2-40B4-BE49-F238E27FC236}">
                    <a16:creationId xmlns:a16="http://schemas.microsoft.com/office/drawing/2014/main" id="{00000000-0008-0000-0200-000072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3386" y="3077636"/>
                <a:ext cx="158443" cy="265214"/>
              </a:xfrm>
              <a:custGeom>
                <a:avLst/>
                <a:gdLst>
                  <a:gd name="T0" fmla="*/ 55 w 114"/>
                  <a:gd name="T1" fmla="*/ 0 h 192"/>
                  <a:gd name="T2" fmla="*/ 67 w 114"/>
                  <a:gd name="T3" fmla="*/ 18 h 192"/>
                  <a:gd name="T4" fmla="*/ 96 w 114"/>
                  <a:gd name="T5" fmla="*/ 14 h 192"/>
                  <a:gd name="T6" fmla="*/ 114 w 114"/>
                  <a:gd name="T7" fmla="*/ 43 h 192"/>
                  <a:gd name="T8" fmla="*/ 89 w 114"/>
                  <a:gd name="T9" fmla="*/ 52 h 192"/>
                  <a:gd name="T10" fmla="*/ 99 w 114"/>
                  <a:gd name="T11" fmla="*/ 76 h 192"/>
                  <a:gd name="T12" fmla="*/ 96 w 114"/>
                  <a:gd name="T13" fmla="*/ 97 h 192"/>
                  <a:gd name="T14" fmla="*/ 108 w 114"/>
                  <a:gd name="T15" fmla="*/ 116 h 192"/>
                  <a:gd name="T16" fmla="*/ 102 w 114"/>
                  <a:gd name="T17" fmla="*/ 132 h 192"/>
                  <a:gd name="T18" fmla="*/ 65 w 114"/>
                  <a:gd name="T19" fmla="*/ 143 h 192"/>
                  <a:gd name="T20" fmla="*/ 62 w 114"/>
                  <a:gd name="T21" fmla="*/ 177 h 192"/>
                  <a:gd name="T22" fmla="*/ 0 w 114"/>
                  <a:gd name="T23" fmla="*/ 192 h 192"/>
                  <a:gd name="T24" fmla="*/ 21 w 114"/>
                  <a:gd name="T25" fmla="*/ 136 h 192"/>
                  <a:gd name="T26" fmla="*/ 6 w 114"/>
                  <a:gd name="T27" fmla="*/ 97 h 192"/>
                  <a:gd name="T28" fmla="*/ 13 w 114"/>
                  <a:gd name="T29" fmla="*/ 80 h 192"/>
                  <a:gd name="T30" fmla="*/ 8 w 114"/>
                  <a:gd name="T31" fmla="*/ 52 h 192"/>
                  <a:gd name="T32" fmla="*/ 23 w 114"/>
                  <a:gd name="T33" fmla="*/ 2 h 192"/>
                  <a:gd name="T34" fmla="*/ 55 w 114"/>
                  <a:gd name="T35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4" h="192">
                    <a:moveTo>
                      <a:pt x="55" y="0"/>
                    </a:moveTo>
                    <a:lnTo>
                      <a:pt x="67" y="18"/>
                    </a:lnTo>
                    <a:lnTo>
                      <a:pt x="96" y="14"/>
                    </a:lnTo>
                    <a:lnTo>
                      <a:pt x="114" y="43"/>
                    </a:lnTo>
                    <a:lnTo>
                      <a:pt x="89" y="52"/>
                    </a:lnTo>
                    <a:lnTo>
                      <a:pt x="99" y="76"/>
                    </a:lnTo>
                    <a:lnTo>
                      <a:pt x="96" y="97"/>
                    </a:lnTo>
                    <a:lnTo>
                      <a:pt x="108" y="116"/>
                    </a:lnTo>
                    <a:lnTo>
                      <a:pt x="102" y="132"/>
                    </a:lnTo>
                    <a:lnTo>
                      <a:pt x="65" y="143"/>
                    </a:lnTo>
                    <a:lnTo>
                      <a:pt x="62" y="177"/>
                    </a:lnTo>
                    <a:lnTo>
                      <a:pt x="0" y="192"/>
                    </a:lnTo>
                    <a:lnTo>
                      <a:pt x="21" y="136"/>
                    </a:lnTo>
                    <a:lnTo>
                      <a:pt x="6" y="97"/>
                    </a:lnTo>
                    <a:lnTo>
                      <a:pt x="13" y="80"/>
                    </a:lnTo>
                    <a:lnTo>
                      <a:pt x="8" y="52"/>
                    </a:lnTo>
                    <a:lnTo>
                      <a:pt x="23" y="2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93" name="Laxå">
                <a:extLst>
                  <a:ext uri="{FF2B5EF4-FFF2-40B4-BE49-F238E27FC236}">
                    <a16:creationId xmlns:a16="http://schemas.microsoft.com/office/drawing/2014/main" id="{00000000-0008-0000-0200-000077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3386" y="3234853"/>
                <a:ext cx="221827" cy="369130"/>
              </a:xfrm>
              <a:custGeom>
                <a:avLst/>
                <a:gdLst>
                  <a:gd name="T0" fmla="*/ 155 w 160"/>
                  <a:gd name="T1" fmla="*/ 0 h 268"/>
                  <a:gd name="T2" fmla="*/ 142 w 160"/>
                  <a:gd name="T3" fmla="*/ 65 h 268"/>
                  <a:gd name="T4" fmla="*/ 129 w 160"/>
                  <a:gd name="T5" fmla="*/ 71 h 268"/>
                  <a:gd name="T6" fmla="*/ 130 w 160"/>
                  <a:gd name="T7" fmla="*/ 88 h 268"/>
                  <a:gd name="T8" fmla="*/ 142 w 160"/>
                  <a:gd name="T9" fmla="*/ 97 h 268"/>
                  <a:gd name="T10" fmla="*/ 160 w 160"/>
                  <a:gd name="T11" fmla="*/ 112 h 268"/>
                  <a:gd name="T12" fmla="*/ 121 w 160"/>
                  <a:gd name="T13" fmla="*/ 144 h 268"/>
                  <a:gd name="T14" fmla="*/ 116 w 160"/>
                  <a:gd name="T15" fmla="*/ 194 h 268"/>
                  <a:gd name="T16" fmla="*/ 129 w 160"/>
                  <a:gd name="T17" fmla="*/ 211 h 268"/>
                  <a:gd name="T18" fmla="*/ 134 w 160"/>
                  <a:gd name="T19" fmla="*/ 243 h 268"/>
                  <a:gd name="T20" fmla="*/ 116 w 160"/>
                  <a:gd name="T21" fmla="*/ 241 h 268"/>
                  <a:gd name="T22" fmla="*/ 105 w 160"/>
                  <a:gd name="T23" fmla="*/ 264 h 268"/>
                  <a:gd name="T24" fmla="*/ 89 w 160"/>
                  <a:gd name="T25" fmla="*/ 268 h 268"/>
                  <a:gd name="T26" fmla="*/ 85 w 160"/>
                  <a:gd name="T27" fmla="*/ 255 h 268"/>
                  <a:gd name="T28" fmla="*/ 63 w 160"/>
                  <a:gd name="T29" fmla="*/ 251 h 268"/>
                  <a:gd name="T30" fmla="*/ 61 w 160"/>
                  <a:gd name="T31" fmla="*/ 208 h 268"/>
                  <a:gd name="T32" fmla="*/ 42 w 160"/>
                  <a:gd name="T33" fmla="*/ 207 h 268"/>
                  <a:gd name="T34" fmla="*/ 19 w 160"/>
                  <a:gd name="T35" fmla="*/ 183 h 268"/>
                  <a:gd name="T36" fmla="*/ 30 w 160"/>
                  <a:gd name="T37" fmla="*/ 165 h 268"/>
                  <a:gd name="T38" fmla="*/ 12 w 160"/>
                  <a:gd name="T39" fmla="*/ 148 h 268"/>
                  <a:gd name="T40" fmla="*/ 0 w 160"/>
                  <a:gd name="T41" fmla="*/ 78 h 268"/>
                  <a:gd name="T42" fmla="*/ 62 w 160"/>
                  <a:gd name="T43" fmla="*/ 63 h 268"/>
                  <a:gd name="T44" fmla="*/ 65 w 160"/>
                  <a:gd name="T45" fmla="*/ 29 h 268"/>
                  <a:gd name="T46" fmla="*/ 102 w 160"/>
                  <a:gd name="T47" fmla="*/ 18 h 268"/>
                  <a:gd name="T48" fmla="*/ 155 w 160"/>
                  <a:gd name="T49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60" h="268">
                    <a:moveTo>
                      <a:pt x="155" y="0"/>
                    </a:moveTo>
                    <a:lnTo>
                      <a:pt x="142" y="65"/>
                    </a:lnTo>
                    <a:lnTo>
                      <a:pt x="129" y="71"/>
                    </a:lnTo>
                    <a:lnTo>
                      <a:pt x="130" y="88"/>
                    </a:lnTo>
                    <a:lnTo>
                      <a:pt x="142" y="97"/>
                    </a:lnTo>
                    <a:lnTo>
                      <a:pt x="160" y="112"/>
                    </a:lnTo>
                    <a:lnTo>
                      <a:pt x="121" y="144"/>
                    </a:lnTo>
                    <a:lnTo>
                      <a:pt x="116" y="194"/>
                    </a:lnTo>
                    <a:lnTo>
                      <a:pt x="129" y="211"/>
                    </a:lnTo>
                    <a:lnTo>
                      <a:pt x="134" y="243"/>
                    </a:lnTo>
                    <a:lnTo>
                      <a:pt x="116" y="241"/>
                    </a:lnTo>
                    <a:lnTo>
                      <a:pt x="105" y="264"/>
                    </a:lnTo>
                    <a:lnTo>
                      <a:pt x="89" y="268"/>
                    </a:lnTo>
                    <a:lnTo>
                      <a:pt x="85" y="255"/>
                    </a:lnTo>
                    <a:lnTo>
                      <a:pt x="63" y="251"/>
                    </a:lnTo>
                    <a:lnTo>
                      <a:pt x="61" y="208"/>
                    </a:lnTo>
                    <a:lnTo>
                      <a:pt x="42" y="207"/>
                    </a:lnTo>
                    <a:lnTo>
                      <a:pt x="19" y="183"/>
                    </a:lnTo>
                    <a:lnTo>
                      <a:pt x="30" y="165"/>
                    </a:lnTo>
                    <a:lnTo>
                      <a:pt x="12" y="148"/>
                    </a:lnTo>
                    <a:lnTo>
                      <a:pt x="0" y="78"/>
                    </a:lnTo>
                    <a:lnTo>
                      <a:pt x="62" y="63"/>
                    </a:lnTo>
                    <a:lnTo>
                      <a:pt x="65" y="29"/>
                    </a:lnTo>
                    <a:lnTo>
                      <a:pt x="102" y="18"/>
                    </a:lnTo>
                    <a:lnTo>
                      <a:pt x="155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94" name="Askersund">
                <a:extLst>
                  <a:ext uri="{FF2B5EF4-FFF2-40B4-BE49-F238E27FC236}">
                    <a16:creationId xmlns:a16="http://schemas.microsoft.com/office/drawing/2014/main" id="{00000000-0008-0000-0200-000078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4585" y="3329176"/>
                <a:ext cx="321058" cy="274808"/>
              </a:xfrm>
              <a:custGeom>
                <a:avLst/>
                <a:gdLst>
                  <a:gd name="T0" fmla="*/ 148 w 233"/>
                  <a:gd name="T1" fmla="*/ 0 h 200"/>
                  <a:gd name="T2" fmla="*/ 224 w 233"/>
                  <a:gd name="T3" fmla="*/ 69 h 200"/>
                  <a:gd name="T4" fmla="*/ 233 w 233"/>
                  <a:gd name="T5" fmla="*/ 113 h 200"/>
                  <a:gd name="T6" fmla="*/ 204 w 233"/>
                  <a:gd name="T7" fmla="*/ 97 h 200"/>
                  <a:gd name="T8" fmla="*/ 184 w 233"/>
                  <a:gd name="T9" fmla="*/ 120 h 200"/>
                  <a:gd name="T10" fmla="*/ 167 w 233"/>
                  <a:gd name="T11" fmla="*/ 120 h 200"/>
                  <a:gd name="T12" fmla="*/ 150 w 233"/>
                  <a:gd name="T13" fmla="*/ 139 h 200"/>
                  <a:gd name="T14" fmla="*/ 131 w 233"/>
                  <a:gd name="T15" fmla="*/ 186 h 200"/>
                  <a:gd name="T16" fmla="*/ 103 w 233"/>
                  <a:gd name="T17" fmla="*/ 200 h 200"/>
                  <a:gd name="T18" fmla="*/ 115 w 233"/>
                  <a:gd name="T19" fmla="*/ 175 h 200"/>
                  <a:gd name="T20" fmla="*/ 114 w 233"/>
                  <a:gd name="T21" fmla="*/ 154 h 200"/>
                  <a:gd name="T22" fmla="*/ 103 w 233"/>
                  <a:gd name="T23" fmla="*/ 156 h 200"/>
                  <a:gd name="T24" fmla="*/ 102 w 233"/>
                  <a:gd name="T25" fmla="*/ 124 h 200"/>
                  <a:gd name="T26" fmla="*/ 81 w 233"/>
                  <a:gd name="T27" fmla="*/ 136 h 200"/>
                  <a:gd name="T28" fmla="*/ 62 w 233"/>
                  <a:gd name="T29" fmla="*/ 181 h 200"/>
                  <a:gd name="T30" fmla="*/ 30 w 233"/>
                  <a:gd name="T31" fmla="*/ 200 h 200"/>
                  <a:gd name="T32" fmla="*/ 18 w 233"/>
                  <a:gd name="T33" fmla="*/ 175 h 200"/>
                  <a:gd name="T34" fmla="*/ 13 w 233"/>
                  <a:gd name="T35" fmla="*/ 143 h 200"/>
                  <a:gd name="T36" fmla="*/ 0 w 233"/>
                  <a:gd name="T37" fmla="*/ 126 h 200"/>
                  <a:gd name="T38" fmla="*/ 5 w 233"/>
                  <a:gd name="T39" fmla="*/ 76 h 200"/>
                  <a:gd name="T40" fmla="*/ 44 w 233"/>
                  <a:gd name="T41" fmla="*/ 44 h 200"/>
                  <a:gd name="T42" fmla="*/ 26 w 233"/>
                  <a:gd name="T43" fmla="*/ 29 h 200"/>
                  <a:gd name="T44" fmla="*/ 66 w 233"/>
                  <a:gd name="T45" fmla="*/ 21 h 200"/>
                  <a:gd name="T46" fmla="*/ 85 w 233"/>
                  <a:gd name="T47" fmla="*/ 4 h 200"/>
                  <a:gd name="T48" fmla="*/ 104 w 233"/>
                  <a:gd name="T49" fmla="*/ 10 h 200"/>
                  <a:gd name="T50" fmla="*/ 148 w 233"/>
                  <a:gd name="T51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3" h="200">
                    <a:moveTo>
                      <a:pt x="148" y="0"/>
                    </a:moveTo>
                    <a:lnTo>
                      <a:pt x="224" y="69"/>
                    </a:lnTo>
                    <a:lnTo>
                      <a:pt x="233" y="113"/>
                    </a:lnTo>
                    <a:lnTo>
                      <a:pt x="204" y="97"/>
                    </a:lnTo>
                    <a:lnTo>
                      <a:pt x="184" y="120"/>
                    </a:lnTo>
                    <a:lnTo>
                      <a:pt x="167" y="120"/>
                    </a:lnTo>
                    <a:lnTo>
                      <a:pt x="150" y="139"/>
                    </a:lnTo>
                    <a:lnTo>
                      <a:pt x="131" y="186"/>
                    </a:lnTo>
                    <a:lnTo>
                      <a:pt x="103" y="200"/>
                    </a:lnTo>
                    <a:lnTo>
                      <a:pt x="115" y="175"/>
                    </a:lnTo>
                    <a:lnTo>
                      <a:pt x="114" y="154"/>
                    </a:lnTo>
                    <a:lnTo>
                      <a:pt x="103" y="156"/>
                    </a:lnTo>
                    <a:lnTo>
                      <a:pt x="102" y="124"/>
                    </a:lnTo>
                    <a:lnTo>
                      <a:pt x="81" y="136"/>
                    </a:lnTo>
                    <a:lnTo>
                      <a:pt x="62" y="181"/>
                    </a:lnTo>
                    <a:lnTo>
                      <a:pt x="30" y="200"/>
                    </a:lnTo>
                    <a:lnTo>
                      <a:pt x="18" y="175"/>
                    </a:lnTo>
                    <a:lnTo>
                      <a:pt x="13" y="143"/>
                    </a:lnTo>
                    <a:lnTo>
                      <a:pt x="0" y="126"/>
                    </a:lnTo>
                    <a:lnTo>
                      <a:pt x="5" y="76"/>
                    </a:lnTo>
                    <a:lnTo>
                      <a:pt x="44" y="44"/>
                    </a:lnTo>
                    <a:lnTo>
                      <a:pt x="26" y="29"/>
                    </a:lnTo>
                    <a:lnTo>
                      <a:pt x="66" y="21"/>
                    </a:lnTo>
                    <a:lnTo>
                      <a:pt x="85" y="4"/>
                    </a:lnTo>
                    <a:lnTo>
                      <a:pt x="104" y="10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95" name="Gullspång">
                <a:extLst>
                  <a:ext uri="{FF2B5EF4-FFF2-40B4-BE49-F238E27FC236}">
                    <a16:creationId xmlns:a16="http://schemas.microsoft.com/office/drawing/2014/main" id="{00000000-0008-0000-0200-0000A7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4884" y="3307299"/>
                <a:ext cx="159839" cy="209177"/>
              </a:xfrm>
              <a:custGeom>
                <a:avLst/>
                <a:gdLst>
                  <a:gd name="T0" fmla="*/ 38 w 116"/>
                  <a:gd name="T1" fmla="*/ 0 h 152"/>
                  <a:gd name="T2" fmla="*/ 69 w 116"/>
                  <a:gd name="T3" fmla="*/ 3 h 152"/>
                  <a:gd name="T4" fmla="*/ 86 w 116"/>
                  <a:gd name="T5" fmla="*/ 26 h 152"/>
                  <a:gd name="T6" fmla="*/ 98 w 116"/>
                  <a:gd name="T7" fmla="*/ 96 h 152"/>
                  <a:gd name="T8" fmla="*/ 116 w 116"/>
                  <a:gd name="T9" fmla="*/ 113 h 152"/>
                  <a:gd name="T10" fmla="*/ 105 w 116"/>
                  <a:gd name="T11" fmla="*/ 131 h 152"/>
                  <a:gd name="T12" fmla="*/ 86 w 116"/>
                  <a:gd name="T13" fmla="*/ 139 h 152"/>
                  <a:gd name="T14" fmla="*/ 67 w 116"/>
                  <a:gd name="T15" fmla="*/ 136 h 152"/>
                  <a:gd name="T16" fmla="*/ 63 w 116"/>
                  <a:gd name="T17" fmla="*/ 152 h 152"/>
                  <a:gd name="T18" fmla="*/ 39 w 116"/>
                  <a:gd name="T19" fmla="*/ 151 h 152"/>
                  <a:gd name="T20" fmla="*/ 39 w 116"/>
                  <a:gd name="T21" fmla="*/ 93 h 152"/>
                  <a:gd name="T22" fmla="*/ 0 w 116"/>
                  <a:gd name="T23" fmla="*/ 91 h 152"/>
                  <a:gd name="T24" fmla="*/ 6 w 116"/>
                  <a:gd name="T25" fmla="*/ 58 h 152"/>
                  <a:gd name="T26" fmla="*/ 1 w 116"/>
                  <a:gd name="T27" fmla="*/ 26 h 152"/>
                  <a:gd name="T28" fmla="*/ 38 w 116"/>
                  <a:gd name="T29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6" h="152">
                    <a:moveTo>
                      <a:pt x="38" y="0"/>
                    </a:moveTo>
                    <a:lnTo>
                      <a:pt x="69" y="3"/>
                    </a:lnTo>
                    <a:lnTo>
                      <a:pt x="86" y="26"/>
                    </a:lnTo>
                    <a:lnTo>
                      <a:pt x="98" y="96"/>
                    </a:lnTo>
                    <a:lnTo>
                      <a:pt x="116" y="113"/>
                    </a:lnTo>
                    <a:lnTo>
                      <a:pt x="105" y="131"/>
                    </a:lnTo>
                    <a:lnTo>
                      <a:pt x="86" y="139"/>
                    </a:lnTo>
                    <a:lnTo>
                      <a:pt x="67" y="136"/>
                    </a:lnTo>
                    <a:lnTo>
                      <a:pt x="63" y="152"/>
                    </a:lnTo>
                    <a:lnTo>
                      <a:pt x="39" y="151"/>
                    </a:lnTo>
                    <a:lnTo>
                      <a:pt x="39" y="93"/>
                    </a:lnTo>
                    <a:lnTo>
                      <a:pt x="0" y="91"/>
                    </a:lnTo>
                    <a:lnTo>
                      <a:pt x="6" y="58"/>
                    </a:lnTo>
                    <a:lnTo>
                      <a:pt x="1" y="26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96" name="Mariestad">
                <a:extLst>
                  <a:ext uri="{FF2B5EF4-FFF2-40B4-BE49-F238E27FC236}">
                    <a16:creationId xmlns:a16="http://schemas.microsoft.com/office/drawing/2014/main" id="{00000000-0008-0000-0200-0000A8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3706" y="3431725"/>
                <a:ext cx="254918" cy="303500"/>
              </a:xfrm>
              <a:custGeom>
                <a:avLst/>
                <a:gdLst>
                  <a:gd name="T0" fmla="*/ 146 w 185"/>
                  <a:gd name="T1" fmla="*/ 0 h 220"/>
                  <a:gd name="T2" fmla="*/ 185 w 185"/>
                  <a:gd name="T3" fmla="*/ 2 h 220"/>
                  <a:gd name="T4" fmla="*/ 185 w 185"/>
                  <a:gd name="T5" fmla="*/ 60 h 220"/>
                  <a:gd name="T6" fmla="*/ 163 w 185"/>
                  <a:gd name="T7" fmla="*/ 73 h 220"/>
                  <a:gd name="T8" fmla="*/ 147 w 185"/>
                  <a:gd name="T9" fmla="*/ 68 h 220"/>
                  <a:gd name="T10" fmla="*/ 154 w 185"/>
                  <a:gd name="T11" fmla="*/ 90 h 220"/>
                  <a:gd name="T12" fmla="*/ 145 w 185"/>
                  <a:gd name="T13" fmla="*/ 102 h 220"/>
                  <a:gd name="T14" fmla="*/ 118 w 185"/>
                  <a:gd name="T15" fmla="*/ 106 h 220"/>
                  <a:gd name="T16" fmla="*/ 116 w 185"/>
                  <a:gd name="T17" fmla="*/ 125 h 220"/>
                  <a:gd name="T18" fmla="*/ 130 w 185"/>
                  <a:gd name="T19" fmla="*/ 134 h 220"/>
                  <a:gd name="T20" fmla="*/ 108 w 185"/>
                  <a:gd name="T21" fmla="*/ 175 h 220"/>
                  <a:gd name="T22" fmla="*/ 117 w 185"/>
                  <a:gd name="T23" fmla="*/ 187 h 220"/>
                  <a:gd name="T24" fmla="*/ 101 w 185"/>
                  <a:gd name="T25" fmla="*/ 199 h 220"/>
                  <a:gd name="T26" fmla="*/ 92 w 185"/>
                  <a:gd name="T27" fmla="*/ 217 h 220"/>
                  <a:gd name="T28" fmla="*/ 61 w 185"/>
                  <a:gd name="T29" fmla="*/ 220 h 220"/>
                  <a:gd name="T30" fmla="*/ 65 w 185"/>
                  <a:gd name="T31" fmla="*/ 196 h 220"/>
                  <a:gd name="T32" fmla="*/ 52 w 185"/>
                  <a:gd name="T33" fmla="*/ 189 h 220"/>
                  <a:gd name="T34" fmla="*/ 37 w 185"/>
                  <a:gd name="T35" fmla="*/ 204 h 220"/>
                  <a:gd name="T36" fmla="*/ 35 w 185"/>
                  <a:gd name="T37" fmla="*/ 188 h 220"/>
                  <a:gd name="T38" fmla="*/ 15 w 185"/>
                  <a:gd name="T39" fmla="*/ 192 h 220"/>
                  <a:gd name="T40" fmla="*/ 0 w 185"/>
                  <a:gd name="T41" fmla="*/ 184 h 220"/>
                  <a:gd name="T42" fmla="*/ 14 w 185"/>
                  <a:gd name="T43" fmla="*/ 162 h 220"/>
                  <a:gd name="T44" fmla="*/ 6 w 185"/>
                  <a:gd name="T45" fmla="*/ 151 h 220"/>
                  <a:gd name="T46" fmla="*/ 12 w 185"/>
                  <a:gd name="T47" fmla="*/ 121 h 220"/>
                  <a:gd name="T48" fmla="*/ 42 w 185"/>
                  <a:gd name="T49" fmla="*/ 121 h 220"/>
                  <a:gd name="T50" fmla="*/ 66 w 185"/>
                  <a:gd name="T51" fmla="*/ 116 h 220"/>
                  <a:gd name="T52" fmla="*/ 96 w 185"/>
                  <a:gd name="T53" fmla="*/ 90 h 220"/>
                  <a:gd name="T54" fmla="*/ 105 w 185"/>
                  <a:gd name="T55" fmla="*/ 75 h 220"/>
                  <a:gd name="T56" fmla="*/ 95 w 185"/>
                  <a:gd name="T57" fmla="*/ 68 h 220"/>
                  <a:gd name="T58" fmla="*/ 69 w 185"/>
                  <a:gd name="T59" fmla="*/ 77 h 220"/>
                  <a:gd name="T60" fmla="*/ 55 w 185"/>
                  <a:gd name="T61" fmla="*/ 86 h 220"/>
                  <a:gd name="T62" fmla="*/ 52 w 185"/>
                  <a:gd name="T63" fmla="*/ 64 h 220"/>
                  <a:gd name="T64" fmla="*/ 33 w 185"/>
                  <a:gd name="T65" fmla="*/ 45 h 220"/>
                  <a:gd name="T66" fmla="*/ 38 w 185"/>
                  <a:gd name="T67" fmla="*/ 24 h 220"/>
                  <a:gd name="T68" fmla="*/ 95 w 185"/>
                  <a:gd name="T69" fmla="*/ 35 h 220"/>
                  <a:gd name="T70" fmla="*/ 112 w 185"/>
                  <a:gd name="T71" fmla="*/ 47 h 220"/>
                  <a:gd name="T72" fmla="*/ 131 w 185"/>
                  <a:gd name="T73" fmla="*/ 28 h 220"/>
                  <a:gd name="T74" fmla="*/ 146 w 185"/>
                  <a:gd name="T75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5" h="220">
                    <a:moveTo>
                      <a:pt x="146" y="0"/>
                    </a:moveTo>
                    <a:lnTo>
                      <a:pt x="185" y="2"/>
                    </a:lnTo>
                    <a:lnTo>
                      <a:pt x="185" y="60"/>
                    </a:lnTo>
                    <a:lnTo>
                      <a:pt x="163" y="73"/>
                    </a:lnTo>
                    <a:lnTo>
                      <a:pt x="147" y="68"/>
                    </a:lnTo>
                    <a:lnTo>
                      <a:pt x="154" y="90"/>
                    </a:lnTo>
                    <a:lnTo>
                      <a:pt x="145" y="102"/>
                    </a:lnTo>
                    <a:lnTo>
                      <a:pt x="118" y="106"/>
                    </a:lnTo>
                    <a:lnTo>
                      <a:pt x="116" y="125"/>
                    </a:lnTo>
                    <a:lnTo>
                      <a:pt x="130" y="134"/>
                    </a:lnTo>
                    <a:lnTo>
                      <a:pt x="108" y="175"/>
                    </a:lnTo>
                    <a:lnTo>
                      <a:pt x="117" y="187"/>
                    </a:lnTo>
                    <a:lnTo>
                      <a:pt x="101" y="199"/>
                    </a:lnTo>
                    <a:lnTo>
                      <a:pt x="92" y="217"/>
                    </a:lnTo>
                    <a:lnTo>
                      <a:pt x="61" y="220"/>
                    </a:lnTo>
                    <a:lnTo>
                      <a:pt x="65" y="196"/>
                    </a:lnTo>
                    <a:lnTo>
                      <a:pt x="52" y="189"/>
                    </a:lnTo>
                    <a:lnTo>
                      <a:pt x="37" y="204"/>
                    </a:lnTo>
                    <a:lnTo>
                      <a:pt x="35" y="188"/>
                    </a:lnTo>
                    <a:lnTo>
                      <a:pt x="15" y="192"/>
                    </a:lnTo>
                    <a:lnTo>
                      <a:pt x="0" y="184"/>
                    </a:lnTo>
                    <a:lnTo>
                      <a:pt x="14" y="162"/>
                    </a:lnTo>
                    <a:lnTo>
                      <a:pt x="6" y="151"/>
                    </a:lnTo>
                    <a:lnTo>
                      <a:pt x="12" y="121"/>
                    </a:lnTo>
                    <a:lnTo>
                      <a:pt x="42" y="121"/>
                    </a:lnTo>
                    <a:lnTo>
                      <a:pt x="66" y="116"/>
                    </a:lnTo>
                    <a:lnTo>
                      <a:pt x="96" y="90"/>
                    </a:lnTo>
                    <a:lnTo>
                      <a:pt x="105" y="75"/>
                    </a:lnTo>
                    <a:lnTo>
                      <a:pt x="95" y="68"/>
                    </a:lnTo>
                    <a:lnTo>
                      <a:pt x="69" y="77"/>
                    </a:lnTo>
                    <a:lnTo>
                      <a:pt x="55" y="86"/>
                    </a:lnTo>
                    <a:lnTo>
                      <a:pt x="52" y="64"/>
                    </a:lnTo>
                    <a:lnTo>
                      <a:pt x="33" y="45"/>
                    </a:lnTo>
                    <a:lnTo>
                      <a:pt x="38" y="24"/>
                    </a:lnTo>
                    <a:lnTo>
                      <a:pt x="95" y="35"/>
                    </a:lnTo>
                    <a:lnTo>
                      <a:pt x="112" y="47"/>
                    </a:lnTo>
                    <a:lnTo>
                      <a:pt x="131" y="28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97" name="Töreboda">
                <a:extLst>
                  <a:ext uri="{FF2B5EF4-FFF2-40B4-BE49-F238E27FC236}">
                    <a16:creationId xmlns:a16="http://schemas.microsoft.com/office/drawing/2014/main" id="{00000000-0008-0000-0200-0000A9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2523" y="3487761"/>
                <a:ext cx="228736" cy="270706"/>
              </a:xfrm>
              <a:custGeom>
                <a:avLst/>
                <a:gdLst>
                  <a:gd name="T0" fmla="*/ 143 w 166"/>
                  <a:gd name="T1" fmla="*/ 0 h 197"/>
                  <a:gd name="T2" fmla="*/ 166 w 166"/>
                  <a:gd name="T3" fmla="*/ 24 h 197"/>
                  <a:gd name="T4" fmla="*/ 154 w 166"/>
                  <a:gd name="T5" fmla="*/ 64 h 197"/>
                  <a:gd name="T6" fmla="*/ 120 w 166"/>
                  <a:gd name="T7" fmla="*/ 70 h 197"/>
                  <a:gd name="T8" fmla="*/ 114 w 166"/>
                  <a:gd name="T9" fmla="*/ 85 h 197"/>
                  <a:gd name="T10" fmla="*/ 124 w 166"/>
                  <a:gd name="T11" fmla="*/ 97 h 197"/>
                  <a:gd name="T12" fmla="*/ 119 w 166"/>
                  <a:gd name="T13" fmla="*/ 128 h 197"/>
                  <a:gd name="T14" fmla="*/ 139 w 166"/>
                  <a:gd name="T15" fmla="*/ 135 h 197"/>
                  <a:gd name="T16" fmla="*/ 139 w 166"/>
                  <a:gd name="T17" fmla="*/ 165 h 197"/>
                  <a:gd name="T18" fmla="*/ 106 w 166"/>
                  <a:gd name="T19" fmla="*/ 187 h 197"/>
                  <a:gd name="T20" fmla="*/ 77 w 166"/>
                  <a:gd name="T21" fmla="*/ 197 h 197"/>
                  <a:gd name="T22" fmla="*/ 56 w 166"/>
                  <a:gd name="T23" fmla="*/ 193 h 197"/>
                  <a:gd name="T24" fmla="*/ 35 w 166"/>
                  <a:gd name="T25" fmla="*/ 135 h 197"/>
                  <a:gd name="T26" fmla="*/ 9 w 166"/>
                  <a:gd name="T27" fmla="*/ 147 h 197"/>
                  <a:gd name="T28" fmla="*/ 0 w 166"/>
                  <a:gd name="T29" fmla="*/ 135 h 197"/>
                  <a:gd name="T30" fmla="*/ 22 w 166"/>
                  <a:gd name="T31" fmla="*/ 94 h 197"/>
                  <a:gd name="T32" fmla="*/ 8 w 166"/>
                  <a:gd name="T33" fmla="*/ 85 h 197"/>
                  <a:gd name="T34" fmla="*/ 10 w 166"/>
                  <a:gd name="T35" fmla="*/ 66 h 197"/>
                  <a:gd name="T36" fmla="*/ 37 w 166"/>
                  <a:gd name="T37" fmla="*/ 62 h 197"/>
                  <a:gd name="T38" fmla="*/ 46 w 166"/>
                  <a:gd name="T39" fmla="*/ 50 h 197"/>
                  <a:gd name="T40" fmla="*/ 39 w 166"/>
                  <a:gd name="T41" fmla="*/ 28 h 197"/>
                  <a:gd name="T42" fmla="*/ 55 w 166"/>
                  <a:gd name="T43" fmla="*/ 33 h 197"/>
                  <a:gd name="T44" fmla="*/ 77 w 166"/>
                  <a:gd name="T45" fmla="*/ 20 h 197"/>
                  <a:gd name="T46" fmla="*/ 101 w 166"/>
                  <a:gd name="T47" fmla="*/ 21 h 197"/>
                  <a:gd name="T48" fmla="*/ 105 w 166"/>
                  <a:gd name="T49" fmla="*/ 5 h 197"/>
                  <a:gd name="T50" fmla="*/ 124 w 166"/>
                  <a:gd name="T51" fmla="*/ 8 h 197"/>
                  <a:gd name="T52" fmla="*/ 143 w 166"/>
                  <a:gd name="T53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6" h="197">
                    <a:moveTo>
                      <a:pt x="143" y="0"/>
                    </a:moveTo>
                    <a:lnTo>
                      <a:pt x="166" y="24"/>
                    </a:lnTo>
                    <a:lnTo>
                      <a:pt x="154" y="64"/>
                    </a:lnTo>
                    <a:lnTo>
                      <a:pt x="120" y="70"/>
                    </a:lnTo>
                    <a:lnTo>
                      <a:pt x="114" y="85"/>
                    </a:lnTo>
                    <a:lnTo>
                      <a:pt x="124" y="97"/>
                    </a:lnTo>
                    <a:lnTo>
                      <a:pt x="119" y="128"/>
                    </a:lnTo>
                    <a:lnTo>
                      <a:pt x="139" y="135"/>
                    </a:lnTo>
                    <a:lnTo>
                      <a:pt x="139" y="165"/>
                    </a:lnTo>
                    <a:lnTo>
                      <a:pt x="106" y="187"/>
                    </a:lnTo>
                    <a:lnTo>
                      <a:pt x="77" y="197"/>
                    </a:lnTo>
                    <a:lnTo>
                      <a:pt x="56" y="193"/>
                    </a:lnTo>
                    <a:lnTo>
                      <a:pt x="35" y="135"/>
                    </a:lnTo>
                    <a:lnTo>
                      <a:pt x="9" y="147"/>
                    </a:lnTo>
                    <a:lnTo>
                      <a:pt x="0" y="135"/>
                    </a:lnTo>
                    <a:lnTo>
                      <a:pt x="22" y="94"/>
                    </a:lnTo>
                    <a:lnTo>
                      <a:pt x="8" y="85"/>
                    </a:lnTo>
                    <a:lnTo>
                      <a:pt x="10" y="66"/>
                    </a:lnTo>
                    <a:lnTo>
                      <a:pt x="37" y="62"/>
                    </a:lnTo>
                    <a:lnTo>
                      <a:pt x="46" y="50"/>
                    </a:lnTo>
                    <a:lnTo>
                      <a:pt x="39" y="28"/>
                    </a:lnTo>
                    <a:lnTo>
                      <a:pt x="55" y="33"/>
                    </a:lnTo>
                    <a:lnTo>
                      <a:pt x="77" y="20"/>
                    </a:lnTo>
                    <a:lnTo>
                      <a:pt x="101" y="21"/>
                    </a:lnTo>
                    <a:lnTo>
                      <a:pt x="105" y="5"/>
                    </a:lnTo>
                    <a:lnTo>
                      <a:pt x="124" y="8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98" name="Karlsborg">
                <a:extLst>
                  <a:ext uri="{FF2B5EF4-FFF2-40B4-BE49-F238E27FC236}">
                    <a16:creationId xmlns:a16="http://schemas.microsoft.com/office/drawing/2014/main" id="{00000000-0008-0000-0200-0000AA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9607" y="3520578"/>
                <a:ext cx="216316" cy="334947"/>
              </a:xfrm>
              <a:custGeom>
                <a:avLst/>
                <a:gdLst>
                  <a:gd name="T0" fmla="*/ 52 w 156"/>
                  <a:gd name="T1" fmla="*/ 0 h 243"/>
                  <a:gd name="T2" fmla="*/ 71 w 156"/>
                  <a:gd name="T3" fmla="*/ 1 h 243"/>
                  <a:gd name="T4" fmla="*/ 73 w 156"/>
                  <a:gd name="T5" fmla="*/ 44 h 243"/>
                  <a:gd name="T6" fmla="*/ 95 w 156"/>
                  <a:gd name="T7" fmla="*/ 48 h 243"/>
                  <a:gd name="T8" fmla="*/ 99 w 156"/>
                  <a:gd name="T9" fmla="*/ 61 h 243"/>
                  <a:gd name="T10" fmla="*/ 115 w 156"/>
                  <a:gd name="T11" fmla="*/ 57 h 243"/>
                  <a:gd name="T12" fmla="*/ 126 w 156"/>
                  <a:gd name="T13" fmla="*/ 34 h 243"/>
                  <a:gd name="T14" fmla="*/ 144 w 156"/>
                  <a:gd name="T15" fmla="*/ 36 h 243"/>
                  <a:gd name="T16" fmla="*/ 156 w 156"/>
                  <a:gd name="T17" fmla="*/ 61 h 243"/>
                  <a:gd name="T18" fmla="*/ 139 w 156"/>
                  <a:gd name="T19" fmla="*/ 81 h 243"/>
                  <a:gd name="T20" fmla="*/ 111 w 156"/>
                  <a:gd name="T21" fmla="*/ 94 h 243"/>
                  <a:gd name="T22" fmla="*/ 95 w 156"/>
                  <a:gd name="T23" fmla="*/ 108 h 243"/>
                  <a:gd name="T24" fmla="*/ 93 w 156"/>
                  <a:gd name="T25" fmla="*/ 158 h 243"/>
                  <a:gd name="T26" fmla="*/ 77 w 156"/>
                  <a:gd name="T27" fmla="*/ 196 h 243"/>
                  <a:gd name="T28" fmla="*/ 63 w 156"/>
                  <a:gd name="T29" fmla="*/ 203 h 243"/>
                  <a:gd name="T30" fmla="*/ 46 w 156"/>
                  <a:gd name="T31" fmla="*/ 243 h 243"/>
                  <a:gd name="T32" fmla="*/ 13 w 156"/>
                  <a:gd name="T33" fmla="*/ 243 h 243"/>
                  <a:gd name="T34" fmla="*/ 18 w 156"/>
                  <a:gd name="T35" fmla="*/ 222 h 243"/>
                  <a:gd name="T36" fmla="*/ 34 w 156"/>
                  <a:gd name="T37" fmla="*/ 201 h 243"/>
                  <a:gd name="T38" fmla="*/ 23 w 156"/>
                  <a:gd name="T39" fmla="*/ 165 h 243"/>
                  <a:gd name="T40" fmla="*/ 25 w 156"/>
                  <a:gd name="T41" fmla="*/ 141 h 243"/>
                  <a:gd name="T42" fmla="*/ 25 w 156"/>
                  <a:gd name="T43" fmla="*/ 111 h 243"/>
                  <a:gd name="T44" fmla="*/ 5 w 156"/>
                  <a:gd name="T45" fmla="*/ 104 h 243"/>
                  <a:gd name="T46" fmla="*/ 10 w 156"/>
                  <a:gd name="T47" fmla="*/ 73 h 243"/>
                  <a:gd name="T48" fmla="*/ 0 w 156"/>
                  <a:gd name="T49" fmla="*/ 61 h 243"/>
                  <a:gd name="T50" fmla="*/ 6 w 156"/>
                  <a:gd name="T51" fmla="*/ 46 h 243"/>
                  <a:gd name="T52" fmla="*/ 40 w 156"/>
                  <a:gd name="T53" fmla="*/ 40 h 243"/>
                  <a:gd name="T54" fmla="*/ 52 w 156"/>
                  <a:gd name="T55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6" h="243">
                    <a:moveTo>
                      <a:pt x="52" y="0"/>
                    </a:moveTo>
                    <a:lnTo>
                      <a:pt x="71" y="1"/>
                    </a:lnTo>
                    <a:lnTo>
                      <a:pt x="73" y="44"/>
                    </a:lnTo>
                    <a:lnTo>
                      <a:pt x="95" y="48"/>
                    </a:lnTo>
                    <a:lnTo>
                      <a:pt x="99" y="61"/>
                    </a:lnTo>
                    <a:lnTo>
                      <a:pt x="115" y="57"/>
                    </a:lnTo>
                    <a:lnTo>
                      <a:pt x="126" y="34"/>
                    </a:lnTo>
                    <a:lnTo>
                      <a:pt x="144" y="36"/>
                    </a:lnTo>
                    <a:lnTo>
                      <a:pt x="156" y="61"/>
                    </a:lnTo>
                    <a:lnTo>
                      <a:pt x="139" y="81"/>
                    </a:lnTo>
                    <a:lnTo>
                      <a:pt x="111" y="94"/>
                    </a:lnTo>
                    <a:lnTo>
                      <a:pt x="95" y="108"/>
                    </a:lnTo>
                    <a:lnTo>
                      <a:pt x="93" y="158"/>
                    </a:lnTo>
                    <a:lnTo>
                      <a:pt x="77" y="196"/>
                    </a:lnTo>
                    <a:lnTo>
                      <a:pt x="63" y="203"/>
                    </a:lnTo>
                    <a:lnTo>
                      <a:pt x="46" y="243"/>
                    </a:lnTo>
                    <a:lnTo>
                      <a:pt x="13" y="243"/>
                    </a:lnTo>
                    <a:lnTo>
                      <a:pt x="18" y="222"/>
                    </a:lnTo>
                    <a:lnTo>
                      <a:pt x="34" y="201"/>
                    </a:lnTo>
                    <a:lnTo>
                      <a:pt x="23" y="165"/>
                    </a:lnTo>
                    <a:lnTo>
                      <a:pt x="25" y="141"/>
                    </a:lnTo>
                    <a:lnTo>
                      <a:pt x="25" y="111"/>
                    </a:lnTo>
                    <a:lnTo>
                      <a:pt x="5" y="104"/>
                    </a:lnTo>
                    <a:lnTo>
                      <a:pt x="10" y="73"/>
                    </a:lnTo>
                    <a:lnTo>
                      <a:pt x="0" y="61"/>
                    </a:lnTo>
                    <a:lnTo>
                      <a:pt x="6" y="46"/>
                    </a:lnTo>
                    <a:lnTo>
                      <a:pt x="40" y="40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99" name="Hjo">
                <a:extLst>
                  <a:ext uri="{FF2B5EF4-FFF2-40B4-BE49-F238E27FC236}">
                    <a16:creationId xmlns:a16="http://schemas.microsoft.com/office/drawing/2014/main" id="{00000000-0008-0000-0200-0000AB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1814" y="3855523"/>
                <a:ext cx="201178" cy="218748"/>
              </a:xfrm>
              <a:custGeom>
                <a:avLst/>
                <a:gdLst>
                  <a:gd name="T0" fmla="*/ 113 w 146"/>
                  <a:gd name="T1" fmla="*/ 0 h 159"/>
                  <a:gd name="T2" fmla="*/ 146 w 146"/>
                  <a:gd name="T3" fmla="*/ 0 h 159"/>
                  <a:gd name="T4" fmla="*/ 130 w 146"/>
                  <a:gd name="T5" fmla="*/ 36 h 159"/>
                  <a:gd name="T6" fmla="*/ 104 w 146"/>
                  <a:gd name="T7" fmla="*/ 64 h 159"/>
                  <a:gd name="T8" fmla="*/ 96 w 146"/>
                  <a:gd name="T9" fmla="*/ 109 h 159"/>
                  <a:gd name="T10" fmla="*/ 83 w 146"/>
                  <a:gd name="T11" fmla="*/ 134 h 159"/>
                  <a:gd name="T12" fmla="*/ 80 w 146"/>
                  <a:gd name="T13" fmla="*/ 159 h 159"/>
                  <a:gd name="T14" fmla="*/ 46 w 146"/>
                  <a:gd name="T15" fmla="*/ 155 h 159"/>
                  <a:gd name="T16" fmla="*/ 44 w 146"/>
                  <a:gd name="T17" fmla="*/ 127 h 159"/>
                  <a:gd name="T18" fmla="*/ 53 w 146"/>
                  <a:gd name="T19" fmla="*/ 118 h 159"/>
                  <a:gd name="T20" fmla="*/ 63 w 146"/>
                  <a:gd name="T21" fmla="*/ 89 h 159"/>
                  <a:gd name="T22" fmla="*/ 38 w 146"/>
                  <a:gd name="T23" fmla="*/ 79 h 159"/>
                  <a:gd name="T24" fmla="*/ 36 w 146"/>
                  <a:gd name="T25" fmla="*/ 88 h 159"/>
                  <a:gd name="T26" fmla="*/ 21 w 146"/>
                  <a:gd name="T27" fmla="*/ 89 h 159"/>
                  <a:gd name="T28" fmla="*/ 17 w 146"/>
                  <a:gd name="T29" fmla="*/ 79 h 159"/>
                  <a:gd name="T30" fmla="*/ 0 w 146"/>
                  <a:gd name="T31" fmla="*/ 76 h 159"/>
                  <a:gd name="T32" fmla="*/ 17 w 146"/>
                  <a:gd name="T33" fmla="*/ 53 h 159"/>
                  <a:gd name="T34" fmla="*/ 34 w 146"/>
                  <a:gd name="T35" fmla="*/ 54 h 159"/>
                  <a:gd name="T36" fmla="*/ 41 w 146"/>
                  <a:gd name="T37" fmla="*/ 36 h 159"/>
                  <a:gd name="T38" fmla="*/ 53 w 146"/>
                  <a:gd name="T39" fmla="*/ 43 h 159"/>
                  <a:gd name="T40" fmla="*/ 58 w 146"/>
                  <a:gd name="T41" fmla="*/ 25 h 159"/>
                  <a:gd name="T42" fmla="*/ 78 w 146"/>
                  <a:gd name="T43" fmla="*/ 32 h 159"/>
                  <a:gd name="T44" fmla="*/ 102 w 146"/>
                  <a:gd name="T45" fmla="*/ 25 h 159"/>
                  <a:gd name="T46" fmla="*/ 102 w 146"/>
                  <a:gd name="T47" fmla="*/ 8 h 159"/>
                  <a:gd name="T48" fmla="*/ 113 w 146"/>
                  <a:gd name="T4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6" h="159">
                    <a:moveTo>
                      <a:pt x="113" y="0"/>
                    </a:moveTo>
                    <a:lnTo>
                      <a:pt x="146" y="0"/>
                    </a:lnTo>
                    <a:lnTo>
                      <a:pt x="130" y="36"/>
                    </a:lnTo>
                    <a:lnTo>
                      <a:pt x="104" y="64"/>
                    </a:lnTo>
                    <a:lnTo>
                      <a:pt x="96" y="109"/>
                    </a:lnTo>
                    <a:lnTo>
                      <a:pt x="83" y="134"/>
                    </a:lnTo>
                    <a:lnTo>
                      <a:pt x="80" y="159"/>
                    </a:lnTo>
                    <a:lnTo>
                      <a:pt x="46" y="155"/>
                    </a:lnTo>
                    <a:lnTo>
                      <a:pt x="44" y="127"/>
                    </a:lnTo>
                    <a:lnTo>
                      <a:pt x="53" y="118"/>
                    </a:lnTo>
                    <a:lnTo>
                      <a:pt x="63" y="89"/>
                    </a:lnTo>
                    <a:lnTo>
                      <a:pt x="38" y="79"/>
                    </a:lnTo>
                    <a:lnTo>
                      <a:pt x="36" y="88"/>
                    </a:lnTo>
                    <a:lnTo>
                      <a:pt x="21" y="89"/>
                    </a:lnTo>
                    <a:lnTo>
                      <a:pt x="17" y="79"/>
                    </a:lnTo>
                    <a:lnTo>
                      <a:pt x="0" y="76"/>
                    </a:lnTo>
                    <a:lnTo>
                      <a:pt x="17" y="53"/>
                    </a:lnTo>
                    <a:lnTo>
                      <a:pt x="34" y="54"/>
                    </a:lnTo>
                    <a:lnTo>
                      <a:pt x="41" y="36"/>
                    </a:lnTo>
                    <a:lnTo>
                      <a:pt x="53" y="43"/>
                    </a:lnTo>
                    <a:lnTo>
                      <a:pt x="58" y="25"/>
                    </a:lnTo>
                    <a:lnTo>
                      <a:pt x="78" y="32"/>
                    </a:lnTo>
                    <a:lnTo>
                      <a:pt x="102" y="25"/>
                    </a:lnTo>
                    <a:lnTo>
                      <a:pt x="102" y="8"/>
                    </a:lnTo>
                    <a:lnTo>
                      <a:pt x="113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00" name="Tibro">
                <a:extLst>
                  <a:ext uri="{FF2B5EF4-FFF2-40B4-BE49-F238E27FC236}">
                    <a16:creationId xmlns:a16="http://schemas.microsoft.com/office/drawing/2014/main" id="{00000000-0008-0000-0200-0000AC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7285" y="3714713"/>
                <a:ext cx="139172" cy="184564"/>
              </a:xfrm>
              <a:custGeom>
                <a:avLst/>
                <a:gdLst>
                  <a:gd name="T0" fmla="*/ 92 w 101"/>
                  <a:gd name="T1" fmla="*/ 0 h 134"/>
                  <a:gd name="T2" fmla="*/ 90 w 101"/>
                  <a:gd name="T3" fmla="*/ 24 h 134"/>
                  <a:gd name="T4" fmla="*/ 101 w 101"/>
                  <a:gd name="T5" fmla="*/ 60 h 134"/>
                  <a:gd name="T6" fmla="*/ 85 w 101"/>
                  <a:gd name="T7" fmla="*/ 81 h 134"/>
                  <a:gd name="T8" fmla="*/ 80 w 101"/>
                  <a:gd name="T9" fmla="*/ 102 h 134"/>
                  <a:gd name="T10" fmla="*/ 69 w 101"/>
                  <a:gd name="T11" fmla="*/ 110 h 134"/>
                  <a:gd name="T12" fmla="*/ 69 w 101"/>
                  <a:gd name="T13" fmla="*/ 127 h 134"/>
                  <a:gd name="T14" fmla="*/ 45 w 101"/>
                  <a:gd name="T15" fmla="*/ 134 h 134"/>
                  <a:gd name="T16" fmla="*/ 25 w 101"/>
                  <a:gd name="T17" fmla="*/ 127 h 134"/>
                  <a:gd name="T18" fmla="*/ 4 w 101"/>
                  <a:gd name="T19" fmla="*/ 106 h 134"/>
                  <a:gd name="T20" fmla="*/ 0 w 101"/>
                  <a:gd name="T21" fmla="*/ 71 h 134"/>
                  <a:gd name="T22" fmla="*/ 16 w 101"/>
                  <a:gd name="T23" fmla="*/ 67 h 134"/>
                  <a:gd name="T24" fmla="*/ 16 w 101"/>
                  <a:gd name="T25" fmla="*/ 49 h 134"/>
                  <a:gd name="T26" fmla="*/ 28 w 101"/>
                  <a:gd name="T27" fmla="*/ 32 h 134"/>
                  <a:gd name="T28" fmla="*/ 30 w 101"/>
                  <a:gd name="T29" fmla="*/ 32 h 134"/>
                  <a:gd name="T30" fmla="*/ 59 w 101"/>
                  <a:gd name="T31" fmla="*/ 22 h 134"/>
                  <a:gd name="T32" fmla="*/ 92 w 101"/>
                  <a:gd name="T3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1" h="134">
                    <a:moveTo>
                      <a:pt x="92" y="0"/>
                    </a:moveTo>
                    <a:lnTo>
                      <a:pt x="90" y="24"/>
                    </a:lnTo>
                    <a:lnTo>
                      <a:pt x="101" y="60"/>
                    </a:lnTo>
                    <a:lnTo>
                      <a:pt x="85" y="81"/>
                    </a:lnTo>
                    <a:lnTo>
                      <a:pt x="80" y="102"/>
                    </a:lnTo>
                    <a:lnTo>
                      <a:pt x="69" y="110"/>
                    </a:lnTo>
                    <a:lnTo>
                      <a:pt x="69" y="127"/>
                    </a:lnTo>
                    <a:lnTo>
                      <a:pt x="45" y="134"/>
                    </a:lnTo>
                    <a:lnTo>
                      <a:pt x="25" y="127"/>
                    </a:lnTo>
                    <a:lnTo>
                      <a:pt x="4" y="106"/>
                    </a:lnTo>
                    <a:lnTo>
                      <a:pt x="0" y="71"/>
                    </a:lnTo>
                    <a:lnTo>
                      <a:pt x="16" y="67"/>
                    </a:lnTo>
                    <a:lnTo>
                      <a:pt x="16" y="49"/>
                    </a:lnTo>
                    <a:lnTo>
                      <a:pt x="28" y="32"/>
                    </a:lnTo>
                    <a:lnTo>
                      <a:pt x="30" y="32"/>
                    </a:lnTo>
                    <a:lnTo>
                      <a:pt x="59" y="2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01" name="Motala">
                <a:extLst>
                  <a:ext uri="{FF2B5EF4-FFF2-40B4-BE49-F238E27FC236}">
                    <a16:creationId xmlns:a16="http://schemas.microsoft.com/office/drawing/2014/main" id="{00000000-0008-0000-0200-0000BF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6551" y="3463151"/>
                <a:ext cx="283853" cy="391006"/>
              </a:xfrm>
              <a:custGeom>
                <a:avLst/>
                <a:gdLst>
                  <a:gd name="T0" fmla="*/ 130 w 206"/>
                  <a:gd name="T1" fmla="*/ 0 h 284"/>
                  <a:gd name="T2" fmla="*/ 159 w 206"/>
                  <a:gd name="T3" fmla="*/ 16 h 284"/>
                  <a:gd name="T4" fmla="*/ 176 w 206"/>
                  <a:gd name="T5" fmla="*/ 10 h 284"/>
                  <a:gd name="T6" fmla="*/ 186 w 206"/>
                  <a:gd name="T7" fmla="*/ 23 h 284"/>
                  <a:gd name="T8" fmla="*/ 181 w 206"/>
                  <a:gd name="T9" fmla="*/ 38 h 284"/>
                  <a:gd name="T10" fmla="*/ 194 w 206"/>
                  <a:gd name="T11" fmla="*/ 72 h 284"/>
                  <a:gd name="T12" fmla="*/ 206 w 206"/>
                  <a:gd name="T13" fmla="*/ 80 h 284"/>
                  <a:gd name="T14" fmla="*/ 201 w 206"/>
                  <a:gd name="T15" fmla="*/ 119 h 284"/>
                  <a:gd name="T16" fmla="*/ 205 w 206"/>
                  <a:gd name="T17" fmla="*/ 141 h 284"/>
                  <a:gd name="T18" fmla="*/ 189 w 206"/>
                  <a:gd name="T19" fmla="*/ 148 h 284"/>
                  <a:gd name="T20" fmla="*/ 172 w 206"/>
                  <a:gd name="T21" fmla="*/ 133 h 284"/>
                  <a:gd name="T22" fmla="*/ 161 w 206"/>
                  <a:gd name="T23" fmla="*/ 153 h 284"/>
                  <a:gd name="T24" fmla="*/ 165 w 206"/>
                  <a:gd name="T25" fmla="*/ 253 h 284"/>
                  <a:gd name="T26" fmla="*/ 140 w 206"/>
                  <a:gd name="T27" fmla="*/ 272 h 284"/>
                  <a:gd name="T28" fmla="*/ 122 w 206"/>
                  <a:gd name="T29" fmla="*/ 271 h 284"/>
                  <a:gd name="T30" fmla="*/ 126 w 206"/>
                  <a:gd name="T31" fmla="*/ 262 h 284"/>
                  <a:gd name="T32" fmla="*/ 84 w 206"/>
                  <a:gd name="T33" fmla="*/ 258 h 284"/>
                  <a:gd name="T34" fmla="*/ 79 w 206"/>
                  <a:gd name="T35" fmla="*/ 270 h 284"/>
                  <a:gd name="T36" fmla="*/ 67 w 206"/>
                  <a:gd name="T37" fmla="*/ 270 h 284"/>
                  <a:gd name="T38" fmla="*/ 42 w 206"/>
                  <a:gd name="T39" fmla="*/ 284 h 284"/>
                  <a:gd name="T40" fmla="*/ 38 w 206"/>
                  <a:gd name="T41" fmla="*/ 263 h 284"/>
                  <a:gd name="T42" fmla="*/ 41 w 206"/>
                  <a:gd name="T43" fmla="*/ 236 h 284"/>
                  <a:gd name="T44" fmla="*/ 32 w 206"/>
                  <a:gd name="T45" fmla="*/ 218 h 284"/>
                  <a:gd name="T46" fmla="*/ 54 w 206"/>
                  <a:gd name="T47" fmla="*/ 205 h 284"/>
                  <a:gd name="T48" fmla="*/ 42 w 206"/>
                  <a:gd name="T49" fmla="*/ 195 h 284"/>
                  <a:gd name="T50" fmla="*/ 23 w 206"/>
                  <a:gd name="T51" fmla="*/ 191 h 284"/>
                  <a:gd name="T52" fmla="*/ 0 w 206"/>
                  <a:gd name="T53" fmla="*/ 173 h 284"/>
                  <a:gd name="T54" fmla="*/ 23 w 206"/>
                  <a:gd name="T55" fmla="*/ 146 h 284"/>
                  <a:gd name="T56" fmla="*/ 29 w 206"/>
                  <a:gd name="T57" fmla="*/ 103 h 284"/>
                  <a:gd name="T58" fmla="*/ 57 w 206"/>
                  <a:gd name="T59" fmla="*/ 89 h 284"/>
                  <a:gd name="T60" fmla="*/ 76 w 206"/>
                  <a:gd name="T61" fmla="*/ 42 h 284"/>
                  <a:gd name="T62" fmla="*/ 93 w 206"/>
                  <a:gd name="T63" fmla="*/ 23 h 284"/>
                  <a:gd name="T64" fmla="*/ 110 w 206"/>
                  <a:gd name="T65" fmla="*/ 23 h 284"/>
                  <a:gd name="T66" fmla="*/ 130 w 206"/>
                  <a:gd name="T67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06" h="284">
                    <a:moveTo>
                      <a:pt x="130" y="0"/>
                    </a:moveTo>
                    <a:lnTo>
                      <a:pt x="159" y="16"/>
                    </a:lnTo>
                    <a:lnTo>
                      <a:pt x="176" y="10"/>
                    </a:lnTo>
                    <a:lnTo>
                      <a:pt x="186" y="23"/>
                    </a:lnTo>
                    <a:lnTo>
                      <a:pt x="181" y="38"/>
                    </a:lnTo>
                    <a:lnTo>
                      <a:pt x="194" y="72"/>
                    </a:lnTo>
                    <a:lnTo>
                      <a:pt x="206" y="80"/>
                    </a:lnTo>
                    <a:lnTo>
                      <a:pt x="201" y="119"/>
                    </a:lnTo>
                    <a:lnTo>
                      <a:pt x="205" y="141"/>
                    </a:lnTo>
                    <a:lnTo>
                      <a:pt x="189" y="148"/>
                    </a:lnTo>
                    <a:lnTo>
                      <a:pt x="172" y="133"/>
                    </a:lnTo>
                    <a:lnTo>
                      <a:pt x="161" y="153"/>
                    </a:lnTo>
                    <a:lnTo>
                      <a:pt x="165" y="253"/>
                    </a:lnTo>
                    <a:lnTo>
                      <a:pt x="140" y="272"/>
                    </a:lnTo>
                    <a:lnTo>
                      <a:pt x="122" y="271"/>
                    </a:lnTo>
                    <a:lnTo>
                      <a:pt x="126" y="262"/>
                    </a:lnTo>
                    <a:lnTo>
                      <a:pt x="84" y="258"/>
                    </a:lnTo>
                    <a:lnTo>
                      <a:pt x="79" y="270"/>
                    </a:lnTo>
                    <a:lnTo>
                      <a:pt x="67" y="270"/>
                    </a:lnTo>
                    <a:lnTo>
                      <a:pt x="42" y="284"/>
                    </a:lnTo>
                    <a:lnTo>
                      <a:pt x="38" y="263"/>
                    </a:lnTo>
                    <a:lnTo>
                      <a:pt x="41" y="236"/>
                    </a:lnTo>
                    <a:lnTo>
                      <a:pt x="32" y="218"/>
                    </a:lnTo>
                    <a:lnTo>
                      <a:pt x="54" y="205"/>
                    </a:lnTo>
                    <a:lnTo>
                      <a:pt x="42" y="195"/>
                    </a:lnTo>
                    <a:lnTo>
                      <a:pt x="23" y="191"/>
                    </a:lnTo>
                    <a:lnTo>
                      <a:pt x="0" y="173"/>
                    </a:lnTo>
                    <a:lnTo>
                      <a:pt x="23" y="146"/>
                    </a:lnTo>
                    <a:lnTo>
                      <a:pt x="29" y="103"/>
                    </a:lnTo>
                    <a:lnTo>
                      <a:pt x="57" y="89"/>
                    </a:lnTo>
                    <a:lnTo>
                      <a:pt x="76" y="42"/>
                    </a:lnTo>
                    <a:lnTo>
                      <a:pt x="93" y="23"/>
                    </a:lnTo>
                    <a:lnTo>
                      <a:pt x="110" y="23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02" name="Vadstena">
                <a:extLst>
                  <a:ext uri="{FF2B5EF4-FFF2-40B4-BE49-F238E27FC236}">
                    <a16:creationId xmlns:a16="http://schemas.microsoft.com/office/drawing/2014/main" id="{00000000-0008-0000-0200-0000C0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962" y="3762569"/>
                <a:ext cx="158462" cy="151748"/>
              </a:xfrm>
              <a:custGeom>
                <a:avLst/>
                <a:gdLst>
                  <a:gd name="T0" fmla="*/ 105 w 115"/>
                  <a:gd name="T1" fmla="*/ 0 h 110"/>
                  <a:gd name="T2" fmla="*/ 114 w 115"/>
                  <a:gd name="T3" fmla="*/ 18 h 110"/>
                  <a:gd name="T4" fmla="*/ 111 w 115"/>
                  <a:gd name="T5" fmla="*/ 45 h 110"/>
                  <a:gd name="T6" fmla="*/ 115 w 115"/>
                  <a:gd name="T7" fmla="*/ 66 h 110"/>
                  <a:gd name="T8" fmla="*/ 103 w 115"/>
                  <a:gd name="T9" fmla="*/ 67 h 110"/>
                  <a:gd name="T10" fmla="*/ 106 w 115"/>
                  <a:gd name="T11" fmla="*/ 84 h 110"/>
                  <a:gd name="T12" fmla="*/ 86 w 115"/>
                  <a:gd name="T13" fmla="*/ 110 h 110"/>
                  <a:gd name="T14" fmla="*/ 65 w 115"/>
                  <a:gd name="T15" fmla="*/ 108 h 110"/>
                  <a:gd name="T16" fmla="*/ 48 w 115"/>
                  <a:gd name="T17" fmla="*/ 101 h 110"/>
                  <a:gd name="T18" fmla="*/ 12 w 115"/>
                  <a:gd name="T19" fmla="*/ 110 h 110"/>
                  <a:gd name="T20" fmla="*/ 0 w 115"/>
                  <a:gd name="T21" fmla="*/ 103 h 110"/>
                  <a:gd name="T22" fmla="*/ 4 w 115"/>
                  <a:gd name="T23" fmla="*/ 82 h 110"/>
                  <a:gd name="T24" fmla="*/ 43 w 115"/>
                  <a:gd name="T25" fmla="*/ 52 h 110"/>
                  <a:gd name="T26" fmla="*/ 44 w 115"/>
                  <a:gd name="T27" fmla="*/ 31 h 110"/>
                  <a:gd name="T28" fmla="*/ 59 w 115"/>
                  <a:gd name="T29" fmla="*/ 24 h 110"/>
                  <a:gd name="T30" fmla="*/ 72 w 115"/>
                  <a:gd name="T31" fmla="*/ 40 h 110"/>
                  <a:gd name="T32" fmla="*/ 94 w 115"/>
                  <a:gd name="T33" fmla="*/ 32 h 110"/>
                  <a:gd name="T34" fmla="*/ 105 w 115"/>
                  <a:gd name="T35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5" h="110">
                    <a:moveTo>
                      <a:pt x="105" y="0"/>
                    </a:moveTo>
                    <a:lnTo>
                      <a:pt x="114" y="18"/>
                    </a:lnTo>
                    <a:lnTo>
                      <a:pt x="111" y="45"/>
                    </a:lnTo>
                    <a:lnTo>
                      <a:pt x="115" y="66"/>
                    </a:lnTo>
                    <a:lnTo>
                      <a:pt x="103" y="67"/>
                    </a:lnTo>
                    <a:lnTo>
                      <a:pt x="106" y="84"/>
                    </a:lnTo>
                    <a:lnTo>
                      <a:pt x="86" y="110"/>
                    </a:lnTo>
                    <a:lnTo>
                      <a:pt x="65" y="108"/>
                    </a:lnTo>
                    <a:lnTo>
                      <a:pt x="48" y="101"/>
                    </a:lnTo>
                    <a:lnTo>
                      <a:pt x="12" y="110"/>
                    </a:lnTo>
                    <a:lnTo>
                      <a:pt x="0" y="103"/>
                    </a:lnTo>
                    <a:lnTo>
                      <a:pt x="4" y="82"/>
                    </a:lnTo>
                    <a:lnTo>
                      <a:pt x="43" y="52"/>
                    </a:lnTo>
                    <a:lnTo>
                      <a:pt x="44" y="31"/>
                    </a:lnTo>
                    <a:lnTo>
                      <a:pt x="59" y="24"/>
                    </a:lnTo>
                    <a:lnTo>
                      <a:pt x="72" y="40"/>
                    </a:lnTo>
                    <a:lnTo>
                      <a:pt x="94" y="32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03" name="Söderköping">
                <a:extLst>
                  <a:ext uri="{FF2B5EF4-FFF2-40B4-BE49-F238E27FC236}">
                    <a16:creationId xmlns:a16="http://schemas.microsoft.com/office/drawing/2014/main" id="{00000000-0008-0000-0200-0000C3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4652" y="3754365"/>
                <a:ext cx="406471" cy="222827"/>
              </a:xfrm>
              <a:custGeom>
                <a:avLst/>
                <a:gdLst>
                  <a:gd name="T0" fmla="*/ 46 w 294"/>
                  <a:gd name="T1" fmla="*/ 0 h 161"/>
                  <a:gd name="T2" fmla="*/ 100 w 294"/>
                  <a:gd name="T3" fmla="*/ 5 h 161"/>
                  <a:gd name="T4" fmla="*/ 105 w 294"/>
                  <a:gd name="T5" fmla="*/ 25 h 161"/>
                  <a:gd name="T6" fmla="*/ 132 w 294"/>
                  <a:gd name="T7" fmla="*/ 29 h 161"/>
                  <a:gd name="T8" fmla="*/ 188 w 294"/>
                  <a:gd name="T9" fmla="*/ 55 h 161"/>
                  <a:gd name="T10" fmla="*/ 197 w 294"/>
                  <a:gd name="T11" fmla="*/ 71 h 161"/>
                  <a:gd name="T12" fmla="*/ 228 w 294"/>
                  <a:gd name="T13" fmla="*/ 79 h 161"/>
                  <a:gd name="T14" fmla="*/ 237 w 294"/>
                  <a:gd name="T15" fmla="*/ 101 h 161"/>
                  <a:gd name="T16" fmla="*/ 269 w 294"/>
                  <a:gd name="T17" fmla="*/ 102 h 161"/>
                  <a:gd name="T18" fmla="*/ 294 w 294"/>
                  <a:gd name="T19" fmla="*/ 122 h 161"/>
                  <a:gd name="T20" fmla="*/ 282 w 294"/>
                  <a:gd name="T21" fmla="*/ 151 h 161"/>
                  <a:gd name="T22" fmla="*/ 227 w 294"/>
                  <a:gd name="T23" fmla="*/ 161 h 161"/>
                  <a:gd name="T24" fmla="*/ 201 w 294"/>
                  <a:gd name="T25" fmla="*/ 131 h 161"/>
                  <a:gd name="T26" fmla="*/ 184 w 294"/>
                  <a:gd name="T27" fmla="*/ 124 h 161"/>
                  <a:gd name="T28" fmla="*/ 163 w 294"/>
                  <a:gd name="T29" fmla="*/ 99 h 161"/>
                  <a:gd name="T30" fmla="*/ 150 w 294"/>
                  <a:gd name="T31" fmla="*/ 102 h 161"/>
                  <a:gd name="T32" fmla="*/ 84 w 294"/>
                  <a:gd name="T33" fmla="*/ 81 h 161"/>
                  <a:gd name="T34" fmla="*/ 79 w 294"/>
                  <a:gd name="T35" fmla="*/ 90 h 161"/>
                  <a:gd name="T36" fmla="*/ 91 w 294"/>
                  <a:gd name="T37" fmla="*/ 114 h 161"/>
                  <a:gd name="T38" fmla="*/ 77 w 294"/>
                  <a:gd name="T39" fmla="*/ 130 h 161"/>
                  <a:gd name="T40" fmla="*/ 64 w 294"/>
                  <a:gd name="T41" fmla="*/ 132 h 161"/>
                  <a:gd name="T42" fmla="*/ 42 w 294"/>
                  <a:gd name="T43" fmla="*/ 111 h 161"/>
                  <a:gd name="T44" fmla="*/ 26 w 294"/>
                  <a:gd name="T45" fmla="*/ 118 h 161"/>
                  <a:gd name="T46" fmla="*/ 16 w 294"/>
                  <a:gd name="T47" fmla="*/ 96 h 161"/>
                  <a:gd name="T48" fmla="*/ 0 w 294"/>
                  <a:gd name="T49" fmla="*/ 68 h 161"/>
                  <a:gd name="T50" fmla="*/ 8 w 294"/>
                  <a:gd name="T51" fmla="*/ 46 h 161"/>
                  <a:gd name="T52" fmla="*/ 24 w 294"/>
                  <a:gd name="T53" fmla="*/ 41 h 161"/>
                  <a:gd name="T54" fmla="*/ 21 w 294"/>
                  <a:gd name="T55" fmla="*/ 13 h 161"/>
                  <a:gd name="T56" fmla="*/ 46 w 294"/>
                  <a:gd name="T57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94" h="161">
                    <a:moveTo>
                      <a:pt x="46" y="0"/>
                    </a:moveTo>
                    <a:lnTo>
                      <a:pt x="100" y="5"/>
                    </a:lnTo>
                    <a:lnTo>
                      <a:pt x="105" y="25"/>
                    </a:lnTo>
                    <a:lnTo>
                      <a:pt x="132" y="29"/>
                    </a:lnTo>
                    <a:lnTo>
                      <a:pt x="188" y="55"/>
                    </a:lnTo>
                    <a:lnTo>
                      <a:pt x="197" y="71"/>
                    </a:lnTo>
                    <a:lnTo>
                      <a:pt x="228" y="79"/>
                    </a:lnTo>
                    <a:lnTo>
                      <a:pt x="237" y="101"/>
                    </a:lnTo>
                    <a:lnTo>
                      <a:pt x="269" y="102"/>
                    </a:lnTo>
                    <a:lnTo>
                      <a:pt x="294" y="122"/>
                    </a:lnTo>
                    <a:lnTo>
                      <a:pt x="282" y="151"/>
                    </a:lnTo>
                    <a:lnTo>
                      <a:pt x="227" y="161"/>
                    </a:lnTo>
                    <a:lnTo>
                      <a:pt x="201" y="131"/>
                    </a:lnTo>
                    <a:lnTo>
                      <a:pt x="184" y="124"/>
                    </a:lnTo>
                    <a:lnTo>
                      <a:pt x="163" y="99"/>
                    </a:lnTo>
                    <a:lnTo>
                      <a:pt x="150" y="102"/>
                    </a:lnTo>
                    <a:lnTo>
                      <a:pt x="84" y="81"/>
                    </a:lnTo>
                    <a:lnTo>
                      <a:pt x="79" y="90"/>
                    </a:lnTo>
                    <a:lnTo>
                      <a:pt x="91" y="114"/>
                    </a:lnTo>
                    <a:lnTo>
                      <a:pt x="77" y="130"/>
                    </a:lnTo>
                    <a:lnTo>
                      <a:pt x="64" y="132"/>
                    </a:lnTo>
                    <a:lnTo>
                      <a:pt x="42" y="111"/>
                    </a:lnTo>
                    <a:lnTo>
                      <a:pt x="26" y="118"/>
                    </a:lnTo>
                    <a:lnTo>
                      <a:pt x="16" y="96"/>
                    </a:lnTo>
                    <a:lnTo>
                      <a:pt x="0" y="68"/>
                    </a:lnTo>
                    <a:lnTo>
                      <a:pt x="8" y="46"/>
                    </a:lnTo>
                    <a:lnTo>
                      <a:pt x="24" y="41"/>
                    </a:lnTo>
                    <a:lnTo>
                      <a:pt x="21" y="1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04" name="Valdemarsvik">
                <a:extLst>
                  <a:ext uri="{FF2B5EF4-FFF2-40B4-BE49-F238E27FC236}">
                    <a16:creationId xmlns:a16="http://schemas.microsoft.com/office/drawing/2014/main" id="{00000000-0008-0000-0200-0000C4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32112" y="3866461"/>
                <a:ext cx="271452" cy="351356"/>
              </a:xfrm>
              <a:custGeom>
                <a:avLst/>
                <a:gdLst>
                  <a:gd name="T0" fmla="*/ 7 w 197"/>
                  <a:gd name="T1" fmla="*/ 0 h 255"/>
                  <a:gd name="T2" fmla="*/ 73 w 197"/>
                  <a:gd name="T3" fmla="*/ 21 h 255"/>
                  <a:gd name="T4" fmla="*/ 86 w 197"/>
                  <a:gd name="T5" fmla="*/ 18 h 255"/>
                  <a:gd name="T6" fmla="*/ 107 w 197"/>
                  <a:gd name="T7" fmla="*/ 43 h 255"/>
                  <a:gd name="T8" fmla="*/ 124 w 197"/>
                  <a:gd name="T9" fmla="*/ 50 h 255"/>
                  <a:gd name="T10" fmla="*/ 150 w 197"/>
                  <a:gd name="T11" fmla="*/ 80 h 255"/>
                  <a:gd name="T12" fmla="*/ 180 w 197"/>
                  <a:gd name="T13" fmla="*/ 100 h 255"/>
                  <a:gd name="T14" fmla="*/ 197 w 197"/>
                  <a:gd name="T15" fmla="*/ 127 h 255"/>
                  <a:gd name="T16" fmla="*/ 181 w 197"/>
                  <a:gd name="T17" fmla="*/ 168 h 255"/>
                  <a:gd name="T18" fmla="*/ 151 w 197"/>
                  <a:gd name="T19" fmla="*/ 155 h 255"/>
                  <a:gd name="T20" fmla="*/ 154 w 197"/>
                  <a:gd name="T21" fmla="*/ 176 h 255"/>
                  <a:gd name="T22" fmla="*/ 183 w 197"/>
                  <a:gd name="T23" fmla="*/ 200 h 255"/>
                  <a:gd name="T24" fmla="*/ 162 w 197"/>
                  <a:gd name="T25" fmla="*/ 215 h 255"/>
                  <a:gd name="T26" fmla="*/ 175 w 197"/>
                  <a:gd name="T27" fmla="*/ 242 h 255"/>
                  <a:gd name="T28" fmla="*/ 156 w 197"/>
                  <a:gd name="T29" fmla="*/ 255 h 255"/>
                  <a:gd name="T30" fmla="*/ 130 w 197"/>
                  <a:gd name="T31" fmla="*/ 252 h 255"/>
                  <a:gd name="T32" fmla="*/ 112 w 197"/>
                  <a:gd name="T33" fmla="*/ 185 h 255"/>
                  <a:gd name="T34" fmla="*/ 92 w 197"/>
                  <a:gd name="T35" fmla="*/ 174 h 255"/>
                  <a:gd name="T36" fmla="*/ 80 w 197"/>
                  <a:gd name="T37" fmla="*/ 191 h 255"/>
                  <a:gd name="T38" fmla="*/ 48 w 197"/>
                  <a:gd name="T39" fmla="*/ 152 h 255"/>
                  <a:gd name="T40" fmla="*/ 49 w 197"/>
                  <a:gd name="T41" fmla="*/ 136 h 255"/>
                  <a:gd name="T42" fmla="*/ 65 w 197"/>
                  <a:gd name="T43" fmla="*/ 130 h 255"/>
                  <a:gd name="T44" fmla="*/ 67 w 197"/>
                  <a:gd name="T45" fmla="*/ 105 h 255"/>
                  <a:gd name="T46" fmla="*/ 21 w 197"/>
                  <a:gd name="T47" fmla="*/ 85 h 255"/>
                  <a:gd name="T48" fmla="*/ 16 w 197"/>
                  <a:gd name="T49" fmla="*/ 59 h 255"/>
                  <a:gd name="T50" fmla="*/ 0 w 197"/>
                  <a:gd name="T51" fmla="*/ 49 h 255"/>
                  <a:gd name="T52" fmla="*/ 14 w 197"/>
                  <a:gd name="T53" fmla="*/ 33 h 255"/>
                  <a:gd name="T54" fmla="*/ 2 w 197"/>
                  <a:gd name="T55" fmla="*/ 9 h 255"/>
                  <a:gd name="T56" fmla="*/ 7 w 197"/>
                  <a:gd name="T57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97" h="255">
                    <a:moveTo>
                      <a:pt x="7" y="0"/>
                    </a:moveTo>
                    <a:lnTo>
                      <a:pt x="73" y="21"/>
                    </a:lnTo>
                    <a:lnTo>
                      <a:pt x="86" y="18"/>
                    </a:lnTo>
                    <a:lnTo>
                      <a:pt x="107" y="43"/>
                    </a:lnTo>
                    <a:lnTo>
                      <a:pt x="124" y="50"/>
                    </a:lnTo>
                    <a:lnTo>
                      <a:pt x="150" y="80"/>
                    </a:lnTo>
                    <a:lnTo>
                      <a:pt x="180" y="100"/>
                    </a:lnTo>
                    <a:lnTo>
                      <a:pt x="197" y="127"/>
                    </a:lnTo>
                    <a:lnTo>
                      <a:pt x="181" y="168"/>
                    </a:lnTo>
                    <a:lnTo>
                      <a:pt x="151" y="155"/>
                    </a:lnTo>
                    <a:lnTo>
                      <a:pt x="154" y="176"/>
                    </a:lnTo>
                    <a:lnTo>
                      <a:pt x="183" y="200"/>
                    </a:lnTo>
                    <a:lnTo>
                      <a:pt x="162" y="215"/>
                    </a:lnTo>
                    <a:lnTo>
                      <a:pt x="175" y="242"/>
                    </a:lnTo>
                    <a:lnTo>
                      <a:pt x="156" y="255"/>
                    </a:lnTo>
                    <a:lnTo>
                      <a:pt x="130" y="252"/>
                    </a:lnTo>
                    <a:lnTo>
                      <a:pt x="112" y="185"/>
                    </a:lnTo>
                    <a:lnTo>
                      <a:pt x="92" y="174"/>
                    </a:lnTo>
                    <a:lnTo>
                      <a:pt x="80" y="191"/>
                    </a:lnTo>
                    <a:lnTo>
                      <a:pt x="48" y="152"/>
                    </a:lnTo>
                    <a:lnTo>
                      <a:pt x="49" y="136"/>
                    </a:lnTo>
                    <a:lnTo>
                      <a:pt x="65" y="130"/>
                    </a:lnTo>
                    <a:lnTo>
                      <a:pt x="67" y="105"/>
                    </a:lnTo>
                    <a:lnTo>
                      <a:pt x="21" y="85"/>
                    </a:lnTo>
                    <a:lnTo>
                      <a:pt x="16" y="59"/>
                    </a:lnTo>
                    <a:lnTo>
                      <a:pt x="0" y="49"/>
                    </a:lnTo>
                    <a:lnTo>
                      <a:pt x="14" y="33"/>
                    </a:lnTo>
                    <a:lnTo>
                      <a:pt x="2" y="9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05" name="Mjölby">
                <a:extLst>
                  <a:ext uri="{FF2B5EF4-FFF2-40B4-BE49-F238E27FC236}">
                    <a16:creationId xmlns:a16="http://schemas.microsoft.com/office/drawing/2014/main" id="{00000000-0008-0000-0200-0000C5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5527" y="3818607"/>
                <a:ext cx="238382" cy="269338"/>
              </a:xfrm>
              <a:custGeom>
                <a:avLst/>
                <a:gdLst>
                  <a:gd name="T0" fmla="*/ 92 w 173"/>
                  <a:gd name="T1" fmla="*/ 0 h 196"/>
                  <a:gd name="T2" fmla="*/ 134 w 173"/>
                  <a:gd name="T3" fmla="*/ 4 h 196"/>
                  <a:gd name="T4" fmla="*/ 130 w 173"/>
                  <a:gd name="T5" fmla="*/ 13 h 196"/>
                  <a:gd name="T6" fmla="*/ 148 w 173"/>
                  <a:gd name="T7" fmla="*/ 14 h 196"/>
                  <a:gd name="T8" fmla="*/ 137 w 173"/>
                  <a:gd name="T9" fmla="*/ 30 h 196"/>
                  <a:gd name="T10" fmla="*/ 163 w 173"/>
                  <a:gd name="T11" fmla="*/ 40 h 196"/>
                  <a:gd name="T12" fmla="*/ 158 w 173"/>
                  <a:gd name="T13" fmla="*/ 63 h 196"/>
                  <a:gd name="T14" fmla="*/ 171 w 173"/>
                  <a:gd name="T15" fmla="*/ 72 h 196"/>
                  <a:gd name="T16" fmla="*/ 162 w 173"/>
                  <a:gd name="T17" fmla="*/ 88 h 196"/>
                  <a:gd name="T18" fmla="*/ 173 w 173"/>
                  <a:gd name="T19" fmla="*/ 177 h 196"/>
                  <a:gd name="T20" fmla="*/ 141 w 173"/>
                  <a:gd name="T21" fmla="*/ 196 h 196"/>
                  <a:gd name="T22" fmla="*/ 127 w 173"/>
                  <a:gd name="T23" fmla="*/ 190 h 196"/>
                  <a:gd name="T24" fmla="*/ 129 w 173"/>
                  <a:gd name="T25" fmla="*/ 175 h 196"/>
                  <a:gd name="T26" fmla="*/ 121 w 173"/>
                  <a:gd name="T27" fmla="*/ 129 h 196"/>
                  <a:gd name="T28" fmla="*/ 71 w 173"/>
                  <a:gd name="T29" fmla="*/ 102 h 196"/>
                  <a:gd name="T30" fmla="*/ 58 w 173"/>
                  <a:gd name="T31" fmla="*/ 106 h 196"/>
                  <a:gd name="T32" fmla="*/ 48 w 173"/>
                  <a:gd name="T33" fmla="*/ 98 h 196"/>
                  <a:gd name="T34" fmla="*/ 37 w 173"/>
                  <a:gd name="T35" fmla="*/ 106 h 196"/>
                  <a:gd name="T36" fmla="*/ 19 w 173"/>
                  <a:gd name="T37" fmla="*/ 110 h 196"/>
                  <a:gd name="T38" fmla="*/ 10 w 173"/>
                  <a:gd name="T39" fmla="*/ 122 h 196"/>
                  <a:gd name="T40" fmla="*/ 0 w 173"/>
                  <a:gd name="T41" fmla="*/ 98 h 196"/>
                  <a:gd name="T42" fmla="*/ 0 w 173"/>
                  <a:gd name="T43" fmla="*/ 68 h 196"/>
                  <a:gd name="T44" fmla="*/ 21 w 173"/>
                  <a:gd name="T45" fmla="*/ 70 h 196"/>
                  <a:gd name="T46" fmla="*/ 41 w 173"/>
                  <a:gd name="T47" fmla="*/ 44 h 196"/>
                  <a:gd name="T48" fmla="*/ 38 w 173"/>
                  <a:gd name="T49" fmla="*/ 27 h 196"/>
                  <a:gd name="T50" fmla="*/ 50 w 173"/>
                  <a:gd name="T51" fmla="*/ 26 h 196"/>
                  <a:gd name="T52" fmla="*/ 75 w 173"/>
                  <a:gd name="T53" fmla="*/ 12 h 196"/>
                  <a:gd name="T54" fmla="*/ 87 w 173"/>
                  <a:gd name="T55" fmla="*/ 12 h 196"/>
                  <a:gd name="T56" fmla="*/ 92 w 173"/>
                  <a:gd name="T5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3" h="196">
                    <a:moveTo>
                      <a:pt x="92" y="0"/>
                    </a:moveTo>
                    <a:lnTo>
                      <a:pt x="134" y="4"/>
                    </a:lnTo>
                    <a:lnTo>
                      <a:pt x="130" y="13"/>
                    </a:lnTo>
                    <a:lnTo>
                      <a:pt x="148" y="14"/>
                    </a:lnTo>
                    <a:lnTo>
                      <a:pt x="137" y="30"/>
                    </a:lnTo>
                    <a:lnTo>
                      <a:pt x="163" y="40"/>
                    </a:lnTo>
                    <a:lnTo>
                      <a:pt x="158" y="63"/>
                    </a:lnTo>
                    <a:lnTo>
                      <a:pt x="171" y="72"/>
                    </a:lnTo>
                    <a:lnTo>
                      <a:pt x="162" y="88"/>
                    </a:lnTo>
                    <a:lnTo>
                      <a:pt x="173" y="177"/>
                    </a:lnTo>
                    <a:lnTo>
                      <a:pt x="141" y="196"/>
                    </a:lnTo>
                    <a:lnTo>
                      <a:pt x="127" y="190"/>
                    </a:lnTo>
                    <a:lnTo>
                      <a:pt x="129" y="175"/>
                    </a:lnTo>
                    <a:lnTo>
                      <a:pt x="121" y="129"/>
                    </a:lnTo>
                    <a:lnTo>
                      <a:pt x="71" y="102"/>
                    </a:lnTo>
                    <a:lnTo>
                      <a:pt x="58" y="106"/>
                    </a:lnTo>
                    <a:lnTo>
                      <a:pt x="48" y="98"/>
                    </a:lnTo>
                    <a:lnTo>
                      <a:pt x="37" y="106"/>
                    </a:lnTo>
                    <a:lnTo>
                      <a:pt x="19" y="110"/>
                    </a:lnTo>
                    <a:lnTo>
                      <a:pt x="10" y="122"/>
                    </a:lnTo>
                    <a:lnTo>
                      <a:pt x="0" y="98"/>
                    </a:lnTo>
                    <a:lnTo>
                      <a:pt x="0" y="68"/>
                    </a:lnTo>
                    <a:lnTo>
                      <a:pt x="21" y="70"/>
                    </a:lnTo>
                    <a:lnTo>
                      <a:pt x="41" y="44"/>
                    </a:lnTo>
                    <a:lnTo>
                      <a:pt x="38" y="27"/>
                    </a:lnTo>
                    <a:lnTo>
                      <a:pt x="50" y="26"/>
                    </a:lnTo>
                    <a:lnTo>
                      <a:pt x="75" y="12"/>
                    </a:lnTo>
                    <a:lnTo>
                      <a:pt x="87" y="1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06" name="Ödeshög">
                <a:extLst>
                  <a:ext uri="{FF2B5EF4-FFF2-40B4-BE49-F238E27FC236}">
                    <a16:creationId xmlns:a16="http://schemas.microsoft.com/office/drawing/2014/main" id="{00000000-0008-0000-0200-0000C6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52242" y="3902012"/>
                <a:ext cx="183247" cy="237869"/>
              </a:xfrm>
              <a:custGeom>
                <a:avLst/>
                <a:gdLst>
                  <a:gd name="T0" fmla="*/ 86 w 132"/>
                  <a:gd name="T1" fmla="*/ 0 h 172"/>
                  <a:gd name="T2" fmla="*/ 103 w 132"/>
                  <a:gd name="T3" fmla="*/ 7 h 172"/>
                  <a:gd name="T4" fmla="*/ 103 w 132"/>
                  <a:gd name="T5" fmla="*/ 37 h 172"/>
                  <a:gd name="T6" fmla="*/ 113 w 132"/>
                  <a:gd name="T7" fmla="*/ 61 h 172"/>
                  <a:gd name="T8" fmla="*/ 107 w 132"/>
                  <a:gd name="T9" fmla="*/ 87 h 172"/>
                  <a:gd name="T10" fmla="*/ 110 w 132"/>
                  <a:gd name="T11" fmla="*/ 109 h 172"/>
                  <a:gd name="T12" fmla="*/ 132 w 132"/>
                  <a:gd name="T13" fmla="*/ 138 h 172"/>
                  <a:gd name="T14" fmla="*/ 119 w 132"/>
                  <a:gd name="T15" fmla="*/ 161 h 172"/>
                  <a:gd name="T16" fmla="*/ 72 w 132"/>
                  <a:gd name="T17" fmla="*/ 172 h 172"/>
                  <a:gd name="T18" fmla="*/ 69 w 132"/>
                  <a:gd name="T19" fmla="*/ 154 h 172"/>
                  <a:gd name="T20" fmla="*/ 22 w 132"/>
                  <a:gd name="T21" fmla="*/ 161 h 172"/>
                  <a:gd name="T22" fmla="*/ 0 w 132"/>
                  <a:gd name="T23" fmla="*/ 150 h 172"/>
                  <a:gd name="T24" fmla="*/ 17 w 132"/>
                  <a:gd name="T25" fmla="*/ 93 h 172"/>
                  <a:gd name="T26" fmla="*/ 26 w 132"/>
                  <a:gd name="T27" fmla="*/ 49 h 172"/>
                  <a:gd name="T28" fmla="*/ 35 w 132"/>
                  <a:gd name="T29" fmla="*/ 36 h 172"/>
                  <a:gd name="T30" fmla="*/ 30 w 132"/>
                  <a:gd name="T31" fmla="*/ 23 h 172"/>
                  <a:gd name="T32" fmla="*/ 38 w 132"/>
                  <a:gd name="T33" fmla="*/ 2 h 172"/>
                  <a:gd name="T34" fmla="*/ 50 w 132"/>
                  <a:gd name="T35" fmla="*/ 9 h 172"/>
                  <a:gd name="T36" fmla="*/ 86 w 132"/>
                  <a:gd name="T37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2" h="172">
                    <a:moveTo>
                      <a:pt x="86" y="0"/>
                    </a:moveTo>
                    <a:lnTo>
                      <a:pt x="103" y="7"/>
                    </a:lnTo>
                    <a:lnTo>
                      <a:pt x="103" y="37"/>
                    </a:lnTo>
                    <a:lnTo>
                      <a:pt x="113" y="61"/>
                    </a:lnTo>
                    <a:lnTo>
                      <a:pt x="107" y="87"/>
                    </a:lnTo>
                    <a:lnTo>
                      <a:pt x="110" y="109"/>
                    </a:lnTo>
                    <a:lnTo>
                      <a:pt x="132" y="138"/>
                    </a:lnTo>
                    <a:lnTo>
                      <a:pt x="119" y="161"/>
                    </a:lnTo>
                    <a:lnTo>
                      <a:pt x="72" y="172"/>
                    </a:lnTo>
                    <a:lnTo>
                      <a:pt x="69" y="154"/>
                    </a:lnTo>
                    <a:lnTo>
                      <a:pt x="22" y="161"/>
                    </a:lnTo>
                    <a:lnTo>
                      <a:pt x="0" y="150"/>
                    </a:lnTo>
                    <a:lnTo>
                      <a:pt x="17" y="93"/>
                    </a:lnTo>
                    <a:lnTo>
                      <a:pt x="26" y="49"/>
                    </a:lnTo>
                    <a:lnTo>
                      <a:pt x="35" y="36"/>
                    </a:lnTo>
                    <a:lnTo>
                      <a:pt x="30" y="23"/>
                    </a:lnTo>
                    <a:lnTo>
                      <a:pt x="38" y="2"/>
                    </a:lnTo>
                    <a:lnTo>
                      <a:pt x="50" y="9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07" name="Boxholm">
                <a:extLst>
                  <a:ext uri="{FF2B5EF4-FFF2-40B4-BE49-F238E27FC236}">
                    <a16:creationId xmlns:a16="http://schemas.microsoft.com/office/drawing/2014/main" id="{00000000-0008-0000-0200-0000C7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1040" y="3953948"/>
                <a:ext cx="237004" cy="273441"/>
              </a:xfrm>
              <a:custGeom>
                <a:avLst/>
                <a:gdLst>
                  <a:gd name="T0" fmla="*/ 44 w 172"/>
                  <a:gd name="T1" fmla="*/ 0 h 199"/>
                  <a:gd name="T2" fmla="*/ 54 w 172"/>
                  <a:gd name="T3" fmla="*/ 8 h 199"/>
                  <a:gd name="T4" fmla="*/ 67 w 172"/>
                  <a:gd name="T5" fmla="*/ 4 h 199"/>
                  <a:gd name="T6" fmla="*/ 117 w 172"/>
                  <a:gd name="T7" fmla="*/ 31 h 199"/>
                  <a:gd name="T8" fmla="*/ 125 w 172"/>
                  <a:gd name="T9" fmla="*/ 77 h 199"/>
                  <a:gd name="T10" fmla="*/ 123 w 172"/>
                  <a:gd name="T11" fmla="*/ 92 h 199"/>
                  <a:gd name="T12" fmla="*/ 137 w 172"/>
                  <a:gd name="T13" fmla="*/ 98 h 199"/>
                  <a:gd name="T14" fmla="*/ 139 w 172"/>
                  <a:gd name="T15" fmla="*/ 117 h 199"/>
                  <a:gd name="T16" fmla="*/ 159 w 172"/>
                  <a:gd name="T17" fmla="*/ 118 h 199"/>
                  <a:gd name="T18" fmla="*/ 154 w 172"/>
                  <a:gd name="T19" fmla="*/ 128 h 199"/>
                  <a:gd name="T20" fmla="*/ 172 w 172"/>
                  <a:gd name="T21" fmla="*/ 140 h 199"/>
                  <a:gd name="T22" fmla="*/ 164 w 172"/>
                  <a:gd name="T23" fmla="*/ 156 h 199"/>
                  <a:gd name="T24" fmla="*/ 168 w 172"/>
                  <a:gd name="T25" fmla="*/ 199 h 199"/>
                  <a:gd name="T26" fmla="*/ 142 w 172"/>
                  <a:gd name="T27" fmla="*/ 198 h 199"/>
                  <a:gd name="T28" fmla="*/ 126 w 172"/>
                  <a:gd name="T29" fmla="*/ 177 h 199"/>
                  <a:gd name="T30" fmla="*/ 54 w 172"/>
                  <a:gd name="T31" fmla="*/ 162 h 199"/>
                  <a:gd name="T32" fmla="*/ 41 w 172"/>
                  <a:gd name="T33" fmla="*/ 110 h 199"/>
                  <a:gd name="T34" fmla="*/ 25 w 172"/>
                  <a:gd name="T35" fmla="*/ 101 h 199"/>
                  <a:gd name="T36" fmla="*/ 3 w 172"/>
                  <a:gd name="T37" fmla="*/ 72 h 199"/>
                  <a:gd name="T38" fmla="*/ 0 w 172"/>
                  <a:gd name="T39" fmla="*/ 50 h 199"/>
                  <a:gd name="T40" fmla="*/ 6 w 172"/>
                  <a:gd name="T41" fmla="*/ 24 h 199"/>
                  <a:gd name="T42" fmla="*/ 15 w 172"/>
                  <a:gd name="T43" fmla="*/ 12 h 199"/>
                  <a:gd name="T44" fmla="*/ 33 w 172"/>
                  <a:gd name="T45" fmla="*/ 8 h 199"/>
                  <a:gd name="T46" fmla="*/ 44 w 172"/>
                  <a:gd name="T47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2" h="199">
                    <a:moveTo>
                      <a:pt x="44" y="0"/>
                    </a:moveTo>
                    <a:lnTo>
                      <a:pt x="54" y="8"/>
                    </a:lnTo>
                    <a:lnTo>
                      <a:pt x="67" y="4"/>
                    </a:lnTo>
                    <a:lnTo>
                      <a:pt x="117" y="31"/>
                    </a:lnTo>
                    <a:lnTo>
                      <a:pt x="125" y="77"/>
                    </a:lnTo>
                    <a:lnTo>
                      <a:pt x="123" y="92"/>
                    </a:lnTo>
                    <a:lnTo>
                      <a:pt x="137" y="98"/>
                    </a:lnTo>
                    <a:lnTo>
                      <a:pt x="139" y="117"/>
                    </a:lnTo>
                    <a:lnTo>
                      <a:pt x="159" y="118"/>
                    </a:lnTo>
                    <a:lnTo>
                      <a:pt x="154" y="128"/>
                    </a:lnTo>
                    <a:lnTo>
                      <a:pt x="172" y="140"/>
                    </a:lnTo>
                    <a:lnTo>
                      <a:pt x="164" y="156"/>
                    </a:lnTo>
                    <a:lnTo>
                      <a:pt x="168" y="199"/>
                    </a:lnTo>
                    <a:lnTo>
                      <a:pt x="142" y="198"/>
                    </a:lnTo>
                    <a:lnTo>
                      <a:pt x="126" y="177"/>
                    </a:lnTo>
                    <a:lnTo>
                      <a:pt x="54" y="162"/>
                    </a:lnTo>
                    <a:lnTo>
                      <a:pt x="41" y="110"/>
                    </a:lnTo>
                    <a:lnTo>
                      <a:pt x="25" y="101"/>
                    </a:lnTo>
                    <a:lnTo>
                      <a:pt x="3" y="72"/>
                    </a:lnTo>
                    <a:lnTo>
                      <a:pt x="0" y="50"/>
                    </a:lnTo>
                    <a:lnTo>
                      <a:pt x="6" y="24"/>
                    </a:lnTo>
                    <a:lnTo>
                      <a:pt x="15" y="12"/>
                    </a:lnTo>
                    <a:lnTo>
                      <a:pt x="33" y="8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08" name="Linköping">
                <a:extLst>
                  <a:ext uri="{FF2B5EF4-FFF2-40B4-BE49-F238E27FC236}">
                    <a16:creationId xmlns:a16="http://schemas.microsoft.com/office/drawing/2014/main" id="{00000000-0008-0000-0200-0000C8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4305" y="3646348"/>
                <a:ext cx="362396" cy="500368"/>
              </a:xfrm>
              <a:custGeom>
                <a:avLst/>
                <a:gdLst>
                  <a:gd name="T0" fmla="*/ 43 w 263"/>
                  <a:gd name="T1" fmla="*/ 0 h 363"/>
                  <a:gd name="T2" fmla="*/ 60 w 263"/>
                  <a:gd name="T3" fmla="*/ 15 h 363"/>
                  <a:gd name="T4" fmla="*/ 76 w 263"/>
                  <a:gd name="T5" fmla="*/ 8 h 363"/>
                  <a:gd name="T6" fmla="*/ 87 w 263"/>
                  <a:gd name="T7" fmla="*/ 8 h 363"/>
                  <a:gd name="T8" fmla="*/ 93 w 263"/>
                  <a:gd name="T9" fmla="*/ 25 h 363"/>
                  <a:gd name="T10" fmla="*/ 110 w 263"/>
                  <a:gd name="T11" fmla="*/ 10 h 363"/>
                  <a:gd name="T12" fmla="*/ 118 w 263"/>
                  <a:gd name="T13" fmla="*/ 25 h 363"/>
                  <a:gd name="T14" fmla="*/ 141 w 263"/>
                  <a:gd name="T15" fmla="*/ 59 h 363"/>
                  <a:gd name="T16" fmla="*/ 162 w 263"/>
                  <a:gd name="T17" fmla="*/ 59 h 363"/>
                  <a:gd name="T18" fmla="*/ 165 w 263"/>
                  <a:gd name="T19" fmla="*/ 80 h 363"/>
                  <a:gd name="T20" fmla="*/ 217 w 263"/>
                  <a:gd name="T21" fmla="*/ 91 h 363"/>
                  <a:gd name="T22" fmla="*/ 214 w 263"/>
                  <a:gd name="T23" fmla="*/ 108 h 363"/>
                  <a:gd name="T24" fmla="*/ 235 w 263"/>
                  <a:gd name="T25" fmla="*/ 121 h 363"/>
                  <a:gd name="T26" fmla="*/ 226 w 263"/>
                  <a:gd name="T27" fmla="*/ 135 h 363"/>
                  <a:gd name="T28" fmla="*/ 247 w 263"/>
                  <a:gd name="T29" fmla="*/ 147 h 363"/>
                  <a:gd name="T30" fmla="*/ 256 w 263"/>
                  <a:gd name="T31" fmla="*/ 160 h 363"/>
                  <a:gd name="T32" fmla="*/ 263 w 263"/>
                  <a:gd name="T33" fmla="*/ 175 h 363"/>
                  <a:gd name="T34" fmla="*/ 229 w 263"/>
                  <a:gd name="T35" fmla="*/ 199 h 363"/>
                  <a:gd name="T36" fmla="*/ 209 w 263"/>
                  <a:gd name="T37" fmla="*/ 193 h 363"/>
                  <a:gd name="T38" fmla="*/ 178 w 263"/>
                  <a:gd name="T39" fmla="*/ 215 h 363"/>
                  <a:gd name="T40" fmla="*/ 171 w 263"/>
                  <a:gd name="T41" fmla="*/ 231 h 363"/>
                  <a:gd name="T42" fmla="*/ 186 w 263"/>
                  <a:gd name="T43" fmla="*/ 241 h 363"/>
                  <a:gd name="T44" fmla="*/ 187 w 263"/>
                  <a:gd name="T45" fmla="*/ 260 h 363"/>
                  <a:gd name="T46" fmla="*/ 183 w 263"/>
                  <a:gd name="T47" fmla="*/ 277 h 363"/>
                  <a:gd name="T48" fmla="*/ 149 w 263"/>
                  <a:gd name="T49" fmla="*/ 283 h 363"/>
                  <a:gd name="T50" fmla="*/ 131 w 263"/>
                  <a:gd name="T51" fmla="*/ 302 h 363"/>
                  <a:gd name="T52" fmla="*/ 116 w 263"/>
                  <a:gd name="T53" fmla="*/ 291 h 363"/>
                  <a:gd name="T54" fmla="*/ 95 w 263"/>
                  <a:gd name="T55" fmla="*/ 281 h 363"/>
                  <a:gd name="T56" fmla="*/ 93 w 263"/>
                  <a:gd name="T57" fmla="*/ 305 h 363"/>
                  <a:gd name="T58" fmla="*/ 81 w 263"/>
                  <a:gd name="T59" fmla="*/ 328 h 363"/>
                  <a:gd name="T60" fmla="*/ 82 w 263"/>
                  <a:gd name="T61" fmla="*/ 345 h 363"/>
                  <a:gd name="T62" fmla="*/ 66 w 263"/>
                  <a:gd name="T63" fmla="*/ 358 h 363"/>
                  <a:gd name="T64" fmla="*/ 57 w 263"/>
                  <a:gd name="T65" fmla="*/ 349 h 363"/>
                  <a:gd name="T66" fmla="*/ 39 w 263"/>
                  <a:gd name="T67" fmla="*/ 363 h 363"/>
                  <a:gd name="T68" fmla="*/ 21 w 263"/>
                  <a:gd name="T69" fmla="*/ 351 h 363"/>
                  <a:gd name="T70" fmla="*/ 26 w 263"/>
                  <a:gd name="T71" fmla="*/ 341 h 363"/>
                  <a:gd name="T72" fmla="*/ 6 w 263"/>
                  <a:gd name="T73" fmla="*/ 340 h 363"/>
                  <a:gd name="T74" fmla="*/ 4 w 263"/>
                  <a:gd name="T75" fmla="*/ 321 h 363"/>
                  <a:gd name="T76" fmla="*/ 36 w 263"/>
                  <a:gd name="T77" fmla="*/ 302 h 363"/>
                  <a:gd name="T78" fmla="*/ 25 w 263"/>
                  <a:gd name="T79" fmla="*/ 213 h 363"/>
                  <a:gd name="T80" fmla="*/ 34 w 263"/>
                  <a:gd name="T81" fmla="*/ 197 h 363"/>
                  <a:gd name="T82" fmla="*/ 21 w 263"/>
                  <a:gd name="T83" fmla="*/ 188 h 363"/>
                  <a:gd name="T84" fmla="*/ 26 w 263"/>
                  <a:gd name="T85" fmla="*/ 165 h 363"/>
                  <a:gd name="T86" fmla="*/ 0 w 263"/>
                  <a:gd name="T87" fmla="*/ 155 h 363"/>
                  <a:gd name="T88" fmla="*/ 11 w 263"/>
                  <a:gd name="T89" fmla="*/ 139 h 363"/>
                  <a:gd name="T90" fmla="*/ 36 w 263"/>
                  <a:gd name="T91" fmla="*/ 120 h 363"/>
                  <a:gd name="T92" fmla="*/ 32 w 263"/>
                  <a:gd name="T93" fmla="*/ 20 h 363"/>
                  <a:gd name="T94" fmla="*/ 43 w 263"/>
                  <a:gd name="T95" fmla="*/ 0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63" h="363">
                    <a:moveTo>
                      <a:pt x="43" y="0"/>
                    </a:moveTo>
                    <a:lnTo>
                      <a:pt x="60" y="15"/>
                    </a:lnTo>
                    <a:lnTo>
                      <a:pt x="76" y="8"/>
                    </a:lnTo>
                    <a:lnTo>
                      <a:pt x="87" y="8"/>
                    </a:lnTo>
                    <a:lnTo>
                      <a:pt x="93" y="25"/>
                    </a:lnTo>
                    <a:lnTo>
                      <a:pt x="110" y="10"/>
                    </a:lnTo>
                    <a:lnTo>
                      <a:pt x="118" y="25"/>
                    </a:lnTo>
                    <a:lnTo>
                      <a:pt x="141" y="59"/>
                    </a:lnTo>
                    <a:lnTo>
                      <a:pt x="162" y="59"/>
                    </a:lnTo>
                    <a:lnTo>
                      <a:pt x="165" y="80"/>
                    </a:lnTo>
                    <a:lnTo>
                      <a:pt x="217" y="91"/>
                    </a:lnTo>
                    <a:lnTo>
                      <a:pt x="214" y="108"/>
                    </a:lnTo>
                    <a:lnTo>
                      <a:pt x="235" y="121"/>
                    </a:lnTo>
                    <a:lnTo>
                      <a:pt x="226" y="135"/>
                    </a:lnTo>
                    <a:lnTo>
                      <a:pt x="247" y="147"/>
                    </a:lnTo>
                    <a:lnTo>
                      <a:pt x="256" y="160"/>
                    </a:lnTo>
                    <a:lnTo>
                      <a:pt x="263" y="175"/>
                    </a:lnTo>
                    <a:lnTo>
                      <a:pt x="229" y="199"/>
                    </a:lnTo>
                    <a:lnTo>
                      <a:pt x="209" y="193"/>
                    </a:lnTo>
                    <a:lnTo>
                      <a:pt x="178" y="215"/>
                    </a:lnTo>
                    <a:lnTo>
                      <a:pt x="171" y="231"/>
                    </a:lnTo>
                    <a:lnTo>
                      <a:pt x="186" y="241"/>
                    </a:lnTo>
                    <a:lnTo>
                      <a:pt x="187" y="260"/>
                    </a:lnTo>
                    <a:lnTo>
                      <a:pt x="183" y="277"/>
                    </a:lnTo>
                    <a:lnTo>
                      <a:pt x="149" y="283"/>
                    </a:lnTo>
                    <a:lnTo>
                      <a:pt x="131" y="302"/>
                    </a:lnTo>
                    <a:lnTo>
                      <a:pt x="116" y="291"/>
                    </a:lnTo>
                    <a:lnTo>
                      <a:pt x="95" y="281"/>
                    </a:lnTo>
                    <a:lnTo>
                      <a:pt x="93" y="305"/>
                    </a:lnTo>
                    <a:lnTo>
                      <a:pt x="81" y="328"/>
                    </a:lnTo>
                    <a:lnTo>
                      <a:pt x="82" y="345"/>
                    </a:lnTo>
                    <a:lnTo>
                      <a:pt x="66" y="358"/>
                    </a:lnTo>
                    <a:lnTo>
                      <a:pt x="57" y="349"/>
                    </a:lnTo>
                    <a:lnTo>
                      <a:pt x="39" y="363"/>
                    </a:lnTo>
                    <a:lnTo>
                      <a:pt x="21" y="351"/>
                    </a:lnTo>
                    <a:lnTo>
                      <a:pt x="26" y="341"/>
                    </a:lnTo>
                    <a:lnTo>
                      <a:pt x="6" y="340"/>
                    </a:lnTo>
                    <a:lnTo>
                      <a:pt x="4" y="321"/>
                    </a:lnTo>
                    <a:lnTo>
                      <a:pt x="36" y="302"/>
                    </a:lnTo>
                    <a:lnTo>
                      <a:pt x="25" y="213"/>
                    </a:lnTo>
                    <a:lnTo>
                      <a:pt x="34" y="197"/>
                    </a:lnTo>
                    <a:lnTo>
                      <a:pt x="21" y="188"/>
                    </a:lnTo>
                    <a:lnTo>
                      <a:pt x="26" y="165"/>
                    </a:lnTo>
                    <a:lnTo>
                      <a:pt x="0" y="155"/>
                    </a:lnTo>
                    <a:lnTo>
                      <a:pt x="11" y="139"/>
                    </a:lnTo>
                    <a:lnTo>
                      <a:pt x="36" y="120"/>
                    </a:lnTo>
                    <a:lnTo>
                      <a:pt x="32" y="20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09" name="Åtvidaberg">
                <a:extLst>
                  <a:ext uri="{FF2B5EF4-FFF2-40B4-BE49-F238E27FC236}">
                    <a16:creationId xmlns:a16="http://schemas.microsoft.com/office/drawing/2014/main" id="{00000000-0008-0000-0200-0000C9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19930" y="3886971"/>
                <a:ext cx="304503" cy="263848"/>
              </a:xfrm>
              <a:custGeom>
                <a:avLst/>
                <a:gdLst>
                  <a:gd name="T0" fmla="*/ 92 w 220"/>
                  <a:gd name="T1" fmla="*/ 0 h 191"/>
                  <a:gd name="T2" fmla="*/ 102 w 220"/>
                  <a:gd name="T3" fmla="*/ 22 h 191"/>
                  <a:gd name="T4" fmla="*/ 118 w 220"/>
                  <a:gd name="T5" fmla="*/ 15 h 191"/>
                  <a:gd name="T6" fmla="*/ 140 w 220"/>
                  <a:gd name="T7" fmla="*/ 36 h 191"/>
                  <a:gd name="T8" fmla="*/ 153 w 220"/>
                  <a:gd name="T9" fmla="*/ 34 h 191"/>
                  <a:gd name="T10" fmla="*/ 169 w 220"/>
                  <a:gd name="T11" fmla="*/ 44 h 191"/>
                  <a:gd name="T12" fmla="*/ 174 w 220"/>
                  <a:gd name="T13" fmla="*/ 70 h 191"/>
                  <a:gd name="T14" fmla="*/ 220 w 220"/>
                  <a:gd name="T15" fmla="*/ 90 h 191"/>
                  <a:gd name="T16" fmla="*/ 218 w 220"/>
                  <a:gd name="T17" fmla="*/ 115 h 191"/>
                  <a:gd name="T18" fmla="*/ 202 w 220"/>
                  <a:gd name="T19" fmla="*/ 121 h 191"/>
                  <a:gd name="T20" fmla="*/ 201 w 220"/>
                  <a:gd name="T21" fmla="*/ 137 h 191"/>
                  <a:gd name="T22" fmla="*/ 174 w 220"/>
                  <a:gd name="T23" fmla="*/ 147 h 191"/>
                  <a:gd name="T24" fmla="*/ 161 w 220"/>
                  <a:gd name="T25" fmla="*/ 134 h 191"/>
                  <a:gd name="T26" fmla="*/ 129 w 220"/>
                  <a:gd name="T27" fmla="*/ 165 h 191"/>
                  <a:gd name="T28" fmla="*/ 135 w 220"/>
                  <a:gd name="T29" fmla="*/ 188 h 191"/>
                  <a:gd name="T30" fmla="*/ 117 w 220"/>
                  <a:gd name="T31" fmla="*/ 191 h 191"/>
                  <a:gd name="T32" fmla="*/ 106 w 220"/>
                  <a:gd name="T33" fmla="*/ 178 h 191"/>
                  <a:gd name="T34" fmla="*/ 78 w 220"/>
                  <a:gd name="T35" fmla="*/ 178 h 191"/>
                  <a:gd name="T36" fmla="*/ 81 w 220"/>
                  <a:gd name="T37" fmla="*/ 163 h 191"/>
                  <a:gd name="T38" fmla="*/ 64 w 220"/>
                  <a:gd name="T39" fmla="*/ 154 h 191"/>
                  <a:gd name="T40" fmla="*/ 58 w 220"/>
                  <a:gd name="T41" fmla="*/ 137 h 191"/>
                  <a:gd name="T42" fmla="*/ 37 w 220"/>
                  <a:gd name="T43" fmla="*/ 129 h 191"/>
                  <a:gd name="T44" fmla="*/ 25 w 220"/>
                  <a:gd name="T45" fmla="*/ 107 h 191"/>
                  <a:gd name="T46" fmla="*/ 12 w 220"/>
                  <a:gd name="T47" fmla="*/ 102 h 191"/>
                  <a:gd name="T48" fmla="*/ 16 w 220"/>
                  <a:gd name="T49" fmla="*/ 85 h 191"/>
                  <a:gd name="T50" fmla="*/ 15 w 220"/>
                  <a:gd name="T51" fmla="*/ 66 h 191"/>
                  <a:gd name="T52" fmla="*/ 0 w 220"/>
                  <a:gd name="T53" fmla="*/ 56 h 191"/>
                  <a:gd name="T54" fmla="*/ 7 w 220"/>
                  <a:gd name="T55" fmla="*/ 40 h 191"/>
                  <a:gd name="T56" fmla="*/ 38 w 220"/>
                  <a:gd name="T57" fmla="*/ 18 h 191"/>
                  <a:gd name="T58" fmla="*/ 58 w 220"/>
                  <a:gd name="T59" fmla="*/ 24 h 191"/>
                  <a:gd name="T60" fmla="*/ 92 w 220"/>
                  <a:gd name="T61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0" h="191">
                    <a:moveTo>
                      <a:pt x="92" y="0"/>
                    </a:moveTo>
                    <a:lnTo>
                      <a:pt x="102" y="22"/>
                    </a:lnTo>
                    <a:lnTo>
                      <a:pt x="118" y="15"/>
                    </a:lnTo>
                    <a:lnTo>
                      <a:pt x="140" y="36"/>
                    </a:lnTo>
                    <a:lnTo>
                      <a:pt x="153" y="34"/>
                    </a:lnTo>
                    <a:lnTo>
                      <a:pt x="169" y="44"/>
                    </a:lnTo>
                    <a:lnTo>
                      <a:pt x="174" y="70"/>
                    </a:lnTo>
                    <a:lnTo>
                      <a:pt x="220" y="90"/>
                    </a:lnTo>
                    <a:lnTo>
                      <a:pt x="218" y="115"/>
                    </a:lnTo>
                    <a:lnTo>
                      <a:pt x="202" y="121"/>
                    </a:lnTo>
                    <a:lnTo>
                      <a:pt x="201" y="137"/>
                    </a:lnTo>
                    <a:lnTo>
                      <a:pt x="174" y="147"/>
                    </a:lnTo>
                    <a:lnTo>
                      <a:pt x="161" y="134"/>
                    </a:lnTo>
                    <a:lnTo>
                      <a:pt x="129" y="165"/>
                    </a:lnTo>
                    <a:lnTo>
                      <a:pt x="135" y="188"/>
                    </a:lnTo>
                    <a:lnTo>
                      <a:pt x="117" y="191"/>
                    </a:lnTo>
                    <a:lnTo>
                      <a:pt x="106" y="178"/>
                    </a:lnTo>
                    <a:lnTo>
                      <a:pt x="78" y="178"/>
                    </a:lnTo>
                    <a:lnTo>
                      <a:pt x="81" y="163"/>
                    </a:lnTo>
                    <a:lnTo>
                      <a:pt x="64" y="154"/>
                    </a:lnTo>
                    <a:lnTo>
                      <a:pt x="58" y="137"/>
                    </a:lnTo>
                    <a:lnTo>
                      <a:pt x="37" y="129"/>
                    </a:lnTo>
                    <a:lnTo>
                      <a:pt x="25" y="107"/>
                    </a:lnTo>
                    <a:lnTo>
                      <a:pt x="12" y="102"/>
                    </a:lnTo>
                    <a:lnTo>
                      <a:pt x="16" y="85"/>
                    </a:lnTo>
                    <a:lnTo>
                      <a:pt x="15" y="66"/>
                    </a:lnTo>
                    <a:lnTo>
                      <a:pt x="0" y="56"/>
                    </a:lnTo>
                    <a:lnTo>
                      <a:pt x="7" y="40"/>
                    </a:lnTo>
                    <a:lnTo>
                      <a:pt x="38" y="18"/>
                    </a:lnTo>
                    <a:lnTo>
                      <a:pt x="58" y="24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10" name="Kinda">
                <a:extLst>
                  <a:ext uri="{FF2B5EF4-FFF2-40B4-BE49-F238E27FC236}">
                    <a16:creationId xmlns:a16="http://schemas.microsoft.com/office/drawing/2014/main" id="{00000000-0008-0000-0200-0000CA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7020" y="4027783"/>
                <a:ext cx="327947" cy="351355"/>
              </a:xfrm>
              <a:custGeom>
                <a:avLst/>
                <a:gdLst>
                  <a:gd name="T0" fmla="*/ 152 w 238"/>
                  <a:gd name="T1" fmla="*/ 0 h 255"/>
                  <a:gd name="T2" fmla="*/ 165 w 238"/>
                  <a:gd name="T3" fmla="*/ 5 h 255"/>
                  <a:gd name="T4" fmla="*/ 177 w 238"/>
                  <a:gd name="T5" fmla="*/ 27 h 255"/>
                  <a:gd name="T6" fmla="*/ 198 w 238"/>
                  <a:gd name="T7" fmla="*/ 35 h 255"/>
                  <a:gd name="T8" fmla="*/ 204 w 238"/>
                  <a:gd name="T9" fmla="*/ 52 h 255"/>
                  <a:gd name="T10" fmla="*/ 221 w 238"/>
                  <a:gd name="T11" fmla="*/ 61 h 255"/>
                  <a:gd name="T12" fmla="*/ 218 w 238"/>
                  <a:gd name="T13" fmla="*/ 76 h 255"/>
                  <a:gd name="T14" fmla="*/ 211 w 238"/>
                  <a:gd name="T15" fmla="*/ 107 h 255"/>
                  <a:gd name="T16" fmla="*/ 238 w 238"/>
                  <a:gd name="T17" fmla="*/ 146 h 255"/>
                  <a:gd name="T18" fmla="*/ 225 w 238"/>
                  <a:gd name="T19" fmla="*/ 158 h 255"/>
                  <a:gd name="T20" fmla="*/ 238 w 238"/>
                  <a:gd name="T21" fmla="*/ 212 h 255"/>
                  <a:gd name="T22" fmla="*/ 225 w 238"/>
                  <a:gd name="T23" fmla="*/ 216 h 255"/>
                  <a:gd name="T24" fmla="*/ 193 w 238"/>
                  <a:gd name="T25" fmla="*/ 245 h 255"/>
                  <a:gd name="T26" fmla="*/ 174 w 238"/>
                  <a:gd name="T27" fmla="*/ 233 h 255"/>
                  <a:gd name="T28" fmla="*/ 148 w 238"/>
                  <a:gd name="T29" fmla="*/ 245 h 255"/>
                  <a:gd name="T30" fmla="*/ 142 w 238"/>
                  <a:gd name="T31" fmla="*/ 225 h 255"/>
                  <a:gd name="T32" fmla="*/ 106 w 238"/>
                  <a:gd name="T33" fmla="*/ 214 h 255"/>
                  <a:gd name="T34" fmla="*/ 76 w 238"/>
                  <a:gd name="T35" fmla="*/ 221 h 255"/>
                  <a:gd name="T36" fmla="*/ 80 w 238"/>
                  <a:gd name="T37" fmla="*/ 239 h 255"/>
                  <a:gd name="T38" fmla="*/ 62 w 238"/>
                  <a:gd name="T39" fmla="*/ 255 h 255"/>
                  <a:gd name="T40" fmla="*/ 54 w 238"/>
                  <a:gd name="T41" fmla="*/ 210 h 255"/>
                  <a:gd name="T42" fmla="*/ 38 w 238"/>
                  <a:gd name="T43" fmla="*/ 208 h 255"/>
                  <a:gd name="T44" fmla="*/ 32 w 238"/>
                  <a:gd name="T45" fmla="*/ 193 h 255"/>
                  <a:gd name="T46" fmla="*/ 17 w 238"/>
                  <a:gd name="T47" fmla="*/ 193 h 255"/>
                  <a:gd name="T48" fmla="*/ 21 w 238"/>
                  <a:gd name="T49" fmla="*/ 154 h 255"/>
                  <a:gd name="T50" fmla="*/ 4 w 238"/>
                  <a:gd name="T51" fmla="*/ 145 h 255"/>
                  <a:gd name="T52" fmla="*/ 0 w 238"/>
                  <a:gd name="T53" fmla="*/ 102 h 255"/>
                  <a:gd name="T54" fmla="*/ 8 w 238"/>
                  <a:gd name="T55" fmla="*/ 86 h 255"/>
                  <a:gd name="T56" fmla="*/ 26 w 238"/>
                  <a:gd name="T57" fmla="*/ 72 h 255"/>
                  <a:gd name="T58" fmla="*/ 35 w 238"/>
                  <a:gd name="T59" fmla="*/ 81 h 255"/>
                  <a:gd name="T60" fmla="*/ 51 w 238"/>
                  <a:gd name="T61" fmla="*/ 68 h 255"/>
                  <a:gd name="T62" fmla="*/ 50 w 238"/>
                  <a:gd name="T63" fmla="*/ 51 h 255"/>
                  <a:gd name="T64" fmla="*/ 62 w 238"/>
                  <a:gd name="T65" fmla="*/ 28 h 255"/>
                  <a:gd name="T66" fmla="*/ 64 w 238"/>
                  <a:gd name="T67" fmla="*/ 4 h 255"/>
                  <a:gd name="T68" fmla="*/ 85 w 238"/>
                  <a:gd name="T69" fmla="*/ 14 h 255"/>
                  <a:gd name="T70" fmla="*/ 100 w 238"/>
                  <a:gd name="T71" fmla="*/ 25 h 255"/>
                  <a:gd name="T72" fmla="*/ 118 w 238"/>
                  <a:gd name="T73" fmla="*/ 6 h 255"/>
                  <a:gd name="T74" fmla="*/ 152 w 238"/>
                  <a:gd name="T75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8" h="255">
                    <a:moveTo>
                      <a:pt x="152" y="0"/>
                    </a:moveTo>
                    <a:lnTo>
                      <a:pt x="165" y="5"/>
                    </a:lnTo>
                    <a:lnTo>
                      <a:pt x="177" y="27"/>
                    </a:lnTo>
                    <a:lnTo>
                      <a:pt x="198" y="35"/>
                    </a:lnTo>
                    <a:lnTo>
                      <a:pt x="204" y="52"/>
                    </a:lnTo>
                    <a:lnTo>
                      <a:pt x="221" y="61"/>
                    </a:lnTo>
                    <a:lnTo>
                      <a:pt x="218" y="76"/>
                    </a:lnTo>
                    <a:lnTo>
                      <a:pt x="211" y="107"/>
                    </a:lnTo>
                    <a:lnTo>
                      <a:pt x="238" y="146"/>
                    </a:lnTo>
                    <a:lnTo>
                      <a:pt x="225" y="158"/>
                    </a:lnTo>
                    <a:lnTo>
                      <a:pt x="238" y="212"/>
                    </a:lnTo>
                    <a:lnTo>
                      <a:pt x="225" y="216"/>
                    </a:lnTo>
                    <a:lnTo>
                      <a:pt x="193" y="245"/>
                    </a:lnTo>
                    <a:lnTo>
                      <a:pt x="174" y="233"/>
                    </a:lnTo>
                    <a:lnTo>
                      <a:pt x="148" y="245"/>
                    </a:lnTo>
                    <a:lnTo>
                      <a:pt x="142" y="225"/>
                    </a:lnTo>
                    <a:lnTo>
                      <a:pt x="106" y="214"/>
                    </a:lnTo>
                    <a:lnTo>
                      <a:pt x="76" y="221"/>
                    </a:lnTo>
                    <a:lnTo>
                      <a:pt x="80" y="239"/>
                    </a:lnTo>
                    <a:lnTo>
                      <a:pt x="62" y="255"/>
                    </a:lnTo>
                    <a:lnTo>
                      <a:pt x="54" y="210"/>
                    </a:lnTo>
                    <a:lnTo>
                      <a:pt x="38" y="208"/>
                    </a:lnTo>
                    <a:lnTo>
                      <a:pt x="32" y="193"/>
                    </a:lnTo>
                    <a:lnTo>
                      <a:pt x="17" y="193"/>
                    </a:lnTo>
                    <a:lnTo>
                      <a:pt x="21" y="154"/>
                    </a:lnTo>
                    <a:lnTo>
                      <a:pt x="4" y="145"/>
                    </a:lnTo>
                    <a:lnTo>
                      <a:pt x="0" y="102"/>
                    </a:lnTo>
                    <a:lnTo>
                      <a:pt x="8" y="86"/>
                    </a:lnTo>
                    <a:lnTo>
                      <a:pt x="26" y="72"/>
                    </a:lnTo>
                    <a:lnTo>
                      <a:pt x="35" y="81"/>
                    </a:lnTo>
                    <a:lnTo>
                      <a:pt x="51" y="68"/>
                    </a:lnTo>
                    <a:lnTo>
                      <a:pt x="50" y="51"/>
                    </a:lnTo>
                    <a:lnTo>
                      <a:pt x="62" y="28"/>
                    </a:lnTo>
                    <a:lnTo>
                      <a:pt x="64" y="4"/>
                    </a:lnTo>
                    <a:lnTo>
                      <a:pt x="85" y="14"/>
                    </a:lnTo>
                    <a:lnTo>
                      <a:pt x="100" y="25"/>
                    </a:lnTo>
                    <a:lnTo>
                      <a:pt x="118" y="6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211" name="Västervik">
                <a:extLst>
                  <a:ext uri="{FF2B5EF4-FFF2-40B4-BE49-F238E27FC236}">
                    <a16:creationId xmlns:a16="http://schemas.microsoft.com/office/drawing/2014/main" id="{00000000-0008-0000-0200-0000DA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7764" y="4071536"/>
                <a:ext cx="366510" cy="542734"/>
              </a:xfrm>
              <a:custGeom>
                <a:avLst/>
                <a:gdLst>
                  <a:gd name="T0" fmla="*/ 90 w 265"/>
                  <a:gd name="T1" fmla="*/ 0 h 393"/>
                  <a:gd name="T2" fmla="*/ 103 w 265"/>
                  <a:gd name="T3" fmla="*/ 13 h 393"/>
                  <a:gd name="T4" fmla="*/ 130 w 265"/>
                  <a:gd name="T5" fmla="*/ 3 h 393"/>
                  <a:gd name="T6" fmla="*/ 162 w 265"/>
                  <a:gd name="T7" fmla="*/ 42 h 393"/>
                  <a:gd name="T8" fmla="*/ 174 w 265"/>
                  <a:gd name="T9" fmla="*/ 25 h 393"/>
                  <a:gd name="T10" fmla="*/ 194 w 265"/>
                  <a:gd name="T11" fmla="*/ 36 h 393"/>
                  <a:gd name="T12" fmla="*/ 212 w 265"/>
                  <a:gd name="T13" fmla="*/ 103 h 393"/>
                  <a:gd name="T14" fmla="*/ 238 w 265"/>
                  <a:gd name="T15" fmla="*/ 106 h 393"/>
                  <a:gd name="T16" fmla="*/ 257 w 265"/>
                  <a:gd name="T17" fmla="*/ 93 h 393"/>
                  <a:gd name="T18" fmla="*/ 265 w 265"/>
                  <a:gd name="T19" fmla="*/ 143 h 393"/>
                  <a:gd name="T20" fmla="*/ 257 w 265"/>
                  <a:gd name="T21" fmla="*/ 181 h 393"/>
                  <a:gd name="T22" fmla="*/ 237 w 265"/>
                  <a:gd name="T23" fmla="*/ 165 h 393"/>
                  <a:gd name="T24" fmla="*/ 204 w 265"/>
                  <a:gd name="T25" fmla="*/ 159 h 393"/>
                  <a:gd name="T26" fmla="*/ 185 w 265"/>
                  <a:gd name="T27" fmla="*/ 189 h 393"/>
                  <a:gd name="T28" fmla="*/ 215 w 265"/>
                  <a:gd name="T29" fmla="*/ 233 h 393"/>
                  <a:gd name="T30" fmla="*/ 240 w 265"/>
                  <a:gd name="T31" fmla="*/ 249 h 393"/>
                  <a:gd name="T32" fmla="*/ 241 w 265"/>
                  <a:gd name="T33" fmla="*/ 278 h 393"/>
                  <a:gd name="T34" fmla="*/ 220 w 265"/>
                  <a:gd name="T35" fmla="*/ 290 h 393"/>
                  <a:gd name="T36" fmla="*/ 211 w 265"/>
                  <a:gd name="T37" fmla="*/ 312 h 393"/>
                  <a:gd name="T38" fmla="*/ 225 w 265"/>
                  <a:gd name="T39" fmla="*/ 330 h 393"/>
                  <a:gd name="T40" fmla="*/ 244 w 265"/>
                  <a:gd name="T41" fmla="*/ 320 h 393"/>
                  <a:gd name="T42" fmla="*/ 248 w 265"/>
                  <a:gd name="T43" fmla="*/ 340 h 393"/>
                  <a:gd name="T44" fmla="*/ 233 w 265"/>
                  <a:gd name="T45" fmla="*/ 354 h 393"/>
                  <a:gd name="T46" fmla="*/ 204 w 265"/>
                  <a:gd name="T47" fmla="*/ 354 h 393"/>
                  <a:gd name="T48" fmla="*/ 177 w 265"/>
                  <a:gd name="T49" fmla="*/ 350 h 393"/>
                  <a:gd name="T50" fmla="*/ 164 w 265"/>
                  <a:gd name="T51" fmla="*/ 378 h 393"/>
                  <a:gd name="T52" fmla="*/ 162 w 265"/>
                  <a:gd name="T53" fmla="*/ 391 h 393"/>
                  <a:gd name="T54" fmla="*/ 122 w 265"/>
                  <a:gd name="T55" fmla="*/ 393 h 393"/>
                  <a:gd name="T56" fmla="*/ 106 w 265"/>
                  <a:gd name="T57" fmla="*/ 387 h 393"/>
                  <a:gd name="T58" fmla="*/ 79 w 265"/>
                  <a:gd name="T59" fmla="*/ 343 h 393"/>
                  <a:gd name="T60" fmla="*/ 84 w 265"/>
                  <a:gd name="T61" fmla="*/ 333 h 393"/>
                  <a:gd name="T62" fmla="*/ 75 w 265"/>
                  <a:gd name="T63" fmla="*/ 323 h 393"/>
                  <a:gd name="T64" fmla="*/ 58 w 265"/>
                  <a:gd name="T65" fmla="*/ 329 h 393"/>
                  <a:gd name="T66" fmla="*/ 43 w 265"/>
                  <a:gd name="T67" fmla="*/ 313 h 393"/>
                  <a:gd name="T68" fmla="*/ 47 w 265"/>
                  <a:gd name="T69" fmla="*/ 290 h 393"/>
                  <a:gd name="T70" fmla="*/ 60 w 265"/>
                  <a:gd name="T71" fmla="*/ 281 h 393"/>
                  <a:gd name="T72" fmla="*/ 50 w 265"/>
                  <a:gd name="T73" fmla="*/ 247 h 393"/>
                  <a:gd name="T74" fmla="*/ 44 w 265"/>
                  <a:gd name="T75" fmla="*/ 198 h 393"/>
                  <a:gd name="T76" fmla="*/ 27 w 265"/>
                  <a:gd name="T77" fmla="*/ 180 h 393"/>
                  <a:gd name="T78" fmla="*/ 14 w 265"/>
                  <a:gd name="T79" fmla="*/ 126 h 393"/>
                  <a:gd name="T80" fmla="*/ 27 w 265"/>
                  <a:gd name="T81" fmla="*/ 114 h 393"/>
                  <a:gd name="T82" fmla="*/ 0 w 265"/>
                  <a:gd name="T83" fmla="*/ 75 h 393"/>
                  <a:gd name="T84" fmla="*/ 7 w 265"/>
                  <a:gd name="T85" fmla="*/ 44 h 393"/>
                  <a:gd name="T86" fmla="*/ 35 w 265"/>
                  <a:gd name="T87" fmla="*/ 44 h 393"/>
                  <a:gd name="T88" fmla="*/ 46 w 265"/>
                  <a:gd name="T89" fmla="*/ 57 h 393"/>
                  <a:gd name="T90" fmla="*/ 64 w 265"/>
                  <a:gd name="T91" fmla="*/ 54 h 393"/>
                  <a:gd name="T92" fmla="*/ 58 w 265"/>
                  <a:gd name="T93" fmla="*/ 31 h 393"/>
                  <a:gd name="T94" fmla="*/ 90 w 265"/>
                  <a:gd name="T95" fmla="*/ 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65" h="393">
                    <a:moveTo>
                      <a:pt x="90" y="0"/>
                    </a:moveTo>
                    <a:lnTo>
                      <a:pt x="103" y="13"/>
                    </a:lnTo>
                    <a:lnTo>
                      <a:pt x="130" y="3"/>
                    </a:lnTo>
                    <a:lnTo>
                      <a:pt x="162" y="42"/>
                    </a:lnTo>
                    <a:lnTo>
                      <a:pt x="174" y="25"/>
                    </a:lnTo>
                    <a:lnTo>
                      <a:pt x="194" y="36"/>
                    </a:lnTo>
                    <a:lnTo>
                      <a:pt x="212" y="103"/>
                    </a:lnTo>
                    <a:lnTo>
                      <a:pt x="238" y="106"/>
                    </a:lnTo>
                    <a:lnTo>
                      <a:pt x="257" y="93"/>
                    </a:lnTo>
                    <a:lnTo>
                      <a:pt x="265" y="143"/>
                    </a:lnTo>
                    <a:lnTo>
                      <a:pt x="257" y="181"/>
                    </a:lnTo>
                    <a:lnTo>
                      <a:pt x="237" y="165"/>
                    </a:lnTo>
                    <a:lnTo>
                      <a:pt x="204" y="159"/>
                    </a:lnTo>
                    <a:lnTo>
                      <a:pt x="185" y="189"/>
                    </a:lnTo>
                    <a:lnTo>
                      <a:pt x="215" y="233"/>
                    </a:lnTo>
                    <a:lnTo>
                      <a:pt x="240" y="249"/>
                    </a:lnTo>
                    <a:lnTo>
                      <a:pt x="241" y="278"/>
                    </a:lnTo>
                    <a:lnTo>
                      <a:pt x="220" y="290"/>
                    </a:lnTo>
                    <a:lnTo>
                      <a:pt x="211" y="312"/>
                    </a:lnTo>
                    <a:lnTo>
                      <a:pt x="225" y="330"/>
                    </a:lnTo>
                    <a:lnTo>
                      <a:pt x="244" y="320"/>
                    </a:lnTo>
                    <a:lnTo>
                      <a:pt x="248" y="340"/>
                    </a:lnTo>
                    <a:lnTo>
                      <a:pt x="233" y="354"/>
                    </a:lnTo>
                    <a:lnTo>
                      <a:pt x="204" y="354"/>
                    </a:lnTo>
                    <a:lnTo>
                      <a:pt x="177" y="350"/>
                    </a:lnTo>
                    <a:lnTo>
                      <a:pt x="164" y="378"/>
                    </a:lnTo>
                    <a:lnTo>
                      <a:pt x="162" y="391"/>
                    </a:lnTo>
                    <a:lnTo>
                      <a:pt x="122" y="393"/>
                    </a:lnTo>
                    <a:lnTo>
                      <a:pt x="106" y="387"/>
                    </a:lnTo>
                    <a:lnTo>
                      <a:pt x="79" y="343"/>
                    </a:lnTo>
                    <a:lnTo>
                      <a:pt x="84" y="333"/>
                    </a:lnTo>
                    <a:lnTo>
                      <a:pt x="75" y="323"/>
                    </a:lnTo>
                    <a:lnTo>
                      <a:pt x="58" y="329"/>
                    </a:lnTo>
                    <a:lnTo>
                      <a:pt x="43" y="313"/>
                    </a:lnTo>
                    <a:lnTo>
                      <a:pt x="47" y="290"/>
                    </a:lnTo>
                    <a:lnTo>
                      <a:pt x="60" y="281"/>
                    </a:lnTo>
                    <a:lnTo>
                      <a:pt x="50" y="247"/>
                    </a:lnTo>
                    <a:lnTo>
                      <a:pt x="44" y="198"/>
                    </a:lnTo>
                    <a:lnTo>
                      <a:pt x="27" y="180"/>
                    </a:lnTo>
                    <a:lnTo>
                      <a:pt x="14" y="126"/>
                    </a:lnTo>
                    <a:lnTo>
                      <a:pt x="27" y="114"/>
                    </a:lnTo>
                    <a:lnTo>
                      <a:pt x="0" y="75"/>
                    </a:lnTo>
                    <a:lnTo>
                      <a:pt x="7" y="44"/>
                    </a:lnTo>
                    <a:lnTo>
                      <a:pt x="35" y="44"/>
                    </a:lnTo>
                    <a:lnTo>
                      <a:pt x="46" y="57"/>
                    </a:lnTo>
                    <a:lnTo>
                      <a:pt x="64" y="54"/>
                    </a:lnTo>
                    <a:lnTo>
                      <a:pt x="58" y="3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</p:grpSp>
        <p:grpSp>
          <p:nvGrpSpPr>
            <p:cNvPr id="57" name="Group 30">
              <a:extLst>
                <a:ext uri="{FF2B5EF4-FFF2-40B4-BE49-F238E27FC236}">
                  <a16:creationId xmlns:a16="http://schemas.microsoft.com/office/drawing/2014/main" id="{00000000-0008-0000-0200-00001F000000}"/>
                </a:ext>
              </a:extLst>
            </p:cNvPr>
            <p:cNvGrpSpPr/>
            <p:nvPr/>
          </p:nvGrpSpPr>
          <p:grpSpPr>
            <a:xfrm>
              <a:off x="7764443" y="2897612"/>
              <a:ext cx="1305033" cy="962037"/>
              <a:chOff x="7764460" y="2897618"/>
              <a:chExt cx="1304862" cy="956983"/>
            </a:xfrm>
          </p:grpSpPr>
          <p:sp>
            <p:nvSpPr>
              <p:cNvPr id="173" name="Arboga">
                <a:extLst>
                  <a:ext uri="{FF2B5EF4-FFF2-40B4-BE49-F238E27FC236}">
                    <a16:creationId xmlns:a16="http://schemas.microsoft.com/office/drawing/2014/main" id="{00000000-0008-0000-0200-000064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7071" y="2897618"/>
                <a:ext cx="183266" cy="217380"/>
              </a:xfrm>
              <a:custGeom>
                <a:avLst/>
                <a:gdLst>
                  <a:gd name="T0" fmla="*/ 51 w 133"/>
                  <a:gd name="T1" fmla="*/ 0 h 158"/>
                  <a:gd name="T2" fmla="*/ 76 w 133"/>
                  <a:gd name="T3" fmla="*/ 42 h 158"/>
                  <a:gd name="T4" fmla="*/ 93 w 133"/>
                  <a:gd name="T5" fmla="*/ 43 h 158"/>
                  <a:gd name="T6" fmla="*/ 106 w 133"/>
                  <a:gd name="T7" fmla="*/ 77 h 158"/>
                  <a:gd name="T8" fmla="*/ 127 w 133"/>
                  <a:gd name="T9" fmla="*/ 77 h 158"/>
                  <a:gd name="T10" fmla="*/ 133 w 133"/>
                  <a:gd name="T11" fmla="*/ 105 h 158"/>
                  <a:gd name="T12" fmla="*/ 88 w 133"/>
                  <a:gd name="T13" fmla="*/ 151 h 158"/>
                  <a:gd name="T14" fmla="*/ 67 w 133"/>
                  <a:gd name="T15" fmla="*/ 158 h 158"/>
                  <a:gd name="T16" fmla="*/ 55 w 133"/>
                  <a:gd name="T17" fmla="*/ 139 h 158"/>
                  <a:gd name="T18" fmla="*/ 11 w 133"/>
                  <a:gd name="T19" fmla="*/ 136 h 158"/>
                  <a:gd name="T20" fmla="*/ 17 w 133"/>
                  <a:gd name="T21" fmla="*/ 118 h 158"/>
                  <a:gd name="T22" fmla="*/ 0 w 133"/>
                  <a:gd name="T23" fmla="*/ 72 h 158"/>
                  <a:gd name="T24" fmla="*/ 38 w 133"/>
                  <a:gd name="T25" fmla="*/ 72 h 158"/>
                  <a:gd name="T26" fmla="*/ 38 w 133"/>
                  <a:gd name="T27" fmla="*/ 41 h 158"/>
                  <a:gd name="T28" fmla="*/ 28 w 133"/>
                  <a:gd name="T29" fmla="*/ 30 h 158"/>
                  <a:gd name="T30" fmla="*/ 38 w 133"/>
                  <a:gd name="T31" fmla="*/ 10 h 158"/>
                  <a:gd name="T32" fmla="*/ 51 w 133"/>
                  <a:gd name="T33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3" h="158">
                    <a:moveTo>
                      <a:pt x="51" y="0"/>
                    </a:moveTo>
                    <a:lnTo>
                      <a:pt x="76" y="42"/>
                    </a:lnTo>
                    <a:lnTo>
                      <a:pt x="93" y="43"/>
                    </a:lnTo>
                    <a:lnTo>
                      <a:pt x="106" y="77"/>
                    </a:lnTo>
                    <a:lnTo>
                      <a:pt x="127" y="77"/>
                    </a:lnTo>
                    <a:lnTo>
                      <a:pt x="133" y="105"/>
                    </a:lnTo>
                    <a:lnTo>
                      <a:pt x="88" y="151"/>
                    </a:lnTo>
                    <a:lnTo>
                      <a:pt x="67" y="158"/>
                    </a:lnTo>
                    <a:lnTo>
                      <a:pt x="55" y="139"/>
                    </a:lnTo>
                    <a:lnTo>
                      <a:pt x="11" y="136"/>
                    </a:lnTo>
                    <a:lnTo>
                      <a:pt x="17" y="118"/>
                    </a:lnTo>
                    <a:lnTo>
                      <a:pt x="0" y="72"/>
                    </a:lnTo>
                    <a:lnTo>
                      <a:pt x="38" y="72"/>
                    </a:lnTo>
                    <a:lnTo>
                      <a:pt x="38" y="41"/>
                    </a:lnTo>
                    <a:lnTo>
                      <a:pt x="28" y="30"/>
                    </a:lnTo>
                    <a:lnTo>
                      <a:pt x="38" y="10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74" name="Kungsör">
                <a:extLst>
                  <a:ext uri="{FF2B5EF4-FFF2-40B4-BE49-F238E27FC236}">
                    <a16:creationId xmlns:a16="http://schemas.microsoft.com/office/drawing/2014/main" id="{00000000-0008-0000-0200-000065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65219" y="2934535"/>
                <a:ext cx="179112" cy="121669"/>
              </a:xfrm>
              <a:custGeom>
                <a:avLst/>
                <a:gdLst>
                  <a:gd name="T0" fmla="*/ 21 w 129"/>
                  <a:gd name="T1" fmla="*/ 0 h 88"/>
                  <a:gd name="T2" fmla="*/ 28 w 129"/>
                  <a:gd name="T3" fmla="*/ 15 h 88"/>
                  <a:gd name="T4" fmla="*/ 61 w 129"/>
                  <a:gd name="T5" fmla="*/ 15 h 88"/>
                  <a:gd name="T6" fmla="*/ 68 w 129"/>
                  <a:gd name="T7" fmla="*/ 38 h 88"/>
                  <a:gd name="T8" fmla="*/ 116 w 129"/>
                  <a:gd name="T9" fmla="*/ 35 h 88"/>
                  <a:gd name="T10" fmla="*/ 113 w 129"/>
                  <a:gd name="T11" fmla="*/ 53 h 88"/>
                  <a:gd name="T12" fmla="*/ 129 w 129"/>
                  <a:gd name="T13" fmla="*/ 63 h 88"/>
                  <a:gd name="T14" fmla="*/ 123 w 129"/>
                  <a:gd name="T15" fmla="*/ 79 h 88"/>
                  <a:gd name="T16" fmla="*/ 85 w 129"/>
                  <a:gd name="T17" fmla="*/ 88 h 88"/>
                  <a:gd name="T18" fmla="*/ 58 w 129"/>
                  <a:gd name="T19" fmla="*/ 84 h 88"/>
                  <a:gd name="T20" fmla="*/ 40 w 129"/>
                  <a:gd name="T21" fmla="*/ 78 h 88"/>
                  <a:gd name="T22" fmla="*/ 34 w 129"/>
                  <a:gd name="T23" fmla="*/ 50 h 88"/>
                  <a:gd name="T24" fmla="*/ 13 w 129"/>
                  <a:gd name="T25" fmla="*/ 50 h 88"/>
                  <a:gd name="T26" fmla="*/ 0 w 129"/>
                  <a:gd name="T27" fmla="*/ 16 h 88"/>
                  <a:gd name="T28" fmla="*/ 21 w 129"/>
                  <a:gd name="T2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9" h="88">
                    <a:moveTo>
                      <a:pt x="21" y="0"/>
                    </a:moveTo>
                    <a:lnTo>
                      <a:pt x="28" y="15"/>
                    </a:lnTo>
                    <a:lnTo>
                      <a:pt x="61" y="15"/>
                    </a:lnTo>
                    <a:lnTo>
                      <a:pt x="68" y="38"/>
                    </a:lnTo>
                    <a:lnTo>
                      <a:pt x="116" y="35"/>
                    </a:lnTo>
                    <a:lnTo>
                      <a:pt x="113" y="53"/>
                    </a:lnTo>
                    <a:lnTo>
                      <a:pt x="129" y="63"/>
                    </a:lnTo>
                    <a:lnTo>
                      <a:pt x="123" y="79"/>
                    </a:lnTo>
                    <a:lnTo>
                      <a:pt x="85" y="88"/>
                    </a:lnTo>
                    <a:lnTo>
                      <a:pt x="58" y="84"/>
                    </a:lnTo>
                    <a:lnTo>
                      <a:pt x="40" y="78"/>
                    </a:lnTo>
                    <a:lnTo>
                      <a:pt x="34" y="50"/>
                    </a:lnTo>
                    <a:lnTo>
                      <a:pt x="13" y="50"/>
                    </a:lnTo>
                    <a:lnTo>
                      <a:pt x="0" y="16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75" name="Örebro">
                <a:extLst>
                  <a:ext uri="{FF2B5EF4-FFF2-40B4-BE49-F238E27FC236}">
                    <a16:creationId xmlns:a16="http://schemas.microsoft.com/office/drawing/2014/main" id="{00000000-0008-0000-0200-000073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2275" y="2920863"/>
                <a:ext cx="456094" cy="485329"/>
              </a:xfrm>
              <a:custGeom>
                <a:avLst/>
                <a:gdLst>
                  <a:gd name="T0" fmla="*/ 169 w 331"/>
                  <a:gd name="T1" fmla="*/ 0 h 352"/>
                  <a:gd name="T2" fmla="*/ 174 w 331"/>
                  <a:gd name="T3" fmla="*/ 38 h 352"/>
                  <a:gd name="T4" fmla="*/ 217 w 331"/>
                  <a:gd name="T5" fmla="*/ 51 h 352"/>
                  <a:gd name="T6" fmla="*/ 272 w 331"/>
                  <a:gd name="T7" fmla="*/ 55 h 352"/>
                  <a:gd name="T8" fmla="*/ 289 w 331"/>
                  <a:gd name="T9" fmla="*/ 101 h 352"/>
                  <a:gd name="T10" fmla="*/ 283 w 331"/>
                  <a:gd name="T11" fmla="*/ 119 h 352"/>
                  <a:gd name="T12" fmla="*/ 260 w 331"/>
                  <a:gd name="T13" fmla="*/ 115 h 352"/>
                  <a:gd name="T14" fmla="*/ 219 w 331"/>
                  <a:gd name="T15" fmla="*/ 128 h 352"/>
                  <a:gd name="T16" fmla="*/ 174 w 331"/>
                  <a:gd name="T17" fmla="*/ 128 h 352"/>
                  <a:gd name="T18" fmla="*/ 174 w 331"/>
                  <a:gd name="T19" fmla="*/ 144 h 352"/>
                  <a:gd name="T20" fmla="*/ 220 w 331"/>
                  <a:gd name="T21" fmla="*/ 162 h 352"/>
                  <a:gd name="T22" fmla="*/ 264 w 331"/>
                  <a:gd name="T23" fmla="*/ 148 h 352"/>
                  <a:gd name="T24" fmla="*/ 289 w 331"/>
                  <a:gd name="T25" fmla="*/ 179 h 352"/>
                  <a:gd name="T26" fmla="*/ 278 w 331"/>
                  <a:gd name="T27" fmla="*/ 198 h 352"/>
                  <a:gd name="T28" fmla="*/ 293 w 331"/>
                  <a:gd name="T29" fmla="*/ 223 h 352"/>
                  <a:gd name="T30" fmla="*/ 331 w 331"/>
                  <a:gd name="T31" fmla="*/ 227 h 352"/>
                  <a:gd name="T32" fmla="*/ 331 w 331"/>
                  <a:gd name="T33" fmla="*/ 244 h 352"/>
                  <a:gd name="T34" fmla="*/ 301 w 331"/>
                  <a:gd name="T35" fmla="*/ 250 h 352"/>
                  <a:gd name="T36" fmla="*/ 284 w 331"/>
                  <a:gd name="T37" fmla="*/ 276 h 352"/>
                  <a:gd name="T38" fmla="*/ 278 w 331"/>
                  <a:gd name="T39" fmla="*/ 303 h 352"/>
                  <a:gd name="T40" fmla="*/ 285 w 331"/>
                  <a:gd name="T41" fmla="*/ 318 h 352"/>
                  <a:gd name="T42" fmla="*/ 254 w 331"/>
                  <a:gd name="T43" fmla="*/ 352 h 352"/>
                  <a:gd name="T44" fmla="*/ 220 w 331"/>
                  <a:gd name="T45" fmla="*/ 335 h 352"/>
                  <a:gd name="T46" fmla="*/ 225 w 331"/>
                  <a:gd name="T47" fmla="*/ 291 h 352"/>
                  <a:gd name="T48" fmla="*/ 205 w 331"/>
                  <a:gd name="T49" fmla="*/ 275 h 352"/>
                  <a:gd name="T50" fmla="*/ 195 w 331"/>
                  <a:gd name="T51" fmla="*/ 212 h 352"/>
                  <a:gd name="T52" fmla="*/ 174 w 331"/>
                  <a:gd name="T53" fmla="*/ 199 h 352"/>
                  <a:gd name="T54" fmla="*/ 158 w 331"/>
                  <a:gd name="T55" fmla="*/ 206 h 352"/>
                  <a:gd name="T56" fmla="*/ 135 w 331"/>
                  <a:gd name="T57" fmla="*/ 203 h 352"/>
                  <a:gd name="T58" fmla="*/ 101 w 331"/>
                  <a:gd name="T59" fmla="*/ 204 h 352"/>
                  <a:gd name="T60" fmla="*/ 89 w 331"/>
                  <a:gd name="T61" fmla="*/ 189 h 352"/>
                  <a:gd name="T62" fmla="*/ 65 w 331"/>
                  <a:gd name="T63" fmla="*/ 202 h 352"/>
                  <a:gd name="T64" fmla="*/ 59 w 331"/>
                  <a:gd name="T65" fmla="*/ 191 h 352"/>
                  <a:gd name="T66" fmla="*/ 67 w 331"/>
                  <a:gd name="T67" fmla="*/ 185 h 352"/>
                  <a:gd name="T68" fmla="*/ 60 w 331"/>
                  <a:gd name="T69" fmla="*/ 160 h 352"/>
                  <a:gd name="T70" fmla="*/ 38 w 331"/>
                  <a:gd name="T71" fmla="*/ 127 h 352"/>
                  <a:gd name="T72" fmla="*/ 16 w 331"/>
                  <a:gd name="T73" fmla="*/ 115 h 352"/>
                  <a:gd name="T74" fmla="*/ 0 w 331"/>
                  <a:gd name="T75" fmla="*/ 88 h 352"/>
                  <a:gd name="T76" fmla="*/ 16 w 331"/>
                  <a:gd name="T77" fmla="*/ 76 h 352"/>
                  <a:gd name="T78" fmla="*/ 63 w 331"/>
                  <a:gd name="T79" fmla="*/ 79 h 352"/>
                  <a:gd name="T80" fmla="*/ 81 w 331"/>
                  <a:gd name="T81" fmla="*/ 58 h 352"/>
                  <a:gd name="T82" fmla="*/ 84 w 331"/>
                  <a:gd name="T83" fmla="*/ 29 h 352"/>
                  <a:gd name="T84" fmla="*/ 106 w 331"/>
                  <a:gd name="T85" fmla="*/ 29 h 352"/>
                  <a:gd name="T86" fmla="*/ 107 w 331"/>
                  <a:gd name="T87" fmla="*/ 46 h 352"/>
                  <a:gd name="T88" fmla="*/ 129 w 331"/>
                  <a:gd name="T89" fmla="*/ 41 h 352"/>
                  <a:gd name="T90" fmla="*/ 135 w 331"/>
                  <a:gd name="T91" fmla="*/ 1 h 352"/>
                  <a:gd name="T92" fmla="*/ 169 w 331"/>
                  <a:gd name="T93" fmla="*/ 0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31" h="352">
                    <a:moveTo>
                      <a:pt x="169" y="0"/>
                    </a:moveTo>
                    <a:lnTo>
                      <a:pt x="174" y="38"/>
                    </a:lnTo>
                    <a:lnTo>
                      <a:pt x="217" y="51"/>
                    </a:lnTo>
                    <a:lnTo>
                      <a:pt x="272" y="55"/>
                    </a:lnTo>
                    <a:lnTo>
                      <a:pt x="289" y="101"/>
                    </a:lnTo>
                    <a:lnTo>
                      <a:pt x="283" y="119"/>
                    </a:lnTo>
                    <a:lnTo>
                      <a:pt x="260" y="115"/>
                    </a:lnTo>
                    <a:lnTo>
                      <a:pt x="219" y="128"/>
                    </a:lnTo>
                    <a:lnTo>
                      <a:pt x="174" y="128"/>
                    </a:lnTo>
                    <a:lnTo>
                      <a:pt x="174" y="144"/>
                    </a:lnTo>
                    <a:lnTo>
                      <a:pt x="220" y="162"/>
                    </a:lnTo>
                    <a:lnTo>
                      <a:pt x="264" y="148"/>
                    </a:lnTo>
                    <a:lnTo>
                      <a:pt x="289" y="179"/>
                    </a:lnTo>
                    <a:lnTo>
                      <a:pt x="278" y="198"/>
                    </a:lnTo>
                    <a:lnTo>
                      <a:pt x="293" y="223"/>
                    </a:lnTo>
                    <a:lnTo>
                      <a:pt x="331" y="227"/>
                    </a:lnTo>
                    <a:lnTo>
                      <a:pt x="331" y="244"/>
                    </a:lnTo>
                    <a:lnTo>
                      <a:pt x="301" y="250"/>
                    </a:lnTo>
                    <a:lnTo>
                      <a:pt x="284" y="276"/>
                    </a:lnTo>
                    <a:lnTo>
                      <a:pt x="278" y="303"/>
                    </a:lnTo>
                    <a:lnTo>
                      <a:pt x="285" y="318"/>
                    </a:lnTo>
                    <a:lnTo>
                      <a:pt x="254" y="352"/>
                    </a:lnTo>
                    <a:lnTo>
                      <a:pt x="220" y="335"/>
                    </a:lnTo>
                    <a:lnTo>
                      <a:pt x="225" y="291"/>
                    </a:lnTo>
                    <a:lnTo>
                      <a:pt x="205" y="275"/>
                    </a:lnTo>
                    <a:lnTo>
                      <a:pt x="195" y="212"/>
                    </a:lnTo>
                    <a:lnTo>
                      <a:pt x="174" y="199"/>
                    </a:lnTo>
                    <a:lnTo>
                      <a:pt x="158" y="206"/>
                    </a:lnTo>
                    <a:lnTo>
                      <a:pt x="135" y="203"/>
                    </a:lnTo>
                    <a:lnTo>
                      <a:pt x="101" y="204"/>
                    </a:lnTo>
                    <a:lnTo>
                      <a:pt x="89" y="189"/>
                    </a:lnTo>
                    <a:lnTo>
                      <a:pt x="65" y="202"/>
                    </a:lnTo>
                    <a:lnTo>
                      <a:pt x="59" y="191"/>
                    </a:lnTo>
                    <a:lnTo>
                      <a:pt x="67" y="185"/>
                    </a:lnTo>
                    <a:lnTo>
                      <a:pt x="60" y="160"/>
                    </a:lnTo>
                    <a:lnTo>
                      <a:pt x="38" y="127"/>
                    </a:lnTo>
                    <a:lnTo>
                      <a:pt x="16" y="115"/>
                    </a:lnTo>
                    <a:lnTo>
                      <a:pt x="0" y="88"/>
                    </a:lnTo>
                    <a:lnTo>
                      <a:pt x="16" y="76"/>
                    </a:lnTo>
                    <a:lnTo>
                      <a:pt x="63" y="79"/>
                    </a:lnTo>
                    <a:lnTo>
                      <a:pt x="81" y="58"/>
                    </a:lnTo>
                    <a:lnTo>
                      <a:pt x="84" y="29"/>
                    </a:lnTo>
                    <a:lnTo>
                      <a:pt x="106" y="29"/>
                    </a:lnTo>
                    <a:lnTo>
                      <a:pt x="107" y="46"/>
                    </a:lnTo>
                    <a:lnTo>
                      <a:pt x="129" y="41"/>
                    </a:lnTo>
                    <a:lnTo>
                      <a:pt x="135" y="1"/>
                    </a:lnTo>
                    <a:lnTo>
                      <a:pt x="169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76" name="Lekeberg">
                <a:extLst>
                  <a:ext uri="{FF2B5EF4-FFF2-40B4-BE49-F238E27FC236}">
                    <a16:creationId xmlns:a16="http://schemas.microsoft.com/office/drawing/2014/main" id="{00000000-0008-0000-0200-000074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4460" y="3079449"/>
                <a:ext cx="236985" cy="251539"/>
              </a:xfrm>
              <a:custGeom>
                <a:avLst/>
                <a:gdLst>
                  <a:gd name="T0" fmla="*/ 86 w 171"/>
                  <a:gd name="T1" fmla="*/ 0 h 182"/>
                  <a:gd name="T2" fmla="*/ 108 w 171"/>
                  <a:gd name="T3" fmla="*/ 12 h 182"/>
                  <a:gd name="T4" fmla="*/ 130 w 171"/>
                  <a:gd name="T5" fmla="*/ 45 h 182"/>
                  <a:gd name="T6" fmla="*/ 137 w 171"/>
                  <a:gd name="T7" fmla="*/ 70 h 182"/>
                  <a:gd name="T8" fmla="*/ 129 w 171"/>
                  <a:gd name="T9" fmla="*/ 76 h 182"/>
                  <a:gd name="T10" fmla="*/ 135 w 171"/>
                  <a:gd name="T11" fmla="*/ 87 h 182"/>
                  <a:gd name="T12" fmla="*/ 159 w 171"/>
                  <a:gd name="T13" fmla="*/ 74 h 182"/>
                  <a:gd name="T14" fmla="*/ 171 w 171"/>
                  <a:gd name="T15" fmla="*/ 89 h 182"/>
                  <a:gd name="T16" fmla="*/ 167 w 171"/>
                  <a:gd name="T17" fmla="*/ 115 h 182"/>
                  <a:gd name="T18" fmla="*/ 130 w 171"/>
                  <a:gd name="T19" fmla="*/ 146 h 182"/>
                  <a:gd name="T20" fmla="*/ 104 w 171"/>
                  <a:gd name="T21" fmla="*/ 146 h 182"/>
                  <a:gd name="T22" fmla="*/ 72 w 171"/>
                  <a:gd name="T23" fmla="*/ 174 h 182"/>
                  <a:gd name="T24" fmla="*/ 53 w 171"/>
                  <a:gd name="T25" fmla="*/ 182 h 182"/>
                  <a:gd name="T26" fmla="*/ 66 w 171"/>
                  <a:gd name="T27" fmla="*/ 117 h 182"/>
                  <a:gd name="T28" fmla="*/ 13 w 171"/>
                  <a:gd name="T29" fmla="*/ 135 h 182"/>
                  <a:gd name="T30" fmla="*/ 19 w 171"/>
                  <a:gd name="T31" fmla="*/ 119 h 182"/>
                  <a:gd name="T32" fmla="*/ 7 w 171"/>
                  <a:gd name="T33" fmla="*/ 100 h 182"/>
                  <a:gd name="T34" fmla="*/ 10 w 171"/>
                  <a:gd name="T35" fmla="*/ 79 h 182"/>
                  <a:gd name="T36" fmla="*/ 0 w 171"/>
                  <a:gd name="T37" fmla="*/ 55 h 182"/>
                  <a:gd name="T38" fmla="*/ 25 w 171"/>
                  <a:gd name="T39" fmla="*/ 46 h 182"/>
                  <a:gd name="T40" fmla="*/ 72 w 171"/>
                  <a:gd name="T41" fmla="*/ 40 h 182"/>
                  <a:gd name="T42" fmla="*/ 86 w 171"/>
                  <a:gd name="T43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1" h="182">
                    <a:moveTo>
                      <a:pt x="86" y="0"/>
                    </a:moveTo>
                    <a:lnTo>
                      <a:pt x="108" y="12"/>
                    </a:lnTo>
                    <a:lnTo>
                      <a:pt x="130" y="45"/>
                    </a:lnTo>
                    <a:lnTo>
                      <a:pt x="137" y="70"/>
                    </a:lnTo>
                    <a:lnTo>
                      <a:pt x="129" y="76"/>
                    </a:lnTo>
                    <a:lnTo>
                      <a:pt x="135" y="87"/>
                    </a:lnTo>
                    <a:lnTo>
                      <a:pt x="159" y="74"/>
                    </a:lnTo>
                    <a:lnTo>
                      <a:pt x="171" y="89"/>
                    </a:lnTo>
                    <a:lnTo>
                      <a:pt x="167" y="115"/>
                    </a:lnTo>
                    <a:lnTo>
                      <a:pt x="130" y="146"/>
                    </a:lnTo>
                    <a:lnTo>
                      <a:pt x="104" y="146"/>
                    </a:lnTo>
                    <a:lnTo>
                      <a:pt x="72" y="174"/>
                    </a:lnTo>
                    <a:lnTo>
                      <a:pt x="53" y="182"/>
                    </a:lnTo>
                    <a:lnTo>
                      <a:pt x="66" y="117"/>
                    </a:lnTo>
                    <a:lnTo>
                      <a:pt x="13" y="135"/>
                    </a:lnTo>
                    <a:lnTo>
                      <a:pt x="19" y="119"/>
                    </a:lnTo>
                    <a:lnTo>
                      <a:pt x="7" y="100"/>
                    </a:lnTo>
                    <a:lnTo>
                      <a:pt x="10" y="79"/>
                    </a:lnTo>
                    <a:lnTo>
                      <a:pt x="0" y="55"/>
                    </a:lnTo>
                    <a:lnTo>
                      <a:pt x="25" y="46"/>
                    </a:lnTo>
                    <a:lnTo>
                      <a:pt x="72" y="4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77" name="Kumla">
                <a:extLst>
                  <a:ext uri="{FF2B5EF4-FFF2-40B4-BE49-F238E27FC236}">
                    <a16:creationId xmlns:a16="http://schemas.microsoft.com/office/drawing/2014/main" id="{00000000-0008-0000-0200-000075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3573" y="3195647"/>
                <a:ext cx="187399" cy="98446"/>
              </a:xfrm>
              <a:custGeom>
                <a:avLst/>
                <a:gdLst>
                  <a:gd name="T0" fmla="*/ 115 w 136"/>
                  <a:gd name="T1" fmla="*/ 0 h 72"/>
                  <a:gd name="T2" fmla="*/ 136 w 136"/>
                  <a:gd name="T3" fmla="*/ 13 h 72"/>
                  <a:gd name="T4" fmla="*/ 115 w 136"/>
                  <a:gd name="T5" fmla="*/ 28 h 72"/>
                  <a:gd name="T6" fmla="*/ 98 w 136"/>
                  <a:gd name="T7" fmla="*/ 54 h 72"/>
                  <a:gd name="T8" fmla="*/ 46 w 136"/>
                  <a:gd name="T9" fmla="*/ 64 h 72"/>
                  <a:gd name="T10" fmla="*/ 44 w 136"/>
                  <a:gd name="T11" fmla="*/ 72 h 72"/>
                  <a:gd name="T12" fmla="*/ 0 w 136"/>
                  <a:gd name="T13" fmla="*/ 72 h 72"/>
                  <a:gd name="T14" fmla="*/ 1 w 136"/>
                  <a:gd name="T15" fmla="*/ 62 h 72"/>
                  <a:gd name="T16" fmla="*/ 38 w 136"/>
                  <a:gd name="T17" fmla="*/ 31 h 72"/>
                  <a:gd name="T18" fmla="*/ 42 w 136"/>
                  <a:gd name="T19" fmla="*/ 5 h 72"/>
                  <a:gd name="T20" fmla="*/ 76 w 136"/>
                  <a:gd name="T21" fmla="*/ 4 h 72"/>
                  <a:gd name="T22" fmla="*/ 99 w 136"/>
                  <a:gd name="T23" fmla="*/ 7 h 72"/>
                  <a:gd name="T24" fmla="*/ 115 w 136"/>
                  <a:gd name="T25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6" h="72">
                    <a:moveTo>
                      <a:pt x="115" y="0"/>
                    </a:moveTo>
                    <a:lnTo>
                      <a:pt x="136" y="13"/>
                    </a:lnTo>
                    <a:lnTo>
                      <a:pt x="115" y="28"/>
                    </a:lnTo>
                    <a:lnTo>
                      <a:pt x="98" y="54"/>
                    </a:lnTo>
                    <a:lnTo>
                      <a:pt x="46" y="64"/>
                    </a:lnTo>
                    <a:lnTo>
                      <a:pt x="44" y="72"/>
                    </a:lnTo>
                    <a:lnTo>
                      <a:pt x="0" y="72"/>
                    </a:lnTo>
                    <a:lnTo>
                      <a:pt x="1" y="62"/>
                    </a:lnTo>
                    <a:lnTo>
                      <a:pt x="38" y="31"/>
                    </a:lnTo>
                    <a:lnTo>
                      <a:pt x="42" y="5"/>
                    </a:lnTo>
                    <a:lnTo>
                      <a:pt x="76" y="4"/>
                    </a:lnTo>
                    <a:lnTo>
                      <a:pt x="99" y="7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78" name="Hallsberg">
                <a:extLst>
                  <a:ext uri="{FF2B5EF4-FFF2-40B4-BE49-F238E27FC236}">
                    <a16:creationId xmlns:a16="http://schemas.microsoft.com/office/drawing/2014/main" id="{00000000-0008-0000-0200-000076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0937" y="3213422"/>
                <a:ext cx="405112" cy="287091"/>
              </a:xfrm>
              <a:custGeom>
                <a:avLst/>
                <a:gdLst>
                  <a:gd name="T0" fmla="*/ 225 w 294"/>
                  <a:gd name="T1" fmla="*/ 0 h 208"/>
                  <a:gd name="T2" fmla="*/ 235 w 294"/>
                  <a:gd name="T3" fmla="*/ 63 h 208"/>
                  <a:gd name="T4" fmla="*/ 255 w 294"/>
                  <a:gd name="T5" fmla="*/ 79 h 208"/>
                  <a:gd name="T6" fmla="*/ 250 w 294"/>
                  <a:gd name="T7" fmla="*/ 123 h 208"/>
                  <a:gd name="T8" fmla="*/ 284 w 294"/>
                  <a:gd name="T9" fmla="*/ 140 h 208"/>
                  <a:gd name="T10" fmla="*/ 294 w 294"/>
                  <a:gd name="T11" fmla="*/ 163 h 208"/>
                  <a:gd name="T12" fmla="*/ 283 w 294"/>
                  <a:gd name="T13" fmla="*/ 183 h 208"/>
                  <a:gd name="T14" fmla="*/ 254 w 294"/>
                  <a:gd name="T15" fmla="*/ 183 h 208"/>
                  <a:gd name="T16" fmla="*/ 247 w 294"/>
                  <a:gd name="T17" fmla="*/ 208 h 208"/>
                  <a:gd name="T18" fmla="*/ 237 w 294"/>
                  <a:gd name="T19" fmla="*/ 195 h 208"/>
                  <a:gd name="T20" fmla="*/ 220 w 294"/>
                  <a:gd name="T21" fmla="*/ 201 h 208"/>
                  <a:gd name="T22" fmla="*/ 211 w 294"/>
                  <a:gd name="T23" fmla="*/ 157 h 208"/>
                  <a:gd name="T24" fmla="*/ 135 w 294"/>
                  <a:gd name="T25" fmla="*/ 88 h 208"/>
                  <a:gd name="T26" fmla="*/ 91 w 294"/>
                  <a:gd name="T27" fmla="*/ 98 h 208"/>
                  <a:gd name="T28" fmla="*/ 72 w 294"/>
                  <a:gd name="T29" fmla="*/ 92 h 208"/>
                  <a:gd name="T30" fmla="*/ 53 w 294"/>
                  <a:gd name="T31" fmla="*/ 109 h 208"/>
                  <a:gd name="T32" fmla="*/ 13 w 294"/>
                  <a:gd name="T33" fmla="*/ 117 h 208"/>
                  <a:gd name="T34" fmla="*/ 1 w 294"/>
                  <a:gd name="T35" fmla="*/ 108 h 208"/>
                  <a:gd name="T36" fmla="*/ 0 w 294"/>
                  <a:gd name="T37" fmla="*/ 91 h 208"/>
                  <a:gd name="T38" fmla="*/ 13 w 294"/>
                  <a:gd name="T39" fmla="*/ 85 h 208"/>
                  <a:gd name="T40" fmla="*/ 32 w 294"/>
                  <a:gd name="T41" fmla="*/ 77 h 208"/>
                  <a:gd name="T42" fmla="*/ 64 w 294"/>
                  <a:gd name="T43" fmla="*/ 49 h 208"/>
                  <a:gd name="T44" fmla="*/ 90 w 294"/>
                  <a:gd name="T45" fmla="*/ 49 h 208"/>
                  <a:gd name="T46" fmla="*/ 89 w 294"/>
                  <a:gd name="T47" fmla="*/ 59 h 208"/>
                  <a:gd name="T48" fmla="*/ 133 w 294"/>
                  <a:gd name="T49" fmla="*/ 59 h 208"/>
                  <a:gd name="T50" fmla="*/ 135 w 294"/>
                  <a:gd name="T51" fmla="*/ 51 h 208"/>
                  <a:gd name="T52" fmla="*/ 187 w 294"/>
                  <a:gd name="T53" fmla="*/ 41 h 208"/>
                  <a:gd name="T54" fmla="*/ 204 w 294"/>
                  <a:gd name="T55" fmla="*/ 15 h 208"/>
                  <a:gd name="T56" fmla="*/ 225 w 294"/>
                  <a:gd name="T57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94" h="208">
                    <a:moveTo>
                      <a:pt x="225" y="0"/>
                    </a:moveTo>
                    <a:lnTo>
                      <a:pt x="235" y="63"/>
                    </a:lnTo>
                    <a:lnTo>
                      <a:pt x="255" y="79"/>
                    </a:lnTo>
                    <a:lnTo>
                      <a:pt x="250" y="123"/>
                    </a:lnTo>
                    <a:lnTo>
                      <a:pt x="284" y="140"/>
                    </a:lnTo>
                    <a:lnTo>
                      <a:pt x="294" y="163"/>
                    </a:lnTo>
                    <a:lnTo>
                      <a:pt x="283" y="183"/>
                    </a:lnTo>
                    <a:lnTo>
                      <a:pt x="254" y="183"/>
                    </a:lnTo>
                    <a:lnTo>
                      <a:pt x="247" y="208"/>
                    </a:lnTo>
                    <a:lnTo>
                      <a:pt x="237" y="195"/>
                    </a:lnTo>
                    <a:lnTo>
                      <a:pt x="220" y="201"/>
                    </a:lnTo>
                    <a:lnTo>
                      <a:pt x="211" y="157"/>
                    </a:lnTo>
                    <a:lnTo>
                      <a:pt x="135" y="88"/>
                    </a:lnTo>
                    <a:lnTo>
                      <a:pt x="91" y="98"/>
                    </a:lnTo>
                    <a:lnTo>
                      <a:pt x="72" y="92"/>
                    </a:lnTo>
                    <a:lnTo>
                      <a:pt x="53" y="109"/>
                    </a:lnTo>
                    <a:lnTo>
                      <a:pt x="13" y="117"/>
                    </a:lnTo>
                    <a:lnTo>
                      <a:pt x="1" y="108"/>
                    </a:lnTo>
                    <a:lnTo>
                      <a:pt x="0" y="91"/>
                    </a:lnTo>
                    <a:lnTo>
                      <a:pt x="13" y="85"/>
                    </a:lnTo>
                    <a:lnTo>
                      <a:pt x="32" y="77"/>
                    </a:lnTo>
                    <a:lnTo>
                      <a:pt x="64" y="49"/>
                    </a:lnTo>
                    <a:lnTo>
                      <a:pt x="90" y="49"/>
                    </a:lnTo>
                    <a:lnTo>
                      <a:pt x="89" y="59"/>
                    </a:lnTo>
                    <a:lnTo>
                      <a:pt x="133" y="59"/>
                    </a:lnTo>
                    <a:lnTo>
                      <a:pt x="135" y="51"/>
                    </a:lnTo>
                    <a:lnTo>
                      <a:pt x="187" y="41"/>
                    </a:lnTo>
                    <a:lnTo>
                      <a:pt x="204" y="15"/>
                    </a:lnTo>
                    <a:lnTo>
                      <a:pt x="225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79" name="Strängnäs">
                <a:extLst>
                  <a:ext uri="{FF2B5EF4-FFF2-40B4-BE49-F238E27FC236}">
                    <a16:creationId xmlns:a16="http://schemas.microsoft.com/office/drawing/2014/main" id="{00000000-0008-0000-0200-0000820100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34484" y="2931801"/>
                <a:ext cx="276964" cy="259743"/>
              </a:xfrm>
              <a:custGeom>
                <a:avLst/>
                <a:gdLst>
                  <a:gd name="T0" fmla="*/ 189 w 201"/>
                  <a:gd name="T1" fmla="*/ 147 h 188"/>
                  <a:gd name="T2" fmla="*/ 189 w 201"/>
                  <a:gd name="T3" fmla="*/ 148 h 188"/>
                  <a:gd name="T4" fmla="*/ 189 w 201"/>
                  <a:gd name="T5" fmla="*/ 148 h 188"/>
                  <a:gd name="T6" fmla="*/ 189 w 201"/>
                  <a:gd name="T7" fmla="*/ 147 h 188"/>
                  <a:gd name="T8" fmla="*/ 100 w 201"/>
                  <a:gd name="T9" fmla="*/ 0 h 188"/>
                  <a:gd name="T10" fmla="*/ 118 w 201"/>
                  <a:gd name="T11" fmla="*/ 13 h 188"/>
                  <a:gd name="T12" fmla="*/ 108 w 201"/>
                  <a:gd name="T13" fmla="*/ 35 h 188"/>
                  <a:gd name="T14" fmla="*/ 121 w 201"/>
                  <a:gd name="T15" fmla="*/ 75 h 188"/>
                  <a:gd name="T16" fmla="*/ 145 w 201"/>
                  <a:gd name="T17" fmla="*/ 73 h 188"/>
                  <a:gd name="T18" fmla="*/ 134 w 201"/>
                  <a:gd name="T19" fmla="*/ 35 h 188"/>
                  <a:gd name="T20" fmla="*/ 143 w 201"/>
                  <a:gd name="T21" fmla="*/ 22 h 188"/>
                  <a:gd name="T22" fmla="*/ 185 w 201"/>
                  <a:gd name="T23" fmla="*/ 33 h 188"/>
                  <a:gd name="T24" fmla="*/ 201 w 201"/>
                  <a:gd name="T25" fmla="*/ 63 h 188"/>
                  <a:gd name="T26" fmla="*/ 184 w 201"/>
                  <a:gd name="T27" fmla="*/ 84 h 188"/>
                  <a:gd name="T28" fmla="*/ 193 w 201"/>
                  <a:gd name="T29" fmla="*/ 86 h 188"/>
                  <a:gd name="T30" fmla="*/ 197 w 201"/>
                  <a:gd name="T31" fmla="*/ 105 h 188"/>
                  <a:gd name="T32" fmla="*/ 180 w 201"/>
                  <a:gd name="T33" fmla="*/ 119 h 188"/>
                  <a:gd name="T34" fmla="*/ 189 w 201"/>
                  <a:gd name="T35" fmla="*/ 148 h 188"/>
                  <a:gd name="T36" fmla="*/ 183 w 201"/>
                  <a:gd name="T37" fmla="*/ 161 h 188"/>
                  <a:gd name="T38" fmla="*/ 186 w 201"/>
                  <a:gd name="T39" fmla="*/ 187 h 188"/>
                  <a:gd name="T40" fmla="*/ 162 w 201"/>
                  <a:gd name="T41" fmla="*/ 188 h 188"/>
                  <a:gd name="T42" fmla="*/ 154 w 201"/>
                  <a:gd name="T43" fmla="*/ 175 h 188"/>
                  <a:gd name="T44" fmla="*/ 74 w 201"/>
                  <a:gd name="T45" fmla="*/ 173 h 188"/>
                  <a:gd name="T46" fmla="*/ 46 w 201"/>
                  <a:gd name="T47" fmla="*/ 167 h 188"/>
                  <a:gd name="T48" fmla="*/ 40 w 201"/>
                  <a:gd name="T49" fmla="*/ 153 h 188"/>
                  <a:gd name="T50" fmla="*/ 35 w 201"/>
                  <a:gd name="T51" fmla="*/ 64 h 188"/>
                  <a:gd name="T52" fmla="*/ 0 w 201"/>
                  <a:gd name="T53" fmla="*/ 21 h 188"/>
                  <a:gd name="T54" fmla="*/ 25 w 201"/>
                  <a:gd name="T55" fmla="*/ 21 h 188"/>
                  <a:gd name="T56" fmla="*/ 42 w 201"/>
                  <a:gd name="T57" fmla="*/ 12 h 188"/>
                  <a:gd name="T58" fmla="*/ 80 w 201"/>
                  <a:gd name="T59" fmla="*/ 29 h 188"/>
                  <a:gd name="T60" fmla="*/ 84 w 201"/>
                  <a:gd name="T61" fmla="*/ 6 h 188"/>
                  <a:gd name="T62" fmla="*/ 100 w 201"/>
                  <a:gd name="T63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1" h="188">
                    <a:moveTo>
                      <a:pt x="189" y="147"/>
                    </a:moveTo>
                    <a:lnTo>
                      <a:pt x="189" y="148"/>
                    </a:lnTo>
                    <a:lnTo>
                      <a:pt x="189" y="148"/>
                    </a:lnTo>
                    <a:lnTo>
                      <a:pt x="189" y="147"/>
                    </a:lnTo>
                    <a:close/>
                    <a:moveTo>
                      <a:pt x="100" y="0"/>
                    </a:moveTo>
                    <a:lnTo>
                      <a:pt x="118" y="13"/>
                    </a:lnTo>
                    <a:lnTo>
                      <a:pt x="108" y="35"/>
                    </a:lnTo>
                    <a:lnTo>
                      <a:pt x="121" y="75"/>
                    </a:lnTo>
                    <a:lnTo>
                      <a:pt x="145" y="73"/>
                    </a:lnTo>
                    <a:lnTo>
                      <a:pt x="134" y="35"/>
                    </a:lnTo>
                    <a:lnTo>
                      <a:pt x="143" y="22"/>
                    </a:lnTo>
                    <a:lnTo>
                      <a:pt x="185" y="33"/>
                    </a:lnTo>
                    <a:lnTo>
                      <a:pt x="201" y="63"/>
                    </a:lnTo>
                    <a:lnTo>
                      <a:pt x="184" y="84"/>
                    </a:lnTo>
                    <a:lnTo>
                      <a:pt x="193" y="86"/>
                    </a:lnTo>
                    <a:lnTo>
                      <a:pt x="197" y="105"/>
                    </a:lnTo>
                    <a:lnTo>
                      <a:pt x="180" y="119"/>
                    </a:lnTo>
                    <a:lnTo>
                      <a:pt x="189" y="148"/>
                    </a:lnTo>
                    <a:lnTo>
                      <a:pt x="183" y="161"/>
                    </a:lnTo>
                    <a:lnTo>
                      <a:pt x="186" y="187"/>
                    </a:lnTo>
                    <a:lnTo>
                      <a:pt x="162" y="188"/>
                    </a:lnTo>
                    <a:lnTo>
                      <a:pt x="154" y="175"/>
                    </a:lnTo>
                    <a:lnTo>
                      <a:pt x="74" y="173"/>
                    </a:lnTo>
                    <a:lnTo>
                      <a:pt x="46" y="167"/>
                    </a:lnTo>
                    <a:lnTo>
                      <a:pt x="40" y="153"/>
                    </a:lnTo>
                    <a:lnTo>
                      <a:pt x="35" y="64"/>
                    </a:lnTo>
                    <a:lnTo>
                      <a:pt x="0" y="21"/>
                    </a:lnTo>
                    <a:lnTo>
                      <a:pt x="25" y="21"/>
                    </a:lnTo>
                    <a:lnTo>
                      <a:pt x="42" y="12"/>
                    </a:lnTo>
                    <a:lnTo>
                      <a:pt x="80" y="29"/>
                    </a:lnTo>
                    <a:lnTo>
                      <a:pt x="84" y="6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80" name="Eskilstuna">
                <a:extLst>
                  <a:ext uri="{FF2B5EF4-FFF2-40B4-BE49-F238E27FC236}">
                    <a16:creationId xmlns:a16="http://schemas.microsoft.com/office/drawing/2014/main" id="{00000000-0008-0000-0200-000083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58329" y="2960515"/>
                <a:ext cx="431273" cy="257010"/>
              </a:xfrm>
              <a:custGeom>
                <a:avLst/>
                <a:gdLst>
                  <a:gd name="T0" fmla="*/ 272 w 312"/>
                  <a:gd name="T1" fmla="*/ 0 h 186"/>
                  <a:gd name="T2" fmla="*/ 307 w 312"/>
                  <a:gd name="T3" fmla="*/ 43 h 186"/>
                  <a:gd name="T4" fmla="*/ 312 w 312"/>
                  <a:gd name="T5" fmla="*/ 132 h 186"/>
                  <a:gd name="T6" fmla="*/ 291 w 312"/>
                  <a:gd name="T7" fmla="*/ 136 h 186"/>
                  <a:gd name="T8" fmla="*/ 283 w 312"/>
                  <a:gd name="T9" fmla="*/ 144 h 186"/>
                  <a:gd name="T10" fmla="*/ 255 w 312"/>
                  <a:gd name="T11" fmla="*/ 144 h 186"/>
                  <a:gd name="T12" fmla="*/ 223 w 312"/>
                  <a:gd name="T13" fmla="*/ 158 h 186"/>
                  <a:gd name="T14" fmla="*/ 189 w 312"/>
                  <a:gd name="T15" fmla="*/ 161 h 186"/>
                  <a:gd name="T16" fmla="*/ 168 w 312"/>
                  <a:gd name="T17" fmla="*/ 161 h 186"/>
                  <a:gd name="T18" fmla="*/ 147 w 312"/>
                  <a:gd name="T19" fmla="*/ 181 h 186"/>
                  <a:gd name="T20" fmla="*/ 110 w 312"/>
                  <a:gd name="T21" fmla="*/ 186 h 186"/>
                  <a:gd name="T22" fmla="*/ 96 w 312"/>
                  <a:gd name="T23" fmla="*/ 160 h 186"/>
                  <a:gd name="T24" fmla="*/ 69 w 312"/>
                  <a:gd name="T25" fmla="*/ 141 h 186"/>
                  <a:gd name="T26" fmla="*/ 104 w 312"/>
                  <a:gd name="T27" fmla="*/ 137 h 186"/>
                  <a:gd name="T28" fmla="*/ 131 w 312"/>
                  <a:gd name="T29" fmla="*/ 127 h 186"/>
                  <a:gd name="T30" fmla="*/ 142 w 312"/>
                  <a:gd name="T31" fmla="*/ 107 h 186"/>
                  <a:gd name="T32" fmla="*/ 127 w 312"/>
                  <a:gd name="T33" fmla="*/ 106 h 186"/>
                  <a:gd name="T34" fmla="*/ 67 w 312"/>
                  <a:gd name="T35" fmla="*/ 124 h 186"/>
                  <a:gd name="T36" fmla="*/ 43 w 312"/>
                  <a:gd name="T37" fmla="*/ 109 h 186"/>
                  <a:gd name="T38" fmla="*/ 0 w 312"/>
                  <a:gd name="T39" fmla="*/ 105 h 186"/>
                  <a:gd name="T40" fmla="*/ 45 w 312"/>
                  <a:gd name="T41" fmla="*/ 59 h 186"/>
                  <a:gd name="T42" fmla="*/ 63 w 312"/>
                  <a:gd name="T43" fmla="*/ 65 h 186"/>
                  <a:gd name="T44" fmla="*/ 90 w 312"/>
                  <a:gd name="T45" fmla="*/ 69 h 186"/>
                  <a:gd name="T46" fmla="*/ 128 w 312"/>
                  <a:gd name="T47" fmla="*/ 60 h 186"/>
                  <a:gd name="T48" fmla="*/ 134 w 312"/>
                  <a:gd name="T49" fmla="*/ 44 h 186"/>
                  <a:gd name="T50" fmla="*/ 118 w 312"/>
                  <a:gd name="T51" fmla="*/ 34 h 186"/>
                  <a:gd name="T52" fmla="*/ 121 w 312"/>
                  <a:gd name="T53" fmla="*/ 16 h 186"/>
                  <a:gd name="T54" fmla="*/ 179 w 312"/>
                  <a:gd name="T55" fmla="*/ 13 h 186"/>
                  <a:gd name="T56" fmla="*/ 211 w 312"/>
                  <a:gd name="T57" fmla="*/ 5 h 186"/>
                  <a:gd name="T58" fmla="*/ 241 w 312"/>
                  <a:gd name="T59" fmla="*/ 10 h 186"/>
                  <a:gd name="T60" fmla="*/ 272 w 312"/>
                  <a:gd name="T61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12" h="186">
                    <a:moveTo>
                      <a:pt x="272" y="0"/>
                    </a:moveTo>
                    <a:lnTo>
                      <a:pt x="307" y="43"/>
                    </a:lnTo>
                    <a:lnTo>
                      <a:pt x="312" y="132"/>
                    </a:lnTo>
                    <a:lnTo>
                      <a:pt x="291" y="136"/>
                    </a:lnTo>
                    <a:lnTo>
                      <a:pt x="283" y="144"/>
                    </a:lnTo>
                    <a:lnTo>
                      <a:pt x="255" y="144"/>
                    </a:lnTo>
                    <a:lnTo>
                      <a:pt x="223" y="158"/>
                    </a:lnTo>
                    <a:lnTo>
                      <a:pt x="189" y="161"/>
                    </a:lnTo>
                    <a:lnTo>
                      <a:pt x="168" y="161"/>
                    </a:lnTo>
                    <a:lnTo>
                      <a:pt x="147" y="181"/>
                    </a:lnTo>
                    <a:lnTo>
                      <a:pt x="110" y="186"/>
                    </a:lnTo>
                    <a:lnTo>
                      <a:pt x="96" y="160"/>
                    </a:lnTo>
                    <a:lnTo>
                      <a:pt x="69" y="141"/>
                    </a:lnTo>
                    <a:lnTo>
                      <a:pt x="104" y="137"/>
                    </a:lnTo>
                    <a:lnTo>
                      <a:pt x="131" y="127"/>
                    </a:lnTo>
                    <a:lnTo>
                      <a:pt x="142" y="107"/>
                    </a:lnTo>
                    <a:lnTo>
                      <a:pt x="127" y="106"/>
                    </a:lnTo>
                    <a:lnTo>
                      <a:pt x="67" y="124"/>
                    </a:lnTo>
                    <a:lnTo>
                      <a:pt x="43" y="109"/>
                    </a:lnTo>
                    <a:lnTo>
                      <a:pt x="0" y="105"/>
                    </a:lnTo>
                    <a:lnTo>
                      <a:pt x="45" y="59"/>
                    </a:lnTo>
                    <a:lnTo>
                      <a:pt x="63" y="65"/>
                    </a:lnTo>
                    <a:lnTo>
                      <a:pt x="90" y="69"/>
                    </a:lnTo>
                    <a:lnTo>
                      <a:pt x="128" y="60"/>
                    </a:lnTo>
                    <a:lnTo>
                      <a:pt x="134" y="44"/>
                    </a:lnTo>
                    <a:lnTo>
                      <a:pt x="118" y="34"/>
                    </a:lnTo>
                    <a:lnTo>
                      <a:pt x="121" y="16"/>
                    </a:lnTo>
                    <a:lnTo>
                      <a:pt x="179" y="13"/>
                    </a:lnTo>
                    <a:lnTo>
                      <a:pt x="211" y="5"/>
                    </a:lnTo>
                    <a:lnTo>
                      <a:pt x="241" y="10"/>
                    </a:lnTo>
                    <a:lnTo>
                      <a:pt x="272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81" name="Vingåker">
                <a:extLst>
                  <a:ext uri="{FF2B5EF4-FFF2-40B4-BE49-F238E27FC236}">
                    <a16:creationId xmlns:a16="http://schemas.microsoft.com/office/drawing/2014/main" id="{00000000-0008-0000-0200-000084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5339" y="3214789"/>
                <a:ext cx="238363" cy="177729"/>
              </a:xfrm>
              <a:custGeom>
                <a:avLst/>
                <a:gdLst>
                  <a:gd name="T0" fmla="*/ 90 w 172"/>
                  <a:gd name="T1" fmla="*/ 0 h 129"/>
                  <a:gd name="T2" fmla="*/ 129 w 172"/>
                  <a:gd name="T3" fmla="*/ 8 h 129"/>
                  <a:gd name="T4" fmla="*/ 172 w 172"/>
                  <a:gd name="T5" fmla="*/ 87 h 129"/>
                  <a:gd name="T6" fmla="*/ 154 w 172"/>
                  <a:gd name="T7" fmla="*/ 90 h 129"/>
                  <a:gd name="T8" fmla="*/ 115 w 172"/>
                  <a:gd name="T9" fmla="*/ 129 h 129"/>
                  <a:gd name="T10" fmla="*/ 82 w 172"/>
                  <a:gd name="T11" fmla="*/ 108 h 129"/>
                  <a:gd name="T12" fmla="*/ 77 w 172"/>
                  <a:gd name="T13" fmla="*/ 91 h 129"/>
                  <a:gd name="T14" fmla="*/ 61 w 172"/>
                  <a:gd name="T15" fmla="*/ 82 h 129"/>
                  <a:gd name="T16" fmla="*/ 44 w 172"/>
                  <a:gd name="T17" fmla="*/ 117 h 129"/>
                  <a:gd name="T18" fmla="*/ 7 w 172"/>
                  <a:gd name="T19" fmla="*/ 105 h 129"/>
                  <a:gd name="T20" fmla="*/ 0 w 172"/>
                  <a:gd name="T21" fmla="*/ 90 h 129"/>
                  <a:gd name="T22" fmla="*/ 6 w 172"/>
                  <a:gd name="T23" fmla="*/ 63 h 129"/>
                  <a:gd name="T24" fmla="*/ 23 w 172"/>
                  <a:gd name="T25" fmla="*/ 37 h 129"/>
                  <a:gd name="T26" fmla="*/ 53 w 172"/>
                  <a:gd name="T27" fmla="*/ 31 h 129"/>
                  <a:gd name="T28" fmla="*/ 53 w 172"/>
                  <a:gd name="T29" fmla="*/ 14 h 129"/>
                  <a:gd name="T30" fmla="*/ 75 w 172"/>
                  <a:gd name="T31" fmla="*/ 16 h 129"/>
                  <a:gd name="T32" fmla="*/ 90 w 172"/>
                  <a:gd name="T33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2" h="129">
                    <a:moveTo>
                      <a:pt x="90" y="0"/>
                    </a:moveTo>
                    <a:lnTo>
                      <a:pt x="129" y="8"/>
                    </a:lnTo>
                    <a:lnTo>
                      <a:pt x="172" y="87"/>
                    </a:lnTo>
                    <a:lnTo>
                      <a:pt x="154" y="90"/>
                    </a:lnTo>
                    <a:lnTo>
                      <a:pt x="115" y="129"/>
                    </a:lnTo>
                    <a:lnTo>
                      <a:pt x="82" y="108"/>
                    </a:lnTo>
                    <a:lnTo>
                      <a:pt x="77" y="91"/>
                    </a:lnTo>
                    <a:lnTo>
                      <a:pt x="61" y="82"/>
                    </a:lnTo>
                    <a:lnTo>
                      <a:pt x="44" y="117"/>
                    </a:lnTo>
                    <a:lnTo>
                      <a:pt x="7" y="105"/>
                    </a:lnTo>
                    <a:lnTo>
                      <a:pt x="0" y="90"/>
                    </a:lnTo>
                    <a:lnTo>
                      <a:pt x="6" y="63"/>
                    </a:lnTo>
                    <a:lnTo>
                      <a:pt x="23" y="37"/>
                    </a:lnTo>
                    <a:lnTo>
                      <a:pt x="53" y="31"/>
                    </a:lnTo>
                    <a:lnTo>
                      <a:pt x="53" y="14"/>
                    </a:lnTo>
                    <a:lnTo>
                      <a:pt x="75" y="1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82" name="Katrineholm">
                <a:extLst>
                  <a:ext uri="{FF2B5EF4-FFF2-40B4-BE49-F238E27FC236}">
                    <a16:creationId xmlns:a16="http://schemas.microsoft.com/office/drawing/2014/main" id="{00000000-0008-0000-0200-000085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69353" y="3154629"/>
                <a:ext cx="316905" cy="396476"/>
              </a:xfrm>
              <a:custGeom>
                <a:avLst/>
                <a:gdLst>
                  <a:gd name="T0" fmla="*/ 61 w 229"/>
                  <a:gd name="T1" fmla="*/ 0 h 288"/>
                  <a:gd name="T2" fmla="*/ 88 w 229"/>
                  <a:gd name="T3" fmla="*/ 20 h 288"/>
                  <a:gd name="T4" fmla="*/ 102 w 229"/>
                  <a:gd name="T5" fmla="*/ 46 h 288"/>
                  <a:gd name="T6" fmla="*/ 139 w 229"/>
                  <a:gd name="T7" fmla="*/ 41 h 288"/>
                  <a:gd name="T8" fmla="*/ 160 w 229"/>
                  <a:gd name="T9" fmla="*/ 21 h 288"/>
                  <a:gd name="T10" fmla="*/ 181 w 229"/>
                  <a:gd name="T11" fmla="*/ 21 h 288"/>
                  <a:gd name="T12" fmla="*/ 181 w 229"/>
                  <a:gd name="T13" fmla="*/ 80 h 288"/>
                  <a:gd name="T14" fmla="*/ 203 w 229"/>
                  <a:gd name="T15" fmla="*/ 93 h 288"/>
                  <a:gd name="T16" fmla="*/ 200 w 229"/>
                  <a:gd name="T17" fmla="*/ 115 h 288"/>
                  <a:gd name="T18" fmla="*/ 215 w 229"/>
                  <a:gd name="T19" fmla="*/ 122 h 288"/>
                  <a:gd name="T20" fmla="*/ 215 w 229"/>
                  <a:gd name="T21" fmla="*/ 144 h 288"/>
                  <a:gd name="T22" fmla="*/ 195 w 229"/>
                  <a:gd name="T23" fmla="*/ 162 h 288"/>
                  <a:gd name="T24" fmla="*/ 208 w 229"/>
                  <a:gd name="T25" fmla="*/ 173 h 288"/>
                  <a:gd name="T26" fmla="*/ 195 w 229"/>
                  <a:gd name="T27" fmla="*/ 187 h 288"/>
                  <a:gd name="T28" fmla="*/ 175 w 229"/>
                  <a:gd name="T29" fmla="*/ 194 h 288"/>
                  <a:gd name="T30" fmla="*/ 215 w 229"/>
                  <a:gd name="T31" fmla="*/ 220 h 288"/>
                  <a:gd name="T32" fmla="*/ 229 w 229"/>
                  <a:gd name="T33" fmla="*/ 264 h 288"/>
                  <a:gd name="T34" fmla="*/ 187 w 229"/>
                  <a:gd name="T35" fmla="*/ 288 h 288"/>
                  <a:gd name="T36" fmla="*/ 164 w 229"/>
                  <a:gd name="T37" fmla="*/ 283 h 288"/>
                  <a:gd name="T38" fmla="*/ 157 w 229"/>
                  <a:gd name="T39" fmla="*/ 267 h 288"/>
                  <a:gd name="T40" fmla="*/ 120 w 229"/>
                  <a:gd name="T41" fmla="*/ 257 h 288"/>
                  <a:gd name="T42" fmla="*/ 113 w 229"/>
                  <a:gd name="T43" fmla="*/ 244 h 288"/>
                  <a:gd name="T44" fmla="*/ 93 w 229"/>
                  <a:gd name="T45" fmla="*/ 237 h 288"/>
                  <a:gd name="T46" fmla="*/ 71 w 229"/>
                  <a:gd name="T47" fmla="*/ 213 h 288"/>
                  <a:gd name="T48" fmla="*/ 56 w 229"/>
                  <a:gd name="T49" fmla="*/ 187 h 288"/>
                  <a:gd name="T50" fmla="*/ 25 w 229"/>
                  <a:gd name="T51" fmla="*/ 173 h 288"/>
                  <a:gd name="T52" fmla="*/ 64 w 229"/>
                  <a:gd name="T53" fmla="*/ 134 h 288"/>
                  <a:gd name="T54" fmla="*/ 82 w 229"/>
                  <a:gd name="T55" fmla="*/ 131 h 288"/>
                  <a:gd name="T56" fmla="*/ 39 w 229"/>
                  <a:gd name="T57" fmla="*/ 52 h 288"/>
                  <a:gd name="T58" fmla="*/ 0 w 229"/>
                  <a:gd name="T59" fmla="*/ 44 h 288"/>
                  <a:gd name="T60" fmla="*/ 4 w 229"/>
                  <a:gd name="T61" fmla="*/ 22 h 288"/>
                  <a:gd name="T62" fmla="*/ 61 w 229"/>
                  <a:gd name="T63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9" h="288">
                    <a:moveTo>
                      <a:pt x="61" y="0"/>
                    </a:moveTo>
                    <a:lnTo>
                      <a:pt x="88" y="20"/>
                    </a:lnTo>
                    <a:lnTo>
                      <a:pt x="102" y="46"/>
                    </a:lnTo>
                    <a:lnTo>
                      <a:pt x="139" y="41"/>
                    </a:lnTo>
                    <a:lnTo>
                      <a:pt x="160" y="21"/>
                    </a:lnTo>
                    <a:lnTo>
                      <a:pt x="181" y="21"/>
                    </a:lnTo>
                    <a:lnTo>
                      <a:pt x="181" y="80"/>
                    </a:lnTo>
                    <a:lnTo>
                      <a:pt x="203" y="93"/>
                    </a:lnTo>
                    <a:lnTo>
                      <a:pt x="200" y="115"/>
                    </a:lnTo>
                    <a:lnTo>
                      <a:pt x="215" y="122"/>
                    </a:lnTo>
                    <a:lnTo>
                      <a:pt x="215" y="144"/>
                    </a:lnTo>
                    <a:lnTo>
                      <a:pt x="195" y="162"/>
                    </a:lnTo>
                    <a:lnTo>
                      <a:pt x="208" y="173"/>
                    </a:lnTo>
                    <a:lnTo>
                      <a:pt x="195" y="187"/>
                    </a:lnTo>
                    <a:lnTo>
                      <a:pt x="175" y="194"/>
                    </a:lnTo>
                    <a:lnTo>
                      <a:pt x="215" y="220"/>
                    </a:lnTo>
                    <a:lnTo>
                      <a:pt x="229" y="264"/>
                    </a:lnTo>
                    <a:lnTo>
                      <a:pt x="187" y="288"/>
                    </a:lnTo>
                    <a:lnTo>
                      <a:pt x="164" y="283"/>
                    </a:lnTo>
                    <a:lnTo>
                      <a:pt x="157" y="267"/>
                    </a:lnTo>
                    <a:lnTo>
                      <a:pt x="120" y="257"/>
                    </a:lnTo>
                    <a:lnTo>
                      <a:pt x="113" y="244"/>
                    </a:lnTo>
                    <a:lnTo>
                      <a:pt x="93" y="237"/>
                    </a:lnTo>
                    <a:lnTo>
                      <a:pt x="71" y="213"/>
                    </a:lnTo>
                    <a:lnTo>
                      <a:pt x="56" y="187"/>
                    </a:lnTo>
                    <a:lnTo>
                      <a:pt x="25" y="173"/>
                    </a:lnTo>
                    <a:lnTo>
                      <a:pt x="64" y="134"/>
                    </a:lnTo>
                    <a:lnTo>
                      <a:pt x="82" y="131"/>
                    </a:lnTo>
                    <a:lnTo>
                      <a:pt x="39" y="52"/>
                    </a:lnTo>
                    <a:lnTo>
                      <a:pt x="0" y="44"/>
                    </a:lnTo>
                    <a:lnTo>
                      <a:pt x="4" y="22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83" name="Flen">
                <a:extLst>
                  <a:ext uri="{FF2B5EF4-FFF2-40B4-BE49-F238E27FC236}">
                    <a16:creationId xmlns:a16="http://schemas.microsoft.com/office/drawing/2014/main" id="{00000000-0008-0000-0200-000086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11849" y="3143689"/>
                <a:ext cx="249406" cy="314437"/>
              </a:xfrm>
              <a:custGeom>
                <a:avLst/>
                <a:gdLst>
                  <a:gd name="T0" fmla="*/ 129 w 181"/>
                  <a:gd name="T1" fmla="*/ 0 h 228"/>
                  <a:gd name="T2" fmla="*/ 135 w 181"/>
                  <a:gd name="T3" fmla="*/ 14 h 228"/>
                  <a:gd name="T4" fmla="*/ 163 w 181"/>
                  <a:gd name="T5" fmla="*/ 20 h 228"/>
                  <a:gd name="T6" fmla="*/ 145 w 181"/>
                  <a:gd name="T7" fmla="*/ 58 h 228"/>
                  <a:gd name="T8" fmla="*/ 154 w 181"/>
                  <a:gd name="T9" fmla="*/ 63 h 228"/>
                  <a:gd name="T10" fmla="*/ 145 w 181"/>
                  <a:gd name="T11" fmla="*/ 80 h 228"/>
                  <a:gd name="T12" fmla="*/ 181 w 181"/>
                  <a:gd name="T13" fmla="*/ 119 h 228"/>
                  <a:gd name="T14" fmla="*/ 141 w 181"/>
                  <a:gd name="T15" fmla="*/ 149 h 228"/>
                  <a:gd name="T16" fmla="*/ 142 w 181"/>
                  <a:gd name="T17" fmla="*/ 185 h 228"/>
                  <a:gd name="T18" fmla="*/ 126 w 181"/>
                  <a:gd name="T19" fmla="*/ 181 h 228"/>
                  <a:gd name="T20" fmla="*/ 100 w 181"/>
                  <a:gd name="T21" fmla="*/ 191 h 228"/>
                  <a:gd name="T22" fmla="*/ 108 w 181"/>
                  <a:gd name="T23" fmla="*/ 210 h 228"/>
                  <a:gd name="T24" fmla="*/ 97 w 181"/>
                  <a:gd name="T25" fmla="*/ 215 h 228"/>
                  <a:gd name="T26" fmla="*/ 78 w 181"/>
                  <a:gd name="T27" fmla="*/ 210 h 228"/>
                  <a:gd name="T28" fmla="*/ 70 w 181"/>
                  <a:gd name="T29" fmla="*/ 225 h 228"/>
                  <a:gd name="T30" fmla="*/ 40 w 181"/>
                  <a:gd name="T31" fmla="*/ 228 h 228"/>
                  <a:gd name="T32" fmla="*/ 0 w 181"/>
                  <a:gd name="T33" fmla="*/ 202 h 228"/>
                  <a:gd name="T34" fmla="*/ 20 w 181"/>
                  <a:gd name="T35" fmla="*/ 195 h 228"/>
                  <a:gd name="T36" fmla="*/ 33 w 181"/>
                  <a:gd name="T37" fmla="*/ 181 h 228"/>
                  <a:gd name="T38" fmla="*/ 20 w 181"/>
                  <a:gd name="T39" fmla="*/ 170 h 228"/>
                  <a:gd name="T40" fmla="*/ 40 w 181"/>
                  <a:gd name="T41" fmla="*/ 152 h 228"/>
                  <a:gd name="T42" fmla="*/ 40 w 181"/>
                  <a:gd name="T43" fmla="*/ 130 h 228"/>
                  <a:gd name="T44" fmla="*/ 25 w 181"/>
                  <a:gd name="T45" fmla="*/ 123 h 228"/>
                  <a:gd name="T46" fmla="*/ 28 w 181"/>
                  <a:gd name="T47" fmla="*/ 101 h 228"/>
                  <a:gd name="T48" fmla="*/ 6 w 181"/>
                  <a:gd name="T49" fmla="*/ 88 h 228"/>
                  <a:gd name="T50" fmla="*/ 6 w 181"/>
                  <a:gd name="T51" fmla="*/ 29 h 228"/>
                  <a:gd name="T52" fmla="*/ 40 w 181"/>
                  <a:gd name="T53" fmla="*/ 26 h 228"/>
                  <a:gd name="T54" fmla="*/ 72 w 181"/>
                  <a:gd name="T55" fmla="*/ 12 h 228"/>
                  <a:gd name="T56" fmla="*/ 100 w 181"/>
                  <a:gd name="T57" fmla="*/ 12 h 228"/>
                  <a:gd name="T58" fmla="*/ 108 w 181"/>
                  <a:gd name="T59" fmla="*/ 4 h 228"/>
                  <a:gd name="T60" fmla="*/ 129 w 181"/>
                  <a:gd name="T61" fmla="*/ 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81" h="228">
                    <a:moveTo>
                      <a:pt x="129" y="0"/>
                    </a:moveTo>
                    <a:lnTo>
                      <a:pt x="135" y="14"/>
                    </a:lnTo>
                    <a:lnTo>
                      <a:pt x="163" y="20"/>
                    </a:lnTo>
                    <a:lnTo>
                      <a:pt x="145" y="58"/>
                    </a:lnTo>
                    <a:lnTo>
                      <a:pt x="154" y="63"/>
                    </a:lnTo>
                    <a:lnTo>
                      <a:pt x="145" y="80"/>
                    </a:lnTo>
                    <a:lnTo>
                      <a:pt x="181" y="119"/>
                    </a:lnTo>
                    <a:lnTo>
                      <a:pt x="141" y="149"/>
                    </a:lnTo>
                    <a:lnTo>
                      <a:pt x="142" y="185"/>
                    </a:lnTo>
                    <a:lnTo>
                      <a:pt x="126" y="181"/>
                    </a:lnTo>
                    <a:lnTo>
                      <a:pt x="100" y="191"/>
                    </a:lnTo>
                    <a:lnTo>
                      <a:pt x="108" y="210"/>
                    </a:lnTo>
                    <a:lnTo>
                      <a:pt x="97" y="215"/>
                    </a:lnTo>
                    <a:lnTo>
                      <a:pt x="78" y="210"/>
                    </a:lnTo>
                    <a:lnTo>
                      <a:pt x="70" y="225"/>
                    </a:lnTo>
                    <a:lnTo>
                      <a:pt x="40" y="228"/>
                    </a:lnTo>
                    <a:lnTo>
                      <a:pt x="0" y="202"/>
                    </a:lnTo>
                    <a:lnTo>
                      <a:pt x="20" y="195"/>
                    </a:lnTo>
                    <a:lnTo>
                      <a:pt x="33" y="181"/>
                    </a:lnTo>
                    <a:lnTo>
                      <a:pt x="20" y="170"/>
                    </a:lnTo>
                    <a:lnTo>
                      <a:pt x="40" y="152"/>
                    </a:lnTo>
                    <a:lnTo>
                      <a:pt x="40" y="130"/>
                    </a:lnTo>
                    <a:lnTo>
                      <a:pt x="25" y="123"/>
                    </a:lnTo>
                    <a:lnTo>
                      <a:pt x="28" y="101"/>
                    </a:lnTo>
                    <a:lnTo>
                      <a:pt x="6" y="88"/>
                    </a:lnTo>
                    <a:lnTo>
                      <a:pt x="6" y="29"/>
                    </a:lnTo>
                    <a:lnTo>
                      <a:pt x="40" y="26"/>
                    </a:lnTo>
                    <a:lnTo>
                      <a:pt x="72" y="12"/>
                    </a:lnTo>
                    <a:lnTo>
                      <a:pt x="100" y="12"/>
                    </a:lnTo>
                    <a:lnTo>
                      <a:pt x="108" y="4"/>
                    </a:lnTo>
                    <a:lnTo>
                      <a:pt x="129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84" name="Gnesta">
                <a:extLst>
                  <a:ext uri="{FF2B5EF4-FFF2-40B4-BE49-F238E27FC236}">
                    <a16:creationId xmlns:a16="http://schemas.microsoft.com/office/drawing/2014/main" id="{00000000-0008-0000-0200-000087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11648" y="3171036"/>
                <a:ext cx="242515" cy="243359"/>
              </a:xfrm>
              <a:custGeom>
                <a:avLst/>
                <a:gdLst>
                  <a:gd name="T0" fmla="*/ 18 w 176"/>
                  <a:gd name="T1" fmla="*/ 0 h 177"/>
                  <a:gd name="T2" fmla="*/ 98 w 176"/>
                  <a:gd name="T3" fmla="*/ 2 h 177"/>
                  <a:gd name="T4" fmla="*/ 106 w 176"/>
                  <a:gd name="T5" fmla="*/ 15 h 177"/>
                  <a:gd name="T6" fmla="*/ 130 w 176"/>
                  <a:gd name="T7" fmla="*/ 14 h 177"/>
                  <a:gd name="T8" fmla="*/ 141 w 176"/>
                  <a:gd name="T9" fmla="*/ 31 h 177"/>
                  <a:gd name="T10" fmla="*/ 153 w 176"/>
                  <a:gd name="T11" fmla="*/ 94 h 177"/>
                  <a:gd name="T12" fmla="*/ 163 w 176"/>
                  <a:gd name="T13" fmla="*/ 137 h 177"/>
                  <a:gd name="T14" fmla="*/ 176 w 176"/>
                  <a:gd name="T15" fmla="*/ 161 h 177"/>
                  <a:gd name="T16" fmla="*/ 171 w 176"/>
                  <a:gd name="T17" fmla="*/ 177 h 177"/>
                  <a:gd name="T18" fmla="*/ 158 w 176"/>
                  <a:gd name="T19" fmla="*/ 161 h 177"/>
                  <a:gd name="T20" fmla="*/ 145 w 176"/>
                  <a:gd name="T21" fmla="*/ 165 h 177"/>
                  <a:gd name="T22" fmla="*/ 136 w 176"/>
                  <a:gd name="T23" fmla="*/ 161 h 177"/>
                  <a:gd name="T24" fmla="*/ 125 w 176"/>
                  <a:gd name="T25" fmla="*/ 165 h 177"/>
                  <a:gd name="T26" fmla="*/ 119 w 176"/>
                  <a:gd name="T27" fmla="*/ 154 h 177"/>
                  <a:gd name="T28" fmla="*/ 103 w 176"/>
                  <a:gd name="T29" fmla="*/ 145 h 177"/>
                  <a:gd name="T30" fmla="*/ 91 w 176"/>
                  <a:gd name="T31" fmla="*/ 149 h 177"/>
                  <a:gd name="T32" fmla="*/ 62 w 176"/>
                  <a:gd name="T33" fmla="*/ 127 h 177"/>
                  <a:gd name="T34" fmla="*/ 0 w 176"/>
                  <a:gd name="T35" fmla="*/ 60 h 177"/>
                  <a:gd name="T36" fmla="*/ 9 w 176"/>
                  <a:gd name="T37" fmla="*/ 43 h 177"/>
                  <a:gd name="T38" fmla="*/ 0 w 176"/>
                  <a:gd name="T39" fmla="*/ 38 h 177"/>
                  <a:gd name="T40" fmla="*/ 18 w 176"/>
                  <a:gd name="T41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6" h="177">
                    <a:moveTo>
                      <a:pt x="18" y="0"/>
                    </a:moveTo>
                    <a:lnTo>
                      <a:pt x="98" y="2"/>
                    </a:lnTo>
                    <a:lnTo>
                      <a:pt x="106" y="15"/>
                    </a:lnTo>
                    <a:lnTo>
                      <a:pt x="130" y="14"/>
                    </a:lnTo>
                    <a:lnTo>
                      <a:pt x="141" y="31"/>
                    </a:lnTo>
                    <a:lnTo>
                      <a:pt x="153" y="94"/>
                    </a:lnTo>
                    <a:lnTo>
                      <a:pt x="163" y="137"/>
                    </a:lnTo>
                    <a:lnTo>
                      <a:pt x="176" y="161"/>
                    </a:lnTo>
                    <a:lnTo>
                      <a:pt x="171" y="177"/>
                    </a:lnTo>
                    <a:lnTo>
                      <a:pt x="158" y="161"/>
                    </a:lnTo>
                    <a:lnTo>
                      <a:pt x="145" y="165"/>
                    </a:lnTo>
                    <a:lnTo>
                      <a:pt x="136" y="161"/>
                    </a:lnTo>
                    <a:lnTo>
                      <a:pt x="125" y="165"/>
                    </a:lnTo>
                    <a:lnTo>
                      <a:pt x="119" y="154"/>
                    </a:lnTo>
                    <a:lnTo>
                      <a:pt x="103" y="145"/>
                    </a:lnTo>
                    <a:lnTo>
                      <a:pt x="91" y="149"/>
                    </a:lnTo>
                    <a:lnTo>
                      <a:pt x="62" y="127"/>
                    </a:lnTo>
                    <a:lnTo>
                      <a:pt x="0" y="60"/>
                    </a:lnTo>
                    <a:lnTo>
                      <a:pt x="9" y="43"/>
                    </a:lnTo>
                    <a:lnTo>
                      <a:pt x="0" y="38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85" name="Nyköping">
                <a:extLst>
                  <a:ext uri="{FF2B5EF4-FFF2-40B4-BE49-F238E27FC236}">
                    <a16:creationId xmlns:a16="http://schemas.microsoft.com/office/drawing/2014/main" id="{00000000-0008-0000-0200-000089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36063" y="3307744"/>
                <a:ext cx="533259" cy="371865"/>
              </a:xfrm>
              <a:custGeom>
                <a:avLst/>
                <a:gdLst>
                  <a:gd name="T0" fmla="*/ 236 w 387"/>
                  <a:gd name="T1" fmla="*/ 0 h 270"/>
                  <a:gd name="T2" fmla="*/ 262 w 387"/>
                  <a:gd name="T3" fmla="*/ 28 h 270"/>
                  <a:gd name="T4" fmla="*/ 291 w 387"/>
                  <a:gd name="T5" fmla="*/ 50 h 270"/>
                  <a:gd name="T6" fmla="*/ 303 w 387"/>
                  <a:gd name="T7" fmla="*/ 46 h 270"/>
                  <a:gd name="T8" fmla="*/ 319 w 387"/>
                  <a:gd name="T9" fmla="*/ 55 h 270"/>
                  <a:gd name="T10" fmla="*/ 325 w 387"/>
                  <a:gd name="T11" fmla="*/ 66 h 270"/>
                  <a:gd name="T12" fmla="*/ 336 w 387"/>
                  <a:gd name="T13" fmla="*/ 62 h 270"/>
                  <a:gd name="T14" fmla="*/ 345 w 387"/>
                  <a:gd name="T15" fmla="*/ 66 h 270"/>
                  <a:gd name="T16" fmla="*/ 358 w 387"/>
                  <a:gd name="T17" fmla="*/ 62 h 270"/>
                  <a:gd name="T18" fmla="*/ 371 w 387"/>
                  <a:gd name="T19" fmla="*/ 78 h 270"/>
                  <a:gd name="T20" fmla="*/ 374 w 387"/>
                  <a:gd name="T21" fmla="*/ 104 h 270"/>
                  <a:gd name="T22" fmla="*/ 363 w 387"/>
                  <a:gd name="T23" fmla="*/ 113 h 270"/>
                  <a:gd name="T24" fmla="*/ 366 w 387"/>
                  <a:gd name="T25" fmla="*/ 140 h 270"/>
                  <a:gd name="T26" fmla="*/ 383 w 387"/>
                  <a:gd name="T27" fmla="*/ 147 h 270"/>
                  <a:gd name="T28" fmla="*/ 387 w 387"/>
                  <a:gd name="T29" fmla="*/ 164 h 270"/>
                  <a:gd name="T30" fmla="*/ 379 w 387"/>
                  <a:gd name="T31" fmla="*/ 163 h 270"/>
                  <a:gd name="T32" fmla="*/ 374 w 387"/>
                  <a:gd name="T33" fmla="*/ 189 h 270"/>
                  <a:gd name="T34" fmla="*/ 354 w 387"/>
                  <a:gd name="T35" fmla="*/ 185 h 270"/>
                  <a:gd name="T36" fmla="*/ 340 w 387"/>
                  <a:gd name="T37" fmla="*/ 201 h 270"/>
                  <a:gd name="T38" fmla="*/ 306 w 387"/>
                  <a:gd name="T39" fmla="*/ 193 h 270"/>
                  <a:gd name="T40" fmla="*/ 289 w 387"/>
                  <a:gd name="T41" fmla="*/ 194 h 270"/>
                  <a:gd name="T42" fmla="*/ 273 w 387"/>
                  <a:gd name="T43" fmla="*/ 178 h 270"/>
                  <a:gd name="T44" fmla="*/ 252 w 387"/>
                  <a:gd name="T45" fmla="*/ 186 h 270"/>
                  <a:gd name="T46" fmla="*/ 273 w 387"/>
                  <a:gd name="T47" fmla="*/ 206 h 270"/>
                  <a:gd name="T48" fmla="*/ 244 w 387"/>
                  <a:gd name="T49" fmla="*/ 206 h 270"/>
                  <a:gd name="T50" fmla="*/ 237 w 387"/>
                  <a:gd name="T51" fmla="*/ 228 h 270"/>
                  <a:gd name="T52" fmla="*/ 224 w 387"/>
                  <a:gd name="T53" fmla="*/ 236 h 270"/>
                  <a:gd name="T54" fmla="*/ 251 w 387"/>
                  <a:gd name="T55" fmla="*/ 244 h 270"/>
                  <a:gd name="T56" fmla="*/ 251 w 387"/>
                  <a:gd name="T57" fmla="*/ 257 h 270"/>
                  <a:gd name="T58" fmla="*/ 215 w 387"/>
                  <a:gd name="T59" fmla="*/ 270 h 270"/>
                  <a:gd name="T60" fmla="*/ 164 w 387"/>
                  <a:gd name="T61" fmla="*/ 263 h 270"/>
                  <a:gd name="T62" fmla="*/ 144 w 387"/>
                  <a:gd name="T63" fmla="*/ 233 h 270"/>
                  <a:gd name="T64" fmla="*/ 99 w 387"/>
                  <a:gd name="T65" fmla="*/ 220 h 270"/>
                  <a:gd name="T66" fmla="*/ 40 w 387"/>
                  <a:gd name="T67" fmla="*/ 216 h 270"/>
                  <a:gd name="T68" fmla="*/ 0 w 387"/>
                  <a:gd name="T69" fmla="*/ 146 h 270"/>
                  <a:gd name="T70" fmla="*/ 37 w 387"/>
                  <a:gd name="T71" fmla="*/ 156 h 270"/>
                  <a:gd name="T72" fmla="*/ 44 w 387"/>
                  <a:gd name="T73" fmla="*/ 172 h 270"/>
                  <a:gd name="T74" fmla="*/ 67 w 387"/>
                  <a:gd name="T75" fmla="*/ 177 h 270"/>
                  <a:gd name="T76" fmla="*/ 109 w 387"/>
                  <a:gd name="T77" fmla="*/ 153 h 270"/>
                  <a:gd name="T78" fmla="*/ 95 w 387"/>
                  <a:gd name="T79" fmla="*/ 109 h 270"/>
                  <a:gd name="T80" fmla="*/ 125 w 387"/>
                  <a:gd name="T81" fmla="*/ 106 h 270"/>
                  <a:gd name="T82" fmla="*/ 133 w 387"/>
                  <a:gd name="T83" fmla="*/ 91 h 270"/>
                  <a:gd name="T84" fmla="*/ 152 w 387"/>
                  <a:gd name="T85" fmla="*/ 96 h 270"/>
                  <a:gd name="T86" fmla="*/ 163 w 387"/>
                  <a:gd name="T87" fmla="*/ 91 h 270"/>
                  <a:gd name="T88" fmla="*/ 155 w 387"/>
                  <a:gd name="T89" fmla="*/ 72 h 270"/>
                  <a:gd name="T90" fmla="*/ 181 w 387"/>
                  <a:gd name="T91" fmla="*/ 62 h 270"/>
                  <a:gd name="T92" fmla="*/ 197 w 387"/>
                  <a:gd name="T93" fmla="*/ 66 h 270"/>
                  <a:gd name="T94" fmla="*/ 196 w 387"/>
                  <a:gd name="T95" fmla="*/ 30 h 270"/>
                  <a:gd name="T96" fmla="*/ 236 w 387"/>
                  <a:gd name="T97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87" h="270">
                    <a:moveTo>
                      <a:pt x="236" y="0"/>
                    </a:moveTo>
                    <a:lnTo>
                      <a:pt x="262" y="28"/>
                    </a:lnTo>
                    <a:lnTo>
                      <a:pt x="291" y="50"/>
                    </a:lnTo>
                    <a:lnTo>
                      <a:pt x="303" y="46"/>
                    </a:lnTo>
                    <a:lnTo>
                      <a:pt x="319" y="55"/>
                    </a:lnTo>
                    <a:lnTo>
                      <a:pt x="325" y="66"/>
                    </a:lnTo>
                    <a:lnTo>
                      <a:pt x="336" y="62"/>
                    </a:lnTo>
                    <a:lnTo>
                      <a:pt x="345" y="66"/>
                    </a:lnTo>
                    <a:lnTo>
                      <a:pt x="358" y="62"/>
                    </a:lnTo>
                    <a:lnTo>
                      <a:pt x="371" y="78"/>
                    </a:lnTo>
                    <a:lnTo>
                      <a:pt x="374" y="104"/>
                    </a:lnTo>
                    <a:lnTo>
                      <a:pt x="363" y="113"/>
                    </a:lnTo>
                    <a:lnTo>
                      <a:pt x="366" y="140"/>
                    </a:lnTo>
                    <a:lnTo>
                      <a:pt x="383" y="147"/>
                    </a:lnTo>
                    <a:lnTo>
                      <a:pt x="387" y="164"/>
                    </a:lnTo>
                    <a:lnTo>
                      <a:pt x="379" y="163"/>
                    </a:lnTo>
                    <a:lnTo>
                      <a:pt x="374" y="189"/>
                    </a:lnTo>
                    <a:lnTo>
                      <a:pt x="354" y="185"/>
                    </a:lnTo>
                    <a:lnTo>
                      <a:pt x="340" y="201"/>
                    </a:lnTo>
                    <a:lnTo>
                      <a:pt x="306" y="193"/>
                    </a:lnTo>
                    <a:lnTo>
                      <a:pt x="289" y="194"/>
                    </a:lnTo>
                    <a:lnTo>
                      <a:pt x="273" y="178"/>
                    </a:lnTo>
                    <a:lnTo>
                      <a:pt x="252" y="186"/>
                    </a:lnTo>
                    <a:lnTo>
                      <a:pt x="273" y="206"/>
                    </a:lnTo>
                    <a:lnTo>
                      <a:pt x="244" y="206"/>
                    </a:lnTo>
                    <a:lnTo>
                      <a:pt x="237" y="228"/>
                    </a:lnTo>
                    <a:lnTo>
                      <a:pt x="224" y="236"/>
                    </a:lnTo>
                    <a:lnTo>
                      <a:pt x="251" y="244"/>
                    </a:lnTo>
                    <a:lnTo>
                      <a:pt x="251" y="257"/>
                    </a:lnTo>
                    <a:lnTo>
                      <a:pt x="215" y="270"/>
                    </a:lnTo>
                    <a:lnTo>
                      <a:pt x="164" y="263"/>
                    </a:lnTo>
                    <a:lnTo>
                      <a:pt x="144" y="233"/>
                    </a:lnTo>
                    <a:lnTo>
                      <a:pt x="99" y="220"/>
                    </a:lnTo>
                    <a:lnTo>
                      <a:pt x="40" y="216"/>
                    </a:lnTo>
                    <a:lnTo>
                      <a:pt x="0" y="146"/>
                    </a:lnTo>
                    <a:lnTo>
                      <a:pt x="37" y="156"/>
                    </a:lnTo>
                    <a:lnTo>
                      <a:pt x="44" y="172"/>
                    </a:lnTo>
                    <a:lnTo>
                      <a:pt x="67" y="177"/>
                    </a:lnTo>
                    <a:lnTo>
                      <a:pt x="109" y="153"/>
                    </a:lnTo>
                    <a:lnTo>
                      <a:pt x="95" y="109"/>
                    </a:lnTo>
                    <a:lnTo>
                      <a:pt x="125" y="106"/>
                    </a:lnTo>
                    <a:lnTo>
                      <a:pt x="133" y="91"/>
                    </a:lnTo>
                    <a:lnTo>
                      <a:pt x="152" y="96"/>
                    </a:lnTo>
                    <a:lnTo>
                      <a:pt x="163" y="91"/>
                    </a:lnTo>
                    <a:lnTo>
                      <a:pt x="155" y="72"/>
                    </a:lnTo>
                    <a:lnTo>
                      <a:pt x="181" y="62"/>
                    </a:lnTo>
                    <a:lnTo>
                      <a:pt x="197" y="66"/>
                    </a:lnTo>
                    <a:lnTo>
                      <a:pt x="196" y="30"/>
                    </a:lnTo>
                    <a:lnTo>
                      <a:pt x="236" y="0"/>
                    </a:lnTo>
                    <a:close/>
                  </a:path>
                </a:pathLst>
              </a:custGeom>
              <a:solidFill>
                <a:srgbClr val="279EC8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86" name="Oxelösund">
                <a:extLst>
                  <a:ext uri="{FF2B5EF4-FFF2-40B4-BE49-F238E27FC236}">
                    <a16:creationId xmlns:a16="http://schemas.microsoft.com/office/drawing/2014/main" id="{00000000-0008-0000-0200-00008A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2632" y="3590755"/>
                <a:ext cx="74408" cy="54672"/>
              </a:xfrm>
              <a:custGeom>
                <a:avLst/>
                <a:gdLst>
                  <a:gd name="T0" fmla="*/ 7 w 54"/>
                  <a:gd name="T1" fmla="*/ 0 h 39"/>
                  <a:gd name="T2" fmla="*/ 36 w 54"/>
                  <a:gd name="T3" fmla="*/ 0 h 39"/>
                  <a:gd name="T4" fmla="*/ 54 w 54"/>
                  <a:gd name="T5" fmla="*/ 17 h 39"/>
                  <a:gd name="T6" fmla="*/ 40 w 54"/>
                  <a:gd name="T7" fmla="*/ 39 h 39"/>
                  <a:gd name="T8" fmla="*/ 20 w 54"/>
                  <a:gd name="T9" fmla="*/ 25 h 39"/>
                  <a:gd name="T10" fmla="*/ 0 w 54"/>
                  <a:gd name="T11" fmla="*/ 22 h 39"/>
                  <a:gd name="T12" fmla="*/ 7 w 54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39">
                    <a:moveTo>
                      <a:pt x="7" y="0"/>
                    </a:moveTo>
                    <a:lnTo>
                      <a:pt x="36" y="0"/>
                    </a:lnTo>
                    <a:lnTo>
                      <a:pt x="54" y="17"/>
                    </a:lnTo>
                    <a:lnTo>
                      <a:pt x="40" y="39"/>
                    </a:lnTo>
                    <a:lnTo>
                      <a:pt x="20" y="25"/>
                    </a:lnTo>
                    <a:lnTo>
                      <a:pt x="0" y="2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87" name="Finspång">
                <a:extLst>
                  <a:ext uri="{FF2B5EF4-FFF2-40B4-BE49-F238E27FC236}">
                    <a16:creationId xmlns:a16="http://schemas.microsoft.com/office/drawing/2014/main" id="{00000000-0008-0000-0200-0000C1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4395" y="3328255"/>
                <a:ext cx="344463" cy="358191"/>
              </a:xfrm>
              <a:custGeom>
                <a:avLst/>
                <a:gdLst>
                  <a:gd name="T0" fmla="*/ 127 w 249"/>
                  <a:gd name="T1" fmla="*/ 0 h 260"/>
                  <a:gd name="T2" fmla="*/ 143 w 249"/>
                  <a:gd name="T3" fmla="*/ 9 h 260"/>
                  <a:gd name="T4" fmla="*/ 148 w 249"/>
                  <a:gd name="T5" fmla="*/ 26 h 260"/>
                  <a:gd name="T6" fmla="*/ 181 w 249"/>
                  <a:gd name="T7" fmla="*/ 47 h 260"/>
                  <a:gd name="T8" fmla="*/ 212 w 249"/>
                  <a:gd name="T9" fmla="*/ 61 h 260"/>
                  <a:gd name="T10" fmla="*/ 227 w 249"/>
                  <a:gd name="T11" fmla="*/ 87 h 260"/>
                  <a:gd name="T12" fmla="*/ 249 w 249"/>
                  <a:gd name="T13" fmla="*/ 111 h 260"/>
                  <a:gd name="T14" fmla="*/ 219 w 249"/>
                  <a:gd name="T15" fmla="*/ 131 h 260"/>
                  <a:gd name="T16" fmla="*/ 215 w 249"/>
                  <a:gd name="T17" fmla="*/ 153 h 260"/>
                  <a:gd name="T18" fmla="*/ 194 w 249"/>
                  <a:gd name="T19" fmla="*/ 175 h 260"/>
                  <a:gd name="T20" fmla="*/ 187 w 249"/>
                  <a:gd name="T21" fmla="*/ 204 h 260"/>
                  <a:gd name="T22" fmla="*/ 190 w 249"/>
                  <a:gd name="T23" fmla="*/ 217 h 260"/>
                  <a:gd name="T24" fmla="*/ 178 w 249"/>
                  <a:gd name="T25" fmla="*/ 229 h 260"/>
                  <a:gd name="T26" fmla="*/ 168 w 249"/>
                  <a:gd name="T27" fmla="*/ 258 h 260"/>
                  <a:gd name="T28" fmla="*/ 110 w 249"/>
                  <a:gd name="T29" fmla="*/ 234 h 260"/>
                  <a:gd name="T30" fmla="*/ 79 w 249"/>
                  <a:gd name="T31" fmla="*/ 230 h 260"/>
                  <a:gd name="T32" fmla="*/ 66 w 249"/>
                  <a:gd name="T33" fmla="*/ 260 h 260"/>
                  <a:gd name="T34" fmla="*/ 58 w 249"/>
                  <a:gd name="T35" fmla="*/ 245 h 260"/>
                  <a:gd name="T36" fmla="*/ 41 w 249"/>
                  <a:gd name="T37" fmla="*/ 260 h 260"/>
                  <a:gd name="T38" fmla="*/ 35 w 249"/>
                  <a:gd name="T39" fmla="*/ 243 h 260"/>
                  <a:gd name="T40" fmla="*/ 24 w 249"/>
                  <a:gd name="T41" fmla="*/ 243 h 260"/>
                  <a:gd name="T42" fmla="*/ 20 w 249"/>
                  <a:gd name="T43" fmla="*/ 221 h 260"/>
                  <a:gd name="T44" fmla="*/ 25 w 249"/>
                  <a:gd name="T45" fmla="*/ 182 h 260"/>
                  <a:gd name="T46" fmla="*/ 13 w 249"/>
                  <a:gd name="T47" fmla="*/ 174 h 260"/>
                  <a:gd name="T48" fmla="*/ 0 w 249"/>
                  <a:gd name="T49" fmla="*/ 140 h 260"/>
                  <a:gd name="T50" fmla="*/ 5 w 249"/>
                  <a:gd name="T51" fmla="*/ 125 h 260"/>
                  <a:gd name="T52" fmla="*/ 12 w 249"/>
                  <a:gd name="T53" fmla="*/ 100 h 260"/>
                  <a:gd name="T54" fmla="*/ 41 w 249"/>
                  <a:gd name="T55" fmla="*/ 100 h 260"/>
                  <a:gd name="T56" fmla="*/ 52 w 249"/>
                  <a:gd name="T57" fmla="*/ 80 h 260"/>
                  <a:gd name="T58" fmla="*/ 42 w 249"/>
                  <a:gd name="T59" fmla="*/ 57 h 260"/>
                  <a:gd name="T60" fmla="*/ 73 w 249"/>
                  <a:gd name="T61" fmla="*/ 23 h 260"/>
                  <a:gd name="T62" fmla="*/ 110 w 249"/>
                  <a:gd name="T63" fmla="*/ 32 h 260"/>
                  <a:gd name="T64" fmla="*/ 127 w 249"/>
                  <a:gd name="T65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9" h="260">
                    <a:moveTo>
                      <a:pt x="127" y="0"/>
                    </a:moveTo>
                    <a:lnTo>
                      <a:pt x="143" y="9"/>
                    </a:lnTo>
                    <a:lnTo>
                      <a:pt x="148" y="26"/>
                    </a:lnTo>
                    <a:lnTo>
                      <a:pt x="181" y="47"/>
                    </a:lnTo>
                    <a:lnTo>
                      <a:pt x="212" y="61"/>
                    </a:lnTo>
                    <a:lnTo>
                      <a:pt x="227" y="87"/>
                    </a:lnTo>
                    <a:lnTo>
                      <a:pt x="249" y="111"/>
                    </a:lnTo>
                    <a:lnTo>
                      <a:pt x="219" y="131"/>
                    </a:lnTo>
                    <a:lnTo>
                      <a:pt x="215" y="153"/>
                    </a:lnTo>
                    <a:lnTo>
                      <a:pt x="194" y="175"/>
                    </a:lnTo>
                    <a:lnTo>
                      <a:pt x="187" y="204"/>
                    </a:lnTo>
                    <a:lnTo>
                      <a:pt x="190" y="217"/>
                    </a:lnTo>
                    <a:lnTo>
                      <a:pt x="178" y="229"/>
                    </a:lnTo>
                    <a:lnTo>
                      <a:pt x="168" y="258"/>
                    </a:lnTo>
                    <a:lnTo>
                      <a:pt x="110" y="234"/>
                    </a:lnTo>
                    <a:lnTo>
                      <a:pt x="79" y="230"/>
                    </a:lnTo>
                    <a:lnTo>
                      <a:pt x="66" y="260"/>
                    </a:lnTo>
                    <a:lnTo>
                      <a:pt x="58" y="245"/>
                    </a:lnTo>
                    <a:lnTo>
                      <a:pt x="41" y="260"/>
                    </a:lnTo>
                    <a:lnTo>
                      <a:pt x="35" y="243"/>
                    </a:lnTo>
                    <a:lnTo>
                      <a:pt x="24" y="243"/>
                    </a:lnTo>
                    <a:lnTo>
                      <a:pt x="20" y="221"/>
                    </a:lnTo>
                    <a:lnTo>
                      <a:pt x="25" y="182"/>
                    </a:lnTo>
                    <a:lnTo>
                      <a:pt x="13" y="174"/>
                    </a:lnTo>
                    <a:lnTo>
                      <a:pt x="0" y="140"/>
                    </a:lnTo>
                    <a:lnTo>
                      <a:pt x="5" y="125"/>
                    </a:lnTo>
                    <a:lnTo>
                      <a:pt x="12" y="100"/>
                    </a:lnTo>
                    <a:lnTo>
                      <a:pt x="41" y="100"/>
                    </a:lnTo>
                    <a:lnTo>
                      <a:pt x="52" y="80"/>
                    </a:lnTo>
                    <a:lnTo>
                      <a:pt x="42" y="57"/>
                    </a:lnTo>
                    <a:lnTo>
                      <a:pt x="73" y="23"/>
                    </a:lnTo>
                    <a:lnTo>
                      <a:pt x="110" y="32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188" name="Norrköping">
                <a:extLst>
                  <a:ext uri="{FF2B5EF4-FFF2-40B4-BE49-F238E27FC236}">
                    <a16:creationId xmlns:a16="http://schemas.microsoft.com/office/drawing/2014/main" id="{00000000-0008-0000-0200-0000C201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5339" y="3481370"/>
                <a:ext cx="589734" cy="373231"/>
              </a:xfrm>
              <a:custGeom>
                <a:avLst/>
                <a:gdLst>
                  <a:gd name="T0" fmla="*/ 183 w 427"/>
                  <a:gd name="T1" fmla="*/ 0 h 271"/>
                  <a:gd name="T2" fmla="*/ 203 w 427"/>
                  <a:gd name="T3" fmla="*/ 5 h 271"/>
                  <a:gd name="T4" fmla="*/ 251 w 427"/>
                  <a:gd name="T5" fmla="*/ 90 h 271"/>
                  <a:gd name="T6" fmla="*/ 309 w 427"/>
                  <a:gd name="T7" fmla="*/ 94 h 271"/>
                  <a:gd name="T8" fmla="*/ 354 w 427"/>
                  <a:gd name="T9" fmla="*/ 107 h 271"/>
                  <a:gd name="T10" fmla="*/ 374 w 427"/>
                  <a:gd name="T11" fmla="*/ 137 h 271"/>
                  <a:gd name="T12" fmla="*/ 352 w 427"/>
                  <a:gd name="T13" fmla="*/ 137 h 271"/>
                  <a:gd name="T14" fmla="*/ 276 w 427"/>
                  <a:gd name="T15" fmla="*/ 120 h 271"/>
                  <a:gd name="T16" fmla="*/ 252 w 427"/>
                  <a:gd name="T17" fmla="*/ 120 h 271"/>
                  <a:gd name="T18" fmla="*/ 220 w 427"/>
                  <a:gd name="T19" fmla="*/ 114 h 271"/>
                  <a:gd name="T20" fmla="*/ 206 w 427"/>
                  <a:gd name="T21" fmla="*/ 126 h 271"/>
                  <a:gd name="T22" fmla="*/ 205 w 427"/>
                  <a:gd name="T23" fmla="*/ 148 h 271"/>
                  <a:gd name="T24" fmla="*/ 216 w 427"/>
                  <a:gd name="T25" fmla="*/ 152 h 271"/>
                  <a:gd name="T26" fmla="*/ 243 w 427"/>
                  <a:gd name="T27" fmla="*/ 143 h 271"/>
                  <a:gd name="T28" fmla="*/ 260 w 427"/>
                  <a:gd name="T29" fmla="*/ 162 h 271"/>
                  <a:gd name="T30" fmla="*/ 268 w 427"/>
                  <a:gd name="T31" fmla="*/ 135 h 271"/>
                  <a:gd name="T32" fmla="*/ 317 w 427"/>
                  <a:gd name="T33" fmla="*/ 139 h 271"/>
                  <a:gd name="T34" fmla="*/ 364 w 427"/>
                  <a:gd name="T35" fmla="*/ 160 h 271"/>
                  <a:gd name="T36" fmla="*/ 404 w 427"/>
                  <a:gd name="T37" fmla="*/ 190 h 271"/>
                  <a:gd name="T38" fmla="*/ 427 w 427"/>
                  <a:gd name="T39" fmla="*/ 215 h 271"/>
                  <a:gd name="T40" fmla="*/ 403 w 427"/>
                  <a:gd name="T41" fmla="*/ 253 h 271"/>
                  <a:gd name="T42" fmla="*/ 368 w 427"/>
                  <a:gd name="T43" fmla="*/ 264 h 271"/>
                  <a:gd name="T44" fmla="*/ 317 w 427"/>
                  <a:gd name="T45" fmla="*/ 258 h 271"/>
                  <a:gd name="T46" fmla="*/ 261 w 427"/>
                  <a:gd name="T47" fmla="*/ 232 h 271"/>
                  <a:gd name="T48" fmla="*/ 234 w 427"/>
                  <a:gd name="T49" fmla="*/ 228 h 271"/>
                  <a:gd name="T50" fmla="*/ 229 w 427"/>
                  <a:gd name="T51" fmla="*/ 208 h 271"/>
                  <a:gd name="T52" fmla="*/ 175 w 427"/>
                  <a:gd name="T53" fmla="*/ 203 h 271"/>
                  <a:gd name="T54" fmla="*/ 150 w 427"/>
                  <a:gd name="T55" fmla="*/ 216 h 271"/>
                  <a:gd name="T56" fmla="*/ 153 w 427"/>
                  <a:gd name="T57" fmla="*/ 244 h 271"/>
                  <a:gd name="T58" fmla="*/ 137 w 427"/>
                  <a:gd name="T59" fmla="*/ 249 h 271"/>
                  <a:gd name="T60" fmla="*/ 129 w 427"/>
                  <a:gd name="T61" fmla="*/ 271 h 271"/>
                  <a:gd name="T62" fmla="*/ 108 w 427"/>
                  <a:gd name="T63" fmla="*/ 259 h 271"/>
                  <a:gd name="T64" fmla="*/ 117 w 427"/>
                  <a:gd name="T65" fmla="*/ 245 h 271"/>
                  <a:gd name="T66" fmla="*/ 96 w 427"/>
                  <a:gd name="T67" fmla="*/ 232 h 271"/>
                  <a:gd name="T68" fmla="*/ 99 w 427"/>
                  <a:gd name="T69" fmla="*/ 215 h 271"/>
                  <a:gd name="T70" fmla="*/ 47 w 427"/>
                  <a:gd name="T71" fmla="*/ 204 h 271"/>
                  <a:gd name="T72" fmla="*/ 44 w 427"/>
                  <a:gd name="T73" fmla="*/ 183 h 271"/>
                  <a:gd name="T74" fmla="*/ 23 w 427"/>
                  <a:gd name="T75" fmla="*/ 183 h 271"/>
                  <a:gd name="T76" fmla="*/ 0 w 427"/>
                  <a:gd name="T77" fmla="*/ 149 h 271"/>
                  <a:gd name="T78" fmla="*/ 13 w 427"/>
                  <a:gd name="T79" fmla="*/ 119 h 271"/>
                  <a:gd name="T80" fmla="*/ 44 w 427"/>
                  <a:gd name="T81" fmla="*/ 123 h 271"/>
                  <a:gd name="T82" fmla="*/ 102 w 427"/>
                  <a:gd name="T83" fmla="*/ 147 h 271"/>
                  <a:gd name="T84" fmla="*/ 112 w 427"/>
                  <a:gd name="T85" fmla="*/ 118 h 271"/>
                  <a:gd name="T86" fmla="*/ 124 w 427"/>
                  <a:gd name="T87" fmla="*/ 106 h 271"/>
                  <a:gd name="T88" fmla="*/ 121 w 427"/>
                  <a:gd name="T89" fmla="*/ 93 h 271"/>
                  <a:gd name="T90" fmla="*/ 128 w 427"/>
                  <a:gd name="T91" fmla="*/ 64 h 271"/>
                  <a:gd name="T92" fmla="*/ 149 w 427"/>
                  <a:gd name="T93" fmla="*/ 42 h 271"/>
                  <a:gd name="T94" fmla="*/ 153 w 427"/>
                  <a:gd name="T95" fmla="*/ 20 h 271"/>
                  <a:gd name="T96" fmla="*/ 183 w 427"/>
                  <a:gd name="T97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27" h="271">
                    <a:moveTo>
                      <a:pt x="183" y="0"/>
                    </a:moveTo>
                    <a:lnTo>
                      <a:pt x="203" y="5"/>
                    </a:lnTo>
                    <a:lnTo>
                      <a:pt x="251" y="90"/>
                    </a:lnTo>
                    <a:lnTo>
                      <a:pt x="309" y="94"/>
                    </a:lnTo>
                    <a:lnTo>
                      <a:pt x="354" y="107"/>
                    </a:lnTo>
                    <a:lnTo>
                      <a:pt x="374" y="137"/>
                    </a:lnTo>
                    <a:lnTo>
                      <a:pt x="352" y="137"/>
                    </a:lnTo>
                    <a:lnTo>
                      <a:pt x="276" y="120"/>
                    </a:lnTo>
                    <a:lnTo>
                      <a:pt x="252" y="120"/>
                    </a:lnTo>
                    <a:lnTo>
                      <a:pt x="220" y="114"/>
                    </a:lnTo>
                    <a:lnTo>
                      <a:pt x="206" y="126"/>
                    </a:lnTo>
                    <a:lnTo>
                      <a:pt x="205" y="148"/>
                    </a:lnTo>
                    <a:lnTo>
                      <a:pt x="216" y="152"/>
                    </a:lnTo>
                    <a:lnTo>
                      <a:pt x="243" y="143"/>
                    </a:lnTo>
                    <a:lnTo>
                      <a:pt x="260" y="162"/>
                    </a:lnTo>
                    <a:lnTo>
                      <a:pt x="268" y="135"/>
                    </a:lnTo>
                    <a:lnTo>
                      <a:pt x="317" y="139"/>
                    </a:lnTo>
                    <a:lnTo>
                      <a:pt x="364" y="160"/>
                    </a:lnTo>
                    <a:lnTo>
                      <a:pt x="404" y="190"/>
                    </a:lnTo>
                    <a:lnTo>
                      <a:pt x="427" y="215"/>
                    </a:lnTo>
                    <a:lnTo>
                      <a:pt x="403" y="253"/>
                    </a:lnTo>
                    <a:lnTo>
                      <a:pt x="368" y="264"/>
                    </a:lnTo>
                    <a:lnTo>
                      <a:pt x="317" y="258"/>
                    </a:lnTo>
                    <a:lnTo>
                      <a:pt x="261" y="232"/>
                    </a:lnTo>
                    <a:lnTo>
                      <a:pt x="234" y="228"/>
                    </a:lnTo>
                    <a:lnTo>
                      <a:pt x="229" y="208"/>
                    </a:lnTo>
                    <a:lnTo>
                      <a:pt x="175" y="203"/>
                    </a:lnTo>
                    <a:lnTo>
                      <a:pt x="150" y="216"/>
                    </a:lnTo>
                    <a:lnTo>
                      <a:pt x="153" y="244"/>
                    </a:lnTo>
                    <a:lnTo>
                      <a:pt x="137" y="249"/>
                    </a:lnTo>
                    <a:lnTo>
                      <a:pt x="129" y="271"/>
                    </a:lnTo>
                    <a:lnTo>
                      <a:pt x="108" y="259"/>
                    </a:lnTo>
                    <a:lnTo>
                      <a:pt x="117" y="245"/>
                    </a:lnTo>
                    <a:lnTo>
                      <a:pt x="96" y="232"/>
                    </a:lnTo>
                    <a:lnTo>
                      <a:pt x="99" y="215"/>
                    </a:lnTo>
                    <a:lnTo>
                      <a:pt x="47" y="204"/>
                    </a:lnTo>
                    <a:lnTo>
                      <a:pt x="44" y="183"/>
                    </a:lnTo>
                    <a:lnTo>
                      <a:pt x="23" y="183"/>
                    </a:lnTo>
                    <a:lnTo>
                      <a:pt x="0" y="149"/>
                    </a:lnTo>
                    <a:lnTo>
                      <a:pt x="13" y="119"/>
                    </a:lnTo>
                    <a:lnTo>
                      <a:pt x="44" y="123"/>
                    </a:lnTo>
                    <a:lnTo>
                      <a:pt x="102" y="147"/>
                    </a:lnTo>
                    <a:lnTo>
                      <a:pt x="112" y="118"/>
                    </a:lnTo>
                    <a:lnTo>
                      <a:pt x="124" y="106"/>
                    </a:lnTo>
                    <a:lnTo>
                      <a:pt x="121" y="93"/>
                    </a:lnTo>
                    <a:lnTo>
                      <a:pt x="128" y="64"/>
                    </a:lnTo>
                    <a:lnTo>
                      <a:pt x="149" y="42"/>
                    </a:lnTo>
                    <a:lnTo>
                      <a:pt x="153" y="20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</p:grpSp>
        <p:grpSp>
          <p:nvGrpSpPr>
            <p:cNvPr id="58" name="Group 13">
              <a:extLst>
                <a:ext uri="{FF2B5EF4-FFF2-40B4-BE49-F238E27FC236}">
                  <a16:creationId xmlns:a16="http://schemas.microsoft.com/office/drawing/2014/main" id="{00000000-0008-0000-0200-00000E000000}"/>
                </a:ext>
              </a:extLst>
            </p:cNvPr>
            <p:cNvGrpSpPr/>
            <p:nvPr/>
          </p:nvGrpSpPr>
          <p:grpSpPr>
            <a:xfrm>
              <a:off x="6228126" y="468970"/>
              <a:ext cx="3748375" cy="3821224"/>
              <a:chOff x="6228132" y="468973"/>
              <a:chExt cx="3754076" cy="3813866"/>
            </a:xfrm>
          </p:grpSpPr>
          <p:grpSp>
            <p:nvGrpSpPr>
              <p:cNvPr id="59" name="Group 12">
                <a:extLst>
                  <a:ext uri="{FF2B5EF4-FFF2-40B4-BE49-F238E27FC236}">
                    <a16:creationId xmlns:a16="http://schemas.microsoft.com/office/drawing/2014/main" id="{00000000-0008-0000-0200-00000D000000}"/>
                  </a:ext>
                </a:extLst>
              </p:cNvPr>
              <p:cNvGrpSpPr/>
              <p:nvPr/>
            </p:nvGrpSpPr>
            <p:grpSpPr>
              <a:xfrm>
                <a:off x="6228132" y="468973"/>
                <a:ext cx="3754076" cy="3813866"/>
                <a:chOff x="6228119" y="468975"/>
                <a:chExt cx="3754076" cy="3813866"/>
              </a:xfrm>
            </p:grpSpPr>
            <p:sp>
              <p:nvSpPr>
                <p:cNvPr id="62" name="Sundbyberg">
                  <a:extLst>
                    <a:ext uri="{FF2B5EF4-FFF2-40B4-BE49-F238E27FC236}">
                      <a16:creationId xmlns:a16="http://schemas.microsoft.com/office/drawing/2014/main" id="{00000000-0008-0000-0200-00001D0200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5881" y="2992651"/>
                  <a:ext cx="34506" cy="44257"/>
                </a:xfrm>
                <a:custGeom>
                  <a:avLst/>
                  <a:gdLst>
                    <a:gd name="T0" fmla="*/ 13 w 25"/>
                    <a:gd name="T1" fmla="*/ 0 h 32"/>
                    <a:gd name="T2" fmla="*/ 17 w 25"/>
                    <a:gd name="T3" fmla="*/ 6 h 32"/>
                    <a:gd name="T4" fmla="*/ 23 w 25"/>
                    <a:gd name="T5" fmla="*/ 9 h 32"/>
                    <a:gd name="T6" fmla="*/ 25 w 25"/>
                    <a:gd name="T7" fmla="*/ 13 h 32"/>
                    <a:gd name="T8" fmla="*/ 17 w 25"/>
                    <a:gd name="T9" fmla="*/ 27 h 32"/>
                    <a:gd name="T10" fmla="*/ 13 w 25"/>
                    <a:gd name="T11" fmla="*/ 32 h 32"/>
                    <a:gd name="T12" fmla="*/ 12 w 25"/>
                    <a:gd name="T13" fmla="*/ 30 h 32"/>
                    <a:gd name="T14" fmla="*/ 10 w 25"/>
                    <a:gd name="T15" fmla="*/ 25 h 32"/>
                    <a:gd name="T16" fmla="*/ 4 w 25"/>
                    <a:gd name="T17" fmla="*/ 20 h 32"/>
                    <a:gd name="T18" fmla="*/ 0 w 25"/>
                    <a:gd name="T19" fmla="*/ 19 h 32"/>
                    <a:gd name="T20" fmla="*/ 0 w 25"/>
                    <a:gd name="T21" fmla="*/ 17 h 32"/>
                    <a:gd name="T22" fmla="*/ 0 w 25"/>
                    <a:gd name="T23" fmla="*/ 16 h 32"/>
                    <a:gd name="T24" fmla="*/ 2 w 25"/>
                    <a:gd name="T25" fmla="*/ 15 h 32"/>
                    <a:gd name="T26" fmla="*/ 3 w 25"/>
                    <a:gd name="T27" fmla="*/ 13 h 32"/>
                    <a:gd name="T28" fmla="*/ 3 w 25"/>
                    <a:gd name="T29" fmla="*/ 12 h 32"/>
                    <a:gd name="T30" fmla="*/ 3 w 25"/>
                    <a:gd name="T31" fmla="*/ 11 h 32"/>
                    <a:gd name="T32" fmla="*/ 4 w 25"/>
                    <a:gd name="T33" fmla="*/ 11 h 32"/>
                    <a:gd name="T34" fmla="*/ 6 w 25"/>
                    <a:gd name="T35" fmla="*/ 8 h 32"/>
                    <a:gd name="T36" fmla="*/ 7 w 25"/>
                    <a:gd name="T37" fmla="*/ 4 h 32"/>
                    <a:gd name="T38" fmla="*/ 8 w 25"/>
                    <a:gd name="T39" fmla="*/ 3 h 32"/>
                    <a:gd name="T40" fmla="*/ 13 w 25"/>
                    <a:gd name="T41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5" h="32">
                      <a:moveTo>
                        <a:pt x="13" y="0"/>
                      </a:moveTo>
                      <a:lnTo>
                        <a:pt x="17" y="6"/>
                      </a:lnTo>
                      <a:lnTo>
                        <a:pt x="23" y="9"/>
                      </a:lnTo>
                      <a:lnTo>
                        <a:pt x="25" y="13"/>
                      </a:lnTo>
                      <a:lnTo>
                        <a:pt x="17" y="27"/>
                      </a:lnTo>
                      <a:lnTo>
                        <a:pt x="13" y="32"/>
                      </a:lnTo>
                      <a:lnTo>
                        <a:pt x="12" y="30"/>
                      </a:lnTo>
                      <a:lnTo>
                        <a:pt x="10" y="25"/>
                      </a:lnTo>
                      <a:lnTo>
                        <a:pt x="4" y="20"/>
                      </a:lnTo>
                      <a:lnTo>
                        <a:pt x="0" y="19"/>
                      </a:lnTo>
                      <a:lnTo>
                        <a:pt x="0" y="17"/>
                      </a:lnTo>
                      <a:lnTo>
                        <a:pt x="0" y="16"/>
                      </a:lnTo>
                      <a:lnTo>
                        <a:pt x="2" y="15"/>
                      </a:lnTo>
                      <a:lnTo>
                        <a:pt x="3" y="13"/>
                      </a:lnTo>
                      <a:lnTo>
                        <a:pt x="3" y="12"/>
                      </a:lnTo>
                      <a:lnTo>
                        <a:pt x="3" y="11"/>
                      </a:lnTo>
                      <a:lnTo>
                        <a:pt x="4" y="11"/>
                      </a:lnTo>
                      <a:lnTo>
                        <a:pt x="6" y="8"/>
                      </a:lnTo>
                      <a:lnTo>
                        <a:pt x="7" y="4"/>
                      </a:lnTo>
                      <a:lnTo>
                        <a:pt x="8" y="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91D8A0"/>
                </a:solidFill>
                <a:ln w="0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sv-SE"/>
                </a:p>
              </p:txBody>
            </p:sp>
            <p:sp>
              <p:nvSpPr>
                <p:cNvPr id="63" name="Danderyd">
                  <a:extLst>
                    <a:ext uri="{FF2B5EF4-FFF2-40B4-BE49-F238E27FC236}">
                      <a16:creationId xmlns:a16="http://schemas.microsoft.com/office/drawing/2014/main" id="{00000000-0008-0000-0200-00002A0200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3486" y="2960863"/>
                  <a:ext cx="57969" cy="58066"/>
                </a:xfrm>
                <a:custGeom>
                  <a:avLst/>
                  <a:gdLst>
                    <a:gd name="T0" fmla="*/ 3 w 42"/>
                    <a:gd name="T1" fmla="*/ 0 h 41"/>
                    <a:gd name="T2" fmla="*/ 5 w 42"/>
                    <a:gd name="T3" fmla="*/ 0 h 41"/>
                    <a:gd name="T4" fmla="*/ 10 w 42"/>
                    <a:gd name="T5" fmla="*/ 1 h 41"/>
                    <a:gd name="T6" fmla="*/ 14 w 42"/>
                    <a:gd name="T7" fmla="*/ 0 h 41"/>
                    <a:gd name="T8" fmla="*/ 20 w 42"/>
                    <a:gd name="T9" fmla="*/ 1 h 41"/>
                    <a:gd name="T10" fmla="*/ 20 w 42"/>
                    <a:gd name="T11" fmla="*/ 4 h 41"/>
                    <a:gd name="T12" fmla="*/ 18 w 42"/>
                    <a:gd name="T13" fmla="*/ 9 h 41"/>
                    <a:gd name="T14" fmla="*/ 26 w 42"/>
                    <a:gd name="T15" fmla="*/ 9 h 41"/>
                    <a:gd name="T16" fmla="*/ 30 w 42"/>
                    <a:gd name="T17" fmla="*/ 14 h 41"/>
                    <a:gd name="T18" fmla="*/ 34 w 42"/>
                    <a:gd name="T19" fmla="*/ 14 h 41"/>
                    <a:gd name="T20" fmla="*/ 42 w 42"/>
                    <a:gd name="T21" fmla="*/ 22 h 41"/>
                    <a:gd name="T22" fmla="*/ 31 w 42"/>
                    <a:gd name="T23" fmla="*/ 30 h 41"/>
                    <a:gd name="T24" fmla="*/ 30 w 42"/>
                    <a:gd name="T25" fmla="*/ 35 h 41"/>
                    <a:gd name="T26" fmla="*/ 33 w 42"/>
                    <a:gd name="T27" fmla="*/ 38 h 41"/>
                    <a:gd name="T28" fmla="*/ 35 w 42"/>
                    <a:gd name="T29" fmla="*/ 41 h 41"/>
                    <a:gd name="T30" fmla="*/ 30 w 42"/>
                    <a:gd name="T31" fmla="*/ 41 h 41"/>
                    <a:gd name="T32" fmla="*/ 21 w 42"/>
                    <a:gd name="T33" fmla="*/ 38 h 41"/>
                    <a:gd name="T34" fmla="*/ 16 w 42"/>
                    <a:gd name="T35" fmla="*/ 35 h 41"/>
                    <a:gd name="T36" fmla="*/ 12 w 42"/>
                    <a:gd name="T37" fmla="*/ 31 h 41"/>
                    <a:gd name="T38" fmla="*/ 8 w 42"/>
                    <a:gd name="T39" fmla="*/ 28 h 41"/>
                    <a:gd name="T40" fmla="*/ 7 w 42"/>
                    <a:gd name="T41" fmla="*/ 25 h 41"/>
                    <a:gd name="T42" fmla="*/ 3 w 42"/>
                    <a:gd name="T43" fmla="*/ 24 h 41"/>
                    <a:gd name="T44" fmla="*/ 1 w 42"/>
                    <a:gd name="T45" fmla="*/ 20 h 41"/>
                    <a:gd name="T46" fmla="*/ 0 w 42"/>
                    <a:gd name="T47" fmla="*/ 13 h 41"/>
                    <a:gd name="T48" fmla="*/ 3 w 42"/>
                    <a:gd name="T49" fmla="*/ 11 h 41"/>
                    <a:gd name="T50" fmla="*/ 3 w 42"/>
                    <a:gd name="T51" fmla="*/ 8 h 41"/>
                    <a:gd name="T52" fmla="*/ 5 w 42"/>
                    <a:gd name="T53" fmla="*/ 7 h 41"/>
                    <a:gd name="T54" fmla="*/ 3 w 42"/>
                    <a:gd name="T55" fmla="*/ 1 h 41"/>
                    <a:gd name="T56" fmla="*/ 3 w 42"/>
                    <a:gd name="T57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42" h="41">
                      <a:moveTo>
                        <a:pt x="3" y="0"/>
                      </a:moveTo>
                      <a:lnTo>
                        <a:pt x="5" y="0"/>
                      </a:lnTo>
                      <a:lnTo>
                        <a:pt x="10" y="1"/>
                      </a:lnTo>
                      <a:lnTo>
                        <a:pt x="14" y="0"/>
                      </a:lnTo>
                      <a:lnTo>
                        <a:pt x="20" y="1"/>
                      </a:lnTo>
                      <a:lnTo>
                        <a:pt x="20" y="4"/>
                      </a:lnTo>
                      <a:lnTo>
                        <a:pt x="18" y="9"/>
                      </a:lnTo>
                      <a:lnTo>
                        <a:pt x="26" y="9"/>
                      </a:lnTo>
                      <a:lnTo>
                        <a:pt x="30" y="14"/>
                      </a:lnTo>
                      <a:lnTo>
                        <a:pt x="34" y="14"/>
                      </a:lnTo>
                      <a:lnTo>
                        <a:pt x="42" y="22"/>
                      </a:lnTo>
                      <a:lnTo>
                        <a:pt x="31" y="30"/>
                      </a:lnTo>
                      <a:lnTo>
                        <a:pt x="30" y="35"/>
                      </a:lnTo>
                      <a:lnTo>
                        <a:pt x="33" y="38"/>
                      </a:lnTo>
                      <a:lnTo>
                        <a:pt x="35" y="41"/>
                      </a:lnTo>
                      <a:lnTo>
                        <a:pt x="30" y="41"/>
                      </a:lnTo>
                      <a:lnTo>
                        <a:pt x="21" y="38"/>
                      </a:lnTo>
                      <a:lnTo>
                        <a:pt x="16" y="35"/>
                      </a:lnTo>
                      <a:lnTo>
                        <a:pt x="12" y="31"/>
                      </a:lnTo>
                      <a:lnTo>
                        <a:pt x="8" y="28"/>
                      </a:lnTo>
                      <a:lnTo>
                        <a:pt x="7" y="25"/>
                      </a:lnTo>
                      <a:lnTo>
                        <a:pt x="3" y="24"/>
                      </a:lnTo>
                      <a:lnTo>
                        <a:pt x="1" y="20"/>
                      </a:lnTo>
                      <a:lnTo>
                        <a:pt x="0" y="13"/>
                      </a:lnTo>
                      <a:lnTo>
                        <a:pt x="3" y="11"/>
                      </a:lnTo>
                      <a:lnTo>
                        <a:pt x="3" y="8"/>
                      </a:lnTo>
                      <a:lnTo>
                        <a:pt x="5" y="7"/>
                      </a:lnTo>
                      <a:lnTo>
                        <a:pt x="3" y="1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 w="0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sv-SE"/>
                </a:p>
              </p:txBody>
            </p:sp>
            <p:sp>
              <p:nvSpPr>
                <p:cNvPr id="64" name="Sollentuna">
                  <a:extLst>
                    <a:ext uri="{FF2B5EF4-FFF2-40B4-BE49-F238E27FC236}">
                      <a16:creationId xmlns:a16="http://schemas.microsoft.com/office/drawing/2014/main" id="{00000000-0008-0000-0200-00002C0200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7235" y="2913841"/>
                  <a:ext cx="73152" cy="78811"/>
                </a:xfrm>
                <a:custGeom>
                  <a:avLst/>
                  <a:gdLst>
                    <a:gd name="T0" fmla="*/ 23 w 53"/>
                    <a:gd name="T1" fmla="*/ 0 h 56"/>
                    <a:gd name="T2" fmla="*/ 30 w 53"/>
                    <a:gd name="T3" fmla="*/ 1 h 56"/>
                    <a:gd name="T4" fmla="*/ 35 w 53"/>
                    <a:gd name="T5" fmla="*/ 7 h 56"/>
                    <a:gd name="T6" fmla="*/ 38 w 53"/>
                    <a:gd name="T7" fmla="*/ 12 h 56"/>
                    <a:gd name="T8" fmla="*/ 40 w 53"/>
                    <a:gd name="T9" fmla="*/ 13 h 56"/>
                    <a:gd name="T10" fmla="*/ 41 w 53"/>
                    <a:gd name="T11" fmla="*/ 13 h 56"/>
                    <a:gd name="T12" fmla="*/ 45 w 53"/>
                    <a:gd name="T13" fmla="*/ 17 h 56"/>
                    <a:gd name="T14" fmla="*/ 44 w 53"/>
                    <a:gd name="T15" fmla="*/ 20 h 56"/>
                    <a:gd name="T16" fmla="*/ 47 w 53"/>
                    <a:gd name="T17" fmla="*/ 20 h 56"/>
                    <a:gd name="T18" fmla="*/ 48 w 53"/>
                    <a:gd name="T19" fmla="*/ 22 h 56"/>
                    <a:gd name="T20" fmla="*/ 51 w 53"/>
                    <a:gd name="T21" fmla="*/ 24 h 56"/>
                    <a:gd name="T22" fmla="*/ 51 w 53"/>
                    <a:gd name="T23" fmla="*/ 34 h 56"/>
                    <a:gd name="T24" fmla="*/ 51 w 53"/>
                    <a:gd name="T25" fmla="*/ 35 h 56"/>
                    <a:gd name="T26" fmla="*/ 53 w 53"/>
                    <a:gd name="T27" fmla="*/ 41 h 56"/>
                    <a:gd name="T28" fmla="*/ 51 w 53"/>
                    <a:gd name="T29" fmla="*/ 42 h 56"/>
                    <a:gd name="T30" fmla="*/ 51 w 53"/>
                    <a:gd name="T31" fmla="*/ 45 h 56"/>
                    <a:gd name="T32" fmla="*/ 48 w 53"/>
                    <a:gd name="T33" fmla="*/ 47 h 56"/>
                    <a:gd name="T34" fmla="*/ 49 w 53"/>
                    <a:gd name="T35" fmla="*/ 54 h 56"/>
                    <a:gd name="T36" fmla="*/ 41 w 53"/>
                    <a:gd name="T37" fmla="*/ 56 h 56"/>
                    <a:gd name="T38" fmla="*/ 28 w 53"/>
                    <a:gd name="T39" fmla="*/ 47 h 56"/>
                    <a:gd name="T40" fmla="*/ 19 w 53"/>
                    <a:gd name="T41" fmla="*/ 39 h 56"/>
                    <a:gd name="T42" fmla="*/ 15 w 53"/>
                    <a:gd name="T43" fmla="*/ 45 h 56"/>
                    <a:gd name="T44" fmla="*/ 13 w 53"/>
                    <a:gd name="T45" fmla="*/ 41 h 56"/>
                    <a:gd name="T46" fmla="*/ 13 w 53"/>
                    <a:gd name="T47" fmla="*/ 35 h 56"/>
                    <a:gd name="T48" fmla="*/ 10 w 53"/>
                    <a:gd name="T49" fmla="*/ 26 h 56"/>
                    <a:gd name="T50" fmla="*/ 3 w 53"/>
                    <a:gd name="T51" fmla="*/ 26 h 56"/>
                    <a:gd name="T52" fmla="*/ 0 w 53"/>
                    <a:gd name="T53" fmla="*/ 13 h 56"/>
                    <a:gd name="T54" fmla="*/ 5 w 53"/>
                    <a:gd name="T55" fmla="*/ 12 h 56"/>
                    <a:gd name="T56" fmla="*/ 5 w 53"/>
                    <a:gd name="T57" fmla="*/ 3 h 56"/>
                    <a:gd name="T58" fmla="*/ 10 w 53"/>
                    <a:gd name="T59" fmla="*/ 7 h 56"/>
                    <a:gd name="T60" fmla="*/ 14 w 53"/>
                    <a:gd name="T61" fmla="*/ 8 h 56"/>
                    <a:gd name="T62" fmla="*/ 15 w 53"/>
                    <a:gd name="T63" fmla="*/ 1 h 56"/>
                    <a:gd name="T64" fmla="*/ 22 w 53"/>
                    <a:gd name="T65" fmla="*/ 8 h 56"/>
                    <a:gd name="T66" fmla="*/ 23 w 53"/>
                    <a:gd name="T67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53" h="56">
                      <a:moveTo>
                        <a:pt x="23" y="0"/>
                      </a:moveTo>
                      <a:lnTo>
                        <a:pt x="30" y="1"/>
                      </a:lnTo>
                      <a:lnTo>
                        <a:pt x="35" y="7"/>
                      </a:lnTo>
                      <a:lnTo>
                        <a:pt x="38" y="12"/>
                      </a:lnTo>
                      <a:lnTo>
                        <a:pt x="40" y="13"/>
                      </a:lnTo>
                      <a:lnTo>
                        <a:pt x="41" y="13"/>
                      </a:lnTo>
                      <a:lnTo>
                        <a:pt x="45" y="17"/>
                      </a:lnTo>
                      <a:lnTo>
                        <a:pt x="44" y="20"/>
                      </a:lnTo>
                      <a:lnTo>
                        <a:pt x="47" y="20"/>
                      </a:lnTo>
                      <a:lnTo>
                        <a:pt x="48" y="22"/>
                      </a:lnTo>
                      <a:lnTo>
                        <a:pt x="51" y="24"/>
                      </a:lnTo>
                      <a:lnTo>
                        <a:pt x="51" y="34"/>
                      </a:lnTo>
                      <a:lnTo>
                        <a:pt x="51" y="35"/>
                      </a:lnTo>
                      <a:lnTo>
                        <a:pt x="53" y="41"/>
                      </a:lnTo>
                      <a:lnTo>
                        <a:pt x="51" y="42"/>
                      </a:lnTo>
                      <a:lnTo>
                        <a:pt x="51" y="45"/>
                      </a:lnTo>
                      <a:lnTo>
                        <a:pt x="48" y="47"/>
                      </a:lnTo>
                      <a:lnTo>
                        <a:pt x="49" y="54"/>
                      </a:lnTo>
                      <a:lnTo>
                        <a:pt x="41" y="56"/>
                      </a:lnTo>
                      <a:lnTo>
                        <a:pt x="28" y="47"/>
                      </a:lnTo>
                      <a:lnTo>
                        <a:pt x="19" y="39"/>
                      </a:lnTo>
                      <a:lnTo>
                        <a:pt x="15" y="45"/>
                      </a:lnTo>
                      <a:lnTo>
                        <a:pt x="13" y="41"/>
                      </a:lnTo>
                      <a:lnTo>
                        <a:pt x="13" y="35"/>
                      </a:lnTo>
                      <a:lnTo>
                        <a:pt x="10" y="26"/>
                      </a:lnTo>
                      <a:lnTo>
                        <a:pt x="3" y="26"/>
                      </a:lnTo>
                      <a:lnTo>
                        <a:pt x="0" y="13"/>
                      </a:lnTo>
                      <a:lnTo>
                        <a:pt x="5" y="12"/>
                      </a:lnTo>
                      <a:lnTo>
                        <a:pt x="5" y="3"/>
                      </a:lnTo>
                      <a:lnTo>
                        <a:pt x="10" y="7"/>
                      </a:lnTo>
                      <a:lnTo>
                        <a:pt x="14" y="8"/>
                      </a:lnTo>
                      <a:lnTo>
                        <a:pt x="15" y="1"/>
                      </a:lnTo>
                      <a:lnTo>
                        <a:pt x="22" y="8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 w="0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sv-SE"/>
                </a:p>
              </p:txBody>
            </p:sp>
            <p:sp>
              <p:nvSpPr>
                <p:cNvPr id="65" name="Järfälla">
                  <a:extLst>
                    <a:ext uri="{FF2B5EF4-FFF2-40B4-BE49-F238E27FC236}">
                      <a16:creationId xmlns:a16="http://schemas.microsoft.com/office/drawing/2014/main" id="{00000000-0008-0000-0200-00002D0200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8588" y="2906926"/>
                  <a:ext cx="66250" cy="103706"/>
                </a:xfrm>
                <a:custGeom>
                  <a:avLst/>
                  <a:gdLst>
                    <a:gd name="T0" fmla="*/ 16 w 48"/>
                    <a:gd name="T1" fmla="*/ 0 h 74"/>
                    <a:gd name="T2" fmla="*/ 25 w 48"/>
                    <a:gd name="T3" fmla="*/ 4 h 74"/>
                    <a:gd name="T4" fmla="*/ 29 w 48"/>
                    <a:gd name="T5" fmla="*/ 10 h 74"/>
                    <a:gd name="T6" fmla="*/ 28 w 48"/>
                    <a:gd name="T7" fmla="*/ 18 h 74"/>
                    <a:gd name="T8" fmla="*/ 31 w 48"/>
                    <a:gd name="T9" fmla="*/ 31 h 74"/>
                    <a:gd name="T10" fmla="*/ 38 w 48"/>
                    <a:gd name="T11" fmla="*/ 31 h 74"/>
                    <a:gd name="T12" fmla="*/ 41 w 48"/>
                    <a:gd name="T13" fmla="*/ 40 h 74"/>
                    <a:gd name="T14" fmla="*/ 41 w 48"/>
                    <a:gd name="T15" fmla="*/ 46 h 74"/>
                    <a:gd name="T16" fmla="*/ 43 w 48"/>
                    <a:gd name="T17" fmla="*/ 50 h 74"/>
                    <a:gd name="T18" fmla="*/ 48 w 48"/>
                    <a:gd name="T19" fmla="*/ 55 h 74"/>
                    <a:gd name="T20" fmla="*/ 45 w 48"/>
                    <a:gd name="T21" fmla="*/ 59 h 74"/>
                    <a:gd name="T22" fmla="*/ 35 w 48"/>
                    <a:gd name="T23" fmla="*/ 69 h 74"/>
                    <a:gd name="T24" fmla="*/ 33 w 48"/>
                    <a:gd name="T25" fmla="*/ 70 h 74"/>
                    <a:gd name="T26" fmla="*/ 30 w 48"/>
                    <a:gd name="T27" fmla="*/ 74 h 74"/>
                    <a:gd name="T28" fmla="*/ 25 w 48"/>
                    <a:gd name="T29" fmla="*/ 73 h 74"/>
                    <a:gd name="T30" fmla="*/ 17 w 48"/>
                    <a:gd name="T31" fmla="*/ 68 h 74"/>
                    <a:gd name="T32" fmla="*/ 14 w 48"/>
                    <a:gd name="T33" fmla="*/ 65 h 74"/>
                    <a:gd name="T34" fmla="*/ 11 w 48"/>
                    <a:gd name="T35" fmla="*/ 64 h 74"/>
                    <a:gd name="T36" fmla="*/ 5 w 48"/>
                    <a:gd name="T37" fmla="*/ 67 h 74"/>
                    <a:gd name="T38" fmla="*/ 0 w 48"/>
                    <a:gd name="T39" fmla="*/ 55 h 74"/>
                    <a:gd name="T40" fmla="*/ 14 w 48"/>
                    <a:gd name="T41" fmla="*/ 23 h 74"/>
                    <a:gd name="T42" fmla="*/ 16 w 48"/>
                    <a:gd name="T43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8" h="74">
                      <a:moveTo>
                        <a:pt x="16" y="0"/>
                      </a:moveTo>
                      <a:lnTo>
                        <a:pt x="25" y="4"/>
                      </a:lnTo>
                      <a:lnTo>
                        <a:pt x="29" y="10"/>
                      </a:lnTo>
                      <a:lnTo>
                        <a:pt x="28" y="18"/>
                      </a:lnTo>
                      <a:lnTo>
                        <a:pt x="31" y="31"/>
                      </a:lnTo>
                      <a:lnTo>
                        <a:pt x="38" y="31"/>
                      </a:lnTo>
                      <a:lnTo>
                        <a:pt x="41" y="40"/>
                      </a:lnTo>
                      <a:lnTo>
                        <a:pt x="41" y="46"/>
                      </a:lnTo>
                      <a:lnTo>
                        <a:pt x="43" y="50"/>
                      </a:lnTo>
                      <a:lnTo>
                        <a:pt x="48" y="55"/>
                      </a:lnTo>
                      <a:lnTo>
                        <a:pt x="45" y="59"/>
                      </a:lnTo>
                      <a:lnTo>
                        <a:pt x="35" y="69"/>
                      </a:lnTo>
                      <a:lnTo>
                        <a:pt x="33" y="70"/>
                      </a:lnTo>
                      <a:lnTo>
                        <a:pt x="30" y="74"/>
                      </a:lnTo>
                      <a:lnTo>
                        <a:pt x="25" y="73"/>
                      </a:lnTo>
                      <a:lnTo>
                        <a:pt x="17" y="68"/>
                      </a:lnTo>
                      <a:lnTo>
                        <a:pt x="14" y="65"/>
                      </a:lnTo>
                      <a:lnTo>
                        <a:pt x="11" y="64"/>
                      </a:lnTo>
                      <a:lnTo>
                        <a:pt x="5" y="67"/>
                      </a:lnTo>
                      <a:lnTo>
                        <a:pt x="0" y="55"/>
                      </a:lnTo>
                      <a:lnTo>
                        <a:pt x="14" y="23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 w="0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sv-SE"/>
                </a:p>
              </p:txBody>
            </p:sp>
            <p:grpSp>
              <p:nvGrpSpPr>
                <p:cNvPr id="66" name="Group 11">
                  <a:extLst>
                    <a:ext uri="{FF2B5EF4-FFF2-40B4-BE49-F238E27FC236}">
                      <a16:creationId xmlns:a16="http://schemas.microsoft.com/office/drawing/2014/main" id="{00000000-0008-0000-0200-00000C000000}"/>
                    </a:ext>
                  </a:extLst>
                </p:cNvPr>
                <p:cNvGrpSpPr/>
                <p:nvPr/>
              </p:nvGrpSpPr>
              <p:grpSpPr>
                <a:xfrm>
                  <a:off x="6228119" y="468975"/>
                  <a:ext cx="3754076" cy="3813866"/>
                  <a:chOff x="6228119" y="468975"/>
                  <a:chExt cx="3754076" cy="3813866"/>
                </a:xfrm>
              </p:grpSpPr>
              <p:sp>
                <p:nvSpPr>
                  <p:cNvPr id="67" name="Trosa">
                    <a:extLst>
                      <a:ext uri="{FF2B5EF4-FFF2-40B4-BE49-F238E27FC236}">
                        <a16:creationId xmlns:a16="http://schemas.microsoft.com/office/drawing/2014/main" id="{00000000-0008-0000-0200-00008801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042307" y="3357727"/>
                    <a:ext cx="107658" cy="177006"/>
                  </a:xfrm>
                  <a:custGeom>
                    <a:avLst/>
                    <a:gdLst>
                      <a:gd name="T0" fmla="*/ 0 w 78"/>
                      <a:gd name="T1" fmla="*/ 0 h 127"/>
                      <a:gd name="T2" fmla="*/ 40 w 78"/>
                      <a:gd name="T3" fmla="*/ 12 h 127"/>
                      <a:gd name="T4" fmla="*/ 53 w 78"/>
                      <a:gd name="T5" fmla="*/ 15 h 127"/>
                      <a:gd name="T6" fmla="*/ 63 w 78"/>
                      <a:gd name="T7" fmla="*/ 36 h 127"/>
                      <a:gd name="T8" fmla="*/ 78 w 78"/>
                      <a:gd name="T9" fmla="*/ 53 h 127"/>
                      <a:gd name="T10" fmla="*/ 68 w 78"/>
                      <a:gd name="T11" fmla="*/ 68 h 127"/>
                      <a:gd name="T12" fmla="*/ 76 w 78"/>
                      <a:gd name="T13" fmla="*/ 87 h 127"/>
                      <a:gd name="T14" fmla="*/ 64 w 78"/>
                      <a:gd name="T15" fmla="*/ 93 h 127"/>
                      <a:gd name="T16" fmla="*/ 45 w 78"/>
                      <a:gd name="T17" fmla="*/ 77 h 127"/>
                      <a:gd name="T18" fmla="*/ 40 w 78"/>
                      <a:gd name="T19" fmla="*/ 115 h 127"/>
                      <a:gd name="T20" fmla="*/ 47 w 78"/>
                      <a:gd name="T21" fmla="*/ 126 h 127"/>
                      <a:gd name="T22" fmla="*/ 32 w 78"/>
                      <a:gd name="T23" fmla="*/ 127 h 127"/>
                      <a:gd name="T24" fmla="*/ 24 w 78"/>
                      <a:gd name="T25" fmla="*/ 126 h 127"/>
                      <a:gd name="T26" fmla="*/ 20 w 78"/>
                      <a:gd name="T27" fmla="*/ 109 h 127"/>
                      <a:gd name="T28" fmla="*/ 3 w 78"/>
                      <a:gd name="T29" fmla="*/ 102 h 127"/>
                      <a:gd name="T30" fmla="*/ 0 w 78"/>
                      <a:gd name="T31" fmla="*/ 75 h 127"/>
                      <a:gd name="T32" fmla="*/ 11 w 78"/>
                      <a:gd name="T33" fmla="*/ 66 h 127"/>
                      <a:gd name="T34" fmla="*/ 8 w 78"/>
                      <a:gd name="T35" fmla="*/ 40 h 127"/>
                      <a:gd name="T36" fmla="*/ 13 w 78"/>
                      <a:gd name="T37" fmla="*/ 24 h 127"/>
                      <a:gd name="T38" fmla="*/ 0 w 78"/>
                      <a:gd name="T39" fmla="*/ 0 h 1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78" h="127">
                        <a:moveTo>
                          <a:pt x="0" y="0"/>
                        </a:moveTo>
                        <a:lnTo>
                          <a:pt x="40" y="12"/>
                        </a:lnTo>
                        <a:lnTo>
                          <a:pt x="53" y="15"/>
                        </a:lnTo>
                        <a:lnTo>
                          <a:pt x="63" y="36"/>
                        </a:lnTo>
                        <a:lnTo>
                          <a:pt x="78" y="53"/>
                        </a:lnTo>
                        <a:lnTo>
                          <a:pt x="68" y="68"/>
                        </a:lnTo>
                        <a:lnTo>
                          <a:pt x="76" y="87"/>
                        </a:lnTo>
                        <a:lnTo>
                          <a:pt x="64" y="93"/>
                        </a:lnTo>
                        <a:lnTo>
                          <a:pt x="45" y="77"/>
                        </a:lnTo>
                        <a:lnTo>
                          <a:pt x="40" y="115"/>
                        </a:lnTo>
                        <a:lnTo>
                          <a:pt x="47" y="126"/>
                        </a:lnTo>
                        <a:lnTo>
                          <a:pt x="32" y="127"/>
                        </a:lnTo>
                        <a:lnTo>
                          <a:pt x="24" y="126"/>
                        </a:lnTo>
                        <a:lnTo>
                          <a:pt x="20" y="109"/>
                        </a:lnTo>
                        <a:lnTo>
                          <a:pt x="3" y="102"/>
                        </a:lnTo>
                        <a:lnTo>
                          <a:pt x="0" y="75"/>
                        </a:lnTo>
                        <a:lnTo>
                          <a:pt x="11" y="66"/>
                        </a:lnTo>
                        <a:lnTo>
                          <a:pt x="8" y="40"/>
                        </a:lnTo>
                        <a:lnTo>
                          <a:pt x="13" y="2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FBFBF"/>
                  </a:solidFill>
                  <a:ln w="0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68" name="Ekerö">
                    <a:extLst>
                      <a:ext uri="{FF2B5EF4-FFF2-40B4-BE49-F238E27FC236}">
                        <a16:creationId xmlns:a16="http://schemas.microsoft.com/office/drawing/2014/main" id="{00000000-0008-0000-0200-00001E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046446" y="2952566"/>
                    <a:ext cx="234617" cy="157643"/>
                  </a:xfrm>
                  <a:custGeom>
                    <a:avLst/>
                    <a:gdLst>
                      <a:gd name="T0" fmla="*/ 69 w 169"/>
                      <a:gd name="T1" fmla="*/ 0 h 113"/>
                      <a:gd name="T2" fmla="*/ 81 w 169"/>
                      <a:gd name="T3" fmla="*/ 9 h 113"/>
                      <a:gd name="T4" fmla="*/ 102 w 169"/>
                      <a:gd name="T5" fmla="*/ 22 h 113"/>
                      <a:gd name="T6" fmla="*/ 107 w 169"/>
                      <a:gd name="T7" fmla="*/ 34 h 113"/>
                      <a:gd name="T8" fmla="*/ 109 w 169"/>
                      <a:gd name="T9" fmla="*/ 36 h 113"/>
                      <a:gd name="T10" fmla="*/ 115 w 169"/>
                      <a:gd name="T11" fmla="*/ 49 h 113"/>
                      <a:gd name="T12" fmla="*/ 126 w 169"/>
                      <a:gd name="T13" fmla="*/ 58 h 113"/>
                      <a:gd name="T14" fmla="*/ 130 w 169"/>
                      <a:gd name="T15" fmla="*/ 58 h 113"/>
                      <a:gd name="T16" fmla="*/ 143 w 169"/>
                      <a:gd name="T17" fmla="*/ 68 h 113"/>
                      <a:gd name="T18" fmla="*/ 148 w 169"/>
                      <a:gd name="T19" fmla="*/ 69 h 113"/>
                      <a:gd name="T20" fmla="*/ 152 w 169"/>
                      <a:gd name="T21" fmla="*/ 74 h 113"/>
                      <a:gd name="T22" fmla="*/ 169 w 169"/>
                      <a:gd name="T23" fmla="*/ 83 h 113"/>
                      <a:gd name="T24" fmla="*/ 157 w 169"/>
                      <a:gd name="T25" fmla="*/ 89 h 113"/>
                      <a:gd name="T26" fmla="*/ 149 w 169"/>
                      <a:gd name="T27" fmla="*/ 92 h 113"/>
                      <a:gd name="T28" fmla="*/ 143 w 169"/>
                      <a:gd name="T29" fmla="*/ 98 h 113"/>
                      <a:gd name="T30" fmla="*/ 140 w 169"/>
                      <a:gd name="T31" fmla="*/ 102 h 113"/>
                      <a:gd name="T32" fmla="*/ 137 w 169"/>
                      <a:gd name="T33" fmla="*/ 107 h 113"/>
                      <a:gd name="T34" fmla="*/ 139 w 169"/>
                      <a:gd name="T35" fmla="*/ 111 h 113"/>
                      <a:gd name="T36" fmla="*/ 132 w 169"/>
                      <a:gd name="T37" fmla="*/ 111 h 113"/>
                      <a:gd name="T38" fmla="*/ 127 w 169"/>
                      <a:gd name="T39" fmla="*/ 113 h 113"/>
                      <a:gd name="T40" fmla="*/ 109 w 169"/>
                      <a:gd name="T41" fmla="*/ 112 h 113"/>
                      <a:gd name="T42" fmla="*/ 105 w 169"/>
                      <a:gd name="T43" fmla="*/ 110 h 113"/>
                      <a:gd name="T44" fmla="*/ 95 w 169"/>
                      <a:gd name="T45" fmla="*/ 111 h 113"/>
                      <a:gd name="T46" fmla="*/ 88 w 169"/>
                      <a:gd name="T47" fmla="*/ 107 h 113"/>
                      <a:gd name="T48" fmla="*/ 77 w 169"/>
                      <a:gd name="T49" fmla="*/ 106 h 113"/>
                      <a:gd name="T50" fmla="*/ 75 w 169"/>
                      <a:gd name="T51" fmla="*/ 103 h 113"/>
                      <a:gd name="T52" fmla="*/ 65 w 169"/>
                      <a:gd name="T53" fmla="*/ 98 h 113"/>
                      <a:gd name="T54" fmla="*/ 20 w 169"/>
                      <a:gd name="T55" fmla="*/ 85 h 113"/>
                      <a:gd name="T56" fmla="*/ 18 w 169"/>
                      <a:gd name="T57" fmla="*/ 69 h 113"/>
                      <a:gd name="T58" fmla="*/ 4 w 169"/>
                      <a:gd name="T59" fmla="*/ 60 h 113"/>
                      <a:gd name="T60" fmla="*/ 0 w 169"/>
                      <a:gd name="T61" fmla="*/ 51 h 113"/>
                      <a:gd name="T62" fmla="*/ 1 w 169"/>
                      <a:gd name="T63" fmla="*/ 40 h 113"/>
                      <a:gd name="T64" fmla="*/ 6 w 169"/>
                      <a:gd name="T65" fmla="*/ 32 h 113"/>
                      <a:gd name="T66" fmla="*/ 5 w 169"/>
                      <a:gd name="T67" fmla="*/ 22 h 113"/>
                      <a:gd name="T68" fmla="*/ 5 w 169"/>
                      <a:gd name="T69" fmla="*/ 13 h 113"/>
                      <a:gd name="T70" fmla="*/ 8 w 169"/>
                      <a:gd name="T71" fmla="*/ 5 h 113"/>
                      <a:gd name="T72" fmla="*/ 13 w 169"/>
                      <a:gd name="T73" fmla="*/ 2 h 113"/>
                      <a:gd name="T74" fmla="*/ 21 w 169"/>
                      <a:gd name="T75" fmla="*/ 3 h 113"/>
                      <a:gd name="T76" fmla="*/ 23 w 169"/>
                      <a:gd name="T77" fmla="*/ 6 h 113"/>
                      <a:gd name="T78" fmla="*/ 29 w 169"/>
                      <a:gd name="T79" fmla="*/ 6 h 113"/>
                      <a:gd name="T80" fmla="*/ 39 w 169"/>
                      <a:gd name="T81" fmla="*/ 5 h 113"/>
                      <a:gd name="T82" fmla="*/ 47 w 169"/>
                      <a:gd name="T83" fmla="*/ 6 h 113"/>
                      <a:gd name="T84" fmla="*/ 52 w 169"/>
                      <a:gd name="T85" fmla="*/ 11 h 113"/>
                      <a:gd name="T86" fmla="*/ 60 w 169"/>
                      <a:gd name="T87" fmla="*/ 11 h 113"/>
                      <a:gd name="T88" fmla="*/ 61 w 169"/>
                      <a:gd name="T89" fmla="*/ 9 h 113"/>
                      <a:gd name="T90" fmla="*/ 65 w 169"/>
                      <a:gd name="T91" fmla="*/ 9 h 113"/>
                      <a:gd name="T92" fmla="*/ 69 w 169"/>
                      <a:gd name="T93" fmla="*/ 0 h 1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169" h="113">
                        <a:moveTo>
                          <a:pt x="69" y="0"/>
                        </a:moveTo>
                        <a:lnTo>
                          <a:pt x="81" y="9"/>
                        </a:lnTo>
                        <a:lnTo>
                          <a:pt x="102" y="22"/>
                        </a:lnTo>
                        <a:lnTo>
                          <a:pt x="107" y="34"/>
                        </a:lnTo>
                        <a:lnTo>
                          <a:pt x="109" y="36"/>
                        </a:lnTo>
                        <a:lnTo>
                          <a:pt x="115" y="49"/>
                        </a:lnTo>
                        <a:lnTo>
                          <a:pt x="126" y="58"/>
                        </a:lnTo>
                        <a:lnTo>
                          <a:pt x="130" y="58"/>
                        </a:lnTo>
                        <a:lnTo>
                          <a:pt x="143" y="68"/>
                        </a:lnTo>
                        <a:lnTo>
                          <a:pt x="148" y="69"/>
                        </a:lnTo>
                        <a:lnTo>
                          <a:pt x="152" y="74"/>
                        </a:lnTo>
                        <a:lnTo>
                          <a:pt x="169" y="83"/>
                        </a:lnTo>
                        <a:lnTo>
                          <a:pt x="157" y="89"/>
                        </a:lnTo>
                        <a:lnTo>
                          <a:pt x="149" y="92"/>
                        </a:lnTo>
                        <a:lnTo>
                          <a:pt x="143" y="98"/>
                        </a:lnTo>
                        <a:lnTo>
                          <a:pt x="140" y="102"/>
                        </a:lnTo>
                        <a:lnTo>
                          <a:pt x="137" y="107"/>
                        </a:lnTo>
                        <a:lnTo>
                          <a:pt x="139" y="111"/>
                        </a:lnTo>
                        <a:lnTo>
                          <a:pt x="132" y="111"/>
                        </a:lnTo>
                        <a:lnTo>
                          <a:pt x="127" y="113"/>
                        </a:lnTo>
                        <a:lnTo>
                          <a:pt x="109" y="112"/>
                        </a:lnTo>
                        <a:lnTo>
                          <a:pt x="105" y="110"/>
                        </a:lnTo>
                        <a:lnTo>
                          <a:pt x="95" y="111"/>
                        </a:lnTo>
                        <a:lnTo>
                          <a:pt x="88" y="107"/>
                        </a:lnTo>
                        <a:lnTo>
                          <a:pt x="77" y="106"/>
                        </a:lnTo>
                        <a:lnTo>
                          <a:pt x="75" y="103"/>
                        </a:lnTo>
                        <a:lnTo>
                          <a:pt x="65" y="98"/>
                        </a:lnTo>
                        <a:lnTo>
                          <a:pt x="20" y="85"/>
                        </a:lnTo>
                        <a:lnTo>
                          <a:pt x="18" y="69"/>
                        </a:lnTo>
                        <a:lnTo>
                          <a:pt x="4" y="60"/>
                        </a:lnTo>
                        <a:lnTo>
                          <a:pt x="0" y="51"/>
                        </a:lnTo>
                        <a:lnTo>
                          <a:pt x="1" y="40"/>
                        </a:lnTo>
                        <a:lnTo>
                          <a:pt x="6" y="32"/>
                        </a:lnTo>
                        <a:lnTo>
                          <a:pt x="5" y="22"/>
                        </a:lnTo>
                        <a:lnTo>
                          <a:pt x="5" y="13"/>
                        </a:lnTo>
                        <a:lnTo>
                          <a:pt x="8" y="5"/>
                        </a:lnTo>
                        <a:lnTo>
                          <a:pt x="13" y="2"/>
                        </a:lnTo>
                        <a:lnTo>
                          <a:pt x="21" y="3"/>
                        </a:lnTo>
                        <a:lnTo>
                          <a:pt x="23" y="6"/>
                        </a:lnTo>
                        <a:lnTo>
                          <a:pt x="29" y="6"/>
                        </a:lnTo>
                        <a:lnTo>
                          <a:pt x="39" y="5"/>
                        </a:lnTo>
                        <a:lnTo>
                          <a:pt x="47" y="6"/>
                        </a:lnTo>
                        <a:lnTo>
                          <a:pt x="52" y="11"/>
                        </a:lnTo>
                        <a:lnTo>
                          <a:pt x="60" y="11"/>
                        </a:lnTo>
                        <a:lnTo>
                          <a:pt x="61" y="9"/>
                        </a:lnTo>
                        <a:lnTo>
                          <a:pt x="65" y="9"/>
                        </a:lnTo>
                        <a:lnTo>
                          <a:pt x="69" y="0"/>
                        </a:lnTo>
                        <a:close/>
                      </a:path>
                    </a:pathLst>
                  </a:custGeom>
                  <a:solidFill>
                    <a:srgbClr val="91D8A0"/>
                  </a:solidFill>
                  <a:ln w="0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69" name="Nacka">
                    <a:extLst>
                      <a:ext uri="{FF2B5EF4-FFF2-40B4-BE49-F238E27FC236}">
                        <a16:creationId xmlns:a16="http://schemas.microsoft.com/office/drawing/2014/main" id="{00000000-0008-0000-0200-00001F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340413" y="3021696"/>
                    <a:ext cx="120079" cy="113386"/>
                  </a:xfrm>
                  <a:custGeom>
                    <a:avLst/>
                    <a:gdLst>
                      <a:gd name="T0" fmla="*/ 64 w 87"/>
                      <a:gd name="T1" fmla="*/ 0 h 81"/>
                      <a:gd name="T2" fmla="*/ 72 w 87"/>
                      <a:gd name="T3" fmla="*/ 2 h 81"/>
                      <a:gd name="T4" fmla="*/ 72 w 87"/>
                      <a:gd name="T5" fmla="*/ 6 h 81"/>
                      <a:gd name="T6" fmla="*/ 75 w 87"/>
                      <a:gd name="T7" fmla="*/ 8 h 81"/>
                      <a:gd name="T8" fmla="*/ 73 w 87"/>
                      <a:gd name="T9" fmla="*/ 13 h 81"/>
                      <a:gd name="T10" fmla="*/ 76 w 87"/>
                      <a:gd name="T11" fmla="*/ 19 h 81"/>
                      <a:gd name="T12" fmla="*/ 75 w 87"/>
                      <a:gd name="T13" fmla="*/ 23 h 81"/>
                      <a:gd name="T14" fmla="*/ 72 w 87"/>
                      <a:gd name="T15" fmla="*/ 26 h 81"/>
                      <a:gd name="T16" fmla="*/ 67 w 87"/>
                      <a:gd name="T17" fmla="*/ 30 h 81"/>
                      <a:gd name="T18" fmla="*/ 68 w 87"/>
                      <a:gd name="T19" fmla="*/ 53 h 81"/>
                      <a:gd name="T20" fmla="*/ 76 w 87"/>
                      <a:gd name="T21" fmla="*/ 58 h 81"/>
                      <a:gd name="T22" fmla="*/ 81 w 87"/>
                      <a:gd name="T23" fmla="*/ 61 h 81"/>
                      <a:gd name="T24" fmla="*/ 87 w 87"/>
                      <a:gd name="T25" fmla="*/ 64 h 81"/>
                      <a:gd name="T26" fmla="*/ 85 w 87"/>
                      <a:gd name="T27" fmla="*/ 81 h 81"/>
                      <a:gd name="T28" fmla="*/ 54 w 87"/>
                      <a:gd name="T29" fmla="*/ 63 h 81"/>
                      <a:gd name="T30" fmla="*/ 50 w 87"/>
                      <a:gd name="T31" fmla="*/ 66 h 81"/>
                      <a:gd name="T32" fmla="*/ 50 w 87"/>
                      <a:gd name="T33" fmla="*/ 68 h 81"/>
                      <a:gd name="T34" fmla="*/ 46 w 87"/>
                      <a:gd name="T35" fmla="*/ 68 h 81"/>
                      <a:gd name="T36" fmla="*/ 37 w 87"/>
                      <a:gd name="T37" fmla="*/ 71 h 81"/>
                      <a:gd name="T38" fmla="*/ 30 w 87"/>
                      <a:gd name="T39" fmla="*/ 70 h 81"/>
                      <a:gd name="T40" fmla="*/ 24 w 87"/>
                      <a:gd name="T41" fmla="*/ 74 h 81"/>
                      <a:gd name="T42" fmla="*/ 18 w 87"/>
                      <a:gd name="T43" fmla="*/ 66 h 81"/>
                      <a:gd name="T44" fmla="*/ 13 w 87"/>
                      <a:gd name="T45" fmla="*/ 62 h 81"/>
                      <a:gd name="T46" fmla="*/ 14 w 87"/>
                      <a:gd name="T47" fmla="*/ 55 h 81"/>
                      <a:gd name="T48" fmla="*/ 4 w 87"/>
                      <a:gd name="T49" fmla="*/ 38 h 81"/>
                      <a:gd name="T50" fmla="*/ 3 w 87"/>
                      <a:gd name="T51" fmla="*/ 38 h 81"/>
                      <a:gd name="T52" fmla="*/ 3 w 87"/>
                      <a:gd name="T53" fmla="*/ 36 h 81"/>
                      <a:gd name="T54" fmla="*/ 1 w 87"/>
                      <a:gd name="T55" fmla="*/ 36 h 81"/>
                      <a:gd name="T56" fmla="*/ 0 w 87"/>
                      <a:gd name="T57" fmla="*/ 34 h 81"/>
                      <a:gd name="T58" fmla="*/ 1 w 87"/>
                      <a:gd name="T59" fmla="*/ 34 h 81"/>
                      <a:gd name="T60" fmla="*/ 0 w 87"/>
                      <a:gd name="T61" fmla="*/ 33 h 81"/>
                      <a:gd name="T62" fmla="*/ 0 w 87"/>
                      <a:gd name="T63" fmla="*/ 33 h 81"/>
                      <a:gd name="T64" fmla="*/ 1 w 87"/>
                      <a:gd name="T65" fmla="*/ 32 h 81"/>
                      <a:gd name="T66" fmla="*/ 7 w 87"/>
                      <a:gd name="T67" fmla="*/ 29 h 81"/>
                      <a:gd name="T68" fmla="*/ 16 w 87"/>
                      <a:gd name="T69" fmla="*/ 29 h 81"/>
                      <a:gd name="T70" fmla="*/ 32 w 87"/>
                      <a:gd name="T71" fmla="*/ 19 h 81"/>
                      <a:gd name="T72" fmla="*/ 51 w 87"/>
                      <a:gd name="T73" fmla="*/ 3 h 81"/>
                      <a:gd name="T74" fmla="*/ 64 w 87"/>
                      <a:gd name="T75" fmla="*/ 0 h 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87" h="81">
                        <a:moveTo>
                          <a:pt x="64" y="0"/>
                        </a:moveTo>
                        <a:lnTo>
                          <a:pt x="72" y="2"/>
                        </a:lnTo>
                        <a:lnTo>
                          <a:pt x="72" y="6"/>
                        </a:lnTo>
                        <a:lnTo>
                          <a:pt x="75" y="8"/>
                        </a:lnTo>
                        <a:lnTo>
                          <a:pt x="73" y="13"/>
                        </a:lnTo>
                        <a:lnTo>
                          <a:pt x="76" y="19"/>
                        </a:lnTo>
                        <a:lnTo>
                          <a:pt x="75" y="23"/>
                        </a:lnTo>
                        <a:lnTo>
                          <a:pt x="72" y="26"/>
                        </a:lnTo>
                        <a:lnTo>
                          <a:pt x="67" y="30"/>
                        </a:lnTo>
                        <a:lnTo>
                          <a:pt x="68" y="53"/>
                        </a:lnTo>
                        <a:lnTo>
                          <a:pt x="76" y="58"/>
                        </a:lnTo>
                        <a:lnTo>
                          <a:pt x="81" y="61"/>
                        </a:lnTo>
                        <a:lnTo>
                          <a:pt x="87" y="64"/>
                        </a:lnTo>
                        <a:lnTo>
                          <a:pt x="85" y="81"/>
                        </a:lnTo>
                        <a:lnTo>
                          <a:pt x="54" y="63"/>
                        </a:lnTo>
                        <a:lnTo>
                          <a:pt x="50" y="66"/>
                        </a:lnTo>
                        <a:lnTo>
                          <a:pt x="50" y="68"/>
                        </a:lnTo>
                        <a:lnTo>
                          <a:pt x="46" y="68"/>
                        </a:lnTo>
                        <a:lnTo>
                          <a:pt x="37" y="71"/>
                        </a:lnTo>
                        <a:lnTo>
                          <a:pt x="30" y="70"/>
                        </a:lnTo>
                        <a:lnTo>
                          <a:pt x="24" y="74"/>
                        </a:lnTo>
                        <a:lnTo>
                          <a:pt x="18" y="66"/>
                        </a:lnTo>
                        <a:lnTo>
                          <a:pt x="13" y="62"/>
                        </a:lnTo>
                        <a:lnTo>
                          <a:pt x="14" y="55"/>
                        </a:lnTo>
                        <a:lnTo>
                          <a:pt x="4" y="38"/>
                        </a:lnTo>
                        <a:lnTo>
                          <a:pt x="3" y="38"/>
                        </a:lnTo>
                        <a:lnTo>
                          <a:pt x="3" y="36"/>
                        </a:lnTo>
                        <a:lnTo>
                          <a:pt x="1" y="36"/>
                        </a:lnTo>
                        <a:lnTo>
                          <a:pt x="0" y="34"/>
                        </a:lnTo>
                        <a:lnTo>
                          <a:pt x="1" y="34"/>
                        </a:lnTo>
                        <a:lnTo>
                          <a:pt x="0" y="33"/>
                        </a:lnTo>
                        <a:lnTo>
                          <a:pt x="0" y="33"/>
                        </a:lnTo>
                        <a:lnTo>
                          <a:pt x="1" y="32"/>
                        </a:lnTo>
                        <a:lnTo>
                          <a:pt x="7" y="29"/>
                        </a:lnTo>
                        <a:lnTo>
                          <a:pt x="16" y="29"/>
                        </a:lnTo>
                        <a:lnTo>
                          <a:pt x="32" y="19"/>
                        </a:lnTo>
                        <a:lnTo>
                          <a:pt x="51" y="3"/>
                        </a:lnTo>
                        <a:lnTo>
                          <a:pt x="64" y="0"/>
                        </a:lnTo>
                        <a:close/>
                      </a:path>
                    </a:pathLst>
                  </a:custGeom>
                  <a:solidFill>
                    <a:srgbClr val="BFBFBF"/>
                  </a:solidFill>
                  <a:ln w="0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70" name="Tyresö">
                    <a:extLst>
                      <a:ext uri="{FF2B5EF4-FFF2-40B4-BE49-F238E27FC236}">
                        <a16:creationId xmlns:a16="http://schemas.microsoft.com/office/drawing/2014/main" id="{00000000-0008-0000-0200-000020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369397" y="3108827"/>
                    <a:ext cx="118699" cy="87108"/>
                  </a:xfrm>
                  <a:custGeom>
                    <a:avLst/>
                    <a:gdLst>
                      <a:gd name="T0" fmla="*/ 33 w 86"/>
                      <a:gd name="T1" fmla="*/ 0 h 62"/>
                      <a:gd name="T2" fmla="*/ 64 w 86"/>
                      <a:gd name="T3" fmla="*/ 18 h 62"/>
                      <a:gd name="T4" fmla="*/ 66 w 86"/>
                      <a:gd name="T5" fmla="*/ 1 h 62"/>
                      <a:gd name="T6" fmla="*/ 72 w 86"/>
                      <a:gd name="T7" fmla="*/ 5 h 62"/>
                      <a:gd name="T8" fmla="*/ 80 w 86"/>
                      <a:gd name="T9" fmla="*/ 15 h 62"/>
                      <a:gd name="T10" fmla="*/ 86 w 86"/>
                      <a:gd name="T11" fmla="*/ 28 h 62"/>
                      <a:gd name="T12" fmla="*/ 81 w 86"/>
                      <a:gd name="T13" fmla="*/ 29 h 62"/>
                      <a:gd name="T14" fmla="*/ 81 w 86"/>
                      <a:gd name="T15" fmla="*/ 32 h 62"/>
                      <a:gd name="T16" fmla="*/ 79 w 86"/>
                      <a:gd name="T17" fmla="*/ 34 h 62"/>
                      <a:gd name="T18" fmla="*/ 79 w 86"/>
                      <a:gd name="T19" fmla="*/ 39 h 62"/>
                      <a:gd name="T20" fmla="*/ 79 w 86"/>
                      <a:gd name="T21" fmla="*/ 46 h 62"/>
                      <a:gd name="T22" fmla="*/ 76 w 86"/>
                      <a:gd name="T23" fmla="*/ 49 h 62"/>
                      <a:gd name="T24" fmla="*/ 72 w 86"/>
                      <a:gd name="T25" fmla="*/ 53 h 62"/>
                      <a:gd name="T26" fmla="*/ 68 w 86"/>
                      <a:gd name="T27" fmla="*/ 56 h 62"/>
                      <a:gd name="T28" fmla="*/ 50 w 86"/>
                      <a:gd name="T29" fmla="*/ 62 h 62"/>
                      <a:gd name="T30" fmla="*/ 47 w 86"/>
                      <a:gd name="T31" fmla="*/ 56 h 62"/>
                      <a:gd name="T32" fmla="*/ 42 w 86"/>
                      <a:gd name="T33" fmla="*/ 50 h 62"/>
                      <a:gd name="T34" fmla="*/ 39 w 86"/>
                      <a:gd name="T35" fmla="*/ 47 h 62"/>
                      <a:gd name="T36" fmla="*/ 37 w 86"/>
                      <a:gd name="T37" fmla="*/ 42 h 62"/>
                      <a:gd name="T38" fmla="*/ 31 w 86"/>
                      <a:gd name="T39" fmla="*/ 35 h 62"/>
                      <a:gd name="T40" fmla="*/ 29 w 86"/>
                      <a:gd name="T41" fmla="*/ 30 h 62"/>
                      <a:gd name="T42" fmla="*/ 24 w 86"/>
                      <a:gd name="T43" fmla="*/ 25 h 62"/>
                      <a:gd name="T44" fmla="*/ 11 w 86"/>
                      <a:gd name="T45" fmla="*/ 33 h 62"/>
                      <a:gd name="T46" fmla="*/ 4 w 86"/>
                      <a:gd name="T47" fmla="*/ 32 h 62"/>
                      <a:gd name="T48" fmla="*/ 0 w 86"/>
                      <a:gd name="T49" fmla="*/ 25 h 62"/>
                      <a:gd name="T50" fmla="*/ 1 w 86"/>
                      <a:gd name="T51" fmla="*/ 20 h 62"/>
                      <a:gd name="T52" fmla="*/ 7 w 86"/>
                      <a:gd name="T53" fmla="*/ 20 h 62"/>
                      <a:gd name="T54" fmla="*/ 7 w 86"/>
                      <a:gd name="T55" fmla="*/ 18 h 62"/>
                      <a:gd name="T56" fmla="*/ 3 w 86"/>
                      <a:gd name="T57" fmla="*/ 11 h 62"/>
                      <a:gd name="T58" fmla="*/ 9 w 86"/>
                      <a:gd name="T59" fmla="*/ 7 h 62"/>
                      <a:gd name="T60" fmla="*/ 16 w 86"/>
                      <a:gd name="T61" fmla="*/ 8 h 62"/>
                      <a:gd name="T62" fmla="*/ 25 w 86"/>
                      <a:gd name="T63" fmla="*/ 5 h 62"/>
                      <a:gd name="T64" fmla="*/ 29 w 86"/>
                      <a:gd name="T65" fmla="*/ 5 h 62"/>
                      <a:gd name="T66" fmla="*/ 29 w 86"/>
                      <a:gd name="T67" fmla="*/ 3 h 62"/>
                      <a:gd name="T68" fmla="*/ 33 w 86"/>
                      <a:gd name="T69" fmla="*/ 0 h 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86" h="62">
                        <a:moveTo>
                          <a:pt x="33" y="0"/>
                        </a:moveTo>
                        <a:lnTo>
                          <a:pt x="64" y="18"/>
                        </a:lnTo>
                        <a:lnTo>
                          <a:pt x="66" y="1"/>
                        </a:lnTo>
                        <a:lnTo>
                          <a:pt x="72" y="5"/>
                        </a:lnTo>
                        <a:lnTo>
                          <a:pt x="80" y="15"/>
                        </a:lnTo>
                        <a:lnTo>
                          <a:pt x="86" y="28"/>
                        </a:lnTo>
                        <a:lnTo>
                          <a:pt x="81" y="29"/>
                        </a:lnTo>
                        <a:lnTo>
                          <a:pt x="81" y="32"/>
                        </a:lnTo>
                        <a:lnTo>
                          <a:pt x="79" y="34"/>
                        </a:lnTo>
                        <a:lnTo>
                          <a:pt x="79" y="39"/>
                        </a:lnTo>
                        <a:lnTo>
                          <a:pt x="79" y="46"/>
                        </a:lnTo>
                        <a:lnTo>
                          <a:pt x="76" y="49"/>
                        </a:lnTo>
                        <a:lnTo>
                          <a:pt x="72" y="53"/>
                        </a:lnTo>
                        <a:lnTo>
                          <a:pt x="68" y="56"/>
                        </a:lnTo>
                        <a:lnTo>
                          <a:pt x="50" y="62"/>
                        </a:lnTo>
                        <a:lnTo>
                          <a:pt x="47" y="56"/>
                        </a:lnTo>
                        <a:lnTo>
                          <a:pt x="42" y="50"/>
                        </a:lnTo>
                        <a:lnTo>
                          <a:pt x="39" y="47"/>
                        </a:lnTo>
                        <a:lnTo>
                          <a:pt x="37" y="42"/>
                        </a:lnTo>
                        <a:lnTo>
                          <a:pt x="31" y="35"/>
                        </a:lnTo>
                        <a:lnTo>
                          <a:pt x="29" y="30"/>
                        </a:lnTo>
                        <a:lnTo>
                          <a:pt x="24" y="25"/>
                        </a:lnTo>
                        <a:lnTo>
                          <a:pt x="11" y="33"/>
                        </a:lnTo>
                        <a:lnTo>
                          <a:pt x="4" y="32"/>
                        </a:lnTo>
                        <a:lnTo>
                          <a:pt x="0" y="25"/>
                        </a:lnTo>
                        <a:lnTo>
                          <a:pt x="1" y="20"/>
                        </a:lnTo>
                        <a:lnTo>
                          <a:pt x="7" y="20"/>
                        </a:lnTo>
                        <a:lnTo>
                          <a:pt x="7" y="18"/>
                        </a:lnTo>
                        <a:lnTo>
                          <a:pt x="3" y="11"/>
                        </a:lnTo>
                        <a:lnTo>
                          <a:pt x="9" y="7"/>
                        </a:lnTo>
                        <a:lnTo>
                          <a:pt x="16" y="8"/>
                        </a:lnTo>
                        <a:lnTo>
                          <a:pt x="25" y="5"/>
                        </a:lnTo>
                        <a:lnTo>
                          <a:pt x="29" y="5"/>
                        </a:lnTo>
                        <a:lnTo>
                          <a:pt x="29" y="3"/>
                        </a:lnTo>
                        <a:lnTo>
                          <a:pt x="33" y="0"/>
                        </a:lnTo>
                        <a:close/>
                      </a:path>
                    </a:pathLst>
                  </a:custGeom>
                  <a:solidFill>
                    <a:srgbClr val="BFBFBF"/>
                  </a:solidFill>
                  <a:ln w="0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71" name="Värmdö">
                    <a:extLst>
                      <a:ext uri="{FF2B5EF4-FFF2-40B4-BE49-F238E27FC236}">
                        <a16:creationId xmlns:a16="http://schemas.microsoft.com/office/drawing/2014/main" id="{00000000-0008-0000-0200-000021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432887" y="2895862"/>
                    <a:ext cx="549308" cy="456334"/>
                  </a:xfrm>
                  <a:custGeom>
                    <a:avLst/>
                    <a:gdLst>
                      <a:gd name="T0" fmla="*/ 211 w 397"/>
                      <a:gd name="T1" fmla="*/ 0 h 327"/>
                      <a:gd name="T2" fmla="*/ 225 w 397"/>
                      <a:gd name="T3" fmla="*/ 10 h 327"/>
                      <a:gd name="T4" fmla="*/ 255 w 397"/>
                      <a:gd name="T5" fmla="*/ 30 h 327"/>
                      <a:gd name="T6" fmla="*/ 268 w 397"/>
                      <a:gd name="T7" fmla="*/ 31 h 327"/>
                      <a:gd name="T8" fmla="*/ 281 w 397"/>
                      <a:gd name="T9" fmla="*/ 13 h 327"/>
                      <a:gd name="T10" fmla="*/ 300 w 397"/>
                      <a:gd name="T11" fmla="*/ 10 h 327"/>
                      <a:gd name="T12" fmla="*/ 313 w 397"/>
                      <a:gd name="T13" fmla="*/ 21 h 327"/>
                      <a:gd name="T14" fmla="*/ 397 w 397"/>
                      <a:gd name="T15" fmla="*/ 39 h 327"/>
                      <a:gd name="T16" fmla="*/ 111 w 397"/>
                      <a:gd name="T17" fmla="*/ 327 h 327"/>
                      <a:gd name="T18" fmla="*/ 76 w 397"/>
                      <a:gd name="T19" fmla="*/ 251 h 327"/>
                      <a:gd name="T20" fmla="*/ 82 w 397"/>
                      <a:gd name="T21" fmla="*/ 242 h 327"/>
                      <a:gd name="T22" fmla="*/ 67 w 397"/>
                      <a:gd name="T23" fmla="*/ 229 h 327"/>
                      <a:gd name="T24" fmla="*/ 80 w 397"/>
                      <a:gd name="T25" fmla="*/ 198 h 327"/>
                      <a:gd name="T26" fmla="*/ 40 w 397"/>
                      <a:gd name="T27" fmla="*/ 181 h 327"/>
                      <a:gd name="T28" fmla="*/ 34 w 397"/>
                      <a:gd name="T29" fmla="*/ 168 h 327"/>
                      <a:gd name="T30" fmla="*/ 26 w 397"/>
                      <a:gd name="T31" fmla="*/ 158 h 327"/>
                      <a:gd name="T32" fmla="*/ 20 w 397"/>
                      <a:gd name="T33" fmla="*/ 154 h 327"/>
                      <a:gd name="T34" fmla="*/ 14 w 397"/>
                      <a:gd name="T35" fmla="*/ 151 h 327"/>
                      <a:gd name="T36" fmla="*/ 1 w 397"/>
                      <a:gd name="T37" fmla="*/ 143 h 327"/>
                      <a:gd name="T38" fmla="*/ 0 w 397"/>
                      <a:gd name="T39" fmla="*/ 120 h 327"/>
                      <a:gd name="T40" fmla="*/ 5 w 397"/>
                      <a:gd name="T41" fmla="*/ 116 h 327"/>
                      <a:gd name="T42" fmla="*/ 8 w 397"/>
                      <a:gd name="T43" fmla="*/ 113 h 327"/>
                      <a:gd name="T44" fmla="*/ 9 w 397"/>
                      <a:gd name="T45" fmla="*/ 109 h 327"/>
                      <a:gd name="T46" fmla="*/ 6 w 397"/>
                      <a:gd name="T47" fmla="*/ 103 h 327"/>
                      <a:gd name="T48" fmla="*/ 8 w 397"/>
                      <a:gd name="T49" fmla="*/ 98 h 327"/>
                      <a:gd name="T50" fmla="*/ 5 w 397"/>
                      <a:gd name="T51" fmla="*/ 96 h 327"/>
                      <a:gd name="T52" fmla="*/ 5 w 397"/>
                      <a:gd name="T53" fmla="*/ 92 h 327"/>
                      <a:gd name="T54" fmla="*/ 14 w 397"/>
                      <a:gd name="T55" fmla="*/ 94 h 327"/>
                      <a:gd name="T56" fmla="*/ 17 w 397"/>
                      <a:gd name="T57" fmla="*/ 93 h 327"/>
                      <a:gd name="T58" fmla="*/ 27 w 397"/>
                      <a:gd name="T59" fmla="*/ 96 h 327"/>
                      <a:gd name="T60" fmla="*/ 35 w 397"/>
                      <a:gd name="T61" fmla="*/ 101 h 327"/>
                      <a:gd name="T62" fmla="*/ 39 w 397"/>
                      <a:gd name="T63" fmla="*/ 90 h 327"/>
                      <a:gd name="T64" fmla="*/ 38 w 397"/>
                      <a:gd name="T65" fmla="*/ 73 h 327"/>
                      <a:gd name="T66" fmla="*/ 29 w 397"/>
                      <a:gd name="T67" fmla="*/ 61 h 327"/>
                      <a:gd name="T68" fmla="*/ 14 w 397"/>
                      <a:gd name="T69" fmla="*/ 48 h 327"/>
                      <a:gd name="T70" fmla="*/ 34 w 397"/>
                      <a:gd name="T71" fmla="*/ 42 h 327"/>
                      <a:gd name="T72" fmla="*/ 37 w 397"/>
                      <a:gd name="T73" fmla="*/ 35 h 327"/>
                      <a:gd name="T74" fmla="*/ 44 w 397"/>
                      <a:gd name="T75" fmla="*/ 37 h 327"/>
                      <a:gd name="T76" fmla="*/ 52 w 397"/>
                      <a:gd name="T77" fmla="*/ 34 h 327"/>
                      <a:gd name="T78" fmla="*/ 67 w 397"/>
                      <a:gd name="T79" fmla="*/ 59 h 327"/>
                      <a:gd name="T80" fmla="*/ 73 w 397"/>
                      <a:gd name="T81" fmla="*/ 59 h 327"/>
                      <a:gd name="T82" fmla="*/ 84 w 397"/>
                      <a:gd name="T83" fmla="*/ 71 h 327"/>
                      <a:gd name="T84" fmla="*/ 90 w 397"/>
                      <a:gd name="T85" fmla="*/ 65 h 327"/>
                      <a:gd name="T86" fmla="*/ 92 w 397"/>
                      <a:gd name="T87" fmla="*/ 59 h 327"/>
                      <a:gd name="T88" fmla="*/ 90 w 397"/>
                      <a:gd name="T89" fmla="*/ 56 h 327"/>
                      <a:gd name="T90" fmla="*/ 94 w 397"/>
                      <a:gd name="T91" fmla="*/ 51 h 327"/>
                      <a:gd name="T92" fmla="*/ 95 w 397"/>
                      <a:gd name="T93" fmla="*/ 44 h 327"/>
                      <a:gd name="T94" fmla="*/ 97 w 397"/>
                      <a:gd name="T95" fmla="*/ 38 h 327"/>
                      <a:gd name="T96" fmla="*/ 109 w 397"/>
                      <a:gd name="T97" fmla="*/ 34 h 327"/>
                      <a:gd name="T98" fmla="*/ 114 w 397"/>
                      <a:gd name="T99" fmla="*/ 34 h 327"/>
                      <a:gd name="T100" fmla="*/ 120 w 397"/>
                      <a:gd name="T101" fmla="*/ 33 h 327"/>
                      <a:gd name="T102" fmla="*/ 126 w 397"/>
                      <a:gd name="T103" fmla="*/ 33 h 327"/>
                      <a:gd name="T104" fmla="*/ 128 w 397"/>
                      <a:gd name="T105" fmla="*/ 35 h 327"/>
                      <a:gd name="T106" fmla="*/ 133 w 397"/>
                      <a:gd name="T107" fmla="*/ 39 h 327"/>
                      <a:gd name="T108" fmla="*/ 136 w 397"/>
                      <a:gd name="T109" fmla="*/ 42 h 327"/>
                      <a:gd name="T110" fmla="*/ 154 w 397"/>
                      <a:gd name="T111" fmla="*/ 34 h 327"/>
                      <a:gd name="T112" fmla="*/ 157 w 397"/>
                      <a:gd name="T113" fmla="*/ 38 h 327"/>
                      <a:gd name="T114" fmla="*/ 169 w 397"/>
                      <a:gd name="T115" fmla="*/ 34 h 327"/>
                      <a:gd name="T116" fmla="*/ 175 w 397"/>
                      <a:gd name="T117" fmla="*/ 37 h 327"/>
                      <a:gd name="T118" fmla="*/ 196 w 397"/>
                      <a:gd name="T119" fmla="*/ 17 h 327"/>
                      <a:gd name="T120" fmla="*/ 211 w 397"/>
                      <a:gd name="T121" fmla="*/ 0 h 3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397" h="327">
                        <a:moveTo>
                          <a:pt x="211" y="0"/>
                        </a:moveTo>
                        <a:lnTo>
                          <a:pt x="225" y="10"/>
                        </a:lnTo>
                        <a:lnTo>
                          <a:pt x="255" y="30"/>
                        </a:lnTo>
                        <a:lnTo>
                          <a:pt x="268" y="31"/>
                        </a:lnTo>
                        <a:lnTo>
                          <a:pt x="281" y="13"/>
                        </a:lnTo>
                        <a:lnTo>
                          <a:pt x="300" y="10"/>
                        </a:lnTo>
                        <a:lnTo>
                          <a:pt x="313" y="21"/>
                        </a:lnTo>
                        <a:lnTo>
                          <a:pt x="397" y="39"/>
                        </a:lnTo>
                        <a:lnTo>
                          <a:pt x="111" y="327"/>
                        </a:lnTo>
                        <a:lnTo>
                          <a:pt x="76" y="251"/>
                        </a:lnTo>
                        <a:lnTo>
                          <a:pt x="82" y="242"/>
                        </a:lnTo>
                        <a:lnTo>
                          <a:pt x="67" y="229"/>
                        </a:lnTo>
                        <a:lnTo>
                          <a:pt x="80" y="198"/>
                        </a:lnTo>
                        <a:lnTo>
                          <a:pt x="40" y="181"/>
                        </a:lnTo>
                        <a:lnTo>
                          <a:pt x="34" y="168"/>
                        </a:lnTo>
                        <a:lnTo>
                          <a:pt x="26" y="158"/>
                        </a:lnTo>
                        <a:lnTo>
                          <a:pt x="20" y="154"/>
                        </a:lnTo>
                        <a:lnTo>
                          <a:pt x="14" y="151"/>
                        </a:lnTo>
                        <a:lnTo>
                          <a:pt x="1" y="143"/>
                        </a:lnTo>
                        <a:lnTo>
                          <a:pt x="0" y="120"/>
                        </a:lnTo>
                        <a:lnTo>
                          <a:pt x="5" y="116"/>
                        </a:lnTo>
                        <a:lnTo>
                          <a:pt x="8" y="113"/>
                        </a:lnTo>
                        <a:lnTo>
                          <a:pt x="9" y="109"/>
                        </a:lnTo>
                        <a:lnTo>
                          <a:pt x="6" y="103"/>
                        </a:lnTo>
                        <a:lnTo>
                          <a:pt x="8" y="98"/>
                        </a:lnTo>
                        <a:lnTo>
                          <a:pt x="5" y="96"/>
                        </a:lnTo>
                        <a:lnTo>
                          <a:pt x="5" y="92"/>
                        </a:lnTo>
                        <a:lnTo>
                          <a:pt x="14" y="94"/>
                        </a:lnTo>
                        <a:lnTo>
                          <a:pt x="17" y="93"/>
                        </a:lnTo>
                        <a:lnTo>
                          <a:pt x="27" y="96"/>
                        </a:lnTo>
                        <a:lnTo>
                          <a:pt x="35" y="101"/>
                        </a:lnTo>
                        <a:lnTo>
                          <a:pt x="39" y="90"/>
                        </a:lnTo>
                        <a:lnTo>
                          <a:pt x="38" y="73"/>
                        </a:lnTo>
                        <a:lnTo>
                          <a:pt x="29" y="61"/>
                        </a:lnTo>
                        <a:lnTo>
                          <a:pt x="14" y="48"/>
                        </a:lnTo>
                        <a:lnTo>
                          <a:pt x="34" y="42"/>
                        </a:lnTo>
                        <a:lnTo>
                          <a:pt x="37" y="35"/>
                        </a:lnTo>
                        <a:lnTo>
                          <a:pt x="44" y="37"/>
                        </a:lnTo>
                        <a:lnTo>
                          <a:pt x="52" y="34"/>
                        </a:lnTo>
                        <a:lnTo>
                          <a:pt x="67" y="59"/>
                        </a:lnTo>
                        <a:lnTo>
                          <a:pt x="73" y="59"/>
                        </a:lnTo>
                        <a:lnTo>
                          <a:pt x="84" y="71"/>
                        </a:lnTo>
                        <a:lnTo>
                          <a:pt x="90" y="65"/>
                        </a:lnTo>
                        <a:lnTo>
                          <a:pt x="92" y="59"/>
                        </a:lnTo>
                        <a:lnTo>
                          <a:pt x="90" y="56"/>
                        </a:lnTo>
                        <a:lnTo>
                          <a:pt x="94" y="51"/>
                        </a:lnTo>
                        <a:lnTo>
                          <a:pt x="95" y="44"/>
                        </a:lnTo>
                        <a:lnTo>
                          <a:pt x="97" y="38"/>
                        </a:lnTo>
                        <a:lnTo>
                          <a:pt x="109" y="34"/>
                        </a:lnTo>
                        <a:lnTo>
                          <a:pt x="114" y="34"/>
                        </a:lnTo>
                        <a:lnTo>
                          <a:pt x="120" y="33"/>
                        </a:lnTo>
                        <a:lnTo>
                          <a:pt x="126" y="33"/>
                        </a:lnTo>
                        <a:lnTo>
                          <a:pt x="128" y="35"/>
                        </a:lnTo>
                        <a:lnTo>
                          <a:pt x="133" y="39"/>
                        </a:lnTo>
                        <a:lnTo>
                          <a:pt x="136" y="42"/>
                        </a:lnTo>
                        <a:lnTo>
                          <a:pt x="154" y="34"/>
                        </a:lnTo>
                        <a:lnTo>
                          <a:pt x="157" y="38"/>
                        </a:lnTo>
                        <a:lnTo>
                          <a:pt x="169" y="34"/>
                        </a:lnTo>
                        <a:lnTo>
                          <a:pt x="175" y="37"/>
                        </a:lnTo>
                        <a:lnTo>
                          <a:pt x="196" y="17"/>
                        </a:lnTo>
                        <a:lnTo>
                          <a:pt x="211" y="0"/>
                        </a:lnTo>
                        <a:close/>
                      </a:path>
                    </a:pathLst>
                  </a:custGeom>
                  <a:solidFill>
                    <a:srgbClr val="BFBFBF"/>
                  </a:solidFill>
                  <a:ln w="0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72" name="Huddinge">
                    <a:extLst>
                      <a:ext uri="{FF2B5EF4-FFF2-40B4-BE49-F238E27FC236}">
                        <a16:creationId xmlns:a16="http://schemas.microsoft.com/office/drawing/2014/main" id="{00000000-0008-0000-0200-000022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36896" y="3089464"/>
                    <a:ext cx="138021" cy="113386"/>
                  </a:xfrm>
                  <a:custGeom>
                    <a:avLst/>
                    <a:gdLst>
                      <a:gd name="T0" fmla="*/ 27 w 100"/>
                      <a:gd name="T1" fmla="*/ 0 h 81"/>
                      <a:gd name="T2" fmla="*/ 28 w 100"/>
                      <a:gd name="T3" fmla="*/ 6 h 81"/>
                      <a:gd name="T4" fmla="*/ 32 w 100"/>
                      <a:gd name="T5" fmla="*/ 10 h 81"/>
                      <a:gd name="T6" fmla="*/ 34 w 100"/>
                      <a:gd name="T7" fmla="*/ 13 h 81"/>
                      <a:gd name="T8" fmla="*/ 48 w 100"/>
                      <a:gd name="T9" fmla="*/ 18 h 81"/>
                      <a:gd name="T10" fmla="*/ 51 w 100"/>
                      <a:gd name="T11" fmla="*/ 21 h 81"/>
                      <a:gd name="T12" fmla="*/ 57 w 100"/>
                      <a:gd name="T13" fmla="*/ 23 h 81"/>
                      <a:gd name="T14" fmla="*/ 58 w 100"/>
                      <a:gd name="T15" fmla="*/ 23 h 81"/>
                      <a:gd name="T16" fmla="*/ 62 w 100"/>
                      <a:gd name="T17" fmla="*/ 26 h 81"/>
                      <a:gd name="T18" fmla="*/ 66 w 100"/>
                      <a:gd name="T19" fmla="*/ 32 h 81"/>
                      <a:gd name="T20" fmla="*/ 71 w 100"/>
                      <a:gd name="T21" fmla="*/ 32 h 81"/>
                      <a:gd name="T22" fmla="*/ 76 w 100"/>
                      <a:gd name="T23" fmla="*/ 35 h 81"/>
                      <a:gd name="T24" fmla="*/ 82 w 100"/>
                      <a:gd name="T25" fmla="*/ 25 h 81"/>
                      <a:gd name="T26" fmla="*/ 86 w 100"/>
                      <a:gd name="T27" fmla="*/ 27 h 81"/>
                      <a:gd name="T28" fmla="*/ 95 w 100"/>
                      <a:gd name="T29" fmla="*/ 31 h 81"/>
                      <a:gd name="T30" fmla="*/ 97 w 100"/>
                      <a:gd name="T31" fmla="*/ 34 h 81"/>
                      <a:gd name="T32" fmla="*/ 96 w 100"/>
                      <a:gd name="T33" fmla="*/ 39 h 81"/>
                      <a:gd name="T34" fmla="*/ 100 w 100"/>
                      <a:gd name="T35" fmla="*/ 46 h 81"/>
                      <a:gd name="T36" fmla="*/ 88 w 100"/>
                      <a:gd name="T37" fmla="*/ 52 h 81"/>
                      <a:gd name="T38" fmla="*/ 78 w 100"/>
                      <a:gd name="T39" fmla="*/ 56 h 81"/>
                      <a:gd name="T40" fmla="*/ 74 w 100"/>
                      <a:gd name="T41" fmla="*/ 64 h 81"/>
                      <a:gd name="T42" fmla="*/ 65 w 100"/>
                      <a:gd name="T43" fmla="*/ 76 h 81"/>
                      <a:gd name="T44" fmla="*/ 58 w 100"/>
                      <a:gd name="T45" fmla="*/ 81 h 81"/>
                      <a:gd name="T46" fmla="*/ 40 w 100"/>
                      <a:gd name="T47" fmla="*/ 74 h 81"/>
                      <a:gd name="T48" fmla="*/ 33 w 100"/>
                      <a:gd name="T49" fmla="*/ 61 h 81"/>
                      <a:gd name="T50" fmla="*/ 28 w 100"/>
                      <a:gd name="T51" fmla="*/ 38 h 81"/>
                      <a:gd name="T52" fmla="*/ 21 w 100"/>
                      <a:gd name="T53" fmla="*/ 32 h 81"/>
                      <a:gd name="T54" fmla="*/ 4 w 100"/>
                      <a:gd name="T55" fmla="*/ 31 h 81"/>
                      <a:gd name="T56" fmla="*/ 0 w 100"/>
                      <a:gd name="T57" fmla="*/ 9 h 81"/>
                      <a:gd name="T58" fmla="*/ 8 w 100"/>
                      <a:gd name="T59" fmla="*/ 9 h 81"/>
                      <a:gd name="T60" fmla="*/ 12 w 100"/>
                      <a:gd name="T61" fmla="*/ 13 h 81"/>
                      <a:gd name="T62" fmla="*/ 16 w 100"/>
                      <a:gd name="T63" fmla="*/ 10 h 81"/>
                      <a:gd name="T64" fmla="*/ 17 w 100"/>
                      <a:gd name="T65" fmla="*/ 6 h 81"/>
                      <a:gd name="T66" fmla="*/ 20 w 100"/>
                      <a:gd name="T67" fmla="*/ 2 h 81"/>
                      <a:gd name="T68" fmla="*/ 27 w 100"/>
                      <a:gd name="T69" fmla="*/ 0 h 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100" h="81">
                        <a:moveTo>
                          <a:pt x="27" y="0"/>
                        </a:moveTo>
                        <a:lnTo>
                          <a:pt x="28" y="6"/>
                        </a:lnTo>
                        <a:lnTo>
                          <a:pt x="32" y="10"/>
                        </a:lnTo>
                        <a:lnTo>
                          <a:pt x="34" y="13"/>
                        </a:lnTo>
                        <a:lnTo>
                          <a:pt x="48" y="18"/>
                        </a:lnTo>
                        <a:lnTo>
                          <a:pt x="51" y="21"/>
                        </a:lnTo>
                        <a:lnTo>
                          <a:pt x="57" y="23"/>
                        </a:lnTo>
                        <a:lnTo>
                          <a:pt x="58" y="23"/>
                        </a:lnTo>
                        <a:lnTo>
                          <a:pt x="62" y="26"/>
                        </a:lnTo>
                        <a:lnTo>
                          <a:pt x="66" y="32"/>
                        </a:lnTo>
                        <a:lnTo>
                          <a:pt x="71" y="32"/>
                        </a:lnTo>
                        <a:lnTo>
                          <a:pt x="76" y="35"/>
                        </a:lnTo>
                        <a:lnTo>
                          <a:pt x="82" y="25"/>
                        </a:lnTo>
                        <a:lnTo>
                          <a:pt x="86" y="27"/>
                        </a:lnTo>
                        <a:lnTo>
                          <a:pt x="95" y="31"/>
                        </a:lnTo>
                        <a:lnTo>
                          <a:pt x="97" y="34"/>
                        </a:lnTo>
                        <a:lnTo>
                          <a:pt x="96" y="39"/>
                        </a:lnTo>
                        <a:lnTo>
                          <a:pt x="100" y="46"/>
                        </a:lnTo>
                        <a:lnTo>
                          <a:pt x="88" y="52"/>
                        </a:lnTo>
                        <a:lnTo>
                          <a:pt x="78" y="56"/>
                        </a:lnTo>
                        <a:lnTo>
                          <a:pt x="74" y="64"/>
                        </a:lnTo>
                        <a:lnTo>
                          <a:pt x="65" y="76"/>
                        </a:lnTo>
                        <a:lnTo>
                          <a:pt x="58" y="81"/>
                        </a:lnTo>
                        <a:lnTo>
                          <a:pt x="40" y="74"/>
                        </a:lnTo>
                        <a:lnTo>
                          <a:pt x="33" y="61"/>
                        </a:lnTo>
                        <a:lnTo>
                          <a:pt x="28" y="38"/>
                        </a:lnTo>
                        <a:lnTo>
                          <a:pt x="21" y="32"/>
                        </a:lnTo>
                        <a:lnTo>
                          <a:pt x="4" y="31"/>
                        </a:lnTo>
                        <a:lnTo>
                          <a:pt x="0" y="9"/>
                        </a:lnTo>
                        <a:lnTo>
                          <a:pt x="8" y="9"/>
                        </a:lnTo>
                        <a:lnTo>
                          <a:pt x="12" y="13"/>
                        </a:lnTo>
                        <a:lnTo>
                          <a:pt x="16" y="10"/>
                        </a:lnTo>
                        <a:lnTo>
                          <a:pt x="17" y="6"/>
                        </a:lnTo>
                        <a:lnTo>
                          <a:pt x="20" y="2"/>
                        </a:lnTo>
                        <a:lnTo>
                          <a:pt x="27" y="0"/>
                        </a:lnTo>
                        <a:close/>
                      </a:path>
                    </a:pathLst>
                  </a:custGeom>
                  <a:solidFill>
                    <a:srgbClr val="279EC8"/>
                  </a:solidFill>
                  <a:ln w="0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73" name="Botkyrka">
                    <a:extLst>
                      <a:ext uri="{FF2B5EF4-FFF2-40B4-BE49-F238E27FC236}">
                        <a16:creationId xmlns:a16="http://schemas.microsoft.com/office/drawing/2014/main" id="{00000000-0008-0000-0200-000023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52723" y="3106059"/>
                    <a:ext cx="139381" cy="179772"/>
                  </a:xfrm>
                  <a:custGeom>
                    <a:avLst/>
                    <a:gdLst>
                      <a:gd name="T0" fmla="*/ 28 w 100"/>
                      <a:gd name="T1" fmla="*/ 0 h 129"/>
                      <a:gd name="T2" fmla="*/ 32 w 100"/>
                      <a:gd name="T3" fmla="*/ 2 h 129"/>
                      <a:gd name="T4" fmla="*/ 50 w 100"/>
                      <a:gd name="T5" fmla="*/ 3 h 129"/>
                      <a:gd name="T6" fmla="*/ 55 w 100"/>
                      <a:gd name="T7" fmla="*/ 1 h 129"/>
                      <a:gd name="T8" fmla="*/ 62 w 100"/>
                      <a:gd name="T9" fmla="*/ 1 h 129"/>
                      <a:gd name="T10" fmla="*/ 64 w 100"/>
                      <a:gd name="T11" fmla="*/ 19 h 129"/>
                      <a:gd name="T12" fmla="*/ 81 w 100"/>
                      <a:gd name="T13" fmla="*/ 20 h 129"/>
                      <a:gd name="T14" fmla="*/ 88 w 100"/>
                      <a:gd name="T15" fmla="*/ 26 h 129"/>
                      <a:gd name="T16" fmla="*/ 93 w 100"/>
                      <a:gd name="T17" fmla="*/ 49 h 129"/>
                      <a:gd name="T18" fmla="*/ 100 w 100"/>
                      <a:gd name="T19" fmla="*/ 62 h 129"/>
                      <a:gd name="T20" fmla="*/ 83 w 100"/>
                      <a:gd name="T21" fmla="*/ 78 h 129"/>
                      <a:gd name="T22" fmla="*/ 76 w 100"/>
                      <a:gd name="T23" fmla="*/ 82 h 129"/>
                      <a:gd name="T24" fmla="*/ 73 w 100"/>
                      <a:gd name="T25" fmla="*/ 87 h 129"/>
                      <a:gd name="T26" fmla="*/ 75 w 100"/>
                      <a:gd name="T27" fmla="*/ 92 h 129"/>
                      <a:gd name="T28" fmla="*/ 70 w 100"/>
                      <a:gd name="T29" fmla="*/ 103 h 129"/>
                      <a:gd name="T30" fmla="*/ 64 w 100"/>
                      <a:gd name="T31" fmla="*/ 107 h 129"/>
                      <a:gd name="T32" fmla="*/ 59 w 100"/>
                      <a:gd name="T33" fmla="*/ 108 h 129"/>
                      <a:gd name="T34" fmla="*/ 53 w 100"/>
                      <a:gd name="T35" fmla="*/ 103 h 129"/>
                      <a:gd name="T36" fmla="*/ 37 w 100"/>
                      <a:gd name="T37" fmla="*/ 102 h 129"/>
                      <a:gd name="T38" fmla="*/ 29 w 100"/>
                      <a:gd name="T39" fmla="*/ 100 h 129"/>
                      <a:gd name="T40" fmla="*/ 24 w 100"/>
                      <a:gd name="T41" fmla="*/ 106 h 129"/>
                      <a:gd name="T42" fmla="*/ 24 w 100"/>
                      <a:gd name="T43" fmla="*/ 113 h 129"/>
                      <a:gd name="T44" fmla="*/ 25 w 100"/>
                      <a:gd name="T45" fmla="*/ 121 h 129"/>
                      <a:gd name="T46" fmla="*/ 15 w 100"/>
                      <a:gd name="T47" fmla="*/ 129 h 129"/>
                      <a:gd name="T48" fmla="*/ 9 w 100"/>
                      <a:gd name="T49" fmla="*/ 128 h 129"/>
                      <a:gd name="T50" fmla="*/ 5 w 100"/>
                      <a:gd name="T51" fmla="*/ 116 h 129"/>
                      <a:gd name="T52" fmla="*/ 3 w 100"/>
                      <a:gd name="T53" fmla="*/ 112 h 129"/>
                      <a:gd name="T54" fmla="*/ 0 w 100"/>
                      <a:gd name="T55" fmla="*/ 103 h 129"/>
                      <a:gd name="T56" fmla="*/ 5 w 100"/>
                      <a:gd name="T57" fmla="*/ 99 h 129"/>
                      <a:gd name="T58" fmla="*/ 11 w 100"/>
                      <a:gd name="T59" fmla="*/ 98 h 129"/>
                      <a:gd name="T60" fmla="*/ 7 w 100"/>
                      <a:gd name="T61" fmla="*/ 82 h 129"/>
                      <a:gd name="T62" fmla="*/ 5 w 100"/>
                      <a:gd name="T63" fmla="*/ 75 h 129"/>
                      <a:gd name="T64" fmla="*/ 11 w 100"/>
                      <a:gd name="T65" fmla="*/ 70 h 129"/>
                      <a:gd name="T66" fmla="*/ 13 w 100"/>
                      <a:gd name="T67" fmla="*/ 65 h 129"/>
                      <a:gd name="T68" fmla="*/ 20 w 100"/>
                      <a:gd name="T69" fmla="*/ 60 h 129"/>
                      <a:gd name="T70" fmla="*/ 20 w 100"/>
                      <a:gd name="T71" fmla="*/ 52 h 129"/>
                      <a:gd name="T72" fmla="*/ 25 w 100"/>
                      <a:gd name="T73" fmla="*/ 51 h 129"/>
                      <a:gd name="T74" fmla="*/ 30 w 100"/>
                      <a:gd name="T75" fmla="*/ 48 h 129"/>
                      <a:gd name="T76" fmla="*/ 36 w 100"/>
                      <a:gd name="T77" fmla="*/ 45 h 129"/>
                      <a:gd name="T78" fmla="*/ 41 w 100"/>
                      <a:gd name="T79" fmla="*/ 43 h 129"/>
                      <a:gd name="T80" fmla="*/ 37 w 100"/>
                      <a:gd name="T81" fmla="*/ 30 h 129"/>
                      <a:gd name="T82" fmla="*/ 33 w 100"/>
                      <a:gd name="T83" fmla="*/ 24 h 129"/>
                      <a:gd name="T84" fmla="*/ 33 w 100"/>
                      <a:gd name="T85" fmla="*/ 18 h 129"/>
                      <a:gd name="T86" fmla="*/ 28 w 100"/>
                      <a:gd name="T87" fmla="*/ 14 h 129"/>
                      <a:gd name="T88" fmla="*/ 22 w 100"/>
                      <a:gd name="T89" fmla="*/ 9 h 129"/>
                      <a:gd name="T90" fmla="*/ 18 w 100"/>
                      <a:gd name="T91" fmla="*/ 1 h 129"/>
                      <a:gd name="T92" fmla="*/ 28 w 100"/>
                      <a:gd name="T93" fmla="*/ 0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100" h="129">
                        <a:moveTo>
                          <a:pt x="28" y="0"/>
                        </a:moveTo>
                        <a:lnTo>
                          <a:pt x="32" y="2"/>
                        </a:lnTo>
                        <a:lnTo>
                          <a:pt x="50" y="3"/>
                        </a:lnTo>
                        <a:lnTo>
                          <a:pt x="55" y="1"/>
                        </a:lnTo>
                        <a:lnTo>
                          <a:pt x="62" y="1"/>
                        </a:lnTo>
                        <a:lnTo>
                          <a:pt x="64" y="19"/>
                        </a:lnTo>
                        <a:lnTo>
                          <a:pt x="81" y="20"/>
                        </a:lnTo>
                        <a:lnTo>
                          <a:pt x="88" y="26"/>
                        </a:lnTo>
                        <a:lnTo>
                          <a:pt x="93" y="49"/>
                        </a:lnTo>
                        <a:lnTo>
                          <a:pt x="100" y="62"/>
                        </a:lnTo>
                        <a:lnTo>
                          <a:pt x="83" y="78"/>
                        </a:lnTo>
                        <a:lnTo>
                          <a:pt x="76" y="82"/>
                        </a:lnTo>
                        <a:lnTo>
                          <a:pt x="73" y="87"/>
                        </a:lnTo>
                        <a:lnTo>
                          <a:pt x="75" y="92"/>
                        </a:lnTo>
                        <a:lnTo>
                          <a:pt x="70" y="103"/>
                        </a:lnTo>
                        <a:lnTo>
                          <a:pt x="64" y="107"/>
                        </a:lnTo>
                        <a:lnTo>
                          <a:pt x="59" y="108"/>
                        </a:lnTo>
                        <a:lnTo>
                          <a:pt x="53" y="103"/>
                        </a:lnTo>
                        <a:lnTo>
                          <a:pt x="37" y="102"/>
                        </a:lnTo>
                        <a:lnTo>
                          <a:pt x="29" y="100"/>
                        </a:lnTo>
                        <a:lnTo>
                          <a:pt x="24" y="106"/>
                        </a:lnTo>
                        <a:lnTo>
                          <a:pt x="24" y="113"/>
                        </a:lnTo>
                        <a:lnTo>
                          <a:pt x="25" y="121"/>
                        </a:lnTo>
                        <a:lnTo>
                          <a:pt x="15" y="129"/>
                        </a:lnTo>
                        <a:lnTo>
                          <a:pt x="9" y="128"/>
                        </a:lnTo>
                        <a:lnTo>
                          <a:pt x="5" y="116"/>
                        </a:lnTo>
                        <a:lnTo>
                          <a:pt x="3" y="112"/>
                        </a:lnTo>
                        <a:lnTo>
                          <a:pt x="0" y="103"/>
                        </a:lnTo>
                        <a:lnTo>
                          <a:pt x="5" y="99"/>
                        </a:lnTo>
                        <a:lnTo>
                          <a:pt x="11" y="98"/>
                        </a:lnTo>
                        <a:lnTo>
                          <a:pt x="7" y="82"/>
                        </a:lnTo>
                        <a:lnTo>
                          <a:pt x="5" y="75"/>
                        </a:lnTo>
                        <a:lnTo>
                          <a:pt x="11" y="70"/>
                        </a:lnTo>
                        <a:lnTo>
                          <a:pt x="13" y="65"/>
                        </a:lnTo>
                        <a:lnTo>
                          <a:pt x="20" y="60"/>
                        </a:lnTo>
                        <a:lnTo>
                          <a:pt x="20" y="52"/>
                        </a:lnTo>
                        <a:lnTo>
                          <a:pt x="25" y="51"/>
                        </a:lnTo>
                        <a:lnTo>
                          <a:pt x="30" y="48"/>
                        </a:lnTo>
                        <a:lnTo>
                          <a:pt x="36" y="45"/>
                        </a:lnTo>
                        <a:lnTo>
                          <a:pt x="41" y="43"/>
                        </a:lnTo>
                        <a:lnTo>
                          <a:pt x="37" y="30"/>
                        </a:lnTo>
                        <a:lnTo>
                          <a:pt x="33" y="24"/>
                        </a:lnTo>
                        <a:lnTo>
                          <a:pt x="33" y="18"/>
                        </a:lnTo>
                        <a:lnTo>
                          <a:pt x="28" y="14"/>
                        </a:lnTo>
                        <a:lnTo>
                          <a:pt x="22" y="9"/>
                        </a:lnTo>
                        <a:lnTo>
                          <a:pt x="18" y="1"/>
                        </a:lnTo>
                        <a:lnTo>
                          <a:pt x="28" y="0"/>
                        </a:lnTo>
                        <a:close/>
                      </a:path>
                    </a:pathLst>
                  </a:custGeom>
                  <a:solidFill>
                    <a:srgbClr val="279EC8"/>
                  </a:solidFill>
                  <a:ln w="0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74" name="Haninge">
                    <a:extLst>
                      <a:ext uri="{FF2B5EF4-FFF2-40B4-BE49-F238E27FC236}">
                        <a16:creationId xmlns:a16="http://schemas.microsoft.com/office/drawing/2014/main" id="{00000000-0008-0000-0200-000024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54839" y="3144762"/>
                    <a:ext cx="331253" cy="377524"/>
                  </a:xfrm>
                  <a:custGeom>
                    <a:avLst/>
                    <a:gdLst>
                      <a:gd name="T0" fmla="*/ 107 w 240"/>
                      <a:gd name="T1" fmla="*/ 0 h 271"/>
                      <a:gd name="T2" fmla="*/ 112 w 240"/>
                      <a:gd name="T3" fmla="*/ 5 h 271"/>
                      <a:gd name="T4" fmla="*/ 120 w 240"/>
                      <a:gd name="T5" fmla="*/ 17 h 271"/>
                      <a:gd name="T6" fmla="*/ 122 w 240"/>
                      <a:gd name="T7" fmla="*/ 22 h 271"/>
                      <a:gd name="T8" fmla="*/ 125 w 240"/>
                      <a:gd name="T9" fmla="*/ 25 h 271"/>
                      <a:gd name="T10" fmla="*/ 130 w 240"/>
                      <a:gd name="T11" fmla="*/ 31 h 271"/>
                      <a:gd name="T12" fmla="*/ 133 w 240"/>
                      <a:gd name="T13" fmla="*/ 37 h 271"/>
                      <a:gd name="T14" fmla="*/ 151 w 240"/>
                      <a:gd name="T15" fmla="*/ 31 h 271"/>
                      <a:gd name="T16" fmla="*/ 155 w 240"/>
                      <a:gd name="T17" fmla="*/ 28 h 271"/>
                      <a:gd name="T18" fmla="*/ 162 w 240"/>
                      <a:gd name="T19" fmla="*/ 21 h 271"/>
                      <a:gd name="T20" fmla="*/ 162 w 240"/>
                      <a:gd name="T21" fmla="*/ 9 h 271"/>
                      <a:gd name="T22" fmla="*/ 164 w 240"/>
                      <a:gd name="T23" fmla="*/ 7 h 271"/>
                      <a:gd name="T24" fmla="*/ 164 w 240"/>
                      <a:gd name="T25" fmla="*/ 4 h 271"/>
                      <a:gd name="T26" fmla="*/ 169 w 240"/>
                      <a:gd name="T27" fmla="*/ 3 h 271"/>
                      <a:gd name="T28" fmla="*/ 209 w 240"/>
                      <a:gd name="T29" fmla="*/ 20 h 271"/>
                      <a:gd name="T30" fmla="*/ 196 w 240"/>
                      <a:gd name="T31" fmla="*/ 51 h 271"/>
                      <a:gd name="T32" fmla="*/ 211 w 240"/>
                      <a:gd name="T33" fmla="*/ 64 h 271"/>
                      <a:gd name="T34" fmla="*/ 205 w 240"/>
                      <a:gd name="T35" fmla="*/ 73 h 271"/>
                      <a:gd name="T36" fmla="*/ 240 w 240"/>
                      <a:gd name="T37" fmla="*/ 149 h 271"/>
                      <a:gd name="T38" fmla="*/ 48 w 240"/>
                      <a:gd name="T39" fmla="*/ 271 h 271"/>
                      <a:gd name="T40" fmla="*/ 44 w 240"/>
                      <a:gd name="T41" fmla="*/ 156 h 271"/>
                      <a:gd name="T42" fmla="*/ 46 w 240"/>
                      <a:gd name="T43" fmla="*/ 145 h 271"/>
                      <a:gd name="T44" fmla="*/ 45 w 240"/>
                      <a:gd name="T45" fmla="*/ 135 h 271"/>
                      <a:gd name="T46" fmla="*/ 44 w 240"/>
                      <a:gd name="T47" fmla="*/ 130 h 271"/>
                      <a:gd name="T48" fmla="*/ 35 w 240"/>
                      <a:gd name="T49" fmla="*/ 117 h 271"/>
                      <a:gd name="T50" fmla="*/ 32 w 240"/>
                      <a:gd name="T51" fmla="*/ 105 h 271"/>
                      <a:gd name="T52" fmla="*/ 27 w 240"/>
                      <a:gd name="T53" fmla="*/ 93 h 271"/>
                      <a:gd name="T54" fmla="*/ 20 w 240"/>
                      <a:gd name="T55" fmla="*/ 88 h 271"/>
                      <a:gd name="T56" fmla="*/ 19 w 240"/>
                      <a:gd name="T57" fmla="*/ 80 h 271"/>
                      <a:gd name="T58" fmla="*/ 11 w 240"/>
                      <a:gd name="T59" fmla="*/ 72 h 271"/>
                      <a:gd name="T60" fmla="*/ 2 w 240"/>
                      <a:gd name="T61" fmla="*/ 65 h 271"/>
                      <a:gd name="T62" fmla="*/ 0 w 240"/>
                      <a:gd name="T63" fmla="*/ 60 h 271"/>
                      <a:gd name="T64" fmla="*/ 3 w 240"/>
                      <a:gd name="T65" fmla="*/ 55 h 271"/>
                      <a:gd name="T66" fmla="*/ 10 w 240"/>
                      <a:gd name="T67" fmla="*/ 51 h 271"/>
                      <a:gd name="T68" fmla="*/ 27 w 240"/>
                      <a:gd name="T69" fmla="*/ 35 h 271"/>
                      <a:gd name="T70" fmla="*/ 45 w 240"/>
                      <a:gd name="T71" fmla="*/ 42 h 271"/>
                      <a:gd name="T72" fmla="*/ 52 w 240"/>
                      <a:gd name="T73" fmla="*/ 37 h 271"/>
                      <a:gd name="T74" fmla="*/ 61 w 240"/>
                      <a:gd name="T75" fmla="*/ 25 h 271"/>
                      <a:gd name="T76" fmla="*/ 65 w 240"/>
                      <a:gd name="T77" fmla="*/ 17 h 271"/>
                      <a:gd name="T78" fmla="*/ 75 w 240"/>
                      <a:gd name="T79" fmla="*/ 13 h 271"/>
                      <a:gd name="T80" fmla="*/ 87 w 240"/>
                      <a:gd name="T81" fmla="*/ 7 h 271"/>
                      <a:gd name="T82" fmla="*/ 94 w 240"/>
                      <a:gd name="T83" fmla="*/ 8 h 271"/>
                      <a:gd name="T84" fmla="*/ 107 w 240"/>
                      <a:gd name="T85" fmla="*/ 0 h 2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40" h="271">
                        <a:moveTo>
                          <a:pt x="107" y="0"/>
                        </a:moveTo>
                        <a:lnTo>
                          <a:pt x="112" y="5"/>
                        </a:lnTo>
                        <a:lnTo>
                          <a:pt x="120" y="17"/>
                        </a:lnTo>
                        <a:lnTo>
                          <a:pt x="122" y="22"/>
                        </a:lnTo>
                        <a:lnTo>
                          <a:pt x="125" y="25"/>
                        </a:lnTo>
                        <a:lnTo>
                          <a:pt x="130" y="31"/>
                        </a:lnTo>
                        <a:lnTo>
                          <a:pt x="133" y="37"/>
                        </a:lnTo>
                        <a:lnTo>
                          <a:pt x="151" y="31"/>
                        </a:lnTo>
                        <a:lnTo>
                          <a:pt x="155" y="28"/>
                        </a:lnTo>
                        <a:lnTo>
                          <a:pt x="162" y="21"/>
                        </a:lnTo>
                        <a:lnTo>
                          <a:pt x="162" y="9"/>
                        </a:lnTo>
                        <a:lnTo>
                          <a:pt x="164" y="7"/>
                        </a:lnTo>
                        <a:lnTo>
                          <a:pt x="164" y="4"/>
                        </a:lnTo>
                        <a:lnTo>
                          <a:pt x="169" y="3"/>
                        </a:lnTo>
                        <a:lnTo>
                          <a:pt x="209" y="20"/>
                        </a:lnTo>
                        <a:lnTo>
                          <a:pt x="196" y="51"/>
                        </a:lnTo>
                        <a:lnTo>
                          <a:pt x="211" y="64"/>
                        </a:lnTo>
                        <a:lnTo>
                          <a:pt x="205" y="73"/>
                        </a:lnTo>
                        <a:lnTo>
                          <a:pt x="240" y="149"/>
                        </a:lnTo>
                        <a:lnTo>
                          <a:pt x="48" y="271"/>
                        </a:lnTo>
                        <a:lnTo>
                          <a:pt x="44" y="156"/>
                        </a:lnTo>
                        <a:lnTo>
                          <a:pt x="46" y="145"/>
                        </a:lnTo>
                        <a:lnTo>
                          <a:pt x="45" y="135"/>
                        </a:lnTo>
                        <a:lnTo>
                          <a:pt x="44" y="130"/>
                        </a:lnTo>
                        <a:lnTo>
                          <a:pt x="35" y="117"/>
                        </a:lnTo>
                        <a:lnTo>
                          <a:pt x="32" y="105"/>
                        </a:lnTo>
                        <a:lnTo>
                          <a:pt x="27" y="93"/>
                        </a:lnTo>
                        <a:lnTo>
                          <a:pt x="20" y="88"/>
                        </a:lnTo>
                        <a:lnTo>
                          <a:pt x="19" y="80"/>
                        </a:lnTo>
                        <a:lnTo>
                          <a:pt x="11" y="72"/>
                        </a:lnTo>
                        <a:lnTo>
                          <a:pt x="2" y="65"/>
                        </a:lnTo>
                        <a:lnTo>
                          <a:pt x="0" y="60"/>
                        </a:lnTo>
                        <a:lnTo>
                          <a:pt x="3" y="55"/>
                        </a:lnTo>
                        <a:lnTo>
                          <a:pt x="10" y="51"/>
                        </a:lnTo>
                        <a:lnTo>
                          <a:pt x="27" y="35"/>
                        </a:lnTo>
                        <a:lnTo>
                          <a:pt x="45" y="42"/>
                        </a:lnTo>
                        <a:lnTo>
                          <a:pt x="52" y="37"/>
                        </a:lnTo>
                        <a:lnTo>
                          <a:pt x="61" y="25"/>
                        </a:lnTo>
                        <a:lnTo>
                          <a:pt x="65" y="17"/>
                        </a:lnTo>
                        <a:lnTo>
                          <a:pt x="75" y="13"/>
                        </a:lnTo>
                        <a:lnTo>
                          <a:pt x="87" y="7"/>
                        </a:lnTo>
                        <a:lnTo>
                          <a:pt x="94" y="8"/>
                        </a:lnTo>
                        <a:lnTo>
                          <a:pt x="107" y="0"/>
                        </a:lnTo>
                        <a:close/>
                      </a:path>
                    </a:pathLst>
                  </a:custGeom>
                  <a:solidFill>
                    <a:srgbClr val="91D8A0"/>
                  </a:solidFill>
                  <a:ln w="0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75" name="Nynäshamn">
                    <a:extLst>
                      <a:ext uri="{FF2B5EF4-FFF2-40B4-BE49-F238E27FC236}">
                        <a16:creationId xmlns:a16="http://schemas.microsoft.com/office/drawing/2014/main" id="{00000000-0008-0000-0200-000025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74787" y="3234659"/>
                    <a:ext cx="146303" cy="320819"/>
                  </a:xfrm>
                  <a:custGeom>
                    <a:avLst/>
                    <a:gdLst>
                      <a:gd name="T0" fmla="*/ 60 w 106"/>
                      <a:gd name="T1" fmla="*/ 0 h 230"/>
                      <a:gd name="T2" fmla="*/ 69 w 106"/>
                      <a:gd name="T3" fmla="*/ 7 h 230"/>
                      <a:gd name="T4" fmla="*/ 77 w 106"/>
                      <a:gd name="T5" fmla="*/ 15 h 230"/>
                      <a:gd name="T6" fmla="*/ 78 w 106"/>
                      <a:gd name="T7" fmla="*/ 23 h 230"/>
                      <a:gd name="T8" fmla="*/ 85 w 106"/>
                      <a:gd name="T9" fmla="*/ 28 h 230"/>
                      <a:gd name="T10" fmla="*/ 90 w 106"/>
                      <a:gd name="T11" fmla="*/ 40 h 230"/>
                      <a:gd name="T12" fmla="*/ 93 w 106"/>
                      <a:gd name="T13" fmla="*/ 52 h 230"/>
                      <a:gd name="T14" fmla="*/ 102 w 106"/>
                      <a:gd name="T15" fmla="*/ 65 h 230"/>
                      <a:gd name="T16" fmla="*/ 103 w 106"/>
                      <a:gd name="T17" fmla="*/ 70 h 230"/>
                      <a:gd name="T18" fmla="*/ 104 w 106"/>
                      <a:gd name="T19" fmla="*/ 80 h 230"/>
                      <a:gd name="T20" fmla="*/ 102 w 106"/>
                      <a:gd name="T21" fmla="*/ 91 h 230"/>
                      <a:gd name="T22" fmla="*/ 106 w 106"/>
                      <a:gd name="T23" fmla="*/ 206 h 230"/>
                      <a:gd name="T24" fmla="*/ 48 w 106"/>
                      <a:gd name="T25" fmla="*/ 230 h 230"/>
                      <a:gd name="T26" fmla="*/ 22 w 106"/>
                      <a:gd name="T27" fmla="*/ 197 h 230"/>
                      <a:gd name="T28" fmla="*/ 5 w 106"/>
                      <a:gd name="T29" fmla="*/ 186 h 230"/>
                      <a:gd name="T30" fmla="*/ 3 w 106"/>
                      <a:gd name="T31" fmla="*/ 185 h 230"/>
                      <a:gd name="T32" fmla="*/ 1 w 106"/>
                      <a:gd name="T33" fmla="*/ 175 h 230"/>
                      <a:gd name="T34" fmla="*/ 14 w 106"/>
                      <a:gd name="T35" fmla="*/ 152 h 230"/>
                      <a:gd name="T36" fmla="*/ 13 w 106"/>
                      <a:gd name="T37" fmla="*/ 128 h 230"/>
                      <a:gd name="T38" fmla="*/ 5 w 106"/>
                      <a:gd name="T39" fmla="*/ 109 h 230"/>
                      <a:gd name="T40" fmla="*/ 2 w 106"/>
                      <a:gd name="T41" fmla="*/ 90 h 230"/>
                      <a:gd name="T42" fmla="*/ 6 w 106"/>
                      <a:gd name="T43" fmla="*/ 79 h 230"/>
                      <a:gd name="T44" fmla="*/ 2 w 106"/>
                      <a:gd name="T45" fmla="*/ 49 h 230"/>
                      <a:gd name="T46" fmla="*/ 0 w 106"/>
                      <a:gd name="T47" fmla="*/ 37 h 230"/>
                      <a:gd name="T48" fmla="*/ 10 w 106"/>
                      <a:gd name="T49" fmla="*/ 29 h 230"/>
                      <a:gd name="T50" fmla="*/ 9 w 106"/>
                      <a:gd name="T51" fmla="*/ 21 h 230"/>
                      <a:gd name="T52" fmla="*/ 9 w 106"/>
                      <a:gd name="T53" fmla="*/ 14 h 230"/>
                      <a:gd name="T54" fmla="*/ 14 w 106"/>
                      <a:gd name="T55" fmla="*/ 8 h 230"/>
                      <a:gd name="T56" fmla="*/ 22 w 106"/>
                      <a:gd name="T57" fmla="*/ 10 h 230"/>
                      <a:gd name="T58" fmla="*/ 38 w 106"/>
                      <a:gd name="T59" fmla="*/ 11 h 230"/>
                      <a:gd name="T60" fmla="*/ 44 w 106"/>
                      <a:gd name="T61" fmla="*/ 16 h 230"/>
                      <a:gd name="T62" fmla="*/ 49 w 106"/>
                      <a:gd name="T63" fmla="*/ 15 h 230"/>
                      <a:gd name="T64" fmla="*/ 55 w 106"/>
                      <a:gd name="T65" fmla="*/ 11 h 230"/>
                      <a:gd name="T66" fmla="*/ 60 w 106"/>
                      <a:gd name="T67" fmla="*/ 0 h 2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106" h="230">
                        <a:moveTo>
                          <a:pt x="60" y="0"/>
                        </a:moveTo>
                        <a:lnTo>
                          <a:pt x="69" y="7"/>
                        </a:lnTo>
                        <a:lnTo>
                          <a:pt x="77" y="15"/>
                        </a:lnTo>
                        <a:lnTo>
                          <a:pt x="78" y="23"/>
                        </a:lnTo>
                        <a:lnTo>
                          <a:pt x="85" y="28"/>
                        </a:lnTo>
                        <a:lnTo>
                          <a:pt x="90" y="40"/>
                        </a:lnTo>
                        <a:lnTo>
                          <a:pt x="93" y="52"/>
                        </a:lnTo>
                        <a:lnTo>
                          <a:pt x="102" y="65"/>
                        </a:lnTo>
                        <a:lnTo>
                          <a:pt x="103" y="70"/>
                        </a:lnTo>
                        <a:lnTo>
                          <a:pt x="104" y="80"/>
                        </a:lnTo>
                        <a:lnTo>
                          <a:pt x="102" y="91"/>
                        </a:lnTo>
                        <a:lnTo>
                          <a:pt x="106" y="206"/>
                        </a:lnTo>
                        <a:lnTo>
                          <a:pt x="48" y="230"/>
                        </a:lnTo>
                        <a:lnTo>
                          <a:pt x="22" y="197"/>
                        </a:lnTo>
                        <a:lnTo>
                          <a:pt x="5" y="186"/>
                        </a:lnTo>
                        <a:lnTo>
                          <a:pt x="3" y="185"/>
                        </a:lnTo>
                        <a:lnTo>
                          <a:pt x="1" y="175"/>
                        </a:lnTo>
                        <a:lnTo>
                          <a:pt x="14" y="152"/>
                        </a:lnTo>
                        <a:lnTo>
                          <a:pt x="13" y="128"/>
                        </a:lnTo>
                        <a:lnTo>
                          <a:pt x="5" y="109"/>
                        </a:lnTo>
                        <a:lnTo>
                          <a:pt x="2" y="90"/>
                        </a:lnTo>
                        <a:lnTo>
                          <a:pt x="6" y="79"/>
                        </a:lnTo>
                        <a:lnTo>
                          <a:pt x="2" y="49"/>
                        </a:lnTo>
                        <a:lnTo>
                          <a:pt x="0" y="37"/>
                        </a:lnTo>
                        <a:lnTo>
                          <a:pt x="10" y="29"/>
                        </a:lnTo>
                        <a:lnTo>
                          <a:pt x="9" y="21"/>
                        </a:lnTo>
                        <a:lnTo>
                          <a:pt x="9" y="14"/>
                        </a:lnTo>
                        <a:lnTo>
                          <a:pt x="14" y="8"/>
                        </a:lnTo>
                        <a:lnTo>
                          <a:pt x="22" y="10"/>
                        </a:lnTo>
                        <a:lnTo>
                          <a:pt x="38" y="11"/>
                        </a:lnTo>
                        <a:lnTo>
                          <a:pt x="44" y="16"/>
                        </a:lnTo>
                        <a:lnTo>
                          <a:pt x="49" y="15"/>
                        </a:lnTo>
                        <a:lnTo>
                          <a:pt x="55" y="11"/>
                        </a:lnTo>
                        <a:lnTo>
                          <a:pt x="60" y="0"/>
                        </a:lnTo>
                        <a:close/>
                      </a:path>
                    </a:pathLst>
                  </a:custGeom>
                  <a:solidFill>
                    <a:srgbClr val="91D8A0"/>
                  </a:solidFill>
                  <a:ln w="0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76" name="Salem">
                    <a:extLst>
                      <a:ext uri="{FF2B5EF4-FFF2-40B4-BE49-F238E27FC236}">
                        <a16:creationId xmlns:a16="http://schemas.microsoft.com/office/drawing/2014/main" id="{00000000-0008-0000-0200-000026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11316" y="3083931"/>
                    <a:ext cx="99356" cy="95407"/>
                  </a:xfrm>
                  <a:custGeom>
                    <a:avLst/>
                    <a:gdLst>
                      <a:gd name="T0" fmla="*/ 5 w 71"/>
                      <a:gd name="T1" fmla="*/ 0 h 68"/>
                      <a:gd name="T2" fmla="*/ 18 w 71"/>
                      <a:gd name="T3" fmla="*/ 4 h 68"/>
                      <a:gd name="T4" fmla="*/ 30 w 71"/>
                      <a:gd name="T5" fmla="*/ 12 h 68"/>
                      <a:gd name="T6" fmla="*/ 41 w 71"/>
                      <a:gd name="T7" fmla="*/ 13 h 68"/>
                      <a:gd name="T8" fmla="*/ 48 w 71"/>
                      <a:gd name="T9" fmla="*/ 17 h 68"/>
                      <a:gd name="T10" fmla="*/ 52 w 71"/>
                      <a:gd name="T11" fmla="*/ 25 h 68"/>
                      <a:gd name="T12" fmla="*/ 58 w 71"/>
                      <a:gd name="T13" fmla="*/ 30 h 68"/>
                      <a:gd name="T14" fmla="*/ 63 w 71"/>
                      <a:gd name="T15" fmla="*/ 34 h 68"/>
                      <a:gd name="T16" fmla="*/ 63 w 71"/>
                      <a:gd name="T17" fmla="*/ 40 h 68"/>
                      <a:gd name="T18" fmla="*/ 67 w 71"/>
                      <a:gd name="T19" fmla="*/ 46 h 68"/>
                      <a:gd name="T20" fmla="*/ 71 w 71"/>
                      <a:gd name="T21" fmla="*/ 59 h 68"/>
                      <a:gd name="T22" fmla="*/ 66 w 71"/>
                      <a:gd name="T23" fmla="*/ 61 h 68"/>
                      <a:gd name="T24" fmla="*/ 60 w 71"/>
                      <a:gd name="T25" fmla="*/ 64 h 68"/>
                      <a:gd name="T26" fmla="*/ 55 w 71"/>
                      <a:gd name="T27" fmla="*/ 67 h 68"/>
                      <a:gd name="T28" fmla="*/ 50 w 71"/>
                      <a:gd name="T29" fmla="*/ 68 h 68"/>
                      <a:gd name="T30" fmla="*/ 43 w 71"/>
                      <a:gd name="T31" fmla="*/ 68 h 68"/>
                      <a:gd name="T32" fmla="*/ 43 w 71"/>
                      <a:gd name="T33" fmla="*/ 59 h 68"/>
                      <a:gd name="T34" fmla="*/ 41 w 71"/>
                      <a:gd name="T35" fmla="*/ 52 h 68"/>
                      <a:gd name="T36" fmla="*/ 38 w 71"/>
                      <a:gd name="T37" fmla="*/ 46 h 68"/>
                      <a:gd name="T38" fmla="*/ 37 w 71"/>
                      <a:gd name="T39" fmla="*/ 43 h 68"/>
                      <a:gd name="T40" fmla="*/ 31 w 71"/>
                      <a:gd name="T41" fmla="*/ 46 h 68"/>
                      <a:gd name="T42" fmla="*/ 28 w 71"/>
                      <a:gd name="T43" fmla="*/ 46 h 68"/>
                      <a:gd name="T44" fmla="*/ 21 w 71"/>
                      <a:gd name="T45" fmla="*/ 36 h 68"/>
                      <a:gd name="T46" fmla="*/ 20 w 71"/>
                      <a:gd name="T47" fmla="*/ 29 h 68"/>
                      <a:gd name="T48" fmla="*/ 22 w 71"/>
                      <a:gd name="T49" fmla="*/ 27 h 68"/>
                      <a:gd name="T50" fmla="*/ 29 w 71"/>
                      <a:gd name="T51" fmla="*/ 27 h 68"/>
                      <a:gd name="T52" fmla="*/ 30 w 71"/>
                      <a:gd name="T53" fmla="*/ 25 h 68"/>
                      <a:gd name="T54" fmla="*/ 24 w 71"/>
                      <a:gd name="T55" fmla="*/ 22 h 68"/>
                      <a:gd name="T56" fmla="*/ 21 w 71"/>
                      <a:gd name="T57" fmla="*/ 21 h 68"/>
                      <a:gd name="T58" fmla="*/ 13 w 71"/>
                      <a:gd name="T59" fmla="*/ 22 h 68"/>
                      <a:gd name="T60" fmla="*/ 5 w 71"/>
                      <a:gd name="T61" fmla="*/ 22 h 68"/>
                      <a:gd name="T62" fmla="*/ 0 w 71"/>
                      <a:gd name="T63" fmla="*/ 10 h 68"/>
                      <a:gd name="T64" fmla="*/ 5 w 71"/>
                      <a:gd name="T65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71" h="68">
                        <a:moveTo>
                          <a:pt x="5" y="0"/>
                        </a:moveTo>
                        <a:lnTo>
                          <a:pt x="18" y="4"/>
                        </a:lnTo>
                        <a:lnTo>
                          <a:pt x="30" y="12"/>
                        </a:lnTo>
                        <a:lnTo>
                          <a:pt x="41" y="13"/>
                        </a:lnTo>
                        <a:lnTo>
                          <a:pt x="48" y="17"/>
                        </a:lnTo>
                        <a:lnTo>
                          <a:pt x="52" y="25"/>
                        </a:lnTo>
                        <a:lnTo>
                          <a:pt x="58" y="30"/>
                        </a:lnTo>
                        <a:lnTo>
                          <a:pt x="63" y="34"/>
                        </a:lnTo>
                        <a:lnTo>
                          <a:pt x="63" y="40"/>
                        </a:lnTo>
                        <a:lnTo>
                          <a:pt x="67" y="46"/>
                        </a:lnTo>
                        <a:lnTo>
                          <a:pt x="71" y="59"/>
                        </a:lnTo>
                        <a:lnTo>
                          <a:pt x="66" y="61"/>
                        </a:lnTo>
                        <a:lnTo>
                          <a:pt x="60" y="64"/>
                        </a:lnTo>
                        <a:lnTo>
                          <a:pt x="55" y="67"/>
                        </a:lnTo>
                        <a:lnTo>
                          <a:pt x="50" y="68"/>
                        </a:lnTo>
                        <a:lnTo>
                          <a:pt x="43" y="68"/>
                        </a:lnTo>
                        <a:lnTo>
                          <a:pt x="43" y="59"/>
                        </a:lnTo>
                        <a:lnTo>
                          <a:pt x="41" y="52"/>
                        </a:lnTo>
                        <a:lnTo>
                          <a:pt x="38" y="46"/>
                        </a:lnTo>
                        <a:lnTo>
                          <a:pt x="37" y="43"/>
                        </a:lnTo>
                        <a:lnTo>
                          <a:pt x="31" y="46"/>
                        </a:lnTo>
                        <a:lnTo>
                          <a:pt x="28" y="46"/>
                        </a:lnTo>
                        <a:lnTo>
                          <a:pt x="21" y="36"/>
                        </a:lnTo>
                        <a:lnTo>
                          <a:pt x="20" y="29"/>
                        </a:lnTo>
                        <a:lnTo>
                          <a:pt x="22" y="27"/>
                        </a:lnTo>
                        <a:lnTo>
                          <a:pt x="29" y="27"/>
                        </a:lnTo>
                        <a:lnTo>
                          <a:pt x="30" y="25"/>
                        </a:lnTo>
                        <a:lnTo>
                          <a:pt x="24" y="22"/>
                        </a:lnTo>
                        <a:lnTo>
                          <a:pt x="21" y="21"/>
                        </a:lnTo>
                        <a:lnTo>
                          <a:pt x="13" y="22"/>
                        </a:lnTo>
                        <a:lnTo>
                          <a:pt x="5" y="22"/>
                        </a:lnTo>
                        <a:lnTo>
                          <a:pt x="0" y="10"/>
                        </a:lnTo>
                        <a:lnTo>
                          <a:pt x="5" y="0"/>
                        </a:lnTo>
                        <a:close/>
                      </a:path>
                    </a:pathLst>
                  </a:custGeom>
                  <a:solidFill>
                    <a:srgbClr val="BFBFBF"/>
                  </a:solidFill>
                  <a:ln w="0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77" name="Södertälje">
                    <a:extLst>
                      <a:ext uri="{FF2B5EF4-FFF2-40B4-BE49-F238E27FC236}">
                        <a16:creationId xmlns:a16="http://schemas.microsoft.com/office/drawing/2014/main" id="{00000000-0008-0000-0200-000027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88478" y="3036907"/>
                    <a:ext cx="205633" cy="442503"/>
                  </a:xfrm>
                  <a:custGeom>
                    <a:avLst/>
                    <a:gdLst>
                      <a:gd name="T0" fmla="*/ 60 w 148"/>
                      <a:gd name="T1" fmla="*/ 9 h 317"/>
                      <a:gd name="T2" fmla="*/ 94 w 148"/>
                      <a:gd name="T3" fmla="*/ 34 h 317"/>
                      <a:gd name="T4" fmla="*/ 94 w 148"/>
                      <a:gd name="T5" fmla="*/ 56 h 317"/>
                      <a:gd name="T6" fmla="*/ 110 w 148"/>
                      <a:gd name="T7" fmla="*/ 55 h 317"/>
                      <a:gd name="T8" fmla="*/ 118 w 148"/>
                      <a:gd name="T9" fmla="*/ 61 h 317"/>
                      <a:gd name="T10" fmla="*/ 109 w 148"/>
                      <a:gd name="T11" fmla="*/ 63 h 317"/>
                      <a:gd name="T12" fmla="*/ 117 w 148"/>
                      <a:gd name="T13" fmla="*/ 80 h 317"/>
                      <a:gd name="T14" fmla="*/ 126 w 148"/>
                      <a:gd name="T15" fmla="*/ 77 h 317"/>
                      <a:gd name="T16" fmla="*/ 132 w 148"/>
                      <a:gd name="T17" fmla="*/ 93 h 317"/>
                      <a:gd name="T18" fmla="*/ 139 w 148"/>
                      <a:gd name="T19" fmla="*/ 102 h 317"/>
                      <a:gd name="T20" fmla="*/ 132 w 148"/>
                      <a:gd name="T21" fmla="*/ 115 h 317"/>
                      <a:gd name="T22" fmla="*/ 124 w 148"/>
                      <a:gd name="T23" fmla="*/ 125 h 317"/>
                      <a:gd name="T24" fmla="*/ 130 w 148"/>
                      <a:gd name="T25" fmla="*/ 148 h 317"/>
                      <a:gd name="T26" fmla="*/ 119 w 148"/>
                      <a:gd name="T27" fmla="*/ 153 h 317"/>
                      <a:gd name="T28" fmla="*/ 124 w 148"/>
                      <a:gd name="T29" fmla="*/ 166 h 317"/>
                      <a:gd name="T30" fmla="*/ 134 w 148"/>
                      <a:gd name="T31" fmla="*/ 179 h 317"/>
                      <a:gd name="T32" fmla="*/ 140 w 148"/>
                      <a:gd name="T33" fmla="*/ 221 h 317"/>
                      <a:gd name="T34" fmla="*/ 139 w 148"/>
                      <a:gd name="T35" fmla="*/ 251 h 317"/>
                      <a:gd name="T36" fmla="*/ 148 w 148"/>
                      <a:gd name="T37" fmla="*/ 294 h 317"/>
                      <a:gd name="T38" fmla="*/ 130 w 148"/>
                      <a:gd name="T39" fmla="*/ 314 h 317"/>
                      <a:gd name="T40" fmla="*/ 107 w 148"/>
                      <a:gd name="T41" fmla="*/ 298 h 317"/>
                      <a:gd name="T42" fmla="*/ 102 w 148"/>
                      <a:gd name="T43" fmla="*/ 266 h 317"/>
                      <a:gd name="T44" fmla="*/ 79 w 148"/>
                      <a:gd name="T45" fmla="*/ 242 h 317"/>
                      <a:gd name="T46" fmla="*/ 29 w 148"/>
                      <a:gd name="T47" fmla="*/ 187 h 317"/>
                      <a:gd name="T48" fmla="*/ 24 w 148"/>
                      <a:gd name="T49" fmla="*/ 128 h 317"/>
                      <a:gd name="T50" fmla="*/ 39 w 148"/>
                      <a:gd name="T51" fmla="*/ 128 h 317"/>
                      <a:gd name="T52" fmla="*/ 43 w 148"/>
                      <a:gd name="T53" fmla="*/ 135 h 317"/>
                      <a:gd name="T54" fmla="*/ 55 w 148"/>
                      <a:gd name="T55" fmla="*/ 133 h 317"/>
                      <a:gd name="T56" fmla="*/ 62 w 148"/>
                      <a:gd name="T57" fmla="*/ 127 h 317"/>
                      <a:gd name="T58" fmla="*/ 65 w 148"/>
                      <a:gd name="T59" fmla="*/ 129 h 317"/>
                      <a:gd name="T60" fmla="*/ 64 w 148"/>
                      <a:gd name="T61" fmla="*/ 122 h 317"/>
                      <a:gd name="T62" fmla="*/ 68 w 148"/>
                      <a:gd name="T63" fmla="*/ 114 h 317"/>
                      <a:gd name="T64" fmla="*/ 81 w 148"/>
                      <a:gd name="T65" fmla="*/ 99 h 317"/>
                      <a:gd name="T66" fmla="*/ 90 w 148"/>
                      <a:gd name="T67" fmla="*/ 85 h 317"/>
                      <a:gd name="T68" fmla="*/ 92 w 148"/>
                      <a:gd name="T69" fmla="*/ 77 h 317"/>
                      <a:gd name="T70" fmla="*/ 77 w 148"/>
                      <a:gd name="T71" fmla="*/ 70 h 317"/>
                      <a:gd name="T72" fmla="*/ 48 w 148"/>
                      <a:gd name="T73" fmla="*/ 69 h 317"/>
                      <a:gd name="T74" fmla="*/ 43 w 148"/>
                      <a:gd name="T75" fmla="*/ 65 h 317"/>
                      <a:gd name="T76" fmla="*/ 38 w 148"/>
                      <a:gd name="T77" fmla="*/ 59 h 317"/>
                      <a:gd name="T78" fmla="*/ 22 w 148"/>
                      <a:gd name="T79" fmla="*/ 59 h 317"/>
                      <a:gd name="T80" fmla="*/ 17 w 148"/>
                      <a:gd name="T81" fmla="*/ 25 h 317"/>
                      <a:gd name="T82" fmla="*/ 4 w 148"/>
                      <a:gd name="T83" fmla="*/ 4 h 3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148" h="317">
                        <a:moveTo>
                          <a:pt x="46" y="0"/>
                        </a:moveTo>
                        <a:lnTo>
                          <a:pt x="60" y="9"/>
                        </a:lnTo>
                        <a:lnTo>
                          <a:pt x="62" y="25"/>
                        </a:lnTo>
                        <a:lnTo>
                          <a:pt x="94" y="34"/>
                        </a:lnTo>
                        <a:lnTo>
                          <a:pt x="89" y="44"/>
                        </a:lnTo>
                        <a:lnTo>
                          <a:pt x="94" y="56"/>
                        </a:lnTo>
                        <a:lnTo>
                          <a:pt x="102" y="56"/>
                        </a:lnTo>
                        <a:lnTo>
                          <a:pt x="110" y="55"/>
                        </a:lnTo>
                        <a:lnTo>
                          <a:pt x="119" y="59"/>
                        </a:lnTo>
                        <a:lnTo>
                          <a:pt x="118" y="61"/>
                        </a:lnTo>
                        <a:lnTo>
                          <a:pt x="111" y="61"/>
                        </a:lnTo>
                        <a:lnTo>
                          <a:pt x="109" y="63"/>
                        </a:lnTo>
                        <a:lnTo>
                          <a:pt x="110" y="70"/>
                        </a:lnTo>
                        <a:lnTo>
                          <a:pt x="117" y="80"/>
                        </a:lnTo>
                        <a:lnTo>
                          <a:pt x="120" y="80"/>
                        </a:lnTo>
                        <a:lnTo>
                          <a:pt x="126" y="77"/>
                        </a:lnTo>
                        <a:lnTo>
                          <a:pt x="130" y="86"/>
                        </a:lnTo>
                        <a:lnTo>
                          <a:pt x="132" y="93"/>
                        </a:lnTo>
                        <a:lnTo>
                          <a:pt x="132" y="102"/>
                        </a:lnTo>
                        <a:lnTo>
                          <a:pt x="139" y="102"/>
                        </a:lnTo>
                        <a:lnTo>
                          <a:pt x="139" y="110"/>
                        </a:lnTo>
                        <a:lnTo>
                          <a:pt x="132" y="115"/>
                        </a:lnTo>
                        <a:lnTo>
                          <a:pt x="130" y="120"/>
                        </a:lnTo>
                        <a:lnTo>
                          <a:pt x="124" y="125"/>
                        </a:lnTo>
                        <a:lnTo>
                          <a:pt x="126" y="132"/>
                        </a:lnTo>
                        <a:lnTo>
                          <a:pt x="130" y="148"/>
                        </a:lnTo>
                        <a:lnTo>
                          <a:pt x="124" y="149"/>
                        </a:lnTo>
                        <a:lnTo>
                          <a:pt x="119" y="153"/>
                        </a:lnTo>
                        <a:lnTo>
                          <a:pt x="122" y="162"/>
                        </a:lnTo>
                        <a:lnTo>
                          <a:pt x="124" y="166"/>
                        </a:lnTo>
                        <a:lnTo>
                          <a:pt x="128" y="178"/>
                        </a:lnTo>
                        <a:lnTo>
                          <a:pt x="134" y="179"/>
                        </a:lnTo>
                        <a:lnTo>
                          <a:pt x="136" y="191"/>
                        </a:lnTo>
                        <a:lnTo>
                          <a:pt x="140" y="221"/>
                        </a:lnTo>
                        <a:lnTo>
                          <a:pt x="136" y="232"/>
                        </a:lnTo>
                        <a:lnTo>
                          <a:pt x="139" y="251"/>
                        </a:lnTo>
                        <a:lnTo>
                          <a:pt x="147" y="270"/>
                        </a:lnTo>
                        <a:lnTo>
                          <a:pt x="148" y="294"/>
                        </a:lnTo>
                        <a:lnTo>
                          <a:pt x="135" y="317"/>
                        </a:lnTo>
                        <a:lnTo>
                          <a:pt x="130" y="314"/>
                        </a:lnTo>
                        <a:lnTo>
                          <a:pt x="115" y="317"/>
                        </a:lnTo>
                        <a:lnTo>
                          <a:pt x="107" y="298"/>
                        </a:lnTo>
                        <a:lnTo>
                          <a:pt x="117" y="283"/>
                        </a:lnTo>
                        <a:lnTo>
                          <a:pt x="102" y="266"/>
                        </a:lnTo>
                        <a:lnTo>
                          <a:pt x="92" y="245"/>
                        </a:lnTo>
                        <a:lnTo>
                          <a:pt x="79" y="242"/>
                        </a:lnTo>
                        <a:lnTo>
                          <a:pt x="39" y="230"/>
                        </a:lnTo>
                        <a:lnTo>
                          <a:pt x="29" y="187"/>
                        </a:lnTo>
                        <a:lnTo>
                          <a:pt x="17" y="124"/>
                        </a:lnTo>
                        <a:lnTo>
                          <a:pt x="24" y="128"/>
                        </a:lnTo>
                        <a:lnTo>
                          <a:pt x="33" y="129"/>
                        </a:lnTo>
                        <a:lnTo>
                          <a:pt x="39" y="128"/>
                        </a:lnTo>
                        <a:lnTo>
                          <a:pt x="41" y="131"/>
                        </a:lnTo>
                        <a:lnTo>
                          <a:pt x="43" y="135"/>
                        </a:lnTo>
                        <a:lnTo>
                          <a:pt x="52" y="135"/>
                        </a:lnTo>
                        <a:lnTo>
                          <a:pt x="55" y="133"/>
                        </a:lnTo>
                        <a:lnTo>
                          <a:pt x="56" y="129"/>
                        </a:lnTo>
                        <a:lnTo>
                          <a:pt x="62" y="127"/>
                        </a:lnTo>
                        <a:lnTo>
                          <a:pt x="62" y="133"/>
                        </a:lnTo>
                        <a:lnTo>
                          <a:pt x="65" y="129"/>
                        </a:lnTo>
                        <a:lnTo>
                          <a:pt x="65" y="125"/>
                        </a:lnTo>
                        <a:lnTo>
                          <a:pt x="64" y="122"/>
                        </a:lnTo>
                        <a:lnTo>
                          <a:pt x="67" y="119"/>
                        </a:lnTo>
                        <a:lnTo>
                          <a:pt x="68" y="114"/>
                        </a:lnTo>
                        <a:lnTo>
                          <a:pt x="71" y="105"/>
                        </a:lnTo>
                        <a:lnTo>
                          <a:pt x="81" y="99"/>
                        </a:lnTo>
                        <a:lnTo>
                          <a:pt x="88" y="86"/>
                        </a:lnTo>
                        <a:lnTo>
                          <a:pt x="90" y="85"/>
                        </a:lnTo>
                        <a:lnTo>
                          <a:pt x="93" y="81"/>
                        </a:lnTo>
                        <a:lnTo>
                          <a:pt x="92" y="77"/>
                        </a:lnTo>
                        <a:lnTo>
                          <a:pt x="86" y="73"/>
                        </a:lnTo>
                        <a:lnTo>
                          <a:pt x="77" y="70"/>
                        </a:lnTo>
                        <a:lnTo>
                          <a:pt x="64" y="72"/>
                        </a:lnTo>
                        <a:lnTo>
                          <a:pt x="48" y="69"/>
                        </a:lnTo>
                        <a:lnTo>
                          <a:pt x="47" y="67"/>
                        </a:lnTo>
                        <a:lnTo>
                          <a:pt x="43" y="65"/>
                        </a:lnTo>
                        <a:lnTo>
                          <a:pt x="43" y="60"/>
                        </a:lnTo>
                        <a:lnTo>
                          <a:pt x="38" y="59"/>
                        </a:lnTo>
                        <a:lnTo>
                          <a:pt x="37" y="61"/>
                        </a:lnTo>
                        <a:lnTo>
                          <a:pt x="22" y="59"/>
                        </a:lnTo>
                        <a:lnTo>
                          <a:pt x="0" y="39"/>
                        </a:lnTo>
                        <a:lnTo>
                          <a:pt x="17" y="25"/>
                        </a:lnTo>
                        <a:lnTo>
                          <a:pt x="13" y="6"/>
                        </a:lnTo>
                        <a:lnTo>
                          <a:pt x="4" y="4"/>
                        </a:lnTo>
                        <a:lnTo>
                          <a:pt x="46" y="0"/>
                        </a:lnTo>
                        <a:close/>
                      </a:path>
                    </a:pathLst>
                  </a:custGeom>
                  <a:solidFill>
                    <a:srgbClr val="BFBFBF"/>
                  </a:solidFill>
                  <a:ln w="0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78" name="Nykvarn">
                    <a:extLst>
                      <a:ext uri="{FF2B5EF4-FFF2-40B4-BE49-F238E27FC236}">
                        <a16:creationId xmlns:a16="http://schemas.microsoft.com/office/drawing/2014/main" id="{00000000-0008-0000-0200-000028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88478" y="3090847"/>
                    <a:ext cx="128361" cy="134131"/>
                  </a:xfrm>
                  <a:custGeom>
                    <a:avLst/>
                    <a:gdLst>
                      <a:gd name="T0" fmla="*/ 0 w 93"/>
                      <a:gd name="T1" fmla="*/ 0 h 96"/>
                      <a:gd name="T2" fmla="*/ 22 w 93"/>
                      <a:gd name="T3" fmla="*/ 20 h 96"/>
                      <a:gd name="T4" fmla="*/ 37 w 93"/>
                      <a:gd name="T5" fmla="*/ 22 h 96"/>
                      <a:gd name="T6" fmla="*/ 38 w 93"/>
                      <a:gd name="T7" fmla="*/ 20 h 96"/>
                      <a:gd name="T8" fmla="*/ 43 w 93"/>
                      <a:gd name="T9" fmla="*/ 21 h 96"/>
                      <a:gd name="T10" fmla="*/ 43 w 93"/>
                      <a:gd name="T11" fmla="*/ 26 h 96"/>
                      <a:gd name="T12" fmla="*/ 47 w 93"/>
                      <a:gd name="T13" fmla="*/ 28 h 96"/>
                      <a:gd name="T14" fmla="*/ 48 w 93"/>
                      <a:gd name="T15" fmla="*/ 30 h 96"/>
                      <a:gd name="T16" fmla="*/ 64 w 93"/>
                      <a:gd name="T17" fmla="*/ 33 h 96"/>
                      <a:gd name="T18" fmla="*/ 77 w 93"/>
                      <a:gd name="T19" fmla="*/ 31 h 96"/>
                      <a:gd name="T20" fmla="*/ 86 w 93"/>
                      <a:gd name="T21" fmla="*/ 34 h 96"/>
                      <a:gd name="T22" fmla="*/ 92 w 93"/>
                      <a:gd name="T23" fmla="*/ 38 h 96"/>
                      <a:gd name="T24" fmla="*/ 93 w 93"/>
                      <a:gd name="T25" fmla="*/ 42 h 96"/>
                      <a:gd name="T26" fmla="*/ 90 w 93"/>
                      <a:gd name="T27" fmla="*/ 46 h 96"/>
                      <a:gd name="T28" fmla="*/ 88 w 93"/>
                      <a:gd name="T29" fmla="*/ 47 h 96"/>
                      <a:gd name="T30" fmla="*/ 81 w 93"/>
                      <a:gd name="T31" fmla="*/ 60 h 96"/>
                      <a:gd name="T32" fmla="*/ 71 w 93"/>
                      <a:gd name="T33" fmla="*/ 66 h 96"/>
                      <a:gd name="T34" fmla="*/ 68 w 93"/>
                      <a:gd name="T35" fmla="*/ 75 h 96"/>
                      <a:gd name="T36" fmla="*/ 67 w 93"/>
                      <a:gd name="T37" fmla="*/ 80 h 96"/>
                      <a:gd name="T38" fmla="*/ 64 w 93"/>
                      <a:gd name="T39" fmla="*/ 83 h 96"/>
                      <a:gd name="T40" fmla="*/ 65 w 93"/>
                      <a:gd name="T41" fmla="*/ 90 h 96"/>
                      <a:gd name="T42" fmla="*/ 62 w 93"/>
                      <a:gd name="T43" fmla="*/ 94 h 96"/>
                      <a:gd name="T44" fmla="*/ 62 w 93"/>
                      <a:gd name="T45" fmla="*/ 88 h 96"/>
                      <a:gd name="T46" fmla="*/ 56 w 93"/>
                      <a:gd name="T47" fmla="*/ 90 h 96"/>
                      <a:gd name="T48" fmla="*/ 55 w 93"/>
                      <a:gd name="T49" fmla="*/ 94 h 96"/>
                      <a:gd name="T50" fmla="*/ 52 w 93"/>
                      <a:gd name="T51" fmla="*/ 96 h 96"/>
                      <a:gd name="T52" fmla="*/ 43 w 93"/>
                      <a:gd name="T53" fmla="*/ 96 h 96"/>
                      <a:gd name="T54" fmla="*/ 41 w 93"/>
                      <a:gd name="T55" fmla="*/ 92 h 96"/>
                      <a:gd name="T56" fmla="*/ 39 w 93"/>
                      <a:gd name="T57" fmla="*/ 89 h 96"/>
                      <a:gd name="T58" fmla="*/ 33 w 93"/>
                      <a:gd name="T59" fmla="*/ 90 h 96"/>
                      <a:gd name="T60" fmla="*/ 24 w 93"/>
                      <a:gd name="T61" fmla="*/ 89 h 96"/>
                      <a:gd name="T62" fmla="*/ 17 w 93"/>
                      <a:gd name="T63" fmla="*/ 85 h 96"/>
                      <a:gd name="T64" fmla="*/ 6 w 93"/>
                      <a:gd name="T65" fmla="*/ 68 h 96"/>
                      <a:gd name="T66" fmla="*/ 3 w 93"/>
                      <a:gd name="T67" fmla="*/ 42 h 96"/>
                      <a:gd name="T68" fmla="*/ 9 w 93"/>
                      <a:gd name="T69" fmla="*/ 29 h 96"/>
                      <a:gd name="T70" fmla="*/ 0 w 93"/>
                      <a:gd name="T71" fmla="*/ 0 h 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93" h="96">
                        <a:moveTo>
                          <a:pt x="0" y="0"/>
                        </a:moveTo>
                        <a:lnTo>
                          <a:pt x="22" y="20"/>
                        </a:lnTo>
                        <a:lnTo>
                          <a:pt x="37" y="22"/>
                        </a:lnTo>
                        <a:lnTo>
                          <a:pt x="38" y="20"/>
                        </a:lnTo>
                        <a:lnTo>
                          <a:pt x="43" y="21"/>
                        </a:lnTo>
                        <a:lnTo>
                          <a:pt x="43" y="26"/>
                        </a:lnTo>
                        <a:lnTo>
                          <a:pt x="47" y="28"/>
                        </a:lnTo>
                        <a:lnTo>
                          <a:pt x="48" y="30"/>
                        </a:lnTo>
                        <a:lnTo>
                          <a:pt x="64" y="33"/>
                        </a:lnTo>
                        <a:lnTo>
                          <a:pt x="77" y="31"/>
                        </a:lnTo>
                        <a:lnTo>
                          <a:pt x="86" y="34"/>
                        </a:lnTo>
                        <a:lnTo>
                          <a:pt x="92" y="38"/>
                        </a:lnTo>
                        <a:lnTo>
                          <a:pt x="93" y="42"/>
                        </a:lnTo>
                        <a:lnTo>
                          <a:pt x="90" y="46"/>
                        </a:lnTo>
                        <a:lnTo>
                          <a:pt x="88" y="47"/>
                        </a:lnTo>
                        <a:lnTo>
                          <a:pt x="81" y="60"/>
                        </a:lnTo>
                        <a:lnTo>
                          <a:pt x="71" y="66"/>
                        </a:lnTo>
                        <a:lnTo>
                          <a:pt x="68" y="75"/>
                        </a:lnTo>
                        <a:lnTo>
                          <a:pt x="67" y="80"/>
                        </a:lnTo>
                        <a:lnTo>
                          <a:pt x="64" y="83"/>
                        </a:lnTo>
                        <a:lnTo>
                          <a:pt x="65" y="90"/>
                        </a:lnTo>
                        <a:lnTo>
                          <a:pt x="62" y="94"/>
                        </a:lnTo>
                        <a:lnTo>
                          <a:pt x="62" y="88"/>
                        </a:lnTo>
                        <a:lnTo>
                          <a:pt x="56" y="90"/>
                        </a:lnTo>
                        <a:lnTo>
                          <a:pt x="55" y="94"/>
                        </a:lnTo>
                        <a:lnTo>
                          <a:pt x="52" y="96"/>
                        </a:lnTo>
                        <a:lnTo>
                          <a:pt x="43" y="96"/>
                        </a:lnTo>
                        <a:lnTo>
                          <a:pt x="41" y="92"/>
                        </a:lnTo>
                        <a:lnTo>
                          <a:pt x="39" y="89"/>
                        </a:lnTo>
                        <a:lnTo>
                          <a:pt x="33" y="90"/>
                        </a:lnTo>
                        <a:lnTo>
                          <a:pt x="24" y="89"/>
                        </a:lnTo>
                        <a:lnTo>
                          <a:pt x="17" y="85"/>
                        </a:lnTo>
                        <a:lnTo>
                          <a:pt x="6" y="68"/>
                        </a:lnTo>
                        <a:lnTo>
                          <a:pt x="3" y="42"/>
                        </a:lnTo>
                        <a:lnTo>
                          <a:pt x="9" y="2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BFBFBF"/>
                  </a:solidFill>
                  <a:ln w="0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79" name="Vaxholm">
                    <a:extLst>
                      <a:ext uri="{FF2B5EF4-FFF2-40B4-BE49-F238E27FC236}">
                        <a16:creationId xmlns:a16="http://schemas.microsoft.com/office/drawing/2014/main" id="{00000000-0008-0000-0200-000029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350074" y="2952566"/>
                    <a:ext cx="136642" cy="84343"/>
                  </a:xfrm>
                  <a:custGeom>
                    <a:avLst/>
                    <a:gdLst>
                      <a:gd name="T0" fmla="*/ 59 w 99"/>
                      <a:gd name="T1" fmla="*/ 0 h 60"/>
                      <a:gd name="T2" fmla="*/ 74 w 99"/>
                      <a:gd name="T3" fmla="*/ 7 h 60"/>
                      <a:gd name="T4" fmla="*/ 89 w 99"/>
                      <a:gd name="T5" fmla="*/ 20 h 60"/>
                      <a:gd name="T6" fmla="*/ 98 w 99"/>
                      <a:gd name="T7" fmla="*/ 32 h 60"/>
                      <a:gd name="T8" fmla="*/ 99 w 99"/>
                      <a:gd name="T9" fmla="*/ 49 h 60"/>
                      <a:gd name="T10" fmla="*/ 95 w 99"/>
                      <a:gd name="T11" fmla="*/ 60 h 60"/>
                      <a:gd name="T12" fmla="*/ 87 w 99"/>
                      <a:gd name="T13" fmla="*/ 55 h 60"/>
                      <a:gd name="T14" fmla="*/ 77 w 99"/>
                      <a:gd name="T15" fmla="*/ 52 h 60"/>
                      <a:gd name="T16" fmla="*/ 74 w 99"/>
                      <a:gd name="T17" fmla="*/ 53 h 60"/>
                      <a:gd name="T18" fmla="*/ 65 w 99"/>
                      <a:gd name="T19" fmla="*/ 51 h 60"/>
                      <a:gd name="T20" fmla="*/ 57 w 99"/>
                      <a:gd name="T21" fmla="*/ 49 h 60"/>
                      <a:gd name="T22" fmla="*/ 55 w 99"/>
                      <a:gd name="T23" fmla="*/ 48 h 60"/>
                      <a:gd name="T24" fmla="*/ 7 w 99"/>
                      <a:gd name="T25" fmla="*/ 35 h 60"/>
                      <a:gd name="T26" fmla="*/ 6 w 99"/>
                      <a:gd name="T27" fmla="*/ 28 h 60"/>
                      <a:gd name="T28" fmla="*/ 1 w 99"/>
                      <a:gd name="T29" fmla="*/ 28 h 60"/>
                      <a:gd name="T30" fmla="*/ 0 w 99"/>
                      <a:gd name="T31" fmla="*/ 23 h 60"/>
                      <a:gd name="T32" fmla="*/ 13 w 99"/>
                      <a:gd name="T33" fmla="*/ 9 h 60"/>
                      <a:gd name="T34" fmla="*/ 19 w 99"/>
                      <a:gd name="T35" fmla="*/ 11 h 60"/>
                      <a:gd name="T36" fmla="*/ 21 w 99"/>
                      <a:gd name="T37" fmla="*/ 18 h 60"/>
                      <a:gd name="T38" fmla="*/ 23 w 99"/>
                      <a:gd name="T39" fmla="*/ 22 h 60"/>
                      <a:gd name="T40" fmla="*/ 28 w 99"/>
                      <a:gd name="T41" fmla="*/ 24 h 60"/>
                      <a:gd name="T42" fmla="*/ 30 w 99"/>
                      <a:gd name="T43" fmla="*/ 22 h 60"/>
                      <a:gd name="T44" fmla="*/ 30 w 99"/>
                      <a:gd name="T45" fmla="*/ 17 h 60"/>
                      <a:gd name="T46" fmla="*/ 30 w 99"/>
                      <a:gd name="T47" fmla="*/ 10 h 60"/>
                      <a:gd name="T48" fmla="*/ 38 w 99"/>
                      <a:gd name="T49" fmla="*/ 11 h 60"/>
                      <a:gd name="T50" fmla="*/ 45 w 99"/>
                      <a:gd name="T51" fmla="*/ 11 h 60"/>
                      <a:gd name="T52" fmla="*/ 52 w 99"/>
                      <a:gd name="T53" fmla="*/ 13 h 60"/>
                      <a:gd name="T54" fmla="*/ 52 w 99"/>
                      <a:gd name="T55" fmla="*/ 9 h 60"/>
                      <a:gd name="T56" fmla="*/ 57 w 99"/>
                      <a:gd name="T57" fmla="*/ 5 h 60"/>
                      <a:gd name="T58" fmla="*/ 59 w 99"/>
                      <a:gd name="T59" fmla="*/ 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99" h="60">
                        <a:moveTo>
                          <a:pt x="59" y="0"/>
                        </a:moveTo>
                        <a:lnTo>
                          <a:pt x="74" y="7"/>
                        </a:lnTo>
                        <a:lnTo>
                          <a:pt x="89" y="20"/>
                        </a:lnTo>
                        <a:lnTo>
                          <a:pt x="98" y="32"/>
                        </a:lnTo>
                        <a:lnTo>
                          <a:pt x="99" y="49"/>
                        </a:lnTo>
                        <a:lnTo>
                          <a:pt x="95" y="60"/>
                        </a:lnTo>
                        <a:lnTo>
                          <a:pt x="87" y="55"/>
                        </a:lnTo>
                        <a:lnTo>
                          <a:pt x="77" y="52"/>
                        </a:lnTo>
                        <a:lnTo>
                          <a:pt x="74" y="53"/>
                        </a:lnTo>
                        <a:lnTo>
                          <a:pt x="65" y="51"/>
                        </a:lnTo>
                        <a:lnTo>
                          <a:pt x="57" y="49"/>
                        </a:lnTo>
                        <a:lnTo>
                          <a:pt x="55" y="48"/>
                        </a:lnTo>
                        <a:lnTo>
                          <a:pt x="7" y="35"/>
                        </a:lnTo>
                        <a:lnTo>
                          <a:pt x="6" y="28"/>
                        </a:lnTo>
                        <a:lnTo>
                          <a:pt x="1" y="28"/>
                        </a:lnTo>
                        <a:lnTo>
                          <a:pt x="0" y="23"/>
                        </a:lnTo>
                        <a:lnTo>
                          <a:pt x="13" y="9"/>
                        </a:lnTo>
                        <a:lnTo>
                          <a:pt x="19" y="11"/>
                        </a:lnTo>
                        <a:lnTo>
                          <a:pt x="21" y="18"/>
                        </a:lnTo>
                        <a:lnTo>
                          <a:pt x="23" y="22"/>
                        </a:lnTo>
                        <a:lnTo>
                          <a:pt x="28" y="24"/>
                        </a:lnTo>
                        <a:lnTo>
                          <a:pt x="30" y="22"/>
                        </a:lnTo>
                        <a:lnTo>
                          <a:pt x="30" y="17"/>
                        </a:lnTo>
                        <a:lnTo>
                          <a:pt x="30" y="10"/>
                        </a:lnTo>
                        <a:lnTo>
                          <a:pt x="38" y="11"/>
                        </a:lnTo>
                        <a:lnTo>
                          <a:pt x="45" y="11"/>
                        </a:lnTo>
                        <a:lnTo>
                          <a:pt x="52" y="13"/>
                        </a:lnTo>
                        <a:lnTo>
                          <a:pt x="52" y="9"/>
                        </a:lnTo>
                        <a:lnTo>
                          <a:pt x="57" y="5"/>
                        </a:lnTo>
                        <a:lnTo>
                          <a:pt x="59" y="0"/>
                        </a:lnTo>
                        <a:close/>
                      </a:path>
                    </a:pathLst>
                  </a:custGeom>
                  <a:solidFill>
                    <a:srgbClr val="BFBFBF"/>
                  </a:solidFill>
                  <a:ln w="0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80" name="Täby">
                    <a:extLst>
                      <a:ext uri="{FF2B5EF4-FFF2-40B4-BE49-F238E27FC236}">
                        <a16:creationId xmlns:a16="http://schemas.microsoft.com/office/drawing/2014/main" id="{00000000-0008-0000-0200-00002B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92105" y="2901394"/>
                    <a:ext cx="70392" cy="91259"/>
                  </a:xfrm>
                  <a:custGeom>
                    <a:avLst/>
                    <a:gdLst>
                      <a:gd name="T0" fmla="*/ 18 w 51"/>
                      <a:gd name="T1" fmla="*/ 0 h 65"/>
                      <a:gd name="T2" fmla="*/ 42 w 51"/>
                      <a:gd name="T3" fmla="*/ 10 h 65"/>
                      <a:gd name="T4" fmla="*/ 44 w 51"/>
                      <a:gd name="T5" fmla="*/ 14 h 65"/>
                      <a:gd name="T6" fmla="*/ 48 w 51"/>
                      <a:gd name="T7" fmla="*/ 14 h 65"/>
                      <a:gd name="T8" fmla="*/ 47 w 51"/>
                      <a:gd name="T9" fmla="*/ 21 h 65"/>
                      <a:gd name="T10" fmla="*/ 51 w 51"/>
                      <a:gd name="T11" fmla="*/ 27 h 65"/>
                      <a:gd name="T12" fmla="*/ 46 w 51"/>
                      <a:gd name="T13" fmla="*/ 35 h 65"/>
                      <a:gd name="T14" fmla="*/ 47 w 51"/>
                      <a:gd name="T15" fmla="*/ 40 h 65"/>
                      <a:gd name="T16" fmla="*/ 47 w 51"/>
                      <a:gd name="T17" fmla="*/ 50 h 65"/>
                      <a:gd name="T18" fmla="*/ 42 w 51"/>
                      <a:gd name="T19" fmla="*/ 60 h 65"/>
                      <a:gd name="T20" fmla="*/ 43 w 51"/>
                      <a:gd name="T21" fmla="*/ 65 h 65"/>
                      <a:gd name="T22" fmla="*/ 35 w 51"/>
                      <a:gd name="T23" fmla="*/ 57 h 65"/>
                      <a:gd name="T24" fmla="*/ 31 w 51"/>
                      <a:gd name="T25" fmla="*/ 57 h 65"/>
                      <a:gd name="T26" fmla="*/ 27 w 51"/>
                      <a:gd name="T27" fmla="*/ 52 h 65"/>
                      <a:gd name="T28" fmla="*/ 19 w 51"/>
                      <a:gd name="T29" fmla="*/ 52 h 65"/>
                      <a:gd name="T30" fmla="*/ 21 w 51"/>
                      <a:gd name="T31" fmla="*/ 47 h 65"/>
                      <a:gd name="T32" fmla="*/ 21 w 51"/>
                      <a:gd name="T33" fmla="*/ 44 h 65"/>
                      <a:gd name="T34" fmla="*/ 15 w 51"/>
                      <a:gd name="T35" fmla="*/ 43 h 65"/>
                      <a:gd name="T36" fmla="*/ 11 w 51"/>
                      <a:gd name="T37" fmla="*/ 44 h 65"/>
                      <a:gd name="T38" fmla="*/ 6 w 51"/>
                      <a:gd name="T39" fmla="*/ 43 h 65"/>
                      <a:gd name="T40" fmla="*/ 4 w 51"/>
                      <a:gd name="T41" fmla="*/ 43 h 65"/>
                      <a:gd name="T42" fmla="*/ 4 w 51"/>
                      <a:gd name="T43" fmla="*/ 33 h 65"/>
                      <a:gd name="T44" fmla="*/ 0 w 51"/>
                      <a:gd name="T45" fmla="*/ 14 h 65"/>
                      <a:gd name="T46" fmla="*/ 0 w 51"/>
                      <a:gd name="T47" fmla="*/ 8 h 65"/>
                      <a:gd name="T48" fmla="*/ 2 w 51"/>
                      <a:gd name="T49" fmla="*/ 2 h 65"/>
                      <a:gd name="T50" fmla="*/ 6 w 51"/>
                      <a:gd name="T51" fmla="*/ 2 h 65"/>
                      <a:gd name="T52" fmla="*/ 8 w 51"/>
                      <a:gd name="T53" fmla="*/ 1 h 65"/>
                      <a:gd name="T54" fmla="*/ 18 w 51"/>
                      <a:gd name="T55" fmla="*/ 0 h 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51" h="65">
                        <a:moveTo>
                          <a:pt x="18" y="0"/>
                        </a:moveTo>
                        <a:lnTo>
                          <a:pt x="42" y="10"/>
                        </a:lnTo>
                        <a:lnTo>
                          <a:pt x="44" y="14"/>
                        </a:lnTo>
                        <a:lnTo>
                          <a:pt x="48" y="14"/>
                        </a:lnTo>
                        <a:lnTo>
                          <a:pt x="47" y="21"/>
                        </a:lnTo>
                        <a:lnTo>
                          <a:pt x="51" y="27"/>
                        </a:lnTo>
                        <a:lnTo>
                          <a:pt x="46" y="35"/>
                        </a:lnTo>
                        <a:lnTo>
                          <a:pt x="47" y="40"/>
                        </a:lnTo>
                        <a:lnTo>
                          <a:pt x="47" y="50"/>
                        </a:lnTo>
                        <a:lnTo>
                          <a:pt x="42" y="60"/>
                        </a:lnTo>
                        <a:lnTo>
                          <a:pt x="43" y="65"/>
                        </a:lnTo>
                        <a:lnTo>
                          <a:pt x="35" y="57"/>
                        </a:lnTo>
                        <a:lnTo>
                          <a:pt x="31" y="57"/>
                        </a:lnTo>
                        <a:lnTo>
                          <a:pt x="27" y="52"/>
                        </a:lnTo>
                        <a:lnTo>
                          <a:pt x="19" y="52"/>
                        </a:lnTo>
                        <a:lnTo>
                          <a:pt x="21" y="47"/>
                        </a:lnTo>
                        <a:lnTo>
                          <a:pt x="21" y="44"/>
                        </a:lnTo>
                        <a:lnTo>
                          <a:pt x="15" y="43"/>
                        </a:lnTo>
                        <a:lnTo>
                          <a:pt x="11" y="44"/>
                        </a:lnTo>
                        <a:lnTo>
                          <a:pt x="6" y="43"/>
                        </a:lnTo>
                        <a:lnTo>
                          <a:pt x="4" y="43"/>
                        </a:lnTo>
                        <a:lnTo>
                          <a:pt x="4" y="33"/>
                        </a:lnTo>
                        <a:lnTo>
                          <a:pt x="0" y="14"/>
                        </a:lnTo>
                        <a:lnTo>
                          <a:pt x="0" y="8"/>
                        </a:lnTo>
                        <a:lnTo>
                          <a:pt x="2" y="2"/>
                        </a:lnTo>
                        <a:lnTo>
                          <a:pt x="6" y="2"/>
                        </a:lnTo>
                        <a:lnTo>
                          <a:pt x="8" y="1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solidFill>
                    <a:srgbClr val="BFBFBF"/>
                  </a:solidFill>
                  <a:ln w="0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81" name="Upplands-Bro">
                    <a:extLst>
                      <a:ext uri="{FF2B5EF4-FFF2-40B4-BE49-F238E27FC236}">
                        <a16:creationId xmlns:a16="http://schemas.microsoft.com/office/drawing/2014/main" id="{00000000-0008-0000-0200-00002E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069910" y="2793539"/>
                    <a:ext cx="158705" cy="190814"/>
                  </a:xfrm>
                  <a:custGeom>
                    <a:avLst/>
                    <a:gdLst>
                      <a:gd name="T0" fmla="*/ 42 w 114"/>
                      <a:gd name="T1" fmla="*/ 0 h 136"/>
                      <a:gd name="T2" fmla="*/ 44 w 114"/>
                      <a:gd name="T3" fmla="*/ 0 h 136"/>
                      <a:gd name="T4" fmla="*/ 48 w 114"/>
                      <a:gd name="T5" fmla="*/ 4 h 136"/>
                      <a:gd name="T6" fmla="*/ 55 w 114"/>
                      <a:gd name="T7" fmla="*/ 5 h 136"/>
                      <a:gd name="T8" fmla="*/ 63 w 114"/>
                      <a:gd name="T9" fmla="*/ 14 h 136"/>
                      <a:gd name="T10" fmla="*/ 71 w 114"/>
                      <a:gd name="T11" fmla="*/ 17 h 136"/>
                      <a:gd name="T12" fmla="*/ 105 w 114"/>
                      <a:gd name="T13" fmla="*/ 36 h 136"/>
                      <a:gd name="T14" fmla="*/ 106 w 114"/>
                      <a:gd name="T15" fmla="*/ 61 h 136"/>
                      <a:gd name="T16" fmla="*/ 114 w 114"/>
                      <a:gd name="T17" fmla="*/ 69 h 136"/>
                      <a:gd name="T18" fmla="*/ 101 w 114"/>
                      <a:gd name="T19" fmla="*/ 81 h 136"/>
                      <a:gd name="T20" fmla="*/ 99 w 114"/>
                      <a:gd name="T21" fmla="*/ 104 h 136"/>
                      <a:gd name="T22" fmla="*/ 85 w 114"/>
                      <a:gd name="T23" fmla="*/ 136 h 136"/>
                      <a:gd name="T24" fmla="*/ 64 w 114"/>
                      <a:gd name="T25" fmla="*/ 123 h 136"/>
                      <a:gd name="T26" fmla="*/ 52 w 114"/>
                      <a:gd name="T27" fmla="*/ 114 h 136"/>
                      <a:gd name="T28" fmla="*/ 48 w 114"/>
                      <a:gd name="T29" fmla="*/ 123 h 136"/>
                      <a:gd name="T30" fmla="*/ 44 w 114"/>
                      <a:gd name="T31" fmla="*/ 123 h 136"/>
                      <a:gd name="T32" fmla="*/ 43 w 114"/>
                      <a:gd name="T33" fmla="*/ 125 h 136"/>
                      <a:gd name="T34" fmla="*/ 35 w 114"/>
                      <a:gd name="T35" fmla="*/ 125 h 136"/>
                      <a:gd name="T36" fmla="*/ 30 w 114"/>
                      <a:gd name="T37" fmla="*/ 120 h 136"/>
                      <a:gd name="T38" fmla="*/ 22 w 114"/>
                      <a:gd name="T39" fmla="*/ 119 h 136"/>
                      <a:gd name="T40" fmla="*/ 12 w 114"/>
                      <a:gd name="T41" fmla="*/ 120 h 136"/>
                      <a:gd name="T42" fmla="*/ 12 w 114"/>
                      <a:gd name="T43" fmla="*/ 108 h 136"/>
                      <a:gd name="T44" fmla="*/ 0 w 114"/>
                      <a:gd name="T45" fmla="*/ 79 h 136"/>
                      <a:gd name="T46" fmla="*/ 6 w 114"/>
                      <a:gd name="T47" fmla="*/ 61 h 136"/>
                      <a:gd name="T48" fmla="*/ 25 w 114"/>
                      <a:gd name="T49" fmla="*/ 74 h 136"/>
                      <a:gd name="T50" fmla="*/ 34 w 114"/>
                      <a:gd name="T51" fmla="*/ 61 h 136"/>
                      <a:gd name="T52" fmla="*/ 37 w 114"/>
                      <a:gd name="T53" fmla="*/ 51 h 136"/>
                      <a:gd name="T54" fmla="*/ 38 w 114"/>
                      <a:gd name="T55" fmla="*/ 42 h 136"/>
                      <a:gd name="T56" fmla="*/ 26 w 114"/>
                      <a:gd name="T57" fmla="*/ 31 h 136"/>
                      <a:gd name="T58" fmla="*/ 23 w 114"/>
                      <a:gd name="T59" fmla="*/ 19 h 136"/>
                      <a:gd name="T60" fmla="*/ 27 w 114"/>
                      <a:gd name="T61" fmla="*/ 9 h 136"/>
                      <a:gd name="T62" fmla="*/ 40 w 114"/>
                      <a:gd name="T63" fmla="*/ 1 h 136"/>
                      <a:gd name="T64" fmla="*/ 42 w 114"/>
                      <a:gd name="T65" fmla="*/ 0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114" h="136">
                        <a:moveTo>
                          <a:pt x="42" y="0"/>
                        </a:moveTo>
                        <a:lnTo>
                          <a:pt x="44" y="0"/>
                        </a:lnTo>
                        <a:lnTo>
                          <a:pt x="48" y="4"/>
                        </a:lnTo>
                        <a:lnTo>
                          <a:pt x="55" y="5"/>
                        </a:lnTo>
                        <a:lnTo>
                          <a:pt x="63" y="14"/>
                        </a:lnTo>
                        <a:lnTo>
                          <a:pt x="71" y="17"/>
                        </a:lnTo>
                        <a:lnTo>
                          <a:pt x="105" y="36"/>
                        </a:lnTo>
                        <a:lnTo>
                          <a:pt x="106" y="61"/>
                        </a:lnTo>
                        <a:lnTo>
                          <a:pt x="114" y="69"/>
                        </a:lnTo>
                        <a:lnTo>
                          <a:pt x="101" y="81"/>
                        </a:lnTo>
                        <a:lnTo>
                          <a:pt x="99" y="104"/>
                        </a:lnTo>
                        <a:lnTo>
                          <a:pt x="85" y="136"/>
                        </a:lnTo>
                        <a:lnTo>
                          <a:pt x="64" y="123"/>
                        </a:lnTo>
                        <a:lnTo>
                          <a:pt x="52" y="114"/>
                        </a:lnTo>
                        <a:lnTo>
                          <a:pt x="48" y="123"/>
                        </a:lnTo>
                        <a:lnTo>
                          <a:pt x="44" y="123"/>
                        </a:lnTo>
                        <a:lnTo>
                          <a:pt x="43" y="125"/>
                        </a:lnTo>
                        <a:lnTo>
                          <a:pt x="35" y="125"/>
                        </a:lnTo>
                        <a:lnTo>
                          <a:pt x="30" y="120"/>
                        </a:lnTo>
                        <a:lnTo>
                          <a:pt x="22" y="119"/>
                        </a:lnTo>
                        <a:lnTo>
                          <a:pt x="12" y="120"/>
                        </a:lnTo>
                        <a:lnTo>
                          <a:pt x="12" y="108"/>
                        </a:lnTo>
                        <a:lnTo>
                          <a:pt x="0" y="79"/>
                        </a:lnTo>
                        <a:lnTo>
                          <a:pt x="6" y="61"/>
                        </a:lnTo>
                        <a:lnTo>
                          <a:pt x="25" y="74"/>
                        </a:lnTo>
                        <a:lnTo>
                          <a:pt x="34" y="61"/>
                        </a:lnTo>
                        <a:lnTo>
                          <a:pt x="37" y="51"/>
                        </a:lnTo>
                        <a:lnTo>
                          <a:pt x="38" y="42"/>
                        </a:lnTo>
                        <a:lnTo>
                          <a:pt x="26" y="31"/>
                        </a:lnTo>
                        <a:lnTo>
                          <a:pt x="23" y="19"/>
                        </a:lnTo>
                        <a:lnTo>
                          <a:pt x="27" y="9"/>
                        </a:lnTo>
                        <a:lnTo>
                          <a:pt x="40" y="1"/>
                        </a:lnTo>
                        <a:lnTo>
                          <a:pt x="42" y="0"/>
                        </a:lnTo>
                        <a:close/>
                      </a:path>
                    </a:pathLst>
                  </a:custGeom>
                  <a:solidFill>
                    <a:srgbClr val="BFBFBF"/>
                  </a:solidFill>
                  <a:ln w="0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82" name="Upplands Väsby">
                    <a:extLst>
                      <a:ext uri="{FF2B5EF4-FFF2-40B4-BE49-F238E27FC236}">
                        <a16:creationId xmlns:a16="http://schemas.microsoft.com/office/drawing/2014/main" id="{00000000-0008-0000-0200-00002F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10672" y="2844688"/>
                    <a:ext cx="86954" cy="102345"/>
                  </a:xfrm>
                  <a:custGeom>
                    <a:avLst/>
                    <a:gdLst>
                      <a:gd name="T0" fmla="*/ 4 w 63"/>
                      <a:gd name="T1" fmla="*/ 0 h 74"/>
                      <a:gd name="T2" fmla="*/ 8 w 63"/>
                      <a:gd name="T3" fmla="*/ 6 h 74"/>
                      <a:gd name="T4" fmla="*/ 17 w 63"/>
                      <a:gd name="T5" fmla="*/ 7 h 74"/>
                      <a:gd name="T6" fmla="*/ 17 w 63"/>
                      <a:gd name="T7" fmla="*/ 11 h 74"/>
                      <a:gd name="T8" fmla="*/ 26 w 63"/>
                      <a:gd name="T9" fmla="*/ 15 h 74"/>
                      <a:gd name="T10" fmla="*/ 34 w 63"/>
                      <a:gd name="T11" fmla="*/ 13 h 74"/>
                      <a:gd name="T12" fmla="*/ 39 w 63"/>
                      <a:gd name="T13" fmla="*/ 8 h 74"/>
                      <a:gd name="T14" fmla="*/ 44 w 63"/>
                      <a:gd name="T15" fmla="*/ 9 h 74"/>
                      <a:gd name="T16" fmla="*/ 48 w 63"/>
                      <a:gd name="T17" fmla="*/ 12 h 74"/>
                      <a:gd name="T18" fmla="*/ 51 w 63"/>
                      <a:gd name="T19" fmla="*/ 9 h 74"/>
                      <a:gd name="T20" fmla="*/ 52 w 63"/>
                      <a:gd name="T21" fmla="*/ 11 h 74"/>
                      <a:gd name="T22" fmla="*/ 53 w 63"/>
                      <a:gd name="T23" fmla="*/ 15 h 74"/>
                      <a:gd name="T24" fmla="*/ 57 w 63"/>
                      <a:gd name="T25" fmla="*/ 23 h 74"/>
                      <a:gd name="T26" fmla="*/ 59 w 63"/>
                      <a:gd name="T27" fmla="*/ 30 h 74"/>
                      <a:gd name="T28" fmla="*/ 61 w 63"/>
                      <a:gd name="T29" fmla="*/ 28 h 74"/>
                      <a:gd name="T30" fmla="*/ 63 w 63"/>
                      <a:gd name="T31" fmla="*/ 34 h 74"/>
                      <a:gd name="T32" fmla="*/ 61 w 63"/>
                      <a:gd name="T33" fmla="*/ 43 h 74"/>
                      <a:gd name="T34" fmla="*/ 59 w 63"/>
                      <a:gd name="T35" fmla="*/ 49 h 74"/>
                      <a:gd name="T36" fmla="*/ 59 w 63"/>
                      <a:gd name="T37" fmla="*/ 55 h 74"/>
                      <a:gd name="T38" fmla="*/ 63 w 63"/>
                      <a:gd name="T39" fmla="*/ 74 h 74"/>
                      <a:gd name="T40" fmla="*/ 60 w 63"/>
                      <a:gd name="T41" fmla="*/ 72 h 74"/>
                      <a:gd name="T42" fmla="*/ 59 w 63"/>
                      <a:gd name="T43" fmla="*/ 70 h 74"/>
                      <a:gd name="T44" fmla="*/ 56 w 63"/>
                      <a:gd name="T45" fmla="*/ 70 h 74"/>
                      <a:gd name="T46" fmla="*/ 57 w 63"/>
                      <a:gd name="T47" fmla="*/ 67 h 74"/>
                      <a:gd name="T48" fmla="*/ 53 w 63"/>
                      <a:gd name="T49" fmla="*/ 63 h 74"/>
                      <a:gd name="T50" fmla="*/ 52 w 63"/>
                      <a:gd name="T51" fmla="*/ 63 h 74"/>
                      <a:gd name="T52" fmla="*/ 50 w 63"/>
                      <a:gd name="T53" fmla="*/ 62 h 74"/>
                      <a:gd name="T54" fmla="*/ 47 w 63"/>
                      <a:gd name="T55" fmla="*/ 57 h 74"/>
                      <a:gd name="T56" fmla="*/ 42 w 63"/>
                      <a:gd name="T57" fmla="*/ 51 h 74"/>
                      <a:gd name="T58" fmla="*/ 35 w 63"/>
                      <a:gd name="T59" fmla="*/ 50 h 74"/>
                      <a:gd name="T60" fmla="*/ 34 w 63"/>
                      <a:gd name="T61" fmla="*/ 58 h 74"/>
                      <a:gd name="T62" fmla="*/ 27 w 63"/>
                      <a:gd name="T63" fmla="*/ 51 h 74"/>
                      <a:gd name="T64" fmla="*/ 26 w 63"/>
                      <a:gd name="T65" fmla="*/ 58 h 74"/>
                      <a:gd name="T66" fmla="*/ 22 w 63"/>
                      <a:gd name="T67" fmla="*/ 57 h 74"/>
                      <a:gd name="T68" fmla="*/ 17 w 63"/>
                      <a:gd name="T69" fmla="*/ 53 h 74"/>
                      <a:gd name="T70" fmla="*/ 17 w 63"/>
                      <a:gd name="T71" fmla="*/ 62 h 74"/>
                      <a:gd name="T72" fmla="*/ 12 w 63"/>
                      <a:gd name="T73" fmla="*/ 63 h 74"/>
                      <a:gd name="T74" fmla="*/ 13 w 63"/>
                      <a:gd name="T75" fmla="*/ 55 h 74"/>
                      <a:gd name="T76" fmla="*/ 9 w 63"/>
                      <a:gd name="T77" fmla="*/ 49 h 74"/>
                      <a:gd name="T78" fmla="*/ 0 w 63"/>
                      <a:gd name="T79" fmla="*/ 45 h 74"/>
                      <a:gd name="T80" fmla="*/ 13 w 63"/>
                      <a:gd name="T81" fmla="*/ 33 h 74"/>
                      <a:gd name="T82" fmla="*/ 5 w 63"/>
                      <a:gd name="T83" fmla="*/ 25 h 74"/>
                      <a:gd name="T84" fmla="*/ 4 w 63"/>
                      <a:gd name="T85" fmla="*/ 0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63" h="74">
                        <a:moveTo>
                          <a:pt x="4" y="0"/>
                        </a:moveTo>
                        <a:lnTo>
                          <a:pt x="8" y="6"/>
                        </a:lnTo>
                        <a:lnTo>
                          <a:pt x="17" y="7"/>
                        </a:lnTo>
                        <a:lnTo>
                          <a:pt x="17" y="11"/>
                        </a:lnTo>
                        <a:lnTo>
                          <a:pt x="26" y="15"/>
                        </a:lnTo>
                        <a:lnTo>
                          <a:pt x="34" y="13"/>
                        </a:lnTo>
                        <a:lnTo>
                          <a:pt x="39" y="8"/>
                        </a:lnTo>
                        <a:lnTo>
                          <a:pt x="44" y="9"/>
                        </a:lnTo>
                        <a:lnTo>
                          <a:pt x="48" y="12"/>
                        </a:lnTo>
                        <a:lnTo>
                          <a:pt x="51" y="9"/>
                        </a:lnTo>
                        <a:lnTo>
                          <a:pt x="52" y="11"/>
                        </a:lnTo>
                        <a:lnTo>
                          <a:pt x="53" y="15"/>
                        </a:lnTo>
                        <a:lnTo>
                          <a:pt x="57" y="23"/>
                        </a:lnTo>
                        <a:lnTo>
                          <a:pt x="59" y="30"/>
                        </a:lnTo>
                        <a:lnTo>
                          <a:pt x="61" y="28"/>
                        </a:lnTo>
                        <a:lnTo>
                          <a:pt x="63" y="34"/>
                        </a:lnTo>
                        <a:lnTo>
                          <a:pt x="61" y="43"/>
                        </a:lnTo>
                        <a:lnTo>
                          <a:pt x="59" y="49"/>
                        </a:lnTo>
                        <a:lnTo>
                          <a:pt x="59" y="55"/>
                        </a:lnTo>
                        <a:lnTo>
                          <a:pt x="63" y="74"/>
                        </a:lnTo>
                        <a:lnTo>
                          <a:pt x="60" y="72"/>
                        </a:lnTo>
                        <a:lnTo>
                          <a:pt x="59" y="70"/>
                        </a:lnTo>
                        <a:lnTo>
                          <a:pt x="56" y="70"/>
                        </a:lnTo>
                        <a:lnTo>
                          <a:pt x="57" y="67"/>
                        </a:lnTo>
                        <a:lnTo>
                          <a:pt x="53" y="63"/>
                        </a:lnTo>
                        <a:lnTo>
                          <a:pt x="52" y="63"/>
                        </a:lnTo>
                        <a:lnTo>
                          <a:pt x="50" y="62"/>
                        </a:lnTo>
                        <a:lnTo>
                          <a:pt x="47" y="57"/>
                        </a:lnTo>
                        <a:lnTo>
                          <a:pt x="42" y="51"/>
                        </a:lnTo>
                        <a:lnTo>
                          <a:pt x="35" y="50"/>
                        </a:lnTo>
                        <a:lnTo>
                          <a:pt x="34" y="58"/>
                        </a:lnTo>
                        <a:lnTo>
                          <a:pt x="27" y="51"/>
                        </a:lnTo>
                        <a:lnTo>
                          <a:pt x="26" y="58"/>
                        </a:lnTo>
                        <a:lnTo>
                          <a:pt x="22" y="57"/>
                        </a:lnTo>
                        <a:lnTo>
                          <a:pt x="17" y="53"/>
                        </a:lnTo>
                        <a:lnTo>
                          <a:pt x="17" y="62"/>
                        </a:lnTo>
                        <a:lnTo>
                          <a:pt x="12" y="63"/>
                        </a:lnTo>
                        <a:lnTo>
                          <a:pt x="13" y="55"/>
                        </a:lnTo>
                        <a:lnTo>
                          <a:pt x="9" y="49"/>
                        </a:lnTo>
                        <a:lnTo>
                          <a:pt x="0" y="45"/>
                        </a:lnTo>
                        <a:lnTo>
                          <a:pt x="13" y="33"/>
                        </a:lnTo>
                        <a:lnTo>
                          <a:pt x="5" y="25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val="279EC8"/>
                  </a:solidFill>
                  <a:ln w="0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83" name="Österåker">
                    <a:extLst>
                      <a:ext uri="{FF2B5EF4-FFF2-40B4-BE49-F238E27FC236}">
                        <a16:creationId xmlns:a16="http://schemas.microsoft.com/office/drawing/2014/main" id="{00000000-0008-0000-0200-000031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350074" y="2832242"/>
                    <a:ext cx="374039" cy="163177"/>
                  </a:xfrm>
                  <a:custGeom>
                    <a:avLst/>
                    <a:gdLst>
                      <a:gd name="T0" fmla="*/ 125 w 271"/>
                      <a:gd name="T1" fmla="*/ 3 h 117"/>
                      <a:gd name="T2" fmla="*/ 132 w 271"/>
                      <a:gd name="T3" fmla="*/ 5 h 117"/>
                      <a:gd name="T4" fmla="*/ 144 w 271"/>
                      <a:gd name="T5" fmla="*/ 7 h 117"/>
                      <a:gd name="T6" fmla="*/ 166 w 271"/>
                      <a:gd name="T7" fmla="*/ 9 h 117"/>
                      <a:gd name="T8" fmla="*/ 186 w 271"/>
                      <a:gd name="T9" fmla="*/ 26 h 117"/>
                      <a:gd name="T10" fmla="*/ 214 w 271"/>
                      <a:gd name="T11" fmla="*/ 22 h 117"/>
                      <a:gd name="T12" fmla="*/ 250 w 271"/>
                      <a:gd name="T13" fmla="*/ 32 h 117"/>
                      <a:gd name="T14" fmla="*/ 256 w 271"/>
                      <a:gd name="T15" fmla="*/ 63 h 117"/>
                      <a:gd name="T16" fmla="*/ 229 w 271"/>
                      <a:gd name="T17" fmla="*/ 80 h 117"/>
                      <a:gd name="T18" fmla="*/ 214 w 271"/>
                      <a:gd name="T19" fmla="*/ 80 h 117"/>
                      <a:gd name="T20" fmla="*/ 193 w 271"/>
                      <a:gd name="T21" fmla="*/ 85 h 117"/>
                      <a:gd name="T22" fmla="*/ 186 w 271"/>
                      <a:gd name="T23" fmla="*/ 79 h 117"/>
                      <a:gd name="T24" fmla="*/ 174 w 271"/>
                      <a:gd name="T25" fmla="*/ 80 h 117"/>
                      <a:gd name="T26" fmla="*/ 157 w 271"/>
                      <a:gd name="T27" fmla="*/ 84 h 117"/>
                      <a:gd name="T28" fmla="*/ 154 w 271"/>
                      <a:gd name="T29" fmla="*/ 97 h 117"/>
                      <a:gd name="T30" fmla="*/ 152 w 271"/>
                      <a:gd name="T31" fmla="*/ 105 h 117"/>
                      <a:gd name="T32" fmla="*/ 144 w 271"/>
                      <a:gd name="T33" fmla="*/ 117 h 117"/>
                      <a:gd name="T34" fmla="*/ 127 w 271"/>
                      <a:gd name="T35" fmla="*/ 105 h 117"/>
                      <a:gd name="T36" fmla="*/ 104 w 271"/>
                      <a:gd name="T37" fmla="*/ 83 h 117"/>
                      <a:gd name="T38" fmla="*/ 94 w 271"/>
                      <a:gd name="T39" fmla="*/ 88 h 117"/>
                      <a:gd name="T40" fmla="*/ 59 w 271"/>
                      <a:gd name="T41" fmla="*/ 87 h 117"/>
                      <a:gd name="T42" fmla="*/ 52 w 271"/>
                      <a:gd name="T43" fmla="*/ 96 h 117"/>
                      <a:gd name="T44" fmla="*/ 45 w 271"/>
                      <a:gd name="T45" fmla="*/ 98 h 117"/>
                      <a:gd name="T46" fmla="*/ 30 w 271"/>
                      <a:gd name="T47" fmla="*/ 97 h 117"/>
                      <a:gd name="T48" fmla="*/ 30 w 271"/>
                      <a:gd name="T49" fmla="*/ 109 h 117"/>
                      <a:gd name="T50" fmla="*/ 23 w 271"/>
                      <a:gd name="T51" fmla="*/ 109 h 117"/>
                      <a:gd name="T52" fmla="*/ 19 w 271"/>
                      <a:gd name="T53" fmla="*/ 98 h 117"/>
                      <a:gd name="T54" fmla="*/ 0 w 271"/>
                      <a:gd name="T55" fmla="*/ 110 h 117"/>
                      <a:gd name="T56" fmla="*/ 5 w 271"/>
                      <a:gd name="T57" fmla="*/ 90 h 117"/>
                      <a:gd name="T58" fmla="*/ 9 w 271"/>
                      <a:gd name="T59" fmla="*/ 77 h 117"/>
                      <a:gd name="T60" fmla="*/ 6 w 271"/>
                      <a:gd name="T61" fmla="*/ 64 h 117"/>
                      <a:gd name="T62" fmla="*/ 19 w 271"/>
                      <a:gd name="T63" fmla="*/ 51 h 117"/>
                      <a:gd name="T64" fmla="*/ 39 w 271"/>
                      <a:gd name="T65" fmla="*/ 56 h 117"/>
                      <a:gd name="T66" fmla="*/ 55 w 271"/>
                      <a:gd name="T67" fmla="*/ 37 h 117"/>
                      <a:gd name="T68" fmla="*/ 72 w 271"/>
                      <a:gd name="T69" fmla="*/ 28 h 117"/>
                      <a:gd name="T70" fmla="*/ 77 w 271"/>
                      <a:gd name="T71" fmla="*/ 24 h 117"/>
                      <a:gd name="T72" fmla="*/ 83 w 271"/>
                      <a:gd name="T73" fmla="*/ 16 h 117"/>
                      <a:gd name="T74" fmla="*/ 95 w 271"/>
                      <a:gd name="T75" fmla="*/ 20 h 117"/>
                      <a:gd name="T76" fmla="*/ 102 w 271"/>
                      <a:gd name="T77" fmla="*/ 16 h 117"/>
                      <a:gd name="T78" fmla="*/ 110 w 271"/>
                      <a:gd name="T79" fmla="*/ 11 h 117"/>
                      <a:gd name="T80" fmla="*/ 112 w 271"/>
                      <a:gd name="T81" fmla="*/ 0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271" h="117">
                        <a:moveTo>
                          <a:pt x="112" y="0"/>
                        </a:moveTo>
                        <a:lnTo>
                          <a:pt x="125" y="3"/>
                        </a:lnTo>
                        <a:lnTo>
                          <a:pt x="132" y="0"/>
                        </a:lnTo>
                        <a:lnTo>
                          <a:pt x="132" y="5"/>
                        </a:lnTo>
                        <a:lnTo>
                          <a:pt x="140" y="0"/>
                        </a:lnTo>
                        <a:lnTo>
                          <a:pt x="144" y="7"/>
                        </a:lnTo>
                        <a:lnTo>
                          <a:pt x="153" y="5"/>
                        </a:lnTo>
                        <a:lnTo>
                          <a:pt x="166" y="9"/>
                        </a:lnTo>
                        <a:lnTo>
                          <a:pt x="184" y="9"/>
                        </a:lnTo>
                        <a:lnTo>
                          <a:pt x="186" y="26"/>
                        </a:lnTo>
                        <a:lnTo>
                          <a:pt x="190" y="30"/>
                        </a:lnTo>
                        <a:lnTo>
                          <a:pt x="214" y="22"/>
                        </a:lnTo>
                        <a:lnTo>
                          <a:pt x="225" y="24"/>
                        </a:lnTo>
                        <a:lnTo>
                          <a:pt x="250" y="32"/>
                        </a:lnTo>
                        <a:lnTo>
                          <a:pt x="271" y="46"/>
                        </a:lnTo>
                        <a:lnTo>
                          <a:pt x="256" y="63"/>
                        </a:lnTo>
                        <a:lnTo>
                          <a:pt x="235" y="83"/>
                        </a:lnTo>
                        <a:lnTo>
                          <a:pt x="229" y="80"/>
                        </a:lnTo>
                        <a:lnTo>
                          <a:pt x="217" y="84"/>
                        </a:lnTo>
                        <a:lnTo>
                          <a:pt x="214" y="80"/>
                        </a:lnTo>
                        <a:lnTo>
                          <a:pt x="196" y="88"/>
                        </a:lnTo>
                        <a:lnTo>
                          <a:pt x="193" y="85"/>
                        </a:lnTo>
                        <a:lnTo>
                          <a:pt x="188" y="81"/>
                        </a:lnTo>
                        <a:lnTo>
                          <a:pt x="186" y="79"/>
                        </a:lnTo>
                        <a:lnTo>
                          <a:pt x="180" y="79"/>
                        </a:lnTo>
                        <a:lnTo>
                          <a:pt x="174" y="80"/>
                        </a:lnTo>
                        <a:lnTo>
                          <a:pt x="169" y="80"/>
                        </a:lnTo>
                        <a:lnTo>
                          <a:pt x="157" y="84"/>
                        </a:lnTo>
                        <a:lnTo>
                          <a:pt x="155" y="90"/>
                        </a:lnTo>
                        <a:lnTo>
                          <a:pt x="154" y="97"/>
                        </a:lnTo>
                        <a:lnTo>
                          <a:pt x="150" y="102"/>
                        </a:lnTo>
                        <a:lnTo>
                          <a:pt x="152" y="105"/>
                        </a:lnTo>
                        <a:lnTo>
                          <a:pt x="150" y="111"/>
                        </a:lnTo>
                        <a:lnTo>
                          <a:pt x="144" y="117"/>
                        </a:lnTo>
                        <a:lnTo>
                          <a:pt x="133" y="105"/>
                        </a:lnTo>
                        <a:lnTo>
                          <a:pt x="127" y="105"/>
                        </a:lnTo>
                        <a:lnTo>
                          <a:pt x="112" y="80"/>
                        </a:lnTo>
                        <a:lnTo>
                          <a:pt x="104" y="83"/>
                        </a:lnTo>
                        <a:lnTo>
                          <a:pt x="97" y="81"/>
                        </a:lnTo>
                        <a:lnTo>
                          <a:pt x="94" y="88"/>
                        </a:lnTo>
                        <a:lnTo>
                          <a:pt x="74" y="94"/>
                        </a:lnTo>
                        <a:lnTo>
                          <a:pt x="59" y="87"/>
                        </a:lnTo>
                        <a:lnTo>
                          <a:pt x="57" y="92"/>
                        </a:lnTo>
                        <a:lnTo>
                          <a:pt x="52" y="96"/>
                        </a:lnTo>
                        <a:lnTo>
                          <a:pt x="52" y="100"/>
                        </a:lnTo>
                        <a:lnTo>
                          <a:pt x="45" y="98"/>
                        </a:lnTo>
                        <a:lnTo>
                          <a:pt x="38" y="98"/>
                        </a:lnTo>
                        <a:lnTo>
                          <a:pt x="30" y="97"/>
                        </a:lnTo>
                        <a:lnTo>
                          <a:pt x="30" y="104"/>
                        </a:lnTo>
                        <a:lnTo>
                          <a:pt x="30" y="109"/>
                        </a:lnTo>
                        <a:lnTo>
                          <a:pt x="28" y="111"/>
                        </a:lnTo>
                        <a:lnTo>
                          <a:pt x="23" y="109"/>
                        </a:lnTo>
                        <a:lnTo>
                          <a:pt x="21" y="105"/>
                        </a:lnTo>
                        <a:lnTo>
                          <a:pt x="19" y="98"/>
                        </a:lnTo>
                        <a:lnTo>
                          <a:pt x="13" y="96"/>
                        </a:lnTo>
                        <a:lnTo>
                          <a:pt x="0" y="110"/>
                        </a:lnTo>
                        <a:lnTo>
                          <a:pt x="5" y="100"/>
                        </a:lnTo>
                        <a:lnTo>
                          <a:pt x="5" y="90"/>
                        </a:lnTo>
                        <a:lnTo>
                          <a:pt x="4" y="85"/>
                        </a:lnTo>
                        <a:lnTo>
                          <a:pt x="9" y="77"/>
                        </a:lnTo>
                        <a:lnTo>
                          <a:pt x="5" y="71"/>
                        </a:lnTo>
                        <a:lnTo>
                          <a:pt x="6" y="64"/>
                        </a:lnTo>
                        <a:lnTo>
                          <a:pt x="14" y="55"/>
                        </a:lnTo>
                        <a:lnTo>
                          <a:pt x="19" y="51"/>
                        </a:lnTo>
                        <a:lnTo>
                          <a:pt x="27" y="58"/>
                        </a:lnTo>
                        <a:lnTo>
                          <a:pt x="39" y="56"/>
                        </a:lnTo>
                        <a:lnTo>
                          <a:pt x="42" y="42"/>
                        </a:lnTo>
                        <a:lnTo>
                          <a:pt x="55" y="37"/>
                        </a:lnTo>
                        <a:lnTo>
                          <a:pt x="62" y="38"/>
                        </a:lnTo>
                        <a:lnTo>
                          <a:pt x="72" y="28"/>
                        </a:lnTo>
                        <a:lnTo>
                          <a:pt x="76" y="32"/>
                        </a:lnTo>
                        <a:lnTo>
                          <a:pt x="77" y="24"/>
                        </a:lnTo>
                        <a:lnTo>
                          <a:pt x="74" y="22"/>
                        </a:lnTo>
                        <a:lnTo>
                          <a:pt x="83" y="16"/>
                        </a:lnTo>
                        <a:lnTo>
                          <a:pt x="94" y="16"/>
                        </a:lnTo>
                        <a:lnTo>
                          <a:pt x="95" y="20"/>
                        </a:lnTo>
                        <a:lnTo>
                          <a:pt x="100" y="21"/>
                        </a:lnTo>
                        <a:lnTo>
                          <a:pt x="102" y="16"/>
                        </a:lnTo>
                        <a:lnTo>
                          <a:pt x="108" y="12"/>
                        </a:lnTo>
                        <a:lnTo>
                          <a:pt x="110" y="11"/>
                        </a:lnTo>
                        <a:lnTo>
                          <a:pt x="108" y="8"/>
                        </a:lnTo>
                        <a:lnTo>
                          <a:pt x="112" y="0"/>
                        </a:lnTo>
                        <a:close/>
                      </a:path>
                    </a:pathLst>
                  </a:custGeom>
                  <a:solidFill>
                    <a:srgbClr val="BFBFBF"/>
                  </a:solidFill>
                  <a:ln w="0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sp>
                <p:nvSpPr>
                  <p:cNvPr id="84" name="Stockholm">
                    <a:extLst>
                      <a:ext uri="{FF2B5EF4-FFF2-40B4-BE49-F238E27FC236}">
                        <a16:creationId xmlns:a16="http://schemas.microsoft.com/office/drawing/2014/main" id="{00000000-0008-0000-0200-000034020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98249" y="2969140"/>
                    <a:ext cx="180809" cy="170091"/>
                  </a:xfrm>
                  <a:custGeom>
                    <a:avLst/>
                    <a:gdLst>
                      <a:gd name="T0" fmla="*/ 49 w 131"/>
                      <a:gd name="T1" fmla="*/ 7 h 122"/>
                      <a:gd name="T2" fmla="*/ 60 w 131"/>
                      <a:gd name="T3" fmla="*/ 19 h 122"/>
                      <a:gd name="T4" fmla="*/ 56 w 131"/>
                      <a:gd name="T5" fmla="*/ 21 h 122"/>
                      <a:gd name="T6" fmla="*/ 56 w 131"/>
                      <a:gd name="T7" fmla="*/ 25 h 122"/>
                      <a:gd name="T8" fmla="*/ 52 w 131"/>
                      <a:gd name="T9" fmla="*/ 28 h 122"/>
                      <a:gd name="T10" fmla="*/ 52 w 131"/>
                      <a:gd name="T11" fmla="*/ 30 h 122"/>
                      <a:gd name="T12" fmla="*/ 49 w 131"/>
                      <a:gd name="T13" fmla="*/ 33 h 122"/>
                      <a:gd name="T14" fmla="*/ 51 w 131"/>
                      <a:gd name="T15" fmla="*/ 36 h 122"/>
                      <a:gd name="T16" fmla="*/ 53 w 131"/>
                      <a:gd name="T17" fmla="*/ 37 h 122"/>
                      <a:gd name="T18" fmla="*/ 60 w 131"/>
                      <a:gd name="T19" fmla="*/ 42 h 122"/>
                      <a:gd name="T20" fmla="*/ 69 w 131"/>
                      <a:gd name="T21" fmla="*/ 54 h 122"/>
                      <a:gd name="T22" fmla="*/ 74 w 131"/>
                      <a:gd name="T23" fmla="*/ 53 h 122"/>
                      <a:gd name="T24" fmla="*/ 76 w 131"/>
                      <a:gd name="T25" fmla="*/ 51 h 122"/>
                      <a:gd name="T26" fmla="*/ 78 w 131"/>
                      <a:gd name="T27" fmla="*/ 53 h 122"/>
                      <a:gd name="T28" fmla="*/ 81 w 131"/>
                      <a:gd name="T29" fmla="*/ 50 h 122"/>
                      <a:gd name="T30" fmla="*/ 83 w 131"/>
                      <a:gd name="T31" fmla="*/ 47 h 122"/>
                      <a:gd name="T32" fmla="*/ 86 w 131"/>
                      <a:gd name="T33" fmla="*/ 45 h 122"/>
                      <a:gd name="T34" fmla="*/ 85 w 131"/>
                      <a:gd name="T35" fmla="*/ 36 h 122"/>
                      <a:gd name="T36" fmla="*/ 86 w 131"/>
                      <a:gd name="T37" fmla="*/ 33 h 122"/>
                      <a:gd name="T38" fmla="*/ 99 w 131"/>
                      <a:gd name="T39" fmla="*/ 36 h 122"/>
                      <a:gd name="T40" fmla="*/ 121 w 131"/>
                      <a:gd name="T41" fmla="*/ 58 h 122"/>
                      <a:gd name="T42" fmla="*/ 110 w 131"/>
                      <a:gd name="T43" fmla="*/ 67 h 122"/>
                      <a:gd name="T44" fmla="*/ 103 w 131"/>
                      <a:gd name="T45" fmla="*/ 71 h 122"/>
                      <a:gd name="T46" fmla="*/ 104 w 131"/>
                      <a:gd name="T47" fmla="*/ 72 h 122"/>
                      <a:gd name="T48" fmla="*/ 104 w 131"/>
                      <a:gd name="T49" fmla="*/ 74 h 122"/>
                      <a:gd name="T50" fmla="*/ 106 w 131"/>
                      <a:gd name="T51" fmla="*/ 76 h 122"/>
                      <a:gd name="T52" fmla="*/ 117 w 131"/>
                      <a:gd name="T53" fmla="*/ 93 h 122"/>
                      <a:gd name="T54" fmla="*/ 121 w 131"/>
                      <a:gd name="T55" fmla="*/ 104 h 122"/>
                      <a:gd name="T56" fmla="*/ 131 w 131"/>
                      <a:gd name="T57" fmla="*/ 118 h 122"/>
                      <a:gd name="T58" fmla="*/ 125 w 131"/>
                      <a:gd name="T59" fmla="*/ 121 h 122"/>
                      <a:gd name="T60" fmla="*/ 114 w 131"/>
                      <a:gd name="T61" fmla="*/ 114 h 122"/>
                      <a:gd name="T62" fmla="*/ 104 w 131"/>
                      <a:gd name="T63" fmla="*/ 122 h 122"/>
                      <a:gd name="T64" fmla="*/ 94 w 131"/>
                      <a:gd name="T65" fmla="*/ 119 h 122"/>
                      <a:gd name="T66" fmla="*/ 86 w 131"/>
                      <a:gd name="T67" fmla="*/ 110 h 122"/>
                      <a:gd name="T68" fmla="*/ 79 w 131"/>
                      <a:gd name="T69" fmla="*/ 108 h 122"/>
                      <a:gd name="T70" fmla="*/ 62 w 131"/>
                      <a:gd name="T71" fmla="*/ 100 h 122"/>
                      <a:gd name="T72" fmla="*/ 57 w 131"/>
                      <a:gd name="T73" fmla="*/ 93 h 122"/>
                      <a:gd name="T74" fmla="*/ 48 w 131"/>
                      <a:gd name="T75" fmla="*/ 89 h 122"/>
                      <a:gd name="T76" fmla="*/ 44 w 131"/>
                      <a:gd name="T77" fmla="*/ 97 h 122"/>
                      <a:gd name="T78" fmla="*/ 36 w 131"/>
                      <a:gd name="T79" fmla="*/ 96 h 122"/>
                      <a:gd name="T80" fmla="*/ 31 w 131"/>
                      <a:gd name="T81" fmla="*/ 91 h 122"/>
                      <a:gd name="T82" fmla="*/ 41 w 131"/>
                      <a:gd name="T83" fmla="*/ 81 h 122"/>
                      <a:gd name="T84" fmla="*/ 60 w 131"/>
                      <a:gd name="T85" fmla="*/ 72 h 122"/>
                      <a:gd name="T86" fmla="*/ 44 w 131"/>
                      <a:gd name="T87" fmla="*/ 62 h 122"/>
                      <a:gd name="T88" fmla="*/ 34 w 131"/>
                      <a:gd name="T89" fmla="*/ 57 h 122"/>
                      <a:gd name="T90" fmla="*/ 18 w 131"/>
                      <a:gd name="T91" fmla="*/ 47 h 122"/>
                      <a:gd name="T92" fmla="*/ 0 w 131"/>
                      <a:gd name="T93" fmla="*/ 24 h 122"/>
                      <a:gd name="T94" fmla="*/ 4 w 131"/>
                      <a:gd name="T95" fmla="*/ 19 h 122"/>
                      <a:gd name="T96" fmla="*/ 10 w 131"/>
                      <a:gd name="T97" fmla="*/ 24 h 122"/>
                      <a:gd name="T98" fmla="*/ 23 w 131"/>
                      <a:gd name="T99" fmla="*/ 30 h 122"/>
                      <a:gd name="T100" fmla="*/ 28 w 131"/>
                      <a:gd name="T101" fmla="*/ 25 h 122"/>
                      <a:gd name="T102" fmla="*/ 41 w 131"/>
                      <a:gd name="T103" fmla="*/ 9 h 122"/>
                      <a:gd name="T104" fmla="*/ 40 w 131"/>
                      <a:gd name="T105" fmla="*/ 0 h 1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31" h="122">
                        <a:moveTo>
                          <a:pt x="40" y="0"/>
                        </a:moveTo>
                        <a:lnTo>
                          <a:pt x="49" y="7"/>
                        </a:lnTo>
                        <a:lnTo>
                          <a:pt x="62" y="17"/>
                        </a:lnTo>
                        <a:lnTo>
                          <a:pt x="60" y="19"/>
                        </a:lnTo>
                        <a:lnTo>
                          <a:pt x="57" y="20"/>
                        </a:lnTo>
                        <a:lnTo>
                          <a:pt x="56" y="21"/>
                        </a:lnTo>
                        <a:lnTo>
                          <a:pt x="56" y="24"/>
                        </a:lnTo>
                        <a:lnTo>
                          <a:pt x="56" y="25"/>
                        </a:lnTo>
                        <a:lnTo>
                          <a:pt x="53" y="28"/>
                        </a:lnTo>
                        <a:lnTo>
                          <a:pt x="52" y="28"/>
                        </a:lnTo>
                        <a:lnTo>
                          <a:pt x="52" y="29"/>
                        </a:lnTo>
                        <a:lnTo>
                          <a:pt x="52" y="30"/>
                        </a:lnTo>
                        <a:lnTo>
                          <a:pt x="51" y="30"/>
                        </a:lnTo>
                        <a:lnTo>
                          <a:pt x="49" y="33"/>
                        </a:lnTo>
                        <a:lnTo>
                          <a:pt x="49" y="34"/>
                        </a:lnTo>
                        <a:lnTo>
                          <a:pt x="51" y="36"/>
                        </a:lnTo>
                        <a:lnTo>
                          <a:pt x="51" y="36"/>
                        </a:lnTo>
                        <a:lnTo>
                          <a:pt x="53" y="37"/>
                        </a:lnTo>
                        <a:lnTo>
                          <a:pt x="56" y="40"/>
                        </a:lnTo>
                        <a:lnTo>
                          <a:pt x="60" y="42"/>
                        </a:lnTo>
                        <a:lnTo>
                          <a:pt x="61" y="47"/>
                        </a:lnTo>
                        <a:lnTo>
                          <a:pt x="69" y="54"/>
                        </a:lnTo>
                        <a:lnTo>
                          <a:pt x="72" y="55"/>
                        </a:lnTo>
                        <a:lnTo>
                          <a:pt x="74" y="53"/>
                        </a:lnTo>
                        <a:lnTo>
                          <a:pt x="74" y="51"/>
                        </a:lnTo>
                        <a:lnTo>
                          <a:pt x="76" y="51"/>
                        </a:lnTo>
                        <a:lnTo>
                          <a:pt x="77" y="51"/>
                        </a:lnTo>
                        <a:lnTo>
                          <a:pt x="78" y="53"/>
                        </a:lnTo>
                        <a:lnTo>
                          <a:pt x="79" y="53"/>
                        </a:lnTo>
                        <a:lnTo>
                          <a:pt x="81" y="50"/>
                        </a:lnTo>
                        <a:lnTo>
                          <a:pt x="83" y="49"/>
                        </a:lnTo>
                        <a:lnTo>
                          <a:pt x="83" y="47"/>
                        </a:lnTo>
                        <a:lnTo>
                          <a:pt x="85" y="46"/>
                        </a:lnTo>
                        <a:lnTo>
                          <a:pt x="86" y="45"/>
                        </a:lnTo>
                        <a:lnTo>
                          <a:pt x="83" y="37"/>
                        </a:lnTo>
                        <a:lnTo>
                          <a:pt x="85" y="36"/>
                        </a:lnTo>
                        <a:lnTo>
                          <a:pt x="85" y="34"/>
                        </a:lnTo>
                        <a:lnTo>
                          <a:pt x="86" y="33"/>
                        </a:lnTo>
                        <a:lnTo>
                          <a:pt x="90" y="33"/>
                        </a:lnTo>
                        <a:lnTo>
                          <a:pt x="99" y="36"/>
                        </a:lnTo>
                        <a:lnTo>
                          <a:pt x="107" y="46"/>
                        </a:lnTo>
                        <a:lnTo>
                          <a:pt x="121" y="58"/>
                        </a:lnTo>
                        <a:lnTo>
                          <a:pt x="119" y="67"/>
                        </a:lnTo>
                        <a:lnTo>
                          <a:pt x="110" y="67"/>
                        </a:lnTo>
                        <a:lnTo>
                          <a:pt x="104" y="70"/>
                        </a:lnTo>
                        <a:lnTo>
                          <a:pt x="103" y="71"/>
                        </a:lnTo>
                        <a:lnTo>
                          <a:pt x="103" y="71"/>
                        </a:lnTo>
                        <a:lnTo>
                          <a:pt x="104" y="72"/>
                        </a:lnTo>
                        <a:lnTo>
                          <a:pt x="103" y="72"/>
                        </a:lnTo>
                        <a:lnTo>
                          <a:pt x="104" y="74"/>
                        </a:lnTo>
                        <a:lnTo>
                          <a:pt x="106" y="74"/>
                        </a:lnTo>
                        <a:lnTo>
                          <a:pt x="106" y="76"/>
                        </a:lnTo>
                        <a:lnTo>
                          <a:pt x="107" y="76"/>
                        </a:lnTo>
                        <a:lnTo>
                          <a:pt x="117" y="93"/>
                        </a:lnTo>
                        <a:lnTo>
                          <a:pt x="116" y="100"/>
                        </a:lnTo>
                        <a:lnTo>
                          <a:pt x="121" y="104"/>
                        </a:lnTo>
                        <a:lnTo>
                          <a:pt x="127" y="112"/>
                        </a:lnTo>
                        <a:lnTo>
                          <a:pt x="131" y="118"/>
                        </a:lnTo>
                        <a:lnTo>
                          <a:pt x="131" y="121"/>
                        </a:lnTo>
                        <a:lnTo>
                          <a:pt x="125" y="121"/>
                        </a:lnTo>
                        <a:lnTo>
                          <a:pt x="123" y="118"/>
                        </a:lnTo>
                        <a:lnTo>
                          <a:pt x="114" y="114"/>
                        </a:lnTo>
                        <a:lnTo>
                          <a:pt x="110" y="112"/>
                        </a:lnTo>
                        <a:lnTo>
                          <a:pt x="104" y="122"/>
                        </a:lnTo>
                        <a:lnTo>
                          <a:pt x="99" y="119"/>
                        </a:lnTo>
                        <a:lnTo>
                          <a:pt x="94" y="119"/>
                        </a:lnTo>
                        <a:lnTo>
                          <a:pt x="90" y="113"/>
                        </a:lnTo>
                        <a:lnTo>
                          <a:pt x="86" y="110"/>
                        </a:lnTo>
                        <a:lnTo>
                          <a:pt x="85" y="110"/>
                        </a:lnTo>
                        <a:lnTo>
                          <a:pt x="79" y="108"/>
                        </a:lnTo>
                        <a:lnTo>
                          <a:pt x="76" y="105"/>
                        </a:lnTo>
                        <a:lnTo>
                          <a:pt x="62" y="100"/>
                        </a:lnTo>
                        <a:lnTo>
                          <a:pt x="60" y="97"/>
                        </a:lnTo>
                        <a:lnTo>
                          <a:pt x="57" y="93"/>
                        </a:lnTo>
                        <a:lnTo>
                          <a:pt x="55" y="87"/>
                        </a:lnTo>
                        <a:lnTo>
                          <a:pt x="48" y="89"/>
                        </a:lnTo>
                        <a:lnTo>
                          <a:pt x="45" y="93"/>
                        </a:lnTo>
                        <a:lnTo>
                          <a:pt x="44" y="97"/>
                        </a:lnTo>
                        <a:lnTo>
                          <a:pt x="40" y="100"/>
                        </a:lnTo>
                        <a:lnTo>
                          <a:pt x="36" y="96"/>
                        </a:lnTo>
                        <a:lnTo>
                          <a:pt x="30" y="96"/>
                        </a:lnTo>
                        <a:lnTo>
                          <a:pt x="31" y="91"/>
                        </a:lnTo>
                        <a:lnTo>
                          <a:pt x="34" y="87"/>
                        </a:lnTo>
                        <a:lnTo>
                          <a:pt x="41" y="81"/>
                        </a:lnTo>
                        <a:lnTo>
                          <a:pt x="48" y="78"/>
                        </a:lnTo>
                        <a:lnTo>
                          <a:pt x="60" y="72"/>
                        </a:lnTo>
                        <a:lnTo>
                          <a:pt x="52" y="67"/>
                        </a:lnTo>
                        <a:lnTo>
                          <a:pt x="44" y="62"/>
                        </a:lnTo>
                        <a:lnTo>
                          <a:pt x="39" y="58"/>
                        </a:lnTo>
                        <a:lnTo>
                          <a:pt x="34" y="57"/>
                        </a:lnTo>
                        <a:lnTo>
                          <a:pt x="22" y="47"/>
                        </a:lnTo>
                        <a:lnTo>
                          <a:pt x="18" y="47"/>
                        </a:lnTo>
                        <a:lnTo>
                          <a:pt x="7" y="38"/>
                        </a:lnTo>
                        <a:lnTo>
                          <a:pt x="0" y="24"/>
                        </a:lnTo>
                        <a:lnTo>
                          <a:pt x="0" y="23"/>
                        </a:lnTo>
                        <a:lnTo>
                          <a:pt x="4" y="19"/>
                        </a:lnTo>
                        <a:lnTo>
                          <a:pt x="7" y="20"/>
                        </a:lnTo>
                        <a:lnTo>
                          <a:pt x="10" y="24"/>
                        </a:lnTo>
                        <a:lnTo>
                          <a:pt x="18" y="29"/>
                        </a:lnTo>
                        <a:lnTo>
                          <a:pt x="23" y="30"/>
                        </a:lnTo>
                        <a:lnTo>
                          <a:pt x="26" y="26"/>
                        </a:lnTo>
                        <a:lnTo>
                          <a:pt x="28" y="25"/>
                        </a:lnTo>
                        <a:lnTo>
                          <a:pt x="38" y="15"/>
                        </a:lnTo>
                        <a:lnTo>
                          <a:pt x="41" y="9"/>
                        </a:lnTo>
                        <a:lnTo>
                          <a:pt x="36" y="6"/>
                        </a:lnTo>
                        <a:lnTo>
                          <a:pt x="40" y="0"/>
                        </a:lnTo>
                        <a:close/>
                      </a:path>
                    </a:pathLst>
                  </a:custGeom>
                  <a:solidFill>
                    <a:srgbClr val="BFBFBF"/>
                  </a:solidFill>
                  <a:ln w="0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sv-SE"/>
                  </a:p>
                </p:txBody>
              </p:sp>
              <p:grpSp>
                <p:nvGrpSpPr>
                  <p:cNvPr id="85" name="Group 10">
                    <a:extLst>
                      <a:ext uri="{FF2B5EF4-FFF2-40B4-BE49-F238E27FC236}">
                        <a16:creationId xmlns:a16="http://schemas.microsoft.com/office/drawing/2014/main" id="{00000000-0008-0000-0200-00000B000000}"/>
                      </a:ext>
                    </a:extLst>
                  </p:cNvPr>
                  <p:cNvGrpSpPr/>
                  <p:nvPr/>
                </p:nvGrpSpPr>
                <p:grpSpPr>
                  <a:xfrm>
                    <a:off x="6228119" y="468975"/>
                    <a:ext cx="3754076" cy="3813866"/>
                    <a:chOff x="6228119" y="468975"/>
                    <a:chExt cx="3754076" cy="3813866"/>
                  </a:xfrm>
                </p:grpSpPr>
                <p:sp>
                  <p:nvSpPr>
                    <p:cNvPr id="86" name="Uddevalla2">
                      <a:extLst>
                        <a:ext uri="{FF2B5EF4-FFF2-40B4-BE49-F238E27FC236}">
                          <a16:creationId xmlns:a16="http://schemas.microsoft.com/office/drawing/2014/main" id="{00000000-0008-0000-0200-00009101000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323354" y="3916404"/>
                      <a:ext cx="67630" cy="67747"/>
                    </a:xfrm>
                    <a:custGeom>
                      <a:avLst/>
                      <a:gdLst>
                        <a:gd name="T0" fmla="*/ 47 w 49"/>
                        <a:gd name="T1" fmla="*/ 0 h 48"/>
                        <a:gd name="T2" fmla="*/ 49 w 49"/>
                        <a:gd name="T3" fmla="*/ 8 h 48"/>
                        <a:gd name="T4" fmla="*/ 42 w 49"/>
                        <a:gd name="T5" fmla="*/ 14 h 48"/>
                        <a:gd name="T6" fmla="*/ 42 w 49"/>
                        <a:gd name="T7" fmla="*/ 21 h 48"/>
                        <a:gd name="T8" fmla="*/ 28 w 49"/>
                        <a:gd name="T9" fmla="*/ 33 h 48"/>
                        <a:gd name="T10" fmla="*/ 20 w 49"/>
                        <a:gd name="T11" fmla="*/ 41 h 48"/>
                        <a:gd name="T12" fmla="*/ 17 w 49"/>
                        <a:gd name="T13" fmla="*/ 48 h 48"/>
                        <a:gd name="T14" fmla="*/ 3 w 49"/>
                        <a:gd name="T15" fmla="*/ 48 h 48"/>
                        <a:gd name="T16" fmla="*/ 0 w 49"/>
                        <a:gd name="T17" fmla="*/ 46 h 48"/>
                        <a:gd name="T18" fmla="*/ 16 w 49"/>
                        <a:gd name="T19" fmla="*/ 24 h 48"/>
                        <a:gd name="T20" fmla="*/ 25 w 49"/>
                        <a:gd name="T21" fmla="*/ 21 h 48"/>
                        <a:gd name="T22" fmla="*/ 34 w 49"/>
                        <a:gd name="T23" fmla="*/ 14 h 48"/>
                        <a:gd name="T24" fmla="*/ 47 w 49"/>
                        <a:gd name="T25" fmla="*/ 0 h 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49" h="48">
                          <a:moveTo>
                            <a:pt x="47" y="0"/>
                          </a:moveTo>
                          <a:lnTo>
                            <a:pt x="49" y="8"/>
                          </a:lnTo>
                          <a:lnTo>
                            <a:pt x="42" y="14"/>
                          </a:lnTo>
                          <a:lnTo>
                            <a:pt x="42" y="21"/>
                          </a:lnTo>
                          <a:lnTo>
                            <a:pt x="28" y="33"/>
                          </a:lnTo>
                          <a:lnTo>
                            <a:pt x="20" y="41"/>
                          </a:lnTo>
                          <a:lnTo>
                            <a:pt x="17" y="48"/>
                          </a:lnTo>
                          <a:lnTo>
                            <a:pt x="3" y="48"/>
                          </a:lnTo>
                          <a:lnTo>
                            <a:pt x="0" y="46"/>
                          </a:lnTo>
                          <a:lnTo>
                            <a:pt x="16" y="24"/>
                          </a:lnTo>
                          <a:lnTo>
                            <a:pt x="25" y="21"/>
                          </a:lnTo>
                          <a:lnTo>
                            <a:pt x="34" y="14"/>
                          </a:lnTo>
                          <a:lnTo>
                            <a:pt x="47" y="0"/>
                          </a:lnTo>
                          <a:close/>
                        </a:path>
                      </a:pathLst>
                    </a:custGeom>
                    <a:solidFill>
                      <a:srgbClr val="BFBFBF"/>
                    </a:solidFill>
                    <a:ln w="0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>
                      <a:lvl1pPr marL="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sv-SE"/>
                    </a:p>
                  </p:txBody>
                </p:sp>
                <p:grpSp>
                  <p:nvGrpSpPr>
                    <p:cNvPr id="87" name="Group 9">
                      <a:extLst>
                        <a:ext uri="{FF2B5EF4-FFF2-40B4-BE49-F238E27FC236}">
                          <a16:creationId xmlns:a16="http://schemas.microsoft.com/office/drawing/2014/main" id="{00000000-0008-0000-0200-00000A00000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28119" y="468975"/>
                      <a:ext cx="3754076" cy="3813866"/>
                      <a:chOff x="6228119" y="468975"/>
                      <a:chExt cx="3754076" cy="3813866"/>
                    </a:xfrm>
                  </p:grpSpPr>
                  <p:sp>
                    <p:nvSpPr>
                      <p:cNvPr id="88" name="Tanum">
                        <a:extLst>
                          <a:ext uri="{FF2B5EF4-FFF2-40B4-BE49-F238E27FC236}">
                            <a16:creationId xmlns:a16="http://schemas.microsoft.com/office/drawing/2014/main" id="{00000000-0008-0000-0200-00008D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239161" y="3372940"/>
                        <a:ext cx="247040" cy="377524"/>
                      </a:xfrm>
                      <a:custGeom>
                        <a:avLst/>
                        <a:gdLst>
                          <a:gd name="T0" fmla="*/ 162 w 178"/>
                          <a:gd name="T1" fmla="*/ 0 h 271"/>
                          <a:gd name="T2" fmla="*/ 178 w 178"/>
                          <a:gd name="T3" fmla="*/ 21 h 271"/>
                          <a:gd name="T4" fmla="*/ 178 w 178"/>
                          <a:gd name="T5" fmla="*/ 38 h 271"/>
                          <a:gd name="T6" fmla="*/ 171 w 178"/>
                          <a:gd name="T7" fmla="*/ 49 h 271"/>
                          <a:gd name="T8" fmla="*/ 176 w 178"/>
                          <a:gd name="T9" fmla="*/ 60 h 271"/>
                          <a:gd name="T10" fmla="*/ 174 w 178"/>
                          <a:gd name="T11" fmla="*/ 73 h 271"/>
                          <a:gd name="T12" fmla="*/ 178 w 178"/>
                          <a:gd name="T13" fmla="*/ 89 h 271"/>
                          <a:gd name="T14" fmla="*/ 170 w 178"/>
                          <a:gd name="T15" fmla="*/ 95 h 271"/>
                          <a:gd name="T16" fmla="*/ 165 w 178"/>
                          <a:gd name="T17" fmla="*/ 127 h 271"/>
                          <a:gd name="T18" fmla="*/ 158 w 178"/>
                          <a:gd name="T19" fmla="*/ 139 h 271"/>
                          <a:gd name="T20" fmla="*/ 165 w 178"/>
                          <a:gd name="T21" fmla="*/ 156 h 271"/>
                          <a:gd name="T22" fmla="*/ 157 w 178"/>
                          <a:gd name="T23" fmla="*/ 169 h 271"/>
                          <a:gd name="T24" fmla="*/ 145 w 178"/>
                          <a:gd name="T25" fmla="*/ 169 h 271"/>
                          <a:gd name="T26" fmla="*/ 120 w 178"/>
                          <a:gd name="T27" fmla="*/ 149 h 271"/>
                          <a:gd name="T28" fmla="*/ 104 w 178"/>
                          <a:gd name="T29" fmla="*/ 161 h 271"/>
                          <a:gd name="T30" fmla="*/ 106 w 178"/>
                          <a:gd name="T31" fmla="*/ 179 h 271"/>
                          <a:gd name="T32" fmla="*/ 95 w 178"/>
                          <a:gd name="T33" fmla="*/ 190 h 271"/>
                          <a:gd name="T34" fmla="*/ 99 w 178"/>
                          <a:gd name="T35" fmla="*/ 217 h 271"/>
                          <a:gd name="T36" fmla="*/ 93 w 178"/>
                          <a:gd name="T37" fmla="*/ 224 h 271"/>
                          <a:gd name="T38" fmla="*/ 83 w 178"/>
                          <a:gd name="T39" fmla="*/ 221 h 271"/>
                          <a:gd name="T40" fmla="*/ 76 w 178"/>
                          <a:gd name="T41" fmla="*/ 231 h 271"/>
                          <a:gd name="T42" fmla="*/ 74 w 178"/>
                          <a:gd name="T43" fmla="*/ 246 h 271"/>
                          <a:gd name="T44" fmla="*/ 78 w 178"/>
                          <a:gd name="T45" fmla="*/ 256 h 271"/>
                          <a:gd name="T46" fmla="*/ 38 w 178"/>
                          <a:gd name="T47" fmla="*/ 271 h 271"/>
                          <a:gd name="T48" fmla="*/ 23 w 178"/>
                          <a:gd name="T49" fmla="*/ 211 h 271"/>
                          <a:gd name="T50" fmla="*/ 38 w 178"/>
                          <a:gd name="T51" fmla="*/ 192 h 271"/>
                          <a:gd name="T52" fmla="*/ 23 w 178"/>
                          <a:gd name="T53" fmla="*/ 136 h 271"/>
                          <a:gd name="T54" fmla="*/ 0 w 178"/>
                          <a:gd name="T55" fmla="*/ 95 h 271"/>
                          <a:gd name="T56" fmla="*/ 5 w 178"/>
                          <a:gd name="T57" fmla="*/ 40 h 271"/>
                          <a:gd name="T58" fmla="*/ 31 w 178"/>
                          <a:gd name="T59" fmla="*/ 27 h 271"/>
                          <a:gd name="T60" fmla="*/ 51 w 178"/>
                          <a:gd name="T61" fmla="*/ 29 h 271"/>
                          <a:gd name="T62" fmla="*/ 55 w 178"/>
                          <a:gd name="T63" fmla="*/ 21 h 271"/>
                          <a:gd name="T64" fmla="*/ 62 w 178"/>
                          <a:gd name="T65" fmla="*/ 21 h 271"/>
                          <a:gd name="T66" fmla="*/ 68 w 178"/>
                          <a:gd name="T67" fmla="*/ 34 h 271"/>
                          <a:gd name="T68" fmla="*/ 94 w 178"/>
                          <a:gd name="T69" fmla="*/ 18 h 271"/>
                          <a:gd name="T70" fmla="*/ 96 w 178"/>
                          <a:gd name="T71" fmla="*/ 6 h 271"/>
                          <a:gd name="T72" fmla="*/ 114 w 178"/>
                          <a:gd name="T73" fmla="*/ 19 h 271"/>
                          <a:gd name="T74" fmla="*/ 162 w 178"/>
                          <a:gd name="T75" fmla="*/ 0 h 27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</a:cxnLst>
                        <a:rect l="0" t="0" r="r" b="b"/>
                        <a:pathLst>
                          <a:path w="178" h="271">
                            <a:moveTo>
                              <a:pt x="162" y="0"/>
                            </a:moveTo>
                            <a:lnTo>
                              <a:pt x="178" y="21"/>
                            </a:lnTo>
                            <a:lnTo>
                              <a:pt x="178" y="38"/>
                            </a:lnTo>
                            <a:lnTo>
                              <a:pt x="171" y="49"/>
                            </a:lnTo>
                            <a:lnTo>
                              <a:pt x="176" y="60"/>
                            </a:lnTo>
                            <a:lnTo>
                              <a:pt x="174" y="73"/>
                            </a:lnTo>
                            <a:lnTo>
                              <a:pt x="178" y="89"/>
                            </a:lnTo>
                            <a:lnTo>
                              <a:pt x="170" y="95"/>
                            </a:lnTo>
                            <a:lnTo>
                              <a:pt x="165" y="127"/>
                            </a:lnTo>
                            <a:lnTo>
                              <a:pt x="158" y="139"/>
                            </a:lnTo>
                            <a:lnTo>
                              <a:pt x="165" y="156"/>
                            </a:lnTo>
                            <a:lnTo>
                              <a:pt x="157" y="169"/>
                            </a:lnTo>
                            <a:lnTo>
                              <a:pt x="145" y="169"/>
                            </a:lnTo>
                            <a:lnTo>
                              <a:pt x="120" y="149"/>
                            </a:lnTo>
                            <a:lnTo>
                              <a:pt x="104" y="161"/>
                            </a:lnTo>
                            <a:lnTo>
                              <a:pt x="106" y="179"/>
                            </a:lnTo>
                            <a:lnTo>
                              <a:pt x="95" y="190"/>
                            </a:lnTo>
                            <a:lnTo>
                              <a:pt x="99" y="217"/>
                            </a:lnTo>
                            <a:lnTo>
                              <a:pt x="93" y="224"/>
                            </a:lnTo>
                            <a:lnTo>
                              <a:pt x="83" y="221"/>
                            </a:lnTo>
                            <a:lnTo>
                              <a:pt x="76" y="231"/>
                            </a:lnTo>
                            <a:lnTo>
                              <a:pt x="74" y="246"/>
                            </a:lnTo>
                            <a:lnTo>
                              <a:pt x="78" y="256"/>
                            </a:lnTo>
                            <a:lnTo>
                              <a:pt x="38" y="271"/>
                            </a:lnTo>
                            <a:lnTo>
                              <a:pt x="23" y="211"/>
                            </a:lnTo>
                            <a:lnTo>
                              <a:pt x="38" y="192"/>
                            </a:lnTo>
                            <a:lnTo>
                              <a:pt x="23" y="136"/>
                            </a:lnTo>
                            <a:lnTo>
                              <a:pt x="0" y="95"/>
                            </a:lnTo>
                            <a:lnTo>
                              <a:pt x="5" y="40"/>
                            </a:lnTo>
                            <a:lnTo>
                              <a:pt x="31" y="27"/>
                            </a:lnTo>
                            <a:lnTo>
                              <a:pt x="51" y="29"/>
                            </a:lnTo>
                            <a:lnTo>
                              <a:pt x="55" y="21"/>
                            </a:lnTo>
                            <a:lnTo>
                              <a:pt x="62" y="21"/>
                            </a:lnTo>
                            <a:lnTo>
                              <a:pt x="68" y="34"/>
                            </a:lnTo>
                            <a:lnTo>
                              <a:pt x="94" y="18"/>
                            </a:lnTo>
                            <a:lnTo>
                              <a:pt x="96" y="6"/>
                            </a:lnTo>
                            <a:lnTo>
                              <a:pt x="114" y="19"/>
                            </a:lnTo>
                            <a:lnTo>
                              <a:pt x="162" y="0"/>
                            </a:lnTo>
                            <a:close/>
                          </a:path>
                        </a:pathLst>
                      </a:custGeom>
                      <a:solidFill>
                        <a:srgbClr val="BFBFBF"/>
                      </a:solidFill>
                      <a:ln w="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89" name="Munkedal">
                        <a:extLst>
                          <a:ext uri="{FF2B5EF4-FFF2-40B4-BE49-F238E27FC236}">
                            <a16:creationId xmlns:a16="http://schemas.microsoft.com/office/drawing/2014/main" id="{00000000-0008-0000-0200-00008E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41297" y="3457283"/>
                        <a:ext cx="231858" cy="365075"/>
                      </a:xfrm>
                      <a:custGeom>
                        <a:avLst/>
                        <a:gdLst>
                          <a:gd name="T0" fmla="*/ 102 w 167"/>
                          <a:gd name="T1" fmla="*/ 0 h 262"/>
                          <a:gd name="T2" fmla="*/ 122 w 167"/>
                          <a:gd name="T3" fmla="*/ 3 h 262"/>
                          <a:gd name="T4" fmla="*/ 127 w 167"/>
                          <a:gd name="T5" fmla="*/ 30 h 262"/>
                          <a:gd name="T6" fmla="*/ 140 w 167"/>
                          <a:gd name="T7" fmla="*/ 41 h 262"/>
                          <a:gd name="T8" fmla="*/ 140 w 167"/>
                          <a:gd name="T9" fmla="*/ 60 h 262"/>
                          <a:gd name="T10" fmla="*/ 167 w 167"/>
                          <a:gd name="T11" fmla="*/ 77 h 262"/>
                          <a:gd name="T12" fmla="*/ 159 w 167"/>
                          <a:gd name="T13" fmla="*/ 114 h 262"/>
                          <a:gd name="T14" fmla="*/ 136 w 167"/>
                          <a:gd name="T15" fmla="*/ 130 h 262"/>
                          <a:gd name="T16" fmla="*/ 139 w 167"/>
                          <a:gd name="T17" fmla="*/ 178 h 262"/>
                          <a:gd name="T18" fmla="*/ 157 w 167"/>
                          <a:gd name="T19" fmla="*/ 190 h 262"/>
                          <a:gd name="T20" fmla="*/ 144 w 167"/>
                          <a:gd name="T21" fmla="*/ 198 h 262"/>
                          <a:gd name="T22" fmla="*/ 151 w 167"/>
                          <a:gd name="T23" fmla="*/ 217 h 262"/>
                          <a:gd name="T24" fmla="*/ 160 w 167"/>
                          <a:gd name="T25" fmla="*/ 234 h 262"/>
                          <a:gd name="T26" fmla="*/ 138 w 167"/>
                          <a:gd name="T27" fmla="*/ 246 h 262"/>
                          <a:gd name="T28" fmla="*/ 129 w 167"/>
                          <a:gd name="T29" fmla="*/ 240 h 262"/>
                          <a:gd name="T30" fmla="*/ 95 w 167"/>
                          <a:gd name="T31" fmla="*/ 253 h 262"/>
                          <a:gd name="T32" fmla="*/ 85 w 167"/>
                          <a:gd name="T33" fmla="*/ 246 h 262"/>
                          <a:gd name="T34" fmla="*/ 59 w 167"/>
                          <a:gd name="T35" fmla="*/ 262 h 262"/>
                          <a:gd name="T36" fmla="*/ 47 w 167"/>
                          <a:gd name="T37" fmla="*/ 211 h 262"/>
                          <a:gd name="T38" fmla="*/ 34 w 167"/>
                          <a:gd name="T39" fmla="*/ 207 h 262"/>
                          <a:gd name="T40" fmla="*/ 15 w 167"/>
                          <a:gd name="T41" fmla="*/ 217 h 262"/>
                          <a:gd name="T42" fmla="*/ 9 w 167"/>
                          <a:gd name="T43" fmla="*/ 211 h 262"/>
                          <a:gd name="T44" fmla="*/ 4 w 167"/>
                          <a:gd name="T45" fmla="*/ 196 h 262"/>
                          <a:gd name="T46" fmla="*/ 0 w 167"/>
                          <a:gd name="T47" fmla="*/ 186 h 262"/>
                          <a:gd name="T48" fmla="*/ 2 w 167"/>
                          <a:gd name="T49" fmla="*/ 171 h 262"/>
                          <a:gd name="T50" fmla="*/ 9 w 167"/>
                          <a:gd name="T51" fmla="*/ 161 h 262"/>
                          <a:gd name="T52" fmla="*/ 19 w 167"/>
                          <a:gd name="T53" fmla="*/ 164 h 262"/>
                          <a:gd name="T54" fmla="*/ 25 w 167"/>
                          <a:gd name="T55" fmla="*/ 157 h 262"/>
                          <a:gd name="T56" fmla="*/ 21 w 167"/>
                          <a:gd name="T57" fmla="*/ 130 h 262"/>
                          <a:gd name="T58" fmla="*/ 32 w 167"/>
                          <a:gd name="T59" fmla="*/ 119 h 262"/>
                          <a:gd name="T60" fmla="*/ 30 w 167"/>
                          <a:gd name="T61" fmla="*/ 101 h 262"/>
                          <a:gd name="T62" fmla="*/ 46 w 167"/>
                          <a:gd name="T63" fmla="*/ 89 h 262"/>
                          <a:gd name="T64" fmla="*/ 71 w 167"/>
                          <a:gd name="T65" fmla="*/ 109 h 262"/>
                          <a:gd name="T66" fmla="*/ 83 w 167"/>
                          <a:gd name="T67" fmla="*/ 109 h 262"/>
                          <a:gd name="T68" fmla="*/ 91 w 167"/>
                          <a:gd name="T69" fmla="*/ 96 h 262"/>
                          <a:gd name="T70" fmla="*/ 84 w 167"/>
                          <a:gd name="T71" fmla="*/ 79 h 262"/>
                          <a:gd name="T72" fmla="*/ 91 w 167"/>
                          <a:gd name="T73" fmla="*/ 67 h 262"/>
                          <a:gd name="T74" fmla="*/ 96 w 167"/>
                          <a:gd name="T75" fmla="*/ 35 h 262"/>
                          <a:gd name="T76" fmla="*/ 104 w 167"/>
                          <a:gd name="T77" fmla="*/ 29 h 262"/>
                          <a:gd name="T78" fmla="*/ 100 w 167"/>
                          <a:gd name="T79" fmla="*/ 13 h 262"/>
                          <a:gd name="T80" fmla="*/ 102 w 167"/>
                          <a:gd name="T81" fmla="*/ 0 h 26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</a:cxnLst>
                        <a:rect l="0" t="0" r="r" b="b"/>
                        <a:pathLst>
                          <a:path w="167" h="262">
                            <a:moveTo>
                              <a:pt x="102" y="0"/>
                            </a:moveTo>
                            <a:lnTo>
                              <a:pt x="122" y="3"/>
                            </a:lnTo>
                            <a:lnTo>
                              <a:pt x="127" y="30"/>
                            </a:lnTo>
                            <a:lnTo>
                              <a:pt x="140" y="41"/>
                            </a:lnTo>
                            <a:lnTo>
                              <a:pt x="140" y="60"/>
                            </a:lnTo>
                            <a:lnTo>
                              <a:pt x="167" y="77"/>
                            </a:lnTo>
                            <a:lnTo>
                              <a:pt x="159" y="114"/>
                            </a:lnTo>
                            <a:lnTo>
                              <a:pt x="136" y="130"/>
                            </a:lnTo>
                            <a:lnTo>
                              <a:pt x="139" y="178"/>
                            </a:lnTo>
                            <a:lnTo>
                              <a:pt x="157" y="190"/>
                            </a:lnTo>
                            <a:lnTo>
                              <a:pt x="144" y="198"/>
                            </a:lnTo>
                            <a:lnTo>
                              <a:pt x="151" y="217"/>
                            </a:lnTo>
                            <a:lnTo>
                              <a:pt x="160" y="234"/>
                            </a:lnTo>
                            <a:lnTo>
                              <a:pt x="138" y="246"/>
                            </a:lnTo>
                            <a:lnTo>
                              <a:pt x="129" y="240"/>
                            </a:lnTo>
                            <a:lnTo>
                              <a:pt x="95" y="253"/>
                            </a:lnTo>
                            <a:lnTo>
                              <a:pt x="85" y="246"/>
                            </a:lnTo>
                            <a:lnTo>
                              <a:pt x="59" y="262"/>
                            </a:lnTo>
                            <a:lnTo>
                              <a:pt x="47" y="211"/>
                            </a:lnTo>
                            <a:lnTo>
                              <a:pt x="34" y="207"/>
                            </a:lnTo>
                            <a:lnTo>
                              <a:pt x="15" y="217"/>
                            </a:lnTo>
                            <a:lnTo>
                              <a:pt x="9" y="211"/>
                            </a:lnTo>
                            <a:lnTo>
                              <a:pt x="4" y="196"/>
                            </a:lnTo>
                            <a:lnTo>
                              <a:pt x="0" y="186"/>
                            </a:lnTo>
                            <a:lnTo>
                              <a:pt x="2" y="171"/>
                            </a:lnTo>
                            <a:lnTo>
                              <a:pt x="9" y="161"/>
                            </a:lnTo>
                            <a:lnTo>
                              <a:pt x="19" y="164"/>
                            </a:lnTo>
                            <a:lnTo>
                              <a:pt x="25" y="157"/>
                            </a:lnTo>
                            <a:lnTo>
                              <a:pt x="21" y="130"/>
                            </a:lnTo>
                            <a:lnTo>
                              <a:pt x="32" y="119"/>
                            </a:lnTo>
                            <a:lnTo>
                              <a:pt x="30" y="101"/>
                            </a:lnTo>
                            <a:lnTo>
                              <a:pt x="46" y="89"/>
                            </a:lnTo>
                            <a:lnTo>
                              <a:pt x="71" y="109"/>
                            </a:lnTo>
                            <a:lnTo>
                              <a:pt x="83" y="109"/>
                            </a:lnTo>
                            <a:lnTo>
                              <a:pt x="91" y="96"/>
                            </a:lnTo>
                            <a:lnTo>
                              <a:pt x="84" y="79"/>
                            </a:lnTo>
                            <a:lnTo>
                              <a:pt x="91" y="67"/>
                            </a:lnTo>
                            <a:lnTo>
                              <a:pt x="96" y="35"/>
                            </a:lnTo>
                            <a:lnTo>
                              <a:pt x="104" y="29"/>
                            </a:lnTo>
                            <a:lnTo>
                              <a:pt x="100" y="13"/>
                            </a:lnTo>
                            <a:lnTo>
                              <a:pt x="102" y="0"/>
                            </a:lnTo>
                            <a:close/>
                          </a:path>
                        </a:pathLst>
                      </a:custGeom>
                      <a:solidFill>
                        <a:srgbClr val="BFBFBF"/>
                      </a:solidFill>
                      <a:ln w="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90" name="Sotenäs">
                        <a:extLst>
                          <a:ext uri="{FF2B5EF4-FFF2-40B4-BE49-F238E27FC236}">
                            <a16:creationId xmlns:a16="http://schemas.microsoft.com/office/drawing/2014/main" id="{00000000-0008-0000-0200-00008F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248823" y="3729719"/>
                        <a:ext cx="113178" cy="121684"/>
                      </a:xfrm>
                      <a:custGeom>
                        <a:avLst/>
                        <a:gdLst>
                          <a:gd name="T0" fmla="*/ 71 w 82"/>
                          <a:gd name="T1" fmla="*/ 0 h 87"/>
                          <a:gd name="T2" fmla="*/ 76 w 82"/>
                          <a:gd name="T3" fmla="*/ 15 h 87"/>
                          <a:gd name="T4" fmla="*/ 82 w 82"/>
                          <a:gd name="T5" fmla="*/ 21 h 87"/>
                          <a:gd name="T6" fmla="*/ 55 w 82"/>
                          <a:gd name="T7" fmla="*/ 75 h 87"/>
                          <a:gd name="T8" fmla="*/ 46 w 82"/>
                          <a:gd name="T9" fmla="*/ 84 h 87"/>
                          <a:gd name="T10" fmla="*/ 36 w 82"/>
                          <a:gd name="T11" fmla="*/ 82 h 87"/>
                          <a:gd name="T12" fmla="*/ 34 w 82"/>
                          <a:gd name="T13" fmla="*/ 75 h 87"/>
                          <a:gd name="T14" fmla="*/ 29 w 82"/>
                          <a:gd name="T15" fmla="*/ 74 h 87"/>
                          <a:gd name="T16" fmla="*/ 27 w 82"/>
                          <a:gd name="T17" fmla="*/ 80 h 87"/>
                          <a:gd name="T18" fmla="*/ 15 w 82"/>
                          <a:gd name="T19" fmla="*/ 87 h 87"/>
                          <a:gd name="T20" fmla="*/ 3 w 82"/>
                          <a:gd name="T21" fmla="*/ 87 h 87"/>
                          <a:gd name="T22" fmla="*/ 0 w 82"/>
                          <a:gd name="T23" fmla="*/ 80 h 87"/>
                          <a:gd name="T24" fmla="*/ 11 w 82"/>
                          <a:gd name="T25" fmla="*/ 70 h 87"/>
                          <a:gd name="T26" fmla="*/ 10 w 82"/>
                          <a:gd name="T27" fmla="*/ 62 h 87"/>
                          <a:gd name="T28" fmla="*/ 8 w 82"/>
                          <a:gd name="T29" fmla="*/ 44 h 87"/>
                          <a:gd name="T30" fmla="*/ 11 w 82"/>
                          <a:gd name="T31" fmla="*/ 34 h 87"/>
                          <a:gd name="T32" fmla="*/ 17 w 82"/>
                          <a:gd name="T33" fmla="*/ 34 h 87"/>
                          <a:gd name="T34" fmla="*/ 20 w 82"/>
                          <a:gd name="T35" fmla="*/ 44 h 87"/>
                          <a:gd name="T36" fmla="*/ 25 w 82"/>
                          <a:gd name="T37" fmla="*/ 44 h 87"/>
                          <a:gd name="T38" fmla="*/ 31 w 82"/>
                          <a:gd name="T39" fmla="*/ 41 h 87"/>
                          <a:gd name="T40" fmla="*/ 33 w 82"/>
                          <a:gd name="T41" fmla="*/ 32 h 87"/>
                          <a:gd name="T42" fmla="*/ 29 w 82"/>
                          <a:gd name="T43" fmla="*/ 24 h 87"/>
                          <a:gd name="T44" fmla="*/ 31 w 82"/>
                          <a:gd name="T45" fmla="*/ 15 h 87"/>
                          <a:gd name="T46" fmla="*/ 71 w 82"/>
                          <a:gd name="T47" fmla="*/ 0 h 8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</a:cxnLst>
                        <a:rect l="0" t="0" r="r" b="b"/>
                        <a:pathLst>
                          <a:path w="82" h="87">
                            <a:moveTo>
                              <a:pt x="71" y="0"/>
                            </a:moveTo>
                            <a:lnTo>
                              <a:pt x="76" y="15"/>
                            </a:lnTo>
                            <a:lnTo>
                              <a:pt x="82" y="21"/>
                            </a:lnTo>
                            <a:lnTo>
                              <a:pt x="55" y="75"/>
                            </a:lnTo>
                            <a:lnTo>
                              <a:pt x="46" y="84"/>
                            </a:lnTo>
                            <a:lnTo>
                              <a:pt x="36" y="82"/>
                            </a:lnTo>
                            <a:lnTo>
                              <a:pt x="34" y="75"/>
                            </a:lnTo>
                            <a:lnTo>
                              <a:pt x="29" y="74"/>
                            </a:lnTo>
                            <a:lnTo>
                              <a:pt x="27" y="80"/>
                            </a:lnTo>
                            <a:lnTo>
                              <a:pt x="15" y="87"/>
                            </a:lnTo>
                            <a:lnTo>
                              <a:pt x="3" y="87"/>
                            </a:lnTo>
                            <a:lnTo>
                              <a:pt x="0" y="80"/>
                            </a:lnTo>
                            <a:lnTo>
                              <a:pt x="11" y="70"/>
                            </a:lnTo>
                            <a:lnTo>
                              <a:pt x="10" y="62"/>
                            </a:lnTo>
                            <a:lnTo>
                              <a:pt x="8" y="44"/>
                            </a:lnTo>
                            <a:lnTo>
                              <a:pt x="11" y="34"/>
                            </a:lnTo>
                            <a:lnTo>
                              <a:pt x="17" y="34"/>
                            </a:lnTo>
                            <a:lnTo>
                              <a:pt x="20" y="44"/>
                            </a:lnTo>
                            <a:lnTo>
                              <a:pt x="25" y="44"/>
                            </a:lnTo>
                            <a:lnTo>
                              <a:pt x="31" y="41"/>
                            </a:lnTo>
                            <a:lnTo>
                              <a:pt x="33" y="32"/>
                            </a:lnTo>
                            <a:lnTo>
                              <a:pt x="29" y="24"/>
                            </a:lnTo>
                            <a:lnTo>
                              <a:pt x="31" y="15"/>
                            </a:lnTo>
                            <a:lnTo>
                              <a:pt x="71" y="0"/>
                            </a:lnTo>
                            <a:close/>
                          </a:path>
                        </a:pathLst>
                      </a:custGeom>
                      <a:solidFill>
                        <a:srgbClr val="BFBFBF"/>
                      </a:solidFill>
                      <a:ln w="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91" name="Uddevalla">
                        <a:extLst>
                          <a:ext uri="{FF2B5EF4-FFF2-40B4-BE49-F238E27FC236}">
                            <a16:creationId xmlns:a16="http://schemas.microsoft.com/office/drawing/2014/main" id="{00000000-0008-0000-0200-000090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81324" y="3771209"/>
                        <a:ext cx="285686" cy="279328"/>
                      </a:xfrm>
                      <a:custGeom>
                        <a:avLst/>
                        <a:gdLst>
                          <a:gd name="T0" fmla="*/ 144 w 206"/>
                          <a:gd name="T1" fmla="*/ 0 h 200"/>
                          <a:gd name="T2" fmla="*/ 179 w 206"/>
                          <a:gd name="T3" fmla="*/ 15 h 200"/>
                          <a:gd name="T4" fmla="*/ 202 w 206"/>
                          <a:gd name="T5" fmla="*/ 38 h 200"/>
                          <a:gd name="T6" fmla="*/ 206 w 206"/>
                          <a:gd name="T7" fmla="*/ 54 h 200"/>
                          <a:gd name="T8" fmla="*/ 193 w 206"/>
                          <a:gd name="T9" fmla="*/ 80 h 200"/>
                          <a:gd name="T10" fmla="*/ 199 w 206"/>
                          <a:gd name="T11" fmla="*/ 105 h 200"/>
                          <a:gd name="T12" fmla="*/ 186 w 206"/>
                          <a:gd name="T13" fmla="*/ 131 h 200"/>
                          <a:gd name="T14" fmla="*/ 156 w 206"/>
                          <a:gd name="T15" fmla="*/ 158 h 200"/>
                          <a:gd name="T16" fmla="*/ 153 w 206"/>
                          <a:gd name="T17" fmla="*/ 176 h 200"/>
                          <a:gd name="T18" fmla="*/ 140 w 206"/>
                          <a:gd name="T19" fmla="*/ 180 h 200"/>
                          <a:gd name="T20" fmla="*/ 145 w 206"/>
                          <a:gd name="T21" fmla="*/ 200 h 200"/>
                          <a:gd name="T22" fmla="*/ 130 w 206"/>
                          <a:gd name="T23" fmla="*/ 198 h 200"/>
                          <a:gd name="T24" fmla="*/ 123 w 206"/>
                          <a:gd name="T25" fmla="*/ 189 h 200"/>
                          <a:gd name="T26" fmla="*/ 107 w 206"/>
                          <a:gd name="T27" fmla="*/ 185 h 200"/>
                          <a:gd name="T28" fmla="*/ 106 w 206"/>
                          <a:gd name="T29" fmla="*/ 171 h 200"/>
                          <a:gd name="T30" fmla="*/ 111 w 206"/>
                          <a:gd name="T31" fmla="*/ 168 h 200"/>
                          <a:gd name="T32" fmla="*/ 121 w 206"/>
                          <a:gd name="T33" fmla="*/ 159 h 200"/>
                          <a:gd name="T34" fmla="*/ 122 w 206"/>
                          <a:gd name="T35" fmla="*/ 150 h 200"/>
                          <a:gd name="T36" fmla="*/ 111 w 206"/>
                          <a:gd name="T37" fmla="*/ 150 h 200"/>
                          <a:gd name="T38" fmla="*/ 111 w 206"/>
                          <a:gd name="T39" fmla="*/ 135 h 200"/>
                          <a:gd name="T40" fmla="*/ 104 w 206"/>
                          <a:gd name="T41" fmla="*/ 120 h 200"/>
                          <a:gd name="T42" fmla="*/ 94 w 206"/>
                          <a:gd name="T43" fmla="*/ 105 h 200"/>
                          <a:gd name="T44" fmla="*/ 97 w 206"/>
                          <a:gd name="T45" fmla="*/ 96 h 200"/>
                          <a:gd name="T46" fmla="*/ 111 w 206"/>
                          <a:gd name="T47" fmla="*/ 83 h 200"/>
                          <a:gd name="T48" fmla="*/ 92 w 206"/>
                          <a:gd name="T49" fmla="*/ 83 h 200"/>
                          <a:gd name="T50" fmla="*/ 77 w 206"/>
                          <a:gd name="T51" fmla="*/ 78 h 200"/>
                          <a:gd name="T52" fmla="*/ 64 w 206"/>
                          <a:gd name="T53" fmla="*/ 79 h 200"/>
                          <a:gd name="T54" fmla="*/ 71 w 206"/>
                          <a:gd name="T55" fmla="*/ 87 h 200"/>
                          <a:gd name="T56" fmla="*/ 67 w 206"/>
                          <a:gd name="T57" fmla="*/ 93 h 200"/>
                          <a:gd name="T58" fmla="*/ 54 w 206"/>
                          <a:gd name="T59" fmla="*/ 92 h 200"/>
                          <a:gd name="T60" fmla="*/ 46 w 206"/>
                          <a:gd name="T61" fmla="*/ 107 h 200"/>
                          <a:gd name="T62" fmla="*/ 35 w 206"/>
                          <a:gd name="T63" fmla="*/ 116 h 200"/>
                          <a:gd name="T64" fmla="*/ 29 w 206"/>
                          <a:gd name="T65" fmla="*/ 121 h 200"/>
                          <a:gd name="T66" fmla="*/ 17 w 206"/>
                          <a:gd name="T67" fmla="*/ 124 h 200"/>
                          <a:gd name="T68" fmla="*/ 0 w 206"/>
                          <a:gd name="T69" fmla="*/ 125 h 200"/>
                          <a:gd name="T70" fmla="*/ 0 w 206"/>
                          <a:gd name="T71" fmla="*/ 118 h 200"/>
                          <a:gd name="T72" fmla="*/ 7 w 206"/>
                          <a:gd name="T73" fmla="*/ 112 h 200"/>
                          <a:gd name="T74" fmla="*/ 5 w 206"/>
                          <a:gd name="T75" fmla="*/ 87 h 200"/>
                          <a:gd name="T76" fmla="*/ 30 w 206"/>
                          <a:gd name="T77" fmla="*/ 50 h 200"/>
                          <a:gd name="T78" fmla="*/ 30 w 206"/>
                          <a:gd name="T79" fmla="*/ 36 h 200"/>
                          <a:gd name="T80" fmla="*/ 56 w 206"/>
                          <a:gd name="T81" fmla="*/ 20 h 200"/>
                          <a:gd name="T82" fmla="*/ 66 w 206"/>
                          <a:gd name="T83" fmla="*/ 27 h 200"/>
                          <a:gd name="T84" fmla="*/ 100 w 206"/>
                          <a:gd name="T85" fmla="*/ 14 h 200"/>
                          <a:gd name="T86" fmla="*/ 109 w 206"/>
                          <a:gd name="T87" fmla="*/ 20 h 200"/>
                          <a:gd name="T88" fmla="*/ 131 w 206"/>
                          <a:gd name="T89" fmla="*/ 8 h 200"/>
                          <a:gd name="T90" fmla="*/ 144 w 206"/>
                          <a:gd name="T91" fmla="*/ 0 h 2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</a:cxnLst>
                        <a:rect l="0" t="0" r="r" b="b"/>
                        <a:pathLst>
                          <a:path w="206" h="200">
                            <a:moveTo>
                              <a:pt x="144" y="0"/>
                            </a:moveTo>
                            <a:lnTo>
                              <a:pt x="179" y="15"/>
                            </a:lnTo>
                            <a:lnTo>
                              <a:pt x="202" y="38"/>
                            </a:lnTo>
                            <a:lnTo>
                              <a:pt x="206" y="54"/>
                            </a:lnTo>
                            <a:lnTo>
                              <a:pt x="193" y="80"/>
                            </a:lnTo>
                            <a:lnTo>
                              <a:pt x="199" y="105"/>
                            </a:lnTo>
                            <a:lnTo>
                              <a:pt x="186" y="131"/>
                            </a:lnTo>
                            <a:lnTo>
                              <a:pt x="156" y="158"/>
                            </a:lnTo>
                            <a:lnTo>
                              <a:pt x="153" y="176"/>
                            </a:lnTo>
                            <a:lnTo>
                              <a:pt x="140" y="180"/>
                            </a:lnTo>
                            <a:lnTo>
                              <a:pt x="145" y="200"/>
                            </a:lnTo>
                            <a:lnTo>
                              <a:pt x="130" y="198"/>
                            </a:lnTo>
                            <a:lnTo>
                              <a:pt x="123" y="189"/>
                            </a:lnTo>
                            <a:lnTo>
                              <a:pt x="107" y="185"/>
                            </a:lnTo>
                            <a:lnTo>
                              <a:pt x="106" y="171"/>
                            </a:lnTo>
                            <a:lnTo>
                              <a:pt x="111" y="168"/>
                            </a:lnTo>
                            <a:lnTo>
                              <a:pt x="121" y="159"/>
                            </a:lnTo>
                            <a:lnTo>
                              <a:pt x="122" y="150"/>
                            </a:lnTo>
                            <a:lnTo>
                              <a:pt x="111" y="150"/>
                            </a:lnTo>
                            <a:lnTo>
                              <a:pt x="111" y="135"/>
                            </a:lnTo>
                            <a:lnTo>
                              <a:pt x="104" y="120"/>
                            </a:lnTo>
                            <a:lnTo>
                              <a:pt x="94" y="105"/>
                            </a:lnTo>
                            <a:lnTo>
                              <a:pt x="97" y="96"/>
                            </a:lnTo>
                            <a:lnTo>
                              <a:pt x="111" y="83"/>
                            </a:lnTo>
                            <a:lnTo>
                              <a:pt x="92" y="83"/>
                            </a:lnTo>
                            <a:lnTo>
                              <a:pt x="77" y="78"/>
                            </a:lnTo>
                            <a:lnTo>
                              <a:pt x="64" y="79"/>
                            </a:lnTo>
                            <a:lnTo>
                              <a:pt x="71" y="87"/>
                            </a:lnTo>
                            <a:lnTo>
                              <a:pt x="67" y="93"/>
                            </a:lnTo>
                            <a:lnTo>
                              <a:pt x="54" y="92"/>
                            </a:lnTo>
                            <a:lnTo>
                              <a:pt x="46" y="107"/>
                            </a:lnTo>
                            <a:lnTo>
                              <a:pt x="35" y="116"/>
                            </a:lnTo>
                            <a:lnTo>
                              <a:pt x="29" y="121"/>
                            </a:lnTo>
                            <a:lnTo>
                              <a:pt x="17" y="124"/>
                            </a:lnTo>
                            <a:lnTo>
                              <a:pt x="0" y="125"/>
                            </a:lnTo>
                            <a:lnTo>
                              <a:pt x="0" y="118"/>
                            </a:lnTo>
                            <a:lnTo>
                              <a:pt x="7" y="112"/>
                            </a:lnTo>
                            <a:lnTo>
                              <a:pt x="5" y="87"/>
                            </a:lnTo>
                            <a:lnTo>
                              <a:pt x="30" y="50"/>
                            </a:lnTo>
                            <a:lnTo>
                              <a:pt x="30" y="36"/>
                            </a:lnTo>
                            <a:lnTo>
                              <a:pt x="56" y="20"/>
                            </a:lnTo>
                            <a:lnTo>
                              <a:pt x="66" y="27"/>
                            </a:lnTo>
                            <a:lnTo>
                              <a:pt x="100" y="14"/>
                            </a:lnTo>
                            <a:lnTo>
                              <a:pt x="109" y="20"/>
                            </a:lnTo>
                            <a:lnTo>
                              <a:pt x="131" y="8"/>
                            </a:lnTo>
                            <a:lnTo>
                              <a:pt x="144" y="0"/>
                            </a:lnTo>
                            <a:close/>
                          </a:path>
                        </a:pathLst>
                      </a:custGeom>
                      <a:solidFill>
                        <a:srgbClr val="BFBFBF"/>
                      </a:solidFill>
                      <a:ln w="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92" name="Lysekil">
                        <a:extLst>
                          <a:ext uri="{FF2B5EF4-FFF2-40B4-BE49-F238E27FC236}">
                            <a16:creationId xmlns:a16="http://schemas.microsoft.com/office/drawing/2014/main" id="{00000000-0008-0000-0200-000092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23354" y="3744932"/>
                        <a:ext cx="100737" cy="182538"/>
                      </a:xfrm>
                      <a:custGeom>
                        <a:avLst/>
                        <a:gdLst>
                          <a:gd name="T0" fmla="*/ 47 w 72"/>
                          <a:gd name="T1" fmla="*/ 0 h 131"/>
                          <a:gd name="T2" fmla="*/ 60 w 72"/>
                          <a:gd name="T3" fmla="*/ 4 h 131"/>
                          <a:gd name="T4" fmla="*/ 72 w 72"/>
                          <a:gd name="T5" fmla="*/ 55 h 131"/>
                          <a:gd name="T6" fmla="*/ 72 w 72"/>
                          <a:gd name="T7" fmla="*/ 69 h 131"/>
                          <a:gd name="T8" fmla="*/ 47 w 72"/>
                          <a:gd name="T9" fmla="*/ 106 h 131"/>
                          <a:gd name="T10" fmla="*/ 39 w 72"/>
                          <a:gd name="T11" fmla="*/ 111 h 131"/>
                          <a:gd name="T12" fmla="*/ 32 w 72"/>
                          <a:gd name="T13" fmla="*/ 122 h 131"/>
                          <a:gd name="T14" fmla="*/ 24 w 72"/>
                          <a:gd name="T15" fmla="*/ 129 h 131"/>
                          <a:gd name="T16" fmla="*/ 12 w 72"/>
                          <a:gd name="T17" fmla="*/ 131 h 131"/>
                          <a:gd name="T18" fmla="*/ 9 w 72"/>
                          <a:gd name="T19" fmla="*/ 126 h 131"/>
                          <a:gd name="T20" fmla="*/ 15 w 72"/>
                          <a:gd name="T21" fmla="*/ 120 h 131"/>
                          <a:gd name="T22" fmla="*/ 18 w 72"/>
                          <a:gd name="T23" fmla="*/ 110 h 131"/>
                          <a:gd name="T24" fmla="*/ 11 w 72"/>
                          <a:gd name="T25" fmla="*/ 107 h 131"/>
                          <a:gd name="T26" fmla="*/ 4 w 72"/>
                          <a:gd name="T27" fmla="*/ 103 h 131"/>
                          <a:gd name="T28" fmla="*/ 11 w 72"/>
                          <a:gd name="T29" fmla="*/ 81 h 131"/>
                          <a:gd name="T30" fmla="*/ 0 w 72"/>
                          <a:gd name="T31" fmla="*/ 84 h 131"/>
                          <a:gd name="T32" fmla="*/ 1 w 72"/>
                          <a:gd name="T33" fmla="*/ 64 h 131"/>
                          <a:gd name="T34" fmla="*/ 28 w 72"/>
                          <a:gd name="T35" fmla="*/ 10 h 131"/>
                          <a:gd name="T36" fmla="*/ 47 w 72"/>
                          <a:gd name="T37" fmla="*/ 0 h 13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</a:cxnLst>
                        <a:rect l="0" t="0" r="r" b="b"/>
                        <a:pathLst>
                          <a:path w="72" h="131">
                            <a:moveTo>
                              <a:pt x="47" y="0"/>
                            </a:moveTo>
                            <a:lnTo>
                              <a:pt x="60" y="4"/>
                            </a:lnTo>
                            <a:lnTo>
                              <a:pt x="72" y="55"/>
                            </a:lnTo>
                            <a:lnTo>
                              <a:pt x="72" y="69"/>
                            </a:lnTo>
                            <a:lnTo>
                              <a:pt x="47" y="106"/>
                            </a:lnTo>
                            <a:lnTo>
                              <a:pt x="39" y="111"/>
                            </a:lnTo>
                            <a:lnTo>
                              <a:pt x="32" y="122"/>
                            </a:lnTo>
                            <a:lnTo>
                              <a:pt x="24" y="129"/>
                            </a:lnTo>
                            <a:lnTo>
                              <a:pt x="12" y="131"/>
                            </a:lnTo>
                            <a:lnTo>
                              <a:pt x="9" y="126"/>
                            </a:lnTo>
                            <a:lnTo>
                              <a:pt x="15" y="120"/>
                            </a:lnTo>
                            <a:lnTo>
                              <a:pt x="18" y="110"/>
                            </a:lnTo>
                            <a:lnTo>
                              <a:pt x="11" y="107"/>
                            </a:lnTo>
                            <a:lnTo>
                              <a:pt x="4" y="103"/>
                            </a:lnTo>
                            <a:lnTo>
                              <a:pt x="11" y="81"/>
                            </a:lnTo>
                            <a:lnTo>
                              <a:pt x="0" y="84"/>
                            </a:lnTo>
                            <a:lnTo>
                              <a:pt x="1" y="64"/>
                            </a:lnTo>
                            <a:lnTo>
                              <a:pt x="28" y="10"/>
                            </a:lnTo>
                            <a:lnTo>
                              <a:pt x="47" y="0"/>
                            </a:lnTo>
                            <a:close/>
                          </a:path>
                        </a:pathLst>
                      </a:custGeom>
                      <a:solidFill>
                        <a:srgbClr val="BFBFBF"/>
                      </a:solidFill>
                      <a:ln w="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93" name="Dals-Ed">
                        <a:extLst>
                          <a:ext uri="{FF2B5EF4-FFF2-40B4-BE49-F238E27FC236}">
                            <a16:creationId xmlns:a16="http://schemas.microsoft.com/office/drawing/2014/main" id="{00000000-0008-0000-0200-000093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464117" y="3103293"/>
                        <a:ext cx="213934" cy="410693"/>
                      </a:xfrm>
                      <a:custGeom>
                        <a:avLst/>
                        <a:gdLst>
                          <a:gd name="T0" fmla="*/ 68 w 155"/>
                          <a:gd name="T1" fmla="*/ 0 h 294"/>
                          <a:gd name="T2" fmla="*/ 89 w 155"/>
                          <a:gd name="T3" fmla="*/ 25 h 294"/>
                          <a:gd name="T4" fmla="*/ 88 w 155"/>
                          <a:gd name="T5" fmla="*/ 47 h 294"/>
                          <a:gd name="T6" fmla="*/ 106 w 155"/>
                          <a:gd name="T7" fmla="*/ 54 h 294"/>
                          <a:gd name="T8" fmla="*/ 130 w 155"/>
                          <a:gd name="T9" fmla="*/ 92 h 294"/>
                          <a:gd name="T10" fmla="*/ 131 w 155"/>
                          <a:gd name="T11" fmla="*/ 109 h 294"/>
                          <a:gd name="T12" fmla="*/ 144 w 155"/>
                          <a:gd name="T13" fmla="*/ 135 h 294"/>
                          <a:gd name="T14" fmla="*/ 144 w 155"/>
                          <a:gd name="T15" fmla="*/ 153 h 294"/>
                          <a:gd name="T16" fmla="*/ 155 w 155"/>
                          <a:gd name="T17" fmla="*/ 157 h 294"/>
                          <a:gd name="T18" fmla="*/ 155 w 155"/>
                          <a:gd name="T19" fmla="*/ 172 h 294"/>
                          <a:gd name="T20" fmla="*/ 144 w 155"/>
                          <a:gd name="T21" fmla="*/ 177 h 294"/>
                          <a:gd name="T22" fmla="*/ 140 w 155"/>
                          <a:gd name="T23" fmla="*/ 193 h 294"/>
                          <a:gd name="T24" fmla="*/ 147 w 155"/>
                          <a:gd name="T25" fmla="*/ 199 h 294"/>
                          <a:gd name="T26" fmla="*/ 135 w 155"/>
                          <a:gd name="T27" fmla="*/ 235 h 294"/>
                          <a:gd name="T28" fmla="*/ 122 w 155"/>
                          <a:gd name="T29" fmla="*/ 233 h 294"/>
                          <a:gd name="T30" fmla="*/ 100 w 155"/>
                          <a:gd name="T31" fmla="*/ 270 h 294"/>
                          <a:gd name="T32" fmla="*/ 60 w 155"/>
                          <a:gd name="T33" fmla="*/ 274 h 294"/>
                          <a:gd name="T34" fmla="*/ 52 w 155"/>
                          <a:gd name="T35" fmla="*/ 294 h 294"/>
                          <a:gd name="T36" fmla="*/ 39 w 155"/>
                          <a:gd name="T37" fmla="*/ 283 h 294"/>
                          <a:gd name="T38" fmla="*/ 34 w 155"/>
                          <a:gd name="T39" fmla="*/ 256 h 294"/>
                          <a:gd name="T40" fmla="*/ 14 w 155"/>
                          <a:gd name="T41" fmla="*/ 253 h 294"/>
                          <a:gd name="T42" fmla="*/ 9 w 155"/>
                          <a:gd name="T43" fmla="*/ 242 h 294"/>
                          <a:gd name="T44" fmla="*/ 16 w 155"/>
                          <a:gd name="T45" fmla="*/ 231 h 294"/>
                          <a:gd name="T46" fmla="*/ 16 w 155"/>
                          <a:gd name="T47" fmla="*/ 214 h 294"/>
                          <a:gd name="T48" fmla="*/ 0 w 155"/>
                          <a:gd name="T49" fmla="*/ 193 h 294"/>
                          <a:gd name="T50" fmla="*/ 10 w 155"/>
                          <a:gd name="T51" fmla="*/ 167 h 294"/>
                          <a:gd name="T52" fmla="*/ 10 w 155"/>
                          <a:gd name="T53" fmla="*/ 144 h 294"/>
                          <a:gd name="T54" fmla="*/ 24 w 155"/>
                          <a:gd name="T55" fmla="*/ 114 h 294"/>
                          <a:gd name="T56" fmla="*/ 48 w 155"/>
                          <a:gd name="T57" fmla="*/ 79 h 294"/>
                          <a:gd name="T58" fmla="*/ 42 w 155"/>
                          <a:gd name="T59" fmla="*/ 66 h 294"/>
                          <a:gd name="T60" fmla="*/ 47 w 155"/>
                          <a:gd name="T61" fmla="*/ 16 h 294"/>
                          <a:gd name="T62" fmla="*/ 68 w 155"/>
                          <a:gd name="T63" fmla="*/ 0 h 29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</a:cxnLst>
                        <a:rect l="0" t="0" r="r" b="b"/>
                        <a:pathLst>
                          <a:path w="155" h="294">
                            <a:moveTo>
                              <a:pt x="68" y="0"/>
                            </a:moveTo>
                            <a:lnTo>
                              <a:pt x="89" y="25"/>
                            </a:lnTo>
                            <a:lnTo>
                              <a:pt x="88" y="47"/>
                            </a:lnTo>
                            <a:lnTo>
                              <a:pt x="106" y="54"/>
                            </a:lnTo>
                            <a:lnTo>
                              <a:pt x="130" y="92"/>
                            </a:lnTo>
                            <a:lnTo>
                              <a:pt x="131" y="109"/>
                            </a:lnTo>
                            <a:lnTo>
                              <a:pt x="144" y="135"/>
                            </a:lnTo>
                            <a:lnTo>
                              <a:pt x="144" y="153"/>
                            </a:lnTo>
                            <a:lnTo>
                              <a:pt x="155" y="157"/>
                            </a:lnTo>
                            <a:lnTo>
                              <a:pt x="155" y="172"/>
                            </a:lnTo>
                            <a:lnTo>
                              <a:pt x="144" y="177"/>
                            </a:lnTo>
                            <a:lnTo>
                              <a:pt x="140" y="193"/>
                            </a:lnTo>
                            <a:lnTo>
                              <a:pt x="147" y="199"/>
                            </a:lnTo>
                            <a:lnTo>
                              <a:pt x="135" y="235"/>
                            </a:lnTo>
                            <a:lnTo>
                              <a:pt x="122" y="233"/>
                            </a:lnTo>
                            <a:lnTo>
                              <a:pt x="100" y="270"/>
                            </a:lnTo>
                            <a:lnTo>
                              <a:pt x="60" y="274"/>
                            </a:lnTo>
                            <a:lnTo>
                              <a:pt x="52" y="294"/>
                            </a:lnTo>
                            <a:lnTo>
                              <a:pt x="39" y="283"/>
                            </a:lnTo>
                            <a:lnTo>
                              <a:pt x="34" y="256"/>
                            </a:lnTo>
                            <a:lnTo>
                              <a:pt x="14" y="253"/>
                            </a:lnTo>
                            <a:lnTo>
                              <a:pt x="9" y="242"/>
                            </a:lnTo>
                            <a:lnTo>
                              <a:pt x="16" y="231"/>
                            </a:lnTo>
                            <a:lnTo>
                              <a:pt x="16" y="214"/>
                            </a:lnTo>
                            <a:lnTo>
                              <a:pt x="0" y="193"/>
                            </a:lnTo>
                            <a:lnTo>
                              <a:pt x="10" y="167"/>
                            </a:lnTo>
                            <a:lnTo>
                              <a:pt x="10" y="144"/>
                            </a:lnTo>
                            <a:lnTo>
                              <a:pt x="24" y="114"/>
                            </a:lnTo>
                            <a:lnTo>
                              <a:pt x="48" y="79"/>
                            </a:lnTo>
                            <a:lnTo>
                              <a:pt x="42" y="66"/>
                            </a:lnTo>
                            <a:lnTo>
                              <a:pt x="47" y="16"/>
                            </a:lnTo>
                            <a:lnTo>
                              <a:pt x="68" y="0"/>
                            </a:lnTo>
                            <a:close/>
                          </a:path>
                        </a:pathLst>
                      </a:custGeom>
                      <a:solidFill>
                        <a:srgbClr val="BFBFBF"/>
                      </a:solidFill>
                      <a:ln w="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94" name="Bengtsfors">
                        <a:extLst>
                          <a:ext uri="{FF2B5EF4-FFF2-40B4-BE49-F238E27FC236}">
                            <a16:creationId xmlns:a16="http://schemas.microsoft.com/office/drawing/2014/main" id="{00000000-0008-0000-0200-000094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557972" y="3078400"/>
                        <a:ext cx="284325" cy="443887"/>
                      </a:xfrm>
                      <a:custGeom>
                        <a:avLst/>
                        <a:gdLst>
                          <a:gd name="T0" fmla="*/ 80 w 206"/>
                          <a:gd name="T1" fmla="*/ 0 h 318"/>
                          <a:gd name="T2" fmla="*/ 134 w 206"/>
                          <a:gd name="T3" fmla="*/ 2 h 318"/>
                          <a:gd name="T4" fmla="*/ 143 w 206"/>
                          <a:gd name="T5" fmla="*/ 46 h 318"/>
                          <a:gd name="T6" fmla="*/ 169 w 206"/>
                          <a:gd name="T7" fmla="*/ 57 h 318"/>
                          <a:gd name="T8" fmla="*/ 193 w 206"/>
                          <a:gd name="T9" fmla="*/ 52 h 318"/>
                          <a:gd name="T10" fmla="*/ 206 w 206"/>
                          <a:gd name="T11" fmla="*/ 85 h 318"/>
                          <a:gd name="T12" fmla="*/ 185 w 206"/>
                          <a:gd name="T13" fmla="*/ 119 h 318"/>
                          <a:gd name="T14" fmla="*/ 180 w 206"/>
                          <a:gd name="T15" fmla="*/ 200 h 318"/>
                          <a:gd name="T16" fmla="*/ 190 w 206"/>
                          <a:gd name="T17" fmla="*/ 216 h 318"/>
                          <a:gd name="T18" fmla="*/ 186 w 206"/>
                          <a:gd name="T19" fmla="*/ 266 h 318"/>
                          <a:gd name="T20" fmla="*/ 177 w 206"/>
                          <a:gd name="T21" fmla="*/ 268 h 318"/>
                          <a:gd name="T22" fmla="*/ 166 w 206"/>
                          <a:gd name="T23" fmla="*/ 263 h 318"/>
                          <a:gd name="T24" fmla="*/ 130 w 206"/>
                          <a:gd name="T25" fmla="*/ 259 h 318"/>
                          <a:gd name="T26" fmla="*/ 114 w 206"/>
                          <a:gd name="T27" fmla="*/ 276 h 318"/>
                          <a:gd name="T28" fmla="*/ 125 w 206"/>
                          <a:gd name="T29" fmla="*/ 306 h 318"/>
                          <a:gd name="T30" fmla="*/ 100 w 206"/>
                          <a:gd name="T31" fmla="*/ 318 h 318"/>
                          <a:gd name="T32" fmla="*/ 76 w 206"/>
                          <a:gd name="T33" fmla="*/ 292 h 318"/>
                          <a:gd name="T34" fmla="*/ 43 w 206"/>
                          <a:gd name="T35" fmla="*/ 298 h 318"/>
                          <a:gd name="T36" fmla="*/ 32 w 206"/>
                          <a:gd name="T37" fmla="*/ 288 h 318"/>
                          <a:gd name="T38" fmla="*/ 54 w 206"/>
                          <a:gd name="T39" fmla="*/ 251 h 318"/>
                          <a:gd name="T40" fmla="*/ 67 w 206"/>
                          <a:gd name="T41" fmla="*/ 253 h 318"/>
                          <a:gd name="T42" fmla="*/ 79 w 206"/>
                          <a:gd name="T43" fmla="*/ 217 h 318"/>
                          <a:gd name="T44" fmla="*/ 72 w 206"/>
                          <a:gd name="T45" fmla="*/ 211 h 318"/>
                          <a:gd name="T46" fmla="*/ 76 w 206"/>
                          <a:gd name="T47" fmla="*/ 195 h 318"/>
                          <a:gd name="T48" fmla="*/ 87 w 206"/>
                          <a:gd name="T49" fmla="*/ 190 h 318"/>
                          <a:gd name="T50" fmla="*/ 87 w 206"/>
                          <a:gd name="T51" fmla="*/ 175 h 318"/>
                          <a:gd name="T52" fmla="*/ 76 w 206"/>
                          <a:gd name="T53" fmla="*/ 171 h 318"/>
                          <a:gd name="T54" fmla="*/ 76 w 206"/>
                          <a:gd name="T55" fmla="*/ 153 h 318"/>
                          <a:gd name="T56" fmla="*/ 63 w 206"/>
                          <a:gd name="T57" fmla="*/ 127 h 318"/>
                          <a:gd name="T58" fmla="*/ 62 w 206"/>
                          <a:gd name="T59" fmla="*/ 110 h 318"/>
                          <a:gd name="T60" fmla="*/ 38 w 206"/>
                          <a:gd name="T61" fmla="*/ 72 h 318"/>
                          <a:gd name="T62" fmla="*/ 20 w 206"/>
                          <a:gd name="T63" fmla="*/ 65 h 318"/>
                          <a:gd name="T64" fmla="*/ 21 w 206"/>
                          <a:gd name="T65" fmla="*/ 43 h 318"/>
                          <a:gd name="T66" fmla="*/ 0 w 206"/>
                          <a:gd name="T67" fmla="*/ 18 h 318"/>
                          <a:gd name="T68" fmla="*/ 42 w 206"/>
                          <a:gd name="T69" fmla="*/ 4 h 318"/>
                          <a:gd name="T70" fmla="*/ 83 w 206"/>
                          <a:gd name="T71" fmla="*/ 43 h 318"/>
                          <a:gd name="T72" fmla="*/ 80 w 206"/>
                          <a:gd name="T73" fmla="*/ 0 h 31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</a:cxnLst>
                        <a:rect l="0" t="0" r="r" b="b"/>
                        <a:pathLst>
                          <a:path w="206" h="318">
                            <a:moveTo>
                              <a:pt x="80" y="0"/>
                            </a:moveTo>
                            <a:lnTo>
                              <a:pt x="134" y="2"/>
                            </a:lnTo>
                            <a:lnTo>
                              <a:pt x="143" y="46"/>
                            </a:lnTo>
                            <a:lnTo>
                              <a:pt x="169" y="57"/>
                            </a:lnTo>
                            <a:lnTo>
                              <a:pt x="193" y="52"/>
                            </a:lnTo>
                            <a:lnTo>
                              <a:pt x="206" y="85"/>
                            </a:lnTo>
                            <a:lnTo>
                              <a:pt x="185" y="119"/>
                            </a:lnTo>
                            <a:lnTo>
                              <a:pt x="180" y="200"/>
                            </a:lnTo>
                            <a:lnTo>
                              <a:pt x="190" y="216"/>
                            </a:lnTo>
                            <a:lnTo>
                              <a:pt x="186" y="266"/>
                            </a:lnTo>
                            <a:lnTo>
                              <a:pt x="177" y="268"/>
                            </a:lnTo>
                            <a:lnTo>
                              <a:pt x="166" y="263"/>
                            </a:lnTo>
                            <a:lnTo>
                              <a:pt x="130" y="259"/>
                            </a:lnTo>
                            <a:lnTo>
                              <a:pt x="114" y="276"/>
                            </a:lnTo>
                            <a:lnTo>
                              <a:pt x="125" y="306"/>
                            </a:lnTo>
                            <a:lnTo>
                              <a:pt x="100" y="318"/>
                            </a:lnTo>
                            <a:lnTo>
                              <a:pt x="76" y="292"/>
                            </a:lnTo>
                            <a:lnTo>
                              <a:pt x="43" y="298"/>
                            </a:lnTo>
                            <a:lnTo>
                              <a:pt x="32" y="288"/>
                            </a:lnTo>
                            <a:lnTo>
                              <a:pt x="54" y="251"/>
                            </a:lnTo>
                            <a:lnTo>
                              <a:pt x="67" y="253"/>
                            </a:lnTo>
                            <a:lnTo>
                              <a:pt x="79" y="217"/>
                            </a:lnTo>
                            <a:lnTo>
                              <a:pt x="72" y="211"/>
                            </a:lnTo>
                            <a:lnTo>
                              <a:pt x="76" y="195"/>
                            </a:lnTo>
                            <a:lnTo>
                              <a:pt x="87" y="190"/>
                            </a:lnTo>
                            <a:lnTo>
                              <a:pt x="87" y="175"/>
                            </a:lnTo>
                            <a:lnTo>
                              <a:pt x="76" y="171"/>
                            </a:lnTo>
                            <a:lnTo>
                              <a:pt x="76" y="153"/>
                            </a:lnTo>
                            <a:lnTo>
                              <a:pt x="63" y="127"/>
                            </a:lnTo>
                            <a:lnTo>
                              <a:pt x="62" y="110"/>
                            </a:lnTo>
                            <a:lnTo>
                              <a:pt x="38" y="72"/>
                            </a:lnTo>
                            <a:lnTo>
                              <a:pt x="20" y="65"/>
                            </a:lnTo>
                            <a:lnTo>
                              <a:pt x="21" y="43"/>
                            </a:lnTo>
                            <a:lnTo>
                              <a:pt x="0" y="18"/>
                            </a:lnTo>
                            <a:lnTo>
                              <a:pt x="42" y="4"/>
                            </a:lnTo>
                            <a:lnTo>
                              <a:pt x="83" y="43"/>
                            </a:lnTo>
                            <a:lnTo>
                              <a:pt x="80" y="0"/>
                            </a:lnTo>
                            <a:close/>
                          </a:path>
                        </a:pathLst>
                      </a:custGeom>
                      <a:solidFill>
                        <a:srgbClr val="BFBFBF"/>
                      </a:solidFill>
                      <a:ln w="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95" name="Åmål">
                        <a:extLst>
                          <a:ext uri="{FF2B5EF4-FFF2-40B4-BE49-F238E27FC236}">
                            <a16:creationId xmlns:a16="http://schemas.microsoft.com/office/drawing/2014/main" id="{00000000-0008-0000-0200-000095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806411" y="3158593"/>
                        <a:ext cx="171147" cy="329117"/>
                      </a:xfrm>
                      <a:custGeom>
                        <a:avLst/>
                        <a:gdLst>
                          <a:gd name="T0" fmla="*/ 83 w 124"/>
                          <a:gd name="T1" fmla="*/ 0 h 236"/>
                          <a:gd name="T2" fmla="*/ 106 w 124"/>
                          <a:gd name="T3" fmla="*/ 11 h 236"/>
                          <a:gd name="T4" fmla="*/ 124 w 124"/>
                          <a:gd name="T5" fmla="*/ 29 h 236"/>
                          <a:gd name="T6" fmla="*/ 124 w 124"/>
                          <a:gd name="T7" fmla="*/ 79 h 236"/>
                          <a:gd name="T8" fmla="*/ 81 w 124"/>
                          <a:gd name="T9" fmla="*/ 147 h 236"/>
                          <a:gd name="T10" fmla="*/ 74 w 124"/>
                          <a:gd name="T11" fmla="*/ 194 h 236"/>
                          <a:gd name="T12" fmla="*/ 45 w 124"/>
                          <a:gd name="T13" fmla="*/ 236 h 236"/>
                          <a:gd name="T14" fmla="*/ 6 w 124"/>
                          <a:gd name="T15" fmla="*/ 209 h 236"/>
                          <a:gd name="T16" fmla="*/ 10 w 124"/>
                          <a:gd name="T17" fmla="*/ 159 h 236"/>
                          <a:gd name="T18" fmla="*/ 0 w 124"/>
                          <a:gd name="T19" fmla="*/ 143 h 236"/>
                          <a:gd name="T20" fmla="*/ 5 w 124"/>
                          <a:gd name="T21" fmla="*/ 62 h 236"/>
                          <a:gd name="T22" fmla="*/ 26 w 124"/>
                          <a:gd name="T23" fmla="*/ 28 h 236"/>
                          <a:gd name="T24" fmla="*/ 60 w 124"/>
                          <a:gd name="T25" fmla="*/ 36 h 236"/>
                          <a:gd name="T26" fmla="*/ 83 w 124"/>
                          <a:gd name="T27" fmla="*/ 0 h 23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</a:cxnLst>
                        <a:rect l="0" t="0" r="r" b="b"/>
                        <a:pathLst>
                          <a:path w="124" h="236">
                            <a:moveTo>
                              <a:pt x="83" y="0"/>
                            </a:moveTo>
                            <a:lnTo>
                              <a:pt x="106" y="11"/>
                            </a:lnTo>
                            <a:lnTo>
                              <a:pt x="124" y="29"/>
                            </a:lnTo>
                            <a:lnTo>
                              <a:pt x="124" y="79"/>
                            </a:lnTo>
                            <a:lnTo>
                              <a:pt x="81" y="147"/>
                            </a:lnTo>
                            <a:lnTo>
                              <a:pt x="74" y="194"/>
                            </a:lnTo>
                            <a:lnTo>
                              <a:pt x="45" y="236"/>
                            </a:lnTo>
                            <a:lnTo>
                              <a:pt x="6" y="209"/>
                            </a:lnTo>
                            <a:lnTo>
                              <a:pt x="10" y="159"/>
                            </a:lnTo>
                            <a:lnTo>
                              <a:pt x="0" y="143"/>
                            </a:lnTo>
                            <a:lnTo>
                              <a:pt x="5" y="62"/>
                            </a:lnTo>
                            <a:lnTo>
                              <a:pt x="26" y="28"/>
                            </a:lnTo>
                            <a:lnTo>
                              <a:pt x="60" y="36"/>
                            </a:lnTo>
                            <a:lnTo>
                              <a:pt x="83" y="0"/>
                            </a:lnTo>
                            <a:close/>
                          </a:path>
                        </a:pathLst>
                      </a:custGeom>
                      <a:solidFill>
                        <a:srgbClr val="BFBFBF"/>
                      </a:solidFill>
                      <a:ln w="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96" name="Färgelanda">
                        <a:extLst>
                          <a:ext uri="{FF2B5EF4-FFF2-40B4-BE49-F238E27FC236}">
                            <a16:creationId xmlns:a16="http://schemas.microsoft.com/office/drawing/2014/main" id="{00000000-0008-0000-0200-000096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530368" y="3480794"/>
                        <a:ext cx="175288" cy="312520"/>
                      </a:xfrm>
                      <a:custGeom>
                        <a:avLst/>
                        <a:gdLst>
                          <a:gd name="T0" fmla="*/ 52 w 127"/>
                          <a:gd name="T1" fmla="*/ 0 h 224"/>
                          <a:gd name="T2" fmla="*/ 63 w 127"/>
                          <a:gd name="T3" fmla="*/ 10 h 224"/>
                          <a:gd name="T4" fmla="*/ 96 w 127"/>
                          <a:gd name="T5" fmla="*/ 4 h 224"/>
                          <a:gd name="T6" fmla="*/ 120 w 127"/>
                          <a:gd name="T7" fmla="*/ 30 h 224"/>
                          <a:gd name="T8" fmla="*/ 127 w 127"/>
                          <a:gd name="T9" fmla="*/ 69 h 224"/>
                          <a:gd name="T10" fmla="*/ 110 w 127"/>
                          <a:gd name="T11" fmla="*/ 105 h 224"/>
                          <a:gd name="T12" fmla="*/ 97 w 127"/>
                          <a:gd name="T13" fmla="*/ 118 h 224"/>
                          <a:gd name="T14" fmla="*/ 84 w 127"/>
                          <a:gd name="T15" fmla="*/ 183 h 224"/>
                          <a:gd name="T16" fmla="*/ 70 w 127"/>
                          <a:gd name="T17" fmla="*/ 199 h 224"/>
                          <a:gd name="T18" fmla="*/ 72 w 127"/>
                          <a:gd name="T19" fmla="*/ 224 h 224"/>
                          <a:gd name="T20" fmla="*/ 37 w 127"/>
                          <a:gd name="T21" fmla="*/ 209 h 224"/>
                          <a:gd name="T22" fmla="*/ 24 w 127"/>
                          <a:gd name="T23" fmla="*/ 217 h 224"/>
                          <a:gd name="T24" fmla="*/ 15 w 127"/>
                          <a:gd name="T25" fmla="*/ 200 h 224"/>
                          <a:gd name="T26" fmla="*/ 8 w 127"/>
                          <a:gd name="T27" fmla="*/ 181 h 224"/>
                          <a:gd name="T28" fmla="*/ 21 w 127"/>
                          <a:gd name="T29" fmla="*/ 173 h 224"/>
                          <a:gd name="T30" fmla="*/ 3 w 127"/>
                          <a:gd name="T31" fmla="*/ 161 h 224"/>
                          <a:gd name="T32" fmla="*/ 0 w 127"/>
                          <a:gd name="T33" fmla="*/ 113 h 224"/>
                          <a:gd name="T34" fmla="*/ 23 w 127"/>
                          <a:gd name="T35" fmla="*/ 97 h 224"/>
                          <a:gd name="T36" fmla="*/ 31 w 127"/>
                          <a:gd name="T37" fmla="*/ 60 h 224"/>
                          <a:gd name="T38" fmla="*/ 4 w 127"/>
                          <a:gd name="T39" fmla="*/ 43 h 224"/>
                          <a:gd name="T40" fmla="*/ 4 w 127"/>
                          <a:gd name="T41" fmla="*/ 24 h 224"/>
                          <a:gd name="T42" fmla="*/ 12 w 127"/>
                          <a:gd name="T43" fmla="*/ 4 h 224"/>
                          <a:gd name="T44" fmla="*/ 52 w 127"/>
                          <a:gd name="T45" fmla="*/ 0 h 2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</a:cxnLst>
                        <a:rect l="0" t="0" r="r" b="b"/>
                        <a:pathLst>
                          <a:path w="127" h="224">
                            <a:moveTo>
                              <a:pt x="52" y="0"/>
                            </a:moveTo>
                            <a:lnTo>
                              <a:pt x="63" y="10"/>
                            </a:lnTo>
                            <a:lnTo>
                              <a:pt x="96" y="4"/>
                            </a:lnTo>
                            <a:lnTo>
                              <a:pt x="120" y="30"/>
                            </a:lnTo>
                            <a:lnTo>
                              <a:pt x="127" y="69"/>
                            </a:lnTo>
                            <a:lnTo>
                              <a:pt x="110" y="105"/>
                            </a:lnTo>
                            <a:lnTo>
                              <a:pt x="97" y="118"/>
                            </a:lnTo>
                            <a:lnTo>
                              <a:pt x="84" y="183"/>
                            </a:lnTo>
                            <a:lnTo>
                              <a:pt x="70" y="199"/>
                            </a:lnTo>
                            <a:lnTo>
                              <a:pt x="72" y="224"/>
                            </a:lnTo>
                            <a:lnTo>
                              <a:pt x="37" y="209"/>
                            </a:lnTo>
                            <a:lnTo>
                              <a:pt x="24" y="217"/>
                            </a:lnTo>
                            <a:lnTo>
                              <a:pt x="15" y="200"/>
                            </a:lnTo>
                            <a:lnTo>
                              <a:pt x="8" y="181"/>
                            </a:lnTo>
                            <a:lnTo>
                              <a:pt x="21" y="173"/>
                            </a:lnTo>
                            <a:lnTo>
                              <a:pt x="3" y="161"/>
                            </a:lnTo>
                            <a:lnTo>
                              <a:pt x="0" y="113"/>
                            </a:lnTo>
                            <a:lnTo>
                              <a:pt x="23" y="97"/>
                            </a:lnTo>
                            <a:lnTo>
                              <a:pt x="31" y="60"/>
                            </a:lnTo>
                            <a:lnTo>
                              <a:pt x="4" y="43"/>
                            </a:lnTo>
                            <a:lnTo>
                              <a:pt x="4" y="24"/>
                            </a:lnTo>
                            <a:lnTo>
                              <a:pt x="12" y="4"/>
                            </a:lnTo>
                            <a:lnTo>
                              <a:pt x="52" y="0"/>
                            </a:lnTo>
                            <a:close/>
                          </a:path>
                        </a:pathLst>
                      </a:custGeom>
                      <a:solidFill>
                        <a:srgbClr val="BFBFBF"/>
                      </a:solidFill>
                      <a:ln w="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97" name="Mellerud">
                        <a:extLst>
                          <a:ext uri="{FF2B5EF4-FFF2-40B4-BE49-F238E27FC236}">
                            <a16:creationId xmlns:a16="http://schemas.microsoft.com/office/drawing/2014/main" id="{00000000-0008-0000-0200-000097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682192" y="3439326"/>
                        <a:ext cx="230497" cy="282094"/>
                      </a:xfrm>
                      <a:custGeom>
                        <a:avLst/>
                        <a:gdLst>
                          <a:gd name="T0" fmla="*/ 40 w 167"/>
                          <a:gd name="T1" fmla="*/ 0 h 202"/>
                          <a:gd name="T2" fmla="*/ 76 w 167"/>
                          <a:gd name="T3" fmla="*/ 4 h 202"/>
                          <a:gd name="T4" fmla="*/ 87 w 167"/>
                          <a:gd name="T5" fmla="*/ 9 h 202"/>
                          <a:gd name="T6" fmla="*/ 96 w 167"/>
                          <a:gd name="T7" fmla="*/ 7 h 202"/>
                          <a:gd name="T8" fmla="*/ 135 w 167"/>
                          <a:gd name="T9" fmla="*/ 34 h 202"/>
                          <a:gd name="T10" fmla="*/ 112 w 167"/>
                          <a:gd name="T11" fmla="*/ 71 h 202"/>
                          <a:gd name="T12" fmla="*/ 110 w 167"/>
                          <a:gd name="T13" fmla="*/ 106 h 202"/>
                          <a:gd name="T14" fmla="*/ 128 w 167"/>
                          <a:gd name="T15" fmla="*/ 123 h 202"/>
                          <a:gd name="T16" fmla="*/ 160 w 167"/>
                          <a:gd name="T17" fmla="*/ 127 h 202"/>
                          <a:gd name="T18" fmla="*/ 167 w 167"/>
                          <a:gd name="T19" fmla="*/ 138 h 202"/>
                          <a:gd name="T20" fmla="*/ 151 w 167"/>
                          <a:gd name="T21" fmla="*/ 151 h 202"/>
                          <a:gd name="T22" fmla="*/ 131 w 167"/>
                          <a:gd name="T23" fmla="*/ 174 h 202"/>
                          <a:gd name="T24" fmla="*/ 117 w 167"/>
                          <a:gd name="T25" fmla="*/ 202 h 202"/>
                          <a:gd name="T26" fmla="*/ 83 w 167"/>
                          <a:gd name="T27" fmla="*/ 172 h 202"/>
                          <a:gd name="T28" fmla="*/ 73 w 167"/>
                          <a:gd name="T29" fmla="*/ 176 h 202"/>
                          <a:gd name="T30" fmla="*/ 0 w 167"/>
                          <a:gd name="T31" fmla="*/ 134 h 202"/>
                          <a:gd name="T32" fmla="*/ 17 w 167"/>
                          <a:gd name="T33" fmla="*/ 98 h 202"/>
                          <a:gd name="T34" fmla="*/ 10 w 167"/>
                          <a:gd name="T35" fmla="*/ 59 h 202"/>
                          <a:gd name="T36" fmla="*/ 35 w 167"/>
                          <a:gd name="T37" fmla="*/ 47 h 202"/>
                          <a:gd name="T38" fmla="*/ 24 w 167"/>
                          <a:gd name="T39" fmla="*/ 17 h 202"/>
                          <a:gd name="T40" fmla="*/ 40 w 167"/>
                          <a:gd name="T41" fmla="*/ 0 h 20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</a:cxnLst>
                        <a:rect l="0" t="0" r="r" b="b"/>
                        <a:pathLst>
                          <a:path w="167" h="202">
                            <a:moveTo>
                              <a:pt x="40" y="0"/>
                            </a:moveTo>
                            <a:lnTo>
                              <a:pt x="76" y="4"/>
                            </a:lnTo>
                            <a:lnTo>
                              <a:pt x="87" y="9"/>
                            </a:lnTo>
                            <a:lnTo>
                              <a:pt x="96" y="7"/>
                            </a:lnTo>
                            <a:lnTo>
                              <a:pt x="135" y="34"/>
                            </a:lnTo>
                            <a:lnTo>
                              <a:pt x="112" y="71"/>
                            </a:lnTo>
                            <a:lnTo>
                              <a:pt x="110" y="106"/>
                            </a:lnTo>
                            <a:lnTo>
                              <a:pt x="128" y="123"/>
                            </a:lnTo>
                            <a:lnTo>
                              <a:pt x="160" y="127"/>
                            </a:lnTo>
                            <a:lnTo>
                              <a:pt x="167" y="138"/>
                            </a:lnTo>
                            <a:lnTo>
                              <a:pt x="151" y="151"/>
                            </a:lnTo>
                            <a:lnTo>
                              <a:pt x="131" y="174"/>
                            </a:lnTo>
                            <a:lnTo>
                              <a:pt x="117" y="202"/>
                            </a:lnTo>
                            <a:lnTo>
                              <a:pt x="83" y="172"/>
                            </a:lnTo>
                            <a:lnTo>
                              <a:pt x="73" y="176"/>
                            </a:lnTo>
                            <a:lnTo>
                              <a:pt x="0" y="134"/>
                            </a:lnTo>
                            <a:lnTo>
                              <a:pt x="17" y="98"/>
                            </a:lnTo>
                            <a:lnTo>
                              <a:pt x="10" y="59"/>
                            </a:lnTo>
                            <a:lnTo>
                              <a:pt x="35" y="47"/>
                            </a:lnTo>
                            <a:lnTo>
                              <a:pt x="24" y="17"/>
                            </a:lnTo>
                            <a:lnTo>
                              <a:pt x="40" y="0"/>
                            </a:lnTo>
                            <a:close/>
                          </a:path>
                        </a:pathLst>
                      </a:custGeom>
                      <a:solidFill>
                        <a:srgbClr val="BFBFBF"/>
                      </a:solidFill>
                      <a:ln w="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98" name="Vänersborg">
                        <a:extLst>
                          <a:ext uri="{FF2B5EF4-FFF2-40B4-BE49-F238E27FC236}">
                            <a16:creationId xmlns:a16="http://schemas.microsoft.com/office/drawing/2014/main" id="{00000000-0008-0000-0200-000098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626983" y="3627374"/>
                        <a:ext cx="270523" cy="337415"/>
                      </a:xfrm>
                      <a:custGeom>
                        <a:avLst/>
                        <a:gdLst>
                          <a:gd name="T0" fmla="*/ 40 w 196"/>
                          <a:gd name="T1" fmla="*/ 0 h 242"/>
                          <a:gd name="T2" fmla="*/ 113 w 196"/>
                          <a:gd name="T3" fmla="*/ 42 h 242"/>
                          <a:gd name="T4" fmla="*/ 123 w 196"/>
                          <a:gd name="T5" fmla="*/ 38 h 242"/>
                          <a:gd name="T6" fmla="*/ 157 w 196"/>
                          <a:gd name="T7" fmla="*/ 68 h 242"/>
                          <a:gd name="T8" fmla="*/ 136 w 196"/>
                          <a:gd name="T9" fmla="*/ 91 h 242"/>
                          <a:gd name="T10" fmla="*/ 107 w 196"/>
                          <a:gd name="T11" fmla="*/ 108 h 242"/>
                          <a:gd name="T12" fmla="*/ 86 w 196"/>
                          <a:gd name="T13" fmla="*/ 136 h 242"/>
                          <a:gd name="T14" fmla="*/ 85 w 196"/>
                          <a:gd name="T15" fmla="*/ 154 h 242"/>
                          <a:gd name="T16" fmla="*/ 115 w 196"/>
                          <a:gd name="T17" fmla="*/ 161 h 242"/>
                          <a:gd name="T18" fmla="*/ 128 w 196"/>
                          <a:gd name="T19" fmla="*/ 150 h 242"/>
                          <a:gd name="T20" fmla="*/ 148 w 196"/>
                          <a:gd name="T21" fmla="*/ 156 h 242"/>
                          <a:gd name="T22" fmla="*/ 177 w 196"/>
                          <a:gd name="T23" fmla="*/ 114 h 242"/>
                          <a:gd name="T24" fmla="*/ 196 w 196"/>
                          <a:gd name="T25" fmla="*/ 116 h 242"/>
                          <a:gd name="T26" fmla="*/ 188 w 196"/>
                          <a:gd name="T27" fmla="*/ 153 h 242"/>
                          <a:gd name="T28" fmla="*/ 144 w 196"/>
                          <a:gd name="T29" fmla="*/ 173 h 242"/>
                          <a:gd name="T30" fmla="*/ 124 w 196"/>
                          <a:gd name="T31" fmla="*/ 195 h 242"/>
                          <a:gd name="T32" fmla="*/ 139 w 196"/>
                          <a:gd name="T33" fmla="*/ 214 h 242"/>
                          <a:gd name="T34" fmla="*/ 105 w 196"/>
                          <a:gd name="T35" fmla="*/ 242 h 242"/>
                          <a:gd name="T36" fmla="*/ 99 w 196"/>
                          <a:gd name="T37" fmla="*/ 225 h 242"/>
                          <a:gd name="T38" fmla="*/ 88 w 196"/>
                          <a:gd name="T39" fmla="*/ 204 h 242"/>
                          <a:gd name="T40" fmla="*/ 68 w 196"/>
                          <a:gd name="T41" fmla="*/ 194 h 242"/>
                          <a:gd name="T42" fmla="*/ 22 w 196"/>
                          <a:gd name="T43" fmla="*/ 209 h 242"/>
                          <a:gd name="T44" fmla="*/ 16 w 196"/>
                          <a:gd name="T45" fmla="*/ 184 h 242"/>
                          <a:gd name="T46" fmla="*/ 29 w 196"/>
                          <a:gd name="T47" fmla="*/ 158 h 242"/>
                          <a:gd name="T48" fmla="*/ 25 w 196"/>
                          <a:gd name="T49" fmla="*/ 142 h 242"/>
                          <a:gd name="T50" fmla="*/ 2 w 196"/>
                          <a:gd name="T51" fmla="*/ 119 h 242"/>
                          <a:gd name="T52" fmla="*/ 0 w 196"/>
                          <a:gd name="T53" fmla="*/ 94 h 242"/>
                          <a:gd name="T54" fmla="*/ 14 w 196"/>
                          <a:gd name="T55" fmla="*/ 78 h 242"/>
                          <a:gd name="T56" fmla="*/ 27 w 196"/>
                          <a:gd name="T57" fmla="*/ 13 h 242"/>
                          <a:gd name="T58" fmla="*/ 40 w 196"/>
                          <a:gd name="T59" fmla="*/ 0 h 24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</a:cxnLst>
                        <a:rect l="0" t="0" r="r" b="b"/>
                        <a:pathLst>
                          <a:path w="196" h="242">
                            <a:moveTo>
                              <a:pt x="40" y="0"/>
                            </a:moveTo>
                            <a:lnTo>
                              <a:pt x="113" y="42"/>
                            </a:lnTo>
                            <a:lnTo>
                              <a:pt x="123" y="38"/>
                            </a:lnTo>
                            <a:lnTo>
                              <a:pt x="157" y="68"/>
                            </a:lnTo>
                            <a:lnTo>
                              <a:pt x="136" y="91"/>
                            </a:lnTo>
                            <a:lnTo>
                              <a:pt x="107" y="108"/>
                            </a:lnTo>
                            <a:lnTo>
                              <a:pt x="86" y="136"/>
                            </a:lnTo>
                            <a:lnTo>
                              <a:pt x="85" y="154"/>
                            </a:lnTo>
                            <a:lnTo>
                              <a:pt x="115" y="161"/>
                            </a:lnTo>
                            <a:lnTo>
                              <a:pt x="128" y="150"/>
                            </a:lnTo>
                            <a:lnTo>
                              <a:pt x="148" y="156"/>
                            </a:lnTo>
                            <a:lnTo>
                              <a:pt x="177" y="114"/>
                            </a:lnTo>
                            <a:lnTo>
                              <a:pt x="196" y="116"/>
                            </a:lnTo>
                            <a:lnTo>
                              <a:pt x="188" y="153"/>
                            </a:lnTo>
                            <a:lnTo>
                              <a:pt x="144" y="173"/>
                            </a:lnTo>
                            <a:lnTo>
                              <a:pt x="124" y="195"/>
                            </a:lnTo>
                            <a:lnTo>
                              <a:pt x="139" y="214"/>
                            </a:lnTo>
                            <a:lnTo>
                              <a:pt x="105" y="242"/>
                            </a:lnTo>
                            <a:lnTo>
                              <a:pt x="99" y="225"/>
                            </a:lnTo>
                            <a:lnTo>
                              <a:pt x="88" y="204"/>
                            </a:lnTo>
                            <a:lnTo>
                              <a:pt x="68" y="194"/>
                            </a:lnTo>
                            <a:lnTo>
                              <a:pt x="22" y="209"/>
                            </a:lnTo>
                            <a:lnTo>
                              <a:pt x="16" y="184"/>
                            </a:lnTo>
                            <a:lnTo>
                              <a:pt x="29" y="158"/>
                            </a:lnTo>
                            <a:lnTo>
                              <a:pt x="25" y="142"/>
                            </a:lnTo>
                            <a:lnTo>
                              <a:pt x="2" y="119"/>
                            </a:lnTo>
                            <a:lnTo>
                              <a:pt x="0" y="94"/>
                            </a:lnTo>
                            <a:lnTo>
                              <a:pt x="14" y="78"/>
                            </a:lnTo>
                            <a:lnTo>
                              <a:pt x="27" y="13"/>
                            </a:lnTo>
                            <a:lnTo>
                              <a:pt x="40" y="0"/>
                            </a:lnTo>
                            <a:close/>
                          </a:path>
                        </a:pathLst>
                      </a:custGeom>
                      <a:solidFill>
                        <a:srgbClr val="BFBFBF"/>
                      </a:solidFill>
                      <a:ln w="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99" name="Trollhättan">
                        <a:extLst>
                          <a:ext uri="{FF2B5EF4-FFF2-40B4-BE49-F238E27FC236}">
                            <a16:creationId xmlns:a16="http://schemas.microsoft.com/office/drawing/2014/main" id="{00000000-0008-0000-0200-000099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657348" y="3897042"/>
                        <a:ext cx="193231" cy="203284"/>
                      </a:xfrm>
                      <a:custGeom>
                        <a:avLst/>
                        <a:gdLst>
                          <a:gd name="T0" fmla="*/ 46 w 140"/>
                          <a:gd name="T1" fmla="*/ 0 h 146"/>
                          <a:gd name="T2" fmla="*/ 66 w 140"/>
                          <a:gd name="T3" fmla="*/ 10 h 146"/>
                          <a:gd name="T4" fmla="*/ 77 w 140"/>
                          <a:gd name="T5" fmla="*/ 31 h 146"/>
                          <a:gd name="T6" fmla="*/ 83 w 140"/>
                          <a:gd name="T7" fmla="*/ 48 h 146"/>
                          <a:gd name="T8" fmla="*/ 117 w 140"/>
                          <a:gd name="T9" fmla="*/ 20 h 146"/>
                          <a:gd name="T10" fmla="*/ 135 w 140"/>
                          <a:gd name="T11" fmla="*/ 22 h 146"/>
                          <a:gd name="T12" fmla="*/ 140 w 140"/>
                          <a:gd name="T13" fmla="*/ 36 h 146"/>
                          <a:gd name="T14" fmla="*/ 125 w 140"/>
                          <a:gd name="T15" fmla="*/ 65 h 146"/>
                          <a:gd name="T16" fmla="*/ 123 w 140"/>
                          <a:gd name="T17" fmla="*/ 86 h 146"/>
                          <a:gd name="T18" fmla="*/ 121 w 140"/>
                          <a:gd name="T19" fmla="*/ 93 h 146"/>
                          <a:gd name="T20" fmla="*/ 97 w 140"/>
                          <a:gd name="T21" fmla="*/ 104 h 146"/>
                          <a:gd name="T22" fmla="*/ 102 w 140"/>
                          <a:gd name="T23" fmla="*/ 121 h 146"/>
                          <a:gd name="T24" fmla="*/ 87 w 140"/>
                          <a:gd name="T25" fmla="*/ 146 h 146"/>
                          <a:gd name="T26" fmla="*/ 79 w 140"/>
                          <a:gd name="T27" fmla="*/ 134 h 146"/>
                          <a:gd name="T28" fmla="*/ 66 w 140"/>
                          <a:gd name="T29" fmla="*/ 128 h 146"/>
                          <a:gd name="T30" fmla="*/ 24 w 140"/>
                          <a:gd name="T31" fmla="*/ 120 h 146"/>
                          <a:gd name="T32" fmla="*/ 7 w 140"/>
                          <a:gd name="T33" fmla="*/ 99 h 146"/>
                          <a:gd name="T34" fmla="*/ 8 w 140"/>
                          <a:gd name="T35" fmla="*/ 81 h 146"/>
                          <a:gd name="T36" fmla="*/ 7 w 140"/>
                          <a:gd name="T37" fmla="*/ 70 h 146"/>
                          <a:gd name="T38" fmla="*/ 30 w 140"/>
                          <a:gd name="T39" fmla="*/ 43 h 146"/>
                          <a:gd name="T40" fmla="*/ 9 w 140"/>
                          <a:gd name="T41" fmla="*/ 31 h 146"/>
                          <a:gd name="T42" fmla="*/ 7 w 140"/>
                          <a:gd name="T43" fmla="*/ 22 h 146"/>
                          <a:gd name="T44" fmla="*/ 0 w 140"/>
                          <a:gd name="T45" fmla="*/ 15 h 146"/>
                          <a:gd name="T46" fmla="*/ 46 w 140"/>
                          <a:gd name="T47" fmla="*/ 0 h 14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</a:cxnLst>
                        <a:rect l="0" t="0" r="r" b="b"/>
                        <a:pathLst>
                          <a:path w="140" h="146">
                            <a:moveTo>
                              <a:pt x="46" y="0"/>
                            </a:moveTo>
                            <a:lnTo>
                              <a:pt x="66" y="10"/>
                            </a:lnTo>
                            <a:lnTo>
                              <a:pt x="77" y="31"/>
                            </a:lnTo>
                            <a:lnTo>
                              <a:pt x="83" y="48"/>
                            </a:lnTo>
                            <a:lnTo>
                              <a:pt x="117" y="20"/>
                            </a:lnTo>
                            <a:lnTo>
                              <a:pt x="135" y="22"/>
                            </a:lnTo>
                            <a:lnTo>
                              <a:pt x="140" y="36"/>
                            </a:lnTo>
                            <a:lnTo>
                              <a:pt x="125" y="65"/>
                            </a:lnTo>
                            <a:lnTo>
                              <a:pt x="123" y="86"/>
                            </a:lnTo>
                            <a:lnTo>
                              <a:pt x="121" y="93"/>
                            </a:lnTo>
                            <a:lnTo>
                              <a:pt x="97" y="104"/>
                            </a:lnTo>
                            <a:lnTo>
                              <a:pt x="102" y="121"/>
                            </a:lnTo>
                            <a:lnTo>
                              <a:pt x="87" y="146"/>
                            </a:lnTo>
                            <a:lnTo>
                              <a:pt x="79" y="134"/>
                            </a:lnTo>
                            <a:lnTo>
                              <a:pt x="66" y="128"/>
                            </a:lnTo>
                            <a:lnTo>
                              <a:pt x="24" y="120"/>
                            </a:lnTo>
                            <a:lnTo>
                              <a:pt x="7" y="99"/>
                            </a:lnTo>
                            <a:lnTo>
                              <a:pt x="8" y="81"/>
                            </a:lnTo>
                            <a:lnTo>
                              <a:pt x="7" y="70"/>
                            </a:lnTo>
                            <a:lnTo>
                              <a:pt x="30" y="43"/>
                            </a:lnTo>
                            <a:lnTo>
                              <a:pt x="9" y="31"/>
                            </a:lnTo>
                            <a:lnTo>
                              <a:pt x="7" y="22"/>
                            </a:lnTo>
                            <a:lnTo>
                              <a:pt x="0" y="15"/>
                            </a:lnTo>
                            <a:lnTo>
                              <a:pt x="46" y="0"/>
                            </a:lnTo>
                            <a:close/>
                          </a:path>
                        </a:pathLst>
                      </a:custGeom>
                      <a:solidFill>
                        <a:srgbClr val="279EC8"/>
                      </a:solidFill>
                      <a:ln w="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100" name="Lilla Edet">
                        <a:extLst>
                          <a:ext uri="{FF2B5EF4-FFF2-40B4-BE49-F238E27FC236}">
                            <a16:creationId xmlns:a16="http://schemas.microsoft.com/office/drawing/2014/main" id="{00000000-0008-0000-0200-00009A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575915" y="3917787"/>
                        <a:ext cx="172528" cy="241987"/>
                      </a:xfrm>
                      <a:custGeom>
                        <a:avLst/>
                        <a:gdLst>
                          <a:gd name="T0" fmla="*/ 59 w 125"/>
                          <a:gd name="T1" fmla="*/ 0 h 173"/>
                          <a:gd name="T2" fmla="*/ 66 w 125"/>
                          <a:gd name="T3" fmla="*/ 7 h 173"/>
                          <a:gd name="T4" fmla="*/ 68 w 125"/>
                          <a:gd name="T5" fmla="*/ 16 h 173"/>
                          <a:gd name="T6" fmla="*/ 89 w 125"/>
                          <a:gd name="T7" fmla="*/ 28 h 173"/>
                          <a:gd name="T8" fmla="*/ 66 w 125"/>
                          <a:gd name="T9" fmla="*/ 55 h 173"/>
                          <a:gd name="T10" fmla="*/ 67 w 125"/>
                          <a:gd name="T11" fmla="*/ 66 h 173"/>
                          <a:gd name="T12" fmla="*/ 66 w 125"/>
                          <a:gd name="T13" fmla="*/ 84 h 173"/>
                          <a:gd name="T14" fmla="*/ 83 w 125"/>
                          <a:gd name="T15" fmla="*/ 105 h 173"/>
                          <a:gd name="T16" fmla="*/ 125 w 125"/>
                          <a:gd name="T17" fmla="*/ 113 h 173"/>
                          <a:gd name="T18" fmla="*/ 117 w 125"/>
                          <a:gd name="T19" fmla="*/ 118 h 173"/>
                          <a:gd name="T20" fmla="*/ 114 w 125"/>
                          <a:gd name="T21" fmla="*/ 131 h 173"/>
                          <a:gd name="T22" fmla="*/ 85 w 125"/>
                          <a:gd name="T23" fmla="*/ 152 h 173"/>
                          <a:gd name="T24" fmla="*/ 84 w 125"/>
                          <a:gd name="T25" fmla="*/ 161 h 173"/>
                          <a:gd name="T26" fmla="*/ 79 w 125"/>
                          <a:gd name="T27" fmla="*/ 168 h 173"/>
                          <a:gd name="T28" fmla="*/ 70 w 125"/>
                          <a:gd name="T29" fmla="*/ 169 h 173"/>
                          <a:gd name="T30" fmla="*/ 63 w 125"/>
                          <a:gd name="T31" fmla="*/ 167 h 173"/>
                          <a:gd name="T32" fmla="*/ 51 w 125"/>
                          <a:gd name="T33" fmla="*/ 173 h 173"/>
                          <a:gd name="T34" fmla="*/ 19 w 125"/>
                          <a:gd name="T35" fmla="*/ 161 h 173"/>
                          <a:gd name="T36" fmla="*/ 21 w 125"/>
                          <a:gd name="T37" fmla="*/ 144 h 173"/>
                          <a:gd name="T38" fmla="*/ 16 w 125"/>
                          <a:gd name="T39" fmla="*/ 125 h 173"/>
                          <a:gd name="T40" fmla="*/ 19 w 125"/>
                          <a:gd name="T41" fmla="*/ 114 h 173"/>
                          <a:gd name="T42" fmla="*/ 15 w 125"/>
                          <a:gd name="T43" fmla="*/ 104 h 173"/>
                          <a:gd name="T44" fmla="*/ 5 w 125"/>
                          <a:gd name="T45" fmla="*/ 95 h 173"/>
                          <a:gd name="T46" fmla="*/ 0 w 125"/>
                          <a:gd name="T47" fmla="*/ 75 h 173"/>
                          <a:gd name="T48" fmla="*/ 13 w 125"/>
                          <a:gd name="T49" fmla="*/ 71 h 173"/>
                          <a:gd name="T50" fmla="*/ 16 w 125"/>
                          <a:gd name="T51" fmla="*/ 53 h 173"/>
                          <a:gd name="T52" fmla="*/ 46 w 125"/>
                          <a:gd name="T53" fmla="*/ 26 h 173"/>
                          <a:gd name="T54" fmla="*/ 59 w 125"/>
                          <a:gd name="T55" fmla="*/ 0 h 17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</a:cxnLst>
                        <a:rect l="0" t="0" r="r" b="b"/>
                        <a:pathLst>
                          <a:path w="125" h="173">
                            <a:moveTo>
                              <a:pt x="59" y="0"/>
                            </a:moveTo>
                            <a:lnTo>
                              <a:pt x="66" y="7"/>
                            </a:lnTo>
                            <a:lnTo>
                              <a:pt x="68" y="16"/>
                            </a:lnTo>
                            <a:lnTo>
                              <a:pt x="89" y="28"/>
                            </a:lnTo>
                            <a:lnTo>
                              <a:pt x="66" y="55"/>
                            </a:lnTo>
                            <a:lnTo>
                              <a:pt x="67" y="66"/>
                            </a:lnTo>
                            <a:lnTo>
                              <a:pt x="66" y="84"/>
                            </a:lnTo>
                            <a:lnTo>
                              <a:pt x="83" y="105"/>
                            </a:lnTo>
                            <a:lnTo>
                              <a:pt x="125" y="113"/>
                            </a:lnTo>
                            <a:lnTo>
                              <a:pt x="117" y="118"/>
                            </a:lnTo>
                            <a:lnTo>
                              <a:pt x="114" y="131"/>
                            </a:lnTo>
                            <a:lnTo>
                              <a:pt x="85" y="152"/>
                            </a:lnTo>
                            <a:lnTo>
                              <a:pt x="84" y="161"/>
                            </a:lnTo>
                            <a:lnTo>
                              <a:pt x="79" y="168"/>
                            </a:lnTo>
                            <a:lnTo>
                              <a:pt x="70" y="169"/>
                            </a:lnTo>
                            <a:lnTo>
                              <a:pt x="63" y="167"/>
                            </a:lnTo>
                            <a:lnTo>
                              <a:pt x="51" y="173"/>
                            </a:lnTo>
                            <a:lnTo>
                              <a:pt x="19" y="161"/>
                            </a:lnTo>
                            <a:lnTo>
                              <a:pt x="21" y="144"/>
                            </a:lnTo>
                            <a:lnTo>
                              <a:pt x="16" y="125"/>
                            </a:lnTo>
                            <a:lnTo>
                              <a:pt x="19" y="114"/>
                            </a:lnTo>
                            <a:lnTo>
                              <a:pt x="15" y="104"/>
                            </a:lnTo>
                            <a:lnTo>
                              <a:pt x="5" y="95"/>
                            </a:lnTo>
                            <a:lnTo>
                              <a:pt x="0" y="75"/>
                            </a:lnTo>
                            <a:lnTo>
                              <a:pt x="13" y="71"/>
                            </a:lnTo>
                            <a:lnTo>
                              <a:pt x="16" y="53"/>
                            </a:lnTo>
                            <a:lnTo>
                              <a:pt x="46" y="26"/>
                            </a:lnTo>
                            <a:lnTo>
                              <a:pt x="59" y="0"/>
                            </a:lnTo>
                            <a:close/>
                          </a:path>
                        </a:pathLst>
                      </a:custGeom>
                      <a:solidFill>
                        <a:srgbClr val="BFBFBF"/>
                      </a:solidFill>
                      <a:ln w="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101" name="Tjörn">
                        <a:extLst>
                          <a:ext uri="{FF2B5EF4-FFF2-40B4-BE49-F238E27FC236}">
                            <a16:creationId xmlns:a16="http://schemas.microsoft.com/office/drawing/2014/main" id="{00000000-0008-0000-0200-00009B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57860" y="4083729"/>
                        <a:ext cx="117299" cy="135516"/>
                      </a:xfrm>
                      <a:custGeom>
                        <a:avLst/>
                        <a:gdLst>
                          <a:gd name="T0" fmla="*/ 54 w 84"/>
                          <a:gd name="T1" fmla="*/ 0 h 97"/>
                          <a:gd name="T2" fmla="*/ 59 w 84"/>
                          <a:gd name="T3" fmla="*/ 0 h 97"/>
                          <a:gd name="T4" fmla="*/ 65 w 84"/>
                          <a:gd name="T5" fmla="*/ 3 h 97"/>
                          <a:gd name="T6" fmla="*/ 67 w 84"/>
                          <a:gd name="T7" fmla="*/ 4 h 97"/>
                          <a:gd name="T8" fmla="*/ 68 w 84"/>
                          <a:gd name="T9" fmla="*/ 8 h 97"/>
                          <a:gd name="T10" fmla="*/ 62 w 84"/>
                          <a:gd name="T11" fmla="*/ 19 h 97"/>
                          <a:gd name="T12" fmla="*/ 67 w 84"/>
                          <a:gd name="T13" fmla="*/ 23 h 97"/>
                          <a:gd name="T14" fmla="*/ 77 w 84"/>
                          <a:gd name="T15" fmla="*/ 15 h 97"/>
                          <a:gd name="T16" fmla="*/ 83 w 84"/>
                          <a:gd name="T17" fmla="*/ 23 h 97"/>
                          <a:gd name="T18" fmla="*/ 84 w 84"/>
                          <a:gd name="T19" fmla="*/ 33 h 97"/>
                          <a:gd name="T20" fmla="*/ 84 w 84"/>
                          <a:gd name="T21" fmla="*/ 46 h 97"/>
                          <a:gd name="T22" fmla="*/ 80 w 84"/>
                          <a:gd name="T23" fmla="*/ 55 h 97"/>
                          <a:gd name="T24" fmla="*/ 75 w 84"/>
                          <a:gd name="T25" fmla="*/ 61 h 97"/>
                          <a:gd name="T26" fmla="*/ 69 w 84"/>
                          <a:gd name="T27" fmla="*/ 61 h 97"/>
                          <a:gd name="T28" fmla="*/ 68 w 84"/>
                          <a:gd name="T29" fmla="*/ 53 h 97"/>
                          <a:gd name="T30" fmla="*/ 62 w 84"/>
                          <a:gd name="T31" fmla="*/ 51 h 97"/>
                          <a:gd name="T32" fmla="*/ 58 w 84"/>
                          <a:gd name="T33" fmla="*/ 71 h 97"/>
                          <a:gd name="T34" fmla="*/ 58 w 84"/>
                          <a:gd name="T35" fmla="*/ 75 h 97"/>
                          <a:gd name="T36" fmla="*/ 43 w 84"/>
                          <a:gd name="T37" fmla="*/ 80 h 97"/>
                          <a:gd name="T38" fmla="*/ 38 w 84"/>
                          <a:gd name="T39" fmla="*/ 84 h 97"/>
                          <a:gd name="T40" fmla="*/ 35 w 84"/>
                          <a:gd name="T41" fmla="*/ 96 h 97"/>
                          <a:gd name="T42" fmla="*/ 22 w 84"/>
                          <a:gd name="T43" fmla="*/ 97 h 97"/>
                          <a:gd name="T44" fmla="*/ 17 w 84"/>
                          <a:gd name="T45" fmla="*/ 91 h 97"/>
                          <a:gd name="T46" fmla="*/ 21 w 84"/>
                          <a:gd name="T47" fmla="*/ 80 h 97"/>
                          <a:gd name="T48" fmla="*/ 9 w 84"/>
                          <a:gd name="T49" fmla="*/ 72 h 97"/>
                          <a:gd name="T50" fmla="*/ 9 w 84"/>
                          <a:gd name="T51" fmla="*/ 59 h 97"/>
                          <a:gd name="T52" fmla="*/ 14 w 84"/>
                          <a:gd name="T53" fmla="*/ 54 h 97"/>
                          <a:gd name="T54" fmla="*/ 25 w 84"/>
                          <a:gd name="T55" fmla="*/ 58 h 97"/>
                          <a:gd name="T56" fmla="*/ 25 w 84"/>
                          <a:gd name="T57" fmla="*/ 46 h 97"/>
                          <a:gd name="T58" fmla="*/ 14 w 84"/>
                          <a:gd name="T59" fmla="*/ 44 h 97"/>
                          <a:gd name="T60" fmla="*/ 4 w 84"/>
                          <a:gd name="T61" fmla="*/ 45 h 97"/>
                          <a:gd name="T62" fmla="*/ 0 w 84"/>
                          <a:gd name="T63" fmla="*/ 38 h 97"/>
                          <a:gd name="T64" fmla="*/ 0 w 84"/>
                          <a:gd name="T65" fmla="*/ 33 h 97"/>
                          <a:gd name="T66" fmla="*/ 5 w 84"/>
                          <a:gd name="T67" fmla="*/ 24 h 97"/>
                          <a:gd name="T68" fmla="*/ 14 w 84"/>
                          <a:gd name="T69" fmla="*/ 21 h 97"/>
                          <a:gd name="T70" fmla="*/ 25 w 84"/>
                          <a:gd name="T71" fmla="*/ 23 h 97"/>
                          <a:gd name="T72" fmla="*/ 33 w 84"/>
                          <a:gd name="T73" fmla="*/ 25 h 97"/>
                          <a:gd name="T74" fmla="*/ 42 w 84"/>
                          <a:gd name="T75" fmla="*/ 23 h 97"/>
                          <a:gd name="T76" fmla="*/ 46 w 84"/>
                          <a:gd name="T77" fmla="*/ 15 h 97"/>
                          <a:gd name="T78" fmla="*/ 50 w 84"/>
                          <a:gd name="T79" fmla="*/ 8 h 97"/>
                          <a:gd name="T80" fmla="*/ 54 w 84"/>
                          <a:gd name="T81" fmla="*/ 0 h 9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</a:cxnLst>
                        <a:rect l="0" t="0" r="r" b="b"/>
                        <a:pathLst>
                          <a:path w="84" h="97">
                            <a:moveTo>
                              <a:pt x="54" y="0"/>
                            </a:moveTo>
                            <a:lnTo>
                              <a:pt x="59" y="0"/>
                            </a:lnTo>
                            <a:lnTo>
                              <a:pt x="65" y="3"/>
                            </a:lnTo>
                            <a:lnTo>
                              <a:pt x="67" y="4"/>
                            </a:lnTo>
                            <a:lnTo>
                              <a:pt x="68" y="8"/>
                            </a:lnTo>
                            <a:lnTo>
                              <a:pt x="62" y="19"/>
                            </a:lnTo>
                            <a:lnTo>
                              <a:pt x="67" y="23"/>
                            </a:lnTo>
                            <a:lnTo>
                              <a:pt x="77" y="15"/>
                            </a:lnTo>
                            <a:lnTo>
                              <a:pt x="83" y="23"/>
                            </a:lnTo>
                            <a:lnTo>
                              <a:pt x="84" y="33"/>
                            </a:lnTo>
                            <a:lnTo>
                              <a:pt x="84" y="46"/>
                            </a:lnTo>
                            <a:lnTo>
                              <a:pt x="80" y="55"/>
                            </a:lnTo>
                            <a:lnTo>
                              <a:pt x="75" y="61"/>
                            </a:lnTo>
                            <a:lnTo>
                              <a:pt x="69" y="61"/>
                            </a:lnTo>
                            <a:lnTo>
                              <a:pt x="68" y="53"/>
                            </a:lnTo>
                            <a:lnTo>
                              <a:pt x="62" y="51"/>
                            </a:lnTo>
                            <a:lnTo>
                              <a:pt x="58" y="71"/>
                            </a:lnTo>
                            <a:lnTo>
                              <a:pt x="58" y="75"/>
                            </a:lnTo>
                            <a:lnTo>
                              <a:pt x="43" y="80"/>
                            </a:lnTo>
                            <a:lnTo>
                              <a:pt x="38" y="84"/>
                            </a:lnTo>
                            <a:lnTo>
                              <a:pt x="35" y="96"/>
                            </a:lnTo>
                            <a:lnTo>
                              <a:pt x="22" y="97"/>
                            </a:lnTo>
                            <a:lnTo>
                              <a:pt x="17" y="91"/>
                            </a:lnTo>
                            <a:lnTo>
                              <a:pt x="21" y="80"/>
                            </a:lnTo>
                            <a:lnTo>
                              <a:pt x="9" y="72"/>
                            </a:lnTo>
                            <a:lnTo>
                              <a:pt x="9" y="59"/>
                            </a:lnTo>
                            <a:lnTo>
                              <a:pt x="14" y="54"/>
                            </a:lnTo>
                            <a:lnTo>
                              <a:pt x="25" y="58"/>
                            </a:lnTo>
                            <a:lnTo>
                              <a:pt x="25" y="46"/>
                            </a:lnTo>
                            <a:lnTo>
                              <a:pt x="14" y="44"/>
                            </a:lnTo>
                            <a:lnTo>
                              <a:pt x="4" y="45"/>
                            </a:lnTo>
                            <a:lnTo>
                              <a:pt x="0" y="38"/>
                            </a:lnTo>
                            <a:lnTo>
                              <a:pt x="0" y="33"/>
                            </a:lnTo>
                            <a:lnTo>
                              <a:pt x="5" y="24"/>
                            </a:lnTo>
                            <a:lnTo>
                              <a:pt x="14" y="21"/>
                            </a:lnTo>
                            <a:lnTo>
                              <a:pt x="25" y="23"/>
                            </a:lnTo>
                            <a:lnTo>
                              <a:pt x="33" y="25"/>
                            </a:lnTo>
                            <a:lnTo>
                              <a:pt x="42" y="23"/>
                            </a:lnTo>
                            <a:lnTo>
                              <a:pt x="46" y="15"/>
                            </a:lnTo>
                            <a:lnTo>
                              <a:pt x="50" y="8"/>
                            </a:lnTo>
                            <a:lnTo>
                              <a:pt x="54" y="0"/>
                            </a:lnTo>
                            <a:close/>
                          </a:path>
                        </a:pathLst>
                      </a:custGeom>
                      <a:solidFill>
                        <a:srgbClr val="BFBFBF"/>
                      </a:solidFill>
                      <a:ln w="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102" name="Orust2">
                        <a:extLst>
                          <a:ext uri="{FF2B5EF4-FFF2-40B4-BE49-F238E27FC236}">
                            <a16:creationId xmlns:a16="http://schemas.microsoft.com/office/drawing/2014/main" id="{00000000-0008-0000-0200-00009C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46818" y="3944065"/>
                        <a:ext cx="57969" cy="40086"/>
                      </a:xfrm>
                      <a:custGeom>
                        <a:avLst/>
                        <a:gdLst>
                          <a:gd name="T0" fmla="*/ 42 w 42"/>
                          <a:gd name="T1" fmla="*/ 0 h 28"/>
                          <a:gd name="T2" fmla="*/ 38 w 42"/>
                          <a:gd name="T3" fmla="*/ 11 h 28"/>
                          <a:gd name="T4" fmla="*/ 29 w 42"/>
                          <a:gd name="T5" fmla="*/ 22 h 28"/>
                          <a:gd name="T6" fmla="*/ 16 w 42"/>
                          <a:gd name="T7" fmla="*/ 26 h 28"/>
                          <a:gd name="T8" fmla="*/ 0 w 42"/>
                          <a:gd name="T9" fmla="*/ 28 h 28"/>
                          <a:gd name="T10" fmla="*/ 3 w 42"/>
                          <a:gd name="T11" fmla="*/ 21 h 28"/>
                          <a:gd name="T12" fmla="*/ 11 w 42"/>
                          <a:gd name="T13" fmla="*/ 13 h 28"/>
                          <a:gd name="T14" fmla="*/ 25 w 42"/>
                          <a:gd name="T15" fmla="*/ 1 h 28"/>
                          <a:gd name="T16" fmla="*/ 42 w 42"/>
                          <a:gd name="T17" fmla="*/ 0 h 2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42" h="28">
                            <a:moveTo>
                              <a:pt x="42" y="0"/>
                            </a:moveTo>
                            <a:lnTo>
                              <a:pt x="38" y="11"/>
                            </a:lnTo>
                            <a:lnTo>
                              <a:pt x="29" y="22"/>
                            </a:lnTo>
                            <a:lnTo>
                              <a:pt x="16" y="26"/>
                            </a:lnTo>
                            <a:lnTo>
                              <a:pt x="0" y="28"/>
                            </a:lnTo>
                            <a:lnTo>
                              <a:pt x="3" y="21"/>
                            </a:lnTo>
                            <a:lnTo>
                              <a:pt x="11" y="13"/>
                            </a:lnTo>
                            <a:lnTo>
                              <a:pt x="25" y="1"/>
                            </a:lnTo>
                            <a:lnTo>
                              <a:pt x="42" y="0"/>
                            </a:lnTo>
                            <a:close/>
                          </a:path>
                        </a:pathLst>
                      </a:custGeom>
                      <a:solidFill>
                        <a:srgbClr val="BFBFBF"/>
                      </a:solidFill>
                      <a:ln w="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103" name="Orust">
                        <a:extLst>
                          <a:ext uri="{FF2B5EF4-FFF2-40B4-BE49-F238E27FC236}">
                            <a16:creationId xmlns:a16="http://schemas.microsoft.com/office/drawing/2014/main" id="{00000000-0008-0000-0200-00009D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01271" y="3909489"/>
                        <a:ext cx="226336" cy="194986"/>
                      </a:xfrm>
                      <a:custGeom>
                        <a:avLst/>
                        <a:gdLst>
                          <a:gd name="T0" fmla="*/ 127 w 163"/>
                          <a:gd name="T1" fmla="*/ 0 h 140"/>
                          <a:gd name="T2" fmla="*/ 139 w 163"/>
                          <a:gd name="T3" fmla="*/ 11 h 140"/>
                          <a:gd name="T4" fmla="*/ 142 w 163"/>
                          <a:gd name="T5" fmla="*/ 25 h 140"/>
                          <a:gd name="T6" fmla="*/ 146 w 163"/>
                          <a:gd name="T7" fmla="*/ 27 h 140"/>
                          <a:gd name="T8" fmla="*/ 151 w 163"/>
                          <a:gd name="T9" fmla="*/ 31 h 140"/>
                          <a:gd name="T10" fmla="*/ 158 w 163"/>
                          <a:gd name="T11" fmla="*/ 38 h 140"/>
                          <a:gd name="T12" fmla="*/ 160 w 163"/>
                          <a:gd name="T13" fmla="*/ 44 h 140"/>
                          <a:gd name="T14" fmla="*/ 162 w 163"/>
                          <a:gd name="T15" fmla="*/ 51 h 140"/>
                          <a:gd name="T16" fmla="*/ 162 w 163"/>
                          <a:gd name="T17" fmla="*/ 52 h 140"/>
                          <a:gd name="T18" fmla="*/ 159 w 163"/>
                          <a:gd name="T19" fmla="*/ 56 h 140"/>
                          <a:gd name="T20" fmla="*/ 155 w 163"/>
                          <a:gd name="T21" fmla="*/ 64 h 140"/>
                          <a:gd name="T22" fmla="*/ 154 w 163"/>
                          <a:gd name="T23" fmla="*/ 73 h 140"/>
                          <a:gd name="T24" fmla="*/ 155 w 163"/>
                          <a:gd name="T25" fmla="*/ 81 h 140"/>
                          <a:gd name="T26" fmla="*/ 158 w 163"/>
                          <a:gd name="T27" fmla="*/ 86 h 140"/>
                          <a:gd name="T28" fmla="*/ 152 w 163"/>
                          <a:gd name="T29" fmla="*/ 110 h 140"/>
                          <a:gd name="T30" fmla="*/ 144 w 163"/>
                          <a:gd name="T31" fmla="*/ 111 h 140"/>
                          <a:gd name="T32" fmla="*/ 127 w 163"/>
                          <a:gd name="T33" fmla="*/ 114 h 140"/>
                          <a:gd name="T34" fmla="*/ 117 w 163"/>
                          <a:gd name="T35" fmla="*/ 118 h 140"/>
                          <a:gd name="T36" fmla="*/ 114 w 163"/>
                          <a:gd name="T37" fmla="*/ 121 h 140"/>
                          <a:gd name="T38" fmla="*/ 113 w 163"/>
                          <a:gd name="T39" fmla="*/ 125 h 140"/>
                          <a:gd name="T40" fmla="*/ 105 w 163"/>
                          <a:gd name="T41" fmla="*/ 125 h 140"/>
                          <a:gd name="T42" fmla="*/ 83 w 163"/>
                          <a:gd name="T43" fmla="*/ 101 h 140"/>
                          <a:gd name="T44" fmla="*/ 69 w 163"/>
                          <a:gd name="T45" fmla="*/ 114 h 140"/>
                          <a:gd name="T46" fmla="*/ 59 w 163"/>
                          <a:gd name="T47" fmla="*/ 133 h 140"/>
                          <a:gd name="T48" fmla="*/ 41 w 163"/>
                          <a:gd name="T49" fmla="*/ 140 h 140"/>
                          <a:gd name="T50" fmla="*/ 28 w 163"/>
                          <a:gd name="T51" fmla="*/ 140 h 140"/>
                          <a:gd name="T52" fmla="*/ 34 w 163"/>
                          <a:gd name="T53" fmla="*/ 123 h 140"/>
                          <a:gd name="T54" fmla="*/ 29 w 163"/>
                          <a:gd name="T55" fmla="*/ 106 h 140"/>
                          <a:gd name="T56" fmla="*/ 17 w 163"/>
                          <a:gd name="T57" fmla="*/ 86 h 140"/>
                          <a:gd name="T58" fmla="*/ 0 w 163"/>
                          <a:gd name="T59" fmla="*/ 91 h 140"/>
                          <a:gd name="T60" fmla="*/ 17 w 163"/>
                          <a:gd name="T61" fmla="*/ 65 h 140"/>
                          <a:gd name="T62" fmla="*/ 45 w 163"/>
                          <a:gd name="T63" fmla="*/ 63 h 140"/>
                          <a:gd name="T64" fmla="*/ 72 w 163"/>
                          <a:gd name="T65" fmla="*/ 49 h 140"/>
                          <a:gd name="T66" fmla="*/ 108 w 163"/>
                          <a:gd name="T67" fmla="*/ 32 h 140"/>
                          <a:gd name="T68" fmla="*/ 108 w 163"/>
                          <a:gd name="T69" fmla="*/ 15 h 140"/>
                          <a:gd name="T70" fmla="*/ 121 w 163"/>
                          <a:gd name="T71" fmla="*/ 0 h 14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</a:cxnLst>
                        <a:rect l="0" t="0" r="r" b="b"/>
                        <a:pathLst>
                          <a:path w="163" h="140">
                            <a:moveTo>
                              <a:pt x="121" y="0"/>
                            </a:moveTo>
                            <a:lnTo>
                              <a:pt x="127" y="0"/>
                            </a:lnTo>
                            <a:lnTo>
                              <a:pt x="139" y="1"/>
                            </a:lnTo>
                            <a:lnTo>
                              <a:pt x="139" y="11"/>
                            </a:lnTo>
                            <a:lnTo>
                              <a:pt x="142" y="25"/>
                            </a:lnTo>
                            <a:lnTo>
                              <a:pt x="142" y="25"/>
                            </a:lnTo>
                            <a:lnTo>
                              <a:pt x="143" y="26"/>
                            </a:lnTo>
                            <a:lnTo>
                              <a:pt x="146" y="27"/>
                            </a:lnTo>
                            <a:lnTo>
                              <a:pt x="148" y="29"/>
                            </a:lnTo>
                            <a:lnTo>
                              <a:pt x="151" y="31"/>
                            </a:lnTo>
                            <a:lnTo>
                              <a:pt x="155" y="34"/>
                            </a:lnTo>
                            <a:lnTo>
                              <a:pt x="158" y="38"/>
                            </a:lnTo>
                            <a:lnTo>
                              <a:pt x="159" y="42"/>
                            </a:lnTo>
                            <a:lnTo>
                              <a:pt x="160" y="44"/>
                            </a:lnTo>
                            <a:lnTo>
                              <a:pt x="162" y="48"/>
                            </a:lnTo>
                            <a:lnTo>
                              <a:pt x="162" y="51"/>
                            </a:lnTo>
                            <a:lnTo>
                              <a:pt x="163" y="51"/>
                            </a:lnTo>
                            <a:lnTo>
                              <a:pt x="162" y="52"/>
                            </a:lnTo>
                            <a:lnTo>
                              <a:pt x="160" y="53"/>
                            </a:lnTo>
                            <a:lnTo>
                              <a:pt x="159" y="56"/>
                            </a:lnTo>
                            <a:lnTo>
                              <a:pt x="158" y="60"/>
                            </a:lnTo>
                            <a:lnTo>
                              <a:pt x="155" y="64"/>
                            </a:lnTo>
                            <a:lnTo>
                              <a:pt x="155" y="68"/>
                            </a:lnTo>
                            <a:lnTo>
                              <a:pt x="154" y="73"/>
                            </a:lnTo>
                            <a:lnTo>
                              <a:pt x="155" y="77"/>
                            </a:lnTo>
                            <a:lnTo>
                              <a:pt x="155" y="81"/>
                            </a:lnTo>
                            <a:lnTo>
                              <a:pt x="156" y="84"/>
                            </a:lnTo>
                            <a:lnTo>
                              <a:pt x="158" y="86"/>
                            </a:lnTo>
                            <a:lnTo>
                              <a:pt x="158" y="86"/>
                            </a:lnTo>
                            <a:lnTo>
                              <a:pt x="152" y="110"/>
                            </a:lnTo>
                            <a:lnTo>
                              <a:pt x="147" y="111"/>
                            </a:lnTo>
                            <a:lnTo>
                              <a:pt x="144" y="111"/>
                            </a:lnTo>
                            <a:lnTo>
                              <a:pt x="137" y="112"/>
                            </a:lnTo>
                            <a:lnTo>
                              <a:pt x="127" y="114"/>
                            </a:lnTo>
                            <a:lnTo>
                              <a:pt x="120" y="115"/>
                            </a:lnTo>
                            <a:lnTo>
                              <a:pt x="117" y="118"/>
                            </a:lnTo>
                            <a:lnTo>
                              <a:pt x="114" y="119"/>
                            </a:lnTo>
                            <a:lnTo>
                              <a:pt x="114" y="121"/>
                            </a:lnTo>
                            <a:lnTo>
                              <a:pt x="113" y="123"/>
                            </a:lnTo>
                            <a:lnTo>
                              <a:pt x="113" y="125"/>
                            </a:lnTo>
                            <a:lnTo>
                              <a:pt x="113" y="125"/>
                            </a:lnTo>
                            <a:lnTo>
                              <a:pt x="105" y="125"/>
                            </a:lnTo>
                            <a:lnTo>
                              <a:pt x="106" y="116"/>
                            </a:lnTo>
                            <a:lnTo>
                              <a:pt x="83" y="101"/>
                            </a:lnTo>
                            <a:lnTo>
                              <a:pt x="74" y="107"/>
                            </a:lnTo>
                            <a:lnTo>
                              <a:pt x="69" y="114"/>
                            </a:lnTo>
                            <a:lnTo>
                              <a:pt x="65" y="125"/>
                            </a:lnTo>
                            <a:lnTo>
                              <a:pt x="59" y="133"/>
                            </a:lnTo>
                            <a:lnTo>
                              <a:pt x="55" y="140"/>
                            </a:lnTo>
                            <a:lnTo>
                              <a:pt x="41" y="140"/>
                            </a:lnTo>
                            <a:lnTo>
                              <a:pt x="36" y="135"/>
                            </a:lnTo>
                            <a:lnTo>
                              <a:pt x="28" y="140"/>
                            </a:lnTo>
                            <a:lnTo>
                              <a:pt x="25" y="133"/>
                            </a:lnTo>
                            <a:lnTo>
                              <a:pt x="34" y="123"/>
                            </a:lnTo>
                            <a:lnTo>
                              <a:pt x="36" y="116"/>
                            </a:lnTo>
                            <a:lnTo>
                              <a:pt x="29" y="106"/>
                            </a:lnTo>
                            <a:lnTo>
                              <a:pt x="17" y="91"/>
                            </a:lnTo>
                            <a:lnTo>
                              <a:pt x="17" y="86"/>
                            </a:lnTo>
                            <a:lnTo>
                              <a:pt x="10" y="85"/>
                            </a:lnTo>
                            <a:lnTo>
                              <a:pt x="0" y="91"/>
                            </a:lnTo>
                            <a:lnTo>
                              <a:pt x="6" y="78"/>
                            </a:lnTo>
                            <a:lnTo>
                              <a:pt x="17" y="65"/>
                            </a:lnTo>
                            <a:lnTo>
                              <a:pt x="33" y="70"/>
                            </a:lnTo>
                            <a:lnTo>
                              <a:pt x="45" y="63"/>
                            </a:lnTo>
                            <a:lnTo>
                              <a:pt x="57" y="59"/>
                            </a:lnTo>
                            <a:lnTo>
                              <a:pt x="72" y="49"/>
                            </a:lnTo>
                            <a:lnTo>
                              <a:pt x="86" y="32"/>
                            </a:lnTo>
                            <a:lnTo>
                              <a:pt x="108" y="32"/>
                            </a:lnTo>
                            <a:lnTo>
                              <a:pt x="109" y="26"/>
                            </a:lnTo>
                            <a:lnTo>
                              <a:pt x="108" y="15"/>
                            </a:lnTo>
                            <a:lnTo>
                              <a:pt x="110" y="9"/>
                            </a:lnTo>
                            <a:lnTo>
                              <a:pt x="121" y="0"/>
                            </a:lnTo>
                            <a:close/>
                          </a:path>
                        </a:pathLst>
                      </a:custGeom>
                      <a:solidFill>
                        <a:srgbClr val="BFBFBF"/>
                      </a:solidFill>
                      <a:ln w="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104" name="Stenungsund">
                        <a:extLst>
                          <a:ext uri="{FF2B5EF4-FFF2-40B4-BE49-F238E27FC236}">
                            <a16:creationId xmlns:a16="http://schemas.microsoft.com/office/drawing/2014/main" id="{00000000-0008-0000-0200-00009E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475159" y="4029792"/>
                        <a:ext cx="129741" cy="170092"/>
                      </a:xfrm>
                      <a:custGeom>
                        <a:avLst/>
                        <a:gdLst>
                          <a:gd name="T0" fmla="*/ 40 w 94"/>
                          <a:gd name="T1" fmla="*/ 0 h 122"/>
                          <a:gd name="T2" fmla="*/ 56 w 94"/>
                          <a:gd name="T3" fmla="*/ 4 h 122"/>
                          <a:gd name="T4" fmla="*/ 63 w 94"/>
                          <a:gd name="T5" fmla="*/ 13 h 122"/>
                          <a:gd name="T6" fmla="*/ 78 w 94"/>
                          <a:gd name="T7" fmla="*/ 15 h 122"/>
                          <a:gd name="T8" fmla="*/ 88 w 94"/>
                          <a:gd name="T9" fmla="*/ 24 h 122"/>
                          <a:gd name="T10" fmla="*/ 92 w 94"/>
                          <a:gd name="T11" fmla="*/ 34 h 122"/>
                          <a:gd name="T12" fmla="*/ 89 w 94"/>
                          <a:gd name="T13" fmla="*/ 45 h 122"/>
                          <a:gd name="T14" fmla="*/ 94 w 94"/>
                          <a:gd name="T15" fmla="*/ 64 h 122"/>
                          <a:gd name="T16" fmla="*/ 92 w 94"/>
                          <a:gd name="T17" fmla="*/ 81 h 122"/>
                          <a:gd name="T18" fmla="*/ 82 w 94"/>
                          <a:gd name="T19" fmla="*/ 98 h 122"/>
                          <a:gd name="T20" fmla="*/ 76 w 94"/>
                          <a:gd name="T21" fmla="*/ 100 h 122"/>
                          <a:gd name="T22" fmla="*/ 73 w 94"/>
                          <a:gd name="T23" fmla="*/ 104 h 122"/>
                          <a:gd name="T24" fmla="*/ 73 w 94"/>
                          <a:gd name="T25" fmla="*/ 114 h 122"/>
                          <a:gd name="T26" fmla="*/ 69 w 94"/>
                          <a:gd name="T27" fmla="*/ 122 h 122"/>
                          <a:gd name="T28" fmla="*/ 27 w 94"/>
                          <a:gd name="T29" fmla="*/ 122 h 122"/>
                          <a:gd name="T30" fmla="*/ 0 w 94"/>
                          <a:gd name="T31" fmla="*/ 115 h 122"/>
                          <a:gd name="T32" fmla="*/ 17 w 94"/>
                          <a:gd name="T33" fmla="*/ 97 h 122"/>
                          <a:gd name="T34" fmla="*/ 22 w 94"/>
                          <a:gd name="T35" fmla="*/ 83 h 122"/>
                          <a:gd name="T36" fmla="*/ 22 w 94"/>
                          <a:gd name="T37" fmla="*/ 68 h 122"/>
                          <a:gd name="T38" fmla="*/ 19 w 94"/>
                          <a:gd name="T39" fmla="*/ 54 h 122"/>
                          <a:gd name="T40" fmla="*/ 19 w 94"/>
                          <a:gd name="T41" fmla="*/ 41 h 122"/>
                          <a:gd name="T42" fmla="*/ 33 w 94"/>
                          <a:gd name="T43" fmla="*/ 25 h 122"/>
                          <a:gd name="T44" fmla="*/ 39 w 94"/>
                          <a:gd name="T45" fmla="*/ 16 h 122"/>
                          <a:gd name="T46" fmla="*/ 40 w 94"/>
                          <a:gd name="T47" fmla="*/ 0 h 12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</a:cxnLst>
                        <a:rect l="0" t="0" r="r" b="b"/>
                        <a:pathLst>
                          <a:path w="94" h="122">
                            <a:moveTo>
                              <a:pt x="40" y="0"/>
                            </a:moveTo>
                            <a:lnTo>
                              <a:pt x="56" y="4"/>
                            </a:lnTo>
                            <a:lnTo>
                              <a:pt x="63" y="13"/>
                            </a:lnTo>
                            <a:lnTo>
                              <a:pt x="78" y="15"/>
                            </a:lnTo>
                            <a:lnTo>
                              <a:pt x="88" y="24"/>
                            </a:lnTo>
                            <a:lnTo>
                              <a:pt x="92" y="34"/>
                            </a:lnTo>
                            <a:lnTo>
                              <a:pt x="89" y="45"/>
                            </a:lnTo>
                            <a:lnTo>
                              <a:pt x="94" y="64"/>
                            </a:lnTo>
                            <a:lnTo>
                              <a:pt x="92" y="81"/>
                            </a:lnTo>
                            <a:lnTo>
                              <a:pt x="82" y="98"/>
                            </a:lnTo>
                            <a:lnTo>
                              <a:pt x="76" y="100"/>
                            </a:lnTo>
                            <a:lnTo>
                              <a:pt x="73" y="104"/>
                            </a:lnTo>
                            <a:lnTo>
                              <a:pt x="73" y="114"/>
                            </a:lnTo>
                            <a:lnTo>
                              <a:pt x="69" y="122"/>
                            </a:lnTo>
                            <a:lnTo>
                              <a:pt x="27" y="122"/>
                            </a:lnTo>
                            <a:lnTo>
                              <a:pt x="0" y="115"/>
                            </a:lnTo>
                            <a:lnTo>
                              <a:pt x="17" y="97"/>
                            </a:lnTo>
                            <a:lnTo>
                              <a:pt x="22" y="83"/>
                            </a:lnTo>
                            <a:lnTo>
                              <a:pt x="22" y="68"/>
                            </a:lnTo>
                            <a:lnTo>
                              <a:pt x="19" y="54"/>
                            </a:lnTo>
                            <a:lnTo>
                              <a:pt x="19" y="41"/>
                            </a:lnTo>
                            <a:lnTo>
                              <a:pt x="33" y="25"/>
                            </a:lnTo>
                            <a:lnTo>
                              <a:pt x="39" y="16"/>
                            </a:lnTo>
                            <a:lnTo>
                              <a:pt x="40" y="0"/>
                            </a:lnTo>
                            <a:close/>
                          </a:path>
                        </a:pathLst>
                      </a:custGeom>
                      <a:solidFill>
                        <a:srgbClr val="BFBFBF"/>
                      </a:solidFill>
                      <a:ln w="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sp>
                    <p:nvSpPr>
                      <p:cNvPr id="105" name="Kungälv2">
                        <a:extLst>
                          <a:ext uri="{FF2B5EF4-FFF2-40B4-BE49-F238E27FC236}">
                            <a16:creationId xmlns:a16="http://schemas.microsoft.com/office/drawing/2014/main" id="{00000000-0008-0000-0200-00009F01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81324" y="4245522"/>
                        <a:ext cx="57950" cy="37319"/>
                      </a:xfrm>
                      <a:custGeom>
                        <a:avLst/>
                        <a:gdLst>
                          <a:gd name="T0" fmla="*/ 25 w 41"/>
                          <a:gd name="T1" fmla="*/ 0 h 26"/>
                          <a:gd name="T2" fmla="*/ 41 w 41"/>
                          <a:gd name="T3" fmla="*/ 0 h 26"/>
                          <a:gd name="T4" fmla="*/ 37 w 41"/>
                          <a:gd name="T5" fmla="*/ 15 h 26"/>
                          <a:gd name="T6" fmla="*/ 13 w 41"/>
                          <a:gd name="T7" fmla="*/ 26 h 26"/>
                          <a:gd name="T8" fmla="*/ 0 w 41"/>
                          <a:gd name="T9" fmla="*/ 19 h 26"/>
                          <a:gd name="T10" fmla="*/ 13 w 41"/>
                          <a:gd name="T11" fmla="*/ 2 h 26"/>
                          <a:gd name="T12" fmla="*/ 25 w 41"/>
                          <a:gd name="T13" fmla="*/ 0 h 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41" h="26">
                            <a:moveTo>
                              <a:pt x="25" y="0"/>
                            </a:moveTo>
                            <a:lnTo>
                              <a:pt x="41" y="0"/>
                            </a:lnTo>
                            <a:lnTo>
                              <a:pt x="37" y="15"/>
                            </a:lnTo>
                            <a:lnTo>
                              <a:pt x="13" y="26"/>
                            </a:lnTo>
                            <a:lnTo>
                              <a:pt x="0" y="19"/>
                            </a:lnTo>
                            <a:lnTo>
                              <a:pt x="13" y="2"/>
                            </a:lnTo>
                            <a:lnTo>
                              <a:pt x="25" y="0"/>
                            </a:lnTo>
                            <a:close/>
                          </a:path>
                        </a:pathLst>
                      </a:custGeom>
                      <a:solidFill>
                        <a:srgbClr val="BFBFBF"/>
                      </a:solidFill>
                      <a:ln w="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  <p:grpSp>
                    <p:nvGrpSpPr>
                      <p:cNvPr id="106" name="Group 8">
                        <a:extLst>
                          <a:ext uri="{FF2B5EF4-FFF2-40B4-BE49-F238E27FC236}">
                            <a16:creationId xmlns:a16="http://schemas.microsoft.com/office/drawing/2014/main" id="{00000000-0008-0000-0200-00000900000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520707" y="468975"/>
                        <a:ext cx="3461488" cy="2956520"/>
                        <a:chOff x="6520707" y="468975"/>
                        <a:chExt cx="3461488" cy="2956520"/>
                      </a:xfrm>
                    </p:grpSpPr>
                    <p:sp>
                      <p:nvSpPr>
                        <p:cNvPr id="108" name="Surahammar">
                          <a:extLst>
                            <a:ext uri="{FF2B5EF4-FFF2-40B4-BE49-F238E27FC236}">
                              <a16:creationId xmlns:a16="http://schemas.microsoft.com/office/drawing/2014/main" id="{00000000-0008-0000-0200-00006B010000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392243" y="2581958"/>
                          <a:ext cx="162847" cy="208815"/>
                        </a:xfrm>
                        <a:custGeom>
                          <a:avLst/>
                          <a:gdLst>
                            <a:gd name="T0" fmla="*/ 58 w 117"/>
                            <a:gd name="T1" fmla="*/ 0 h 150"/>
                            <a:gd name="T2" fmla="*/ 89 w 117"/>
                            <a:gd name="T3" fmla="*/ 23 h 150"/>
                            <a:gd name="T4" fmla="*/ 92 w 117"/>
                            <a:gd name="T5" fmla="*/ 51 h 150"/>
                            <a:gd name="T6" fmla="*/ 113 w 117"/>
                            <a:gd name="T7" fmla="*/ 70 h 150"/>
                            <a:gd name="T8" fmla="*/ 115 w 117"/>
                            <a:gd name="T9" fmla="*/ 78 h 150"/>
                            <a:gd name="T10" fmla="*/ 117 w 117"/>
                            <a:gd name="T11" fmla="*/ 115 h 150"/>
                            <a:gd name="T12" fmla="*/ 109 w 117"/>
                            <a:gd name="T13" fmla="*/ 136 h 150"/>
                            <a:gd name="T14" fmla="*/ 97 w 117"/>
                            <a:gd name="T15" fmla="*/ 146 h 150"/>
                            <a:gd name="T16" fmla="*/ 79 w 117"/>
                            <a:gd name="T17" fmla="*/ 137 h 150"/>
                            <a:gd name="T18" fmla="*/ 62 w 117"/>
                            <a:gd name="T19" fmla="*/ 150 h 150"/>
                            <a:gd name="T20" fmla="*/ 21 w 117"/>
                            <a:gd name="T21" fmla="*/ 112 h 150"/>
                            <a:gd name="T22" fmla="*/ 20 w 117"/>
                            <a:gd name="T23" fmla="*/ 61 h 150"/>
                            <a:gd name="T24" fmla="*/ 0 w 117"/>
                            <a:gd name="T25" fmla="*/ 29 h 150"/>
                            <a:gd name="T26" fmla="*/ 58 w 117"/>
                            <a:gd name="T27" fmla="*/ 0 h 15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</a:cxnLst>
                          <a:rect l="0" t="0" r="r" b="b"/>
                          <a:pathLst>
                            <a:path w="117" h="150">
                              <a:moveTo>
                                <a:pt x="58" y="0"/>
                              </a:moveTo>
                              <a:lnTo>
                                <a:pt x="89" y="23"/>
                              </a:lnTo>
                              <a:lnTo>
                                <a:pt x="92" y="51"/>
                              </a:lnTo>
                              <a:lnTo>
                                <a:pt x="113" y="70"/>
                              </a:lnTo>
                              <a:lnTo>
                                <a:pt x="115" y="78"/>
                              </a:lnTo>
                              <a:lnTo>
                                <a:pt x="117" y="115"/>
                              </a:lnTo>
                              <a:lnTo>
                                <a:pt x="109" y="136"/>
                              </a:lnTo>
                              <a:lnTo>
                                <a:pt x="97" y="146"/>
                              </a:lnTo>
                              <a:lnTo>
                                <a:pt x="79" y="137"/>
                              </a:lnTo>
                              <a:lnTo>
                                <a:pt x="62" y="150"/>
                              </a:lnTo>
                              <a:lnTo>
                                <a:pt x="21" y="112"/>
                              </a:lnTo>
                              <a:lnTo>
                                <a:pt x="20" y="61"/>
                              </a:lnTo>
                              <a:lnTo>
                                <a:pt x="0" y="29"/>
                              </a:lnTo>
                              <a:lnTo>
                                <a:pt x="58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BFBFBF"/>
                        </a:solidFill>
                        <a:ln w="0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>
                          <a:lvl1pPr marL="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endParaRPr lang="sv-SE"/>
                        </a:p>
                      </p:txBody>
                    </p:sp>
                    <p:grpSp>
                      <p:nvGrpSpPr>
                        <p:cNvPr id="109" name="Group 7">
                          <a:extLst>
                            <a:ext uri="{FF2B5EF4-FFF2-40B4-BE49-F238E27FC236}">
                              <a16:creationId xmlns:a16="http://schemas.microsoft.com/office/drawing/2014/main" id="{00000000-0008-0000-0200-00000800000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520707" y="468975"/>
                          <a:ext cx="3461488" cy="2956520"/>
                          <a:chOff x="6520707" y="468975"/>
                          <a:chExt cx="3461488" cy="2956520"/>
                        </a:xfrm>
                      </p:grpSpPr>
                      <p:sp>
                        <p:nvSpPr>
                          <p:cNvPr id="110" name="Munkfors">
                            <a:extLst>
                              <a:ext uri="{FF2B5EF4-FFF2-40B4-BE49-F238E27FC236}">
                                <a16:creationId xmlns:a16="http://schemas.microsoft.com/office/drawing/2014/main" id="{00000000-0008-0000-0200-00005D010000}"/>
                              </a:ext>
                            </a:extLst>
                          </p:cNvPr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260482" y="2573659"/>
                            <a:ext cx="121459" cy="117534"/>
                          </a:xfrm>
                          <a:custGeom>
                            <a:avLst/>
                            <a:gdLst>
                              <a:gd name="T0" fmla="*/ 46 w 88"/>
                              <a:gd name="T1" fmla="*/ 0 h 84"/>
                              <a:gd name="T2" fmla="*/ 65 w 88"/>
                              <a:gd name="T3" fmla="*/ 14 h 84"/>
                              <a:gd name="T4" fmla="*/ 88 w 88"/>
                              <a:gd name="T5" fmla="*/ 11 h 84"/>
                              <a:gd name="T6" fmla="*/ 84 w 88"/>
                              <a:gd name="T7" fmla="*/ 48 h 84"/>
                              <a:gd name="T8" fmla="*/ 30 w 88"/>
                              <a:gd name="T9" fmla="*/ 84 h 84"/>
                              <a:gd name="T10" fmla="*/ 9 w 88"/>
                              <a:gd name="T11" fmla="*/ 78 h 84"/>
                              <a:gd name="T12" fmla="*/ 3 w 88"/>
                              <a:gd name="T13" fmla="*/ 54 h 84"/>
                              <a:gd name="T14" fmla="*/ 0 w 88"/>
                              <a:gd name="T15" fmla="*/ 23 h 84"/>
                              <a:gd name="T16" fmla="*/ 9 w 88"/>
                              <a:gd name="T17" fmla="*/ 3 h 84"/>
                              <a:gd name="T18" fmla="*/ 46 w 88"/>
                              <a:gd name="T19" fmla="*/ 0 h 8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</a:cxnLst>
                            <a:rect l="0" t="0" r="r" b="b"/>
                            <a:pathLst>
                              <a:path w="88" h="84">
                                <a:moveTo>
                                  <a:pt x="46" y="0"/>
                                </a:moveTo>
                                <a:lnTo>
                                  <a:pt x="65" y="14"/>
                                </a:lnTo>
                                <a:lnTo>
                                  <a:pt x="88" y="11"/>
                                </a:lnTo>
                                <a:lnTo>
                                  <a:pt x="84" y="48"/>
                                </a:lnTo>
                                <a:lnTo>
                                  <a:pt x="30" y="84"/>
                                </a:lnTo>
                                <a:lnTo>
                                  <a:pt x="9" y="78"/>
                                </a:lnTo>
                                <a:lnTo>
                                  <a:pt x="3" y="54"/>
                                </a:lnTo>
                                <a:lnTo>
                                  <a:pt x="0" y="23"/>
                                </a:lnTo>
                                <a:lnTo>
                                  <a:pt x="9" y="3"/>
                                </a:lnTo>
                                <a:lnTo>
                                  <a:pt x="46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279EC8"/>
                          </a:solidFill>
                          <a:ln w="0">
                            <a:solidFill>
                              <a:schemeClr val="bg1">
                                <a:lumMod val="85000"/>
                              </a:schemeClr>
                            </a:solidFill>
                            <a:prstDash val="solid"/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>
                            <a:lvl1pPr marL="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endParaRPr lang="sv-SE"/>
                          </a:p>
                        </p:txBody>
                      </p:sp>
                      <p:sp>
                        <p:nvSpPr>
                          <p:cNvPr id="111" name="Nora">
                            <a:extLst>
                              <a:ext uri="{FF2B5EF4-FFF2-40B4-BE49-F238E27FC236}">
                                <a16:creationId xmlns:a16="http://schemas.microsoft.com/office/drawing/2014/main" id="{00000000-0008-0000-0200-000070010000}"/>
                              </a:ext>
                            </a:extLst>
                          </p:cNvPr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7815312" y="2720239"/>
                            <a:ext cx="238778" cy="316671"/>
                          </a:xfrm>
                          <a:custGeom>
                            <a:avLst/>
                            <a:gdLst>
                              <a:gd name="T0" fmla="*/ 83 w 173"/>
                              <a:gd name="T1" fmla="*/ 0 h 227"/>
                              <a:gd name="T2" fmla="*/ 105 w 173"/>
                              <a:gd name="T3" fmla="*/ 7 h 227"/>
                              <a:gd name="T4" fmla="*/ 108 w 173"/>
                              <a:gd name="T5" fmla="*/ 55 h 227"/>
                              <a:gd name="T6" fmla="*/ 119 w 173"/>
                              <a:gd name="T7" fmla="*/ 63 h 227"/>
                              <a:gd name="T8" fmla="*/ 115 w 173"/>
                              <a:gd name="T9" fmla="*/ 87 h 227"/>
                              <a:gd name="T10" fmla="*/ 153 w 173"/>
                              <a:gd name="T11" fmla="*/ 87 h 227"/>
                              <a:gd name="T12" fmla="*/ 173 w 173"/>
                              <a:gd name="T13" fmla="*/ 114 h 227"/>
                              <a:gd name="T14" fmla="*/ 172 w 173"/>
                              <a:gd name="T15" fmla="*/ 140 h 227"/>
                              <a:gd name="T16" fmla="*/ 166 w 173"/>
                              <a:gd name="T17" fmla="*/ 180 h 227"/>
                              <a:gd name="T18" fmla="*/ 144 w 173"/>
                              <a:gd name="T19" fmla="*/ 185 h 227"/>
                              <a:gd name="T20" fmla="*/ 143 w 173"/>
                              <a:gd name="T21" fmla="*/ 168 h 227"/>
                              <a:gd name="T22" fmla="*/ 121 w 173"/>
                              <a:gd name="T23" fmla="*/ 168 h 227"/>
                              <a:gd name="T24" fmla="*/ 118 w 173"/>
                              <a:gd name="T25" fmla="*/ 197 h 227"/>
                              <a:gd name="T26" fmla="*/ 100 w 173"/>
                              <a:gd name="T27" fmla="*/ 218 h 227"/>
                              <a:gd name="T28" fmla="*/ 53 w 173"/>
                              <a:gd name="T29" fmla="*/ 215 h 227"/>
                              <a:gd name="T30" fmla="*/ 37 w 173"/>
                              <a:gd name="T31" fmla="*/ 227 h 227"/>
                              <a:gd name="T32" fmla="*/ 17 w 173"/>
                              <a:gd name="T33" fmla="*/ 194 h 227"/>
                              <a:gd name="T34" fmla="*/ 26 w 173"/>
                              <a:gd name="T35" fmla="*/ 156 h 227"/>
                              <a:gd name="T36" fmla="*/ 29 w 173"/>
                              <a:gd name="T37" fmla="*/ 123 h 227"/>
                              <a:gd name="T38" fmla="*/ 0 w 173"/>
                              <a:gd name="T39" fmla="*/ 102 h 227"/>
                              <a:gd name="T40" fmla="*/ 26 w 173"/>
                              <a:gd name="T41" fmla="*/ 87 h 227"/>
                              <a:gd name="T42" fmla="*/ 47 w 173"/>
                              <a:gd name="T43" fmla="*/ 55 h 227"/>
                              <a:gd name="T44" fmla="*/ 34 w 173"/>
                              <a:gd name="T45" fmla="*/ 17 h 227"/>
                              <a:gd name="T46" fmla="*/ 63 w 173"/>
                              <a:gd name="T47" fmla="*/ 17 h 227"/>
                              <a:gd name="T48" fmla="*/ 83 w 173"/>
                              <a:gd name="T49" fmla="*/ 0 h 227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</a:cxnLst>
                            <a:rect l="0" t="0" r="r" b="b"/>
                            <a:pathLst>
                              <a:path w="173" h="227">
                                <a:moveTo>
                                  <a:pt x="83" y="0"/>
                                </a:moveTo>
                                <a:lnTo>
                                  <a:pt x="105" y="7"/>
                                </a:lnTo>
                                <a:lnTo>
                                  <a:pt x="108" y="55"/>
                                </a:lnTo>
                                <a:lnTo>
                                  <a:pt x="119" y="63"/>
                                </a:lnTo>
                                <a:lnTo>
                                  <a:pt x="115" y="87"/>
                                </a:lnTo>
                                <a:lnTo>
                                  <a:pt x="153" y="87"/>
                                </a:lnTo>
                                <a:lnTo>
                                  <a:pt x="173" y="114"/>
                                </a:lnTo>
                                <a:lnTo>
                                  <a:pt x="172" y="140"/>
                                </a:lnTo>
                                <a:lnTo>
                                  <a:pt x="166" y="180"/>
                                </a:lnTo>
                                <a:lnTo>
                                  <a:pt x="144" y="185"/>
                                </a:lnTo>
                                <a:lnTo>
                                  <a:pt x="143" y="168"/>
                                </a:lnTo>
                                <a:lnTo>
                                  <a:pt x="121" y="168"/>
                                </a:lnTo>
                                <a:lnTo>
                                  <a:pt x="118" y="197"/>
                                </a:lnTo>
                                <a:lnTo>
                                  <a:pt x="100" y="218"/>
                                </a:lnTo>
                                <a:lnTo>
                                  <a:pt x="53" y="215"/>
                                </a:lnTo>
                                <a:lnTo>
                                  <a:pt x="37" y="227"/>
                                </a:lnTo>
                                <a:lnTo>
                                  <a:pt x="17" y="194"/>
                                </a:lnTo>
                                <a:lnTo>
                                  <a:pt x="26" y="156"/>
                                </a:lnTo>
                                <a:lnTo>
                                  <a:pt x="29" y="123"/>
                                </a:lnTo>
                                <a:lnTo>
                                  <a:pt x="0" y="102"/>
                                </a:lnTo>
                                <a:lnTo>
                                  <a:pt x="26" y="87"/>
                                </a:lnTo>
                                <a:lnTo>
                                  <a:pt x="47" y="55"/>
                                </a:lnTo>
                                <a:lnTo>
                                  <a:pt x="34" y="17"/>
                                </a:lnTo>
                                <a:lnTo>
                                  <a:pt x="63" y="17"/>
                                </a:lnTo>
                                <a:lnTo>
                                  <a:pt x="83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1D8A0"/>
                          </a:solidFill>
                          <a:ln w="0">
                            <a:solidFill>
                              <a:schemeClr val="bg1">
                                <a:lumMod val="85000"/>
                              </a:schemeClr>
                            </a:solidFill>
                            <a:prstDash val="solid"/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>
                            <a:lvl1pPr marL="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endParaRPr lang="sv-SE"/>
                          </a:p>
                        </p:txBody>
                      </p:sp>
                      <p:grpSp>
                        <p:nvGrpSpPr>
                          <p:cNvPr id="112" name="Group 6">
                            <a:extLst>
                              <a:ext uri="{FF2B5EF4-FFF2-40B4-BE49-F238E27FC236}">
                                <a16:creationId xmlns:a16="http://schemas.microsoft.com/office/drawing/2014/main" id="{00000000-0008-0000-0200-000007000000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6520707" y="468975"/>
                            <a:ext cx="3461488" cy="2956520"/>
                            <a:chOff x="6520707" y="468975"/>
                            <a:chExt cx="3461488" cy="2956520"/>
                          </a:xfrm>
                        </p:grpSpPr>
                        <p:sp>
                          <p:nvSpPr>
                            <p:cNvPr id="113" name="Ludvika">
                              <a:extLst>
                                <a:ext uri="{FF2B5EF4-FFF2-40B4-BE49-F238E27FC236}">
                                  <a16:creationId xmlns:a16="http://schemas.microsoft.com/office/drawing/2014/main" id="{00000000-0008-0000-0200-00004D010000}"/>
                                </a:ext>
                              </a:extLst>
                            </p:cNvPr>
                            <p:cNvSpPr>
                              <a:spLocks noEditPoints="1"/>
                            </p:cNvSpPr>
                            <p:nvPr/>
                          </p:nvSpPr>
                          <p:spPr bwMode="auto">
                            <a:xfrm>
                              <a:off x="7613819" y="2140837"/>
                              <a:ext cx="485818" cy="349841"/>
                            </a:xfrm>
                            <a:custGeom>
                              <a:avLst/>
                              <a:gdLst>
                                <a:gd name="T0" fmla="*/ 0 w 351"/>
                                <a:gd name="T1" fmla="*/ 98 h 250"/>
                                <a:gd name="T2" fmla="*/ 0 w 351"/>
                                <a:gd name="T3" fmla="*/ 100 h 250"/>
                                <a:gd name="T4" fmla="*/ 0 w 351"/>
                                <a:gd name="T5" fmla="*/ 100 h 250"/>
                                <a:gd name="T6" fmla="*/ 0 w 351"/>
                                <a:gd name="T7" fmla="*/ 98 h 250"/>
                                <a:gd name="T8" fmla="*/ 301 w 351"/>
                                <a:gd name="T9" fmla="*/ 0 h 250"/>
                                <a:gd name="T10" fmla="*/ 318 w 351"/>
                                <a:gd name="T11" fmla="*/ 50 h 250"/>
                                <a:gd name="T12" fmla="*/ 336 w 351"/>
                                <a:gd name="T13" fmla="*/ 66 h 250"/>
                                <a:gd name="T14" fmla="*/ 347 w 351"/>
                                <a:gd name="T15" fmla="*/ 81 h 250"/>
                                <a:gd name="T16" fmla="*/ 351 w 351"/>
                                <a:gd name="T17" fmla="*/ 140 h 250"/>
                                <a:gd name="T18" fmla="*/ 342 w 351"/>
                                <a:gd name="T19" fmla="*/ 165 h 250"/>
                                <a:gd name="T20" fmla="*/ 342 w 351"/>
                                <a:gd name="T21" fmla="*/ 189 h 250"/>
                                <a:gd name="T22" fmla="*/ 309 w 351"/>
                                <a:gd name="T23" fmla="*/ 238 h 250"/>
                                <a:gd name="T24" fmla="*/ 292 w 351"/>
                                <a:gd name="T25" fmla="*/ 211 h 250"/>
                                <a:gd name="T26" fmla="*/ 276 w 351"/>
                                <a:gd name="T27" fmla="*/ 212 h 250"/>
                                <a:gd name="T28" fmla="*/ 268 w 351"/>
                                <a:gd name="T29" fmla="*/ 203 h 250"/>
                                <a:gd name="T30" fmla="*/ 246 w 351"/>
                                <a:gd name="T31" fmla="*/ 216 h 250"/>
                                <a:gd name="T32" fmla="*/ 225 w 351"/>
                                <a:gd name="T33" fmla="*/ 199 h 250"/>
                                <a:gd name="T34" fmla="*/ 221 w 351"/>
                                <a:gd name="T35" fmla="*/ 178 h 250"/>
                                <a:gd name="T36" fmla="*/ 205 w 351"/>
                                <a:gd name="T37" fmla="*/ 177 h 250"/>
                                <a:gd name="T38" fmla="*/ 182 w 351"/>
                                <a:gd name="T39" fmla="*/ 194 h 250"/>
                                <a:gd name="T40" fmla="*/ 188 w 351"/>
                                <a:gd name="T41" fmla="*/ 250 h 250"/>
                                <a:gd name="T42" fmla="*/ 94 w 351"/>
                                <a:gd name="T43" fmla="*/ 236 h 250"/>
                                <a:gd name="T44" fmla="*/ 23 w 351"/>
                                <a:gd name="T45" fmla="*/ 189 h 250"/>
                                <a:gd name="T46" fmla="*/ 17 w 351"/>
                                <a:gd name="T47" fmla="*/ 140 h 250"/>
                                <a:gd name="T48" fmla="*/ 0 w 351"/>
                                <a:gd name="T49" fmla="*/ 100 h 250"/>
                                <a:gd name="T50" fmla="*/ 80 w 351"/>
                                <a:gd name="T51" fmla="*/ 89 h 250"/>
                                <a:gd name="T52" fmla="*/ 123 w 351"/>
                                <a:gd name="T53" fmla="*/ 105 h 250"/>
                                <a:gd name="T54" fmla="*/ 157 w 351"/>
                                <a:gd name="T55" fmla="*/ 77 h 250"/>
                                <a:gd name="T56" fmla="*/ 175 w 351"/>
                                <a:gd name="T57" fmla="*/ 77 h 250"/>
                                <a:gd name="T58" fmla="*/ 216 w 351"/>
                                <a:gd name="T59" fmla="*/ 17 h 250"/>
                                <a:gd name="T60" fmla="*/ 279 w 351"/>
                                <a:gd name="T61" fmla="*/ 26 h 250"/>
                                <a:gd name="T62" fmla="*/ 301 w 351"/>
                                <a:gd name="T63" fmla="*/ 0 h 250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  <a:cxn ang="0">
                                  <a:pos x="T58" y="T59"/>
                                </a:cxn>
                                <a:cxn ang="0">
                                  <a:pos x="T60" y="T61"/>
                                </a:cxn>
                                <a:cxn ang="0">
                                  <a:pos x="T62" y="T63"/>
                                </a:cxn>
                              </a:cxnLst>
                              <a:rect l="0" t="0" r="r" b="b"/>
                              <a:pathLst>
                                <a:path w="351" h="250">
                                  <a:moveTo>
                                    <a:pt x="0" y="98"/>
                                  </a:moveTo>
                                  <a:lnTo>
                                    <a:pt x="0" y="100"/>
                                  </a:lnTo>
                                  <a:lnTo>
                                    <a:pt x="0" y="100"/>
                                  </a:lnTo>
                                  <a:lnTo>
                                    <a:pt x="0" y="98"/>
                                  </a:lnTo>
                                  <a:close/>
                                  <a:moveTo>
                                    <a:pt x="301" y="0"/>
                                  </a:moveTo>
                                  <a:lnTo>
                                    <a:pt x="318" y="50"/>
                                  </a:lnTo>
                                  <a:lnTo>
                                    <a:pt x="336" y="66"/>
                                  </a:lnTo>
                                  <a:lnTo>
                                    <a:pt x="347" y="81"/>
                                  </a:lnTo>
                                  <a:lnTo>
                                    <a:pt x="351" y="140"/>
                                  </a:lnTo>
                                  <a:lnTo>
                                    <a:pt x="342" y="165"/>
                                  </a:lnTo>
                                  <a:lnTo>
                                    <a:pt x="342" y="189"/>
                                  </a:lnTo>
                                  <a:lnTo>
                                    <a:pt x="309" y="238"/>
                                  </a:lnTo>
                                  <a:lnTo>
                                    <a:pt x="292" y="211"/>
                                  </a:lnTo>
                                  <a:lnTo>
                                    <a:pt x="276" y="212"/>
                                  </a:lnTo>
                                  <a:lnTo>
                                    <a:pt x="268" y="203"/>
                                  </a:lnTo>
                                  <a:lnTo>
                                    <a:pt x="246" y="216"/>
                                  </a:lnTo>
                                  <a:lnTo>
                                    <a:pt x="225" y="199"/>
                                  </a:lnTo>
                                  <a:lnTo>
                                    <a:pt x="221" y="178"/>
                                  </a:lnTo>
                                  <a:lnTo>
                                    <a:pt x="205" y="177"/>
                                  </a:lnTo>
                                  <a:lnTo>
                                    <a:pt x="182" y="194"/>
                                  </a:lnTo>
                                  <a:lnTo>
                                    <a:pt x="188" y="250"/>
                                  </a:lnTo>
                                  <a:lnTo>
                                    <a:pt x="94" y="236"/>
                                  </a:lnTo>
                                  <a:lnTo>
                                    <a:pt x="23" y="189"/>
                                  </a:lnTo>
                                  <a:lnTo>
                                    <a:pt x="17" y="140"/>
                                  </a:lnTo>
                                  <a:lnTo>
                                    <a:pt x="0" y="100"/>
                                  </a:lnTo>
                                  <a:lnTo>
                                    <a:pt x="80" y="89"/>
                                  </a:lnTo>
                                  <a:lnTo>
                                    <a:pt x="123" y="105"/>
                                  </a:lnTo>
                                  <a:lnTo>
                                    <a:pt x="157" y="77"/>
                                  </a:lnTo>
                                  <a:lnTo>
                                    <a:pt x="175" y="77"/>
                                  </a:lnTo>
                                  <a:lnTo>
                                    <a:pt x="216" y="17"/>
                                  </a:lnTo>
                                  <a:lnTo>
                                    <a:pt x="279" y="26"/>
                                  </a:lnTo>
                                  <a:lnTo>
                                    <a:pt x="301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14" name="Smedjebacken">
                              <a:extLst>
                                <a:ext uri="{FF2B5EF4-FFF2-40B4-BE49-F238E27FC236}">
                                  <a16:creationId xmlns:a16="http://schemas.microsoft.com/office/drawing/2014/main" id="{00000000-0008-0000-0200-00004E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8041668" y="2254223"/>
                              <a:ext cx="287086" cy="359544"/>
                            </a:xfrm>
                            <a:custGeom>
                              <a:avLst/>
                              <a:gdLst>
                                <a:gd name="T0" fmla="*/ 38 w 208"/>
                                <a:gd name="T1" fmla="*/ 0 h 258"/>
                                <a:gd name="T2" fmla="*/ 109 w 208"/>
                                <a:gd name="T3" fmla="*/ 7 h 258"/>
                                <a:gd name="T4" fmla="*/ 130 w 208"/>
                                <a:gd name="T5" fmla="*/ 24 h 258"/>
                                <a:gd name="T6" fmla="*/ 168 w 208"/>
                                <a:gd name="T7" fmla="*/ 37 h 258"/>
                                <a:gd name="T8" fmla="*/ 208 w 208"/>
                                <a:gd name="T9" fmla="*/ 63 h 258"/>
                                <a:gd name="T10" fmla="*/ 200 w 208"/>
                                <a:gd name="T11" fmla="*/ 80 h 258"/>
                                <a:gd name="T12" fmla="*/ 189 w 208"/>
                                <a:gd name="T13" fmla="*/ 92 h 258"/>
                                <a:gd name="T14" fmla="*/ 189 w 208"/>
                                <a:gd name="T15" fmla="*/ 112 h 258"/>
                                <a:gd name="T16" fmla="*/ 171 w 208"/>
                                <a:gd name="T17" fmla="*/ 143 h 258"/>
                                <a:gd name="T18" fmla="*/ 186 w 208"/>
                                <a:gd name="T19" fmla="*/ 164 h 258"/>
                                <a:gd name="T20" fmla="*/ 174 w 208"/>
                                <a:gd name="T21" fmla="*/ 207 h 258"/>
                                <a:gd name="T22" fmla="*/ 154 w 208"/>
                                <a:gd name="T23" fmla="*/ 201 h 258"/>
                                <a:gd name="T24" fmla="*/ 128 w 208"/>
                                <a:gd name="T25" fmla="*/ 198 h 258"/>
                                <a:gd name="T26" fmla="*/ 114 w 208"/>
                                <a:gd name="T27" fmla="*/ 232 h 258"/>
                                <a:gd name="T28" fmla="*/ 89 w 208"/>
                                <a:gd name="T29" fmla="*/ 258 h 258"/>
                                <a:gd name="T30" fmla="*/ 64 w 208"/>
                                <a:gd name="T31" fmla="*/ 220 h 258"/>
                                <a:gd name="T32" fmla="*/ 30 w 208"/>
                                <a:gd name="T33" fmla="*/ 180 h 258"/>
                                <a:gd name="T34" fmla="*/ 0 w 208"/>
                                <a:gd name="T35" fmla="*/ 157 h 258"/>
                                <a:gd name="T36" fmla="*/ 33 w 208"/>
                                <a:gd name="T37" fmla="*/ 108 h 258"/>
                                <a:gd name="T38" fmla="*/ 33 w 208"/>
                                <a:gd name="T39" fmla="*/ 84 h 258"/>
                                <a:gd name="T40" fmla="*/ 42 w 208"/>
                                <a:gd name="T41" fmla="*/ 59 h 258"/>
                                <a:gd name="T42" fmla="*/ 38 w 208"/>
                                <a:gd name="T43" fmla="*/ 0 h 258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</a:cxnLst>
                              <a:rect l="0" t="0" r="r" b="b"/>
                              <a:pathLst>
                                <a:path w="208" h="258">
                                  <a:moveTo>
                                    <a:pt x="38" y="0"/>
                                  </a:moveTo>
                                  <a:lnTo>
                                    <a:pt x="109" y="7"/>
                                  </a:lnTo>
                                  <a:lnTo>
                                    <a:pt x="130" y="24"/>
                                  </a:lnTo>
                                  <a:lnTo>
                                    <a:pt x="168" y="37"/>
                                  </a:lnTo>
                                  <a:lnTo>
                                    <a:pt x="208" y="63"/>
                                  </a:lnTo>
                                  <a:lnTo>
                                    <a:pt x="200" y="80"/>
                                  </a:lnTo>
                                  <a:lnTo>
                                    <a:pt x="189" y="92"/>
                                  </a:lnTo>
                                  <a:lnTo>
                                    <a:pt x="189" y="112"/>
                                  </a:lnTo>
                                  <a:lnTo>
                                    <a:pt x="171" y="143"/>
                                  </a:lnTo>
                                  <a:lnTo>
                                    <a:pt x="186" y="164"/>
                                  </a:lnTo>
                                  <a:lnTo>
                                    <a:pt x="174" y="207"/>
                                  </a:lnTo>
                                  <a:lnTo>
                                    <a:pt x="154" y="201"/>
                                  </a:lnTo>
                                  <a:lnTo>
                                    <a:pt x="128" y="198"/>
                                  </a:lnTo>
                                  <a:lnTo>
                                    <a:pt x="114" y="232"/>
                                  </a:lnTo>
                                  <a:lnTo>
                                    <a:pt x="89" y="258"/>
                                  </a:lnTo>
                                  <a:lnTo>
                                    <a:pt x="64" y="220"/>
                                  </a:lnTo>
                                  <a:lnTo>
                                    <a:pt x="30" y="180"/>
                                  </a:lnTo>
                                  <a:lnTo>
                                    <a:pt x="0" y="157"/>
                                  </a:lnTo>
                                  <a:lnTo>
                                    <a:pt x="33" y="108"/>
                                  </a:lnTo>
                                  <a:lnTo>
                                    <a:pt x="33" y="84"/>
                                  </a:lnTo>
                                  <a:lnTo>
                                    <a:pt x="42" y="59"/>
                                  </a:lnTo>
                                  <a:lnTo>
                                    <a:pt x="38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15" name="Avesta">
                              <a:extLst>
                                <a:ext uri="{FF2B5EF4-FFF2-40B4-BE49-F238E27FC236}">
                                  <a16:creationId xmlns:a16="http://schemas.microsoft.com/office/drawing/2014/main" id="{00000000-0008-0000-0200-000053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8432269" y="2165710"/>
                              <a:ext cx="300868" cy="264136"/>
                            </a:xfrm>
                            <a:custGeom>
                              <a:avLst/>
                              <a:gdLst>
                                <a:gd name="T0" fmla="*/ 119 w 217"/>
                                <a:gd name="T1" fmla="*/ 0 h 190"/>
                                <a:gd name="T2" fmla="*/ 157 w 217"/>
                                <a:gd name="T3" fmla="*/ 13 h 190"/>
                                <a:gd name="T4" fmla="*/ 178 w 217"/>
                                <a:gd name="T5" fmla="*/ 26 h 190"/>
                                <a:gd name="T6" fmla="*/ 178 w 217"/>
                                <a:gd name="T7" fmla="*/ 49 h 190"/>
                                <a:gd name="T8" fmla="*/ 190 w 217"/>
                                <a:gd name="T9" fmla="*/ 56 h 190"/>
                                <a:gd name="T10" fmla="*/ 195 w 217"/>
                                <a:gd name="T11" fmla="*/ 92 h 190"/>
                                <a:gd name="T12" fmla="*/ 217 w 217"/>
                                <a:gd name="T13" fmla="*/ 111 h 190"/>
                                <a:gd name="T14" fmla="*/ 174 w 217"/>
                                <a:gd name="T15" fmla="*/ 115 h 190"/>
                                <a:gd name="T16" fmla="*/ 157 w 217"/>
                                <a:gd name="T17" fmla="*/ 122 h 190"/>
                                <a:gd name="T18" fmla="*/ 157 w 217"/>
                                <a:gd name="T19" fmla="*/ 142 h 190"/>
                                <a:gd name="T20" fmla="*/ 127 w 217"/>
                                <a:gd name="T21" fmla="*/ 160 h 190"/>
                                <a:gd name="T22" fmla="*/ 114 w 217"/>
                                <a:gd name="T23" fmla="*/ 185 h 190"/>
                                <a:gd name="T24" fmla="*/ 54 w 217"/>
                                <a:gd name="T25" fmla="*/ 190 h 190"/>
                                <a:gd name="T26" fmla="*/ 42 w 217"/>
                                <a:gd name="T27" fmla="*/ 185 h 190"/>
                                <a:gd name="T28" fmla="*/ 47 w 217"/>
                                <a:gd name="T29" fmla="*/ 160 h 190"/>
                                <a:gd name="T30" fmla="*/ 26 w 217"/>
                                <a:gd name="T31" fmla="*/ 147 h 190"/>
                                <a:gd name="T32" fmla="*/ 10 w 217"/>
                                <a:gd name="T33" fmla="*/ 145 h 190"/>
                                <a:gd name="T34" fmla="*/ 0 w 217"/>
                                <a:gd name="T35" fmla="*/ 121 h 190"/>
                                <a:gd name="T36" fmla="*/ 16 w 217"/>
                                <a:gd name="T37" fmla="*/ 105 h 190"/>
                                <a:gd name="T38" fmla="*/ 21 w 217"/>
                                <a:gd name="T39" fmla="*/ 81 h 190"/>
                                <a:gd name="T40" fmla="*/ 40 w 217"/>
                                <a:gd name="T41" fmla="*/ 83 h 190"/>
                                <a:gd name="T42" fmla="*/ 57 w 217"/>
                                <a:gd name="T43" fmla="*/ 89 h 190"/>
                                <a:gd name="T44" fmla="*/ 74 w 217"/>
                                <a:gd name="T45" fmla="*/ 81 h 190"/>
                                <a:gd name="T46" fmla="*/ 99 w 217"/>
                                <a:gd name="T47" fmla="*/ 59 h 190"/>
                                <a:gd name="T48" fmla="*/ 89 w 217"/>
                                <a:gd name="T49" fmla="*/ 42 h 190"/>
                                <a:gd name="T50" fmla="*/ 99 w 217"/>
                                <a:gd name="T51" fmla="*/ 13 h 190"/>
                                <a:gd name="T52" fmla="*/ 119 w 217"/>
                                <a:gd name="T53" fmla="*/ 0 h 190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</a:cxnLst>
                              <a:rect l="0" t="0" r="r" b="b"/>
                              <a:pathLst>
                                <a:path w="217" h="190">
                                  <a:moveTo>
                                    <a:pt x="119" y="0"/>
                                  </a:moveTo>
                                  <a:lnTo>
                                    <a:pt x="157" y="13"/>
                                  </a:lnTo>
                                  <a:lnTo>
                                    <a:pt x="178" y="26"/>
                                  </a:lnTo>
                                  <a:lnTo>
                                    <a:pt x="178" y="49"/>
                                  </a:lnTo>
                                  <a:lnTo>
                                    <a:pt x="190" y="56"/>
                                  </a:lnTo>
                                  <a:lnTo>
                                    <a:pt x="195" y="92"/>
                                  </a:lnTo>
                                  <a:lnTo>
                                    <a:pt x="217" y="111"/>
                                  </a:lnTo>
                                  <a:lnTo>
                                    <a:pt x="174" y="115"/>
                                  </a:lnTo>
                                  <a:lnTo>
                                    <a:pt x="157" y="122"/>
                                  </a:lnTo>
                                  <a:lnTo>
                                    <a:pt x="157" y="142"/>
                                  </a:lnTo>
                                  <a:lnTo>
                                    <a:pt x="127" y="160"/>
                                  </a:lnTo>
                                  <a:lnTo>
                                    <a:pt x="114" y="185"/>
                                  </a:lnTo>
                                  <a:lnTo>
                                    <a:pt x="54" y="190"/>
                                  </a:lnTo>
                                  <a:lnTo>
                                    <a:pt x="42" y="185"/>
                                  </a:lnTo>
                                  <a:lnTo>
                                    <a:pt x="47" y="160"/>
                                  </a:lnTo>
                                  <a:lnTo>
                                    <a:pt x="26" y="147"/>
                                  </a:lnTo>
                                  <a:lnTo>
                                    <a:pt x="10" y="145"/>
                                  </a:lnTo>
                                  <a:lnTo>
                                    <a:pt x="0" y="121"/>
                                  </a:lnTo>
                                  <a:lnTo>
                                    <a:pt x="16" y="105"/>
                                  </a:lnTo>
                                  <a:lnTo>
                                    <a:pt x="21" y="81"/>
                                  </a:lnTo>
                                  <a:lnTo>
                                    <a:pt x="40" y="83"/>
                                  </a:lnTo>
                                  <a:lnTo>
                                    <a:pt x="57" y="89"/>
                                  </a:lnTo>
                                  <a:lnTo>
                                    <a:pt x="74" y="81"/>
                                  </a:lnTo>
                                  <a:lnTo>
                                    <a:pt x="99" y="59"/>
                                  </a:lnTo>
                                  <a:lnTo>
                                    <a:pt x="89" y="42"/>
                                  </a:lnTo>
                                  <a:lnTo>
                                    <a:pt x="99" y="13"/>
                                  </a:lnTo>
                                  <a:lnTo>
                                    <a:pt x="119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16" name="Filipstad">
                              <a:extLst>
                                <a:ext uri="{FF2B5EF4-FFF2-40B4-BE49-F238E27FC236}">
                                  <a16:creationId xmlns:a16="http://schemas.microsoft.com/office/drawing/2014/main" id="{00000000-0008-0000-0200-000054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445431" y="2256990"/>
                              <a:ext cx="307789" cy="605679"/>
                            </a:xfrm>
                            <a:custGeom>
                              <a:avLst/>
                              <a:gdLst>
                                <a:gd name="T0" fmla="*/ 65 w 223"/>
                                <a:gd name="T1" fmla="*/ 0 h 434"/>
                                <a:gd name="T2" fmla="*/ 86 w 223"/>
                                <a:gd name="T3" fmla="*/ 0 h 434"/>
                                <a:gd name="T4" fmla="*/ 92 w 223"/>
                                <a:gd name="T5" fmla="*/ 18 h 434"/>
                                <a:gd name="T6" fmla="*/ 122 w 223"/>
                                <a:gd name="T7" fmla="*/ 15 h 434"/>
                                <a:gd name="T8" fmla="*/ 139 w 223"/>
                                <a:gd name="T9" fmla="*/ 57 h 434"/>
                                <a:gd name="T10" fmla="*/ 145 w 223"/>
                                <a:gd name="T11" fmla="*/ 106 h 434"/>
                                <a:gd name="T12" fmla="*/ 216 w 223"/>
                                <a:gd name="T13" fmla="*/ 153 h 434"/>
                                <a:gd name="T14" fmla="*/ 223 w 223"/>
                                <a:gd name="T15" fmla="*/ 179 h 434"/>
                                <a:gd name="T16" fmla="*/ 186 w 223"/>
                                <a:gd name="T17" fmla="*/ 195 h 434"/>
                                <a:gd name="T18" fmla="*/ 194 w 223"/>
                                <a:gd name="T19" fmla="*/ 220 h 434"/>
                                <a:gd name="T20" fmla="*/ 208 w 223"/>
                                <a:gd name="T21" fmla="*/ 224 h 434"/>
                                <a:gd name="T22" fmla="*/ 206 w 223"/>
                                <a:gd name="T23" fmla="*/ 269 h 434"/>
                                <a:gd name="T24" fmla="*/ 212 w 223"/>
                                <a:gd name="T25" fmla="*/ 305 h 434"/>
                                <a:gd name="T26" fmla="*/ 195 w 223"/>
                                <a:gd name="T27" fmla="*/ 318 h 434"/>
                                <a:gd name="T28" fmla="*/ 211 w 223"/>
                                <a:gd name="T29" fmla="*/ 349 h 434"/>
                                <a:gd name="T30" fmla="*/ 204 w 223"/>
                                <a:gd name="T31" fmla="*/ 372 h 434"/>
                                <a:gd name="T32" fmla="*/ 216 w 223"/>
                                <a:gd name="T33" fmla="*/ 423 h 434"/>
                                <a:gd name="T34" fmla="*/ 192 w 223"/>
                                <a:gd name="T35" fmla="*/ 434 h 434"/>
                                <a:gd name="T36" fmla="*/ 186 w 223"/>
                                <a:gd name="T37" fmla="*/ 416 h 434"/>
                                <a:gd name="T38" fmla="*/ 162 w 223"/>
                                <a:gd name="T39" fmla="*/ 407 h 434"/>
                                <a:gd name="T40" fmla="*/ 88 w 223"/>
                                <a:gd name="T41" fmla="*/ 413 h 434"/>
                                <a:gd name="T42" fmla="*/ 77 w 223"/>
                                <a:gd name="T43" fmla="*/ 434 h 434"/>
                                <a:gd name="T44" fmla="*/ 52 w 223"/>
                                <a:gd name="T45" fmla="*/ 417 h 434"/>
                                <a:gd name="T46" fmla="*/ 0 w 223"/>
                                <a:gd name="T47" fmla="*/ 296 h 434"/>
                                <a:gd name="T48" fmla="*/ 42 w 223"/>
                                <a:gd name="T49" fmla="*/ 284 h 434"/>
                                <a:gd name="T50" fmla="*/ 30 w 223"/>
                                <a:gd name="T51" fmla="*/ 272 h 434"/>
                                <a:gd name="T52" fmla="*/ 30 w 223"/>
                                <a:gd name="T53" fmla="*/ 242 h 434"/>
                                <a:gd name="T54" fmla="*/ 43 w 223"/>
                                <a:gd name="T55" fmla="*/ 238 h 434"/>
                                <a:gd name="T56" fmla="*/ 48 w 223"/>
                                <a:gd name="T57" fmla="*/ 195 h 434"/>
                                <a:gd name="T58" fmla="*/ 71 w 223"/>
                                <a:gd name="T59" fmla="*/ 186 h 434"/>
                                <a:gd name="T60" fmla="*/ 84 w 223"/>
                                <a:gd name="T61" fmla="*/ 103 h 434"/>
                                <a:gd name="T62" fmla="*/ 65 w 223"/>
                                <a:gd name="T63" fmla="*/ 42 h 434"/>
                                <a:gd name="T64" fmla="*/ 65 w 223"/>
                                <a:gd name="T65" fmla="*/ 0 h 434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  <a:cxn ang="0">
                                  <a:pos x="T58" y="T59"/>
                                </a:cxn>
                                <a:cxn ang="0">
                                  <a:pos x="T60" y="T61"/>
                                </a:cxn>
                                <a:cxn ang="0">
                                  <a:pos x="T62" y="T63"/>
                                </a:cxn>
                                <a:cxn ang="0">
                                  <a:pos x="T64" y="T65"/>
                                </a:cxn>
                              </a:cxnLst>
                              <a:rect l="0" t="0" r="r" b="b"/>
                              <a:pathLst>
                                <a:path w="223" h="434">
                                  <a:moveTo>
                                    <a:pt x="65" y="0"/>
                                  </a:moveTo>
                                  <a:lnTo>
                                    <a:pt x="86" y="0"/>
                                  </a:lnTo>
                                  <a:lnTo>
                                    <a:pt x="92" y="18"/>
                                  </a:lnTo>
                                  <a:lnTo>
                                    <a:pt x="122" y="15"/>
                                  </a:lnTo>
                                  <a:lnTo>
                                    <a:pt x="139" y="57"/>
                                  </a:lnTo>
                                  <a:lnTo>
                                    <a:pt x="145" y="106"/>
                                  </a:lnTo>
                                  <a:lnTo>
                                    <a:pt x="216" y="153"/>
                                  </a:lnTo>
                                  <a:lnTo>
                                    <a:pt x="223" y="179"/>
                                  </a:lnTo>
                                  <a:lnTo>
                                    <a:pt x="186" y="195"/>
                                  </a:lnTo>
                                  <a:lnTo>
                                    <a:pt x="194" y="220"/>
                                  </a:lnTo>
                                  <a:lnTo>
                                    <a:pt x="208" y="224"/>
                                  </a:lnTo>
                                  <a:lnTo>
                                    <a:pt x="206" y="269"/>
                                  </a:lnTo>
                                  <a:lnTo>
                                    <a:pt x="212" y="305"/>
                                  </a:lnTo>
                                  <a:lnTo>
                                    <a:pt x="195" y="318"/>
                                  </a:lnTo>
                                  <a:lnTo>
                                    <a:pt x="211" y="349"/>
                                  </a:lnTo>
                                  <a:lnTo>
                                    <a:pt x="204" y="372"/>
                                  </a:lnTo>
                                  <a:lnTo>
                                    <a:pt x="216" y="423"/>
                                  </a:lnTo>
                                  <a:lnTo>
                                    <a:pt x="192" y="434"/>
                                  </a:lnTo>
                                  <a:lnTo>
                                    <a:pt x="186" y="416"/>
                                  </a:lnTo>
                                  <a:lnTo>
                                    <a:pt x="162" y="407"/>
                                  </a:lnTo>
                                  <a:lnTo>
                                    <a:pt x="88" y="413"/>
                                  </a:lnTo>
                                  <a:lnTo>
                                    <a:pt x="77" y="434"/>
                                  </a:lnTo>
                                  <a:lnTo>
                                    <a:pt x="52" y="417"/>
                                  </a:lnTo>
                                  <a:lnTo>
                                    <a:pt x="0" y="296"/>
                                  </a:lnTo>
                                  <a:lnTo>
                                    <a:pt x="42" y="284"/>
                                  </a:lnTo>
                                  <a:lnTo>
                                    <a:pt x="30" y="272"/>
                                  </a:lnTo>
                                  <a:lnTo>
                                    <a:pt x="30" y="242"/>
                                  </a:lnTo>
                                  <a:lnTo>
                                    <a:pt x="43" y="238"/>
                                  </a:lnTo>
                                  <a:lnTo>
                                    <a:pt x="48" y="195"/>
                                  </a:lnTo>
                                  <a:lnTo>
                                    <a:pt x="71" y="186"/>
                                  </a:lnTo>
                                  <a:lnTo>
                                    <a:pt x="84" y="103"/>
                                  </a:lnTo>
                                  <a:lnTo>
                                    <a:pt x="65" y="42"/>
                                  </a:lnTo>
                                  <a:lnTo>
                                    <a:pt x="65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17" name="Arvika">
                              <a:extLst>
                                <a:ext uri="{FF2B5EF4-FFF2-40B4-BE49-F238E27FC236}">
                                  <a16:creationId xmlns:a16="http://schemas.microsoft.com/office/drawing/2014/main" id="{00000000-0008-0000-0200-000057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6774667" y="2346865"/>
                              <a:ext cx="361597" cy="637489"/>
                            </a:xfrm>
                            <a:custGeom>
                              <a:avLst/>
                              <a:gdLst>
                                <a:gd name="T0" fmla="*/ 117 w 261"/>
                                <a:gd name="T1" fmla="*/ 0 h 457"/>
                                <a:gd name="T2" fmla="*/ 117 w 261"/>
                                <a:gd name="T3" fmla="*/ 33 h 457"/>
                                <a:gd name="T4" fmla="*/ 123 w 261"/>
                                <a:gd name="T5" fmla="*/ 72 h 457"/>
                                <a:gd name="T6" fmla="*/ 154 w 261"/>
                                <a:gd name="T7" fmla="*/ 82 h 457"/>
                                <a:gd name="T8" fmla="*/ 163 w 261"/>
                                <a:gd name="T9" fmla="*/ 103 h 457"/>
                                <a:gd name="T10" fmla="*/ 144 w 261"/>
                                <a:gd name="T11" fmla="*/ 124 h 457"/>
                                <a:gd name="T12" fmla="*/ 148 w 261"/>
                                <a:gd name="T13" fmla="*/ 157 h 457"/>
                                <a:gd name="T14" fmla="*/ 180 w 261"/>
                                <a:gd name="T15" fmla="*/ 173 h 457"/>
                                <a:gd name="T16" fmla="*/ 205 w 261"/>
                                <a:gd name="T17" fmla="*/ 204 h 457"/>
                                <a:gd name="T18" fmla="*/ 209 w 261"/>
                                <a:gd name="T19" fmla="*/ 226 h 457"/>
                                <a:gd name="T20" fmla="*/ 253 w 261"/>
                                <a:gd name="T21" fmla="*/ 275 h 457"/>
                                <a:gd name="T22" fmla="*/ 261 w 261"/>
                                <a:gd name="T23" fmla="*/ 300 h 457"/>
                                <a:gd name="T24" fmla="*/ 244 w 261"/>
                                <a:gd name="T25" fmla="*/ 300 h 457"/>
                                <a:gd name="T26" fmla="*/ 252 w 261"/>
                                <a:gd name="T27" fmla="*/ 328 h 457"/>
                                <a:gd name="T28" fmla="*/ 230 w 261"/>
                                <a:gd name="T29" fmla="*/ 328 h 457"/>
                                <a:gd name="T30" fmla="*/ 214 w 261"/>
                                <a:gd name="T31" fmla="*/ 363 h 457"/>
                                <a:gd name="T32" fmla="*/ 192 w 261"/>
                                <a:gd name="T33" fmla="*/ 363 h 457"/>
                                <a:gd name="T34" fmla="*/ 174 w 261"/>
                                <a:gd name="T35" fmla="*/ 404 h 457"/>
                                <a:gd name="T36" fmla="*/ 182 w 261"/>
                                <a:gd name="T37" fmla="*/ 433 h 457"/>
                                <a:gd name="T38" fmla="*/ 155 w 261"/>
                                <a:gd name="T39" fmla="*/ 453 h 457"/>
                                <a:gd name="T40" fmla="*/ 116 w 261"/>
                                <a:gd name="T41" fmla="*/ 450 h 457"/>
                                <a:gd name="T42" fmla="*/ 93 w 261"/>
                                <a:gd name="T43" fmla="*/ 457 h 457"/>
                                <a:gd name="T44" fmla="*/ 68 w 261"/>
                                <a:gd name="T45" fmla="*/ 441 h 457"/>
                                <a:gd name="T46" fmla="*/ 45 w 261"/>
                                <a:gd name="T47" fmla="*/ 415 h 457"/>
                                <a:gd name="T48" fmla="*/ 0 w 261"/>
                                <a:gd name="T49" fmla="*/ 415 h 457"/>
                                <a:gd name="T50" fmla="*/ 12 w 261"/>
                                <a:gd name="T51" fmla="*/ 381 h 457"/>
                                <a:gd name="T52" fmla="*/ 7 w 261"/>
                                <a:gd name="T53" fmla="*/ 330 h 457"/>
                                <a:gd name="T54" fmla="*/ 8 w 261"/>
                                <a:gd name="T55" fmla="*/ 294 h 457"/>
                                <a:gd name="T56" fmla="*/ 37 w 261"/>
                                <a:gd name="T57" fmla="*/ 216 h 457"/>
                                <a:gd name="T58" fmla="*/ 76 w 261"/>
                                <a:gd name="T59" fmla="*/ 192 h 457"/>
                                <a:gd name="T60" fmla="*/ 70 w 261"/>
                                <a:gd name="T61" fmla="*/ 174 h 457"/>
                                <a:gd name="T62" fmla="*/ 68 w 261"/>
                                <a:gd name="T63" fmla="*/ 140 h 457"/>
                                <a:gd name="T64" fmla="*/ 62 w 261"/>
                                <a:gd name="T65" fmla="*/ 128 h 457"/>
                                <a:gd name="T66" fmla="*/ 76 w 261"/>
                                <a:gd name="T67" fmla="*/ 123 h 457"/>
                                <a:gd name="T68" fmla="*/ 81 w 261"/>
                                <a:gd name="T69" fmla="*/ 89 h 457"/>
                                <a:gd name="T70" fmla="*/ 71 w 261"/>
                                <a:gd name="T71" fmla="*/ 57 h 457"/>
                                <a:gd name="T72" fmla="*/ 93 w 261"/>
                                <a:gd name="T73" fmla="*/ 1 h 457"/>
                                <a:gd name="T74" fmla="*/ 117 w 261"/>
                                <a:gd name="T75" fmla="*/ 0 h 457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  <a:cxn ang="0">
                                  <a:pos x="T58" y="T59"/>
                                </a:cxn>
                                <a:cxn ang="0">
                                  <a:pos x="T60" y="T61"/>
                                </a:cxn>
                                <a:cxn ang="0">
                                  <a:pos x="T62" y="T63"/>
                                </a:cxn>
                                <a:cxn ang="0">
                                  <a:pos x="T64" y="T65"/>
                                </a:cxn>
                                <a:cxn ang="0">
                                  <a:pos x="T66" y="T67"/>
                                </a:cxn>
                                <a:cxn ang="0">
                                  <a:pos x="T68" y="T69"/>
                                </a:cxn>
                                <a:cxn ang="0">
                                  <a:pos x="T70" y="T71"/>
                                </a:cxn>
                                <a:cxn ang="0">
                                  <a:pos x="T72" y="T73"/>
                                </a:cxn>
                                <a:cxn ang="0">
                                  <a:pos x="T74" y="T75"/>
                                </a:cxn>
                              </a:cxnLst>
                              <a:rect l="0" t="0" r="r" b="b"/>
                              <a:pathLst>
                                <a:path w="261" h="457">
                                  <a:moveTo>
                                    <a:pt x="117" y="0"/>
                                  </a:moveTo>
                                  <a:lnTo>
                                    <a:pt x="117" y="33"/>
                                  </a:lnTo>
                                  <a:lnTo>
                                    <a:pt x="123" y="72"/>
                                  </a:lnTo>
                                  <a:lnTo>
                                    <a:pt x="154" y="82"/>
                                  </a:lnTo>
                                  <a:lnTo>
                                    <a:pt x="163" y="103"/>
                                  </a:lnTo>
                                  <a:lnTo>
                                    <a:pt x="144" y="124"/>
                                  </a:lnTo>
                                  <a:lnTo>
                                    <a:pt x="148" y="157"/>
                                  </a:lnTo>
                                  <a:lnTo>
                                    <a:pt x="180" y="173"/>
                                  </a:lnTo>
                                  <a:lnTo>
                                    <a:pt x="205" y="204"/>
                                  </a:lnTo>
                                  <a:lnTo>
                                    <a:pt x="209" y="226"/>
                                  </a:lnTo>
                                  <a:lnTo>
                                    <a:pt x="253" y="275"/>
                                  </a:lnTo>
                                  <a:lnTo>
                                    <a:pt x="261" y="300"/>
                                  </a:lnTo>
                                  <a:lnTo>
                                    <a:pt x="244" y="300"/>
                                  </a:lnTo>
                                  <a:lnTo>
                                    <a:pt x="252" y="328"/>
                                  </a:lnTo>
                                  <a:lnTo>
                                    <a:pt x="230" y="328"/>
                                  </a:lnTo>
                                  <a:lnTo>
                                    <a:pt x="214" y="363"/>
                                  </a:lnTo>
                                  <a:lnTo>
                                    <a:pt x="192" y="363"/>
                                  </a:lnTo>
                                  <a:lnTo>
                                    <a:pt x="174" y="404"/>
                                  </a:lnTo>
                                  <a:lnTo>
                                    <a:pt x="182" y="433"/>
                                  </a:lnTo>
                                  <a:lnTo>
                                    <a:pt x="155" y="453"/>
                                  </a:lnTo>
                                  <a:lnTo>
                                    <a:pt x="116" y="450"/>
                                  </a:lnTo>
                                  <a:lnTo>
                                    <a:pt x="93" y="457"/>
                                  </a:lnTo>
                                  <a:lnTo>
                                    <a:pt x="68" y="441"/>
                                  </a:lnTo>
                                  <a:lnTo>
                                    <a:pt x="45" y="415"/>
                                  </a:lnTo>
                                  <a:lnTo>
                                    <a:pt x="0" y="415"/>
                                  </a:lnTo>
                                  <a:lnTo>
                                    <a:pt x="12" y="381"/>
                                  </a:lnTo>
                                  <a:lnTo>
                                    <a:pt x="7" y="330"/>
                                  </a:lnTo>
                                  <a:lnTo>
                                    <a:pt x="8" y="294"/>
                                  </a:lnTo>
                                  <a:lnTo>
                                    <a:pt x="37" y="216"/>
                                  </a:lnTo>
                                  <a:lnTo>
                                    <a:pt x="76" y="192"/>
                                  </a:lnTo>
                                  <a:lnTo>
                                    <a:pt x="70" y="174"/>
                                  </a:lnTo>
                                  <a:lnTo>
                                    <a:pt x="68" y="140"/>
                                  </a:lnTo>
                                  <a:lnTo>
                                    <a:pt x="62" y="128"/>
                                  </a:lnTo>
                                  <a:lnTo>
                                    <a:pt x="76" y="123"/>
                                  </a:lnTo>
                                  <a:lnTo>
                                    <a:pt x="81" y="89"/>
                                  </a:lnTo>
                                  <a:lnTo>
                                    <a:pt x="71" y="57"/>
                                  </a:lnTo>
                                  <a:lnTo>
                                    <a:pt x="93" y="1"/>
                                  </a:lnTo>
                                  <a:lnTo>
                                    <a:pt x="117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18" name="Årjäng">
                              <a:extLst>
                                <a:ext uri="{FF2B5EF4-FFF2-40B4-BE49-F238E27FC236}">
                                  <a16:creationId xmlns:a16="http://schemas.microsoft.com/office/drawing/2014/main" id="{00000000-0008-0000-0200-000058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6520707" y="2685663"/>
                              <a:ext cx="347815" cy="511655"/>
                            </a:xfrm>
                            <a:custGeom>
                              <a:avLst/>
                              <a:gdLst>
                                <a:gd name="T0" fmla="*/ 85 w 252"/>
                                <a:gd name="T1" fmla="*/ 0 h 367"/>
                                <a:gd name="T2" fmla="*/ 104 w 252"/>
                                <a:gd name="T3" fmla="*/ 53 h 367"/>
                                <a:gd name="T4" fmla="*/ 140 w 252"/>
                                <a:gd name="T5" fmla="*/ 74 h 367"/>
                                <a:gd name="T6" fmla="*/ 158 w 252"/>
                                <a:gd name="T7" fmla="*/ 66 h 367"/>
                                <a:gd name="T8" fmla="*/ 191 w 252"/>
                                <a:gd name="T9" fmla="*/ 87 h 367"/>
                                <a:gd name="T10" fmla="*/ 196 w 252"/>
                                <a:gd name="T11" fmla="*/ 138 h 367"/>
                                <a:gd name="T12" fmla="*/ 184 w 252"/>
                                <a:gd name="T13" fmla="*/ 172 h 367"/>
                                <a:gd name="T14" fmla="*/ 229 w 252"/>
                                <a:gd name="T15" fmla="*/ 172 h 367"/>
                                <a:gd name="T16" fmla="*/ 252 w 252"/>
                                <a:gd name="T17" fmla="*/ 198 h 367"/>
                                <a:gd name="T18" fmla="*/ 233 w 252"/>
                                <a:gd name="T19" fmla="*/ 273 h 367"/>
                                <a:gd name="T20" fmla="*/ 247 w 252"/>
                                <a:gd name="T21" fmla="*/ 322 h 367"/>
                                <a:gd name="T22" fmla="*/ 233 w 252"/>
                                <a:gd name="T23" fmla="*/ 367 h 367"/>
                                <a:gd name="T24" fmla="*/ 220 w 252"/>
                                <a:gd name="T25" fmla="*/ 334 h 367"/>
                                <a:gd name="T26" fmla="*/ 196 w 252"/>
                                <a:gd name="T27" fmla="*/ 339 h 367"/>
                                <a:gd name="T28" fmla="*/ 170 w 252"/>
                                <a:gd name="T29" fmla="*/ 328 h 367"/>
                                <a:gd name="T30" fmla="*/ 161 w 252"/>
                                <a:gd name="T31" fmla="*/ 284 h 367"/>
                                <a:gd name="T32" fmla="*/ 107 w 252"/>
                                <a:gd name="T33" fmla="*/ 282 h 367"/>
                                <a:gd name="T34" fmla="*/ 110 w 252"/>
                                <a:gd name="T35" fmla="*/ 325 h 367"/>
                                <a:gd name="T36" fmla="*/ 69 w 252"/>
                                <a:gd name="T37" fmla="*/ 286 h 367"/>
                                <a:gd name="T38" fmla="*/ 27 w 252"/>
                                <a:gd name="T39" fmla="*/ 300 h 367"/>
                                <a:gd name="T40" fmla="*/ 30 w 252"/>
                                <a:gd name="T41" fmla="*/ 233 h 367"/>
                                <a:gd name="T42" fmla="*/ 19 w 252"/>
                                <a:gd name="T43" fmla="*/ 206 h 367"/>
                                <a:gd name="T44" fmla="*/ 13 w 252"/>
                                <a:gd name="T45" fmla="*/ 142 h 367"/>
                                <a:gd name="T46" fmla="*/ 0 w 252"/>
                                <a:gd name="T47" fmla="*/ 80 h 367"/>
                                <a:gd name="T48" fmla="*/ 17 w 252"/>
                                <a:gd name="T49" fmla="*/ 50 h 367"/>
                                <a:gd name="T50" fmla="*/ 55 w 252"/>
                                <a:gd name="T51" fmla="*/ 42 h 367"/>
                                <a:gd name="T52" fmla="*/ 65 w 252"/>
                                <a:gd name="T53" fmla="*/ 21 h 367"/>
                                <a:gd name="T54" fmla="*/ 85 w 252"/>
                                <a:gd name="T55" fmla="*/ 0 h 367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</a:cxnLst>
                              <a:rect l="0" t="0" r="r" b="b"/>
                              <a:pathLst>
                                <a:path w="252" h="367">
                                  <a:moveTo>
                                    <a:pt x="85" y="0"/>
                                  </a:moveTo>
                                  <a:lnTo>
                                    <a:pt x="104" y="53"/>
                                  </a:lnTo>
                                  <a:lnTo>
                                    <a:pt x="140" y="74"/>
                                  </a:lnTo>
                                  <a:lnTo>
                                    <a:pt x="158" y="66"/>
                                  </a:lnTo>
                                  <a:lnTo>
                                    <a:pt x="191" y="87"/>
                                  </a:lnTo>
                                  <a:lnTo>
                                    <a:pt x="196" y="138"/>
                                  </a:lnTo>
                                  <a:lnTo>
                                    <a:pt x="184" y="172"/>
                                  </a:lnTo>
                                  <a:lnTo>
                                    <a:pt x="229" y="172"/>
                                  </a:lnTo>
                                  <a:lnTo>
                                    <a:pt x="252" y="198"/>
                                  </a:lnTo>
                                  <a:lnTo>
                                    <a:pt x="233" y="273"/>
                                  </a:lnTo>
                                  <a:lnTo>
                                    <a:pt x="247" y="322"/>
                                  </a:lnTo>
                                  <a:lnTo>
                                    <a:pt x="233" y="367"/>
                                  </a:lnTo>
                                  <a:lnTo>
                                    <a:pt x="220" y="334"/>
                                  </a:lnTo>
                                  <a:lnTo>
                                    <a:pt x="196" y="339"/>
                                  </a:lnTo>
                                  <a:lnTo>
                                    <a:pt x="170" y="328"/>
                                  </a:lnTo>
                                  <a:lnTo>
                                    <a:pt x="161" y="284"/>
                                  </a:lnTo>
                                  <a:lnTo>
                                    <a:pt x="107" y="282"/>
                                  </a:lnTo>
                                  <a:lnTo>
                                    <a:pt x="110" y="325"/>
                                  </a:lnTo>
                                  <a:lnTo>
                                    <a:pt x="69" y="286"/>
                                  </a:lnTo>
                                  <a:lnTo>
                                    <a:pt x="27" y="300"/>
                                  </a:lnTo>
                                  <a:lnTo>
                                    <a:pt x="30" y="233"/>
                                  </a:lnTo>
                                  <a:lnTo>
                                    <a:pt x="19" y="206"/>
                                  </a:lnTo>
                                  <a:lnTo>
                                    <a:pt x="13" y="142"/>
                                  </a:lnTo>
                                  <a:lnTo>
                                    <a:pt x="0" y="80"/>
                                  </a:lnTo>
                                  <a:lnTo>
                                    <a:pt x="17" y="50"/>
                                  </a:lnTo>
                                  <a:lnTo>
                                    <a:pt x="55" y="42"/>
                                  </a:lnTo>
                                  <a:lnTo>
                                    <a:pt x="65" y="21"/>
                                  </a:lnTo>
                                  <a:lnTo>
                                    <a:pt x="85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19" name="Eda">
                              <a:extLst>
                                <a:ext uri="{FF2B5EF4-FFF2-40B4-BE49-F238E27FC236}">
                                  <a16:creationId xmlns:a16="http://schemas.microsoft.com/office/drawing/2014/main" id="{00000000-0008-0000-0200-000059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6609041" y="2425697"/>
                              <a:ext cx="277424" cy="381650"/>
                            </a:xfrm>
                            <a:custGeom>
                              <a:avLst/>
                              <a:gdLst>
                                <a:gd name="T0" fmla="*/ 191 w 201"/>
                                <a:gd name="T1" fmla="*/ 0 h 273"/>
                                <a:gd name="T2" fmla="*/ 201 w 201"/>
                                <a:gd name="T3" fmla="*/ 32 h 273"/>
                                <a:gd name="T4" fmla="*/ 196 w 201"/>
                                <a:gd name="T5" fmla="*/ 66 h 273"/>
                                <a:gd name="T6" fmla="*/ 182 w 201"/>
                                <a:gd name="T7" fmla="*/ 71 h 273"/>
                                <a:gd name="T8" fmla="*/ 188 w 201"/>
                                <a:gd name="T9" fmla="*/ 83 h 273"/>
                                <a:gd name="T10" fmla="*/ 190 w 201"/>
                                <a:gd name="T11" fmla="*/ 117 h 273"/>
                                <a:gd name="T12" fmla="*/ 196 w 201"/>
                                <a:gd name="T13" fmla="*/ 135 h 273"/>
                                <a:gd name="T14" fmla="*/ 157 w 201"/>
                                <a:gd name="T15" fmla="*/ 159 h 273"/>
                                <a:gd name="T16" fmla="*/ 128 w 201"/>
                                <a:gd name="T17" fmla="*/ 237 h 273"/>
                                <a:gd name="T18" fmla="*/ 127 w 201"/>
                                <a:gd name="T19" fmla="*/ 273 h 273"/>
                                <a:gd name="T20" fmla="*/ 94 w 201"/>
                                <a:gd name="T21" fmla="*/ 252 h 273"/>
                                <a:gd name="T22" fmla="*/ 76 w 201"/>
                                <a:gd name="T23" fmla="*/ 260 h 273"/>
                                <a:gd name="T24" fmla="*/ 40 w 201"/>
                                <a:gd name="T25" fmla="*/ 239 h 273"/>
                                <a:gd name="T26" fmla="*/ 21 w 201"/>
                                <a:gd name="T27" fmla="*/ 186 h 273"/>
                                <a:gd name="T28" fmla="*/ 19 w 201"/>
                                <a:gd name="T29" fmla="*/ 150 h 273"/>
                                <a:gd name="T30" fmla="*/ 0 w 201"/>
                                <a:gd name="T31" fmla="*/ 110 h 273"/>
                                <a:gd name="T32" fmla="*/ 36 w 201"/>
                                <a:gd name="T33" fmla="*/ 78 h 273"/>
                                <a:gd name="T34" fmla="*/ 61 w 201"/>
                                <a:gd name="T35" fmla="*/ 88 h 273"/>
                                <a:gd name="T36" fmla="*/ 95 w 201"/>
                                <a:gd name="T37" fmla="*/ 84 h 273"/>
                                <a:gd name="T38" fmla="*/ 116 w 201"/>
                                <a:gd name="T39" fmla="*/ 62 h 273"/>
                                <a:gd name="T40" fmla="*/ 157 w 201"/>
                                <a:gd name="T41" fmla="*/ 44 h 273"/>
                                <a:gd name="T42" fmla="*/ 169 w 201"/>
                                <a:gd name="T43" fmla="*/ 16 h 273"/>
                                <a:gd name="T44" fmla="*/ 191 w 201"/>
                                <a:gd name="T45" fmla="*/ 0 h 273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</a:cxnLst>
                              <a:rect l="0" t="0" r="r" b="b"/>
                              <a:pathLst>
                                <a:path w="201" h="273">
                                  <a:moveTo>
                                    <a:pt x="191" y="0"/>
                                  </a:moveTo>
                                  <a:lnTo>
                                    <a:pt x="201" y="32"/>
                                  </a:lnTo>
                                  <a:lnTo>
                                    <a:pt x="196" y="66"/>
                                  </a:lnTo>
                                  <a:lnTo>
                                    <a:pt x="182" y="71"/>
                                  </a:lnTo>
                                  <a:lnTo>
                                    <a:pt x="188" y="83"/>
                                  </a:lnTo>
                                  <a:lnTo>
                                    <a:pt x="190" y="117"/>
                                  </a:lnTo>
                                  <a:lnTo>
                                    <a:pt x="196" y="135"/>
                                  </a:lnTo>
                                  <a:lnTo>
                                    <a:pt x="157" y="159"/>
                                  </a:lnTo>
                                  <a:lnTo>
                                    <a:pt x="128" y="237"/>
                                  </a:lnTo>
                                  <a:lnTo>
                                    <a:pt x="127" y="273"/>
                                  </a:lnTo>
                                  <a:lnTo>
                                    <a:pt x="94" y="252"/>
                                  </a:lnTo>
                                  <a:lnTo>
                                    <a:pt x="76" y="260"/>
                                  </a:lnTo>
                                  <a:lnTo>
                                    <a:pt x="40" y="239"/>
                                  </a:lnTo>
                                  <a:lnTo>
                                    <a:pt x="21" y="186"/>
                                  </a:lnTo>
                                  <a:lnTo>
                                    <a:pt x="19" y="150"/>
                                  </a:lnTo>
                                  <a:lnTo>
                                    <a:pt x="0" y="110"/>
                                  </a:lnTo>
                                  <a:lnTo>
                                    <a:pt x="36" y="78"/>
                                  </a:lnTo>
                                  <a:lnTo>
                                    <a:pt x="61" y="88"/>
                                  </a:lnTo>
                                  <a:lnTo>
                                    <a:pt x="95" y="84"/>
                                  </a:lnTo>
                                  <a:lnTo>
                                    <a:pt x="116" y="62"/>
                                  </a:lnTo>
                                  <a:lnTo>
                                    <a:pt x="157" y="44"/>
                                  </a:lnTo>
                                  <a:lnTo>
                                    <a:pt x="169" y="16"/>
                                  </a:lnTo>
                                  <a:lnTo>
                                    <a:pt x="191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20" name="Hagfors">
                              <a:extLst>
                                <a:ext uri="{FF2B5EF4-FFF2-40B4-BE49-F238E27FC236}">
                                  <a16:creationId xmlns:a16="http://schemas.microsoft.com/office/drawing/2014/main" id="{00000000-0008-0000-0200-00005B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188712" y="2117326"/>
                              <a:ext cx="372659" cy="557273"/>
                            </a:xfrm>
                            <a:custGeom>
                              <a:avLst/>
                              <a:gdLst>
                                <a:gd name="T0" fmla="*/ 134 w 270"/>
                                <a:gd name="T1" fmla="*/ 0 h 399"/>
                                <a:gd name="T2" fmla="*/ 173 w 270"/>
                                <a:gd name="T3" fmla="*/ 4 h 399"/>
                                <a:gd name="T4" fmla="*/ 219 w 270"/>
                                <a:gd name="T5" fmla="*/ 98 h 399"/>
                                <a:gd name="T6" fmla="*/ 251 w 270"/>
                                <a:gd name="T7" fmla="*/ 142 h 399"/>
                                <a:gd name="T8" fmla="*/ 270 w 270"/>
                                <a:gd name="T9" fmla="*/ 203 h 399"/>
                                <a:gd name="T10" fmla="*/ 257 w 270"/>
                                <a:gd name="T11" fmla="*/ 286 h 399"/>
                                <a:gd name="T12" fmla="*/ 234 w 270"/>
                                <a:gd name="T13" fmla="*/ 295 h 399"/>
                                <a:gd name="T14" fmla="*/ 229 w 270"/>
                                <a:gd name="T15" fmla="*/ 338 h 399"/>
                                <a:gd name="T16" fmla="*/ 216 w 270"/>
                                <a:gd name="T17" fmla="*/ 342 h 399"/>
                                <a:gd name="T18" fmla="*/ 216 w 270"/>
                                <a:gd name="T19" fmla="*/ 372 h 399"/>
                                <a:gd name="T20" fmla="*/ 228 w 270"/>
                                <a:gd name="T21" fmla="*/ 384 h 399"/>
                                <a:gd name="T22" fmla="*/ 186 w 270"/>
                                <a:gd name="T23" fmla="*/ 396 h 399"/>
                                <a:gd name="T24" fmla="*/ 157 w 270"/>
                                <a:gd name="T25" fmla="*/ 399 h 399"/>
                                <a:gd name="T26" fmla="*/ 139 w 270"/>
                                <a:gd name="T27" fmla="*/ 389 h 399"/>
                                <a:gd name="T28" fmla="*/ 136 w 270"/>
                                <a:gd name="T29" fmla="*/ 375 h 399"/>
                                <a:gd name="T30" fmla="*/ 140 w 270"/>
                                <a:gd name="T31" fmla="*/ 338 h 399"/>
                                <a:gd name="T32" fmla="*/ 117 w 270"/>
                                <a:gd name="T33" fmla="*/ 341 h 399"/>
                                <a:gd name="T34" fmla="*/ 98 w 270"/>
                                <a:gd name="T35" fmla="*/ 327 h 399"/>
                                <a:gd name="T36" fmla="*/ 61 w 270"/>
                                <a:gd name="T37" fmla="*/ 330 h 399"/>
                                <a:gd name="T38" fmla="*/ 48 w 270"/>
                                <a:gd name="T39" fmla="*/ 258 h 399"/>
                                <a:gd name="T40" fmla="*/ 34 w 270"/>
                                <a:gd name="T41" fmla="*/ 229 h 399"/>
                                <a:gd name="T42" fmla="*/ 24 w 270"/>
                                <a:gd name="T43" fmla="*/ 179 h 399"/>
                                <a:gd name="T44" fmla="*/ 0 w 270"/>
                                <a:gd name="T45" fmla="*/ 142 h 399"/>
                                <a:gd name="T46" fmla="*/ 17 w 270"/>
                                <a:gd name="T47" fmla="*/ 119 h 399"/>
                                <a:gd name="T48" fmla="*/ 42 w 270"/>
                                <a:gd name="T49" fmla="*/ 136 h 399"/>
                                <a:gd name="T50" fmla="*/ 69 w 270"/>
                                <a:gd name="T51" fmla="*/ 110 h 399"/>
                                <a:gd name="T52" fmla="*/ 102 w 270"/>
                                <a:gd name="T53" fmla="*/ 98 h 399"/>
                                <a:gd name="T54" fmla="*/ 115 w 270"/>
                                <a:gd name="T55" fmla="*/ 26 h 399"/>
                                <a:gd name="T56" fmla="*/ 134 w 270"/>
                                <a:gd name="T57" fmla="*/ 0 h 399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</a:cxnLst>
                              <a:rect l="0" t="0" r="r" b="b"/>
                              <a:pathLst>
                                <a:path w="270" h="399">
                                  <a:moveTo>
                                    <a:pt x="134" y="0"/>
                                  </a:moveTo>
                                  <a:lnTo>
                                    <a:pt x="173" y="4"/>
                                  </a:lnTo>
                                  <a:lnTo>
                                    <a:pt x="219" y="98"/>
                                  </a:lnTo>
                                  <a:lnTo>
                                    <a:pt x="251" y="142"/>
                                  </a:lnTo>
                                  <a:lnTo>
                                    <a:pt x="270" y="203"/>
                                  </a:lnTo>
                                  <a:lnTo>
                                    <a:pt x="257" y="286"/>
                                  </a:lnTo>
                                  <a:lnTo>
                                    <a:pt x="234" y="295"/>
                                  </a:lnTo>
                                  <a:lnTo>
                                    <a:pt x="229" y="338"/>
                                  </a:lnTo>
                                  <a:lnTo>
                                    <a:pt x="216" y="342"/>
                                  </a:lnTo>
                                  <a:lnTo>
                                    <a:pt x="216" y="372"/>
                                  </a:lnTo>
                                  <a:lnTo>
                                    <a:pt x="228" y="384"/>
                                  </a:lnTo>
                                  <a:lnTo>
                                    <a:pt x="186" y="396"/>
                                  </a:lnTo>
                                  <a:lnTo>
                                    <a:pt x="157" y="399"/>
                                  </a:lnTo>
                                  <a:lnTo>
                                    <a:pt x="139" y="389"/>
                                  </a:lnTo>
                                  <a:lnTo>
                                    <a:pt x="136" y="375"/>
                                  </a:lnTo>
                                  <a:lnTo>
                                    <a:pt x="140" y="338"/>
                                  </a:lnTo>
                                  <a:lnTo>
                                    <a:pt x="117" y="341"/>
                                  </a:lnTo>
                                  <a:lnTo>
                                    <a:pt x="98" y="327"/>
                                  </a:lnTo>
                                  <a:lnTo>
                                    <a:pt x="61" y="330"/>
                                  </a:lnTo>
                                  <a:lnTo>
                                    <a:pt x="48" y="258"/>
                                  </a:lnTo>
                                  <a:lnTo>
                                    <a:pt x="34" y="229"/>
                                  </a:lnTo>
                                  <a:lnTo>
                                    <a:pt x="24" y="179"/>
                                  </a:lnTo>
                                  <a:lnTo>
                                    <a:pt x="0" y="142"/>
                                  </a:lnTo>
                                  <a:lnTo>
                                    <a:pt x="17" y="119"/>
                                  </a:lnTo>
                                  <a:lnTo>
                                    <a:pt x="42" y="136"/>
                                  </a:lnTo>
                                  <a:lnTo>
                                    <a:pt x="69" y="110"/>
                                  </a:lnTo>
                                  <a:lnTo>
                                    <a:pt x="102" y="98"/>
                                  </a:lnTo>
                                  <a:lnTo>
                                    <a:pt x="115" y="26"/>
                                  </a:lnTo>
                                  <a:lnTo>
                                    <a:pt x="134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21" name="Sunne">
                              <a:extLst>
                                <a:ext uri="{FF2B5EF4-FFF2-40B4-BE49-F238E27FC236}">
                                  <a16:creationId xmlns:a16="http://schemas.microsoft.com/office/drawing/2014/main" id="{00000000-0008-0000-0200-00005C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6936152" y="2367610"/>
                              <a:ext cx="336754" cy="405183"/>
                            </a:xfrm>
                            <a:custGeom>
                              <a:avLst/>
                              <a:gdLst>
                                <a:gd name="T0" fmla="*/ 206 w 243"/>
                                <a:gd name="T1" fmla="*/ 0 h 291"/>
                                <a:gd name="T2" fmla="*/ 216 w 243"/>
                                <a:gd name="T3" fmla="*/ 50 h 291"/>
                                <a:gd name="T4" fmla="*/ 230 w 243"/>
                                <a:gd name="T5" fmla="*/ 79 h 291"/>
                                <a:gd name="T6" fmla="*/ 243 w 243"/>
                                <a:gd name="T7" fmla="*/ 151 h 291"/>
                                <a:gd name="T8" fmla="*/ 234 w 243"/>
                                <a:gd name="T9" fmla="*/ 171 h 291"/>
                                <a:gd name="T10" fmla="*/ 237 w 243"/>
                                <a:gd name="T11" fmla="*/ 202 h 291"/>
                                <a:gd name="T12" fmla="*/ 243 w 243"/>
                                <a:gd name="T13" fmla="*/ 226 h 291"/>
                                <a:gd name="T14" fmla="*/ 230 w 243"/>
                                <a:gd name="T15" fmla="*/ 282 h 291"/>
                                <a:gd name="T16" fmla="*/ 171 w 243"/>
                                <a:gd name="T17" fmla="*/ 291 h 291"/>
                                <a:gd name="T18" fmla="*/ 144 w 243"/>
                                <a:gd name="T19" fmla="*/ 285 h 291"/>
                                <a:gd name="T20" fmla="*/ 136 w 243"/>
                                <a:gd name="T21" fmla="*/ 260 h 291"/>
                                <a:gd name="T22" fmla="*/ 92 w 243"/>
                                <a:gd name="T23" fmla="*/ 211 h 291"/>
                                <a:gd name="T24" fmla="*/ 88 w 243"/>
                                <a:gd name="T25" fmla="*/ 189 h 291"/>
                                <a:gd name="T26" fmla="*/ 63 w 243"/>
                                <a:gd name="T27" fmla="*/ 158 h 291"/>
                                <a:gd name="T28" fmla="*/ 31 w 243"/>
                                <a:gd name="T29" fmla="*/ 142 h 291"/>
                                <a:gd name="T30" fmla="*/ 27 w 243"/>
                                <a:gd name="T31" fmla="*/ 109 h 291"/>
                                <a:gd name="T32" fmla="*/ 46 w 243"/>
                                <a:gd name="T33" fmla="*/ 88 h 291"/>
                                <a:gd name="T34" fmla="*/ 37 w 243"/>
                                <a:gd name="T35" fmla="*/ 67 h 291"/>
                                <a:gd name="T36" fmla="*/ 6 w 243"/>
                                <a:gd name="T37" fmla="*/ 57 h 291"/>
                                <a:gd name="T38" fmla="*/ 0 w 243"/>
                                <a:gd name="T39" fmla="*/ 18 h 291"/>
                                <a:gd name="T40" fmla="*/ 69 w 243"/>
                                <a:gd name="T41" fmla="*/ 3 h 291"/>
                                <a:gd name="T42" fmla="*/ 105 w 243"/>
                                <a:gd name="T43" fmla="*/ 46 h 291"/>
                                <a:gd name="T44" fmla="*/ 148 w 243"/>
                                <a:gd name="T45" fmla="*/ 24 h 291"/>
                                <a:gd name="T46" fmla="*/ 154 w 243"/>
                                <a:gd name="T47" fmla="*/ 38 h 291"/>
                                <a:gd name="T48" fmla="*/ 206 w 243"/>
                                <a:gd name="T49" fmla="*/ 0 h 291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</a:cxnLst>
                              <a:rect l="0" t="0" r="r" b="b"/>
                              <a:pathLst>
                                <a:path w="243" h="291">
                                  <a:moveTo>
                                    <a:pt x="206" y="0"/>
                                  </a:moveTo>
                                  <a:lnTo>
                                    <a:pt x="216" y="50"/>
                                  </a:lnTo>
                                  <a:lnTo>
                                    <a:pt x="230" y="79"/>
                                  </a:lnTo>
                                  <a:lnTo>
                                    <a:pt x="243" y="151"/>
                                  </a:lnTo>
                                  <a:lnTo>
                                    <a:pt x="234" y="171"/>
                                  </a:lnTo>
                                  <a:lnTo>
                                    <a:pt x="237" y="202"/>
                                  </a:lnTo>
                                  <a:lnTo>
                                    <a:pt x="243" y="226"/>
                                  </a:lnTo>
                                  <a:lnTo>
                                    <a:pt x="230" y="282"/>
                                  </a:lnTo>
                                  <a:lnTo>
                                    <a:pt x="171" y="291"/>
                                  </a:lnTo>
                                  <a:lnTo>
                                    <a:pt x="144" y="285"/>
                                  </a:lnTo>
                                  <a:lnTo>
                                    <a:pt x="136" y="260"/>
                                  </a:lnTo>
                                  <a:lnTo>
                                    <a:pt x="92" y="211"/>
                                  </a:lnTo>
                                  <a:lnTo>
                                    <a:pt x="88" y="189"/>
                                  </a:lnTo>
                                  <a:lnTo>
                                    <a:pt x="63" y="158"/>
                                  </a:lnTo>
                                  <a:lnTo>
                                    <a:pt x="31" y="142"/>
                                  </a:lnTo>
                                  <a:lnTo>
                                    <a:pt x="27" y="109"/>
                                  </a:lnTo>
                                  <a:lnTo>
                                    <a:pt x="46" y="88"/>
                                  </a:lnTo>
                                  <a:lnTo>
                                    <a:pt x="37" y="67"/>
                                  </a:lnTo>
                                  <a:lnTo>
                                    <a:pt x="6" y="57"/>
                                  </a:lnTo>
                                  <a:lnTo>
                                    <a:pt x="0" y="18"/>
                                  </a:lnTo>
                                  <a:lnTo>
                                    <a:pt x="69" y="3"/>
                                  </a:lnTo>
                                  <a:lnTo>
                                    <a:pt x="105" y="46"/>
                                  </a:lnTo>
                                  <a:lnTo>
                                    <a:pt x="148" y="24"/>
                                  </a:lnTo>
                                  <a:lnTo>
                                    <a:pt x="154" y="38"/>
                                  </a:lnTo>
                                  <a:lnTo>
                                    <a:pt x="206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22" name="Karlstad">
                              <a:extLst>
                                <a:ext uri="{FF2B5EF4-FFF2-40B4-BE49-F238E27FC236}">
                                  <a16:creationId xmlns:a16="http://schemas.microsoft.com/office/drawing/2014/main" id="{00000000-0008-0000-0200-00005E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155586" y="2670449"/>
                              <a:ext cx="396123" cy="401035"/>
                            </a:xfrm>
                            <a:custGeom>
                              <a:avLst/>
                              <a:gdLst>
                                <a:gd name="T0" fmla="*/ 210 w 287"/>
                                <a:gd name="T1" fmla="*/ 0 h 288"/>
                                <a:gd name="T2" fmla="*/ 262 w 287"/>
                                <a:gd name="T3" fmla="*/ 121 h 288"/>
                                <a:gd name="T4" fmla="*/ 287 w 287"/>
                                <a:gd name="T5" fmla="*/ 138 h 288"/>
                                <a:gd name="T6" fmla="*/ 285 w 287"/>
                                <a:gd name="T7" fmla="*/ 184 h 288"/>
                                <a:gd name="T8" fmla="*/ 281 w 287"/>
                                <a:gd name="T9" fmla="*/ 216 h 288"/>
                                <a:gd name="T10" fmla="*/ 261 w 287"/>
                                <a:gd name="T11" fmla="*/ 220 h 288"/>
                                <a:gd name="T12" fmla="*/ 240 w 287"/>
                                <a:gd name="T13" fmla="*/ 237 h 288"/>
                                <a:gd name="T14" fmla="*/ 237 w 287"/>
                                <a:gd name="T15" fmla="*/ 277 h 288"/>
                                <a:gd name="T16" fmla="*/ 215 w 287"/>
                                <a:gd name="T17" fmla="*/ 259 h 288"/>
                                <a:gd name="T18" fmla="*/ 192 w 287"/>
                                <a:gd name="T19" fmla="*/ 276 h 288"/>
                                <a:gd name="T20" fmla="*/ 176 w 287"/>
                                <a:gd name="T21" fmla="*/ 251 h 288"/>
                                <a:gd name="T22" fmla="*/ 147 w 287"/>
                                <a:gd name="T23" fmla="*/ 263 h 288"/>
                                <a:gd name="T24" fmla="*/ 118 w 287"/>
                                <a:gd name="T25" fmla="*/ 252 h 288"/>
                                <a:gd name="T26" fmla="*/ 93 w 287"/>
                                <a:gd name="T27" fmla="*/ 272 h 288"/>
                                <a:gd name="T28" fmla="*/ 75 w 287"/>
                                <a:gd name="T29" fmla="*/ 250 h 288"/>
                                <a:gd name="T30" fmla="*/ 44 w 287"/>
                                <a:gd name="T31" fmla="*/ 254 h 288"/>
                                <a:gd name="T32" fmla="*/ 34 w 287"/>
                                <a:gd name="T33" fmla="*/ 267 h 288"/>
                                <a:gd name="T34" fmla="*/ 42 w 287"/>
                                <a:gd name="T35" fmla="*/ 285 h 288"/>
                                <a:gd name="T36" fmla="*/ 23 w 287"/>
                                <a:gd name="T37" fmla="*/ 288 h 288"/>
                                <a:gd name="T38" fmla="*/ 0 w 287"/>
                                <a:gd name="T39" fmla="*/ 261 h 288"/>
                                <a:gd name="T40" fmla="*/ 6 w 287"/>
                                <a:gd name="T41" fmla="*/ 182 h 288"/>
                                <a:gd name="T42" fmla="*/ 27 w 287"/>
                                <a:gd name="T43" fmla="*/ 162 h 288"/>
                                <a:gd name="T44" fmla="*/ 79 w 287"/>
                                <a:gd name="T45" fmla="*/ 171 h 288"/>
                                <a:gd name="T46" fmla="*/ 131 w 287"/>
                                <a:gd name="T47" fmla="*/ 171 h 288"/>
                                <a:gd name="T48" fmla="*/ 133 w 287"/>
                                <a:gd name="T49" fmla="*/ 150 h 288"/>
                                <a:gd name="T50" fmla="*/ 146 w 287"/>
                                <a:gd name="T51" fmla="*/ 136 h 288"/>
                                <a:gd name="T52" fmla="*/ 159 w 287"/>
                                <a:gd name="T53" fmla="*/ 132 h 288"/>
                                <a:gd name="T54" fmla="*/ 159 w 287"/>
                                <a:gd name="T55" fmla="*/ 87 h 288"/>
                                <a:gd name="T56" fmla="*/ 147 w 287"/>
                                <a:gd name="T57" fmla="*/ 64 h 288"/>
                                <a:gd name="T58" fmla="*/ 181 w 287"/>
                                <a:gd name="T59" fmla="*/ 3 h 288"/>
                                <a:gd name="T60" fmla="*/ 210 w 287"/>
                                <a:gd name="T61" fmla="*/ 0 h 288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  <a:cxn ang="0">
                                  <a:pos x="T58" y="T59"/>
                                </a:cxn>
                                <a:cxn ang="0">
                                  <a:pos x="T60" y="T61"/>
                                </a:cxn>
                              </a:cxnLst>
                              <a:rect l="0" t="0" r="r" b="b"/>
                              <a:pathLst>
                                <a:path w="287" h="288">
                                  <a:moveTo>
                                    <a:pt x="210" y="0"/>
                                  </a:moveTo>
                                  <a:lnTo>
                                    <a:pt x="262" y="121"/>
                                  </a:lnTo>
                                  <a:lnTo>
                                    <a:pt x="287" y="138"/>
                                  </a:lnTo>
                                  <a:lnTo>
                                    <a:pt x="285" y="184"/>
                                  </a:lnTo>
                                  <a:lnTo>
                                    <a:pt x="281" y="216"/>
                                  </a:lnTo>
                                  <a:lnTo>
                                    <a:pt x="261" y="220"/>
                                  </a:lnTo>
                                  <a:lnTo>
                                    <a:pt x="240" y="237"/>
                                  </a:lnTo>
                                  <a:lnTo>
                                    <a:pt x="237" y="277"/>
                                  </a:lnTo>
                                  <a:lnTo>
                                    <a:pt x="215" y="259"/>
                                  </a:lnTo>
                                  <a:lnTo>
                                    <a:pt x="192" y="276"/>
                                  </a:lnTo>
                                  <a:lnTo>
                                    <a:pt x="176" y="251"/>
                                  </a:lnTo>
                                  <a:lnTo>
                                    <a:pt x="147" y="263"/>
                                  </a:lnTo>
                                  <a:lnTo>
                                    <a:pt x="118" y="252"/>
                                  </a:lnTo>
                                  <a:lnTo>
                                    <a:pt x="93" y="272"/>
                                  </a:lnTo>
                                  <a:lnTo>
                                    <a:pt x="75" y="250"/>
                                  </a:lnTo>
                                  <a:lnTo>
                                    <a:pt x="44" y="254"/>
                                  </a:lnTo>
                                  <a:lnTo>
                                    <a:pt x="34" y="267"/>
                                  </a:lnTo>
                                  <a:lnTo>
                                    <a:pt x="42" y="285"/>
                                  </a:lnTo>
                                  <a:lnTo>
                                    <a:pt x="23" y="288"/>
                                  </a:lnTo>
                                  <a:lnTo>
                                    <a:pt x="0" y="261"/>
                                  </a:lnTo>
                                  <a:lnTo>
                                    <a:pt x="6" y="182"/>
                                  </a:lnTo>
                                  <a:lnTo>
                                    <a:pt x="27" y="162"/>
                                  </a:lnTo>
                                  <a:lnTo>
                                    <a:pt x="79" y="171"/>
                                  </a:lnTo>
                                  <a:lnTo>
                                    <a:pt x="131" y="171"/>
                                  </a:lnTo>
                                  <a:lnTo>
                                    <a:pt x="133" y="150"/>
                                  </a:lnTo>
                                  <a:lnTo>
                                    <a:pt x="146" y="136"/>
                                  </a:lnTo>
                                  <a:lnTo>
                                    <a:pt x="159" y="132"/>
                                  </a:lnTo>
                                  <a:lnTo>
                                    <a:pt x="159" y="87"/>
                                  </a:lnTo>
                                  <a:lnTo>
                                    <a:pt x="147" y="64"/>
                                  </a:lnTo>
                                  <a:lnTo>
                                    <a:pt x="181" y="3"/>
                                  </a:lnTo>
                                  <a:lnTo>
                                    <a:pt x="210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23" name="Hammarö">
                              <a:extLst>
                                <a:ext uri="{FF2B5EF4-FFF2-40B4-BE49-F238E27FC236}">
                                  <a16:creationId xmlns:a16="http://schemas.microsoft.com/office/drawing/2014/main" id="{00000000-0008-0000-0200-00005F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283948" y="3021696"/>
                              <a:ext cx="74532" cy="85748"/>
                            </a:xfrm>
                            <a:custGeom>
                              <a:avLst/>
                              <a:gdLst>
                                <a:gd name="T0" fmla="*/ 25 w 54"/>
                                <a:gd name="T1" fmla="*/ 0 h 62"/>
                                <a:gd name="T2" fmla="*/ 54 w 54"/>
                                <a:gd name="T3" fmla="*/ 11 h 62"/>
                                <a:gd name="T4" fmla="*/ 45 w 54"/>
                                <a:gd name="T5" fmla="*/ 40 h 62"/>
                                <a:gd name="T6" fmla="*/ 20 w 54"/>
                                <a:gd name="T7" fmla="*/ 62 h 62"/>
                                <a:gd name="T8" fmla="*/ 0 w 54"/>
                                <a:gd name="T9" fmla="*/ 20 h 62"/>
                                <a:gd name="T10" fmla="*/ 25 w 54"/>
                                <a:gd name="T11" fmla="*/ 0 h 62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</a:cxnLst>
                              <a:rect l="0" t="0" r="r" b="b"/>
                              <a:pathLst>
                                <a:path w="54" h="62">
                                  <a:moveTo>
                                    <a:pt x="25" y="0"/>
                                  </a:moveTo>
                                  <a:lnTo>
                                    <a:pt x="54" y="11"/>
                                  </a:lnTo>
                                  <a:lnTo>
                                    <a:pt x="45" y="40"/>
                                  </a:lnTo>
                                  <a:lnTo>
                                    <a:pt x="20" y="62"/>
                                  </a:lnTo>
                                  <a:lnTo>
                                    <a:pt x="0" y="20"/>
                                  </a:lnTo>
                                  <a:lnTo>
                                    <a:pt x="25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279EC8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24" name="Grums">
                              <a:extLst>
                                <a:ext uri="{FF2B5EF4-FFF2-40B4-BE49-F238E27FC236}">
                                  <a16:creationId xmlns:a16="http://schemas.microsoft.com/office/drawing/2014/main" id="{00000000-0008-0000-0200-000060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014825" y="2852986"/>
                              <a:ext cx="149044" cy="268287"/>
                            </a:xfrm>
                            <a:custGeom>
                              <a:avLst/>
                              <a:gdLst>
                                <a:gd name="T0" fmla="*/ 18 w 107"/>
                                <a:gd name="T1" fmla="*/ 0 h 193"/>
                                <a:gd name="T2" fmla="*/ 40 w 107"/>
                                <a:gd name="T3" fmla="*/ 0 h 193"/>
                                <a:gd name="T4" fmla="*/ 78 w 107"/>
                                <a:gd name="T5" fmla="*/ 17 h 193"/>
                                <a:gd name="T6" fmla="*/ 107 w 107"/>
                                <a:gd name="T7" fmla="*/ 51 h 193"/>
                                <a:gd name="T8" fmla="*/ 101 w 107"/>
                                <a:gd name="T9" fmla="*/ 130 h 193"/>
                                <a:gd name="T10" fmla="*/ 101 w 107"/>
                                <a:gd name="T11" fmla="*/ 174 h 193"/>
                                <a:gd name="T12" fmla="*/ 83 w 107"/>
                                <a:gd name="T13" fmla="*/ 192 h 193"/>
                                <a:gd name="T14" fmla="*/ 49 w 107"/>
                                <a:gd name="T15" fmla="*/ 193 h 193"/>
                                <a:gd name="T16" fmla="*/ 28 w 107"/>
                                <a:gd name="T17" fmla="*/ 185 h 193"/>
                                <a:gd name="T18" fmla="*/ 18 w 107"/>
                                <a:gd name="T19" fmla="*/ 162 h 193"/>
                                <a:gd name="T20" fmla="*/ 28 w 107"/>
                                <a:gd name="T21" fmla="*/ 94 h 193"/>
                                <a:gd name="T22" fmla="*/ 8 w 107"/>
                                <a:gd name="T23" fmla="*/ 70 h 193"/>
                                <a:gd name="T24" fmla="*/ 0 w 107"/>
                                <a:gd name="T25" fmla="*/ 41 h 193"/>
                                <a:gd name="T26" fmla="*/ 18 w 107"/>
                                <a:gd name="T27" fmla="*/ 0 h 193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</a:cxnLst>
                              <a:rect l="0" t="0" r="r" b="b"/>
                              <a:pathLst>
                                <a:path w="107" h="193">
                                  <a:moveTo>
                                    <a:pt x="18" y="0"/>
                                  </a:moveTo>
                                  <a:lnTo>
                                    <a:pt x="40" y="0"/>
                                  </a:lnTo>
                                  <a:lnTo>
                                    <a:pt x="78" y="17"/>
                                  </a:lnTo>
                                  <a:lnTo>
                                    <a:pt x="107" y="51"/>
                                  </a:lnTo>
                                  <a:lnTo>
                                    <a:pt x="101" y="130"/>
                                  </a:lnTo>
                                  <a:lnTo>
                                    <a:pt x="101" y="174"/>
                                  </a:lnTo>
                                  <a:lnTo>
                                    <a:pt x="83" y="192"/>
                                  </a:lnTo>
                                  <a:lnTo>
                                    <a:pt x="49" y="193"/>
                                  </a:lnTo>
                                  <a:lnTo>
                                    <a:pt x="28" y="185"/>
                                  </a:lnTo>
                                  <a:lnTo>
                                    <a:pt x="18" y="162"/>
                                  </a:lnTo>
                                  <a:lnTo>
                                    <a:pt x="28" y="94"/>
                                  </a:lnTo>
                                  <a:lnTo>
                                    <a:pt x="8" y="70"/>
                                  </a:lnTo>
                                  <a:lnTo>
                                    <a:pt x="0" y="41"/>
                                  </a:lnTo>
                                  <a:lnTo>
                                    <a:pt x="18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25" name="Säffle">
                              <a:extLst>
                                <a:ext uri="{FF2B5EF4-FFF2-40B4-BE49-F238E27FC236}">
                                  <a16:creationId xmlns:a16="http://schemas.microsoft.com/office/drawing/2014/main" id="{00000000-0008-0000-0200-000061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6842297" y="2949799"/>
                              <a:ext cx="347795" cy="475696"/>
                            </a:xfrm>
                            <a:custGeom>
                              <a:avLst/>
                              <a:gdLst>
                                <a:gd name="T0" fmla="*/ 133 w 251"/>
                                <a:gd name="T1" fmla="*/ 0 h 341"/>
                                <a:gd name="T2" fmla="*/ 153 w 251"/>
                                <a:gd name="T3" fmla="*/ 24 h 341"/>
                                <a:gd name="T4" fmla="*/ 143 w 251"/>
                                <a:gd name="T5" fmla="*/ 92 h 341"/>
                                <a:gd name="T6" fmla="*/ 153 w 251"/>
                                <a:gd name="T7" fmla="*/ 115 h 341"/>
                                <a:gd name="T8" fmla="*/ 174 w 251"/>
                                <a:gd name="T9" fmla="*/ 123 h 341"/>
                                <a:gd name="T10" fmla="*/ 208 w 251"/>
                                <a:gd name="T11" fmla="*/ 122 h 341"/>
                                <a:gd name="T12" fmla="*/ 228 w 251"/>
                                <a:gd name="T13" fmla="*/ 170 h 341"/>
                                <a:gd name="T14" fmla="*/ 243 w 251"/>
                                <a:gd name="T15" fmla="*/ 233 h 341"/>
                                <a:gd name="T16" fmla="*/ 251 w 251"/>
                                <a:gd name="T17" fmla="*/ 328 h 341"/>
                                <a:gd name="T18" fmla="*/ 237 w 251"/>
                                <a:gd name="T19" fmla="*/ 341 h 341"/>
                                <a:gd name="T20" fmla="*/ 201 w 251"/>
                                <a:gd name="T21" fmla="*/ 321 h 341"/>
                                <a:gd name="T22" fmla="*/ 195 w 251"/>
                                <a:gd name="T23" fmla="*/ 261 h 341"/>
                                <a:gd name="T24" fmla="*/ 178 w 251"/>
                                <a:gd name="T25" fmla="*/ 258 h 341"/>
                                <a:gd name="T26" fmla="*/ 169 w 251"/>
                                <a:gd name="T27" fmla="*/ 235 h 341"/>
                                <a:gd name="T28" fmla="*/ 140 w 251"/>
                                <a:gd name="T29" fmla="*/ 239 h 341"/>
                                <a:gd name="T30" fmla="*/ 139 w 251"/>
                                <a:gd name="T31" fmla="*/ 215 h 341"/>
                                <a:gd name="T32" fmla="*/ 98 w 251"/>
                                <a:gd name="T33" fmla="*/ 228 h 341"/>
                                <a:gd name="T34" fmla="*/ 98 w 251"/>
                                <a:gd name="T35" fmla="*/ 178 h 341"/>
                                <a:gd name="T36" fmla="*/ 80 w 251"/>
                                <a:gd name="T37" fmla="*/ 160 h 341"/>
                                <a:gd name="T38" fmla="*/ 57 w 251"/>
                                <a:gd name="T39" fmla="*/ 149 h 341"/>
                                <a:gd name="T40" fmla="*/ 34 w 251"/>
                                <a:gd name="T41" fmla="*/ 185 h 341"/>
                                <a:gd name="T42" fmla="*/ 0 w 251"/>
                                <a:gd name="T43" fmla="*/ 177 h 341"/>
                                <a:gd name="T44" fmla="*/ 14 w 251"/>
                                <a:gd name="T45" fmla="*/ 132 h 341"/>
                                <a:gd name="T46" fmla="*/ 0 w 251"/>
                                <a:gd name="T47" fmla="*/ 83 h 341"/>
                                <a:gd name="T48" fmla="*/ 19 w 251"/>
                                <a:gd name="T49" fmla="*/ 8 h 341"/>
                                <a:gd name="T50" fmla="*/ 44 w 251"/>
                                <a:gd name="T51" fmla="*/ 24 h 341"/>
                                <a:gd name="T52" fmla="*/ 67 w 251"/>
                                <a:gd name="T53" fmla="*/ 17 h 341"/>
                                <a:gd name="T54" fmla="*/ 106 w 251"/>
                                <a:gd name="T55" fmla="*/ 20 h 341"/>
                                <a:gd name="T56" fmla="*/ 133 w 251"/>
                                <a:gd name="T57" fmla="*/ 0 h 341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</a:cxnLst>
                              <a:rect l="0" t="0" r="r" b="b"/>
                              <a:pathLst>
                                <a:path w="251" h="341">
                                  <a:moveTo>
                                    <a:pt x="133" y="0"/>
                                  </a:moveTo>
                                  <a:lnTo>
                                    <a:pt x="153" y="24"/>
                                  </a:lnTo>
                                  <a:lnTo>
                                    <a:pt x="143" y="92"/>
                                  </a:lnTo>
                                  <a:lnTo>
                                    <a:pt x="153" y="115"/>
                                  </a:lnTo>
                                  <a:lnTo>
                                    <a:pt x="174" y="123"/>
                                  </a:lnTo>
                                  <a:lnTo>
                                    <a:pt x="208" y="122"/>
                                  </a:lnTo>
                                  <a:lnTo>
                                    <a:pt x="228" y="170"/>
                                  </a:lnTo>
                                  <a:lnTo>
                                    <a:pt x="243" y="233"/>
                                  </a:lnTo>
                                  <a:lnTo>
                                    <a:pt x="251" y="328"/>
                                  </a:lnTo>
                                  <a:lnTo>
                                    <a:pt x="237" y="341"/>
                                  </a:lnTo>
                                  <a:lnTo>
                                    <a:pt x="201" y="321"/>
                                  </a:lnTo>
                                  <a:lnTo>
                                    <a:pt x="195" y="261"/>
                                  </a:lnTo>
                                  <a:lnTo>
                                    <a:pt x="178" y="258"/>
                                  </a:lnTo>
                                  <a:lnTo>
                                    <a:pt x="169" y="235"/>
                                  </a:lnTo>
                                  <a:lnTo>
                                    <a:pt x="140" y="239"/>
                                  </a:lnTo>
                                  <a:lnTo>
                                    <a:pt x="139" y="215"/>
                                  </a:lnTo>
                                  <a:lnTo>
                                    <a:pt x="98" y="228"/>
                                  </a:lnTo>
                                  <a:lnTo>
                                    <a:pt x="98" y="178"/>
                                  </a:lnTo>
                                  <a:lnTo>
                                    <a:pt x="80" y="160"/>
                                  </a:lnTo>
                                  <a:lnTo>
                                    <a:pt x="57" y="149"/>
                                  </a:lnTo>
                                  <a:lnTo>
                                    <a:pt x="34" y="185"/>
                                  </a:lnTo>
                                  <a:lnTo>
                                    <a:pt x="0" y="177"/>
                                  </a:lnTo>
                                  <a:lnTo>
                                    <a:pt x="14" y="132"/>
                                  </a:lnTo>
                                  <a:lnTo>
                                    <a:pt x="0" y="83"/>
                                  </a:lnTo>
                                  <a:lnTo>
                                    <a:pt x="19" y="8"/>
                                  </a:lnTo>
                                  <a:lnTo>
                                    <a:pt x="44" y="24"/>
                                  </a:lnTo>
                                  <a:lnTo>
                                    <a:pt x="67" y="17"/>
                                  </a:lnTo>
                                  <a:lnTo>
                                    <a:pt x="106" y="20"/>
                                  </a:lnTo>
                                  <a:lnTo>
                                    <a:pt x="133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26" name="Kil">
                              <a:extLst>
                                <a:ext uri="{FF2B5EF4-FFF2-40B4-BE49-F238E27FC236}">
                                  <a16:creationId xmlns:a16="http://schemas.microsoft.com/office/drawing/2014/main" id="{00000000-0008-0000-0200-000062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070034" y="2760346"/>
                              <a:ext cx="219435" cy="163177"/>
                            </a:xfrm>
                            <a:custGeom>
                              <a:avLst/>
                              <a:gdLst>
                                <a:gd name="T0" fmla="*/ 133 w 158"/>
                                <a:gd name="T1" fmla="*/ 0 h 117"/>
                                <a:gd name="T2" fmla="*/ 139 w 158"/>
                                <a:gd name="T3" fmla="*/ 48 h 117"/>
                                <a:gd name="T4" fmla="*/ 158 w 158"/>
                                <a:gd name="T5" fmla="*/ 62 h 117"/>
                                <a:gd name="T6" fmla="*/ 140 w 158"/>
                                <a:gd name="T7" fmla="*/ 106 h 117"/>
                                <a:gd name="T8" fmla="*/ 88 w 158"/>
                                <a:gd name="T9" fmla="*/ 97 h 117"/>
                                <a:gd name="T10" fmla="*/ 67 w 158"/>
                                <a:gd name="T11" fmla="*/ 117 h 117"/>
                                <a:gd name="T12" fmla="*/ 38 w 158"/>
                                <a:gd name="T13" fmla="*/ 83 h 117"/>
                                <a:gd name="T14" fmla="*/ 0 w 158"/>
                                <a:gd name="T15" fmla="*/ 66 h 117"/>
                                <a:gd name="T16" fmla="*/ 16 w 158"/>
                                <a:gd name="T17" fmla="*/ 31 h 117"/>
                                <a:gd name="T18" fmla="*/ 38 w 158"/>
                                <a:gd name="T19" fmla="*/ 31 h 117"/>
                                <a:gd name="T20" fmla="*/ 30 w 158"/>
                                <a:gd name="T21" fmla="*/ 3 h 117"/>
                                <a:gd name="T22" fmla="*/ 47 w 158"/>
                                <a:gd name="T23" fmla="*/ 3 h 117"/>
                                <a:gd name="T24" fmla="*/ 74 w 158"/>
                                <a:gd name="T25" fmla="*/ 9 h 117"/>
                                <a:gd name="T26" fmla="*/ 133 w 158"/>
                                <a:gd name="T27" fmla="*/ 0 h 117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</a:cxnLst>
                              <a:rect l="0" t="0" r="r" b="b"/>
                              <a:pathLst>
                                <a:path w="158" h="117">
                                  <a:moveTo>
                                    <a:pt x="133" y="0"/>
                                  </a:moveTo>
                                  <a:lnTo>
                                    <a:pt x="139" y="48"/>
                                  </a:lnTo>
                                  <a:lnTo>
                                    <a:pt x="158" y="62"/>
                                  </a:lnTo>
                                  <a:lnTo>
                                    <a:pt x="140" y="106"/>
                                  </a:lnTo>
                                  <a:lnTo>
                                    <a:pt x="88" y="97"/>
                                  </a:lnTo>
                                  <a:lnTo>
                                    <a:pt x="67" y="117"/>
                                  </a:lnTo>
                                  <a:lnTo>
                                    <a:pt x="38" y="83"/>
                                  </a:lnTo>
                                  <a:lnTo>
                                    <a:pt x="0" y="66"/>
                                  </a:lnTo>
                                  <a:lnTo>
                                    <a:pt x="16" y="31"/>
                                  </a:lnTo>
                                  <a:lnTo>
                                    <a:pt x="38" y="31"/>
                                  </a:lnTo>
                                  <a:lnTo>
                                    <a:pt x="30" y="3"/>
                                  </a:lnTo>
                                  <a:lnTo>
                                    <a:pt x="47" y="3"/>
                                  </a:lnTo>
                                  <a:lnTo>
                                    <a:pt x="74" y="9"/>
                                  </a:lnTo>
                                  <a:lnTo>
                                    <a:pt x="133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27" name="Forshaga">
                              <a:extLst>
                                <a:ext uri="{FF2B5EF4-FFF2-40B4-BE49-F238E27FC236}">
                                  <a16:creationId xmlns:a16="http://schemas.microsoft.com/office/drawing/2014/main" id="{00000000-0008-0000-0200-000063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254962" y="2641404"/>
                              <a:ext cx="150444" cy="266904"/>
                            </a:xfrm>
                            <a:custGeom>
                              <a:avLst/>
                              <a:gdLst>
                                <a:gd name="T0" fmla="*/ 88 w 109"/>
                                <a:gd name="T1" fmla="*/ 0 h 192"/>
                                <a:gd name="T2" fmla="*/ 91 w 109"/>
                                <a:gd name="T3" fmla="*/ 14 h 192"/>
                                <a:gd name="T4" fmla="*/ 109 w 109"/>
                                <a:gd name="T5" fmla="*/ 24 h 192"/>
                                <a:gd name="T6" fmla="*/ 75 w 109"/>
                                <a:gd name="T7" fmla="*/ 85 h 192"/>
                                <a:gd name="T8" fmla="*/ 87 w 109"/>
                                <a:gd name="T9" fmla="*/ 108 h 192"/>
                                <a:gd name="T10" fmla="*/ 87 w 109"/>
                                <a:gd name="T11" fmla="*/ 153 h 192"/>
                                <a:gd name="T12" fmla="*/ 74 w 109"/>
                                <a:gd name="T13" fmla="*/ 157 h 192"/>
                                <a:gd name="T14" fmla="*/ 61 w 109"/>
                                <a:gd name="T15" fmla="*/ 171 h 192"/>
                                <a:gd name="T16" fmla="*/ 59 w 109"/>
                                <a:gd name="T17" fmla="*/ 192 h 192"/>
                                <a:gd name="T18" fmla="*/ 7 w 109"/>
                                <a:gd name="T19" fmla="*/ 192 h 192"/>
                                <a:gd name="T20" fmla="*/ 25 w 109"/>
                                <a:gd name="T21" fmla="*/ 148 h 192"/>
                                <a:gd name="T22" fmla="*/ 6 w 109"/>
                                <a:gd name="T23" fmla="*/ 134 h 192"/>
                                <a:gd name="T24" fmla="*/ 0 w 109"/>
                                <a:gd name="T25" fmla="*/ 86 h 192"/>
                                <a:gd name="T26" fmla="*/ 13 w 109"/>
                                <a:gd name="T27" fmla="*/ 30 h 192"/>
                                <a:gd name="T28" fmla="*/ 34 w 109"/>
                                <a:gd name="T29" fmla="*/ 36 h 192"/>
                                <a:gd name="T30" fmla="*/ 88 w 109"/>
                                <a:gd name="T31" fmla="*/ 0 h 192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</a:cxnLst>
                              <a:rect l="0" t="0" r="r" b="b"/>
                              <a:pathLst>
                                <a:path w="109" h="192">
                                  <a:moveTo>
                                    <a:pt x="88" y="0"/>
                                  </a:moveTo>
                                  <a:lnTo>
                                    <a:pt x="91" y="14"/>
                                  </a:lnTo>
                                  <a:lnTo>
                                    <a:pt x="109" y="24"/>
                                  </a:lnTo>
                                  <a:lnTo>
                                    <a:pt x="75" y="85"/>
                                  </a:lnTo>
                                  <a:lnTo>
                                    <a:pt x="87" y="108"/>
                                  </a:lnTo>
                                  <a:lnTo>
                                    <a:pt x="87" y="153"/>
                                  </a:lnTo>
                                  <a:lnTo>
                                    <a:pt x="74" y="157"/>
                                  </a:lnTo>
                                  <a:lnTo>
                                    <a:pt x="61" y="171"/>
                                  </a:lnTo>
                                  <a:lnTo>
                                    <a:pt x="59" y="192"/>
                                  </a:lnTo>
                                  <a:lnTo>
                                    <a:pt x="7" y="192"/>
                                  </a:lnTo>
                                  <a:lnTo>
                                    <a:pt x="25" y="148"/>
                                  </a:lnTo>
                                  <a:lnTo>
                                    <a:pt x="6" y="134"/>
                                  </a:lnTo>
                                  <a:lnTo>
                                    <a:pt x="0" y="86"/>
                                  </a:lnTo>
                                  <a:lnTo>
                                    <a:pt x="13" y="30"/>
                                  </a:lnTo>
                                  <a:lnTo>
                                    <a:pt x="34" y="36"/>
                                  </a:lnTo>
                                  <a:lnTo>
                                    <a:pt x="88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28" name="Köping">
                              <a:extLst>
                                <a:ext uri="{FF2B5EF4-FFF2-40B4-BE49-F238E27FC236}">
                                  <a16:creationId xmlns:a16="http://schemas.microsoft.com/office/drawing/2014/main" id="{00000000-0008-0000-0200-000066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8200392" y="2738217"/>
                              <a:ext cx="333994" cy="211582"/>
                            </a:xfrm>
                            <a:custGeom>
                              <a:avLst/>
                              <a:gdLst>
                                <a:gd name="T0" fmla="*/ 160 w 241"/>
                                <a:gd name="T1" fmla="*/ 0 h 152"/>
                                <a:gd name="T2" fmla="*/ 201 w 241"/>
                                <a:gd name="T3" fmla="*/ 38 h 152"/>
                                <a:gd name="T4" fmla="*/ 190 w 241"/>
                                <a:gd name="T5" fmla="*/ 58 h 152"/>
                                <a:gd name="T6" fmla="*/ 241 w 241"/>
                                <a:gd name="T7" fmla="*/ 136 h 152"/>
                                <a:gd name="T8" fmla="*/ 220 w 241"/>
                                <a:gd name="T9" fmla="*/ 151 h 152"/>
                                <a:gd name="T10" fmla="*/ 151 w 241"/>
                                <a:gd name="T11" fmla="*/ 151 h 152"/>
                                <a:gd name="T12" fmla="*/ 144 w 241"/>
                                <a:gd name="T13" fmla="*/ 136 h 152"/>
                                <a:gd name="T14" fmla="*/ 123 w 241"/>
                                <a:gd name="T15" fmla="*/ 152 h 152"/>
                                <a:gd name="T16" fmla="*/ 106 w 241"/>
                                <a:gd name="T17" fmla="*/ 151 h 152"/>
                                <a:gd name="T18" fmla="*/ 81 w 241"/>
                                <a:gd name="T19" fmla="*/ 109 h 152"/>
                                <a:gd name="T20" fmla="*/ 68 w 241"/>
                                <a:gd name="T21" fmla="*/ 119 h 152"/>
                                <a:gd name="T22" fmla="*/ 39 w 241"/>
                                <a:gd name="T23" fmla="*/ 117 h 152"/>
                                <a:gd name="T24" fmla="*/ 39 w 241"/>
                                <a:gd name="T25" fmla="*/ 82 h 152"/>
                                <a:gd name="T26" fmla="*/ 36 w 241"/>
                                <a:gd name="T27" fmla="*/ 55 h 152"/>
                                <a:gd name="T28" fmla="*/ 15 w 241"/>
                                <a:gd name="T29" fmla="*/ 55 h 152"/>
                                <a:gd name="T30" fmla="*/ 0 w 241"/>
                                <a:gd name="T31" fmla="*/ 37 h 152"/>
                                <a:gd name="T32" fmla="*/ 15 w 241"/>
                                <a:gd name="T33" fmla="*/ 8 h 152"/>
                                <a:gd name="T34" fmla="*/ 47 w 241"/>
                                <a:gd name="T35" fmla="*/ 20 h 152"/>
                                <a:gd name="T36" fmla="*/ 63 w 241"/>
                                <a:gd name="T37" fmla="*/ 13 h 152"/>
                                <a:gd name="T38" fmla="*/ 81 w 241"/>
                                <a:gd name="T39" fmla="*/ 17 h 152"/>
                                <a:gd name="T40" fmla="*/ 85 w 241"/>
                                <a:gd name="T41" fmla="*/ 40 h 152"/>
                                <a:gd name="T42" fmla="*/ 108 w 241"/>
                                <a:gd name="T43" fmla="*/ 50 h 152"/>
                                <a:gd name="T44" fmla="*/ 121 w 241"/>
                                <a:gd name="T45" fmla="*/ 33 h 152"/>
                                <a:gd name="T46" fmla="*/ 147 w 241"/>
                                <a:gd name="T47" fmla="*/ 28 h 152"/>
                                <a:gd name="T48" fmla="*/ 160 w 241"/>
                                <a:gd name="T49" fmla="*/ 0 h 152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</a:cxnLst>
                              <a:rect l="0" t="0" r="r" b="b"/>
                              <a:pathLst>
                                <a:path w="241" h="152">
                                  <a:moveTo>
                                    <a:pt x="160" y="0"/>
                                  </a:moveTo>
                                  <a:lnTo>
                                    <a:pt x="201" y="38"/>
                                  </a:lnTo>
                                  <a:lnTo>
                                    <a:pt x="190" y="58"/>
                                  </a:lnTo>
                                  <a:lnTo>
                                    <a:pt x="241" y="136"/>
                                  </a:lnTo>
                                  <a:lnTo>
                                    <a:pt x="220" y="151"/>
                                  </a:lnTo>
                                  <a:lnTo>
                                    <a:pt x="151" y="151"/>
                                  </a:lnTo>
                                  <a:lnTo>
                                    <a:pt x="144" y="136"/>
                                  </a:lnTo>
                                  <a:lnTo>
                                    <a:pt x="123" y="152"/>
                                  </a:lnTo>
                                  <a:lnTo>
                                    <a:pt x="106" y="151"/>
                                  </a:lnTo>
                                  <a:lnTo>
                                    <a:pt x="81" y="109"/>
                                  </a:lnTo>
                                  <a:lnTo>
                                    <a:pt x="68" y="119"/>
                                  </a:lnTo>
                                  <a:lnTo>
                                    <a:pt x="39" y="117"/>
                                  </a:lnTo>
                                  <a:lnTo>
                                    <a:pt x="39" y="82"/>
                                  </a:lnTo>
                                  <a:lnTo>
                                    <a:pt x="36" y="55"/>
                                  </a:lnTo>
                                  <a:lnTo>
                                    <a:pt x="15" y="55"/>
                                  </a:lnTo>
                                  <a:lnTo>
                                    <a:pt x="0" y="37"/>
                                  </a:lnTo>
                                  <a:lnTo>
                                    <a:pt x="15" y="8"/>
                                  </a:lnTo>
                                  <a:lnTo>
                                    <a:pt x="47" y="20"/>
                                  </a:lnTo>
                                  <a:lnTo>
                                    <a:pt x="63" y="13"/>
                                  </a:lnTo>
                                  <a:lnTo>
                                    <a:pt x="81" y="17"/>
                                  </a:lnTo>
                                  <a:lnTo>
                                    <a:pt x="85" y="40"/>
                                  </a:lnTo>
                                  <a:lnTo>
                                    <a:pt x="108" y="50"/>
                                  </a:lnTo>
                                  <a:lnTo>
                                    <a:pt x="121" y="33"/>
                                  </a:lnTo>
                                  <a:lnTo>
                                    <a:pt x="147" y="28"/>
                                  </a:lnTo>
                                  <a:lnTo>
                                    <a:pt x="160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29" name="Västerås">
                              <a:extLst>
                                <a:ext uri="{FF2B5EF4-FFF2-40B4-BE49-F238E27FC236}">
                                  <a16:creationId xmlns:a16="http://schemas.microsoft.com/office/drawing/2014/main" id="{00000000-0008-0000-0200-000067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8534386" y="2626215"/>
                              <a:ext cx="291226" cy="322201"/>
                            </a:xfrm>
                            <a:custGeom>
                              <a:avLst/>
                              <a:gdLst>
                                <a:gd name="T0" fmla="*/ 67 w 211"/>
                                <a:gd name="T1" fmla="*/ 0 h 231"/>
                                <a:gd name="T2" fmla="*/ 112 w 211"/>
                                <a:gd name="T3" fmla="*/ 23 h 231"/>
                                <a:gd name="T4" fmla="*/ 115 w 211"/>
                                <a:gd name="T5" fmla="*/ 48 h 231"/>
                                <a:gd name="T6" fmla="*/ 131 w 211"/>
                                <a:gd name="T7" fmla="*/ 50 h 231"/>
                                <a:gd name="T8" fmla="*/ 139 w 211"/>
                                <a:gd name="T9" fmla="*/ 31 h 231"/>
                                <a:gd name="T10" fmla="*/ 159 w 211"/>
                                <a:gd name="T11" fmla="*/ 40 h 231"/>
                                <a:gd name="T12" fmla="*/ 176 w 211"/>
                                <a:gd name="T13" fmla="*/ 71 h 231"/>
                                <a:gd name="T14" fmla="*/ 199 w 211"/>
                                <a:gd name="T15" fmla="*/ 107 h 231"/>
                                <a:gd name="T16" fmla="*/ 211 w 211"/>
                                <a:gd name="T17" fmla="*/ 172 h 231"/>
                                <a:gd name="T18" fmla="*/ 185 w 211"/>
                                <a:gd name="T19" fmla="*/ 169 h 231"/>
                                <a:gd name="T20" fmla="*/ 177 w 211"/>
                                <a:gd name="T21" fmla="*/ 184 h 231"/>
                                <a:gd name="T22" fmla="*/ 151 w 211"/>
                                <a:gd name="T23" fmla="*/ 194 h 231"/>
                                <a:gd name="T24" fmla="*/ 132 w 211"/>
                                <a:gd name="T25" fmla="*/ 168 h 231"/>
                                <a:gd name="T26" fmla="*/ 109 w 211"/>
                                <a:gd name="T27" fmla="*/ 154 h 231"/>
                                <a:gd name="T28" fmla="*/ 87 w 211"/>
                                <a:gd name="T29" fmla="*/ 164 h 231"/>
                                <a:gd name="T30" fmla="*/ 98 w 211"/>
                                <a:gd name="T31" fmla="*/ 182 h 231"/>
                                <a:gd name="T32" fmla="*/ 79 w 211"/>
                                <a:gd name="T33" fmla="*/ 203 h 231"/>
                                <a:gd name="T34" fmla="*/ 66 w 211"/>
                                <a:gd name="T35" fmla="*/ 220 h 231"/>
                                <a:gd name="T36" fmla="*/ 26 w 211"/>
                                <a:gd name="T37" fmla="*/ 231 h 231"/>
                                <a:gd name="T38" fmla="*/ 0 w 211"/>
                                <a:gd name="T39" fmla="*/ 216 h 231"/>
                                <a:gd name="T40" fmla="*/ 33 w 211"/>
                                <a:gd name="T41" fmla="*/ 179 h 231"/>
                                <a:gd name="T42" fmla="*/ 19 w 211"/>
                                <a:gd name="T43" fmla="*/ 171 h 231"/>
                                <a:gd name="T44" fmla="*/ 26 w 211"/>
                                <a:gd name="T45" fmla="*/ 150 h 231"/>
                                <a:gd name="T46" fmla="*/ 7 w 211"/>
                                <a:gd name="T47" fmla="*/ 104 h 231"/>
                                <a:gd name="T48" fmla="*/ 15 w 211"/>
                                <a:gd name="T49" fmla="*/ 83 h 231"/>
                                <a:gd name="T50" fmla="*/ 13 w 211"/>
                                <a:gd name="T51" fmla="*/ 46 h 231"/>
                                <a:gd name="T52" fmla="*/ 11 w 211"/>
                                <a:gd name="T53" fmla="*/ 38 h 231"/>
                                <a:gd name="T54" fmla="*/ 67 w 211"/>
                                <a:gd name="T55" fmla="*/ 0 h 231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</a:cxnLst>
                              <a:rect l="0" t="0" r="r" b="b"/>
                              <a:pathLst>
                                <a:path w="211" h="231">
                                  <a:moveTo>
                                    <a:pt x="67" y="0"/>
                                  </a:moveTo>
                                  <a:lnTo>
                                    <a:pt x="112" y="23"/>
                                  </a:lnTo>
                                  <a:lnTo>
                                    <a:pt x="115" y="48"/>
                                  </a:lnTo>
                                  <a:lnTo>
                                    <a:pt x="131" y="50"/>
                                  </a:lnTo>
                                  <a:lnTo>
                                    <a:pt x="139" y="31"/>
                                  </a:lnTo>
                                  <a:lnTo>
                                    <a:pt x="159" y="40"/>
                                  </a:lnTo>
                                  <a:lnTo>
                                    <a:pt x="176" y="71"/>
                                  </a:lnTo>
                                  <a:lnTo>
                                    <a:pt x="199" y="107"/>
                                  </a:lnTo>
                                  <a:lnTo>
                                    <a:pt x="211" y="172"/>
                                  </a:lnTo>
                                  <a:lnTo>
                                    <a:pt x="185" y="169"/>
                                  </a:lnTo>
                                  <a:lnTo>
                                    <a:pt x="177" y="184"/>
                                  </a:lnTo>
                                  <a:lnTo>
                                    <a:pt x="151" y="194"/>
                                  </a:lnTo>
                                  <a:lnTo>
                                    <a:pt x="132" y="168"/>
                                  </a:lnTo>
                                  <a:lnTo>
                                    <a:pt x="109" y="154"/>
                                  </a:lnTo>
                                  <a:lnTo>
                                    <a:pt x="87" y="164"/>
                                  </a:lnTo>
                                  <a:lnTo>
                                    <a:pt x="98" y="182"/>
                                  </a:lnTo>
                                  <a:lnTo>
                                    <a:pt x="79" y="203"/>
                                  </a:lnTo>
                                  <a:lnTo>
                                    <a:pt x="66" y="220"/>
                                  </a:lnTo>
                                  <a:lnTo>
                                    <a:pt x="26" y="231"/>
                                  </a:lnTo>
                                  <a:lnTo>
                                    <a:pt x="0" y="216"/>
                                  </a:lnTo>
                                  <a:lnTo>
                                    <a:pt x="33" y="179"/>
                                  </a:lnTo>
                                  <a:lnTo>
                                    <a:pt x="19" y="171"/>
                                  </a:lnTo>
                                  <a:lnTo>
                                    <a:pt x="26" y="150"/>
                                  </a:lnTo>
                                  <a:lnTo>
                                    <a:pt x="7" y="104"/>
                                  </a:lnTo>
                                  <a:lnTo>
                                    <a:pt x="15" y="83"/>
                                  </a:lnTo>
                                  <a:lnTo>
                                    <a:pt x="13" y="46"/>
                                  </a:lnTo>
                                  <a:lnTo>
                                    <a:pt x="11" y="38"/>
                                  </a:lnTo>
                                  <a:lnTo>
                                    <a:pt x="67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279EC8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30" name="Skinnskatteberg">
                              <a:extLst>
                                <a:ext uri="{FF2B5EF4-FFF2-40B4-BE49-F238E27FC236}">
                                  <a16:creationId xmlns:a16="http://schemas.microsoft.com/office/drawing/2014/main" id="{00000000-0008-0000-0200-000068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8164506" y="2530786"/>
                              <a:ext cx="256721" cy="277945"/>
                            </a:xfrm>
                            <a:custGeom>
                              <a:avLst/>
                              <a:gdLst>
                                <a:gd name="T0" fmla="*/ 39 w 186"/>
                                <a:gd name="T1" fmla="*/ 0 h 199"/>
                                <a:gd name="T2" fmla="*/ 65 w 186"/>
                                <a:gd name="T3" fmla="*/ 3 h 199"/>
                                <a:gd name="T4" fmla="*/ 85 w 186"/>
                                <a:gd name="T5" fmla="*/ 9 h 199"/>
                                <a:gd name="T6" fmla="*/ 118 w 186"/>
                                <a:gd name="T7" fmla="*/ 41 h 199"/>
                                <a:gd name="T8" fmla="*/ 152 w 186"/>
                                <a:gd name="T9" fmla="*/ 37 h 199"/>
                                <a:gd name="T10" fmla="*/ 165 w 186"/>
                                <a:gd name="T11" fmla="*/ 66 h 199"/>
                                <a:gd name="T12" fmla="*/ 185 w 186"/>
                                <a:gd name="T13" fmla="*/ 98 h 199"/>
                                <a:gd name="T14" fmla="*/ 186 w 186"/>
                                <a:gd name="T15" fmla="*/ 149 h 199"/>
                                <a:gd name="T16" fmla="*/ 173 w 186"/>
                                <a:gd name="T17" fmla="*/ 177 h 199"/>
                                <a:gd name="T18" fmla="*/ 147 w 186"/>
                                <a:gd name="T19" fmla="*/ 182 h 199"/>
                                <a:gd name="T20" fmla="*/ 134 w 186"/>
                                <a:gd name="T21" fmla="*/ 199 h 199"/>
                                <a:gd name="T22" fmla="*/ 111 w 186"/>
                                <a:gd name="T23" fmla="*/ 189 h 199"/>
                                <a:gd name="T24" fmla="*/ 107 w 186"/>
                                <a:gd name="T25" fmla="*/ 166 h 199"/>
                                <a:gd name="T26" fmla="*/ 89 w 186"/>
                                <a:gd name="T27" fmla="*/ 162 h 199"/>
                                <a:gd name="T28" fmla="*/ 73 w 186"/>
                                <a:gd name="T29" fmla="*/ 169 h 199"/>
                                <a:gd name="T30" fmla="*/ 41 w 186"/>
                                <a:gd name="T31" fmla="*/ 157 h 199"/>
                                <a:gd name="T32" fmla="*/ 21 w 186"/>
                                <a:gd name="T33" fmla="*/ 102 h 199"/>
                                <a:gd name="T34" fmla="*/ 0 w 186"/>
                                <a:gd name="T35" fmla="*/ 88 h 199"/>
                                <a:gd name="T36" fmla="*/ 0 w 186"/>
                                <a:gd name="T37" fmla="*/ 60 h 199"/>
                                <a:gd name="T38" fmla="*/ 25 w 186"/>
                                <a:gd name="T39" fmla="*/ 34 h 199"/>
                                <a:gd name="T40" fmla="*/ 39 w 186"/>
                                <a:gd name="T41" fmla="*/ 0 h 199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</a:cxnLst>
                              <a:rect l="0" t="0" r="r" b="b"/>
                              <a:pathLst>
                                <a:path w="186" h="199">
                                  <a:moveTo>
                                    <a:pt x="39" y="0"/>
                                  </a:moveTo>
                                  <a:lnTo>
                                    <a:pt x="65" y="3"/>
                                  </a:lnTo>
                                  <a:lnTo>
                                    <a:pt x="85" y="9"/>
                                  </a:lnTo>
                                  <a:lnTo>
                                    <a:pt x="118" y="41"/>
                                  </a:lnTo>
                                  <a:lnTo>
                                    <a:pt x="152" y="37"/>
                                  </a:lnTo>
                                  <a:lnTo>
                                    <a:pt x="165" y="66"/>
                                  </a:lnTo>
                                  <a:lnTo>
                                    <a:pt x="185" y="98"/>
                                  </a:lnTo>
                                  <a:lnTo>
                                    <a:pt x="186" y="149"/>
                                  </a:lnTo>
                                  <a:lnTo>
                                    <a:pt x="173" y="177"/>
                                  </a:lnTo>
                                  <a:lnTo>
                                    <a:pt x="147" y="182"/>
                                  </a:lnTo>
                                  <a:lnTo>
                                    <a:pt x="134" y="199"/>
                                  </a:lnTo>
                                  <a:lnTo>
                                    <a:pt x="111" y="189"/>
                                  </a:lnTo>
                                  <a:lnTo>
                                    <a:pt x="107" y="166"/>
                                  </a:lnTo>
                                  <a:lnTo>
                                    <a:pt x="89" y="162"/>
                                  </a:lnTo>
                                  <a:lnTo>
                                    <a:pt x="73" y="169"/>
                                  </a:lnTo>
                                  <a:lnTo>
                                    <a:pt x="41" y="157"/>
                                  </a:lnTo>
                                  <a:lnTo>
                                    <a:pt x="21" y="102"/>
                                  </a:lnTo>
                                  <a:lnTo>
                                    <a:pt x="0" y="88"/>
                                  </a:lnTo>
                                  <a:lnTo>
                                    <a:pt x="0" y="60"/>
                                  </a:lnTo>
                                  <a:lnTo>
                                    <a:pt x="25" y="34"/>
                                  </a:lnTo>
                                  <a:lnTo>
                                    <a:pt x="39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31" name="Fagersta">
                              <a:extLst>
                                <a:ext uri="{FF2B5EF4-FFF2-40B4-BE49-F238E27FC236}">
                                  <a16:creationId xmlns:a16="http://schemas.microsoft.com/office/drawing/2014/main" id="{00000000-0008-0000-0200-000069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8281826" y="2453358"/>
                              <a:ext cx="191831" cy="168708"/>
                            </a:xfrm>
                            <a:custGeom>
                              <a:avLst/>
                              <a:gdLst>
                                <a:gd name="T0" fmla="*/ 59 w 138"/>
                                <a:gd name="T1" fmla="*/ 0 h 121"/>
                                <a:gd name="T2" fmla="*/ 70 w 138"/>
                                <a:gd name="T3" fmla="*/ 24 h 121"/>
                                <a:gd name="T4" fmla="*/ 106 w 138"/>
                                <a:gd name="T5" fmla="*/ 38 h 121"/>
                                <a:gd name="T6" fmla="*/ 122 w 138"/>
                                <a:gd name="T7" fmla="*/ 34 h 121"/>
                                <a:gd name="T8" fmla="*/ 134 w 138"/>
                                <a:gd name="T9" fmla="*/ 62 h 121"/>
                                <a:gd name="T10" fmla="*/ 138 w 138"/>
                                <a:gd name="T11" fmla="*/ 92 h 121"/>
                                <a:gd name="T12" fmla="*/ 80 w 138"/>
                                <a:gd name="T13" fmla="*/ 121 h 121"/>
                                <a:gd name="T14" fmla="*/ 67 w 138"/>
                                <a:gd name="T15" fmla="*/ 92 h 121"/>
                                <a:gd name="T16" fmla="*/ 33 w 138"/>
                                <a:gd name="T17" fmla="*/ 96 h 121"/>
                                <a:gd name="T18" fmla="*/ 0 w 138"/>
                                <a:gd name="T19" fmla="*/ 64 h 121"/>
                                <a:gd name="T20" fmla="*/ 12 w 138"/>
                                <a:gd name="T21" fmla="*/ 21 h 121"/>
                                <a:gd name="T22" fmla="*/ 46 w 138"/>
                                <a:gd name="T23" fmla="*/ 8 h 121"/>
                                <a:gd name="T24" fmla="*/ 59 w 138"/>
                                <a:gd name="T25" fmla="*/ 0 h 121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</a:cxnLst>
                              <a:rect l="0" t="0" r="r" b="b"/>
                              <a:pathLst>
                                <a:path w="138" h="121">
                                  <a:moveTo>
                                    <a:pt x="59" y="0"/>
                                  </a:moveTo>
                                  <a:lnTo>
                                    <a:pt x="70" y="24"/>
                                  </a:lnTo>
                                  <a:lnTo>
                                    <a:pt x="106" y="38"/>
                                  </a:lnTo>
                                  <a:lnTo>
                                    <a:pt x="122" y="34"/>
                                  </a:lnTo>
                                  <a:lnTo>
                                    <a:pt x="134" y="62"/>
                                  </a:lnTo>
                                  <a:lnTo>
                                    <a:pt x="138" y="92"/>
                                  </a:lnTo>
                                  <a:lnTo>
                                    <a:pt x="80" y="121"/>
                                  </a:lnTo>
                                  <a:lnTo>
                                    <a:pt x="67" y="92"/>
                                  </a:lnTo>
                                  <a:lnTo>
                                    <a:pt x="33" y="96"/>
                                  </a:lnTo>
                                  <a:lnTo>
                                    <a:pt x="0" y="64"/>
                                  </a:lnTo>
                                  <a:lnTo>
                                    <a:pt x="12" y="21"/>
                                  </a:lnTo>
                                  <a:lnTo>
                                    <a:pt x="46" y="8"/>
                                  </a:lnTo>
                                  <a:lnTo>
                                    <a:pt x="59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32" name="Norberg">
                              <a:extLst>
                                <a:ext uri="{FF2B5EF4-FFF2-40B4-BE49-F238E27FC236}">
                                  <a16:creationId xmlns:a16="http://schemas.microsoft.com/office/drawing/2014/main" id="{00000000-0008-0000-0200-00006A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8277684" y="2326119"/>
                              <a:ext cx="231858" cy="214348"/>
                            </a:xfrm>
                            <a:custGeom>
                              <a:avLst/>
                              <a:gdLst>
                                <a:gd name="T0" fmla="*/ 95 w 167"/>
                                <a:gd name="T1" fmla="*/ 0 h 154"/>
                                <a:gd name="T2" fmla="*/ 112 w 167"/>
                                <a:gd name="T3" fmla="*/ 6 h 154"/>
                                <a:gd name="T4" fmla="*/ 122 w 167"/>
                                <a:gd name="T5" fmla="*/ 30 h 154"/>
                                <a:gd name="T6" fmla="*/ 138 w 167"/>
                                <a:gd name="T7" fmla="*/ 32 h 154"/>
                                <a:gd name="T8" fmla="*/ 159 w 167"/>
                                <a:gd name="T9" fmla="*/ 45 h 154"/>
                                <a:gd name="T10" fmla="*/ 154 w 167"/>
                                <a:gd name="T11" fmla="*/ 70 h 154"/>
                                <a:gd name="T12" fmla="*/ 166 w 167"/>
                                <a:gd name="T13" fmla="*/ 75 h 154"/>
                                <a:gd name="T14" fmla="*/ 167 w 167"/>
                                <a:gd name="T15" fmla="*/ 122 h 154"/>
                                <a:gd name="T16" fmla="*/ 150 w 167"/>
                                <a:gd name="T17" fmla="*/ 125 h 154"/>
                                <a:gd name="T18" fmla="*/ 137 w 167"/>
                                <a:gd name="T19" fmla="*/ 154 h 154"/>
                                <a:gd name="T20" fmla="*/ 125 w 167"/>
                                <a:gd name="T21" fmla="*/ 126 h 154"/>
                                <a:gd name="T22" fmla="*/ 109 w 167"/>
                                <a:gd name="T23" fmla="*/ 130 h 154"/>
                                <a:gd name="T24" fmla="*/ 73 w 167"/>
                                <a:gd name="T25" fmla="*/ 116 h 154"/>
                                <a:gd name="T26" fmla="*/ 62 w 167"/>
                                <a:gd name="T27" fmla="*/ 92 h 154"/>
                                <a:gd name="T28" fmla="*/ 49 w 167"/>
                                <a:gd name="T29" fmla="*/ 100 h 154"/>
                                <a:gd name="T30" fmla="*/ 15 w 167"/>
                                <a:gd name="T31" fmla="*/ 113 h 154"/>
                                <a:gd name="T32" fmla="*/ 0 w 167"/>
                                <a:gd name="T33" fmla="*/ 92 h 154"/>
                                <a:gd name="T34" fmla="*/ 18 w 167"/>
                                <a:gd name="T35" fmla="*/ 61 h 154"/>
                                <a:gd name="T36" fmla="*/ 18 w 167"/>
                                <a:gd name="T37" fmla="*/ 41 h 154"/>
                                <a:gd name="T38" fmla="*/ 29 w 167"/>
                                <a:gd name="T39" fmla="*/ 29 h 154"/>
                                <a:gd name="T40" fmla="*/ 37 w 167"/>
                                <a:gd name="T41" fmla="*/ 12 h 154"/>
                                <a:gd name="T42" fmla="*/ 71 w 167"/>
                                <a:gd name="T43" fmla="*/ 19 h 154"/>
                                <a:gd name="T44" fmla="*/ 95 w 167"/>
                                <a:gd name="T45" fmla="*/ 0 h 154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</a:cxnLst>
                              <a:rect l="0" t="0" r="r" b="b"/>
                              <a:pathLst>
                                <a:path w="167" h="154">
                                  <a:moveTo>
                                    <a:pt x="95" y="0"/>
                                  </a:moveTo>
                                  <a:lnTo>
                                    <a:pt x="112" y="6"/>
                                  </a:lnTo>
                                  <a:lnTo>
                                    <a:pt x="122" y="30"/>
                                  </a:lnTo>
                                  <a:lnTo>
                                    <a:pt x="138" y="32"/>
                                  </a:lnTo>
                                  <a:lnTo>
                                    <a:pt x="159" y="45"/>
                                  </a:lnTo>
                                  <a:lnTo>
                                    <a:pt x="154" y="70"/>
                                  </a:lnTo>
                                  <a:lnTo>
                                    <a:pt x="166" y="75"/>
                                  </a:lnTo>
                                  <a:lnTo>
                                    <a:pt x="167" y="122"/>
                                  </a:lnTo>
                                  <a:lnTo>
                                    <a:pt x="150" y="125"/>
                                  </a:lnTo>
                                  <a:lnTo>
                                    <a:pt x="137" y="154"/>
                                  </a:lnTo>
                                  <a:lnTo>
                                    <a:pt x="125" y="126"/>
                                  </a:lnTo>
                                  <a:lnTo>
                                    <a:pt x="109" y="130"/>
                                  </a:lnTo>
                                  <a:lnTo>
                                    <a:pt x="73" y="116"/>
                                  </a:lnTo>
                                  <a:lnTo>
                                    <a:pt x="62" y="92"/>
                                  </a:lnTo>
                                  <a:lnTo>
                                    <a:pt x="49" y="100"/>
                                  </a:lnTo>
                                  <a:lnTo>
                                    <a:pt x="15" y="113"/>
                                  </a:lnTo>
                                  <a:lnTo>
                                    <a:pt x="0" y="92"/>
                                  </a:lnTo>
                                  <a:lnTo>
                                    <a:pt x="18" y="61"/>
                                  </a:lnTo>
                                  <a:lnTo>
                                    <a:pt x="18" y="41"/>
                                  </a:lnTo>
                                  <a:lnTo>
                                    <a:pt x="29" y="29"/>
                                  </a:lnTo>
                                  <a:lnTo>
                                    <a:pt x="37" y="12"/>
                                  </a:lnTo>
                                  <a:lnTo>
                                    <a:pt x="71" y="19"/>
                                  </a:lnTo>
                                  <a:lnTo>
                                    <a:pt x="95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33" name="Hallstahammar">
                              <a:extLst>
                                <a:ext uri="{FF2B5EF4-FFF2-40B4-BE49-F238E27FC236}">
                                  <a16:creationId xmlns:a16="http://schemas.microsoft.com/office/drawing/2014/main" id="{00000000-0008-0000-0200-00006C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8462633" y="2771410"/>
                              <a:ext cx="117299" cy="156260"/>
                            </a:xfrm>
                            <a:custGeom>
                              <a:avLst/>
                              <a:gdLst>
                                <a:gd name="T0" fmla="*/ 58 w 84"/>
                                <a:gd name="T1" fmla="*/ 0 h 112"/>
                                <a:gd name="T2" fmla="*/ 77 w 84"/>
                                <a:gd name="T3" fmla="*/ 46 h 112"/>
                                <a:gd name="T4" fmla="*/ 70 w 84"/>
                                <a:gd name="T5" fmla="*/ 67 h 112"/>
                                <a:gd name="T6" fmla="*/ 84 w 84"/>
                                <a:gd name="T7" fmla="*/ 75 h 112"/>
                                <a:gd name="T8" fmla="*/ 51 w 84"/>
                                <a:gd name="T9" fmla="*/ 112 h 112"/>
                                <a:gd name="T10" fmla="*/ 0 w 84"/>
                                <a:gd name="T11" fmla="*/ 34 h 112"/>
                                <a:gd name="T12" fmla="*/ 11 w 84"/>
                                <a:gd name="T13" fmla="*/ 14 h 112"/>
                                <a:gd name="T14" fmla="*/ 28 w 84"/>
                                <a:gd name="T15" fmla="*/ 1 h 112"/>
                                <a:gd name="T16" fmla="*/ 46 w 84"/>
                                <a:gd name="T17" fmla="*/ 10 h 112"/>
                                <a:gd name="T18" fmla="*/ 58 w 84"/>
                                <a:gd name="T19" fmla="*/ 0 h 112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</a:cxnLst>
                              <a:rect l="0" t="0" r="r" b="b"/>
                              <a:pathLst>
                                <a:path w="84" h="112">
                                  <a:moveTo>
                                    <a:pt x="58" y="0"/>
                                  </a:moveTo>
                                  <a:lnTo>
                                    <a:pt x="77" y="46"/>
                                  </a:lnTo>
                                  <a:lnTo>
                                    <a:pt x="70" y="67"/>
                                  </a:lnTo>
                                  <a:lnTo>
                                    <a:pt x="84" y="75"/>
                                  </a:lnTo>
                                  <a:lnTo>
                                    <a:pt x="51" y="112"/>
                                  </a:lnTo>
                                  <a:lnTo>
                                    <a:pt x="0" y="34"/>
                                  </a:lnTo>
                                  <a:lnTo>
                                    <a:pt x="11" y="14"/>
                                  </a:lnTo>
                                  <a:lnTo>
                                    <a:pt x="28" y="1"/>
                                  </a:lnTo>
                                  <a:lnTo>
                                    <a:pt x="46" y="10"/>
                                  </a:lnTo>
                                  <a:lnTo>
                                    <a:pt x="58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34" name="Hällefors">
                              <a:extLst>
                                <a:ext uri="{FF2B5EF4-FFF2-40B4-BE49-F238E27FC236}">
                                  <a16:creationId xmlns:a16="http://schemas.microsoft.com/office/drawing/2014/main" id="{00000000-0008-0000-0200-00006D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702153" y="2469955"/>
                              <a:ext cx="258082" cy="467398"/>
                            </a:xfrm>
                            <a:custGeom>
                              <a:avLst/>
                              <a:gdLst>
                                <a:gd name="T0" fmla="*/ 30 w 186"/>
                                <a:gd name="T1" fmla="*/ 0 h 335"/>
                                <a:gd name="T2" fmla="*/ 124 w 186"/>
                                <a:gd name="T3" fmla="*/ 14 h 335"/>
                                <a:gd name="T4" fmla="*/ 130 w 186"/>
                                <a:gd name="T5" fmla="*/ 60 h 335"/>
                                <a:gd name="T6" fmla="*/ 175 w 186"/>
                                <a:gd name="T7" fmla="*/ 156 h 335"/>
                                <a:gd name="T8" fmla="*/ 186 w 186"/>
                                <a:gd name="T9" fmla="*/ 186 h 335"/>
                                <a:gd name="T10" fmla="*/ 164 w 186"/>
                                <a:gd name="T11" fmla="*/ 179 h 335"/>
                                <a:gd name="T12" fmla="*/ 144 w 186"/>
                                <a:gd name="T13" fmla="*/ 196 h 335"/>
                                <a:gd name="T14" fmla="*/ 115 w 186"/>
                                <a:gd name="T15" fmla="*/ 196 h 335"/>
                                <a:gd name="T16" fmla="*/ 128 w 186"/>
                                <a:gd name="T17" fmla="*/ 234 h 335"/>
                                <a:gd name="T18" fmla="*/ 107 w 186"/>
                                <a:gd name="T19" fmla="*/ 266 h 335"/>
                                <a:gd name="T20" fmla="*/ 81 w 186"/>
                                <a:gd name="T21" fmla="*/ 281 h 335"/>
                                <a:gd name="T22" fmla="*/ 110 w 186"/>
                                <a:gd name="T23" fmla="*/ 302 h 335"/>
                                <a:gd name="T24" fmla="*/ 107 w 186"/>
                                <a:gd name="T25" fmla="*/ 335 h 335"/>
                                <a:gd name="T26" fmla="*/ 85 w 186"/>
                                <a:gd name="T27" fmla="*/ 318 h 335"/>
                                <a:gd name="T28" fmla="*/ 29 w 186"/>
                                <a:gd name="T29" fmla="*/ 304 h 335"/>
                                <a:gd name="T30" fmla="*/ 30 w 186"/>
                                <a:gd name="T31" fmla="*/ 270 h 335"/>
                                <a:gd name="T32" fmla="*/ 18 w 186"/>
                                <a:gd name="T33" fmla="*/ 219 h 335"/>
                                <a:gd name="T34" fmla="*/ 25 w 186"/>
                                <a:gd name="T35" fmla="*/ 196 h 335"/>
                                <a:gd name="T36" fmla="*/ 9 w 186"/>
                                <a:gd name="T37" fmla="*/ 165 h 335"/>
                                <a:gd name="T38" fmla="*/ 26 w 186"/>
                                <a:gd name="T39" fmla="*/ 152 h 335"/>
                                <a:gd name="T40" fmla="*/ 20 w 186"/>
                                <a:gd name="T41" fmla="*/ 116 h 335"/>
                                <a:gd name="T42" fmla="*/ 22 w 186"/>
                                <a:gd name="T43" fmla="*/ 71 h 335"/>
                                <a:gd name="T44" fmla="*/ 8 w 186"/>
                                <a:gd name="T45" fmla="*/ 67 h 335"/>
                                <a:gd name="T46" fmla="*/ 0 w 186"/>
                                <a:gd name="T47" fmla="*/ 42 h 335"/>
                                <a:gd name="T48" fmla="*/ 37 w 186"/>
                                <a:gd name="T49" fmla="*/ 26 h 335"/>
                                <a:gd name="T50" fmla="*/ 30 w 186"/>
                                <a:gd name="T51" fmla="*/ 0 h 335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</a:cxnLst>
                              <a:rect l="0" t="0" r="r" b="b"/>
                              <a:pathLst>
                                <a:path w="186" h="335">
                                  <a:moveTo>
                                    <a:pt x="30" y="0"/>
                                  </a:moveTo>
                                  <a:lnTo>
                                    <a:pt x="124" y="14"/>
                                  </a:lnTo>
                                  <a:lnTo>
                                    <a:pt x="130" y="60"/>
                                  </a:lnTo>
                                  <a:lnTo>
                                    <a:pt x="175" y="156"/>
                                  </a:lnTo>
                                  <a:lnTo>
                                    <a:pt x="186" y="186"/>
                                  </a:lnTo>
                                  <a:lnTo>
                                    <a:pt x="164" y="179"/>
                                  </a:lnTo>
                                  <a:lnTo>
                                    <a:pt x="144" y="196"/>
                                  </a:lnTo>
                                  <a:lnTo>
                                    <a:pt x="115" y="196"/>
                                  </a:lnTo>
                                  <a:lnTo>
                                    <a:pt x="128" y="234"/>
                                  </a:lnTo>
                                  <a:lnTo>
                                    <a:pt x="107" y="266"/>
                                  </a:lnTo>
                                  <a:lnTo>
                                    <a:pt x="81" y="281"/>
                                  </a:lnTo>
                                  <a:lnTo>
                                    <a:pt x="110" y="302"/>
                                  </a:lnTo>
                                  <a:lnTo>
                                    <a:pt x="107" y="335"/>
                                  </a:lnTo>
                                  <a:lnTo>
                                    <a:pt x="85" y="318"/>
                                  </a:lnTo>
                                  <a:lnTo>
                                    <a:pt x="29" y="304"/>
                                  </a:lnTo>
                                  <a:lnTo>
                                    <a:pt x="30" y="270"/>
                                  </a:lnTo>
                                  <a:lnTo>
                                    <a:pt x="18" y="219"/>
                                  </a:lnTo>
                                  <a:lnTo>
                                    <a:pt x="25" y="196"/>
                                  </a:lnTo>
                                  <a:lnTo>
                                    <a:pt x="9" y="165"/>
                                  </a:lnTo>
                                  <a:lnTo>
                                    <a:pt x="26" y="152"/>
                                  </a:lnTo>
                                  <a:lnTo>
                                    <a:pt x="20" y="116"/>
                                  </a:lnTo>
                                  <a:lnTo>
                                    <a:pt x="22" y="71"/>
                                  </a:lnTo>
                                  <a:lnTo>
                                    <a:pt x="8" y="67"/>
                                  </a:lnTo>
                                  <a:lnTo>
                                    <a:pt x="0" y="42"/>
                                  </a:lnTo>
                                  <a:lnTo>
                                    <a:pt x="37" y="26"/>
                                  </a:lnTo>
                                  <a:lnTo>
                                    <a:pt x="30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91D8A0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35" name="Ljusnarsberg">
                              <a:extLst>
                                <a:ext uri="{FF2B5EF4-FFF2-40B4-BE49-F238E27FC236}">
                                  <a16:creationId xmlns:a16="http://schemas.microsoft.com/office/drawing/2014/main" id="{00000000-0008-0000-0200-00006E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866380" y="2388355"/>
                              <a:ext cx="216694" cy="300073"/>
                            </a:xfrm>
                            <a:custGeom>
                              <a:avLst/>
                              <a:gdLst>
                                <a:gd name="T0" fmla="*/ 23 w 157"/>
                                <a:gd name="T1" fmla="*/ 0 h 215"/>
                                <a:gd name="T2" fmla="*/ 39 w 157"/>
                                <a:gd name="T3" fmla="*/ 1 h 215"/>
                                <a:gd name="T4" fmla="*/ 43 w 157"/>
                                <a:gd name="T5" fmla="*/ 22 h 215"/>
                                <a:gd name="T6" fmla="*/ 64 w 157"/>
                                <a:gd name="T7" fmla="*/ 39 h 215"/>
                                <a:gd name="T8" fmla="*/ 86 w 157"/>
                                <a:gd name="T9" fmla="*/ 26 h 215"/>
                                <a:gd name="T10" fmla="*/ 94 w 157"/>
                                <a:gd name="T11" fmla="*/ 35 h 215"/>
                                <a:gd name="T12" fmla="*/ 110 w 157"/>
                                <a:gd name="T13" fmla="*/ 34 h 215"/>
                                <a:gd name="T14" fmla="*/ 127 w 157"/>
                                <a:gd name="T15" fmla="*/ 61 h 215"/>
                                <a:gd name="T16" fmla="*/ 157 w 157"/>
                                <a:gd name="T17" fmla="*/ 84 h 215"/>
                                <a:gd name="T18" fmla="*/ 129 w 157"/>
                                <a:gd name="T19" fmla="*/ 175 h 215"/>
                                <a:gd name="T20" fmla="*/ 115 w 157"/>
                                <a:gd name="T21" fmla="*/ 185 h 215"/>
                                <a:gd name="T22" fmla="*/ 115 w 157"/>
                                <a:gd name="T23" fmla="*/ 202 h 215"/>
                                <a:gd name="T24" fmla="*/ 57 w 157"/>
                                <a:gd name="T25" fmla="*/ 215 h 215"/>
                                <a:gd name="T26" fmla="*/ 12 w 157"/>
                                <a:gd name="T27" fmla="*/ 119 h 215"/>
                                <a:gd name="T28" fmla="*/ 6 w 157"/>
                                <a:gd name="T29" fmla="*/ 73 h 215"/>
                                <a:gd name="T30" fmla="*/ 0 w 157"/>
                                <a:gd name="T31" fmla="*/ 17 h 215"/>
                                <a:gd name="T32" fmla="*/ 23 w 157"/>
                                <a:gd name="T33" fmla="*/ 0 h 215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</a:cxnLst>
                              <a:rect l="0" t="0" r="r" b="b"/>
                              <a:pathLst>
                                <a:path w="157" h="215">
                                  <a:moveTo>
                                    <a:pt x="23" y="0"/>
                                  </a:moveTo>
                                  <a:lnTo>
                                    <a:pt x="39" y="1"/>
                                  </a:lnTo>
                                  <a:lnTo>
                                    <a:pt x="43" y="22"/>
                                  </a:lnTo>
                                  <a:lnTo>
                                    <a:pt x="64" y="39"/>
                                  </a:lnTo>
                                  <a:lnTo>
                                    <a:pt x="86" y="26"/>
                                  </a:lnTo>
                                  <a:lnTo>
                                    <a:pt x="94" y="35"/>
                                  </a:lnTo>
                                  <a:lnTo>
                                    <a:pt x="110" y="34"/>
                                  </a:lnTo>
                                  <a:lnTo>
                                    <a:pt x="127" y="61"/>
                                  </a:lnTo>
                                  <a:lnTo>
                                    <a:pt x="157" y="84"/>
                                  </a:lnTo>
                                  <a:lnTo>
                                    <a:pt x="129" y="175"/>
                                  </a:lnTo>
                                  <a:lnTo>
                                    <a:pt x="115" y="185"/>
                                  </a:lnTo>
                                  <a:lnTo>
                                    <a:pt x="115" y="202"/>
                                  </a:lnTo>
                                  <a:lnTo>
                                    <a:pt x="57" y="215"/>
                                  </a:lnTo>
                                  <a:lnTo>
                                    <a:pt x="12" y="119"/>
                                  </a:lnTo>
                                  <a:lnTo>
                                    <a:pt x="6" y="73"/>
                                  </a:lnTo>
                                  <a:lnTo>
                                    <a:pt x="0" y="17"/>
                                  </a:lnTo>
                                  <a:lnTo>
                                    <a:pt x="23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91D8A0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36" name="Lindesberg">
                              <a:extLst>
                                <a:ext uri="{FF2B5EF4-FFF2-40B4-BE49-F238E27FC236}">
                                  <a16:creationId xmlns:a16="http://schemas.microsoft.com/office/drawing/2014/main" id="{00000000-0008-0000-0200-00006F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7945052" y="2505891"/>
                              <a:ext cx="349196" cy="485377"/>
                            </a:xfrm>
                            <a:custGeom>
                              <a:avLst/>
                              <a:gdLst>
                                <a:gd name="T0" fmla="*/ 100 w 253"/>
                                <a:gd name="T1" fmla="*/ 0 h 348"/>
                                <a:gd name="T2" fmla="*/ 134 w 253"/>
                                <a:gd name="T3" fmla="*/ 40 h 348"/>
                                <a:gd name="T4" fmla="*/ 159 w 253"/>
                                <a:gd name="T5" fmla="*/ 78 h 348"/>
                                <a:gd name="T6" fmla="*/ 159 w 253"/>
                                <a:gd name="T7" fmla="*/ 106 h 348"/>
                                <a:gd name="T8" fmla="*/ 180 w 253"/>
                                <a:gd name="T9" fmla="*/ 120 h 348"/>
                                <a:gd name="T10" fmla="*/ 200 w 253"/>
                                <a:gd name="T11" fmla="*/ 175 h 348"/>
                                <a:gd name="T12" fmla="*/ 185 w 253"/>
                                <a:gd name="T13" fmla="*/ 204 h 348"/>
                                <a:gd name="T14" fmla="*/ 200 w 253"/>
                                <a:gd name="T15" fmla="*/ 222 h 348"/>
                                <a:gd name="T16" fmla="*/ 221 w 253"/>
                                <a:gd name="T17" fmla="*/ 222 h 348"/>
                                <a:gd name="T18" fmla="*/ 224 w 253"/>
                                <a:gd name="T19" fmla="*/ 249 h 348"/>
                                <a:gd name="T20" fmla="*/ 224 w 253"/>
                                <a:gd name="T21" fmla="*/ 284 h 348"/>
                                <a:gd name="T22" fmla="*/ 253 w 253"/>
                                <a:gd name="T23" fmla="*/ 286 h 348"/>
                                <a:gd name="T24" fmla="*/ 243 w 253"/>
                                <a:gd name="T25" fmla="*/ 306 h 348"/>
                                <a:gd name="T26" fmla="*/ 253 w 253"/>
                                <a:gd name="T27" fmla="*/ 317 h 348"/>
                                <a:gd name="T28" fmla="*/ 253 w 253"/>
                                <a:gd name="T29" fmla="*/ 348 h 348"/>
                                <a:gd name="T30" fmla="*/ 252 w 253"/>
                                <a:gd name="T31" fmla="*/ 348 h 348"/>
                                <a:gd name="T32" fmla="*/ 215 w 253"/>
                                <a:gd name="T33" fmla="*/ 348 h 348"/>
                                <a:gd name="T34" fmla="*/ 160 w 253"/>
                                <a:gd name="T35" fmla="*/ 344 h 348"/>
                                <a:gd name="T36" fmla="*/ 117 w 253"/>
                                <a:gd name="T37" fmla="*/ 331 h 348"/>
                                <a:gd name="T38" fmla="*/ 112 w 253"/>
                                <a:gd name="T39" fmla="*/ 293 h 348"/>
                                <a:gd name="T40" fmla="*/ 78 w 253"/>
                                <a:gd name="T41" fmla="*/ 294 h 348"/>
                                <a:gd name="T42" fmla="*/ 79 w 253"/>
                                <a:gd name="T43" fmla="*/ 268 h 348"/>
                                <a:gd name="T44" fmla="*/ 59 w 253"/>
                                <a:gd name="T45" fmla="*/ 241 h 348"/>
                                <a:gd name="T46" fmla="*/ 21 w 253"/>
                                <a:gd name="T47" fmla="*/ 241 h 348"/>
                                <a:gd name="T48" fmla="*/ 25 w 253"/>
                                <a:gd name="T49" fmla="*/ 217 h 348"/>
                                <a:gd name="T50" fmla="*/ 14 w 253"/>
                                <a:gd name="T51" fmla="*/ 209 h 348"/>
                                <a:gd name="T52" fmla="*/ 11 w 253"/>
                                <a:gd name="T53" fmla="*/ 161 h 348"/>
                                <a:gd name="T54" fmla="*/ 0 w 253"/>
                                <a:gd name="T55" fmla="*/ 131 h 348"/>
                                <a:gd name="T56" fmla="*/ 58 w 253"/>
                                <a:gd name="T57" fmla="*/ 118 h 348"/>
                                <a:gd name="T58" fmla="*/ 58 w 253"/>
                                <a:gd name="T59" fmla="*/ 101 h 348"/>
                                <a:gd name="T60" fmla="*/ 72 w 253"/>
                                <a:gd name="T61" fmla="*/ 91 h 348"/>
                                <a:gd name="T62" fmla="*/ 100 w 253"/>
                                <a:gd name="T63" fmla="*/ 0 h 348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  <a:cxn ang="0">
                                  <a:pos x="T58" y="T59"/>
                                </a:cxn>
                                <a:cxn ang="0">
                                  <a:pos x="T60" y="T61"/>
                                </a:cxn>
                                <a:cxn ang="0">
                                  <a:pos x="T62" y="T63"/>
                                </a:cxn>
                              </a:cxnLst>
                              <a:rect l="0" t="0" r="r" b="b"/>
                              <a:pathLst>
                                <a:path w="253" h="348">
                                  <a:moveTo>
                                    <a:pt x="100" y="0"/>
                                  </a:moveTo>
                                  <a:lnTo>
                                    <a:pt x="134" y="40"/>
                                  </a:lnTo>
                                  <a:lnTo>
                                    <a:pt x="159" y="78"/>
                                  </a:lnTo>
                                  <a:lnTo>
                                    <a:pt x="159" y="106"/>
                                  </a:lnTo>
                                  <a:lnTo>
                                    <a:pt x="180" y="120"/>
                                  </a:lnTo>
                                  <a:lnTo>
                                    <a:pt x="200" y="175"/>
                                  </a:lnTo>
                                  <a:lnTo>
                                    <a:pt x="185" y="204"/>
                                  </a:lnTo>
                                  <a:lnTo>
                                    <a:pt x="200" y="222"/>
                                  </a:lnTo>
                                  <a:lnTo>
                                    <a:pt x="221" y="222"/>
                                  </a:lnTo>
                                  <a:lnTo>
                                    <a:pt x="224" y="249"/>
                                  </a:lnTo>
                                  <a:lnTo>
                                    <a:pt x="224" y="284"/>
                                  </a:lnTo>
                                  <a:lnTo>
                                    <a:pt x="253" y="286"/>
                                  </a:lnTo>
                                  <a:lnTo>
                                    <a:pt x="243" y="306"/>
                                  </a:lnTo>
                                  <a:lnTo>
                                    <a:pt x="253" y="317"/>
                                  </a:lnTo>
                                  <a:lnTo>
                                    <a:pt x="253" y="348"/>
                                  </a:lnTo>
                                  <a:lnTo>
                                    <a:pt x="252" y="348"/>
                                  </a:lnTo>
                                  <a:lnTo>
                                    <a:pt x="215" y="348"/>
                                  </a:lnTo>
                                  <a:lnTo>
                                    <a:pt x="160" y="344"/>
                                  </a:lnTo>
                                  <a:lnTo>
                                    <a:pt x="117" y="331"/>
                                  </a:lnTo>
                                  <a:lnTo>
                                    <a:pt x="112" y="293"/>
                                  </a:lnTo>
                                  <a:lnTo>
                                    <a:pt x="78" y="294"/>
                                  </a:lnTo>
                                  <a:lnTo>
                                    <a:pt x="79" y="268"/>
                                  </a:lnTo>
                                  <a:lnTo>
                                    <a:pt x="59" y="241"/>
                                  </a:lnTo>
                                  <a:lnTo>
                                    <a:pt x="21" y="241"/>
                                  </a:lnTo>
                                  <a:lnTo>
                                    <a:pt x="25" y="217"/>
                                  </a:lnTo>
                                  <a:lnTo>
                                    <a:pt x="14" y="209"/>
                                  </a:lnTo>
                                  <a:lnTo>
                                    <a:pt x="11" y="161"/>
                                  </a:lnTo>
                                  <a:lnTo>
                                    <a:pt x="0" y="131"/>
                                  </a:lnTo>
                                  <a:lnTo>
                                    <a:pt x="58" y="118"/>
                                  </a:lnTo>
                                  <a:lnTo>
                                    <a:pt x="58" y="101"/>
                                  </a:lnTo>
                                  <a:lnTo>
                                    <a:pt x="72" y="91"/>
                                  </a:lnTo>
                                  <a:lnTo>
                                    <a:pt x="100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grpSp>
                          <p:nvGrpSpPr>
                            <p:cNvPr id="137" name="Group 4">
                              <a:extLst>
                                <a:ext uri="{FF2B5EF4-FFF2-40B4-BE49-F238E27FC236}">
                                  <a16:creationId xmlns:a16="http://schemas.microsoft.com/office/drawing/2014/main" id="{00000000-0008-0000-0200-000005000000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6827116" y="468975"/>
                              <a:ext cx="2727231" cy="1994065"/>
                              <a:chOff x="6827116" y="468975"/>
                              <a:chExt cx="2727231" cy="1994065"/>
                            </a:xfrm>
                          </p:grpSpPr>
                          <p:sp>
                            <p:nvSpPr>
                              <p:cNvPr id="147" name="Ljusdal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3B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798749" y="468975"/>
                                <a:ext cx="879179" cy="739811"/>
                              </a:xfrm>
                              <a:custGeom>
                                <a:avLst/>
                                <a:gdLst>
                                  <a:gd name="T0" fmla="*/ 334 w 636"/>
                                  <a:gd name="T1" fmla="*/ 0 h 530"/>
                                  <a:gd name="T2" fmla="*/ 454 w 636"/>
                                  <a:gd name="T3" fmla="*/ 52 h 530"/>
                                  <a:gd name="T4" fmla="*/ 464 w 636"/>
                                  <a:gd name="T5" fmla="*/ 66 h 530"/>
                                  <a:gd name="T6" fmla="*/ 502 w 636"/>
                                  <a:gd name="T7" fmla="*/ 145 h 530"/>
                                  <a:gd name="T8" fmla="*/ 495 w 636"/>
                                  <a:gd name="T9" fmla="*/ 159 h 530"/>
                                  <a:gd name="T10" fmla="*/ 527 w 636"/>
                                  <a:gd name="T11" fmla="*/ 273 h 530"/>
                                  <a:gd name="T12" fmla="*/ 551 w 636"/>
                                  <a:gd name="T13" fmla="*/ 293 h 530"/>
                                  <a:gd name="T14" fmla="*/ 537 w 636"/>
                                  <a:gd name="T15" fmla="*/ 340 h 530"/>
                                  <a:gd name="T16" fmla="*/ 636 w 636"/>
                                  <a:gd name="T17" fmla="*/ 438 h 530"/>
                                  <a:gd name="T18" fmla="*/ 540 w 636"/>
                                  <a:gd name="T19" fmla="*/ 428 h 530"/>
                                  <a:gd name="T20" fmla="*/ 460 w 636"/>
                                  <a:gd name="T21" fmla="*/ 497 h 530"/>
                                  <a:gd name="T22" fmla="*/ 382 w 636"/>
                                  <a:gd name="T23" fmla="*/ 478 h 530"/>
                                  <a:gd name="T24" fmla="*/ 351 w 636"/>
                                  <a:gd name="T25" fmla="*/ 442 h 530"/>
                                  <a:gd name="T26" fmla="*/ 289 w 636"/>
                                  <a:gd name="T27" fmla="*/ 455 h 530"/>
                                  <a:gd name="T28" fmla="*/ 278 w 636"/>
                                  <a:gd name="T29" fmla="*/ 478 h 530"/>
                                  <a:gd name="T30" fmla="*/ 245 w 636"/>
                                  <a:gd name="T31" fmla="*/ 476 h 530"/>
                                  <a:gd name="T32" fmla="*/ 219 w 636"/>
                                  <a:gd name="T33" fmla="*/ 517 h 530"/>
                                  <a:gd name="T34" fmla="*/ 198 w 636"/>
                                  <a:gd name="T35" fmla="*/ 464 h 530"/>
                                  <a:gd name="T36" fmla="*/ 171 w 636"/>
                                  <a:gd name="T37" fmla="*/ 530 h 530"/>
                                  <a:gd name="T38" fmla="*/ 125 w 636"/>
                                  <a:gd name="T39" fmla="*/ 522 h 530"/>
                                  <a:gd name="T40" fmla="*/ 89 w 636"/>
                                  <a:gd name="T41" fmla="*/ 525 h 530"/>
                                  <a:gd name="T42" fmla="*/ 72 w 636"/>
                                  <a:gd name="T43" fmla="*/ 518 h 530"/>
                                  <a:gd name="T44" fmla="*/ 45 w 636"/>
                                  <a:gd name="T45" fmla="*/ 522 h 530"/>
                                  <a:gd name="T46" fmla="*/ 54 w 636"/>
                                  <a:gd name="T47" fmla="*/ 495 h 530"/>
                                  <a:gd name="T48" fmla="*/ 46 w 636"/>
                                  <a:gd name="T49" fmla="*/ 462 h 530"/>
                                  <a:gd name="T50" fmla="*/ 0 w 636"/>
                                  <a:gd name="T51" fmla="*/ 444 h 530"/>
                                  <a:gd name="T52" fmla="*/ 8 w 636"/>
                                  <a:gd name="T53" fmla="*/ 343 h 530"/>
                                  <a:gd name="T54" fmla="*/ 61 w 636"/>
                                  <a:gd name="T55" fmla="*/ 271 h 530"/>
                                  <a:gd name="T56" fmla="*/ 70 w 636"/>
                                  <a:gd name="T57" fmla="*/ 289 h 530"/>
                                  <a:gd name="T58" fmla="*/ 93 w 636"/>
                                  <a:gd name="T59" fmla="*/ 280 h 530"/>
                                  <a:gd name="T60" fmla="*/ 113 w 636"/>
                                  <a:gd name="T61" fmla="*/ 313 h 530"/>
                                  <a:gd name="T62" fmla="*/ 122 w 636"/>
                                  <a:gd name="T63" fmla="*/ 285 h 530"/>
                                  <a:gd name="T64" fmla="*/ 164 w 636"/>
                                  <a:gd name="T65" fmla="*/ 289 h 530"/>
                                  <a:gd name="T66" fmla="*/ 182 w 636"/>
                                  <a:gd name="T67" fmla="*/ 301 h 530"/>
                                  <a:gd name="T68" fmla="*/ 184 w 636"/>
                                  <a:gd name="T69" fmla="*/ 242 h 530"/>
                                  <a:gd name="T70" fmla="*/ 178 w 636"/>
                                  <a:gd name="T71" fmla="*/ 212 h 530"/>
                                  <a:gd name="T72" fmla="*/ 275 w 636"/>
                                  <a:gd name="T73" fmla="*/ 138 h 530"/>
                                  <a:gd name="T74" fmla="*/ 272 w 636"/>
                                  <a:gd name="T75" fmla="*/ 94 h 530"/>
                                  <a:gd name="T76" fmla="*/ 253 w 636"/>
                                  <a:gd name="T77" fmla="*/ 81 h 530"/>
                                  <a:gd name="T78" fmla="*/ 247 w 636"/>
                                  <a:gd name="T79" fmla="*/ 43 h 530"/>
                                  <a:gd name="T80" fmla="*/ 294 w 636"/>
                                  <a:gd name="T81" fmla="*/ 2 h 530"/>
                                  <a:gd name="T82" fmla="*/ 334 w 636"/>
                                  <a:gd name="T83" fmla="*/ 0 h 530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  <a:cxn ang="0">
                                    <a:pos x="T56" y="T57"/>
                                  </a:cxn>
                                  <a:cxn ang="0">
                                    <a:pos x="T58" y="T59"/>
                                  </a:cxn>
                                  <a:cxn ang="0">
                                    <a:pos x="T60" y="T61"/>
                                  </a:cxn>
                                  <a:cxn ang="0">
                                    <a:pos x="T62" y="T63"/>
                                  </a:cxn>
                                  <a:cxn ang="0">
                                    <a:pos x="T64" y="T65"/>
                                  </a:cxn>
                                  <a:cxn ang="0">
                                    <a:pos x="T66" y="T67"/>
                                  </a:cxn>
                                  <a:cxn ang="0">
                                    <a:pos x="T68" y="T69"/>
                                  </a:cxn>
                                  <a:cxn ang="0">
                                    <a:pos x="T70" y="T71"/>
                                  </a:cxn>
                                  <a:cxn ang="0">
                                    <a:pos x="T72" y="T73"/>
                                  </a:cxn>
                                  <a:cxn ang="0">
                                    <a:pos x="T74" y="T75"/>
                                  </a:cxn>
                                  <a:cxn ang="0">
                                    <a:pos x="T76" y="T77"/>
                                  </a:cxn>
                                  <a:cxn ang="0">
                                    <a:pos x="T78" y="T79"/>
                                  </a:cxn>
                                  <a:cxn ang="0">
                                    <a:pos x="T80" y="T81"/>
                                  </a:cxn>
                                  <a:cxn ang="0">
                                    <a:pos x="T82" y="T83"/>
                                  </a:cxn>
                                </a:cxnLst>
                                <a:rect l="0" t="0" r="r" b="b"/>
                                <a:pathLst>
                                  <a:path w="636" h="530">
                                    <a:moveTo>
                                      <a:pt x="334" y="0"/>
                                    </a:moveTo>
                                    <a:lnTo>
                                      <a:pt x="454" y="52"/>
                                    </a:lnTo>
                                    <a:lnTo>
                                      <a:pt x="464" y="66"/>
                                    </a:lnTo>
                                    <a:lnTo>
                                      <a:pt x="502" y="145"/>
                                    </a:lnTo>
                                    <a:lnTo>
                                      <a:pt x="495" y="159"/>
                                    </a:lnTo>
                                    <a:lnTo>
                                      <a:pt x="527" y="273"/>
                                    </a:lnTo>
                                    <a:lnTo>
                                      <a:pt x="551" y="293"/>
                                    </a:lnTo>
                                    <a:lnTo>
                                      <a:pt x="537" y="340"/>
                                    </a:lnTo>
                                    <a:lnTo>
                                      <a:pt x="636" y="438"/>
                                    </a:lnTo>
                                    <a:lnTo>
                                      <a:pt x="540" y="428"/>
                                    </a:lnTo>
                                    <a:lnTo>
                                      <a:pt x="460" y="497"/>
                                    </a:lnTo>
                                    <a:lnTo>
                                      <a:pt x="382" y="478"/>
                                    </a:lnTo>
                                    <a:lnTo>
                                      <a:pt x="351" y="442"/>
                                    </a:lnTo>
                                    <a:lnTo>
                                      <a:pt x="289" y="455"/>
                                    </a:lnTo>
                                    <a:lnTo>
                                      <a:pt x="278" y="478"/>
                                    </a:lnTo>
                                    <a:lnTo>
                                      <a:pt x="245" y="476"/>
                                    </a:lnTo>
                                    <a:lnTo>
                                      <a:pt x="219" y="517"/>
                                    </a:lnTo>
                                    <a:lnTo>
                                      <a:pt x="198" y="464"/>
                                    </a:lnTo>
                                    <a:lnTo>
                                      <a:pt x="171" y="530"/>
                                    </a:lnTo>
                                    <a:lnTo>
                                      <a:pt x="125" y="522"/>
                                    </a:lnTo>
                                    <a:lnTo>
                                      <a:pt x="89" y="525"/>
                                    </a:lnTo>
                                    <a:lnTo>
                                      <a:pt x="72" y="518"/>
                                    </a:lnTo>
                                    <a:lnTo>
                                      <a:pt x="45" y="522"/>
                                    </a:lnTo>
                                    <a:lnTo>
                                      <a:pt x="54" y="495"/>
                                    </a:lnTo>
                                    <a:lnTo>
                                      <a:pt x="46" y="462"/>
                                    </a:lnTo>
                                    <a:lnTo>
                                      <a:pt x="0" y="444"/>
                                    </a:lnTo>
                                    <a:lnTo>
                                      <a:pt x="8" y="343"/>
                                    </a:lnTo>
                                    <a:lnTo>
                                      <a:pt x="61" y="271"/>
                                    </a:lnTo>
                                    <a:lnTo>
                                      <a:pt x="70" y="289"/>
                                    </a:lnTo>
                                    <a:lnTo>
                                      <a:pt x="93" y="280"/>
                                    </a:lnTo>
                                    <a:lnTo>
                                      <a:pt x="113" y="313"/>
                                    </a:lnTo>
                                    <a:lnTo>
                                      <a:pt x="122" y="285"/>
                                    </a:lnTo>
                                    <a:lnTo>
                                      <a:pt x="164" y="289"/>
                                    </a:lnTo>
                                    <a:lnTo>
                                      <a:pt x="182" y="301"/>
                                    </a:lnTo>
                                    <a:lnTo>
                                      <a:pt x="184" y="242"/>
                                    </a:lnTo>
                                    <a:lnTo>
                                      <a:pt x="178" y="212"/>
                                    </a:lnTo>
                                    <a:lnTo>
                                      <a:pt x="275" y="138"/>
                                    </a:lnTo>
                                    <a:lnTo>
                                      <a:pt x="272" y="94"/>
                                    </a:lnTo>
                                    <a:lnTo>
                                      <a:pt x="253" y="81"/>
                                    </a:lnTo>
                                    <a:lnTo>
                                      <a:pt x="247" y="43"/>
                                    </a:lnTo>
                                    <a:lnTo>
                                      <a:pt x="294" y="2"/>
                                    </a:lnTo>
                                    <a:lnTo>
                                      <a:pt x="334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BFBFBF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48" name="Nordanstig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3C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8439171" y="558850"/>
                                <a:ext cx="589334" cy="344331"/>
                              </a:xfrm>
                              <a:custGeom>
                                <a:avLst/>
                                <a:gdLst>
                                  <a:gd name="T0" fmla="*/ 138 w 426"/>
                                  <a:gd name="T1" fmla="*/ 0 h 247"/>
                                  <a:gd name="T2" fmla="*/ 220 w 426"/>
                                  <a:gd name="T3" fmla="*/ 21 h 247"/>
                                  <a:gd name="T4" fmla="*/ 253 w 426"/>
                                  <a:gd name="T5" fmla="*/ 39 h 247"/>
                                  <a:gd name="T6" fmla="*/ 271 w 426"/>
                                  <a:gd name="T7" fmla="*/ 38 h 247"/>
                                  <a:gd name="T8" fmla="*/ 309 w 426"/>
                                  <a:gd name="T9" fmla="*/ 47 h 247"/>
                                  <a:gd name="T10" fmla="*/ 325 w 426"/>
                                  <a:gd name="T11" fmla="*/ 40 h 247"/>
                                  <a:gd name="T12" fmla="*/ 354 w 426"/>
                                  <a:gd name="T13" fmla="*/ 52 h 247"/>
                                  <a:gd name="T14" fmla="*/ 380 w 426"/>
                                  <a:gd name="T15" fmla="*/ 47 h 247"/>
                                  <a:gd name="T16" fmla="*/ 426 w 426"/>
                                  <a:gd name="T17" fmla="*/ 60 h 247"/>
                                  <a:gd name="T18" fmla="*/ 413 w 426"/>
                                  <a:gd name="T19" fmla="*/ 141 h 247"/>
                                  <a:gd name="T20" fmla="*/ 390 w 426"/>
                                  <a:gd name="T21" fmla="*/ 177 h 247"/>
                                  <a:gd name="T22" fmla="*/ 379 w 426"/>
                                  <a:gd name="T23" fmla="*/ 232 h 247"/>
                                  <a:gd name="T24" fmla="*/ 350 w 426"/>
                                  <a:gd name="T25" fmla="*/ 221 h 247"/>
                                  <a:gd name="T26" fmla="*/ 292 w 426"/>
                                  <a:gd name="T27" fmla="*/ 247 h 247"/>
                                  <a:gd name="T28" fmla="*/ 271 w 426"/>
                                  <a:gd name="T29" fmla="*/ 242 h 247"/>
                                  <a:gd name="T30" fmla="*/ 219 w 426"/>
                                  <a:gd name="T31" fmla="*/ 167 h 247"/>
                                  <a:gd name="T32" fmla="*/ 197 w 426"/>
                                  <a:gd name="T33" fmla="*/ 112 h 247"/>
                                  <a:gd name="T34" fmla="*/ 24 w 426"/>
                                  <a:gd name="T35" fmla="*/ 12 h 247"/>
                                  <a:gd name="T36" fmla="*/ 0 w 426"/>
                                  <a:gd name="T37" fmla="*/ 2 h 247"/>
                                  <a:gd name="T38" fmla="*/ 11 w 426"/>
                                  <a:gd name="T39" fmla="*/ 2 h 247"/>
                                  <a:gd name="T40" fmla="*/ 54 w 426"/>
                                  <a:gd name="T41" fmla="*/ 1 h 247"/>
                                  <a:gd name="T42" fmla="*/ 138 w 426"/>
                                  <a:gd name="T43" fmla="*/ 0 h 247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</a:cxnLst>
                                <a:rect l="0" t="0" r="r" b="b"/>
                                <a:pathLst>
                                  <a:path w="426" h="247">
                                    <a:moveTo>
                                      <a:pt x="138" y="0"/>
                                    </a:moveTo>
                                    <a:lnTo>
                                      <a:pt x="220" y="21"/>
                                    </a:lnTo>
                                    <a:lnTo>
                                      <a:pt x="253" y="39"/>
                                    </a:lnTo>
                                    <a:lnTo>
                                      <a:pt x="271" y="38"/>
                                    </a:lnTo>
                                    <a:lnTo>
                                      <a:pt x="309" y="47"/>
                                    </a:lnTo>
                                    <a:lnTo>
                                      <a:pt x="325" y="40"/>
                                    </a:lnTo>
                                    <a:lnTo>
                                      <a:pt x="354" y="52"/>
                                    </a:lnTo>
                                    <a:lnTo>
                                      <a:pt x="380" y="47"/>
                                    </a:lnTo>
                                    <a:lnTo>
                                      <a:pt x="426" y="60"/>
                                    </a:lnTo>
                                    <a:lnTo>
                                      <a:pt x="413" y="141"/>
                                    </a:lnTo>
                                    <a:lnTo>
                                      <a:pt x="390" y="177"/>
                                    </a:lnTo>
                                    <a:lnTo>
                                      <a:pt x="379" y="232"/>
                                    </a:lnTo>
                                    <a:lnTo>
                                      <a:pt x="350" y="221"/>
                                    </a:lnTo>
                                    <a:lnTo>
                                      <a:pt x="292" y="247"/>
                                    </a:lnTo>
                                    <a:lnTo>
                                      <a:pt x="271" y="242"/>
                                    </a:lnTo>
                                    <a:lnTo>
                                      <a:pt x="219" y="167"/>
                                    </a:lnTo>
                                    <a:lnTo>
                                      <a:pt x="197" y="112"/>
                                    </a:lnTo>
                                    <a:lnTo>
                                      <a:pt x="24" y="12"/>
                                    </a:lnTo>
                                    <a:lnTo>
                                      <a:pt x="0" y="2"/>
                                    </a:lnTo>
                                    <a:lnTo>
                                      <a:pt x="11" y="2"/>
                                    </a:lnTo>
                                    <a:lnTo>
                                      <a:pt x="54" y="1"/>
                                    </a:lnTo>
                                    <a:lnTo>
                                      <a:pt x="138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279EC8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49" name="Hudiksvall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3D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8439171" y="561617"/>
                                <a:ext cx="605896" cy="708023"/>
                              </a:xfrm>
                              <a:custGeom>
                                <a:avLst/>
                                <a:gdLst>
                                  <a:gd name="T0" fmla="*/ 0 w 438"/>
                                  <a:gd name="T1" fmla="*/ 0 h 508"/>
                                  <a:gd name="T2" fmla="*/ 24 w 438"/>
                                  <a:gd name="T3" fmla="*/ 10 h 508"/>
                                  <a:gd name="T4" fmla="*/ 197 w 438"/>
                                  <a:gd name="T5" fmla="*/ 110 h 508"/>
                                  <a:gd name="T6" fmla="*/ 219 w 438"/>
                                  <a:gd name="T7" fmla="*/ 165 h 508"/>
                                  <a:gd name="T8" fmla="*/ 271 w 438"/>
                                  <a:gd name="T9" fmla="*/ 240 h 508"/>
                                  <a:gd name="T10" fmla="*/ 292 w 438"/>
                                  <a:gd name="T11" fmla="*/ 245 h 508"/>
                                  <a:gd name="T12" fmla="*/ 350 w 438"/>
                                  <a:gd name="T13" fmla="*/ 219 h 508"/>
                                  <a:gd name="T14" fmla="*/ 379 w 438"/>
                                  <a:gd name="T15" fmla="*/ 230 h 508"/>
                                  <a:gd name="T16" fmla="*/ 400 w 438"/>
                                  <a:gd name="T17" fmla="*/ 253 h 508"/>
                                  <a:gd name="T18" fmla="*/ 398 w 438"/>
                                  <a:gd name="T19" fmla="*/ 290 h 508"/>
                                  <a:gd name="T20" fmla="*/ 409 w 438"/>
                                  <a:gd name="T21" fmla="*/ 308 h 508"/>
                                  <a:gd name="T22" fmla="*/ 438 w 438"/>
                                  <a:gd name="T23" fmla="*/ 317 h 508"/>
                                  <a:gd name="T24" fmla="*/ 428 w 438"/>
                                  <a:gd name="T25" fmla="*/ 372 h 508"/>
                                  <a:gd name="T26" fmla="*/ 407 w 438"/>
                                  <a:gd name="T27" fmla="*/ 364 h 508"/>
                                  <a:gd name="T28" fmla="*/ 398 w 438"/>
                                  <a:gd name="T29" fmla="*/ 342 h 508"/>
                                  <a:gd name="T30" fmla="*/ 367 w 438"/>
                                  <a:gd name="T31" fmla="*/ 329 h 508"/>
                                  <a:gd name="T32" fmla="*/ 341 w 438"/>
                                  <a:gd name="T33" fmla="*/ 393 h 508"/>
                                  <a:gd name="T34" fmla="*/ 322 w 438"/>
                                  <a:gd name="T35" fmla="*/ 425 h 508"/>
                                  <a:gd name="T36" fmla="*/ 343 w 438"/>
                                  <a:gd name="T37" fmla="*/ 469 h 508"/>
                                  <a:gd name="T38" fmla="*/ 322 w 438"/>
                                  <a:gd name="T39" fmla="*/ 508 h 508"/>
                                  <a:gd name="T40" fmla="*/ 303 w 438"/>
                                  <a:gd name="T41" fmla="*/ 486 h 508"/>
                                  <a:gd name="T42" fmla="*/ 259 w 438"/>
                                  <a:gd name="T43" fmla="*/ 484 h 508"/>
                                  <a:gd name="T44" fmla="*/ 208 w 438"/>
                                  <a:gd name="T45" fmla="*/ 438 h 508"/>
                                  <a:gd name="T46" fmla="*/ 194 w 438"/>
                                  <a:gd name="T47" fmla="*/ 464 h 508"/>
                                  <a:gd name="T48" fmla="*/ 168 w 438"/>
                                  <a:gd name="T49" fmla="*/ 450 h 508"/>
                                  <a:gd name="T50" fmla="*/ 170 w 438"/>
                                  <a:gd name="T51" fmla="*/ 374 h 508"/>
                                  <a:gd name="T52" fmla="*/ 73 w 438"/>
                                  <a:gd name="T53" fmla="*/ 274 h 508"/>
                                  <a:gd name="T54" fmla="*/ 87 w 438"/>
                                  <a:gd name="T55" fmla="*/ 227 h 508"/>
                                  <a:gd name="T56" fmla="*/ 63 w 438"/>
                                  <a:gd name="T57" fmla="*/ 207 h 508"/>
                                  <a:gd name="T58" fmla="*/ 31 w 438"/>
                                  <a:gd name="T59" fmla="*/ 93 h 508"/>
                                  <a:gd name="T60" fmla="*/ 38 w 438"/>
                                  <a:gd name="T61" fmla="*/ 79 h 508"/>
                                  <a:gd name="T62" fmla="*/ 0 w 438"/>
                                  <a:gd name="T63" fmla="*/ 0 h 508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  <a:cxn ang="0">
                                    <a:pos x="T56" y="T57"/>
                                  </a:cxn>
                                  <a:cxn ang="0">
                                    <a:pos x="T58" y="T59"/>
                                  </a:cxn>
                                  <a:cxn ang="0">
                                    <a:pos x="T60" y="T61"/>
                                  </a:cxn>
                                  <a:cxn ang="0">
                                    <a:pos x="T62" y="T63"/>
                                  </a:cxn>
                                </a:cxnLst>
                                <a:rect l="0" t="0" r="r" b="b"/>
                                <a:pathLst>
                                  <a:path w="438" h="508">
                                    <a:moveTo>
                                      <a:pt x="0" y="0"/>
                                    </a:moveTo>
                                    <a:lnTo>
                                      <a:pt x="24" y="10"/>
                                    </a:lnTo>
                                    <a:lnTo>
                                      <a:pt x="197" y="110"/>
                                    </a:lnTo>
                                    <a:lnTo>
                                      <a:pt x="219" y="165"/>
                                    </a:lnTo>
                                    <a:lnTo>
                                      <a:pt x="271" y="240"/>
                                    </a:lnTo>
                                    <a:lnTo>
                                      <a:pt x="292" y="245"/>
                                    </a:lnTo>
                                    <a:lnTo>
                                      <a:pt x="350" y="219"/>
                                    </a:lnTo>
                                    <a:lnTo>
                                      <a:pt x="379" y="230"/>
                                    </a:lnTo>
                                    <a:lnTo>
                                      <a:pt x="400" y="253"/>
                                    </a:lnTo>
                                    <a:lnTo>
                                      <a:pt x="398" y="290"/>
                                    </a:lnTo>
                                    <a:lnTo>
                                      <a:pt x="409" y="308"/>
                                    </a:lnTo>
                                    <a:lnTo>
                                      <a:pt x="438" y="317"/>
                                    </a:lnTo>
                                    <a:lnTo>
                                      <a:pt x="428" y="372"/>
                                    </a:lnTo>
                                    <a:lnTo>
                                      <a:pt x="407" y="364"/>
                                    </a:lnTo>
                                    <a:lnTo>
                                      <a:pt x="398" y="342"/>
                                    </a:lnTo>
                                    <a:lnTo>
                                      <a:pt x="367" y="329"/>
                                    </a:lnTo>
                                    <a:lnTo>
                                      <a:pt x="341" y="393"/>
                                    </a:lnTo>
                                    <a:lnTo>
                                      <a:pt x="322" y="425"/>
                                    </a:lnTo>
                                    <a:lnTo>
                                      <a:pt x="343" y="469"/>
                                    </a:lnTo>
                                    <a:lnTo>
                                      <a:pt x="322" y="508"/>
                                    </a:lnTo>
                                    <a:lnTo>
                                      <a:pt x="303" y="486"/>
                                    </a:lnTo>
                                    <a:lnTo>
                                      <a:pt x="259" y="484"/>
                                    </a:lnTo>
                                    <a:lnTo>
                                      <a:pt x="208" y="438"/>
                                    </a:lnTo>
                                    <a:lnTo>
                                      <a:pt x="194" y="464"/>
                                    </a:lnTo>
                                    <a:lnTo>
                                      <a:pt x="168" y="450"/>
                                    </a:lnTo>
                                    <a:lnTo>
                                      <a:pt x="170" y="374"/>
                                    </a:lnTo>
                                    <a:lnTo>
                                      <a:pt x="73" y="274"/>
                                    </a:lnTo>
                                    <a:lnTo>
                                      <a:pt x="87" y="227"/>
                                    </a:lnTo>
                                    <a:lnTo>
                                      <a:pt x="63" y="207"/>
                                    </a:lnTo>
                                    <a:lnTo>
                                      <a:pt x="31" y="93"/>
                                    </a:lnTo>
                                    <a:lnTo>
                                      <a:pt x="38" y="79"/>
                                    </a:lnTo>
                                    <a:lnTo>
                                      <a:pt x="0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279EC8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50" name="Söderhamn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3E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8659985" y="1172828"/>
                                <a:ext cx="282946" cy="425929"/>
                              </a:xfrm>
                              <a:custGeom>
                                <a:avLst/>
                                <a:gdLst>
                                  <a:gd name="T0" fmla="*/ 49 w 205"/>
                                  <a:gd name="T1" fmla="*/ 0 h 306"/>
                                  <a:gd name="T2" fmla="*/ 100 w 205"/>
                                  <a:gd name="T3" fmla="*/ 46 h 306"/>
                                  <a:gd name="T4" fmla="*/ 144 w 205"/>
                                  <a:gd name="T5" fmla="*/ 48 h 306"/>
                                  <a:gd name="T6" fmla="*/ 163 w 205"/>
                                  <a:gd name="T7" fmla="*/ 70 h 306"/>
                                  <a:gd name="T8" fmla="*/ 167 w 205"/>
                                  <a:gd name="T9" fmla="*/ 102 h 306"/>
                                  <a:gd name="T10" fmla="*/ 205 w 205"/>
                                  <a:gd name="T11" fmla="*/ 145 h 306"/>
                                  <a:gd name="T12" fmla="*/ 195 w 205"/>
                                  <a:gd name="T13" fmla="*/ 183 h 306"/>
                                  <a:gd name="T14" fmla="*/ 172 w 205"/>
                                  <a:gd name="T15" fmla="*/ 204 h 306"/>
                                  <a:gd name="T16" fmla="*/ 184 w 205"/>
                                  <a:gd name="T17" fmla="*/ 293 h 306"/>
                                  <a:gd name="T18" fmla="*/ 73 w 205"/>
                                  <a:gd name="T19" fmla="*/ 306 h 306"/>
                                  <a:gd name="T20" fmla="*/ 60 w 205"/>
                                  <a:gd name="T21" fmla="*/ 289 h 306"/>
                                  <a:gd name="T22" fmla="*/ 0 w 205"/>
                                  <a:gd name="T23" fmla="*/ 275 h 306"/>
                                  <a:gd name="T24" fmla="*/ 45 w 205"/>
                                  <a:gd name="T25" fmla="*/ 225 h 306"/>
                                  <a:gd name="T26" fmla="*/ 52 w 205"/>
                                  <a:gd name="T27" fmla="*/ 174 h 306"/>
                                  <a:gd name="T28" fmla="*/ 27 w 205"/>
                                  <a:gd name="T29" fmla="*/ 133 h 306"/>
                                  <a:gd name="T30" fmla="*/ 41 w 205"/>
                                  <a:gd name="T31" fmla="*/ 127 h 306"/>
                                  <a:gd name="T32" fmla="*/ 51 w 205"/>
                                  <a:gd name="T33" fmla="*/ 85 h 306"/>
                                  <a:gd name="T34" fmla="*/ 35 w 205"/>
                                  <a:gd name="T35" fmla="*/ 26 h 306"/>
                                  <a:gd name="T36" fmla="*/ 49 w 205"/>
                                  <a:gd name="T37" fmla="*/ 0 h 306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</a:cxnLst>
                                <a:rect l="0" t="0" r="r" b="b"/>
                                <a:pathLst>
                                  <a:path w="205" h="306">
                                    <a:moveTo>
                                      <a:pt x="49" y="0"/>
                                    </a:moveTo>
                                    <a:lnTo>
                                      <a:pt x="100" y="46"/>
                                    </a:lnTo>
                                    <a:lnTo>
                                      <a:pt x="144" y="48"/>
                                    </a:lnTo>
                                    <a:lnTo>
                                      <a:pt x="163" y="70"/>
                                    </a:lnTo>
                                    <a:lnTo>
                                      <a:pt x="167" y="102"/>
                                    </a:lnTo>
                                    <a:lnTo>
                                      <a:pt x="205" y="145"/>
                                    </a:lnTo>
                                    <a:lnTo>
                                      <a:pt x="195" y="183"/>
                                    </a:lnTo>
                                    <a:lnTo>
                                      <a:pt x="172" y="204"/>
                                    </a:lnTo>
                                    <a:lnTo>
                                      <a:pt x="184" y="293"/>
                                    </a:lnTo>
                                    <a:lnTo>
                                      <a:pt x="73" y="306"/>
                                    </a:lnTo>
                                    <a:lnTo>
                                      <a:pt x="60" y="289"/>
                                    </a:lnTo>
                                    <a:lnTo>
                                      <a:pt x="0" y="275"/>
                                    </a:lnTo>
                                    <a:lnTo>
                                      <a:pt x="45" y="225"/>
                                    </a:lnTo>
                                    <a:lnTo>
                                      <a:pt x="52" y="174"/>
                                    </a:lnTo>
                                    <a:lnTo>
                                      <a:pt x="27" y="133"/>
                                    </a:lnTo>
                                    <a:lnTo>
                                      <a:pt x="41" y="127"/>
                                    </a:lnTo>
                                    <a:lnTo>
                                      <a:pt x="51" y="85"/>
                                    </a:lnTo>
                                    <a:lnTo>
                                      <a:pt x="35" y="26"/>
                                    </a:lnTo>
                                    <a:lnTo>
                                      <a:pt x="49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BFBFBF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51" name="Bollnäs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3F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8396383" y="1066356"/>
                                <a:ext cx="335373" cy="568359"/>
                              </a:xfrm>
                              <a:custGeom>
                                <a:avLst/>
                                <a:gdLst>
                                  <a:gd name="T0" fmla="*/ 107 w 242"/>
                                  <a:gd name="T1" fmla="*/ 0 h 408"/>
                                  <a:gd name="T2" fmla="*/ 203 w 242"/>
                                  <a:gd name="T3" fmla="*/ 10 h 408"/>
                                  <a:gd name="T4" fmla="*/ 199 w 242"/>
                                  <a:gd name="T5" fmla="*/ 88 h 408"/>
                                  <a:gd name="T6" fmla="*/ 225 w 242"/>
                                  <a:gd name="T7" fmla="*/ 102 h 408"/>
                                  <a:gd name="T8" fmla="*/ 241 w 242"/>
                                  <a:gd name="T9" fmla="*/ 161 h 408"/>
                                  <a:gd name="T10" fmla="*/ 231 w 242"/>
                                  <a:gd name="T11" fmla="*/ 203 h 408"/>
                                  <a:gd name="T12" fmla="*/ 217 w 242"/>
                                  <a:gd name="T13" fmla="*/ 209 h 408"/>
                                  <a:gd name="T14" fmla="*/ 242 w 242"/>
                                  <a:gd name="T15" fmla="*/ 250 h 408"/>
                                  <a:gd name="T16" fmla="*/ 235 w 242"/>
                                  <a:gd name="T17" fmla="*/ 301 h 408"/>
                                  <a:gd name="T18" fmla="*/ 190 w 242"/>
                                  <a:gd name="T19" fmla="*/ 351 h 408"/>
                                  <a:gd name="T20" fmla="*/ 174 w 242"/>
                                  <a:gd name="T21" fmla="*/ 376 h 408"/>
                                  <a:gd name="T22" fmla="*/ 112 w 242"/>
                                  <a:gd name="T23" fmla="*/ 378 h 408"/>
                                  <a:gd name="T24" fmla="*/ 62 w 242"/>
                                  <a:gd name="T25" fmla="*/ 408 h 408"/>
                                  <a:gd name="T26" fmla="*/ 0 w 242"/>
                                  <a:gd name="T27" fmla="*/ 402 h 408"/>
                                  <a:gd name="T28" fmla="*/ 61 w 242"/>
                                  <a:gd name="T29" fmla="*/ 243 h 408"/>
                                  <a:gd name="T30" fmla="*/ 103 w 242"/>
                                  <a:gd name="T31" fmla="*/ 167 h 408"/>
                                  <a:gd name="T32" fmla="*/ 77 w 242"/>
                                  <a:gd name="T33" fmla="*/ 135 h 408"/>
                                  <a:gd name="T34" fmla="*/ 80 w 242"/>
                                  <a:gd name="T35" fmla="*/ 115 h 408"/>
                                  <a:gd name="T36" fmla="*/ 27 w 242"/>
                                  <a:gd name="T37" fmla="*/ 69 h 408"/>
                                  <a:gd name="T38" fmla="*/ 107 w 242"/>
                                  <a:gd name="T39" fmla="*/ 0 h 408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</a:cxnLst>
                                <a:rect l="0" t="0" r="r" b="b"/>
                                <a:pathLst>
                                  <a:path w="242" h="408">
                                    <a:moveTo>
                                      <a:pt x="107" y="0"/>
                                    </a:moveTo>
                                    <a:lnTo>
                                      <a:pt x="203" y="10"/>
                                    </a:lnTo>
                                    <a:lnTo>
                                      <a:pt x="199" y="88"/>
                                    </a:lnTo>
                                    <a:lnTo>
                                      <a:pt x="225" y="102"/>
                                    </a:lnTo>
                                    <a:lnTo>
                                      <a:pt x="241" y="161"/>
                                    </a:lnTo>
                                    <a:lnTo>
                                      <a:pt x="231" y="203"/>
                                    </a:lnTo>
                                    <a:lnTo>
                                      <a:pt x="217" y="209"/>
                                    </a:lnTo>
                                    <a:lnTo>
                                      <a:pt x="242" y="250"/>
                                    </a:lnTo>
                                    <a:lnTo>
                                      <a:pt x="235" y="301"/>
                                    </a:lnTo>
                                    <a:lnTo>
                                      <a:pt x="190" y="351"/>
                                    </a:lnTo>
                                    <a:lnTo>
                                      <a:pt x="174" y="376"/>
                                    </a:lnTo>
                                    <a:lnTo>
                                      <a:pt x="112" y="378"/>
                                    </a:lnTo>
                                    <a:lnTo>
                                      <a:pt x="62" y="408"/>
                                    </a:lnTo>
                                    <a:lnTo>
                                      <a:pt x="0" y="402"/>
                                    </a:lnTo>
                                    <a:lnTo>
                                      <a:pt x="61" y="243"/>
                                    </a:lnTo>
                                    <a:lnTo>
                                      <a:pt x="103" y="167"/>
                                    </a:lnTo>
                                    <a:lnTo>
                                      <a:pt x="77" y="135"/>
                                    </a:lnTo>
                                    <a:lnTo>
                                      <a:pt x="80" y="115"/>
                                    </a:lnTo>
                                    <a:lnTo>
                                      <a:pt x="27" y="69"/>
                                    </a:lnTo>
                                    <a:lnTo>
                                      <a:pt x="107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91D8A0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52" name="Ovanåker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0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8101017" y="1085718"/>
                                <a:ext cx="438890" cy="540698"/>
                              </a:xfrm>
                              <a:custGeom>
                                <a:avLst/>
                                <a:gdLst>
                                  <a:gd name="T0" fmla="*/ 132 w 317"/>
                                  <a:gd name="T1" fmla="*/ 0 h 388"/>
                                  <a:gd name="T2" fmla="*/ 163 w 317"/>
                                  <a:gd name="T3" fmla="*/ 36 h 388"/>
                                  <a:gd name="T4" fmla="*/ 241 w 317"/>
                                  <a:gd name="T5" fmla="*/ 55 h 388"/>
                                  <a:gd name="T6" fmla="*/ 294 w 317"/>
                                  <a:gd name="T7" fmla="*/ 101 h 388"/>
                                  <a:gd name="T8" fmla="*/ 291 w 317"/>
                                  <a:gd name="T9" fmla="*/ 121 h 388"/>
                                  <a:gd name="T10" fmla="*/ 317 w 317"/>
                                  <a:gd name="T11" fmla="*/ 153 h 388"/>
                                  <a:gd name="T12" fmla="*/ 275 w 317"/>
                                  <a:gd name="T13" fmla="*/ 229 h 388"/>
                                  <a:gd name="T14" fmla="*/ 214 w 317"/>
                                  <a:gd name="T15" fmla="*/ 388 h 388"/>
                                  <a:gd name="T16" fmla="*/ 159 w 317"/>
                                  <a:gd name="T17" fmla="*/ 356 h 388"/>
                                  <a:gd name="T18" fmla="*/ 134 w 317"/>
                                  <a:gd name="T19" fmla="*/ 315 h 388"/>
                                  <a:gd name="T20" fmla="*/ 127 w 317"/>
                                  <a:gd name="T21" fmla="*/ 257 h 388"/>
                                  <a:gd name="T22" fmla="*/ 0 w 317"/>
                                  <a:gd name="T23" fmla="*/ 75 h 388"/>
                                  <a:gd name="T24" fmla="*/ 26 w 317"/>
                                  <a:gd name="T25" fmla="*/ 34 h 388"/>
                                  <a:gd name="T26" fmla="*/ 59 w 317"/>
                                  <a:gd name="T27" fmla="*/ 36 h 388"/>
                                  <a:gd name="T28" fmla="*/ 70 w 317"/>
                                  <a:gd name="T29" fmla="*/ 13 h 388"/>
                                  <a:gd name="T30" fmla="*/ 132 w 317"/>
                                  <a:gd name="T31" fmla="*/ 0 h 388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</a:cxnLst>
                                <a:rect l="0" t="0" r="r" b="b"/>
                                <a:pathLst>
                                  <a:path w="317" h="388">
                                    <a:moveTo>
                                      <a:pt x="132" y="0"/>
                                    </a:moveTo>
                                    <a:lnTo>
                                      <a:pt x="163" y="36"/>
                                    </a:lnTo>
                                    <a:lnTo>
                                      <a:pt x="241" y="55"/>
                                    </a:lnTo>
                                    <a:lnTo>
                                      <a:pt x="294" y="101"/>
                                    </a:lnTo>
                                    <a:lnTo>
                                      <a:pt x="291" y="121"/>
                                    </a:lnTo>
                                    <a:lnTo>
                                      <a:pt x="317" y="153"/>
                                    </a:lnTo>
                                    <a:lnTo>
                                      <a:pt x="275" y="229"/>
                                    </a:lnTo>
                                    <a:lnTo>
                                      <a:pt x="214" y="388"/>
                                    </a:lnTo>
                                    <a:lnTo>
                                      <a:pt x="159" y="356"/>
                                    </a:lnTo>
                                    <a:lnTo>
                                      <a:pt x="134" y="315"/>
                                    </a:lnTo>
                                    <a:lnTo>
                                      <a:pt x="127" y="257"/>
                                    </a:lnTo>
                                    <a:lnTo>
                                      <a:pt x="0" y="75"/>
                                    </a:lnTo>
                                    <a:lnTo>
                                      <a:pt x="26" y="34"/>
                                    </a:lnTo>
                                    <a:lnTo>
                                      <a:pt x="59" y="36"/>
                                    </a:lnTo>
                                    <a:lnTo>
                                      <a:pt x="70" y="13"/>
                                    </a:lnTo>
                                    <a:lnTo>
                                      <a:pt x="132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91D8A0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53" name="Hofors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1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8488839" y="1963831"/>
                                <a:ext cx="219455" cy="219858"/>
                              </a:xfrm>
                              <a:custGeom>
                                <a:avLst/>
                                <a:gdLst>
                                  <a:gd name="T0" fmla="*/ 28 w 159"/>
                                  <a:gd name="T1" fmla="*/ 0 h 157"/>
                                  <a:gd name="T2" fmla="*/ 83 w 159"/>
                                  <a:gd name="T3" fmla="*/ 12 h 157"/>
                                  <a:gd name="T4" fmla="*/ 137 w 159"/>
                                  <a:gd name="T5" fmla="*/ 58 h 157"/>
                                  <a:gd name="T6" fmla="*/ 159 w 159"/>
                                  <a:gd name="T7" fmla="*/ 102 h 157"/>
                                  <a:gd name="T8" fmla="*/ 147 w 159"/>
                                  <a:gd name="T9" fmla="*/ 132 h 157"/>
                                  <a:gd name="T10" fmla="*/ 116 w 159"/>
                                  <a:gd name="T11" fmla="*/ 157 h 157"/>
                                  <a:gd name="T12" fmla="*/ 79 w 159"/>
                                  <a:gd name="T13" fmla="*/ 144 h 157"/>
                                  <a:gd name="T14" fmla="*/ 40 w 159"/>
                                  <a:gd name="T15" fmla="*/ 66 h 157"/>
                                  <a:gd name="T16" fmla="*/ 25 w 159"/>
                                  <a:gd name="T17" fmla="*/ 62 h 157"/>
                                  <a:gd name="T18" fmla="*/ 0 w 159"/>
                                  <a:gd name="T19" fmla="*/ 9 h 157"/>
                                  <a:gd name="T20" fmla="*/ 28 w 159"/>
                                  <a:gd name="T21" fmla="*/ 0 h 157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</a:cxnLst>
                                <a:rect l="0" t="0" r="r" b="b"/>
                                <a:pathLst>
                                  <a:path w="159" h="157">
                                    <a:moveTo>
                                      <a:pt x="28" y="0"/>
                                    </a:moveTo>
                                    <a:lnTo>
                                      <a:pt x="83" y="12"/>
                                    </a:lnTo>
                                    <a:lnTo>
                                      <a:pt x="137" y="58"/>
                                    </a:lnTo>
                                    <a:lnTo>
                                      <a:pt x="159" y="102"/>
                                    </a:lnTo>
                                    <a:lnTo>
                                      <a:pt x="147" y="132"/>
                                    </a:lnTo>
                                    <a:lnTo>
                                      <a:pt x="116" y="157"/>
                                    </a:lnTo>
                                    <a:lnTo>
                                      <a:pt x="79" y="144"/>
                                    </a:lnTo>
                                    <a:lnTo>
                                      <a:pt x="40" y="66"/>
                                    </a:lnTo>
                                    <a:lnTo>
                                      <a:pt x="25" y="62"/>
                                    </a:lnTo>
                                    <a:lnTo>
                                      <a:pt x="0" y="9"/>
                                    </a:lnTo>
                                    <a:lnTo>
                                      <a:pt x="28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91D8A0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54" name="Sandviken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2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8527485" y="1811721"/>
                                <a:ext cx="302269" cy="508866"/>
                              </a:xfrm>
                              <a:custGeom>
                                <a:avLst/>
                                <a:gdLst>
                                  <a:gd name="T0" fmla="*/ 98 w 219"/>
                                  <a:gd name="T1" fmla="*/ 0 h 364"/>
                                  <a:gd name="T2" fmla="*/ 123 w 219"/>
                                  <a:gd name="T3" fmla="*/ 6 h 364"/>
                                  <a:gd name="T4" fmla="*/ 149 w 219"/>
                                  <a:gd name="T5" fmla="*/ 19 h 364"/>
                                  <a:gd name="T6" fmla="*/ 190 w 219"/>
                                  <a:gd name="T7" fmla="*/ 10 h 364"/>
                                  <a:gd name="T8" fmla="*/ 192 w 219"/>
                                  <a:gd name="T9" fmla="*/ 104 h 364"/>
                                  <a:gd name="T10" fmla="*/ 198 w 219"/>
                                  <a:gd name="T11" fmla="*/ 142 h 364"/>
                                  <a:gd name="T12" fmla="*/ 219 w 219"/>
                                  <a:gd name="T13" fmla="*/ 169 h 364"/>
                                  <a:gd name="T14" fmla="*/ 200 w 219"/>
                                  <a:gd name="T15" fmla="*/ 218 h 364"/>
                                  <a:gd name="T16" fmla="*/ 170 w 219"/>
                                  <a:gd name="T17" fmla="*/ 220 h 364"/>
                                  <a:gd name="T18" fmla="*/ 175 w 219"/>
                                  <a:gd name="T19" fmla="*/ 254 h 364"/>
                                  <a:gd name="T20" fmla="*/ 210 w 219"/>
                                  <a:gd name="T21" fmla="*/ 271 h 364"/>
                                  <a:gd name="T22" fmla="*/ 210 w 219"/>
                                  <a:gd name="T23" fmla="*/ 312 h 364"/>
                                  <a:gd name="T24" fmla="*/ 199 w 219"/>
                                  <a:gd name="T25" fmla="*/ 326 h 364"/>
                                  <a:gd name="T26" fmla="*/ 202 w 219"/>
                                  <a:gd name="T27" fmla="*/ 340 h 364"/>
                                  <a:gd name="T28" fmla="*/ 178 w 219"/>
                                  <a:gd name="T29" fmla="*/ 364 h 364"/>
                                  <a:gd name="T30" fmla="*/ 149 w 219"/>
                                  <a:gd name="T31" fmla="*/ 364 h 364"/>
                                  <a:gd name="T32" fmla="*/ 127 w 219"/>
                                  <a:gd name="T33" fmla="*/ 345 h 364"/>
                                  <a:gd name="T34" fmla="*/ 122 w 219"/>
                                  <a:gd name="T35" fmla="*/ 309 h 364"/>
                                  <a:gd name="T36" fmla="*/ 110 w 219"/>
                                  <a:gd name="T37" fmla="*/ 302 h 364"/>
                                  <a:gd name="T38" fmla="*/ 110 w 219"/>
                                  <a:gd name="T39" fmla="*/ 279 h 364"/>
                                  <a:gd name="T40" fmla="*/ 88 w 219"/>
                                  <a:gd name="T41" fmla="*/ 266 h 364"/>
                                  <a:gd name="T42" fmla="*/ 119 w 219"/>
                                  <a:gd name="T43" fmla="*/ 241 h 364"/>
                                  <a:gd name="T44" fmla="*/ 131 w 219"/>
                                  <a:gd name="T45" fmla="*/ 211 h 364"/>
                                  <a:gd name="T46" fmla="*/ 109 w 219"/>
                                  <a:gd name="T47" fmla="*/ 167 h 364"/>
                                  <a:gd name="T48" fmla="*/ 55 w 219"/>
                                  <a:gd name="T49" fmla="*/ 121 h 364"/>
                                  <a:gd name="T50" fmla="*/ 0 w 219"/>
                                  <a:gd name="T51" fmla="*/ 109 h 364"/>
                                  <a:gd name="T52" fmla="*/ 25 w 219"/>
                                  <a:gd name="T53" fmla="*/ 72 h 364"/>
                                  <a:gd name="T54" fmla="*/ 20 w 219"/>
                                  <a:gd name="T55" fmla="*/ 50 h 364"/>
                                  <a:gd name="T56" fmla="*/ 41 w 219"/>
                                  <a:gd name="T57" fmla="*/ 33 h 364"/>
                                  <a:gd name="T58" fmla="*/ 48 w 219"/>
                                  <a:gd name="T59" fmla="*/ 4 h 364"/>
                                  <a:gd name="T60" fmla="*/ 98 w 219"/>
                                  <a:gd name="T61" fmla="*/ 0 h 364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  <a:cxn ang="0">
                                    <a:pos x="T56" y="T57"/>
                                  </a:cxn>
                                  <a:cxn ang="0">
                                    <a:pos x="T58" y="T59"/>
                                  </a:cxn>
                                  <a:cxn ang="0">
                                    <a:pos x="T60" y="T61"/>
                                  </a:cxn>
                                </a:cxnLst>
                                <a:rect l="0" t="0" r="r" b="b"/>
                                <a:pathLst>
                                  <a:path w="219" h="364">
                                    <a:moveTo>
                                      <a:pt x="98" y="0"/>
                                    </a:moveTo>
                                    <a:lnTo>
                                      <a:pt x="123" y="6"/>
                                    </a:lnTo>
                                    <a:lnTo>
                                      <a:pt x="149" y="19"/>
                                    </a:lnTo>
                                    <a:lnTo>
                                      <a:pt x="190" y="10"/>
                                    </a:lnTo>
                                    <a:lnTo>
                                      <a:pt x="192" y="104"/>
                                    </a:lnTo>
                                    <a:lnTo>
                                      <a:pt x="198" y="142"/>
                                    </a:lnTo>
                                    <a:lnTo>
                                      <a:pt x="219" y="169"/>
                                    </a:lnTo>
                                    <a:lnTo>
                                      <a:pt x="200" y="218"/>
                                    </a:lnTo>
                                    <a:lnTo>
                                      <a:pt x="170" y="220"/>
                                    </a:lnTo>
                                    <a:lnTo>
                                      <a:pt x="175" y="254"/>
                                    </a:lnTo>
                                    <a:lnTo>
                                      <a:pt x="210" y="271"/>
                                    </a:lnTo>
                                    <a:lnTo>
                                      <a:pt x="210" y="312"/>
                                    </a:lnTo>
                                    <a:lnTo>
                                      <a:pt x="199" y="326"/>
                                    </a:lnTo>
                                    <a:lnTo>
                                      <a:pt x="202" y="340"/>
                                    </a:lnTo>
                                    <a:lnTo>
                                      <a:pt x="178" y="364"/>
                                    </a:lnTo>
                                    <a:lnTo>
                                      <a:pt x="149" y="364"/>
                                    </a:lnTo>
                                    <a:lnTo>
                                      <a:pt x="127" y="345"/>
                                    </a:lnTo>
                                    <a:lnTo>
                                      <a:pt x="122" y="309"/>
                                    </a:lnTo>
                                    <a:lnTo>
                                      <a:pt x="110" y="302"/>
                                    </a:lnTo>
                                    <a:lnTo>
                                      <a:pt x="110" y="279"/>
                                    </a:lnTo>
                                    <a:lnTo>
                                      <a:pt x="88" y="266"/>
                                    </a:lnTo>
                                    <a:lnTo>
                                      <a:pt x="119" y="241"/>
                                    </a:lnTo>
                                    <a:lnTo>
                                      <a:pt x="131" y="211"/>
                                    </a:lnTo>
                                    <a:lnTo>
                                      <a:pt x="109" y="167"/>
                                    </a:lnTo>
                                    <a:lnTo>
                                      <a:pt x="55" y="121"/>
                                    </a:lnTo>
                                    <a:lnTo>
                                      <a:pt x="0" y="109"/>
                                    </a:lnTo>
                                    <a:lnTo>
                                      <a:pt x="25" y="72"/>
                                    </a:lnTo>
                                    <a:lnTo>
                                      <a:pt x="20" y="50"/>
                                    </a:lnTo>
                                    <a:lnTo>
                                      <a:pt x="41" y="33"/>
                                    </a:lnTo>
                                    <a:lnTo>
                                      <a:pt x="48" y="4"/>
                                    </a:lnTo>
                                    <a:lnTo>
                                      <a:pt x="98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BFBFBF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55" name="Ockelbo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3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8483318" y="1555881"/>
                                <a:ext cx="340915" cy="283478"/>
                              </a:xfrm>
                              <a:custGeom>
                                <a:avLst/>
                                <a:gdLst>
                                  <a:gd name="T0" fmla="*/ 128 w 247"/>
                                  <a:gd name="T1" fmla="*/ 0 h 203"/>
                                  <a:gd name="T2" fmla="*/ 188 w 247"/>
                                  <a:gd name="T3" fmla="*/ 14 h 203"/>
                                  <a:gd name="T4" fmla="*/ 201 w 247"/>
                                  <a:gd name="T5" fmla="*/ 31 h 203"/>
                                  <a:gd name="T6" fmla="*/ 232 w 247"/>
                                  <a:gd name="T7" fmla="*/ 27 h 203"/>
                                  <a:gd name="T8" fmla="*/ 226 w 247"/>
                                  <a:gd name="T9" fmla="*/ 99 h 203"/>
                                  <a:gd name="T10" fmla="*/ 238 w 247"/>
                                  <a:gd name="T11" fmla="*/ 136 h 203"/>
                                  <a:gd name="T12" fmla="*/ 247 w 247"/>
                                  <a:gd name="T13" fmla="*/ 158 h 203"/>
                                  <a:gd name="T14" fmla="*/ 245 w 247"/>
                                  <a:gd name="T15" fmla="*/ 187 h 203"/>
                                  <a:gd name="T16" fmla="*/ 222 w 247"/>
                                  <a:gd name="T17" fmla="*/ 194 h 203"/>
                                  <a:gd name="T18" fmla="*/ 181 w 247"/>
                                  <a:gd name="T19" fmla="*/ 203 h 203"/>
                                  <a:gd name="T20" fmla="*/ 155 w 247"/>
                                  <a:gd name="T21" fmla="*/ 190 h 203"/>
                                  <a:gd name="T22" fmla="*/ 130 w 247"/>
                                  <a:gd name="T23" fmla="*/ 184 h 203"/>
                                  <a:gd name="T24" fmla="*/ 80 w 247"/>
                                  <a:gd name="T25" fmla="*/ 188 h 203"/>
                                  <a:gd name="T26" fmla="*/ 31 w 247"/>
                                  <a:gd name="T27" fmla="*/ 132 h 203"/>
                                  <a:gd name="T28" fmla="*/ 0 w 247"/>
                                  <a:gd name="T29" fmla="*/ 57 h 203"/>
                                  <a:gd name="T30" fmla="*/ 50 w 247"/>
                                  <a:gd name="T31" fmla="*/ 27 h 203"/>
                                  <a:gd name="T32" fmla="*/ 112 w 247"/>
                                  <a:gd name="T33" fmla="*/ 25 h 203"/>
                                  <a:gd name="T34" fmla="*/ 128 w 247"/>
                                  <a:gd name="T35" fmla="*/ 0 h 203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</a:cxnLst>
                                <a:rect l="0" t="0" r="r" b="b"/>
                                <a:pathLst>
                                  <a:path w="247" h="203">
                                    <a:moveTo>
                                      <a:pt x="128" y="0"/>
                                    </a:moveTo>
                                    <a:lnTo>
                                      <a:pt x="188" y="14"/>
                                    </a:lnTo>
                                    <a:lnTo>
                                      <a:pt x="201" y="31"/>
                                    </a:lnTo>
                                    <a:lnTo>
                                      <a:pt x="232" y="27"/>
                                    </a:lnTo>
                                    <a:lnTo>
                                      <a:pt x="226" y="99"/>
                                    </a:lnTo>
                                    <a:lnTo>
                                      <a:pt x="238" y="136"/>
                                    </a:lnTo>
                                    <a:lnTo>
                                      <a:pt x="247" y="158"/>
                                    </a:lnTo>
                                    <a:lnTo>
                                      <a:pt x="245" y="187"/>
                                    </a:lnTo>
                                    <a:lnTo>
                                      <a:pt x="222" y="194"/>
                                    </a:lnTo>
                                    <a:lnTo>
                                      <a:pt x="181" y="203"/>
                                    </a:lnTo>
                                    <a:lnTo>
                                      <a:pt x="155" y="190"/>
                                    </a:lnTo>
                                    <a:lnTo>
                                      <a:pt x="130" y="184"/>
                                    </a:lnTo>
                                    <a:lnTo>
                                      <a:pt x="80" y="188"/>
                                    </a:lnTo>
                                    <a:lnTo>
                                      <a:pt x="31" y="132"/>
                                    </a:lnTo>
                                    <a:lnTo>
                                      <a:pt x="0" y="57"/>
                                    </a:lnTo>
                                    <a:lnTo>
                                      <a:pt x="50" y="27"/>
                                    </a:lnTo>
                                    <a:lnTo>
                                      <a:pt x="112" y="25"/>
                                    </a:lnTo>
                                    <a:lnTo>
                                      <a:pt x="128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91D8A0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56" name="Gävle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4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8762121" y="1580776"/>
                                <a:ext cx="240158" cy="678980"/>
                              </a:xfrm>
                              <a:custGeom>
                                <a:avLst/>
                                <a:gdLst>
                                  <a:gd name="T0" fmla="*/ 110 w 174"/>
                                  <a:gd name="T1" fmla="*/ 0 h 487"/>
                                  <a:gd name="T2" fmla="*/ 105 w 174"/>
                                  <a:gd name="T3" fmla="*/ 15 h 487"/>
                                  <a:gd name="T4" fmla="*/ 127 w 174"/>
                                  <a:gd name="T5" fmla="*/ 33 h 487"/>
                                  <a:gd name="T6" fmla="*/ 110 w 174"/>
                                  <a:gd name="T7" fmla="*/ 63 h 487"/>
                                  <a:gd name="T8" fmla="*/ 144 w 174"/>
                                  <a:gd name="T9" fmla="*/ 127 h 487"/>
                                  <a:gd name="T10" fmla="*/ 138 w 174"/>
                                  <a:gd name="T11" fmla="*/ 159 h 487"/>
                                  <a:gd name="T12" fmla="*/ 169 w 174"/>
                                  <a:gd name="T13" fmla="*/ 191 h 487"/>
                                  <a:gd name="T14" fmla="*/ 133 w 174"/>
                                  <a:gd name="T15" fmla="*/ 227 h 487"/>
                                  <a:gd name="T16" fmla="*/ 174 w 174"/>
                                  <a:gd name="T17" fmla="*/ 249 h 487"/>
                                  <a:gd name="T18" fmla="*/ 161 w 174"/>
                                  <a:gd name="T19" fmla="*/ 360 h 487"/>
                                  <a:gd name="T20" fmla="*/ 131 w 174"/>
                                  <a:gd name="T21" fmla="*/ 389 h 487"/>
                                  <a:gd name="T22" fmla="*/ 130 w 174"/>
                                  <a:gd name="T23" fmla="*/ 461 h 487"/>
                                  <a:gd name="T24" fmla="*/ 101 w 174"/>
                                  <a:gd name="T25" fmla="*/ 487 h 487"/>
                                  <a:gd name="T26" fmla="*/ 40 w 174"/>
                                  <a:gd name="T27" fmla="*/ 478 h 487"/>
                                  <a:gd name="T28" fmla="*/ 40 w 174"/>
                                  <a:gd name="T29" fmla="*/ 437 h 487"/>
                                  <a:gd name="T30" fmla="*/ 5 w 174"/>
                                  <a:gd name="T31" fmla="*/ 420 h 487"/>
                                  <a:gd name="T32" fmla="*/ 0 w 174"/>
                                  <a:gd name="T33" fmla="*/ 386 h 487"/>
                                  <a:gd name="T34" fmla="*/ 30 w 174"/>
                                  <a:gd name="T35" fmla="*/ 384 h 487"/>
                                  <a:gd name="T36" fmla="*/ 49 w 174"/>
                                  <a:gd name="T37" fmla="*/ 335 h 487"/>
                                  <a:gd name="T38" fmla="*/ 28 w 174"/>
                                  <a:gd name="T39" fmla="*/ 308 h 487"/>
                                  <a:gd name="T40" fmla="*/ 22 w 174"/>
                                  <a:gd name="T41" fmla="*/ 270 h 487"/>
                                  <a:gd name="T42" fmla="*/ 20 w 174"/>
                                  <a:gd name="T43" fmla="*/ 176 h 487"/>
                                  <a:gd name="T44" fmla="*/ 43 w 174"/>
                                  <a:gd name="T45" fmla="*/ 169 h 487"/>
                                  <a:gd name="T46" fmla="*/ 45 w 174"/>
                                  <a:gd name="T47" fmla="*/ 140 h 487"/>
                                  <a:gd name="T48" fmla="*/ 36 w 174"/>
                                  <a:gd name="T49" fmla="*/ 118 h 487"/>
                                  <a:gd name="T50" fmla="*/ 24 w 174"/>
                                  <a:gd name="T51" fmla="*/ 81 h 487"/>
                                  <a:gd name="T52" fmla="*/ 30 w 174"/>
                                  <a:gd name="T53" fmla="*/ 9 h 487"/>
                                  <a:gd name="T54" fmla="*/ 110 w 174"/>
                                  <a:gd name="T55" fmla="*/ 0 h 487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</a:cxnLst>
                                <a:rect l="0" t="0" r="r" b="b"/>
                                <a:pathLst>
                                  <a:path w="174" h="487">
                                    <a:moveTo>
                                      <a:pt x="110" y="0"/>
                                    </a:moveTo>
                                    <a:lnTo>
                                      <a:pt x="105" y="15"/>
                                    </a:lnTo>
                                    <a:lnTo>
                                      <a:pt x="127" y="33"/>
                                    </a:lnTo>
                                    <a:lnTo>
                                      <a:pt x="110" y="63"/>
                                    </a:lnTo>
                                    <a:lnTo>
                                      <a:pt x="144" y="127"/>
                                    </a:lnTo>
                                    <a:lnTo>
                                      <a:pt x="138" y="159"/>
                                    </a:lnTo>
                                    <a:lnTo>
                                      <a:pt x="169" y="191"/>
                                    </a:lnTo>
                                    <a:lnTo>
                                      <a:pt x="133" y="227"/>
                                    </a:lnTo>
                                    <a:lnTo>
                                      <a:pt x="174" y="249"/>
                                    </a:lnTo>
                                    <a:lnTo>
                                      <a:pt x="161" y="360"/>
                                    </a:lnTo>
                                    <a:lnTo>
                                      <a:pt x="131" y="389"/>
                                    </a:lnTo>
                                    <a:lnTo>
                                      <a:pt x="130" y="461"/>
                                    </a:lnTo>
                                    <a:lnTo>
                                      <a:pt x="101" y="487"/>
                                    </a:lnTo>
                                    <a:lnTo>
                                      <a:pt x="40" y="478"/>
                                    </a:lnTo>
                                    <a:lnTo>
                                      <a:pt x="40" y="437"/>
                                    </a:lnTo>
                                    <a:lnTo>
                                      <a:pt x="5" y="420"/>
                                    </a:lnTo>
                                    <a:lnTo>
                                      <a:pt x="0" y="386"/>
                                    </a:lnTo>
                                    <a:lnTo>
                                      <a:pt x="30" y="384"/>
                                    </a:lnTo>
                                    <a:lnTo>
                                      <a:pt x="49" y="335"/>
                                    </a:lnTo>
                                    <a:lnTo>
                                      <a:pt x="28" y="308"/>
                                    </a:lnTo>
                                    <a:lnTo>
                                      <a:pt x="22" y="270"/>
                                    </a:lnTo>
                                    <a:lnTo>
                                      <a:pt x="20" y="176"/>
                                    </a:lnTo>
                                    <a:lnTo>
                                      <a:pt x="43" y="169"/>
                                    </a:lnTo>
                                    <a:lnTo>
                                      <a:pt x="45" y="140"/>
                                    </a:lnTo>
                                    <a:lnTo>
                                      <a:pt x="36" y="118"/>
                                    </a:lnTo>
                                    <a:lnTo>
                                      <a:pt x="24" y="81"/>
                                    </a:lnTo>
                                    <a:lnTo>
                                      <a:pt x="30" y="9"/>
                                    </a:lnTo>
                                    <a:lnTo>
                                      <a:pt x="110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BFBFBF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57" name="Malung-Sälen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5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012065" y="1159017"/>
                                <a:ext cx="568629" cy="1157420"/>
                              </a:xfrm>
                              <a:custGeom>
                                <a:avLst/>
                                <a:gdLst>
                                  <a:gd name="T0" fmla="*/ 148 w 411"/>
                                  <a:gd name="T1" fmla="*/ 0 h 829"/>
                                  <a:gd name="T2" fmla="*/ 161 w 411"/>
                                  <a:gd name="T3" fmla="*/ 52 h 829"/>
                                  <a:gd name="T4" fmla="*/ 215 w 411"/>
                                  <a:gd name="T5" fmla="*/ 150 h 829"/>
                                  <a:gd name="T6" fmla="*/ 230 w 411"/>
                                  <a:gd name="T7" fmla="*/ 229 h 829"/>
                                  <a:gd name="T8" fmla="*/ 262 w 411"/>
                                  <a:gd name="T9" fmla="*/ 267 h 829"/>
                                  <a:gd name="T10" fmla="*/ 267 w 411"/>
                                  <a:gd name="T11" fmla="*/ 305 h 829"/>
                                  <a:gd name="T12" fmla="*/ 285 w 411"/>
                                  <a:gd name="T13" fmla="*/ 387 h 829"/>
                                  <a:gd name="T14" fmla="*/ 283 w 411"/>
                                  <a:gd name="T15" fmla="*/ 411 h 829"/>
                                  <a:gd name="T16" fmla="*/ 372 w 411"/>
                                  <a:gd name="T17" fmla="*/ 412 h 829"/>
                                  <a:gd name="T18" fmla="*/ 411 w 411"/>
                                  <a:gd name="T19" fmla="*/ 449 h 829"/>
                                  <a:gd name="T20" fmla="*/ 384 w 411"/>
                                  <a:gd name="T21" fmla="*/ 491 h 829"/>
                                  <a:gd name="T22" fmla="*/ 407 w 411"/>
                                  <a:gd name="T23" fmla="*/ 536 h 829"/>
                                  <a:gd name="T24" fmla="*/ 402 w 411"/>
                                  <a:gd name="T25" fmla="*/ 582 h 829"/>
                                  <a:gd name="T26" fmla="*/ 371 w 411"/>
                                  <a:gd name="T27" fmla="*/ 597 h 829"/>
                                  <a:gd name="T28" fmla="*/ 367 w 411"/>
                                  <a:gd name="T29" fmla="*/ 678 h 829"/>
                                  <a:gd name="T30" fmla="*/ 378 w 411"/>
                                  <a:gd name="T31" fmla="*/ 787 h 829"/>
                                  <a:gd name="T32" fmla="*/ 378 w 411"/>
                                  <a:gd name="T33" fmla="*/ 829 h 829"/>
                                  <a:gd name="T34" fmla="*/ 346 w 411"/>
                                  <a:gd name="T35" fmla="*/ 785 h 829"/>
                                  <a:gd name="T36" fmla="*/ 300 w 411"/>
                                  <a:gd name="T37" fmla="*/ 691 h 829"/>
                                  <a:gd name="T38" fmla="*/ 261 w 411"/>
                                  <a:gd name="T39" fmla="*/ 687 h 829"/>
                                  <a:gd name="T40" fmla="*/ 240 w 411"/>
                                  <a:gd name="T41" fmla="*/ 670 h 829"/>
                                  <a:gd name="T42" fmla="*/ 223 w 411"/>
                                  <a:gd name="T43" fmla="*/ 619 h 829"/>
                                  <a:gd name="T44" fmla="*/ 183 w 411"/>
                                  <a:gd name="T45" fmla="*/ 552 h 829"/>
                                  <a:gd name="T46" fmla="*/ 173 w 411"/>
                                  <a:gd name="T47" fmla="*/ 510 h 829"/>
                                  <a:gd name="T48" fmla="*/ 154 w 411"/>
                                  <a:gd name="T49" fmla="*/ 510 h 829"/>
                                  <a:gd name="T50" fmla="*/ 148 w 411"/>
                                  <a:gd name="T51" fmla="*/ 470 h 829"/>
                                  <a:gd name="T52" fmla="*/ 8 w 411"/>
                                  <a:gd name="T53" fmla="*/ 317 h 829"/>
                                  <a:gd name="T54" fmla="*/ 0 w 411"/>
                                  <a:gd name="T55" fmla="*/ 285 h 829"/>
                                  <a:gd name="T56" fmla="*/ 12 w 411"/>
                                  <a:gd name="T57" fmla="*/ 224 h 829"/>
                                  <a:gd name="T58" fmla="*/ 39 w 411"/>
                                  <a:gd name="T59" fmla="*/ 203 h 829"/>
                                  <a:gd name="T60" fmla="*/ 55 w 411"/>
                                  <a:gd name="T61" fmla="*/ 166 h 829"/>
                                  <a:gd name="T62" fmla="*/ 67 w 411"/>
                                  <a:gd name="T63" fmla="*/ 99 h 829"/>
                                  <a:gd name="T64" fmla="*/ 148 w 411"/>
                                  <a:gd name="T65" fmla="*/ 0 h 829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  <a:cxn ang="0">
                                    <a:pos x="T56" y="T57"/>
                                  </a:cxn>
                                  <a:cxn ang="0">
                                    <a:pos x="T58" y="T59"/>
                                  </a:cxn>
                                  <a:cxn ang="0">
                                    <a:pos x="T60" y="T61"/>
                                  </a:cxn>
                                  <a:cxn ang="0">
                                    <a:pos x="T62" y="T63"/>
                                  </a:cxn>
                                  <a:cxn ang="0">
                                    <a:pos x="T64" y="T65"/>
                                  </a:cxn>
                                </a:cxnLst>
                                <a:rect l="0" t="0" r="r" b="b"/>
                                <a:pathLst>
                                  <a:path w="411" h="829">
                                    <a:moveTo>
                                      <a:pt x="148" y="0"/>
                                    </a:moveTo>
                                    <a:lnTo>
                                      <a:pt x="161" y="52"/>
                                    </a:lnTo>
                                    <a:lnTo>
                                      <a:pt x="215" y="150"/>
                                    </a:lnTo>
                                    <a:lnTo>
                                      <a:pt x="230" y="229"/>
                                    </a:lnTo>
                                    <a:lnTo>
                                      <a:pt x="262" y="267"/>
                                    </a:lnTo>
                                    <a:lnTo>
                                      <a:pt x="267" y="305"/>
                                    </a:lnTo>
                                    <a:lnTo>
                                      <a:pt x="285" y="387"/>
                                    </a:lnTo>
                                    <a:lnTo>
                                      <a:pt x="283" y="411"/>
                                    </a:lnTo>
                                    <a:lnTo>
                                      <a:pt x="372" y="412"/>
                                    </a:lnTo>
                                    <a:lnTo>
                                      <a:pt x="411" y="449"/>
                                    </a:lnTo>
                                    <a:lnTo>
                                      <a:pt x="384" y="491"/>
                                    </a:lnTo>
                                    <a:lnTo>
                                      <a:pt x="407" y="536"/>
                                    </a:lnTo>
                                    <a:lnTo>
                                      <a:pt x="402" y="582"/>
                                    </a:lnTo>
                                    <a:lnTo>
                                      <a:pt x="371" y="597"/>
                                    </a:lnTo>
                                    <a:lnTo>
                                      <a:pt x="367" y="678"/>
                                    </a:lnTo>
                                    <a:lnTo>
                                      <a:pt x="378" y="787"/>
                                    </a:lnTo>
                                    <a:lnTo>
                                      <a:pt x="378" y="829"/>
                                    </a:lnTo>
                                    <a:lnTo>
                                      <a:pt x="346" y="785"/>
                                    </a:lnTo>
                                    <a:lnTo>
                                      <a:pt x="300" y="691"/>
                                    </a:lnTo>
                                    <a:lnTo>
                                      <a:pt x="261" y="687"/>
                                    </a:lnTo>
                                    <a:lnTo>
                                      <a:pt x="240" y="670"/>
                                    </a:lnTo>
                                    <a:lnTo>
                                      <a:pt x="223" y="619"/>
                                    </a:lnTo>
                                    <a:lnTo>
                                      <a:pt x="183" y="552"/>
                                    </a:lnTo>
                                    <a:lnTo>
                                      <a:pt x="173" y="510"/>
                                    </a:lnTo>
                                    <a:lnTo>
                                      <a:pt x="154" y="510"/>
                                    </a:lnTo>
                                    <a:lnTo>
                                      <a:pt x="148" y="470"/>
                                    </a:lnTo>
                                    <a:lnTo>
                                      <a:pt x="8" y="317"/>
                                    </a:lnTo>
                                    <a:lnTo>
                                      <a:pt x="0" y="285"/>
                                    </a:lnTo>
                                    <a:lnTo>
                                      <a:pt x="12" y="224"/>
                                    </a:lnTo>
                                    <a:lnTo>
                                      <a:pt x="39" y="203"/>
                                    </a:lnTo>
                                    <a:lnTo>
                                      <a:pt x="55" y="166"/>
                                    </a:lnTo>
                                    <a:lnTo>
                                      <a:pt x="67" y="99"/>
                                    </a:lnTo>
                                    <a:lnTo>
                                      <a:pt x="148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BFBFBF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58" name="Vansbro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6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519963" y="1894680"/>
                                <a:ext cx="313290" cy="392736"/>
                              </a:xfrm>
                              <a:custGeom>
                                <a:avLst/>
                                <a:gdLst>
                                  <a:gd name="T0" fmla="*/ 148 w 226"/>
                                  <a:gd name="T1" fmla="*/ 0 h 282"/>
                                  <a:gd name="T2" fmla="*/ 157 w 226"/>
                                  <a:gd name="T3" fmla="*/ 28 h 282"/>
                                  <a:gd name="T4" fmla="*/ 201 w 226"/>
                                  <a:gd name="T5" fmla="*/ 74 h 282"/>
                                  <a:gd name="T6" fmla="*/ 226 w 226"/>
                                  <a:gd name="T7" fmla="*/ 189 h 282"/>
                                  <a:gd name="T8" fmla="*/ 216 w 226"/>
                                  <a:gd name="T9" fmla="*/ 223 h 282"/>
                                  <a:gd name="T10" fmla="*/ 225 w 226"/>
                                  <a:gd name="T11" fmla="*/ 254 h 282"/>
                                  <a:gd name="T12" fmla="*/ 191 w 226"/>
                                  <a:gd name="T13" fmla="*/ 282 h 282"/>
                                  <a:gd name="T14" fmla="*/ 148 w 226"/>
                                  <a:gd name="T15" fmla="*/ 266 h 282"/>
                                  <a:gd name="T16" fmla="*/ 68 w 226"/>
                                  <a:gd name="T17" fmla="*/ 275 h 282"/>
                                  <a:gd name="T18" fmla="*/ 38 w 226"/>
                                  <a:gd name="T19" fmla="*/ 278 h 282"/>
                                  <a:gd name="T20" fmla="*/ 32 w 226"/>
                                  <a:gd name="T21" fmla="*/ 260 h 282"/>
                                  <a:gd name="T22" fmla="*/ 11 w 226"/>
                                  <a:gd name="T23" fmla="*/ 260 h 282"/>
                                  <a:gd name="T24" fmla="*/ 0 w 226"/>
                                  <a:gd name="T25" fmla="*/ 151 h 282"/>
                                  <a:gd name="T26" fmla="*/ 4 w 226"/>
                                  <a:gd name="T27" fmla="*/ 70 h 282"/>
                                  <a:gd name="T28" fmla="*/ 35 w 226"/>
                                  <a:gd name="T29" fmla="*/ 55 h 282"/>
                                  <a:gd name="T30" fmla="*/ 40 w 226"/>
                                  <a:gd name="T31" fmla="*/ 9 h 282"/>
                                  <a:gd name="T32" fmla="*/ 148 w 226"/>
                                  <a:gd name="T33" fmla="*/ 0 h 282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</a:cxnLst>
                                <a:rect l="0" t="0" r="r" b="b"/>
                                <a:pathLst>
                                  <a:path w="226" h="282">
                                    <a:moveTo>
                                      <a:pt x="148" y="0"/>
                                    </a:moveTo>
                                    <a:lnTo>
                                      <a:pt x="157" y="28"/>
                                    </a:lnTo>
                                    <a:lnTo>
                                      <a:pt x="201" y="74"/>
                                    </a:lnTo>
                                    <a:lnTo>
                                      <a:pt x="226" y="189"/>
                                    </a:lnTo>
                                    <a:lnTo>
                                      <a:pt x="216" y="223"/>
                                    </a:lnTo>
                                    <a:lnTo>
                                      <a:pt x="225" y="254"/>
                                    </a:lnTo>
                                    <a:lnTo>
                                      <a:pt x="191" y="282"/>
                                    </a:lnTo>
                                    <a:lnTo>
                                      <a:pt x="148" y="266"/>
                                    </a:lnTo>
                                    <a:lnTo>
                                      <a:pt x="68" y="275"/>
                                    </a:lnTo>
                                    <a:lnTo>
                                      <a:pt x="38" y="278"/>
                                    </a:lnTo>
                                    <a:lnTo>
                                      <a:pt x="32" y="260"/>
                                    </a:lnTo>
                                    <a:lnTo>
                                      <a:pt x="11" y="260"/>
                                    </a:lnTo>
                                    <a:lnTo>
                                      <a:pt x="0" y="151"/>
                                    </a:lnTo>
                                    <a:lnTo>
                                      <a:pt x="4" y="70"/>
                                    </a:lnTo>
                                    <a:lnTo>
                                      <a:pt x="35" y="55"/>
                                    </a:lnTo>
                                    <a:lnTo>
                                      <a:pt x="40" y="9"/>
                                    </a:lnTo>
                                    <a:lnTo>
                                      <a:pt x="148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BFBFBF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59" name="Älvdalen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7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6829875" y="520125"/>
                                <a:ext cx="888840" cy="1064800"/>
                              </a:xfrm>
                              <a:custGeom>
                                <a:avLst/>
                                <a:gdLst>
                                  <a:gd name="T0" fmla="*/ 49 w 643"/>
                                  <a:gd name="T1" fmla="*/ 0 h 764"/>
                                  <a:gd name="T2" fmla="*/ 152 w 643"/>
                                  <a:gd name="T3" fmla="*/ 23 h 764"/>
                                  <a:gd name="T4" fmla="*/ 205 w 643"/>
                                  <a:gd name="T5" fmla="*/ 20 h 764"/>
                                  <a:gd name="T6" fmla="*/ 272 w 643"/>
                                  <a:gd name="T7" fmla="*/ 113 h 764"/>
                                  <a:gd name="T8" fmla="*/ 307 w 643"/>
                                  <a:gd name="T9" fmla="*/ 150 h 764"/>
                                  <a:gd name="T10" fmla="*/ 348 w 643"/>
                                  <a:gd name="T11" fmla="*/ 131 h 764"/>
                                  <a:gd name="T12" fmla="*/ 356 w 643"/>
                                  <a:gd name="T13" fmla="*/ 159 h 764"/>
                                  <a:gd name="T14" fmla="*/ 366 w 643"/>
                                  <a:gd name="T15" fmla="*/ 163 h 764"/>
                                  <a:gd name="T16" fmla="*/ 320 w 643"/>
                                  <a:gd name="T17" fmla="*/ 207 h 764"/>
                                  <a:gd name="T18" fmla="*/ 378 w 643"/>
                                  <a:gd name="T19" fmla="*/ 277 h 764"/>
                                  <a:gd name="T20" fmla="*/ 406 w 643"/>
                                  <a:gd name="T21" fmla="*/ 334 h 764"/>
                                  <a:gd name="T22" fmla="*/ 402 w 643"/>
                                  <a:gd name="T23" fmla="*/ 362 h 764"/>
                                  <a:gd name="T24" fmla="*/ 420 w 643"/>
                                  <a:gd name="T25" fmla="*/ 381 h 764"/>
                                  <a:gd name="T26" fmla="*/ 436 w 643"/>
                                  <a:gd name="T27" fmla="*/ 375 h 764"/>
                                  <a:gd name="T28" fmla="*/ 517 w 643"/>
                                  <a:gd name="T29" fmla="*/ 389 h 764"/>
                                  <a:gd name="T30" fmla="*/ 544 w 643"/>
                                  <a:gd name="T31" fmla="*/ 401 h 764"/>
                                  <a:gd name="T32" fmla="*/ 567 w 643"/>
                                  <a:gd name="T33" fmla="*/ 442 h 764"/>
                                  <a:gd name="T34" fmla="*/ 572 w 643"/>
                                  <a:gd name="T35" fmla="*/ 510 h 764"/>
                                  <a:gd name="T36" fmla="*/ 605 w 643"/>
                                  <a:gd name="T37" fmla="*/ 618 h 764"/>
                                  <a:gd name="T38" fmla="*/ 598 w 643"/>
                                  <a:gd name="T39" fmla="*/ 655 h 764"/>
                                  <a:gd name="T40" fmla="*/ 643 w 643"/>
                                  <a:gd name="T41" fmla="*/ 726 h 764"/>
                                  <a:gd name="T42" fmla="*/ 611 w 643"/>
                                  <a:gd name="T43" fmla="*/ 726 h 764"/>
                                  <a:gd name="T44" fmla="*/ 585 w 643"/>
                                  <a:gd name="T45" fmla="*/ 706 h 764"/>
                                  <a:gd name="T46" fmla="*/ 558 w 643"/>
                                  <a:gd name="T47" fmla="*/ 711 h 764"/>
                                  <a:gd name="T48" fmla="*/ 522 w 643"/>
                                  <a:gd name="T49" fmla="*/ 755 h 764"/>
                                  <a:gd name="T50" fmla="*/ 465 w 643"/>
                                  <a:gd name="T51" fmla="*/ 747 h 764"/>
                                  <a:gd name="T52" fmla="*/ 399 w 643"/>
                                  <a:gd name="T53" fmla="*/ 764 h 764"/>
                                  <a:gd name="T54" fmla="*/ 394 w 643"/>
                                  <a:gd name="T55" fmla="*/ 726 h 764"/>
                                  <a:gd name="T56" fmla="*/ 362 w 643"/>
                                  <a:gd name="T57" fmla="*/ 688 h 764"/>
                                  <a:gd name="T58" fmla="*/ 347 w 643"/>
                                  <a:gd name="T59" fmla="*/ 609 h 764"/>
                                  <a:gd name="T60" fmla="*/ 293 w 643"/>
                                  <a:gd name="T61" fmla="*/ 511 h 764"/>
                                  <a:gd name="T62" fmla="*/ 280 w 643"/>
                                  <a:gd name="T63" fmla="*/ 459 h 764"/>
                                  <a:gd name="T64" fmla="*/ 199 w 643"/>
                                  <a:gd name="T65" fmla="*/ 558 h 764"/>
                                  <a:gd name="T66" fmla="*/ 120 w 643"/>
                                  <a:gd name="T67" fmla="*/ 422 h 764"/>
                                  <a:gd name="T68" fmla="*/ 76 w 643"/>
                                  <a:gd name="T69" fmla="*/ 422 h 764"/>
                                  <a:gd name="T70" fmla="*/ 0 w 643"/>
                                  <a:gd name="T71" fmla="*/ 318 h 764"/>
                                  <a:gd name="T72" fmla="*/ 49 w 643"/>
                                  <a:gd name="T73" fmla="*/ 0 h 764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  <a:cxn ang="0">
                                    <a:pos x="T56" y="T57"/>
                                  </a:cxn>
                                  <a:cxn ang="0">
                                    <a:pos x="T58" y="T59"/>
                                  </a:cxn>
                                  <a:cxn ang="0">
                                    <a:pos x="T60" y="T61"/>
                                  </a:cxn>
                                  <a:cxn ang="0">
                                    <a:pos x="T62" y="T63"/>
                                  </a:cxn>
                                  <a:cxn ang="0">
                                    <a:pos x="T64" y="T65"/>
                                  </a:cxn>
                                  <a:cxn ang="0">
                                    <a:pos x="T66" y="T67"/>
                                  </a:cxn>
                                  <a:cxn ang="0">
                                    <a:pos x="T68" y="T69"/>
                                  </a:cxn>
                                  <a:cxn ang="0">
                                    <a:pos x="T70" y="T71"/>
                                  </a:cxn>
                                  <a:cxn ang="0">
                                    <a:pos x="T72" y="T73"/>
                                  </a:cxn>
                                </a:cxnLst>
                                <a:rect l="0" t="0" r="r" b="b"/>
                                <a:pathLst>
                                  <a:path w="643" h="764">
                                    <a:moveTo>
                                      <a:pt x="49" y="0"/>
                                    </a:moveTo>
                                    <a:lnTo>
                                      <a:pt x="152" y="23"/>
                                    </a:lnTo>
                                    <a:lnTo>
                                      <a:pt x="205" y="20"/>
                                    </a:lnTo>
                                    <a:lnTo>
                                      <a:pt x="272" y="113"/>
                                    </a:lnTo>
                                    <a:lnTo>
                                      <a:pt x="307" y="150"/>
                                    </a:lnTo>
                                    <a:lnTo>
                                      <a:pt x="348" y="131"/>
                                    </a:lnTo>
                                    <a:lnTo>
                                      <a:pt x="356" y="159"/>
                                    </a:lnTo>
                                    <a:lnTo>
                                      <a:pt x="366" y="163"/>
                                    </a:lnTo>
                                    <a:lnTo>
                                      <a:pt x="320" y="207"/>
                                    </a:lnTo>
                                    <a:lnTo>
                                      <a:pt x="378" y="277"/>
                                    </a:lnTo>
                                    <a:lnTo>
                                      <a:pt x="406" y="334"/>
                                    </a:lnTo>
                                    <a:lnTo>
                                      <a:pt x="402" y="362"/>
                                    </a:lnTo>
                                    <a:lnTo>
                                      <a:pt x="420" y="381"/>
                                    </a:lnTo>
                                    <a:lnTo>
                                      <a:pt x="436" y="375"/>
                                    </a:lnTo>
                                    <a:lnTo>
                                      <a:pt x="517" y="389"/>
                                    </a:lnTo>
                                    <a:lnTo>
                                      <a:pt x="544" y="401"/>
                                    </a:lnTo>
                                    <a:lnTo>
                                      <a:pt x="567" y="442"/>
                                    </a:lnTo>
                                    <a:lnTo>
                                      <a:pt x="572" y="510"/>
                                    </a:lnTo>
                                    <a:lnTo>
                                      <a:pt x="605" y="618"/>
                                    </a:lnTo>
                                    <a:lnTo>
                                      <a:pt x="598" y="655"/>
                                    </a:lnTo>
                                    <a:lnTo>
                                      <a:pt x="643" y="726"/>
                                    </a:lnTo>
                                    <a:lnTo>
                                      <a:pt x="611" y="726"/>
                                    </a:lnTo>
                                    <a:lnTo>
                                      <a:pt x="585" y="706"/>
                                    </a:lnTo>
                                    <a:lnTo>
                                      <a:pt x="558" y="711"/>
                                    </a:lnTo>
                                    <a:lnTo>
                                      <a:pt x="522" y="755"/>
                                    </a:lnTo>
                                    <a:lnTo>
                                      <a:pt x="465" y="747"/>
                                    </a:lnTo>
                                    <a:lnTo>
                                      <a:pt x="399" y="764"/>
                                    </a:lnTo>
                                    <a:lnTo>
                                      <a:pt x="394" y="726"/>
                                    </a:lnTo>
                                    <a:lnTo>
                                      <a:pt x="362" y="688"/>
                                    </a:lnTo>
                                    <a:lnTo>
                                      <a:pt x="347" y="609"/>
                                    </a:lnTo>
                                    <a:lnTo>
                                      <a:pt x="293" y="511"/>
                                    </a:lnTo>
                                    <a:lnTo>
                                      <a:pt x="280" y="459"/>
                                    </a:lnTo>
                                    <a:lnTo>
                                      <a:pt x="199" y="558"/>
                                    </a:lnTo>
                                    <a:lnTo>
                                      <a:pt x="120" y="422"/>
                                    </a:lnTo>
                                    <a:lnTo>
                                      <a:pt x="76" y="422"/>
                                    </a:lnTo>
                                    <a:lnTo>
                                      <a:pt x="0" y="318"/>
                                    </a:lnTo>
                                    <a:lnTo>
                                      <a:pt x="49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BFBFBF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60" name="Mora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8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381942" y="1078802"/>
                                <a:ext cx="630741" cy="828325"/>
                              </a:xfrm>
                              <a:custGeom>
                                <a:avLst/>
                                <a:gdLst>
                                  <a:gd name="T0" fmla="*/ 145 w 456"/>
                                  <a:gd name="T1" fmla="*/ 0 h 594"/>
                                  <a:gd name="T2" fmla="*/ 211 w 456"/>
                                  <a:gd name="T3" fmla="*/ 1 h 594"/>
                                  <a:gd name="T4" fmla="*/ 257 w 456"/>
                                  <a:gd name="T5" fmla="*/ 14 h 594"/>
                                  <a:gd name="T6" fmla="*/ 274 w 456"/>
                                  <a:gd name="T7" fmla="*/ 31 h 594"/>
                                  <a:gd name="T8" fmla="*/ 250 w 456"/>
                                  <a:gd name="T9" fmla="*/ 58 h 594"/>
                                  <a:gd name="T10" fmla="*/ 238 w 456"/>
                                  <a:gd name="T11" fmla="*/ 115 h 594"/>
                                  <a:gd name="T12" fmla="*/ 257 w 456"/>
                                  <a:gd name="T13" fmla="*/ 149 h 594"/>
                                  <a:gd name="T14" fmla="*/ 261 w 456"/>
                                  <a:gd name="T15" fmla="*/ 206 h 594"/>
                                  <a:gd name="T16" fmla="*/ 305 w 456"/>
                                  <a:gd name="T17" fmla="*/ 285 h 594"/>
                                  <a:gd name="T18" fmla="*/ 312 w 456"/>
                                  <a:gd name="T19" fmla="*/ 347 h 594"/>
                                  <a:gd name="T20" fmla="*/ 352 w 456"/>
                                  <a:gd name="T21" fmla="*/ 361 h 594"/>
                                  <a:gd name="T22" fmla="*/ 456 w 456"/>
                                  <a:gd name="T23" fmla="*/ 363 h 594"/>
                                  <a:gd name="T24" fmla="*/ 423 w 456"/>
                                  <a:gd name="T25" fmla="*/ 384 h 594"/>
                                  <a:gd name="T26" fmla="*/ 410 w 456"/>
                                  <a:gd name="T27" fmla="*/ 422 h 594"/>
                                  <a:gd name="T28" fmla="*/ 442 w 456"/>
                                  <a:gd name="T29" fmla="*/ 469 h 594"/>
                                  <a:gd name="T30" fmla="*/ 418 w 456"/>
                                  <a:gd name="T31" fmla="*/ 483 h 594"/>
                                  <a:gd name="T32" fmla="*/ 369 w 456"/>
                                  <a:gd name="T33" fmla="*/ 435 h 594"/>
                                  <a:gd name="T34" fmla="*/ 349 w 456"/>
                                  <a:gd name="T35" fmla="*/ 435 h 594"/>
                                  <a:gd name="T36" fmla="*/ 324 w 456"/>
                                  <a:gd name="T37" fmla="*/ 397 h 594"/>
                                  <a:gd name="T38" fmla="*/ 308 w 456"/>
                                  <a:gd name="T39" fmla="*/ 412 h 594"/>
                                  <a:gd name="T40" fmla="*/ 312 w 456"/>
                                  <a:gd name="T41" fmla="*/ 437 h 594"/>
                                  <a:gd name="T42" fmla="*/ 334 w 456"/>
                                  <a:gd name="T43" fmla="*/ 439 h 594"/>
                                  <a:gd name="T44" fmla="*/ 350 w 456"/>
                                  <a:gd name="T45" fmla="*/ 454 h 594"/>
                                  <a:gd name="T46" fmla="*/ 337 w 456"/>
                                  <a:gd name="T47" fmla="*/ 462 h 594"/>
                                  <a:gd name="T48" fmla="*/ 312 w 456"/>
                                  <a:gd name="T49" fmla="*/ 461 h 594"/>
                                  <a:gd name="T50" fmla="*/ 342 w 456"/>
                                  <a:gd name="T51" fmla="*/ 503 h 594"/>
                                  <a:gd name="T52" fmla="*/ 311 w 456"/>
                                  <a:gd name="T53" fmla="*/ 543 h 594"/>
                                  <a:gd name="T54" fmla="*/ 283 w 456"/>
                                  <a:gd name="T55" fmla="*/ 550 h 594"/>
                                  <a:gd name="T56" fmla="*/ 269 w 456"/>
                                  <a:gd name="T57" fmla="*/ 580 h 594"/>
                                  <a:gd name="T58" fmla="*/ 248 w 456"/>
                                  <a:gd name="T59" fmla="*/ 585 h 594"/>
                                  <a:gd name="T60" fmla="*/ 140 w 456"/>
                                  <a:gd name="T61" fmla="*/ 594 h 594"/>
                                  <a:gd name="T62" fmla="*/ 117 w 456"/>
                                  <a:gd name="T63" fmla="*/ 549 h 594"/>
                                  <a:gd name="T64" fmla="*/ 144 w 456"/>
                                  <a:gd name="T65" fmla="*/ 507 h 594"/>
                                  <a:gd name="T66" fmla="*/ 105 w 456"/>
                                  <a:gd name="T67" fmla="*/ 470 h 594"/>
                                  <a:gd name="T68" fmla="*/ 16 w 456"/>
                                  <a:gd name="T69" fmla="*/ 469 h 594"/>
                                  <a:gd name="T70" fmla="*/ 18 w 456"/>
                                  <a:gd name="T71" fmla="*/ 445 h 594"/>
                                  <a:gd name="T72" fmla="*/ 0 w 456"/>
                                  <a:gd name="T73" fmla="*/ 363 h 594"/>
                                  <a:gd name="T74" fmla="*/ 66 w 456"/>
                                  <a:gd name="T75" fmla="*/ 346 h 594"/>
                                  <a:gd name="T76" fmla="*/ 123 w 456"/>
                                  <a:gd name="T77" fmla="*/ 354 h 594"/>
                                  <a:gd name="T78" fmla="*/ 159 w 456"/>
                                  <a:gd name="T79" fmla="*/ 310 h 594"/>
                                  <a:gd name="T80" fmla="*/ 186 w 456"/>
                                  <a:gd name="T81" fmla="*/ 305 h 594"/>
                                  <a:gd name="T82" fmla="*/ 212 w 456"/>
                                  <a:gd name="T83" fmla="*/ 325 h 594"/>
                                  <a:gd name="T84" fmla="*/ 244 w 456"/>
                                  <a:gd name="T85" fmla="*/ 325 h 594"/>
                                  <a:gd name="T86" fmla="*/ 199 w 456"/>
                                  <a:gd name="T87" fmla="*/ 254 h 594"/>
                                  <a:gd name="T88" fmla="*/ 206 w 456"/>
                                  <a:gd name="T89" fmla="*/ 217 h 594"/>
                                  <a:gd name="T90" fmla="*/ 173 w 456"/>
                                  <a:gd name="T91" fmla="*/ 109 h 594"/>
                                  <a:gd name="T92" fmla="*/ 168 w 456"/>
                                  <a:gd name="T93" fmla="*/ 41 h 594"/>
                                  <a:gd name="T94" fmla="*/ 145 w 456"/>
                                  <a:gd name="T95" fmla="*/ 0 h 594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  <a:cxn ang="0">
                                    <a:pos x="T56" y="T57"/>
                                  </a:cxn>
                                  <a:cxn ang="0">
                                    <a:pos x="T58" y="T59"/>
                                  </a:cxn>
                                  <a:cxn ang="0">
                                    <a:pos x="T60" y="T61"/>
                                  </a:cxn>
                                  <a:cxn ang="0">
                                    <a:pos x="T62" y="T63"/>
                                  </a:cxn>
                                  <a:cxn ang="0">
                                    <a:pos x="T64" y="T65"/>
                                  </a:cxn>
                                  <a:cxn ang="0">
                                    <a:pos x="T66" y="T67"/>
                                  </a:cxn>
                                  <a:cxn ang="0">
                                    <a:pos x="T68" y="T69"/>
                                  </a:cxn>
                                  <a:cxn ang="0">
                                    <a:pos x="T70" y="T71"/>
                                  </a:cxn>
                                  <a:cxn ang="0">
                                    <a:pos x="T72" y="T73"/>
                                  </a:cxn>
                                  <a:cxn ang="0">
                                    <a:pos x="T74" y="T75"/>
                                  </a:cxn>
                                  <a:cxn ang="0">
                                    <a:pos x="T76" y="T77"/>
                                  </a:cxn>
                                  <a:cxn ang="0">
                                    <a:pos x="T78" y="T79"/>
                                  </a:cxn>
                                  <a:cxn ang="0">
                                    <a:pos x="T80" y="T81"/>
                                  </a:cxn>
                                  <a:cxn ang="0">
                                    <a:pos x="T82" y="T83"/>
                                  </a:cxn>
                                  <a:cxn ang="0">
                                    <a:pos x="T84" y="T85"/>
                                  </a:cxn>
                                  <a:cxn ang="0">
                                    <a:pos x="T86" y="T87"/>
                                  </a:cxn>
                                  <a:cxn ang="0">
                                    <a:pos x="T88" y="T89"/>
                                  </a:cxn>
                                  <a:cxn ang="0">
                                    <a:pos x="T90" y="T91"/>
                                  </a:cxn>
                                  <a:cxn ang="0">
                                    <a:pos x="T92" y="T93"/>
                                  </a:cxn>
                                  <a:cxn ang="0">
                                    <a:pos x="T94" y="T95"/>
                                  </a:cxn>
                                </a:cxnLst>
                                <a:rect l="0" t="0" r="r" b="b"/>
                                <a:pathLst>
                                  <a:path w="456" h="594">
                                    <a:moveTo>
                                      <a:pt x="145" y="0"/>
                                    </a:moveTo>
                                    <a:lnTo>
                                      <a:pt x="211" y="1"/>
                                    </a:lnTo>
                                    <a:lnTo>
                                      <a:pt x="257" y="14"/>
                                    </a:lnTo>
                                    <a:lnTo>
                                      <a:pt x="274" y="31"/>
                                    </a:lnTo>
                                    <a:lnTo>
                                      <a:pt x="250" y="58"/>
                                    </a:lnTo>
                                    <a:lnTo>
                                      <a:pt x="238" y="115"/>
                                    </a:lnTo>
                                    <a:lnTo>
                                      <a:pt x="257" y="149"/>
                                    </a:lnTo>
                                    <a:lnTo>
                                      <a:pt x="261" y="206"/>
                                    </a:lnTo>
                                    <a:lnTo>
                                      <a:pt x="305" y="285"/>
                                    </a:lnTo>
                                    <a:lnTo>
                                      <a:pt x="312" y="347"/>
                                    </a:lnTo>
                                    <a:lnTo>
                                      <a:pt x="352" y="361"/>
                                    </a:lnTo>
                                    <a:lnTo>
                                      <a:pt x="456" y="363"/>
                                    </a:lnTo>
                                    <a:lnTo>
                                      <a:pt x="423" y="384"/>
                                    </a:lnTo>
                                    <a:lnTo>
                                      <a:pt x="410" y="422"/>
                                    </a:lnTo>
                                    <a:lnTo>
                                      <a:pt x="442" y="469"/>
                                    </a:lnTo>
                                    <a:lnTo>
                                      <a:pt x="418" y="483"/>
                                    </a:lnTo>
                                    <a:lnTo>
                                      <a:pt x="369" y="435"/>
                                    </a:lnTo>
                                    <a:lnTo>
                                      <a:pt x="349" y="435"/>
                                    </a:lnTo>
                                    <a:lnTo>
                                      <a:pt x="324" y="397"/>
                                    </a:lnTo>
                                    <a:lnTo>
                                      <a:pt x="308" y="412"/>
                                    </a:lnTo>
                                    <a:lnTo>
                                      <a:pt x="312" y="437"/>
                                    </a:lnTo>
                                    <a:lnTo>
                                      <a:pt x="334" y="439"/>
                                    </a:lnTo>
                                    <a:lnTo>
                                      <a:pt x="350" y="454"/>
                                    </a:lnTo>
                                    <a:lnTo>
                                      <a:pt x="337" y="462"/>
                                    </a:lnTo>
                                    <a:lnTo>
                                      <a:pt x="312" y="461"/>
                                    </a:lnTo>
                                    <a:lnTo>
                                      <a:pt x="342" y="503"/>
                                    </a:lnTo>
                                    <a:lnTo>
                                      <a:pt x="311" y="543"/>
                                    </a:lnTo>
                                    <a:lnTo>
                                      <a:pt x="283" y="550"/>
                                    </a:lnTo>
                                    <a:lnTo>
                                      <a:pt x="269" y="580"/>
                                    </a:lnTo>
                                    <a:lnTo>
                                      <a:pt x="248" y="585"/>
                                    </a:lnTo>
                                    <a:lnTo>
                                      <a:pt x="140" y="594"/>
                                    </a:lnTo>
                                    <a:lnTo>
                                      <a:pt x="117" y="549"/>
                                    </a:lnTo>
                                    <a:lnTo>
                                      <a:pt x="144" y="507"/>
                                    </a:lnTo>
                                    <a:lnTo>
                                      <a:pt x="105" y="470"/>
                                    </a:lnTo>
                                    <a:lnTo>
                                      <a:pt x="16" y="469"/>
                                    </a:lnTo>
                                    <a:lnTo>
                                      <a:pt x="18" y="445"/>
                                    </a:lnTo>
                                    <a:lnTo>
                                      <a:pt x="0" y="363"/>
                                    </a:lnTo>
                                    <a:lnTo>
                                      <a:pt x="66" y="346"/>
                                    </a:lnTo>
                                    <a:lnTo>
                                      <a:pt x="123" y="354"/>
                                    </a:lnTo>
                                    <a:lnTo>
                                      <a:pt x="159" y="310"/>
                                    </a:lnTo>
                                    <a:lnTo>
                                      <a:pt x="186" y="305"/>
                                    </a:lnTo>
                                    <a:lnTo>
                                      <a:pt x="212" y="325"/>
                                    </a:lnTo>
                                    <a:lnTo>
                                      <a:pt x="244" y="325"/>
                                    </a:lnTo>
                                    <a:lnTo>
                                      <a:pt x="199" y="254"/>
                                    </a:lnTo>
                                    <a:lnTo>
                                      <a:pt x="206" y="217"/>
                                    </a:lnTo>
                                    <a:lnTo>
                                      <a:pt x="173" y="109"/>
                                    </a:lnTo>
                                    <a:lnTo>
                                      <a:pt x="168" y="41"/>
                                    </a:lnTo>
                                    <a:lnTo>
                                      <a:pt x="145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BFBFBF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61" name="Orsa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9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710434" y="1088484"/>
                                <a:ext cx="324332" cy="496441"/>
                              </a:xfrm>
                              <a:custGeom>
                                <a:avLst/>
                                <a:gdLst>
                                  <a:gd name="T0" fmla="*/ 63 w 234"/>
                                  <a:gd name="T1" fmla="*/ 0 h 356"/>
                                  <a:gd name="T2" fmla="*/ 109 w 234"/>
                                  <a:gd name="T3" fmla="*/ 18 h 356"/>
                                  <a:gd name="T4" fmla="*/ 117 w 234"/>
                                  <a:gd name="T5" fmla="*/ 51 h 356"/>
                                  <a:gd name="T6" fmla="*/ 108 w 234"/>
                                  <a:gd name="T7" fmla="*/ 78 h 356"/>
                                  <a:gd name="T8" fmla="*/ 135 w 234"/>
                                  <a:gd name="T9" fmla="*/ 74 h 356"/>
                                  <a:gd name="T10" fmla="*/ 152 w 234"/>
                                  <a:gd name="T11" fmla="*/ 81 h 356"/>
                                  <a:gd name="T12" fmla="*/ 188 w 234"/>
                                  <a:gd name="T13" fmla="*/ 78 h 356"/>
                                  <a:gd name="T14" fmla="*/ 234 w 234"/>
                                  <a:gd name="T15" fmla="*/ 86 h 356"/>
                                  <a:gd name="T16" fmla="*/ 227 w 234"/>
                                  <a:gd name="T17" fmla="*/ 176 h 356"/>
                                  <a:gd name="T18" fmla="*/ 211 w 234"/>
                                  <a:gd name="T19" fmla="*/ 268 h 356"/>
                                  <a:gd name="T20" fmla="*/ 228 w 234"/>
                                  <a:gd name="T21" fmla="*/ 302 h 356"/>
                                  <a:gd name="T22" fmla="*/ 227 w 234"/>
                                  <a:gd name="T23" fmla="*/ 340 h 356"/>
                                  <a:gd name="T24" fmla="*/ 218 w 234"/>
                                  <a:gd name="T25" fmla="*/ 356 h 356"/>
                                  <a:gd name="T26" fmla="*/ 114 w 234"/>
                                  <a:gd name="T27" fmla="*/ 354 h 356"/>
                                  <a:gd name="T28" fmla="*/ 74 w 234"/>
                                  <a:gd name="T29" fmla="*/ 340 h 356"/>
                                  <a:gd name="T30" fmla="*/ 67 w 234"/>
                                  <a:gd name="T31" fmla="*/ 278 h 356"/>
                                  <a:gd name="T32" fmla="*/ 23 w 234"/>
                                  <a:gd name="T33" fmla="*/ 199 h 356"/>
                                  <a:gd name="T34" fmla="*/ 19 w 234"/>
                                  <a:gd name="T35" fmla="*/ 142 h 356"/>
                                  <a:gd name="T36" fmla="*/ 0 w 234"/>
                                  <a:gd name="T37" fmla="*/ 108 h 356"/>
                                  <a:gd name="T38" fmla="*/ 12 w 234"/>
                                  <a:gd name="T39" fmla="*/ 51 h 356"/>
                                  <a:gd name="T40" fmla="*/ 36 w 234"/>
                                  <a:gd name="T41" fmla="*/ 24 h 356"/>
                                  <a:gd name="T42" fmla="*/ 63 w 234"/>
                                  <a:gd name="T43" fmla="*/ 0 h 356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</a:cxnLst>
                                <a:rect l="0" t="0" r="r" b="b"/>
                                <a:pathLst>
                                  <a:path w="234" h="356">
                                    <a:moveTo>
                                      <a:pt x="63" y="0"/>
                                    </a:moveTo>
                                    <a:lnTo>
                                      <a:pt x="109" y="18"/>
                                    </a:lnTo>
                                    <a:lnTo>
                                      <a:pt x="117" y="51"/>
                                    </a:lnTo>
                                    <a:lnTo>
                                      <a:pt x="108" y="78"/>
                                    </a:lnTo>
                                    <a:lnTo>
                                      <a:pt x="135" y="74"/>
                                    </a:lnTo>
                                    <a:lnTo>
                                      <a:pt x="152" y="81"/>
                                    </a:lnTo>
                                    <a:lnTo>
                                      <a:pt x="188" y="78"/>
                                    </a:lnTo>
                                    <a:lnTo>
                                      <a:pt x="234" y="86"/>
                                    </a:lnTo>
                                    <a:lnTo>
                                      <a:pt x="227" y="176"/>
                                    </a:lnTo>
                                    <a:lnTo>
                                      <a:pt x="211" y="268"/>
                                    </a:lnTo>
                                    <a:lnTo>
                                      <a:pt x="228" y="302"/>
                                    </a:lnTo>
                                    <a:lnTo>
                                      <a:pt x="227" y="340"/>
                                    </a:lnTo>
                                    <a:lnTo>
                                      <a:pt x="218" y="356"/>
                                    </a:lnTo>
                                    <a:lnTo>
                                      <a:pt x="114" y="354"/>
                                    </a:lnTo>
                                    <a:lnTo>
                                      <a:pt x="74" y="340"/>
                                    </a:lnTo>
                                    <a:lnTo>
                                      <a:pt x="67" y="278"/>
                                    </a:lnTo>
                                    <a:lnTo>
                                      <a:pt x="23" y="199"/>
                                    </a:lnTo>
                                    <a:lnTo>
                                      <a:pt x="19" y="142"/>
                                    </a:lnTo>
                                    <a:lnTo>
                                      <a:pt x="0" y="108"/>
                                    </a:lnTo>
                                    <a:lnTo>
                                      <a:pt x="12" y="51"/>
                                    </a:lnTo>
                                    <a:lnTo>
                                      <a:pt x="36" y="24"/>
                                    </a:lnTo>
                                    <a:lnTo>
                                      <a:pt x="63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BFBFBF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62" name="Rättvik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A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949193" y="1116145"/>
                                <a:ext cx="371279" cy="676214"/>
                              </a:xfrm>
                              <a:custGeom>
                                <a:avLst/>
                                <a:gdLst>
                                  <a:gd name="T0" fmla="*/ 89 w 269"/>
                                  <a:gd name="T1" fmla="*/ 0 h 485"/>
                                  <a:gd name="T2" fmla="*/ 110 w 269"/>
                                  <a:gd name="T3" fmla="*/ 53 h 485"/>
                                  <a:gd name="T4" fmla="*/ 237 w 269"/>
                                  <a:gd name="T5" fmla="*/ 235 h 485"/>
                                  <a:gd name="T6" fmla="*/ 244 w 269"/>
                                  <a:gd name="T7" fmla="*/ 293 h 485"/>
                                  <a:gd name="T8" fmla="*/ 269 w 269"/>
                                  <a:gd name="T9" fmla="*/ 334 h 485"/>
                                  <a:gd name="T10" fmla="*/ 246 w 269"/>
                                  <a:gd name="T11" fmla="*/ 348 h 485"/>
                                  <a:gd name="T12" fmla="*/ 242 w 269"/>
                                  <a:gd name="T13" fmla="*/ 387 h 485"/>
                                  <a:gd name="T14" fmla="*/ 224 w 269"/>
                                  <a:gd name="T15" fmla="*/ 446 h 485"/>
                                  <a:gd name="T16" fmla="*/ 208 w 269"/>
                                  <a:gd name="T17" fmla="*/ 435 h 485"/>
                                  <a:gd name="T18" fmla="*/ 177 w 269"/>
                                  <a:gd name="T19" fmla="*/ 457 h 485"/>
                                  <a:gd name="T20" fmla="*/ 138 w 269"/>
                                  <a:gd name="T21" fmla="*/ 461 h 485"/>
                                  <a:gd name="T22" fmla="*/ 104 w 269"/>
                                  <a:gd name="T23" fmla="*/ 485 h 485"/>
                                  <a:gd name="T24" fmla="*/ 52 w 269"/>
                                  <a:gd name="T25" fmla="*/ 465 h 485"/>
                                  <a:gd name="T26" fmla="*/ 71 w 269"/>
                                  <a:gd name="T27" fmla="*/ 444 h 485"/>
                                  <a:gd name="T28" fmla="*/ 47 w 269"/>
                                  <a:gd name="T29" fmla="*/ 427 h 485"/>
                                  <a:gd name="T30" fmla="*/ 32 w 269"/>
                                  <a:gd name="T31" fmla="*/ 442 h 485"/>
                                  <a:gd name="T32" fmla="*/ 0 w 269"/>
                                  <a:gd name="T33" fmla="*/ 395 h 485"/>
                                  <a:gd name="T34" fmla="*/ 13 w 269"/>
                                  <a:gd name="T35" fmla="*/ 357 h 485"/>
                                  <a:gd name="T36" fmla="*/ 46 w 269"/>
                                  <a:gd name="T37" fmla="*/ 336 h 485"/>
                                  <a:gd name="T38" fmla="*/ 55 w 269"/>
                                  <a:gd name="T39" fmla="*/ 320 h 485"/>
                                  <a:gd name="T40" fmla="*/ 56 w 269"/>
                                  <a:gd name="T41" fmla="*/ 282 h 485"/>
                                  <a:gd name="T42" fmla="*/ 39 w 269"/>
                                  <a:gd name="T43" fmla="*/ 248 h 485"/>
                                  <a:gd name="T44" fmla="*/ 55 w 269"/>
                                  <a:gd name="T45" fmla="*/ 156 h 485"/>
                                  <a:gd name="T46" fmla="*/ 62 w 269"/>
                                  <a:gd name="T47" fmla="*/ 66 h 485"/>
                                  <a:gd name="T48" fmla="*/ 89 w 269"/>
                                  <a:gd name="T49" fmla="*/ 0 h 485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</a:cxnLst>
                                <a:rect l="0" t="0" r="r" b="b"/>
                                <a:pathLst>
                                  <a:path w="269" h="485">
                                    <a:moveTo>
                                      <a:pt x="89" y="0"/>
                                    </a:moveTo>
                                    <a:lnTo>
                                      <a:pt x="110" y="53"/>
                                    </a:lnTo>
                                    <a:lnTo>
                                      <a:pt x="237" y="235"/>
                                    </a:lnTo>
                                    <a:lnTo>
                                      <a:pt x="244" y="293"/>
                                    </a:lnTo>
                                    <a:lnTo>
                                      <a:pt x="269" y="334"/>
                                    </a:lnTo>
                                    <a:lnTo>
                                      <a:pt x="246" y="348"/>
                                    </a:lnTo>
                                    <a:lnTo>
                                      <a:pt x="242" y="387"/>
                                    </a:lnTo>
                                    <a:lnTo>
                                      <a:pt x="224" y="446"/>
                                    </a:lnTo>
                                    <a:lnTo>
                                      <a:pt x="208" y="435"/>
                                    </a:lnTo>
                                    <a:lnTo>
                                      <a:pt x="177" y="457"/>
                                    </a:lnTo>
                                    <a:lnTo>
                                      <a:pt x="138" y="461"/>
                                    </a:lnTo>
                                    <a:lnTo>
                                      <a:pt x="104" y="485"/>
                                    </a:lnTo>
                                    <a:lnTo>
                                      <a:pt x="52" y="465"/>
                                    </a:lnTo>
                                    <a:lnTo>
                                      <a:pt x="71" y="444"/>
                                    </a:lnTo>
                                    <a:lnTo>
                                      <a:pt x="47" y="427"/>
                                    </a:lnTo>
                                    <a:lnTo>
                                      <a:pt x="32" y="442"/>
                                    </a:lnTo>
                                    <a:lnTo>
                                      <a:pt x="0" y="395"/>
                                    </a:lnTo>
                                    <a:lnTo>
                                      <a:pt x="13" y="357"/>
                                    </a:lnTo>
                                    <a:lnTo>
                                      <a:pt x="46" y="336"/>
                                    </a:lnTo>
                                    <a:lnTo>
                                      <a:pt x="55" y="320"/>
                                    </a:lnTo>
                                    <a:lnTo>
                                      <a:pt x="56" y="282"/>
                                    </a:lnTo>
                                    <a:lnTo>
                                      <a:pt x="39" y="248"/>
                                    </a:lnTo>
                                    <a:lnTo>
                                      <a:pt x="55" y="156"/>
                                    </a:lnTo>
                                    <a:lnTo>
                                      <a:pt x="62" y="66"/>
                                    </a:lnTo>
                                    <a:lnTo>
                                      <a:pt x="89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BFBFBF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63" name="Leksand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B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724236" y="1723206"/>
                                <a:ext cx="549308" cy="304222"/>
                              </a:xfrm>
                              <a:custGeom>
                                <a:avLst/>
                                <a:gdLst>
                                  <a:gd name="T0" fmla="*/ 370 w 397"/>
                                  <a:gd name="T1" fmla="*/ 0 h 218"/>
                                  <a:gd name="T2" fmla="*/ 386 w 397"/>
                                  <a:gd name="T3" fmla="*/ 11 h 218"/>
                                  <a:gd name="T4" fmla="*/ 397 w 397"/>
                                  <a:gd name="T5" fmla="*/ 29 h 218"/>
                                  <a:gd name="T6" fmla="*/ 345 w 397"/>
                                  <a:gd name="T7" fmla="*/ 60 h 218"/>
                                  <a:gd name="T8" fmla="*/ 309 w 397"/>
                                  <a:gd name="T9" fmla="*/ 64 h 218"/>
                                  <a:gd name="T10" fmla="*/ 302 w 397"/>
                                  <a:gd name="T11" fmla="*/ 83 h 218"/>
                                  <a:gd name="T12" fmla="*/ 276 w 397"/>
                                  <a:gd name="T13" fmla="*/ 93 h 218"/>
                                  <a:gd name="T14" fmla="*/ 292 w 397"/>
                                  <a:gd name="T15" fmla="*/ 126 h 218"/>
                                  <a:gd name="T16" fmla="*/ 311 w 397"/>
                                  <a:gd name="T17" fmla="*/ 113 h 218"/>
                                  <a:gd name="T18" fmla="*/ 323 w 397"/>
                                  <a:gd name="T19" fmla="*/ 138 h 218"/>
                                  <a:gd name="T20" fmla="*/ 290 w 397"/>
                                  <a:gd name="T21" fmla="*/ 168 h 218"/>
                                  <a:gd name="T22" fmla="*/ 259 w 397"/>
                                  <a:gd name="T23" fmla="*/ 173 h 218"/>
                                  <a:gd name="T24" fmla="*/ 220 w 397"/>
                                  <a:gd name="T25" fmla="*/ 163 h 218"/>
                                  <a:gd name="T26" fmla="*/ 166 w 397"/>
                                  <a:gd name="T27" fmla="*/ 218 h 218"/>
                                  <a:gd name="T28" fmla="*/ 115 w 397"/>
                                  <a:gd name="T29" fmla="*/ 201 h 218"/>
                                  <a:gd name="T30" fmla="*/ 53 w 397"/>
                                  <a:gd name="T31" fmla="*/ 197 h 218"/>
                                  <a:gd name="T32" fmla="*/ 9 w 397"/>
                                  <a:gd name="T33" fmla="*/ 151 h 218"/>
                                  <a:gd name="T34" fmla="*/ 0 w 397"/>
                                  <a:gd name="T35" fmla="*/ 123 h 218"/>
                                  <a:gd name="T36" fmla="*/ 21 w 397"/>
                                  <a:gd name="T37" fmla="*/ 118 h 218"/>
                                  <a:gd name="T38" fmla="*/ 35 w 397"/>
                                  <a:gd name="T39" fmla="*/ 88 h 218"/>
                                  <a:gd name="T40" fmla="*/ 63 w 397"/>
                                  <a:gd name="T41" fmla="*/ 81 h 218"/>
                                  <a:gd name="T42" fmla="*/ 94 w 397"/>
                                  <a:gd name="T43" fmla="*/ 41 h 218"/>
                                  <a:gd name="T44" fmla="*/ 114 w 397"/>
                                  <a:gd name="T45" fmla="*/ 71 h 218"/>
                                  <a:gd name="T46" fmla="*/ 169 w 397"/>
                                  <a:gd name="T47" fmla="*/ 43 h 218"/>
                                  <a:gd name="T48" fmla="*/ 184 w 397"/>
                                  <a:gd name="T49" fmla="*/ 87 h 218"/>
                                  <a:gd name="T50" fmla="*/ 191 w 397"/>
                                  <a:gd name="T51" fmla="*/ 38 h 218"/>
                                  <a:gd name="T52" fmla="*/ 214 w 397"/>
                                  <a:gd name="T53" fmla="*/ 30 h 218"/>
                                  <a:gd name="T54" fmla="*/ 266 w 397"/>
                                  <a:gd name="T55" fmla="*/ 50 h 218"/>
                                  <a:gd name="T56" fmla="*/ 300 w 397"/>
                                  <a:gd name="T57" fmla="*/ 26 h 218"/>
                                  <a:gd name="T58" fmla="*/ 339 w 397"/>
                                  <a:gd name="T59" fmla="*/ 22 h 218"/>
                                  <a:gd name="T60" fmla="*/ 370 w 397"/>
                                  <a:gd name="T61" fmla="*/ 0 h 218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  <a:cxn ang="0">
                                    <a:pos x="T56" y="T57"/>
                                  </a:cxn>
                                  <a:cxn ang="0">
                                    <a:pos x="T58" y="T59"/>
                                  </a:cxn>
                                  <a:cxn ang="0">
                                    <a:pos x="T60" y="T61"/>
                                  </a:cxn>
                                </a:cxnLst>
                                <a:rect l="0" t="0" r="r" b="b"/>
                                <a:pathLst>
                                  <a:path w="397" h="218">
                                    <a:moveTo>
                                      <a:pt x="370" y="0"/>
                                    </a:moveTo>
                                    <a:lnTo>
                                      <a:pt x="386" y="11"/>
                                    </a:lnTo>
                                    <a:lnTo>
                                      <a:pt x="397" y="29"/>
                                    </a:lnTo>
                                    <a:lnTo>
                                      <a:pt x="345" y="60"/>
                                    </a:lnTo>
                                    <a:lnTo>
                                      <a:pt x="309" y="64"/>
                                    </a:lnTo>
                                    <a:lnTo>
                                      <a:pt x="302" y="83"/>
                                    </a:lnTo>
                                    <a:lnTo>
                                      <a:pt x="276" y="93"/>
                                    </a:lnTo>
                                    <a:lnTo>
                                      <a:pt x="292" y="126"/>
                                    </a:lnTo>
                                    <a:lnTo>
                                      <a:pt x="311" y="113"/>
                                    </a:lnTo>
                                    <a:lnTo>
                                      <a:pt x="323" y="138"/>
                                    </a:lnTo>
                                    <a:lnTo>
                                      <a:pt x="290" y="168"/>
                                    </a:lnTo>
                                    <a:lnTo>
                                      <a:pt x="259" y="173"/>
                                    </a:lnTo>
                                    <a:lnTo>
                                      <a:pt x="220" y="163"/>
                                    </a:lnTo>
                                    <a:lnTo>
                                      <a:pt x="166" y="218"/>
                                    </a:lnTo>
                                    <a:lnTo>
                                      <a:pt x="115" y="201"/>
                                    </a:lnTo>
                                    <a:lnTo>
                                      <a:pt x="53" y="197"/>
                                    </a:lnTo>
                                    <a:lnTo>
                                      <a:pt x="9" y="151"/>
                                    </a:lnTo>
                                    <a:lnTo>
                                      <a:pt x="0" y="123"/>
                                    </a:lnTo>
                                    <a:lnTo>
                                      <a:pt x="21" y="118"/>
                                    </a:lnTo>
                                    <a:lnTo>
                                      <a:pt x="35" y="88"/>
                                    </a:lnTo>
                                    <a:lnTo>
                                      <a:pt x="63" y="81"/>
                                    </a:lnTo>
                                    <a:lnTo>
                                      <a:pt x="94" y="41"/>
                                    </a:lnTo>
                                    <a:lnTo>
                                      <a:pt x="114" y="71"/>
                                    </a:lnTo>
                                    <a:lnTo>
                                      <a:pt x="169" y="43"/>
                                    </a:lnTo>
                                    <a:lnTo>
                                      <a:pt x="184" y="87"/>
                                    </a:lnTo>
                                    <a:lnTo>
                                      <a:pt x="191" y="38"/>
                                    </a:lnTo>
                                    <a:lnTo>
                                      <a:pt x="214" y="30"/>
                                    </a:lnTo>
                                    <a:lnTo>
                                      <a:pt x="266" y="50"/>
                                    </a:lnTo>
                                    <a:lnTo>
                                      <a:pt x="300" y="26"/>
                                    </a:lnTo>
                                    <a:lnTo>
                                      <a:pt x="339" y="22"/>
                                    </a:lnTo>
                                    <a:lnTo>
                                      <a:pt x="370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BFBFBF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64" name="Falun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C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8106538" y="1582159"/>
                                <a:ext cx="487198" cy="521336"/>
                              </a:xfrm>
                              <a:custGeom>
                                <a:avLst/>
                                <a:gdLst>
                                  <a:gd name="T0" fmla="*/ 155 w 352"/>
                                  <a:gd name="T1" fmla="*/ 0 h 374"/>
                                  <a:gd name="T2" fmla="*/ 210 w 352"/>
                                  <a:gd name="T3" fmla="*/ 32 h 374"/>
                                  <a:gd name="T4" fmla="*/ 272 w 352"/>
                                  <a:gd name="T5" fmla="*/ 38 h 374"/>
                                  <a:gd name="T6" fmla="*/ 303 w 352"/>
                                  <a:gd name="T7" fmla="*/ 113 h 374"/>
                                  <a:gd name="T8" fmla="*/ 352 w 352"/>
                                  <a:gd name="T9" fmla="*/ 169 h 374"/>
                                  <a:gd name="T10" fmla="*/ 345 w 352"/>
                                  <a:gd name="T11" fmla="*/ 198 h 374"/>
                                  <a:gd name="T12" fmla="*/ 324 w 352"/>
                                  <a:gd name="T13" fmla="*/ 215 h 374"/>
                                  <a:gd name="T14" fmla="*/ 329 w 352"/>
                                  <a:gd name="T15" fmla="*/ 237 h 374"/>
                                  <a:gd name="T16" fmla="*/ 304 w 352"/>
                                  <a:gd name="T17" fmla="*/ 274 h 374"/>
                                  <a:gd name="T18" fmla="*/ 276 w 352"/>
                                  <a:gd name="T19" fmla="*/ 283 h 374"/>
                                  <a:gd name="T20" fmla="*/ 221 w 352"/>
                                  <a:gd name="T21" fmla="*/ 295 h 374"/>
                                  <a:gd name="T22" fmla="*/ 162 w 352"/>
                                  <a:gd name="T23" fmla="*/ 370 h 374"/>
                                  <a:gd name="T24" fmla="*/ 134 w 352"/>
                                  <a:gd name="T25" fmla="*/ 374 h 374"/>
                                  <a:gd name="T26" fmla="*/ 115 w 352"/>
                                  <a:gd name="T27" fmla="*/ 333 h 374"/>
                                  <a:gd name="T28" fmla="*/ 92 w 352"/>
                                  <a:gd name="T29" fmla="*/ 319 h 374"/>
                                  <a:gd name="T30" fmla="*/ 83 w 352"/>
                                  <a:gd name="T31" fmla="*/ 332 h 374"/>
                                  <a:gd name="T32" fmla="*/ 26 w 352"/>
                                  <a:gd name="T33" fmla="*/ 292 h 374"/>
                                  <a:gd name="T34" fmla="*/ 14 w 352"/>
                                  <a:gd name="T35" fmla="*/ 269 h 374"/>
                                  <a:gd name="T36" fmla="*/ 47 w 352"/>
                                  <a:gd name="T37" fmla="*/ 239 h 374"/>
                                  <a:gd name="T38" fmla="*/ 35 w 352"/>
                                  <a:gd name="T39" fmla="*/ 214 h 374"/>
                                  <a:gd name="T40" fmla="*/ 16 w 352"/>
                                  <a:gd name="T41" fmla="*/ 227 h 374"/>
                                  <a:gd name="T42" fmla="*/ 0 w 352"/>
                                  <a:gd name="T43" fmla="*/ 194 h 374"/>
                                  <a:gd name="T44" fmla="*/ 26 w 352"/>
                                  <a:gd name="T45" fmla="*/ 184 h 374"/>
                                  <a:gd name="T46" fmla="*/ 33 w 352"/>
                                  <a:gd name="T47" fmla="*/ 165 h 374"/>
                                  <a:gd name="T48" fmla="*/ 69 w 352"/>
                                  <a:gd name="T49" fmla="*/ 161 h 374"/>
                                  <a:gd name="T50" fmla="*/ 121 w 352"/>
                                  <a:gd name="T51" fmla="*/ 130 h 374"/>
                                  <a:gd name="T52" fmla="*/ 110 w 352"/>
                                  <a:gd name="T53" fmla="*/ 112 h 374"/>
                                  <a:gd name="T54" fmla="*/ 128 w 352"/>
                                  <a:gd name="T55" fmla="*/ 53 h 374"/>
                                  <a:gd name="T56" fmla="*/ 132 w 352"/>
                                  <a:gd name="T57" fmla="*/ 14 h 374"/>
                                  <a:gd name="T58" fmla="*/ 155 w 352"/>
                                  <a:gd name="T59" fmla="*/ 0 h 374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  <a:cxn ang="0">
                                    <a:pos x="T56" y="T57"/>
                                  </a:cxn>
                                  <a:cxn ang="0">
                                    <a:pos x="T58" y="T59"/>
                                  </a:cxn>
                                </a:cxnLst>
                                <a:rect l="0" t="0" r="r" b="b"/>
                                <a:pathLst>
                                  <a:path w="352" h="374">
                                    <a:moveTo>
                                      <a:pt x="155" y="0"/>
                                    </a:moveTo>
                                    <a:lnTo>
                                      <a:pt x="210" y="32"/>
                                    </a:lnTo>
                                    <a:lnTo>
                                      <a:pt x="272" y="38"/>
                                    </a:lnTo>
                                    <a:lnTo>
                                      <a:pt x="303" y="113"/>
                                    </a:lnTo>
                                    <a:lnTo>
                                      <a:pt x="352" y="169"/>
                                    </a:lnTo>
                                    <a:lnTo>
                                      <a:pt x="345" y="198"/>
                                    </a:lnTo>
                                    <a:lnTo>
                                      <a:pt x="324" y="215"/>
                                    </a:lnTo>
                                    <a:lnTo>
                                      <a:pt x="329" y="237"/>
                                    </a:lnTo>
                                    <a:lnTo>
                                      <a:pt x="304" y="274"/>
                                    </a:lnTo>
                                    <a:lnTo>
                                      <a:pt x="276" y="283"/>
                                    </a:lnTo>
                                    <a:lnTo>
                                      <a:pt x="221" y="295"/>
                                    </a:lnTo>
                                    <a:lnTo>
                                      <a:pt x="162" y="370"/>
                                    </a:lnTo>
                                    <a:lnTo>
                                      <a:pt x="134" y="374"/>
                                    </a:lnTo>
                                    <a:lnTo>
                                      <a:pt x="115" y="333"/>
                                    </a:lnTo>
                                    <a:lnTo>
                                      <a:pt x="92" y="319"/>
                                    </a:lnTo>
                                    <a:lnTo>
                                      <a:pt x="83" y="332"/>
                                    </a:lnTo>
                                    <a:lnTo>
                                      <a:pt x="26" y="292"/>
                                    </a:lnTo>
                                    <a:lnTo>
                                      <a:pt x="14" y="269"/>
                                    </a:lnTo>
                                    <a:lnTo>
                                      <a:pt x="47" y="239"/>
                                    </a:lnTo>
                                    <a:lnTo>
                                      <a:pt x="35" y="214"/>
                                    </a:lnTo>
                                    <a:lnTo>
                                      <a:pt x="16" y="227"/>
                                    </a:lnTo>
                                    <a:lnTo>
                                      <a:pt x="0" y="194"/>
                                    </a:lnTo>
                                    <a:lnTo>
                                      <a:pt x="26" y="184"/>
                                    </a:lnTo>
                                    <a:lnTo>
                                      <a:pt x="33" y="165"/>
                                    </a:lnTo>
                                    <a:lnTo>
                                      <a:pt x="69" y="161"/>
                                    </a:lnTo>
                                    <a:lnTo>
                                      <a:pt x="121" y="130"/>
                                    </a:lnTo>
                                    <a:lnTo>
                                      <a:pt x="110" y="112"/>
                                    </a:lnTo>
                                    <a:lnTo>
                                      <a:pt x="128" y="53"/>
                                    </a:lnTo>
                                    <a:lnTo>
                                      <a:pt x="132" y="14"/>
                                    </a:lnTo>
                                    <a:lnTo>
                                      <a:pt x="155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91D8A0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65" name="Gagnef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4F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7798749" y="1950002"/>
                                <a:ext cx="327112" cy="298690"/>
                              </a:xfrm>
                              <a:custGeom>
                                <a:avLst/>
                                <a:gdLst>
                                  <a:gd name="T0" fmla="*/ 167 w 237"/>
                                  <a:gd name="T1" fmla="*/ 0 h 214"/>
                                  <a:gd name="T2" fmla="*/ 206 w 237"/>
                                  <a:gd name="T3" fmla="*/ 10 h 214"/>
                                  <a:gd name="T4" fmla="*/ 237 w 237"/>
                                  <a:gd name="T5" fmla="*/ 5 h 214"/>
                                  <a:gd name="T6" fmla="*/ 215 w 237"/>
                                  <a:gd name="T7" fmla="*/ 43 h 214"/>
                                  <a:gd name="T8" fmla="*/ 223 w 237"/>
                                  <a:gd name="T9" fmla="*/ 59 h 214"/>
                                  <a:gd name="T10" fmla="*/ 193 w 237"/>
                                  <a:gd name="T11" fmla="*/ 97 h 214"/>
                                  <a:gd name="T12" fmla="*/ 168 w 237"/>
                                  <a:gd name="T13" fmla="*/ 110 h 214"/>
                                  <a:gd name="T14" fmla="*/ 168 w 237"/>
                                  <a:gd name="T15" fmla="*/ 137 h 214"/>
                                  <a:gd name="T16" fmla="*/ 146 w 237"/>
                                  <a:gd name="T17" fmla="*/ 163 h 214"/>
                                  <a:gd name="T18" fmla="*/ 83 w 237"/>
                                  <a:gd name="T19" fmla="*/ 154 h 214"/>
                                  <a:gd name="T20" fmla="*/ 42 w 237"/>
                                  <a:gd name="T21" fmla="*/ 214 h 214"/>
                                  <a:gd name="T22" fmla="*/ 24 w 237"/>
                                  <a:gd name="T23" fmla="*/ 214 h 214"/>
                                  <a:gd name="T24" fmla="*/ 15 w 237"/>
                                  <a:gd name="T25" fmla="*/ 183 h 214"/>
                                  <a:gd name="T26" fmla="*/ 25 w 237"/>
                                  <a:gd name="T27" fmla="*/ 149 h 214"/>
                                  <a:gd name="T28" fmla="*/ 0 w 237"/>
                                  <a:gd name="T29" fmla="*/ 34 h 214"/>
                                  <a:gd name="T30" fmla="*/ 62 w 237"/>
                                  <a:gd name="T31" fmla="*/ 38 h 214"/>
                                  <a:gd name="T32" fmla="*/ 113 w 237"/>
                                  <a:gd name="T33" fmla="*/ 55 h 214"/>
                                  <a:gd name="T34" fmla="*/ 167 w 237"/>
                                  <a:gd name="T35" fmla="*/ 0 h 214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</a:cxnLst>
                                <a:rect l="0" t="0" r="r" b="b"/>
                                <a:pathLst>
                                  <a:path w="237" h="214">
                                    <a:moveTo>
                                      <a:pt x="167" y="0"/>
                                    </a:moveTo>
                                    <a:lnTo>
                                      <a:pt x="206" y="10"/>
                                    </a:lnTo>
                                    <a:lnTo>
                                      <a:pt x="237" y="5"/>
                                    </a:lnTo>
                                    <a:lnTo>
                                      <a:pt x="215" y="43"/>
                                    </a:lnTo>
                                    <a:lnTo>
                                      <a:pt x="223" y="59"/>
                                    </a:lnTo>
                                    <a:lnTo>
                                      <a:pt x="193" y="97"/>
                                    </a:lnTo>
                                    <a:lnTo>
                                      <a:pt x="168" y="110"/>
                                    </a:lnTo>
                                    <a:lnTo>
                                      <a:pt x="168" y="137"/>
                                    </a:lnTo>
                                    <a:lnTo>
                                      <a:pt x="146" y="163"/>
                                    </a:lnTo>
                                    <a:lnTo>
                                      <a:pt x="83" y="154"/>
                                    </a:lnTo>
                                    <a:lnTo>
                                      <a:pt x="42" y="214"/>
                                    </a:lnTo>
                                    <a:lnTo>
                                      <a:pt x="24" y="214"/>
                                    </a:lnTo>
                                    <a:lnTo>
                                      <a:pt x="15" y="183"/>
                                    </a:lnTo>
                                    <a:lnTo>
                                      <a:pt x="25" y="149"/>
                                    </a:lnTo>
                                    <a:lnTo>
                                      <a:pt x="0" y="34"/>
                                    </a:lnTo>
                                    <a:lnTo>
                                      <a:pt x="62" y="38"/>
                                    </a:lnTo>
                                    <a:lnTo>
                                      <a:pt x="113" y="55"/>
                                    </a:lnTo>
                                    <a:lnTo>
                                      <a:pt x="167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BFBFBF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66" name="Borlänge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50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8030626" y="1956917"/>
                                <a:ext cx="260862" cy="276562"/>
                              </a:xfrm>
                              <a:custGeom>
                                <a:avLst/>
                                <a:gdLst>
                                  <a:gd name="T0" fmla="*/ 69 w 189"/>
                                  <a:gd name="T1" fmla="*/ 0 h 198"/>
                                  <a:gd name="T2" fmla="*/ 81 w 189"/>
                                  <a:gd name="T3" fmla="*/ 23 h 198"/>
                                  <a:gd name="T4" fmla="*/ 138 w 189"/>
                                  <a:gd name="T5" fmla="*/ 63 h 198"/>
                                  <a:gd name="T6" fmla="*/ 147 w 189"/>
                                  <a:gd name="T7" fmla="*/ 50 h 198"/>
                                  <a:gd name="T8" fmla="*/ 170 w 189"/>
                                  <a:gd name="T9" fmla="*/ 64 h 198"/>
                                  <a:gd name="T10" fmla="*/ 189 w 189"/>
                                  <a:gd name="T11" fmla="*/ 105 h 198"/>
                                  <a:gd name="T12" fmla="*/ 144 w 189"/>
                                  <a:gd name="T13" fmla="*/ 114 h 198"/>
                                  <a:gd name="T14" fmla="*/ 145 w 189"/>
                                  <a:gd name="T15" fmla="*/ 148 h 198"/>
                                  <a:gd name="T16" fmla="*/ 126 w 189"/>
                                  <a:gd name="T17" fmla="*/ 149 h 198"/>
                                  <a:gd name="T18" fmla="*/ 75 w 189"/>
                                  <a:gd name="T19" fmla="*/ 191 h 198"/>
                                  <a:gd name="T20" fmla="*/ 35 w 189"/>
                                  <a:gd name="T21" fmla="*/ 198 h 198"/>
                                  <a:gd name="T22" fmla="*/ 17 w 189"/>
                                  <a:gd name="T23" fmla="*/ 182 h 198"/>
                                  <a:gd name="T24" fmla="*/ 0 w 189"/>
                                  <a:gd name="T25" fmla="*/ 132 h 198"/>
                                  <a:gd name="T26" fmla="*/ 0 w 189"/>
                                  <a:gd name="T27" fmla="*/ 105 h 198"/>
                                  <a:gd name="T28" fmla="*/ 25 w 189"/>
                                  <a:gd name="T29" fmla="*/ 92 h 198"/>
                                  <a:gd name="T30" fmla="*/ 55 w 189"/>
                                  <a:gd name="T31" fmla="*/ 54 h 198"/>
                                  <a:gd name="T32" fmla="*/ 47 w 189"/>
                                  <a:gd name="T33" fmla="*/ 38 h 198"/>
                                  <a:gd name="T34" fmla="*/ 69 w 189"/>
                                  <a:gd name="T35" fmla="*/ 0 h 198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</a:cxnLst>
                                <a:rect l="0" t="0" r="r" b="b"/>
                                <a:pathLst>
                                  <a:path w="189" h="198">
                                    <a:moveTo>
                                      <a:pt x="69" y="0"/>
                                    </a:moveTo>
                                    <a:lnTo>
                                      <a:pt x="81" y="23"/>
                                    </a:lnTo>
                                    <a:lnTo>
                                      <a:pt x="138" y="63"/>
                                    </a:lnTo>
                                    <a:lnTo>
                                      <a:pt x="147" y="50"/>
                                    </a:lnTo>
                                    <a:lnTo>
                                      <a:pt x="170" y="64"/>
                                    </a:lnTo>
                                    <a:lnTo>
                                      <a:pt x="189" y="105"/>
                                    </a:lnTo>
                                    <a:lnTo>
                                      <a:pt x="144" y="114"/>
                                    </a:lnTo>
                                    <a:lnTo>
                                      <a:pt x="145" y="148"/>
                                    </a:lnTo>
                                    <a:lnTo>
                                      <a:pt x="126" y="149"/>
                                    </a:lnTo>
                                    <a:lnTo>
                                      <a:pt x="75" y="191"/>
                                    </a:lnTo>
                                    <a:lnTo>
                                      <a:pt x="35" y="198"/>
                                    </a:lnTo>
                                    <a:lnTo>
                                      <a:pt x="17" y="182"/>
                                    </a:lnTo>
                                    <a:lnTo>
                                      <a:pt x="0" y="132"/>
                                    </a:lnTo>
                                    <a:lnTo>
                                      <a:pt x="0" y="105"/>
                                    </a:lnTo>
                                    <a:lnTo>
                                      <a:pt x="25" y="92"/>
                                    </a:lnTo>
                                    <a:lnTo>
                                      <a:pt x="55" y="54"/>
                                    </a:lnTo>
                                    <a:lnTo>
                                      <a:pt x="47" y="38"/>
                                    </a:lnTo>
                                    <a:lnTo>
                                      <a:pt x="69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91D8A0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67" name="Säter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51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8078934" y="1976280"/>
                                <a:ext cx="409905" cy="329116"/>
                              </a:xfrm>
                              <a:custGeom>
                                <a:avLst/>
                                <a:gdLst>
                                  <a:gd name="T0" fmla="*/ 296 w 296"/>
                                  <a:gd name="T1" fmla="*/ 0 h 236"/>
                                  <a:gd name="T2" fmla="*/ 239 w 296"/>
                                  <a:gd name="T3" fmla="*/ 58 h 236"/>
                                  <a:gd name="T4" fmla="*/ 223 w 296"/>
                                  <a:gd name="T5" fmla="*/ 110 h 236"/>
                                  <a:gd name="T6" fmla="*/ 235 w 296"/>
                                  <a:gd name="T7" fmla="*/ 127 h 236"/>
                                  <a:gd name="T8" fmla="*/ 197 w 296"/>
                                  <a:gd name="T9" fmla="*/ 155 h 236"/>
                                  <a:gd name="T10" fmla="*/ 168 w 296"/>
                                  <a:gd name="T11" fmla="*/ 219 h 236"/>
                                  <a:gd name="T12" fmla="*/ 141 w 296"/>
                                  <a:gd name="T13" fmla="*/ 236 h 236"/>
                                  <a:gd name="T14" fmla="*/ 103 w 296"/>
                                  <a:gd name="T15" fmla="*/ 223 h 236"/>
                                  <a:gd name="T16" fmla="*/ 82 w 296"/>
                                  <a:gd name="T17" fmla="*/ 206 h 236"/>
                                  <a:gd name="T18" fmla="*/ 11 w 296"/>
                                  <a:gd name="T19" fmla="*/ 199 h 236"/>
                                  <a:gd name="T20" fmla="*/ 0 w 296"/>
                                  <a:gd name="T21" fmla="*/ 184 h 236"/>
                                  <a:gd name="T22" fmla="*/ 40 w 296"/>
                                  <a:gd name="T23" fmla="*/ 177 h 236"/>
                                  <a:gd name="T24" fmla="*/ 91 w 296"/>
                                  <a:gd name="T25" fmla="*/ 135 h 236"/>
                                  <a:gd name="T26" fmla="*/ 110 w 296"/>
                                  <a:gd name="T27" fmla="*/ 134 h 236"/>
                                  <a:gd name="T28" fmla="*/ 109 w 296"/>
                                  <a:gd name="T29" fmla="*/ 100 h 236"/>
                                  <a:gd name="T30" fmla="*/ 154 w 296"/>
                                  <a:gd name="T31" fmla="*/ 91 h 236"/>
                                  <a:gd name="T32" fmla="*/ 182 w 296"/>
                                  <a:gd name="T33" fmla="*/ 87 h 236"/>
                                  <a:gd name="T34" fmla="*/ 241 w 296"/>
                                  <a:gd name="T35" fmla="*/ 12 h 236"/>
                                  <a:gd name="T36" fmla="*/ 296 w 296"/>
                                  <a:gd name="T37" fmla="*/ 0 h 236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</a:cxnLst>
                                <a:rect l="0" t="0" r="r" b="b"/>
                                <a:pathLst>
                                  <a:path w="296" h="236">
                                    <a:moveTo>
                                      <a:pt x="296" y="0"/>
                                    </a:moveTo>
                                    <a:lnTo>
                                      <a:pt x="239" y="58"/>
                                    </a:lnTo>
                                    <a:lnTo>
                                      <a:pt x="223" y="110"/>
                                    </a:lnTo>
                                    <a:lnTo>
                                      <a:pt x="235" y="127"/>
                                    </a:lnTo>
                                    <a:lnTo>
                                      <a:pt x="197" y="155"/>
                                    </a:lnTo>
                                    <a:lnTo>
                                      <a:pt x="168" y="219"/>
                                    </a:lnTo>
                                    <a:lnTo>
                                      <a:pt x="141" y="236"/>
                                    </a:lnTo>
                                    <a:lnTo>
                                      <a:pt x="103" y="223"/>
                                    </a:lnTo>
                                    <a:lnTo>
                                      <a:pt x="82" y="206"/>
                                    </a:lnTo>
                                    <a:lnTo>
                                      <a:pt x="11" y="199"/>
                                    </a:lnTo>
                                    <a:lnTo>
                                      <a:pt x="0" y="184"/>
                                    </a:lnTo>
                                    <a:lnTo>
                                      <a:pt x="40" y="177"/>
                                    </a:lnTo>
                                    <a:lnTo>
                                      <a:pt x="91" y="135"/>
                                    </a:lnTo>
                                    <a:lnTo>
                                      <a:pt x="110" y="134"/>
                                    </a:lnTo>
                                    <a:lnTo>
                                      <a:pt x="109" y="100"/>
                                    </a:lnTo>
                                    <a:lnTo>
                                      <a:pt x="154" y="91"/>
                                    </a:lnTo>
                                    <a:lnTo>
                                      <a:pt x="182" y="87"/>
                                    </a:lnTo>
                                    <a:lnTo>
                                      <a:pt x="241" y="12"/>
                                    </a:lnTo>
                                    <a:lnTo>
                                      <a:pt x="296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BFBFBF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68" name="Hedemora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52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8273544" y="1976280"/>
                                <a:ext cx="324332" cy="376119"/>
                              </a:xfrm>
                              <a:custGeom>
                                <a:avLst/>
                                <a:gdLst>
                                  <a:gd name="T0" fmla="*/ 155 w 234"/>
                                  <a:gd name="T1" fmla="*/ 0 h 269"/>
                                  <a:gd name="T2" fmla="*/ 180 w 234"/>
                                  <a:gd name="T3" fmla="*/ 53 h 269"/>
                                  <a:gd name="T4" fmla="*/ 195 w 234"/>
                                  <a:gd name="T5" fmla="*/ 57 h 269"/>
                                  <a:gd name="T6" fmla="*/ 234 w 234"/>
                                  <a:gd name="T7" fmla="*/ 135 h 269"/>
                                  <a:gd name="T8" fmla="*/ 214 w 234"/>
                                  <a:gd name="T9" fmla="*/ 148 h 269"/>
                                  <a:gd name="T10" fmla="*/ 204 w 234"/>
                                  <a:gd name="T11" fmla="*/ 177 h 269"/>
                                  <a:gd name="T12" fmla="*/ 214 w 234"/>
                                  <a:gd name="T13" fmla="*/ 194 h 269"/>
                                  <a:gd name="T14" fmla="*/ 189 w 234"/>
                                  <a:gd name="T15" fmla="*/ 216 h 269"/>
                                  <a:gd name="T16" fmla="*/ 172 w 234"/>
                                  <a:gd name="T17" fmla="*/ 224 h 269"/>
                                  <a:gd name="T18" fmla="*/ 155 w 234"/>
                                  <a:gd name="T19" fmla="*/ 218 h 269"/>
                                  <a:gd name="T20" fmla="*/ 136 w 234"/>
                                  <a:gd name="T21" fmla="*/ 216 h 269"/>
                                  <a:gd name="T22" fmla="*/ 131 w 234"/>
                                  <a:gd name="T23" fmla="*/ 240 h 269"/>
                                  <a:gd name="T24" fmla="*/ 115 w 234"/>
                                  <a:gd name="T25" fmla="*/ 256 h 269"/>
                                  <a:gd name="T26" fmla="*/ 98 w 234"/>
                                  <a:gd name="T27" fmla="*/ 250 h 269"/>
                                  <a:gd name="T28" fmla="*/ 74 w 234"/>
                                  <a:gd name="T29" fmla="*/ 269 h 269"/>
                                  <a:gd name="T30" fmla="*/ 40 w 234"/>
                                  <a:gd name="T31" fmla="*/ 262 h 269"/>
                                  <a:gd name="T32" fmla="*/ 0 w 234"/>
                                  <a:gd name="T33" fmla="*/ 236 h 269"/>
                                  <a:gd name="T34" fmla="*/ 27 w 234"/>
                                  <a:gd name="T35" fmla="*/ 219 h 269"/>
                                  <a:gd name="T36" fmla="*/ 56 w 234"/>
                                  <a:gd name="T37" fmla="*/ 155 h 269"/>
                                  <a:gd name="T38" fmla="*/ 94 w 234"/>
                                  <a:gd name="T39" fmla="*/ 127 h 269"/>
                                  <a:gd name="T40" fmla="*/ 82 w 234"/>
                                  <a:gd name="T41" fmla="*/ 110 h 269"/>
                                  <a:gd name="T42" fmla="*/ 98 w 234"/>
                                  <a:gd name="T43" fmla="*/ 58 h 269"/>
                                  <a:gd name="T44" fmla="*/ 155 w 234"/>
                                  <a:gd name="T45" fmla="*/ 0 h 269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</a:cxnLst>
                                <a:rect l="0" t="0" r="r" b="b"/>
                                <a:pathLst>
                                  <a:path w="234" h="269">
                                    <a:moveTo>
                                      <a:pt x="155" y="0"/>
                                    </a:moveTo>
                                    <a:lnTo>
                                      <a:pt x="180" y="53"/>
                                    </a:lnTo>
                                    <a:lnTo>
                                      <a:pt x="195" y="57"/>
                                    </a:lnTo>
                                    <a:lnTo>
                                      <a:pt x="234" y="135"/>
                                    </a:lnTo>
                                    <a:lnTo>
                                      <a:pt x="214" y="148"/>
                                    </a:lnTo>
                                    <a:lnTo>
                                      <a:pt x="204" y="177"/>
                                    </a:lnTo>
                                    <a:lnTo>
                                      <a:pt x="214" y="194"/>
                                    </a:lnTo>
                                    <a:lnTo>
                                      <a:pt x="189" y="216"/>
                                    </a:lnTo>
                                    <a:lnTo>
                                      <a:pt x="172" y="224"/>
                                    </a:lnTo>
                                    <a:lnTo>
                                      <a:pt x="155" y="218"/>
                                    </a:lnTo>
                                    <a:lnTo>
                                      <a:pt x="136" y="216"/>
                                    </a:lnTo>
                                    <a:lnTo>
                                      <a:pt x="131" y="240"/>
                                    </a:lnTo>
                                    <a:lnTo>
                                      <a:pt x="115" y="256"/>
                                    </a:lnTo>
                                    <a:lnTo>
                                      <a:pt x="98" y="250"/>
                                    </a:lnTo>
                                    <a:lnTo>
                                      <a:pt x="74" y="269"/>
                                    </a:lnTo>
                                    <a:lnTo>
                                      <a:pt x="40" y="262"/>
                                    </a:lnTo>
                                    <a:lnTo>
                                      <a:pt x="0" y="236"/>
                                    </a:lnTo>
                                    <a:lnTo>
                                      <a:pt x="27" y="219"/>
                                    </a:lnTo>
                                    <a:lnTo>
                                      <a:pt x="56" y="155"/>
                                    </a:lnTo>
                                    <a:lnTo>
                                      <a:pt x="94" y="127"/>
                                    </a:lnTo>
                                    <a:lnTo>
                                      <a:pt x="82" y="110"/>
                                    </a:lnTo>
                                    <a:lnTo>
                                      <a:pt x="98" y="58"/>
                                    </a:lnTo>
                                    <a:lnTo>
                                      <a:pt x="155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BFBFBF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69" name="Torsby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5A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6827116" y="1555881"/>
                                <a:ext cx="546546" cy="875348"/>
                              </a:xfrm>
                              <a:custGeom>
                                <a:avLst/>
                                <a:gdLst>
                                  <a:gd name="T0" fmla="*/ 78 w 395"/>
                                  <a:gd name="T1" fmla="*/ 0 h 628"/>
                                  <a:gd name="T2" fmla="*/ 117 w 395"/>
                                  <a:gd name="T3" fmla="*/ 5 h 628"/>
                                  <a:gd name="T4" fmla="*/ 134 w 395"/>
                                  <a:gd name="T5" fmla="*/ 1 h 628"/>
                                  <a:gd name="T6" fmla="*/ 142 w 395"/>
                                  <a:gd name="T7" fmla="*/ 33 h 628"/>
                                  <a:gd name="T8" fmla="*/ 282 w 395"/>
                                  <a:gd name="T9" fmla="*/ 186 h 628"/>
                                  <a:gd name="T10" fmla="*/ 288 w 395"/>
                                  <a:gd name="T11" fmla="*/ 226 h 628"/>
                                  <a:gd name="T12" fmla="*/ 307 w 395"/>
                                  <a:gd name="T13" fmla="*/ 226 h 628"/>
                                  <a:gd name="T14" fmla="*/ 317 w 395"/>
                                  <a:gd name="T15" fmla="*/ 268 h 628"/>
                                  <a:gd name="T16" fmla="*/ 357 w 395"/>
                                  <a:gd name="T17" fmla="*/ 335 h 628"/>
                                  <a:gd name="T18" fmla="*/ 374 w 395"/>
                                  <a:gd name="T19" fmla="*/ 386 h 628"/>
                                  <a:gd name="T20" fmla="*/ 395 w 395"/>
                                  <a:gd name="T21" fmla="*/ 403 h 628"/>
                                  <a:gd name="T22" fmla="*/ 376 w 395"/>
                                  <a:gd name="T23" fmla="*/ 429 h 628"/>
                                  <a:gd name="T24" fmla="*/ 363 w 395"/>
                                  <a:gd name="T25" fmla="*/ 501 h 628"/>
                                  <a:gd name="T26" fmla="*/ 330 w 395"/>
                                  <a:gd name="T27" fmla="*/ 513 h 628"/>
                                  <a:gd name="T28" fmla="*/ 303 w 395"/>
                                  <a:gd name="T29" fmla="*/ 539 h 628"/>
                                  <a:gd name="T30" fmla="*/ 278 w 395"/>
                                  <a:gd name="T31" fmla="*/ 522 h 628"/>
                                  <a:gd name="T32" fmla="*/ 261 w 395"/>
                                  <a:gd name="T33" fmla="*/ 545 h 628"/>
                                  <a:gd name="T34" fmla="*/ 285 w 395"/>
                                  <a:gd name="T35" fmla="*/ 582 h 628"/>
                                  <a:gd name="T36" fmla="*/ 233 w 395"/>
                                  <a:gd name="T37" fmla="*/ 620 h 628"/>
                                  <a:gd name="T38" fmla="*/ 227 w 395"/>
                                  <a:gd name="T39" fmla="*/ 606 h 628"/>
                                  <a:gd name="T40" fmla="*/ 184 w 395"/>
                                  <a:gd name="T41" fmla="*/ 628 h 628"/>
                                  <a:gd name="T42" fmla="*/ 148 w 395"/>
                                  <a:gd name="T43" fmla="*/ 585 h 628"/>
                                  <a:gd name="T44" fmla="*/ 79 w 395"/>
                                  <a:gd name="T45" fmla="*/ 600 h 628"/>
                                  <a:gd name="T46" fmla="*/ 79 w 395"/>
                                  <a:gd name="T47" fmla="*/ 567 h 628"/>
                                  <a:gd name="T48" fmla="*/ 55 w 395"/>
                                  <a:gd name="T49" fmla="*/ 568 h 628"/>
                                  <a:gd name="T50" fmla="*/ 67 w 395"/>
                                  <a:gd name="T51" fmla="*/ 535 h 628"/>
                                  <a:gd name="T52" fmla="*/ 58 w 395"/>
                                  <a:gd name="T53" fmla="*/ 449 h 628"/>
                                  <a:gd name="T54" fmla="*/ 95 w 395"/>
                                  <a:gd name="T55" fmla="*/ 395 h 628"/>
                                  <a:gd name="T56" fmla="*/ 97 w 395"/>
                                  <a:gd name="T57" fmla="*/ 328 h 628"/>
                                  <a:gd name="T58" fmla="*/ 70 w 395"/>
                                  <a:gd name="T59" fmla="*/ 279 h 628"/>
                                  <a:gd name="T60" fmla="*/ 74 w 395"/>
                                  <a:gd name="T61" fmla="*/ 247 h 628"/>
                                  <a:gd name="T62" fmla="*/ 38 w 395"/>
                                  <a:gd name="T63" fmla="*/ 188 h 628"/>
                                  <a:gd name="T64" fmla="*/ 25 w 395"/>
                                  <a:gd name="T65" fmla="*/ 123 h 628"/>
                                  <a:gd name="T66" fmla="*/ 28 w 395"/>
                                  <a:gd name="T67" fmla="*/ 97 h 628"/>
                                  <a:gd name="T68" fmla="*/ 0 w 395"/>
                                  <a:gd name="T69" fmla="*/ 17 h 628"/>
                                  <a:gd name="T70" fmla="*/ 78 w 395"/>
                                  <a:gd name="T71" fmla="*/ 0 h 628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  <a:cxn ang="0">
                                    <a:pos x="T56" y="T57"/>
                                  </a:cxn>
                                  <a:cxn ang="0">
                                    <a:pos x="T58" y="T59"/>
                                  </a:cxn>
                                  <a:cxn ang="0">
                                    <a:pos x="T60" y="T61"/>
                                  </a:cxn>
                                  <a:cxn ang="0">
                                    <a:pos x="T62" y="T63"/>
                                  </a:cxn>
                                  <a:cxn ang="0">
                                    <a:pos x="T64" y="T65"/>
                                  </a:cxn>
                                  <a:cxn ang="0">
                                    <a:pos x="T66" y="T67"/>
                                  </a:cxn>
                                  <a:cxn ang="0">
                                    <a:pos x="T68" y="T69"/>
                                  </a:cxn>
                                  <a:cxn ang="0">
                                    <a:pos x="T70" y="T71"/>
                                  </a:cxn>
                                </a:cxnLst>
                                <a:rect l="0" t="0" r="r" b="b"/>
                                <a:pathLst>
                                  <a:path w="395" h="628">
                                    <a:moveTo>
                                      <a:pt x="78" y="0"/>
                                    </a:moveTo>
                                    <a:lnTo>
                                      <a:pt x="117" y="5"/>
                                    </a:lnTo>
                                    <a:lnTo>
                                      <a:pt x="134" y="1"/>
                                    </a:lnTo>
                                    <a:lnTo>
                                      <a:pt x="142" y="33"/>
                                    </a:lnTo>
                                    <a:lnTo>
                                      <a:pt x="282" y="186"/>
                                    </a:lnTo>
                                    <a:lnTo>
                                      <a:pt x="288" y="226"/>
                                    </a:lnTo>
                                    <a:lnTo>
                                      <a:pt x="307" y="226"/>
                                    </a:lnTo>
                                    <a:lnTo>
                                      <a:pt x="317" y="268"/>
                                    </a:lnTo>
                                    <a:lnTo>
                                      <a:pt x="357" y="335"/>
                                    </a:lnTo>
                                    <a:lnTo>
                                      <a:pt x="374" y="386"/>
                                    </a:lnTo>
                                    <a:lnTo>
                                      <a:pt x="395" y="403"/>
                                    </a:lnTo>
                                    <a:lnTo>
                                      <a:pt x="376" y="429"/>
                                    </a:lnTo>
                                    <a:lnTo>
                                      <a:pt x="363" y="501"/>
                                    </a:lnTo>
                                    <a:lnTo>
                                      <a:pt x="330" y="513"/>
                                    </a:lnTo>
                                    <a:lnTo>
                                      <a:pt x="303" y="539"/>
                                    </a:lnTo>
                                    <a:lnTo>
                                      <a:pt x="278" y="522"/>
                                    </a:lnTo>
                                    <a:lnTo>
                                      <a:pt x="261" y="545"/>
                                    </a:lnTo>
                                    <a:lnTo>
                                      <a:pt x="285" y="582"/>
                                    </a:lnTo>
                                    <a:lnTo>
                                      <a:pt x="233" y="620"/>
                                    </a:lnTo>
                                    <a:lnTo>
                                      <a:pt x="227" y="606"/>
                                    </a:lnTo>
                                    <a:lnTo>
                                      <a:pt x="184" y="628"/>
                                    </a:lnTo>
                                    <a:lnTo>
                                      <a:pt x="148" y="585"/>
                                    </a:lnTo>
                                    <a:lnTo>
                                      <a:pt x="79" y="600"/>
                                    </a:lnTo>
                                    <a:lnTo>
                                      <a:pt x="79" y="567"/>
                                    </a:lnTo>
                                    <a:lnTo>
                                      <a:pt x="55" y="568"/>
                                    </a:lnTo>
                                    <a:lnTo>
                                      <a:pt x="67" y="535"/>
                                    </a:lnTo>
                                    <a:lnTo>
                                      <a:pt x="58" y="449"/>
                                    </a:lnTo>
                                    <a:lnTo>
                                      <a:pt x="95" y="395"/>
                                    </a:lnTo>
                                    <a:lnTo>
                                      <a:pt x="97" y="328"/>
                                    </a:lnTo>
                                    <a:lnTo>
                                      <a:pt x="70" y="279"/>
                                    </a:lnTo>
                                    <a:lnTo>
                                      <a:pt x="74" y="247"/>
                                    </a:lnTo>
                                    <a:lnTo>
                                      <a:pt x="38" y="188"/>
                                    </a:lnTo>
                                    <a:lnTo>
                                      <a:pt x="25" y="123"/>
                                    </a:lnTo>
                                    <a:lnTo>
                                      <a:pt x="28" y="97"/>
                                    </a:lnTo>
                                    <a:lnTo>
                                      <a:pt x="0" y="17"/>
                                    </a:lnTo>
                                    <a:lnTo>
                                      <a:pt x="78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279EC8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70" name="Älvkarleby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79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8984337" y="1927873"/>
                                <a:ext cx="126980" cy="154877"/>
                              </a:xfrm>
                              <a:custGeom>
                                <a:avLst/>
                                <a:gdLst>
                                  <a:gd name="T0" fmla="*/ 13 w 92"/>
                                  <a:gd name="T1" fmla="*/ 0 h 111"/>
                                  <a:gd name="T2" fmla="*/ 92 w 92"/>
                                  <a:gd name="T3" fmla="*/ 0 h 111"/>
                                  <a:gd name="T4" fmla="*/ 92 w 92"/>
                                  <a:gd name="T5" fmla="*/ 33 h 111"/>
                                  <a:gd name="T6" fmla="*/ 53 w 92"/>
                                  <a:gd name="T7" fmla="*/ 65 h 111"/>
                                  <a:gd name="T8" fmla="*/ 44 w 92"/>
                                  <a:gd name="T9" fmla="*/ 105 h 111"/>
                                  <a:gd name="T10" fmla="*/ 0 w 92"/>
                                  <a:gd name="T11" fmla="*/ 111 h 111"/>
                                  <a:gd name="T12" fmla="*/ 13 w 92"/>
                                  <a:gd name="T13" fmla="*/ 0 h 111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</a:cxnLst>
                                <a:rect l="0" t="0" r="r" b="b"/>
                                <a:pathLst>
                                  <a:path w="92" h="111">
                                    <a:moveTo>
                                      <a:pt x="13" y="0"/>
                                    </a:moveTo>
                                    <a:lnTo>
                                      <a:pt x="92" y="0"/>
                                    </a:lnTo>
                                    <a:lnTo>
                                      <a:pt x="92" y="33"/>
                                    </a:lnTo>
                                    <a:lnTo>
                                      <a:pt x="53" y="65"/>
                                    </a:lnTo>
                                    <a:lnTo>
                                      <a:pt x="44" y="105"/>
                                    </a:lnTo>
                                    <a:lnTo>
                                      <a:pt x="0" y="111"/>
                                    </a:lnTo>
                                    <a:lnTo>
                                      <a:pt x="13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BFBFBF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71" name="Tierp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7A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8941550" y="1963831"/>
                                <a:ext cx="390582" cy="423142"/>
                              </a:xfrm>
                              <a:custGeom>
                                <a:avLst/>
                                <a:gdLst>
                                  <a:gd name="T0" fmla="*/ 219 w 282"/>
                                  <a:gd name="T1" fmla="*/ 0 h 303"/>
                                  <a:gd name="T2" fmla="*/ 244 w 282"/>
                                  <a:gd name="T3" fmla="*/ 16 h 303"/>
                                  <a:gd name="T4" fmla="*/ 247 w 282"/>
                                  <a:gd name="T5" fmla="*/ 55 h 303"/>
                                  <a:gd name="T6" fmla="*/ 282 w 282"/>
                                  <a:gd name="T7" fmla="*/ 100 h 303"/>
                                  <a:gd name="T8" fmla="*/ 266 w 282"/>
                                  <a:gd name="T9" fmla="*/ 119 h 303"/>
                                  <a:gd name="T10" fmla="*/ 237 w 282"/>
                                  <a:gd name="T11" fmla="*/ 121 h 303"/>
                                  <a:gd name="T12" fmla="*/ 238 w 282"/>
                                  <a:gd name="T13" fmla="*/ 160 h 303"/>
                                  <a:gd name="T14" fmla="*/ 224 w 282"/>
                                  <a:gd name="T15" fmla="*/ 177 h 303"/>
                                  <a:gd name="T16" fmla="*/ 186 w 282"/>
                                  <a:gd name="T17" fmla="*/ 176 h 303"/>
                                  <a:gd name="T18" fmla="*/ 169 w 282"/>
                                  <a:gd name="T19" fmla="*/ 245 h 303"/>
                                  <a:gd name="T20" fmla="*/ 165 w 282"/>
                                  <a:gd name="T21" fmla="*/ 283 h 303"/>
                                  <a:gd name="T22" fmla="*/ 119 w 282"/>
                                  <a:gd name="T23" fmla="*/ 303 h 303"/>
                                  <a:gd name="T24" fmla="*/ 97 w 282"/>
                                  <a:gd name="T25" fmla="*/ 292 h 303"/>
                                  <a:gd name="T26" fmla="*/ 90 w 282"/>
                                  <a:gd name="T27" fmla="*/ 255 h 303"/>
                                  <a:gd name="T28" fmla="*/ 61 w 282"/>
                                  <a:gd name="T29" fmla="*/ 279 h 303"/>
                                  <a:gd name="T30" fmla="*/ 40 w 282"/>
                                  <a:gd name="T31" fmla="*/ 289 h 303"/>
                                  <a:gd name="T32" fmla="*/ 55 w 282"/>
                                  <a:gd name="T33" fmla="*/ 236 h 303"/>
                                  <a:gd name="T34" fmla="*/ 23 w 282"/>
                                  <a:gd name="T35" fmla="*/ 216 h 303"/>
                                  <a:gd name="T36" fmla="*/ 25 w 282"/>
                                  <a:gd name="T37" fmla="*/ 198 h 303"/>
                                  <a:gd name="T38" fmla="*/ 0 w 282"/>
                                  <a:gd name="T39" fmla="*/ 186 h 303"/>
                                  <a:gd name="T40" fmla="*/ 1 w 282"/>
                                  <a:gd name="T41" fmla="*/ 114 h 303"/>
                                  <a:gd name="T42" fmla="*/ 31 w 282"/>
                                  <a:gd name="T43" fmla="*/ 85 h 303"/>
                                  <a:gd name="T44" fmla="*/ 75 w 282"/>
                                  <a:gd name="T45" fmla="*/ 79 h 303"/>
                                  <a:gd name="T46" fmla="*/ 84 w 282"/>
                                  <a:gd name="T47" fmla="*/ 39 h 303"/>
                                  <a:gd name="T48" fmla="*/ 123 w 282"/>
                                  <a:gd name="T49" fmla="*/ 7 h 303"/>
                                  <a:gd name="T50" fmla="*/ 140 w 282"/>
                                  <a:gd name="T51" fmla="*/ 50 h 303"/>
                                  <a:gd name="T52" fmla="*/ 164 w 282"/>
                                  <a:gd name="T53" fmla="*/ 45 h 303"/>
                                  <a:gd name="T54" fmla="*/ 182 w 282"/>
                                  <a:gd name="T55" fmla="*/ 16 h 303"/>
                                  <a:gd name="T56" fmla="*/ 219 w 282"/>
                                  <a:gd name="T57" fmla="*/ 0 h 303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  <a:cxn ang="0">
                                    <a:pos x="T56" y="T57"/>
                                  </a:cxn>
                                </a:cxnLst>
                                <a:rect l="0" t="0" r="r" b="b"/>
                                <a:pathLst>
                                  <a:path w="282" h="303">
                                    <a:moveTo>
                                      <a:pt x="219" y="0"/>
                                    </a:moveTo>
                                    <a:lnTo>
                                      <a:pt x="244" y="16"/>
                                    </a:lnTo>
                                    <a:lnTo>
                                      <a:pt x="247" y="55"/>
                                    </a:lnTo>
                                    <a:lnTo>
                                      <a:pt x="282" y="100"/>
                                    </a:lnTo>
                                    <a:lnTo>
                                      <a:pt x="266" y="119"/>
                                    </a:lnTo>
                                    <a:lnTo>
                                      <a:pt x="237" y="121"/>
                                    </a:lnTo>
                                    <a:lnTo>
                                      <a:pt x="238" y="160"/>
                                    </a:lnTo>
                                    <a:lnTo>
                                      <a:pt x="224" y="177"/>
                                    </a:lnTo>
                                    <a:lnTo>
                                      <a:pt x="186" y="176"/>
                                    </a:lnTo>
                                    <a:lnTo>
                                      <a:pt x="169" y="245"/>
                                    </a:lnTo>
                                    <a:lnTo>
                                      <a:pt x="165" y="283"/>
                                    </a:lnTo>
                                    <a:lnTo>
                                      <a:pt x="119" y="303"/>
                                    </a:lnTo>
                                    <a:lnTo>
                                      <a:pt x="97" y="292"/>
                                    </a:lnTo>
                                    <a:lnTo>
                                      <a:pt x="90" y="255"/>
                                    </a:lnTo>
                                    <a:lnTo>
                                      <a:pt x="61" y="279"/>
                                    </a:lnTo>
                                    <a:lnTo>
                                      <a:pt x="40" y="289"/>
                                    </a:lnTo>
                                    <a:lnTo>
                                      <a:pt x="55" y="236"/>
                                    </a:lnTo>
                                    <a:lnTo>
                                      <a:pt x="23" y="216"/>
                                    </a:lnTo>
                                    <a:lnTo>
                                      <a:pt x="25" y="198"/>
                                    </a:lnTo>
                                    <a:lnTo>
                                      <a:pt x="0" y="186"/>
                                    </a:lnTo>
                                    <a:lnTo>
                                      <a:pt x="1" y="114"/>
                                    </a:lnTo>
                                    <a:lnTo>
                                      <a:pt x="31" y="85"/>
                                    </a:lnTo>
                                    <a:lnTo>
                                      <a:pt x="75" y="79"/>
                                    </a:lnTo>
                                    <a:lnTo>
                                      <a:pt x="84" y="39"/>
                                    </a:lnTo>
                                    <a:lnTo>
                                      <a:pt x="123" y="7"/>
                                    </a:lnTo>
                                    <a:lnTo>
                                      <a:pt x="140" y="50"/>
                                    </a:lnTo>
                                    <a:lnTo>
                                      <a:pt x="164" y="45"/>
                                    </a:lnTo>
                                    <a:lnTo>
                                      <a:pt x="182" y="16"/>
                                    </a:lnTo>
                                    <a:lnTo>
                                      <a:pt x="219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BFBFBF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  <p:sp>
                            <p:nvSpPr>
                              <p:cNvPr id="172" name="Östhammar">
                                <a:extLst>
                                  <a:ext uri="{FF2B5EF4-FFF2-40B4-BE49-F238E27FC236}">
                                    <a16:creationId xmlns:a16="http://schemas.microsoft.com/office/drawing/2014/main" id="{00000000-0008-0000-0200-00007B010000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9170646" y="2041258"/>
                                <a:ext cx="383701" cy="421782"/>
                              </a:xfrm>
                              <a:custGeom>
                                <a:avLst/>
                                <a:gdLst>
                                  <a:gd name="T0" fmla="*/ 211 w 278"/>
                                  <a:gd name="T1" fmla="*/ 0 h 303"/>
                                  <a:gd name="T2" fmla="*/ 224 w 278"/>
                                  <a:gd name="T3" fmla="*/ 54 h 303"/>
                                  <a:gd name="T4" fmla="*/ 248 w 278"/>
                                  <a:gd name="T5" fmla="*/ 89 h 303"/>
                                  <a:gd name="T6" fmla="*/ 268 w 278"/>
                                  <a:gd name="T7" fmla="*/ 97 h 303"/>
                                  <a:gd name="T8" fmla="*/ 265 w 278"/>
                                  <a:gd name="T9" fmla="*/ 117 h 303"/>
                                  <a:gd name="T10" fmla="*/ 238 w 278"/>
                                  <a:gd name="T11" fmla="*/ 119 h 303"/>
                                  <a:gd name="T12" fmla="*/ 265 w 278"/>
                                  <a:gd name="T13" fmla="*/ 140 h 303"/>
                                  <a:gd name="T14" fmla="*/ 278 w 278"/>
                                  <a:gd name="T15" fmla="*/ 164 h 303"/>
                                  <a:gd name="T16" fmla="*/ 268 w 278"/>
                                  <a:gd name="T17" fmla="*/ 181 h 303"/>
                                  <a:gd name="T18" fmla="*/ 249 w 278"/>
                                  <a:gd name="T19" fmla="*/ 181 h 303"/>
                                  <a:gd name="T20" fmla="*/ 251 w 278"/>
                                  <a:gd name="T21" fmla="*/ 215 h 303"/>
                                  <a:gd name="T22" fmla="*/ 244 w 278"/>
                                  <a:gd name="T23" fmla="*/ 276 h 303"/>
                                  <a:gd name="T24" fmla="*/ 139 w 278"/>
                                  <a:gd name="T25" fmla="*/ 303 h 303"/>
                                  <a:gd name="T26" fmla="*/ 124 w 278"/>
                                  <a:gd name="T27" fmla="*/ 286 h 303"/>
                                  <a:gd name="T28" fmla="*/ 77 w 278"/>
                                  <a:gd name="T29" fmla="*/ 299 h 303"/>
                                  <a:gd name="T30" fmla="*/ 50 w 278"/>
                                  <a:gd name="T31" fmla="*/ 272 h 303"/>
                                  <a:gd name="T32" fmla="*/ 50 w 278"/>
                                  <a:gd name="T33" fmla="*/ 249 h 303"/>
                                  <a:gd name="T34" fmla="*/ 31 w 278"/>
                                  <a:gd name="T35" fmla="*/ 248 h 303"/>
                                  <a:gd name="T36" fmla="*/ 38 w 278"/>
                                  <a:gd name="T37" fmla="*/ 225 h 303"/>
                                  <a:gd name="T38" fmla="*/ 0 w 278"/>
                                  <a:gd name="T39" fmla="*/ 228 h 303"/>
                                  <a:gd name="T40" fmla="*/ 4 w 278"/>
                                  <a:gd name="T41" fmla="*/ 190 h 303"/>
                                  <a:gd name="T42" fmla="*/ 21 w 278"/>
                                  <a:gd name="T43" fmla="*/ 121 h 303"/>
                                  <a:gd name="T44" fmla="*/ 59 w 278"/>
                                  <a:gd name="T45" fmla="*/ 122 h 303"/>
                                  <a:gd name="T46" fmla="*/ 73 w 278"/>
                                  <a:gd name="T47" fmla="*/ 105 h 303"/>
                                  <a:gd name="T48" fmla="*/ 72 w 278"/>
                                  <a:gd name="T49" fmla="*/ 66 h 303"/>
                                  <a:gd name="T50" fmla="*/ 101 w 278"/>
                                  <a:gd name="T51" fmla="*/ 64 h 303"/>
                                  <a:gd name="T52" fmla="*/ 117 w 278"/>
                                  <a:gd name="T53" fmla="*/ 45 h 303"/>
                                  <a:gd name="T54" fmla="*/ 172 w 278"/>
                                  <a:gd name="T55" fmla="*/ 90 h 303"/>
                                  <a:gd name="T56" fmla="*/ 203 w 278"/>
                                  <a:gd name="T57" fmla="*/ 98 h 303"/>
                                  <a:gd name="T58" fmla="*/ 213 w 278"/>
                                  <a:gd name="T59" fmla="*/ 85 h 303"/>
                                  <a:gd name="T60" fmla="*/ 199 w 278"/>
                                  <a:gd name="T61" fmla="*/ 32 h 303"/>
                                  <a:gd name="T62" fmla="*/ 200 w 278"/>
                                  <a:gd name="T63" fmla="*/ 5 h 303"/>
                                  <a:gd name="T64" fmla="*/ 211 w 278"/>
                                  <a:gd name="T65" fmla="*/ 0 h 303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  <a:cxn ang="0">
                                    <a:pos x="T6" y="T7"/>
                                  </a:cxn>
                                  <a:cxn ang="0">
                                    <a:pos x="T8" y="T9"/>
                                  </a:cxn>
                                  <a:cxn ang="0">
                                    <a:pos x="T10" y="T11"/>
                                  </a:cxn>
                                  <a:cxn ang="0">
                                    <a:pos x="T12" y="T13"/>
                                  </a:cxn>
                                  <a:cxn ang="0">
                                    <a:pos x="T14" y="T15"/>
                                  </a:cxn>
                                  <a:cxn ang="0">
                                    <a:pos x="T16" y="T17"/>
                                  </a:cxn>
                                  <a:cxn ang="0">
                                    <a:pos x="T18" y="T19"/>
                                  </a:cxn>
                                  <a:cxn ang="0">
                                    <a:pos x="T20" y="T21"/>
                                  </a:cxn>
                                  <a:cxn ang="0">
                                    <a:pos x="T22" y="T23"/>
                                  </a:cxn>
                                  <a:cxn ang="0">
                                    <a:pos x="T24" y="T25"/>
                                  </a:cxn>
                                  <a:cxn ang="0">
                                    <a:pos x="T26" y="T27"/>
                                  </a:cxn>
                                  <a:cxn ang="0">
                                    <a:pos x="T28" y="T29"/>
                                  </a:cxn>
                                  <a:cxn ang="0">
                                    <a:pos x="T30" y="T31"/>
                                  </a:cxn>
                                  <a:cxn ang="0">
                                    <a:pos x="T32" y="T33"/>
                                  </a:cxn>
                                  <a:cxn ang="0">
                                    <a:pos x="T34" y="T35"/>
                                  </a:cxn>
                                  <a:cxn ang="0">
                                    <a:pos x="T36" y="T37"/>
                                  </a:cxn>
                                  <a:cxn ang="0">
                                    <a:pos x="T38" y="T39"/>
                                  </a:cxn>
                                  <a:cxn ang="0">
                                    <a:pos x="T40" y="T41"/>
                                  </a:cxn>
                                  <a:cxn ang="0">
                                    <a:pos x="T42" y="T43"/>
                                  </a:cxn>
                                  <a:cxn ang="0">
                                    <a:pos x="T44" y="T45"/>
                                  </a:cxn>
                                  <a:cxn ang="0">
                                    <a:pos x="T46" y="T47"/>
                                  </a:cxn>
                                  <a:cxn ang="0">
                                    <a:pos x="T48" y="T49"/>
                                  </a:cxn>
                                  <a:cxn ang="0">
                                    <a:pos x="T50" y="T51"/>
                                  </a:cxn>
                                  <a:cxn ang="0">
                                    <a:pos x="T52" y="T53"/>
                                  </a:cxn>
                                  <a:cxn ang="0">
                                    <a:pos x="T54" y="T55"/>
                                  </a:cxn>
                                  <a:cxn ang="0">
                                    <a:pos x="T56" y="T57"/>
                                  </a:cxn>
                                  <a:cxn ang="0">
                                    <a:pos x="T58" y="T59"/>
                                  </a:cxn>
                                  <a:cxn ang="0">
                                    <a:pos x="T60" y="T61"/>
                                  </a:cxn>
                                  <a:cxn ang="0">
                                    <a:pos x="T62" y="T63"/>
                                  </a:cxn>
                                  <a:cxn ang="0">
                                    <a:pos x="T64" y="T65"/>
                                  </a:cxn>
                                </a:cxnLst>
                                <a:rect l="0" t="0" r="r" b="b"/>
                                <a:pathLst>
                                  <a:path w="278" h="303">
                                    <a:moveTo>
                                      <a:pt x="211" y="0"/>
                                    </a:moveTo>
                                    <a:lnTo>
                                      <a:pt x="224" y="54"/>
                                    </a:lnTo>
                                    <a:lnTo>
                                      <a:pt x="248" y="89"/>
                                    </a:lnTo>
                                    <a:lnTo>
                                      <a:pt x="268" y="97"/>
                                    </a:lnTo>
                                    <a:lnTo>
                                      <a:pt x="265" y="117"/>
                                    </a:lnTo>
                                    <a:lnTo>
                                      <a:pt x="238" y="119"/>
                                    </a:lnTo>
                                    <a:lnTo>
                                      <a:pt x="265" y="140"/>
                                    </a:lnTo>
                                    <a:lnTo>
                                      <a:pt x="278" y="164"/>
                                    </a:lnTo>
                                    <a:lnTo>
                                      <a:pt x="268" y="181"/>
                                    </a:lnTo>
                                    <a:lnTo>
                                      <a:pt x="249" y="181"/>
                                    </a:lnTo>
                                    <a:lnTo>
                                      <a:pt x="251" y="215"/>
                                    </a:lnTo>
                                    <a:lnTo>
                                      <a:pt x="244" y="276"/>
                                    </a:lnTo>
                                    <a:lnTo>
                                      <a:pt x="139" y="303"/>
                                    </a:lnTo>
                                    <a:lnTo>
                                      <a:pt x="124" y="286"/>
                                    </a:lnTo>
                                    <a:lnTo>
                                      <a:pt x="77" y="299"/>
                                    </a:lnTo>
                                    <a:lnTo>
                                      <a:pt x="50" y="272"/>
                                    </a:lnTo>
                                    <a:lnTo>
                                      <a:pt x="50" y="249"/>
                                    </a:lnTo>
                                    <a:lnTo>
                                      <a:pt x="31" y="248"/>
                                    </a:lnTo>
                                    <a:lnTo>
                                      <a:pt x="38" y="225"/>
                                    </a:lnTo>
                                    <a:lnTo>
                                      <a:pt x="0" y="228"/>
                                    </a:lnTo>
                                    <a:lnTo>
                                      <a:pt x="4" y="190"/>
                                    </a:lnTo>
                                    <a:lnTo>
                                      <a:pt x="21" y="121"/>
                                    </a:lnTo>
                                    <a:lnTo>
                                      <a:pt x="59" y="122"/>
                                    </a:lnTo>
                                    <a:lnTo>
                                      <a:pt x="73" y="105"/>
                                    </a:lnTo>
                                    <a:lnTo>
                                      <a:pt x="72" y="66"/>
                                    </a:lnTo>
                                    <a:lnTo>
                                      <a:pt x="101" y="64"/>
                                    </a:lnTo>
                                    <a:lnTo>
                                      <a:pt x="117" y="45"/>
                                    </a:lnTo>
                                    <a:lnTo>
                                      <a:pt x="172" y="90"/>
                                    </a:lnTo>
                                    <a:lnTo>
                                      <a:pt x="203" y="98"/>
                                    </a:lnTo>
                                    <a:lnTo>
                                      <a:pt x="213" y="85"/>
                                    </a:lnTo>
                                    <a:lnTo>
                                      <a:pt x="199" y="32"/>
                                    </a:lnTo>
                                    <a:lnTo>
                                      <a:pt x="200" y="5"/>
                                    </a:lnTo>
                                    <a:lnTo>
                                      <a:pt x="211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BFBFBF"/>
                              </a:solidFill>
                              <a:ln w="0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prstDash val="solid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>
                                <a:lvl1pPr marL="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457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914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1371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18288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22860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27432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32004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3657600" indent="0">
                                  <a:defRPr sz="1100"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endParaRPr lang="sv-SE"/>
                              </a:p>
                            </p:txBody>
                          </p:sp>
                        </p:grpSp>
                        <p:sp>
                          <p:nvSpPr>
                            <p:cNvPr id="138" name="Sala">
                              <a:extLst>
                                <a:ext uri="{FF2B5EF4-FFF2-40B4-BE49-F238E27FC236}">
                                  <a16:creationId xmlns:a16="http://schemas.microsoft.com/office/drawing/2014/main" id="{00000000-0008-0000-0200-00007C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8468136" y="2320586"/>
                              <a:ext cx="321591" cy="376140"/>
                            </a:xfrm>
                            <a:custGeom>
                              <a:avLst/>
                              <a:gdLst>
                                <a:gd name="T0" fmla="*/ 192 w 233"/>
                                <a:gd name="T1" fmla="*/ 0 h 270"/>
                                <a:gd name="T2" fmla="*/ 203 w 233"/>
                                <a:gd name="T3" fmla="*/ 55 h 270"/>
                                <a:gd name="T4" fmla="*/ 188 w 233"/>
                                <a:gd name="T5" fmla="*/ 62 h 270"/>
                                <a:gd name="T6" fmla="*/ 195 w 233"/>
                                <a:gd name="T7" fmla="*/ 101 h 270"/>
                                <a:gd name="T8" fmla="*/ 187 w 233"/>
                                <a:gd name="T9" fmla="*/ 116 h 270"/>
                                <a:gd name="T10" fmla="*/ 218 w 233"/>
                                <a:gd name="T11" fmla="*/ 147 h 270"/>
                                <a:gd name="T12" fmla="*/ 224 w 233"/>
                                <a:gd name="T13" fmla="*/ 179 h 270"/>
                                <a:gd name="T14" fmla="*/ 217 w 233"/>
                                <a:gd name="T15" fmla="*/ 194 h 270"/>
                                <a:gd name="T16" fmla="*/ 233 w 233"/>
                                <a:gd name="T17" fmla="*/ 211 h 270"/>
                                <a:gd name="T18" fmla="*/ 224 w 233"/>
                                <a:gd name="T19" fmla="*/ 237 h 270"/>
                                <a:gd name="T20" fmla="*/ 207 w 233"/>
                                <a:gd name="T21" fmla="*/ 260 h 270"/>
                                <a:gd name="T22" fmla="*/ 187 w 233"/>
                                <a:gd name="T23" fmla="*/ 251 h 270"/>
                                <a:gd name="T24" fmla="*/ 179 w 233"/>
                                <a:gd name="T25" fmla="*/ 270 h 270"/>
                                <a:gd name="T26" fmla="*/ 163 w 233"/>
                                <a:gd name="T27" fmla="*/ 268 h 270"/>
                                <a:gd name="T28" fmla="*/ 160 w 233"/>
                                <a:gd name="T29" fmla="*/ 243 h 270"/>
                                <a:gd name="T30" fmla="*/ 115 w 233"/>
                                <a:gd name="T31" fmla="*/ 220 h 270"/>
                                <a:gd name="T32" fmla="*/ 59 w 233"/>
                                <a:gd name="T33" fmla="*/ 258 h 270"/>
                                <a:gd name="T34" fmla="*/ 38 w 233"/>
                                <a:gd name="T35" fmla="*/ 239 h 270"/>
                                <a:gd name="T36" fmla="*/ 35 w 233"/>
                                <a:gd name="T37" fmla="*/ 211 h 270"/>
                                <a:gd name="T38" fmla="*/ 4 w 233"/>
                                <a:gd name="T39" fmla="*/ 188 h 270"/>
                                <a:gd name="T40" fmla="*/ 0 w 233"/>
                                <a:gd name="T41" fmla="*/ 158 h 270"/>
                                <a:gd name="T42" fmla="*/ 13 w 233"/>
                                <a:gd name="T43" fmla="*/ 129 h 270"/>
                                <a:gd name="T44" fmla="*/ 30 w 233"/>
                                <a:gd name="T45" fmla="*/ 126 h 270"/>
                                <a:gd name="T46" fmla="*/ 29 w 233"/>
                                <a:gd name="T47" fmla="*/ 79 h 270"/>
                                <a:gd name="T48" fmla="*/ 89 w 233"/>
                                <a:gd name="T49" fmla="*/ 74 h 270"/>
                                <a:gd name="T50" fmla="*/ 102 w 233"/>
                                <a:gd name="T51" fmla="*/ 49 h 270"/>
                                <a:gd name="T52" fmla="*/ 132 w 233"/>
                                <a:gd name="T53" fmla="*/ 31 h 270"/>
                                <a:gd name="T54" fmla="*/ 132 w 233"/>
                                <a:gd name="T55" fmla="*/ 11 h 270"/>
                                <a:gd name="T56" fmla="*/ 149 w 233"/>
                                <a:gd name="T57" fmla="*/ 4 h 270"/>
                                <a:gd name="T58" fmla="*/ 192 w 233"/>
                                <a:gd name="T59" fmla="*/ 0 h 270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  <a:cxn ang="0">
                                  <a:pos x="T58" y="T59"/>
                                </a:cxn>
                              </a:cxnLst>
                              <a:rect l="0" t="0" r="r" b="b"/>
                              <a:pathLst>
                                <a:path w="233" h="270">
                                  <a:moveTo>
                                    <a:pt x="192" y="0"/>
                                  </a:moveTo>
                                  <a:lnTo>
                                    <a:pt x="203" y="55"/>
                                  </a:lnTo>
                                  <a:lnTo>
                                    <a:pt x="188" y="62"/>
                                  </a:lnTo>
                                  <a:lnTo>
                                    <a:pt x="195" y="101"/>
                                  </a:lnTo>
                                  <a:lnTo>
                                    <a:pt x="187" y="116"/>
                                  </a:lnTo>
                                  <a:lnTo>
                                    <a:pt x="218" y="147"/>
                                  </a:lnTo>
                                  <a:lnTo>
                                    <a:pt x="224" y="179"/>
                                  </a:lnTo>
                                  <a:lnTo>
                                    <a:pt x="217" y="194"/>
                                  </a:lnTo>
                                  <a:lnTo>
                                    <a:pt x="233" y="211"/>
                                  </a:lnTo>
                                  <a:lnTo>
                                    <a:pt x="224" y="237"/>
                                  </a:lnTo>
                                  <a:lnTo>
                                    <a:pt x="207" y="260"/>
                                  </a:lnTo>
                                  <a:lnTo>
                                    <a:pt x="187" y="251"/>
                                  </a:lnTo>
                                  <a:lnTo>
                                    <a:pt x="179" y="270"/>
                                  </a:lnTo>
                                  <a:lnTo>
                                    <a:pt x="163" y="268"/>
                                  </a:lnTo>
                                  <a:lnTo>
                                    <a:pt x="160" y="243"/>
                                  </a:lnTo>
                                  <a:lnTo>
                                    <a:pt x="115" y="220"/>
                                  </a:lnTo>
                                  <a:lnTo>
                                    <a:pt x="59" y="258"/>
                                  </a:lnTo>
                                  <a:lnTo>
                                    <a:pt x="38" y="239"/>
                                  </a:lnTo>
                                  <a:lnTo>
                                    <a:pt x="35" y="211"/>
                                  </a:lnTo>
                                  <a:lnTo>
                                    <a:pt x="4" y="188"/>
                                  </a:lnTo>
                                  <a:lnTo>
                                    <a:pt x="0" y="158"/>
                                  </a:lnTo>
                                  <a:lnTo>
                                    <a:pt x="13" y="129"/>
                                  </a:lnTo>
                                  <a:lnTo>
                                    <a:pt x="30" y="126"/>
                                  </a:lnTo>
                                  <a:lnTo>
                                    <a:pt x="29" y="79"/>
                                  </a:lnTo>
                                  <a:lnTo>
                                    <a:pt x="89" y="74"/>
                                  </a:lnTo>
                                  <a:lnTo>
                                    <a:pt x="102" y="49"/>
                                  </a:lnTo>
                                  <a:lnTo>
                                    <a:pt x="132" y="31"/>
                                  </a:lnTo>
                                  <a:lnTo>
                                    <a:pt x="132" y="11"/>
                                  </a:lnTo>
                                  <a:lnTo>
                                    <a:pt x="149" y="4"/>
                                  </a:lnTo>
                                  <a:lnTo>
                                    <a:pt x="192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39" name="Heby">
                              <a:extLst>
                                <a:ext uri="{FF2B5EF4-FFF2-40B4-BE49-F238E27FC236}">
                                  <a16:creationId xmlns:a16="http://schemas.microsoft.com/office/drawing/2014/main" id="{00000000-0008-0000-0200-00007D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8726236" y="2223797"/>
                              <a:ext cx="291226" cy="417609"/>
                            </a:xfrm>
                            <a:custGeom>
                              <a:avLst/>
                              <a:gdLst>
                                <a:gd name="T0" fmla="*/ 156 w 211"/>
                                <a:gd name="T1" fmla="*/ 0 h 299"/>
                                <a:gd name="T2" fmla="*/ 181 w 211"/>
                                <a:gd name="T3" fmla="*/ 12 h 299"/>
                                <a:gd name="T4" fmla="*/ 179 w 211"/>
                                <a:gd name="T5" fmla="*/ 30 h 299"/>
                                <a:gd name="T6" fmla="*/ 211 w 211"/>
                                <a:gd name="T7" fmla="*/ 50 h 299"/>
                                <a:gd name="T8" fmla="*/ 196 w 211"/>
                                <a:gd name="T9" fmla="*/ 103 h 299"/>
                                <a:gd name="T10" fmla="*/ 191 w 211"/>
                                <a:gd name="T11" fmla="*/ 127 h 299"/>
                                <a:gd name="T12" fmla="*/ 194 w 211"/>
                                <a:gd name="T13" fmla="*/ 153 h 299"/>
                                <a:gd name="T14" fmla="*/ 179 w 211"/>
                                <a:gd name="T15" fmla="*/ 169 h 299"/>
                                <a:gd name="T16" fmla="*/ 162 w 211"/>
                                <a:gd name="T17" fmla="*/ 165 h 299"/>
                                <a:gd name="T18" fmla="*/ 155 w 211"/>
                                <a:gd name="T19" fmla="*/ 187 h 299"/>
                                <a:gd name="T20" fmla="*/ 134 w 211"/>
                                <a:gd name="T21" fmla="*/ 191 h 299"/>
                                <a:gd name="T22" fmla="*/ 128 w 211"/>
                                <a:gd name="T23" fmla="*/ 204 h 299"/>
                                <a:gd name="T24" fmla="*/ 141 w 211"/>
                                <a:gd name="T25" fmla="*/ 217 h 299"/>
                                <a:gd name="T26" fmla="*/ 140 w 211"/>
                                <a:gd name="T27" fmla="*/ 265 h 299"/>
                                <a:gd name="T28" fmla="*/ 107 w 211"/>
                                <a:gd name="T29" fmla="*/ 299 h 299"/>
                                <a:gd name="T30" fmla="*/ 84 w 211"/>
                                <a:gd name="T31" fmla="*/ 274 h 299"/>
                                <a:gd name="T32" fmla="*/ 46 w 211"/>
                                <a:gd name="T33" fmla="*/ 280 h 299"/>
                                <a:gd name="T34" fmla="*/ 30 w 211"/>
                                <a:gd name="T35" fmla="*/ 263 h 299"/>
                                <a:gd name="T36" fmla="*/ 37 w 211"/>
                                <a:gd name="T37" fmla="*/ 248 h 299"/>
                                <a:gd name="T38" fmla="*/ 31 w 211"/>
                                <a:gd name="T39" fmla="*/ 216 h 299"/>
                                <a:gd name="T40" fmla="*/ 0 w 211"/>
                                <a:gd name="T41" fmla="*/ 185 h 299"/>
                                <a:gd name="T42" fmla="*/ 8 w 211"/>
                                <a:gd name="T43" fmla="*/ 170 h 299"/>
                                <a:gd name="T44" fmla="*/ 1 w 211"/>
                                <a:gd name="T45" fmla="*/ 131 h 299"/>
                                <a:gd name="T46" fmla="*/ 16 w 211"/>
                                <a:gd name="T47" fmla="*/ 124 h 299"/>
                                <a:gd name="T48" fmla="*/ 5 w 211"/>
                                <a:gd name="T49" fmla="*/ 69 h 299"/>
                                <a:gd name="T50" fmla="*/ 34 w 211"/>
                                <a:gd name="T51" fmla="*/ 69 h 299"/>
                                <a:gd name="T52" fmla="*/ 58 w 211"/>
                                <a:gd name="T53" fmla="*/ 45 h 299"/>
                                <a:gd name="T54" fmla="*/ 55 w 211"/>
                                <a:gd name="T55" fmla="*/ 31 h 299"/>
                                <a:gd name="T56" fmla="*/ 66 w 211"/>
                                <a:gd name="T57" fmla="*/ 17 h 299"/>
                                <a:gd name="T58" fmla="*/ 127 w 211"/>
                                <a:gd name="T59" fmla="*/ 26 h 299"/>
                                <a:gd name="T60" fmla="*/ 156 w 211"/>
                                <a:gd name="T61" fmla="*/ 0 h 299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  <a:cxn ang="0">
                                  <a:pos x="T58" y="T59"/>
                                </a:cxn>
                                <a:cxn ang="0">
                                  <a:pos x="T60" y="T61"/>
                                </a:cxn>
                              </a:cxnLst>
                              <a:rect l="0" t="0" r="r" b="b"/>
                              <a:pathLst>
                                <a:path w="211" h="299">
                                  <a:moveTo>
                                    <a:pt x="156" y="0"/>
                                  </a:moveTo>
                                  <a:lnTo>
                                    <a:pt x="181" y="12"/>
                                  </a:lnTo>
                                  <a:lnTo>
                                    <a:pt x="179" y="30"/>
                                  </a:lnTo>
                                  <a:lnTo>
                                    <a:pt x="211" y="50"/>
                                  </a:lnTo>
                                  <a:lnTo>
                                    <a:pt x="196" y="103"/>
                                  </a:lnTo>
                                  <a:lnTo>
                                    <a:pt x="191" y="127"/>
                                  </a:lnTo>
                                  <a:lnTo>
                                    <a:pt x="194" y="153"/>
                                  </a:lnTo>
                                  <a:lnTo>
                                    <a:pt x="179" y="169"/>
                                  </a:lnTo>
                                  <a:lnTo>
                                    <a:pt x="162" y="165"/>
                                  </a:lnTo>
                                  <a:lnTo>
                                    <a:pt x="155" y="187"/>
                                  </a:lnTo>
                                  <a:lnTo>
                                    <a:pt x="134" y="191"/>
                                  </a:lnTo>
                                  <a:lnTo>
                                    <a:pt x="128" y="204"/>
                                  </a:lnTo>
                                  <a:lnTo>
                                    <a:pt x="141" y="217"/>
                                  </a:lnTo>
                                  <a:lnTo>
                                    <a:pt x="140" y="265"/>
                                  </a:lnTo>
                                  <a:lnTo>
                                    <a:pt x="107" y="299"/>
                                  </a:lnTo>
                                  <a:lnTo>
                                    <a:pt x="84" y="274"/>
                                  </a:lnTo>
                                  <a:lnTo>
                                    <a:pt x="46" y="280"/>
                                  </a:lnTo>
                                  <a:lnTo>
                                    <a:pt x="30" y="263"/>
                                  </a:lnTo>
                                  <a:lnTo>
                                    <a:pt x="37" y="248"/>
                                  </a:lnTo>
                                  <a:lnTo>
                                    <a:pt x="31" y="216"/>
                                  </a:lnTo>
                                  <a:lnTo>
                                    <a:pt x="0" y="185"/>
                                  </a:lnTo>
                                  <a:lnTo>
                                    <a:pt x="8" y="170"/>
                                  </a:lnTo>
                                  <a:lnTo>
                                    <a:pt x="1" y="131"/>
                                  </a:lnTo>
                                  <a:lnTo>
                                    <a:pt x="16" y="124"/>
                                  </a:lnTo>
                                  <a:lnTo>
                                    <a:pt x="5" y="69"/>
                                  </a:lnTo>
                                  <a:lnTo>
                                    <a:pt x="34" y="69"/>
                                  </a:lnTo>
                                  <a:lnTo>
                                    <a:pt x="58" y="45"/>
                                  </a:lnTo>
                                  <a:lnTo>
                                    <a:pt x="55" y="31"/>
                                  </a:lnTo>
                                  <a:lnTo>
                                    <a:pt x="66" y="17"/>
                                  </a:lnTo>
                                  <a:lnTo>
                                    <a:pt x="127" y="26"/>
                                  </a:lnTo>
                                  <a:lnTo>
                                    <a:pt x="156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40" name="Enköping">
                              <a:extLst>
                                <a:ext uri="{FF2B5EF4-FFF2-40B4-BE49-F238E27FC236}">
                                  <a16:creationId xmlns:a16="http://schemas.microsoft.com/office/drawing/2014/main" id="{00000000-0008-0000-0200-00007E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8753840" y="2593022"/>
                              <a:ext cx="334012" cy="348479"/>
                            </a:xfrm>
                            <a:custGeom>
                              <a:avLst/>
                              <a:gdLst>
                                <a:gd name="T0" fmla="*/ 120 w 242"/>
                                <a:gd name="T1" fmla="*/ 0 h 250"/>
                                <a:gd name="T2" fmla="*/ 129 w 242"/>
                                <a:gd name="T3" fmla="*/ 10 h 250"/>
                                <a:gd name="T4" fmla="*/ 131 w 242"/>
                                <a:gd name="T5" fmla="*/ 30 h 250"/>
                                <a:gd name="T6" fmla="*/ 148 w 242"/>
                                <a:gd name="T7" fmla="*/ 30 h 250"/>
                                <a:gd name="T8" fmla="*/ 173 w 242"/>
                                <a:gd name="T9" fmla="*/ 58 h 250"/>
                                <a:gd name="T10" fmla="*/ 184 w 242"/>
                                <a:gd name="T11" fmla="*/ 48 h 250"/>
                                <a:gd name="T12" fmla="*/ 203 w 242"/>
                                <a:gd name="T13" fmla="*/ 58 h 250"/>
                                <a:gd name="T14" fmla="*/ 205 w 242"/>
                                <a:gd name="T15" fmla="*/ 87 h 250"/>
                                <a:gd name="T16" fmla="*/ 235 w 242"/>
                                <a:gd name="T17" fmla="*/ 91 h 250"/>
                                <a:gd name="T18" fmla="*/ 242 w 242"/>
                                <a:gd name="T19" fmla="*/ 102 h 250"/>
                                <a:gd name="T20" fmla="*/ 229 w 242"/>
                                <a:gd name="T21" fmla="*/ 128 h 250"/>
                                <a:gd name="T22" fmla="*/ 201 w 242"/>
                                <a:gd name="T23" fmla="*/ 163 h 250"/>
                                <a:gd name="T24" fmla="*/ 196 w 242"/>
                                <a:gd name="T25" fmla="*/ 171 h 250"/>
                                <a:gd name="T26" fmla="*/ 221 w 242"/>
                                <a:gd name="T27" fmla="*/ 218 h 250"/>
                                <a:gd name="T28" fmla="*/ 221 w 242"/>
                                <a:gd name="T29" fmla="*/ 250 h 250"/>
                                <a:gd name="T30" fmla="*/ 194 w 242"/>
                                <a:gd name="T31" fmla="*/ 250 h 250"/>
                                <a:gd name="T32" fmla="*/ 153 w 242"/>
                                <a:gd name="T33" fmla="*/ 214 h 250"/>
                                <a:gd name="T34" fmla="*/ 118 w 242"/>
                                <a:gd name="T35" fmla="*/ 200 h 250"/>
                                <a:gd name="T36" fmla="*/ 98 w 242"/>
                                <a:gd name="T37" fmla="*/ 204 h 250"/>
                                <a:gd name="T38" fmla="*/ 76 w 242"/>
                                <a:gd name="T39" fmla="*/ 217 h 250"/>
                                <a:gd name="T40" fmla="*/ 52 w 242"/>
                                <a:gd name="T41" fmla="*/ 196 h 250"/>
                                <a:gd name="T42" fmla="*/ 40 w 242"/>
                                <a:gd name="T43" fmla="*/ 131 h 250"/>
                                <a:gd name="T44" fmla="*/ 17 w 242"/>
                                <a:gd name="T45" fmla="*/ 95 h 250"/>
                                <a:gd name="T46" fmla="*/ 0 w 242"/>
                                <a:gd name="T47" fmla="*/ 64 h 250"/>
                                <a:gd name="T48" fmla="*/ 17 w 242"/>
                                <a:gd name="T49" fmla="*/ 41 h 250"/>
                                <a:gd name="T50" fmla="*/ 26 w 242"/>
                                <a:gd name="T51" fmla="*/ 15 h 250"/>
                                <a:gd name="T52" fmla="*/ 64 w 242"/>
                                <a:gd name="T53" fmla="*/ 9 h 250"/>
                                <a:gd name="T54" fmla="*/ 87 w 242"/>
                                <a:gd name="T55" fmla="*/ 34 h 250"/>
                                <a:gd name="T56" fmla="*/ 120 w 242"/>
                                <a:gd name="T57" fmla="*/ 0 h 250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</a:cxnLst>
                              <a:rect l="0" t="0" r="r" b="b"/>
                              <a:pathLst>
                                <a:path w="242" h="250">
                                  <a:moveTo>
                                    <a:pt x="120" y="0"/>
                                  </a:moveTo>
                                  <a:lnTo>
                                    <a:pt x="129" y="10"/>
                                  </a:lnTo>
                                  <a:lnTo>
                                    <a:pt x="131" y="30"/>
                                  </a:lnTo>
                                  <a:lnTo>
                                    <a:pt x="148" y="30"/>
                                  </a:lnTo>
                                  <a:lnTo>
                                    <a:pt x="173" y="58"/>
                                  </a:lnTo>
                                  <a:lnTo>
                                    <a:pt x="184" y="48"/>
                                  </a:lnTo>
                                  <a:lnTo>
                                    <a:pt x="203" y="58"/>
                                  </a:lnTo>
                                  <a:lnTo>
                                    <a:pt x="205" y="87"/>
                                  </a:lnTo>
                                  <a:lnTo>
                                    <a:pt x="235" y="91"/>
                                  </a:lnTo>
                                  <a:lnTo>
                                    <a:pt x="242" y="102"/>
                                  </a:lnTo>
                                  <a:lnTo>
                                    <a:pt x="229" y="128"/>
                                  </a:lnTo>
                                  <a:lnTo>
                                    <a:pt x="201" y="163"/>
                                  </a:lnTo>
                                  <a:lnTo>
                                    <a:pt x="196" y="171"/>
                                  </a:lnTo>
                                  <a:lnTo>
                                    <a:pt x="221" y="218"/>
                                  </a:lnTo>
                                  <a:lnTo>
                                    <a:pt x="221" y="250"/>
                                  </a:lnTo>
                                  <a:lnTo>
                                    <a:pt x="194" y="250"/>
                                  </a:lnTo>
                                  <a:lnTo>
                                    <a:pt x="153" y="214"/>
                                  </a:lnTo>
                                  <a:lnTo>
                                    <a:pt x="118" y="200"/>
                                  </a:lnTo>
                                  <a:lnTo>
                                    <a:pt x="98" y="204"/>
                                  </a:lnTo>
                                  <a:lnTo>
                                    <a:pt x="76" y="217"/>
                                  </a:lnTo>
                                  <a:lnTo>
                                    <a:pt x="52" y="196"/>
                                  </a:lnTo>
                                  <a:lnTo>
                                    <a:pt x="40" y="131"/>
                                  </a:lnTo>
                                  <a:lnTo>
                                    <a:pt x="17" y="95"/>
                                  </a:lnTo>
                                  <a:lnTo>
                                    <a:pt x="0" y="64"/>
                                  </a:lnTo>
                                  <a:lnTo>
                                    <a:pt x="17" y="41"/>
                                  </a:lnTo>
                                  <a:lnTo>
                                    <a:pt x="26" y="15"/>
                                  </a:lnTo>
                                  <a:lnTo>
                                    <a:pt x="64" y="9"/>
                                  </a:lnTo>
                                  <a:lnTo>
                                    <a:pt x="87" y="34"/>
                                  </a:lnTo>
                                  <a:lnTo>
                                    <a:pt x="120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41" name="Håbo">
                              <a:extLst>
                                <a:ext uri="{FF2B5EF4-FFF2-40B4-BE49-F238E27FC236}">
                                  <a16:creationId xmlns:a16="http://schemas.microsoft.com/office/drawing/2014/main" id="{00000000-0008-0000-0200-00007F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9031265" y="2717472"/>
                              <a:ext cx="126961" cy="179773"/>
                            </a:xfrm>
                            <a:custGeom>
                              <a:avLst/>
                              <a:gdLst>
                                <a:gd name="T0" fmla="*/ 74 w 91"/>
                                <a:gd name="T1" fmla="*/ 0 h 129"/>
                                <a:gd name="T2" fmla="*/ 83 w 91"/>
                                <a:gd name="T3" fmla="*/ 21 h 129"/>
                                <a:gd name="T4" fmla="*/ 86 w 91"/>
                                <a:gd name="T5" fmla="*/ 24 h 129"/>
                                <a:gd name="T6" fmla="*/ 91 w 91"/>
                                <a:gd name="T7" fmla="*/ 39 h 129"/>
                                <a:gd name="T8" fmla="*/ 82 w 91"/>
                                <a:gd name="T9" fmla="*/ 44 h 129"/>
                                <a:gd name="T10" fmla="*/ 72 w 91"/>
                                <a:gd name="T11" fmla="*/ 49 h 129"/>
                                <a:gd name="T12" fmla="*/ 68 w 91"/>
                                <a:gd name="T13" fmla="*/ 56 h 129"/>
                                <a:gd name="T14" fmla="*/ 55 w 91"/>
                                <a:gd name="T15" fmla="*/ 64 h 129"/>
                                <a:gd name="T16" fmla="*/ 51 w 91"/>
                                <a:gd name="T17" fmla="*/ 74 h 129"/>
                                <a:gd name="T18" fmla="*/ 54 w 91"/>
                                <a:gd name="T19" fmla="*/ 86 h 129"/>
                                <a:gd name="T20" fmla="*/ 66 w 91"/>
                                <a:gd name="T21" fmla="*/ 97 h 129"/>
                                <a:gd name="T22" fmla="*/ 65 w 91"/>
                                <a:gd name="T23" fmla="*/ 106 h 129"/>
                                <a:gd name="T24" fmla="*/ 62 w 91"/>
                                <a:gd name="T25" fmla="*/ 116 h 129"/>
                                <a:gd name="T26" fmla="*/ 58 w 91"/>
                                <a:gd name="T27" fmla="*/ 121 h 129"/>
                                <a:gd name="T28" fmla="*/ 53 w 91"/>
                                <a:gd name="T29" fmla="*/ 129 h 129"/>
                                <a:gd name="T30" fmla="*/ 45 w 91"/>
                                <a:gd name="T31" fmla="*/ 124 h 129"/>
                                <a:gd name="T32" fmla="*/ 34 w 91"/>
                                <a:gd name="T33" fmla="*/ 116 h 129"/>
                                <a:gd name="T34" fmla="*/ 25 w 91"/>
                                <a:gd name="T35" fmla="*/ 104 h 129"/>
                                <a:gd name="T36" fmla="*/ 15 w 91"/>
                                <a:gd name="T37" fmla="*/ 90 h 129"/>
                                <a:gd name="T38" fmla="*/ 11 w 91"/>
                                <a:gd name="T39" fmla="*/ 82 h 129"/>
                                <a:gd name="T40" fmla="*/ 10 w 91"/>
                                <a:gd name="T41" fmla="*/ 72 h 129"/>
                                <a:gd name="T42" fmla="*/ 0 w 91"/>
                                <a:gd name="T43" fmla="*/ 76 h 129"/>
                                <a:gd name="T44" fmla="*/ 28 w 91"/>
                                <a:gd name="T45" fmla="*/ 39 h 129"/>
                                <a:gd name="T46" fmla="*/ 41 w 91"/>
                                <a:gd name="T47" fmla="*/ 13 h 129"/>
                                <a:gd name="T48" fmla="*/ 34 w 91"/>
                                <a:gd name="T49" fmla="*/ 2 h 129"/>
                                <a:gd name="T50" fmla="*/ 74 w 91"/>
                                <a:gd name="T51" fmla="*/ 0 h 129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</a:cxnLst>
                              <a:rect l="0" t="0" r="r" b="b"/>
                              <a:pathLst>
                                <a:path w="91" h="129">
                                  <a:moveTo>
                                    <a:pt x="74" y="0"/>
                                  </a:moveTo>
                                  <a:lnTo>
                                    <a:pt x="83" y="21"/>
                                  </a:lnTo>
                                  <a:lnTo>
                                    <a:pt x="86" y="24"/>
                                  </a:lnTo>
                                  <a:lnTo>
                                    <a:pt x="91" y="39"/>
                                  </a:lnTo>
                                  <a:lnTo>
                                    <a:pt x="82" y="44"/>
                                  </a:lnTo>
                                  <a:lnTo>
                                    <a:pt x="72" y="49"/>
                                  </a:lnTo>
                                  <a:lnTo>
                                    <a:pt x="68" y="56"/>
                                  </a:lnTo>
                                  <a:lnTo>
                                    <a:pt x="55" y="64"/>
                                  </a:lnTo>
                                  <a:lnTo>
                                    <a:pt x="51" y="74"/>
                                  </a:lnTo>
                                  <a:lnTo>
                                    <a:pt x="54" y="86"/>
                                  </a:lnTo>
                                  <a:lnTo>
                                    <a:pt x="66" y="97"/>
                                  </a:lnTo>
                                  <a:lnTo>
                                    <a:pt x="65" y="106"/>
                                  </a:lnTo>
                                  <a:lnTo>
                                    <a:pt x="62" y="116"/>
                                  </a:lnTo>
                                  <a:lnTo>
                                    <a:pt x="58" y="121"/>
                                  </a:lnTo>
                                  <a:lnTo>
                                    <a:pt x="53" y="129"/>
                                  </a:lnTo>
                                  <a:lnTo>
                                    <a:pt x="45" y="124"/>
                                  </a:lnTo>
                                  <a:lnTo>
                                    <a:pt x="34" y="116"/>
                                  </a:lnTo>
                                  <a:lnTo>
                                    <a:pt x="25" y="104"/>
                                  </a:lnTo>
                                  <a:lnTo>
                                    <a:pt x="15" y="90"/>
                                  </a:lnTo>
                                  <a:lnTo>
                                    <a:pt x="11" y="82"/>
                                  </a:lnTo>
                                  <a:lnTo>
                                    <a:pt x="10" y="72"/>
                                  </a:lnTo>
                                  <a:lnTo>
                                    <a:pt x="0" y="76"/>
                                  </a:lnTo>
                                  <a:lnTo>
                                    <a:pt x="28" y="39"/>
                                  </a:lnTo>
                                  <a:lnTo>
                                    <a:pt x="41" y="13"/>
                                  </a:lnTo>
                                  <a:lnTo>
                                    <a:pt x="34" y="2"/>
                                  </a:lnTo>
                                  <a:lnTo>
                                    <a:pt x="74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279EC8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42" name="Knivsta">
                              <a:extLst>
                                <a:ext uri="{FF2B5EF4-FFF2-40B4-BE49-F238E27FC236}">
                                  <a16:creationId xmlns:a16="http://schemas.microsoft.com/office/drawing/2014/main" id="{00000000-0008-0000-0200-000080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9133401" y="2626215"/>
                              <a:ext cx="226335" cy="146579"/>
                            </a:xfrm>
                            <a:custGeom>
                              <a:avLst/>
                              <a:gdLst>
                                <a:gd name="T0" fmla="*/ 143 w 163"/>
                                <a:gd name="T1" fmla="*/ 0 h 105"/>
                                <a:gd name="T2" fmla="*/ 150 w 163"/>
                                <a:gd name="T3" fmla="*/ 8 h 105"/>
                                <a:gd name="T4" fmla="*/ 163 w 163"/>
                                <a:gd name="T5" fmla="*/ 14 h 105"/>
                                <a:gd name="T6" fmla="*/ 154 w 163"/>
                                <a:gd name="T7" fmla="*/ 58 h 105"/>
                                <a:gd name="T8" fmla="*/ 136 w 163"/>
                                <a:gd name="T9" fmla="*/ 58 h 105"/>
                                <a:gd name="T10" fmla="*/ 128 w 163"/>
                                <a:gd name="T11" fmla="*/ 66 h 105"/>
                                <a:gd name="T12" fmla="*/ 122 w 163"/>
                                <a:gd name="T13" fmla="*/ 65 h 105"/>
                                <a:gd name="T14" fmla="*/ 107 w 163"/>
                                <a:gd name="T15" fmla="*/ 78 h 105"/>
                                <a:gd name="T16" fmla="*/ 102 w 163"/>
                                <a:gd name="T17" fmla="*/ 78 h 105"/>
                                <a:gd name="T18" fmla="*/ 77 w 163"/>
                                <a:gd name="T19" fmla="*/ 88 h 105"/>
                                <a:gd name="T20" fmla="*/ 72 w 163"/>
                                <a:gd name="T21" fmla="*/ 95 h 105"/>
                                <a:gd name="T22" fmla="*/ 63 w 163"/>
                                <a:gd name="T23" fmla="*/ 99 h 105"/>
                                <a:gd name="T24" fmla="*/ 52 w 163"/>
                                <a:gd name="T25" fmla="*/ 97 h 105"/>
                                <a:gd name="T26" fmla="*/ 50 w 163"/>
                                <a:gd name="T27" fmla="*/ 105 h 105"/>
                                <a:gd name="T28" fmla="*/ 43 w 163"/>
                                <a:gd name="T29" fmla="*/ 105 h 105"/>
                                <a:gd name="T30" fmla="*/ 35 w 163"/>
                                <a:gd name="T31" fmla="*/ 104 h 105"/>
                                <a:gd name="T32" fmla="*/ 32 w 163"/>
                                <a:gd name="T33" fmla="*/ 96 h 105"/>
                                <a:gd name="T34" fmla="*/ 26 w 163"/>
                                <a:gd name="T35" fmla="*/ 95 h 105"/>
                                <a:gd name="T36" fmla="*/ 15 w 163"/>
                                <a:gd name="T37" fmla="*/ 91 h 105"/>
                                <a:gd name="T38" fmla="*/ 9 w 163"/>
                                <a:gd name="T39" fmla="*/ 86 h 105"/>
                                <a:gd name="T40" fmla="*/ 0 w 163"/>
                                <a:gd name="T41" fmla="*/ 65 h 105"/>
                                <a:gd name="T42" fmla="*/ 2 w 163"/>
                                <a:gd name="T43" fmla="*/ 38 h 105"/>
                                <a:gd name="T44" fmla="*/ 26 w 163"/>
                                <a:gd name="T45" fmla="*/ 25 h 105"/>
                                <a:gd name="T46" fmla="*/ 26 w 163"/>
                                <a:gd name="T47" fmla="*/ 44 h 105"/>
                                <a:gd name="T48" fmla="*/ 48 w 163"/>
                                <a:gd name="T49" fmla="*/ 42 h 105"/>
                                <a:gd name="T50" fmla="*/ 72 w 163"/>
                                <a:gd name="T51" fmla="*/ 46 h 105"/>
                                <a:gd name="T52" fmla="*/ 110 w 163"/>
                                <a:gd name="T53" fmla="*/ 15 h 105"/>
                                <a:gd name="T54" fmla="*/ 124 w 163"/>
                                <a:gd name="T55" fmla="*/ 15 h 105"/>
                                <a:gd name="T56" fmla="*/ 143 w 163"/>
                                <a:gd name="T57" fmla="*/ 0 h 105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</a:cxnLst>
                              <a:rect l="0" t="0" r="r" b="b"/>
                              <a:pathLst>
                                <a:path w="163" h="105">
                                  <a:moveTo>
                                    <a:pt x="143" y="0"/>
                                  </a:moveTo>
                                  <a:lnTo>
                                    <a:pt x="150" y="8"/>
                                  </a:lnTo>
                                  <a:lnTo>
                                    <a:pt x="163" y="14"/>
                                  </a:lnTo>
                                  <a:lnTo>
                                    <a:pt x="154" y="58"/>
                                  </a:lnTo>
                                  <a:lnTo>
                                    <a:pt x="136" y="58"/>
                                  </a:lnTo>
                                  <a:lnTo>
                                    <a:pt x="128" y="66"/>
                                  </a:lnTo>
                                  <a:lnTo>
                                    <a:pt x="122" y="65"/>
                                  </a:lnTo>
                                  <a:lnTo>
                                    <a:pt x="107" y="78"/>
                                  </a:lnTo>
                                  <a:lnTo>
                                    <a:pt x="102" y="78"/>
                                  </a:lnTo>
                                  <a:lnTo>
                                    <a:pt x="77" y="88"/>
                                  </a:lnTo>
                                  <a:lnTo>
                                    <a:pt x="72" y="95"/>
                                  </a:lnTo>
                                  <a:lnTo>
                                    <a:pt x="63" y="99"/>
                                  </a:lnTo>
                                  <a:lnTo>
                                    <a:pt x="52" y="97"/>
                                  </a:lnTo>
                                  <a:lnTo>
                                    <a:pt x="50" y="105"/>
                                  </a:lnTo>
                                  <a:lnTo>
                                    <a:pt x="43" y="105"/>
                                  </a:lnTo>
                                  <a:lnTo>
                                    <a:pt x="35" y="104"/>
                                  </a:lnTo>
                                  <a:lnTo>
                                    <a:pt x="32" y="96"/>
                                  </a:lnTo>
                                  <a:lnTo>
                                    <a:pt x="26" y="95"/>
                                  </a:lnTo>
                                  <a:lnTo>
                                    <a:pt x="15" y="91"/>
                                  </a:lnTo>
                                  <a:lnTo>
                                    <a:pt x="9" y="86"/>
                                  </a:lnTo>
                                  <a:lnTo>
                                    <a:pt x="0" y="65"/>
                                  </a:lnTo>
                                  <a:lnTo>
                                    <a:pt x="2" y="38"/>
                                  </a:lnTo>
                                  <a:lnTo>
                                    <a:pt x="26" y="25"/>
                                  </a:lnTo>
                                  <a:lnTo>
                                    <a:pt x="26" y="44"/>
                                  </a:lnTo>
                                  <a:lnTo>
                                    <a:pt x="48" y="42"/>
                                  </a:lnTo>
                                  <a:lnTo>
                                    <a:pt x="72" y="46"/>
                                  </a:lnTo>
                                  <a:lnTo>
                                    <a:pt x="110" y="15"/>
                                  </a:lnTo>
                                  <a:lnTo>
                                    <a:pt x="124" y="15"/>
                                  </a:lnTo>
                                  <a:lnTo>
                                    <a:pt x="143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279EC8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43" name="Uppsala">
                              <a:extLst>
                                <a:ext uri="{FF2B5EF4-FFF2-40B4-BE49-F238E27FC236}">
                                  <a16:creationId xmlns:a16="http://schemas.microsoft.com/office/drawing/2014/main" id="{00000000-0008-0000-0200-00008101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8902904" y="2320586"/>
                              <a:ext cx="607276" cy="399651"/>
                            </a:xfrm>
                            <a:custGeom>
                              <a:avLst/>
                              <a:gdLst>
                                <a:gd name="T0" fmla="*/ 118 w 439"/>
                                <a:gd name="T1" fmla="*/ 0 h 287"/>
                                <a:gd name="T2" fmla="*/ 125 w 439"/>
                                <a:gd name="T3" fmla="*/ 37 h 287"/>
                                <a:gd name="T4" fmla="*/ 147 w 439"/>
                                <a:gd name="T5" fmla="*/ 48 h 287"/>
                                <a:gd name="T6" fmla="*/ 193 w 439"/>
                                <a:gd name="T7" fmla="*/ 28 h 287"/>
                                <a:gd name="T8" fmla="*/ 231 w 439"/>
                                <a:gd name="T9" fmla="*/ 25 h 287"/>
                                <a:gd name="T10" fmla="*/ 224 w 439"/>
                                <a:gd name="T11" fmla="*/ 48 h 287"/>
                                <a:gd name="T12" fmla="*/ 243 w 439"/>
                                <a:gd name="T13" fmla="*/ 49 h 287"/>
                                <a:gd name="T14" fmla="*/ 243 w 439"/>
                                <a:gd name="T15" fmla="*/ 72 h 287"/>
                                <a:gd name="T16" fmla="*/ 270 w 439"/>
                                <a:gd name="T17" fmla="*/ 99 h 287"/>
                                <a:gd name="T18" fmla="*/ 317 w 439"/>
                                <a:gd name="T19" fmla="*/ 86 h 287"/>
                                <a:gd name="T20" fmla="*/ 332 w 439"/>
                                <a:gd name="T21" fmla="*/ 103 h 287"/>
                                <a:gd name="T22" fmla="*/ 435 w 439"/>
                                <a:gd name="T23" fmla="*/ 76 h 287"/>
                                <a:gd name="T24" fmla="*/ 429 w 439"/>
                                <a:gd name="T25" fmla="*/ 84 h 287"/>
                                <a:gd name="T26" fmla="*/ 430 w 439"/>
                                <a:gd name="T27" fmla="*/ 83 h 287"/>
                                <a:gd name="T28" fmla="*/ 438 w 439"/>
                                <a:gd name="T29" fmla="*/ 108 h 287"/>
                                <a:gd name="T30" fmla="*/ 439 w 439"/>
                                <a:gd name="T31" fmla="*/ 121 h 287"/>
                                <a:gd name="T32" fmla="*/ 413 w 439"/>
                                <a:gd name="T33" fmla="*/ 193 h 287"/>
                                <a:gd name="T34" fmla="*/ 380 w 439"/>
                                <a:gd name="T35" fmla="*/ 214 h 287"/>
                                <a:gd name="T36" fmla="*/ 330 w 439"/>
                                <a:gd name="T37" fmla="*/ 234 h 287"/>
                                <a:gd name="T38" fmla="*/ 317 w 439"/>
                                <a:gd name="T39" fmla="*/ 228 h 287"/>
                                <a:gd name="T40" fmla="*/ 310 w 439"/>
                                <a:gd name="T41" fmla="*/ 220 h 287"/>
                                <a:gd name="T42" fmla="*/ 291 w 439"/>
                                <a:gd name="T43" fmla="*/ 235 h 287"/>
                                <a:gd name="T44" fmla="*/ 277 w 439"/>
                                <a:gd name="T45" fmla="*/ 235 h 287"/>
                                <a:gd name="T46" fmla="*/ 239 w 439"/>
                                <a:gd name="T47" fmla="*/ 266 h 287"/>
                                <a:gd name="T48" fmla="*/ 215 w 439"/>
                                <a:gd name="T49" fmla="*/ 262 h 287"/>
                                <a:gd name="T50" fmla="*/ 193 w 439"/>
                                <a:gd name="T51" fmla="*/ 264 h 287"/>
                                <a:gd name="T52" fmla="*/ 193 w 439"/>
                                <a:gd name="T53" fmla="*/ 245 h 287"/>
                                <a:gd name="T54" fmla="*/ 169 w 439"/>
                                <a:gd name="T55" fmla="*/ 258 h 287"/>
                                <a:gd name="T56" fmla="*/ 167 w 439"/>
                                <a:gd name="T57" fmla="*/ 285 h 287"/>
                                <a:gd name="T58" fmla="*/ 127 w 439"/>
                                <a:gd name="T59" fmla="*/ 287 h 287"/>
                                <a:gd name="T60" fmla="*/ 97 w 439"/>
                                <a:gd name="T61" fmla="*/ 283 h 287"/>
                                <a:gd name="T62" fmla="*/ 95 w 439"/>
                                <a:gd name="T63" fmla="*/ 254 h 287"/>
                                <a:gd name="T64" fmla="*/ 76 w 439"/>
                                <a:gd name="T65" fmla="*/ 244 h 287"/>
                                <a:gd name="T66" fmla="*/ 65 w 439"/>
                                <a:gd name="T67" fmla="*/ 254 h 287"/>
                                <a:gd name="T68" fmla="*/ 40 w 439"/>
                                <a:gd name="T69" fmla="*/ 226 h 287"/>
                                <a:gd name="T70" fmla="*/ 23 w 439"/>
                                <a:gd name="T71" fmla="*/ 226 h 287"/>
                                <a:gd name="T72" fmla="*/ 21 w 439"/>
                                <a:gd name="T73" fmla="*/ 206 h 287"/>
                                <a:gd name="T74" fmla="*/ 12 w 439"/>
                                <a:gd name="T75" fmla="*/ 196 h 287"/>
                                <a:gd name="T76" fmla="*/ 13 w 439"/>
                                <a:gd name="T77" fmla="*/ 148 h 287"/>
                                <a:gd name="T78" fmla="*/ 0 w 439"/>
                                <a:gd name="T79" fmla="*/ 135 h 287"/>
                                <a:gd name="T80" fmla="*/ 6 w 439"/>
                                <a:gd name="T81" fmla="*/ 122 h 287"/>
                                <a:gd name="T82" fmla="*/ 27 w 439"/>
                                <a:gd name="T83" fmla="*/ 118 h 287"/>
                                <a:gd name="T84" fmla="*/ 34 w 439"/>
                                <a:gd name="T85" fmla="*/ 96 h 287"/>
                                <a:gd name="T86" fmla="*/ 51 w 439"/>
                                <a:gd name="T87" fmla="*/ 100 h 287"/>
                                <a:gd name="T88" fmla="*/ 66 w 439"/>
                                <a:gd name="T89" fmla="*/ 84 h 287"/>
                                <a:gd name="T90" fmla="*/ 63 w 439"/>
                                <a:gd name="T91" fmla="*/ 58 h 287"/>
                                <a:gd name="T92" fmla="*/ 68 w 439"/>
                                <a:gd name="T93" fmla="*/ 34 h 287"/>
                                <a:gd name="T94" fmla="*/ 89 w 439"/>
                                <a:gd name="T95" fmla="*/ 24 h 287"/>
                                <a:gd name="T96" fmla="*/ 118 w 439"/>
                                <a:gd name="T97" fmla="*/ 0 h 287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  <a:cxn ang="0">
                                  <a:pos x="T58" y="T59"/>
                                </a:cxn>
                                <a:cxn ang="0">
                                  <a:pos x="T60" y="T61"/>
                                </a:cxn>
                                <a:cxn ang="0">
                                  <a:pos x="T62" y="T63"/>
                                </a:cxn>
                                <a:cxn ang="0">
                                  <a:pos x="T64" y="T65"/>
                                </a:cxn>
                                <a:cxn ang="0">
                                  <a:pos x="T66" y="T67"/>
                                </a:cxn>
                                <a:cxn ang="0">
                                  <a:pos x="T68" y="T69"/>
                                </a:cxn>
                                <a:cxn ang="0">
                                  <a:pos x="T70" y="T71"/>
                                </a:cxn>
                                <a:cxn ang="0">
                                  <a:pos x="T72" y="T73"/>
                                </a:cxn>
                                <a:cxn ang="0">
                                  <a:pos x="T74" y="T75"/>
                                </a:cxn>
                                <a:cxn ang="0">
                                  <a:pos x="T76" y="T77"/>
                                </a:cxn>
                                <a:cxn ang="0">
                                  <a:pos x="T78" y="T79"/>
                                </a:cxn>
                                <a:cxn ang="0">
                                  <a:pos x="T80" y="T81"/>
                                </a:cxn>
                                <a:cxn ang="0">
                                  <a:pos x="T82" y="T83"/>
                                </a:cxn>
                                <a:cxn ang="0">
                                  <a:pos x="T84" y="T85"/>
                                </a:cxn>
                                <a:cxn ang="0">
                                  <a:pos x="T86" y="T87"/>
                                </a:cxn>
                                <a:cxn ang="0">
                                  <a:pos x="T88" y="T89"/>
                                </a:cxn>
                                <a:cxn ang="0">
                                  <a:pos x="T90" y="T91"/>
                                </a:cxn>
                                <a:cxn ang="0">
                                  <a:pos x="T92" y="T93"/>
                                </a:cxn>
                                <a:cxn ang="0">
                                  <a:pos x="T94" y="T95"/>
                                </a:cxn>
                                <a:cxn ang="0">
                                  <a:pos x="T96" y="T97"/>
                                </a:cxn>
                              </a:cxnLst>
                              <a:rect l="0" t="0" r="r" b="b"/>
                              <a:pathLst>
                                <a:path w="439" h="287">
                                  <a:moveTo>
                                    <a:pt x="118" y="0"/>
                                  </a:moveTo>
                                  <a:lnTo>
                                    <a:pt x="125" y="37"/>
                                  </a:lnTo>
                                  <a:lnTo>
                                    <a:pt x="147" y="48"/>
                                  </a:lnTo>
                                  <a:lnTo>
                                    <a:pt x="193" y="28"/>
                                  </a:lnTo>
                                  <a:lnTo>
                                    <a:pt x="231" y="25"/>
                                  </a:lnTo>
                                  <a:lnTo>
                                    <a:pt x="224" y="48"/>
                                  </a:lnTo>
                                  <a:lnTo>
                                    <a:pt x="243" y="49"/>
                                  </a:lnTo>
                                  <a:lnTo>
                                    <a:pt x="243" y="72"/>
                                  </a:lnTo>
                                  <a:lnTo>
                                    <a:pt x="270" y="99"/>
                                  </a:lnTo>
                                  <a:lnTo>
                                    <a:pt x="317" y="86"/>
                                  </a:lnTo>
                                  <a:lnTo>
                                    <a:pt x="332" y="103"/>
                                  </a:lnTo>
                                  <a:lnTo>
                                    <a:pt x="435" y="76"/>
                                  </a:lnTo>
                                  <a:lnTo>
                                    <a:pt x="429" y="84"/>
                                  </a:lnTo>
                                  <a:lnTo>
                                    <a:pt x="430" y="83"/>
                                  </a:lnTo>
                                  <a:lnTo>
                                    <a:pt x="438" y="108"/>
                                  </a:lnTo>
                                  <a:lnTo>
                                    <a:pt x="439" y="121"/>
                                  </a:lnTo>
                                  <a:lnTo>
                                    <a:pt x="413" y="193"/>
                                  </a:lnTo>
                                  <a:lnTo>
                                    <a:pt x="380" y="214"/>
                                  </a:lnTo>
                                  <a:lnTo>
                                    <a:pt x="330" y="234"/>
                                  </a:lnTo>
                                  <a:lnTo>
                                    <a:pt x="317" y="228"/>
                                  </a:lnTo>
                                  <a:lnTo>
                                    <a:pt x="310" y="220"/>
                                  </a:lnTo>
                                  <a:lnTo>
                                    <a:pt x="291" y="235"/>
                                  </a:lnTo>
                                  <a:lnTo>
                                    <a:pt x="277" y="235"/>
                                  </a:lnTo>
                                  <a:lnTo>
                                    <a:pt x="239" y="266"/>
                                  </a:lnTo>
                                  <a:lnTo>
                                    <a:pt x="215" y="262"/>
                                  </a:lnTo>
                                  <a:lnTo>
                                    <a:pt x="193" y="264"/>
                                  </a:lnTo>
                                  <a:lnTo>
                                    <a:pt x="193" y="245"/>
                                  </a:lnTo>
                                  <a:lnTo>
                                    <a:pt x="169" y="258"/>
                                  </a:lnTo>
                                  <a:lnTo>
                                    <a:pt x="167" y="285"/>
                                  </a:lnTo>
                                  <a:lnTo>
                                    <a:pt x="127" y="287"/>
                                  </a:lnTo>
                                  <a:lnTo>
                                    <a:pt x="97" y="283"/>
                                  </a:lnTo>
                                  <a:lnTo>
                                    <a:pt x="95" y="254"/>
                                  </a:lnTo>
                                  <a:lnTo>
                                    <a:pt x="76" y="244"/>
                                  </a:lnTo>
                                  <a:lnTo>
                                    <a:pt x="65" y="254"/>
                                  </a:lnTo>
                                  <a:lnTo>
                                    <a:pt x="40" y="226"/>
                                  </a:lnTo>
                                  <a:lnTo>
                                    <a:pt x="23" y="226"/>
                                  </a:lnTo>
                                  <a:lnTo>
                                    <a:pt x="21" y="206"/>
                                  </a:lnTo>
                                  <a:lnTo>
                                    <a:pt x="12" y="196"/>
                                  </a:lnTo>
                                  <a:lnTo>
                                    <a:pt x="13" y="148"/>
                                  </a:lnTo>
                                  <a:lnTo>
                                    <a:pt x="0" y="135"/>
                                  </a:lnTo>
                                  <a:lnTo>
                                    <a:pt x="6" y="122"/>
                                  </a:lnTo>
                                  <a:lnTo>
                                    <a:pt x="27" y="118"/>
                                  </a:lnTo>
                                  <a:lnTo>
                                    <a:pt x="34" y="96"/>
                                  </a:lnTo>
                                  <a:lnTo>
                                    <a:pt x="51" y="100"/>
                                  </a:lnTo>
                                  <a:lnTo>
                                    <a:pt x="66" y="84"/>
                                  </a:lnTo>
                                  <a:lnTo>
                                    <a:pt x="63" y="58"/>
                                  </a:lnTo>
                                  <a:lnTo>
                                    <a:pt x="68" y="34"/>
                                  </a:lnTo>
                                  <a:lnTo>
                                    <a:pt x="89" y="24"/>
                                  </a:lnTo>
                                  <a:lnTo>
                                    <a:pt x="118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44" name="Sigtuna">
                              <a:extLst>
                                <a:ext uri="{FF2B5EF4-FFF2-40B4-BE49-F238E27FC236}">
                                  <a16:creationId xmlns:a16="http://schemas.microsoft.com/office/drawing/2014/main" id="{00000000-0008-0000-0200-00003002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9127879" y="2707790"/>
                              <a:ext cx="229097" cy="157643"/>
                            </a:xfrm>
                            <a:custGeom>
                              <a:avLst/>
                              <a:gdLst>
                                <a:gd name="T0" fmla="*/ 140 w 165"/>
                                <a:gd name="T1" fmla="*/ 0 h 113"/>
                                <a:gd name="T2" fmla="*/ 158 w 165"/>
                                <a:gd name="T3" fmla="*/ 0 h 113"/>
                                <a:gd name="T4" fmla="*/ 165 w 165"/>
                                <a:gd name="T5" fmla="*/ 16 h 113"/>
                                <a:gd name="T6" fmla="*/ 158 w 165"/>
                                <a:gd name="T7" fmla="*/ 28 h 113"/>
                                <a:gd name="T8" fmla="*/ 165 w 165"/>
                                <a:gd name="T9" fmla="*/ 33 h 113"/>
                                <a:gd name="T10" fmla="*/ 158 w 165"/>
                                <a:gd name="T11" fmla="*/ 42 h 113"/>
                                <a:gd name="T12" fmla="*/ 157 w 165"/>
                                <a:gd name="T13" fmla="*/ 49 h 113"/>
                                <a:gd name="T14" fmla="*/ 154 w 165"/>
                                <a:gd name="T15" fmla="*/ 62 h 113"/>
                                <a:gd name="T16" fmla="*/ 124 w 165"/>
                                <a:gd name="T17" fmla="*/ 66 h 113"/>
                                <a:gd name="T18" fmla="*/ 118 w 165"/>
                                <a:gd name="T19" fmla="*/ 89 h 113"/>
                                <a:gd name="T20" fmla="*/ 116 w 165"/>
                                <a:gd name="T21" fmla="*/ 106 h 113"/>
                                <a:gd name="T22" fmla="*/ 111 w 165"/>
                                <a:gd name="T23" fmla="*/ 109 h 113"/>
                                <a:gd name="T24" fmla="*/ 110 w 165"/>
                                <a:gd name="T25" fmla="*/ 107 h 113"/>
                                <a:gd name="T26" fmla="*/ 107 w 165"/>
                                <a:gd name="T27" fmla="*/ 110 h 113"/>
                                <a:gd name="T28" fmla="*/ 103 w 165"/>
                                <a:gd name="T29" fmla="*/ 107 h 113"/>
                                <a:gd name="T30" fmla="*/ 98 w 165"/>
                                <a:gd name="T31" fmla="*/ 106 h 113"/>
                                <a:gd name="T32" fmla="*/ 93 w 165"/>
                                <a:gd name="T33" fmla="*/ 111 h 113"/>
                                <a:gd name="T34" fmla="*/ 85 w 165"/>
                                <a:gd name="T35" fmla="*/ 113 h 113"/>
                                <a:gd name="T36" fmla="*/ 76 w 165"/>
                                <a:gd name="T37" fmla="*/ 109 h 113"/>
                                <a:gd name="T38" fmla="*/ 76 w 165"/>
                                <a:gd name="T39" fmla="*/ 105 h 113"/>
                                <a:gd name="T40" fmla="*/ 67 w 165"/>
                                <a:gd name="T41" fmla="*/ 104 h 113"/>
                                <a:gd name="T42" fmla="*/ 63 w 165"/>
                                <a:gd name="T43" fmla="*/ 98 h 113"/>
                                <a:gd name="T44" fmla="*/ 29 w 165"/>
                                <a:gd name="T45" fmla="*/ 79 h 113"/>
                                <a:gd name="T46" fmla="*/ 21 w 165"/>
                                <a:gd name="T47" fmla="*/ 76 h 113"/>
                                <a:gd name="T48" fmla="*/ 13 w 165"/>
                                <a:gd name="T49" fmla="*/ 67 h 113"/>
                                <a:gd name="T50" fmla="*/ 6 w 165"/>
                                <a:gd name="T51" fmla="*/ 66 h 113"/>
                                <a:gd name="T52" fmla="*/ 2 w 165"/>
                                <a:gd name="T53" fmla="*/ 62 h 113"/>
                                <a:gd name="T54" fmla="*/ 0 w 165"/>
                                <a:gd name="T55" fmla="*/ 62 h 113"/>
                                <a:gd name="T56" fmla="*/ 2 w 165"/>
                                <a:gd name="T57" fmla="*/ 56 h 113"/>
                                <a:gd name="T58" fmla="*/ 21 w 165"/>
                                <a:gd name="T59" fmla="*/ 46 h 113"/>
                                <a:gd name="T60" fmla="*/ 14 w 165"/>
                                <a:gd name="T61" fmla="*/ 29 h 113"/>
                                <a:gd name="T62" fmla="*/ 21 w 165"/>
                                <a:gd name="T63" fmla="*/ 33 h 113"/>
                                <a:gd name="T64" fmla="*/ 30 w 165"/>
                                <a:gd name="T65" fmla="*/ 37 h 113"/>
                                <a:gd name="T66" fmla="*/ 36 w 165"/>
                                <a:gd name="T67" fmla="*/ 38 h 113"/>
                                <a:gd name="T68" fmla="*/ 39 w 165"/>
                                <a:gd name="T69" fmla="*/ 46 h 113"/>
                                <a:gd name="T70" fmla="*/ 47 w 165"/>
                                <a:gd name="T71" fmla="*/ 47 h 113"/>
                                <a:gd name="T72" fmla="*/ 54 w 165"/>
                                <a:gd name="T73" fmla="*/ 47 h 113"/>
                                <a:gd name="T74" fmla="*/ 56 w 165"/>
                                <a:gd name="T75" fmla="*/ 39 h 113"/>
                                <a:gd name="T76" fmla="*/ 67 w 165"/>
                                <a:gd name="T77" fmla="*/ 41 h 113"/>
                                <a:gd name="T78" fmla="*/ 76 w 165"/>
                                <a:gd name="T79" fmla="*/ 37 h 113"/>
                                <a:gd name="T80" fmla="*/ 81 w 165"/>
                                <a:gd name="T81" fmla="*/ 30 h 113"/>
                                <a:gd name="T82" fmla="*/ 106 w 165"/>
                                <a:gd name="T83" fmla="*/ 20 h 113"/>
                                <a:gd name="T84" fmla="*/ 111 w 165"/>
                                <a:gd name="T85" fmla="*/ 20 h 113"/>
                                <a:gd name="T86" fmla="*/ 126 w 165"/>
                                <a:gd name="T87" fmla="*/ 7 h 113"/>
                                <a:gd name="T88" fmla="*/ 132 w 165"/>
                                <a:gd name="T89" fmla="*/ 8 h 113"/>
                                <a:gd name="T90" fmla="*/ 140 w 165"/>
                                <a:gd name="T91" fmla="*/ 0 h 113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  <a:cxn ang="0">
                                  <a:pos x="T58" y="T59"/>
                                </a:cxn>
                                <a:cxn ang="0">
                                  <a:pos x="T60" y="T61"/>
                                </a:cxn>
                                <a:cxn ang="0">
                                  <a:pos x="T62" y="T63"/>
                                </a:cxn>
                                <a:cxn ang="0">
                                  <a:pos x="T64" y="T65"/>
                                </a:cxn>
                                <a:cxn ang="0">
                                  <a:pos x="T66" y="T67"/>
                                </a:cxn>
                                <a:cxn ang="0">
                                  <a:pos x="T68" y="T69"/>
                                </a:cxn>
                                <a:cxn ang="0">
                                  <a:pos x="T70" y="T71"/>
                                </a:cxn>
                                <a:cxn ang="0">
                                  <a:pos x="T72" y="T73"/>
                                </a:cxn>
                                <a:cxn ang="0">
                                  <a:pos x="T74" y="T75"/>
                                </a:cxn>
                                <a:cxn ang="0">
                                  <a:pos x="T76" y="T77"/>
                                </a:cxn>
                                <a:cxn ang="0">
                                  <a:pos x="T78" y="T79"/>
                                </a:cxn>
                                <a:cxn ang="0">
                                  <a:pos x="T80" y="T81"/>
                                </a:cxn>
                                <a:cxn ang="0">
                                  <a:pos x="T82" y="T83"/>
                                </a:cxn>
                                <a:cxn ang="0">
                                  <a:pos x="T84" y="T85"/>
                                </a:cxn>
                                <a:cxn ang="0">
                                  <a:pos x="T86" y="T87"/>
                                </a:cxn>
                                <a:cxn ang="0">
                                  <a:pos x="T88" y="T89"/>
                                </a:cxn>
                                <a:cxn ang="0">
                                  <a:pos x="T90" y="T91"/>
                                </a:cxn>
                              </a:cxnLst>
                              <a:rect l="0" t="0" r="r" b="b"/>
                              <a:pathLst>
                                <a:path w="165" h="113">
                                  <a:moveTo>
                                    <a:pt x="140" y="0"/>
                                  </a:moveTo>
                                  <a:lnTo>
                                    <a:pt x="158" y="0"/>
                                  </a:lnTo>
                                  <a:lnTo>
                                    <a:pt x="165" y="16"/>
                                  </a:lnTo>
                                  <a:lnTo>
                                    <a:pt x="158" y="28"/>
                                  </a:lnTo>
                                  <a:lnTo>
                                    <a:pt x="165" y="33"/>
                                  </a:lnTo>
                                  <a:lnTo>
                                    <a:pt x="158" y="42"/>
                                  </a:lnTo>
                                  <a:lnTo>
                                    <a:pt x="157" y="49"/>
                                  </a:lnTo>
                                  <a:lnTo>
                                    <a:pt x="154" y="62"/>
                                  </a:lnTo>
                                  <a:lnTo>
                                    <a:pt x="124" y="66"/>
                                  </a:lnTo>
                                  <a:lnTo>
                                    <a:pt x="118" y="89"/>
                                  </a:lnTo>
                                  <a:lnTo>
                                    <a:pt x="116" y="106"/>
                                  </a:lnTo>
                                  <a:lnTo>
                                    <a:pt x="111" y="109"/>
                                  </a:lnTo>
                                  <a:lnTo>
                                    <a:pt x="110" y="107"/>
                                  </a:lnTo>
                                  <a:lnTo>
                                    <a:pt x="107" y="110"/>
                                  </a:lnTo>
                                  <a:lnTo>
                                    <a:pt x="103" y="107"/>
                                  </a:lnTo>
                                  <a:lnTo>
                                    <a:pt x="98" y="106"/>
                                  </a:lnTo>
                                  <a:lnTo>
                                    <a:pt x="93" y="111"/>
                                  </a:lnTo>
                                  <a:lnTo>
                                    <a:pt x="85" y="113"/>
                                  </a:lnTo>
                                  <a:lnTo>
                                    <a:pt x="76" y="109"/>
                                  </a:lnTo>
                                  <a:lnTo>
                                    <a:pt x="76" y="105"/>
                                  </a:lnTo>
                                  <a:lnTo>
                                    <a:pt x="67" y="104"/>
                                  </a:lnTo>
                                  <a:lnTo>
                                    <a:pt x="63" y="98"/>
                                  </a:lnTo>
                                  <a:lnTo>
                                    <a:pt x="29" y="79"/>
                                  </a:lnTo>
                                  <a:lnTo>
                                    <a:pt x="21" y="76"/>
                                  </a:lnTo>
                                  <a:lnTo>
                                    <a:pt x="13" y="67"/>
                                  </a:lnTo>
                                  <a:lnTo>
                                    <a:pt x="6" y="66"/>
                                  </a:lnTo>
                                  <a:lnTo>
                                    <a:pt x="2" y="62"/>
                                  </a:lnTo>
                                  <a:lnTo>
                                    <a:pt x="0" y="62"/>
                                  </a:lnTo>
                                  <a:lnTo>
                                    <a:pt x="2" y="56"/>
                                  </a:lnTo>
                                  <a:lnTo>
                                    <a:pt x="21" y="46"/>
                                  </a:lnTo>
                                  <a:lnTo>
                                    <a:pt x="14" y="29"/>
                                  </a:lnTo>
                                  <a:lnTo>
                                    <a:pt x="21" y="33"/>
                                  </a:lnTo>
                                  <a:lnTo>
                                    <a:pt x="30" y="37"/>
                                  </a:lnTo>
                                  <a:lnTo>
                                    <a:pt x="36" y="38"/>
                                  </a:lnTo>
                                  <a:lnTo>
                                    <a:pt x="39" y="46"/>
                                  </a:lnTo>
                                  <a:lnTo>
                                    <a:pt x="47" y="47"/>
                                  </a:lnTo>
                                  <a:lnTo>
                                    <a:pt x="54" y="47"/>
                                  </a:lnTo>
                                  <a:lnTo>
                                    <a:pt x="56" y="39"/>
                                  </a:lnTo>
                                  <a:lnTo>
                                    <a:pt x="67" y="41"/>
                                  </a:lnTo>
                                  <a:lnTo>
                                    <a:pt x="76" y="37"/>
                                  </a:lnTo>
                                  <a:lnTo>
                                    <a:pt x="81" y="30"/>
                                  </a:lnTo>
                                  <a:lnTo>
                                    <a:pt x="106" y="20"/>
                                  </a:lnTo>
                                  <a:lnTo>
                                    <a:pt x="111" y="20"/>
                                  </a:lnTo>
                                  <a:lnTo>
                                    <a:pt x="126" y="7"/>
                                  </a:lnTo>
                                  <a:lnTo>
                                    <a:pt x="132" y="8"/>
                                  </a:lnTo>
                                  <a:lnTo>
                                    <a:pt x="140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279EC8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45" name="Vallentuna">
                              <a:extLst>
                                <a:ext uri="{FF2B5EF4-FFF2-40B4-BE49-F238E27FC236}">
                                  <a16:creationId xmlns:a16="http://schemas.microsoft.com/office/drawing/2014/main" id="{00000000-0008-0000-0200-00003202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9282444" y="2753432"/>
                              <a:ext cx="197371" cy="167325"/>
                            </a:xfrm>
                            <a:custGeom>
                              <a:avLst/>
                              <a:gdLst>
                                <a:gd name="T0" fmla="*/ 54 w 143"/>
                                <a:gd name="T1" fmla="*/ 0 h 120"/>
                                <a:gd name="T2" fmla="*/ 89 w 143"/>
                                <a:gd name="T3" fmla="*/ 8 h 120"/>
                                <a:gd name="T4" fmla="*/ 98 w 143"/>
                                <a:gd name="T5" fmla="*/ 1 h 120"/>
                                <a:gd name="T6" fmla="*/ 98 w 143"/>
                                <a:gd name="T7" fmla="*/ 12 h 120"/>
                                <a:gd name="T8" fmla="*/ 108 w 143"/>
                                <a:gd name="T9" fmla="*/ 6 h 120"/>
                                <a:gd name="T10" fmla="*/ 129 w 143"/>
                                <a:gd name="T11" fmla="*/ 19 h 120"/>
                                <a:gd name="T12" fmla="*/ 126 w 143"/>
                                <a:gd name="T13" fmla="*/ 36 h 120"/>
                                <a:gd name="T14" fmla="*/ 131 w 143"/>
                                <a:gd name="T15" fmla="*/ 40 h 120"/>
                                <a:gd name="T16" fmla="*/ 132 w 143"/>
                                <a:gd name="T17" fmla="*/ 48 h 120"/>
                                <a:gd name="T18" fmla="*/ 143 w 143"/>
                                <a:gd name="T19" fmla="*/ 55 h 120"/>
                                <a:gd name="T20" fmla="*/ 143 w 143"/>
                                <a:gd name="T21" fmla="*/ 72 h 120"/>
                                <a:gd name="T22" fmla="*/ 132 w 143"/>
                                <a:gd name="T23" fmla="*/ 72 h 120"/>
                                <a:gd name="T24" fmla="*/ 123 w 143"/>
                                <a:gd name="T25" fmla="*/ 78 h 120"/>
                                <a:gd name="T26" fmla="*/ 126 w 143"/>
                                <a:gd name="T27" fmla="*/ 80 h 120"/>
                                <a:gd name="T28" fmla="*/ 125 w 143"/>
                                <a:gd name="T29" fmla="*/ 88 h 120"/>
                                <a:gd name="T30" fmla="*/ 121 w 143"/>
                                <a:gd name="T31" fmla="*/ 84 h 120"/>
                                <a:gd name="T32" fmla="*/ 111 w 143"/>
                                <a:gd name="T33" fmla="*/ 94 h 120"/>
                                <a:gd name="T34" fmla="*/ 104 w 143"/>
                                <a:gd name="T35" fmla="*/ 93 h 120"/>
                                <a:gd name="T36" fmla="*/ 91 w 143"/>
                                <a:gd name="T37" fmla="*/ 98 h 120"/>
                                <a:gd name="T38" fmla="*/ 88 w 143"/>
                                <a:gd name="T39" fmla="*/ 112 h 120"/>
                                <a:gd name="T40" fmla="*/ 76 w 143"/>
                                <a:gd name="T41" fmla="*/ 114 h 120"/>
                                <a:gd name="T42" fmla="*/ 68 w 143"/>
                                <a:gd name="T43" fmla="*/ 107 h 120"/>
                                <a:gd name="T44" fmla="*/ 63 w 143"/>
                                <a:gd name="T45" fmla="*/ 111 h 120"/>
                                <a:gd name="T46" fmla="*/ 55 w 143"/>
                                <a:gd name="T47" fmla="*/ 120 h 120"/>
                                <a:gd name="T48" fmla="*/ 51 w 143"/>
                                <a:gd name="T49" fmla="*/ 120 h 120"/>
                                <a:gd name="T50" fmla="*/ 49 w 143"/>
                                <a:gd name="T51" fmla="*/ 116 h 120"/>
                                <a:gd name="T52" fmla="*/ 25 w 143"/>
                                <a:gd name="T53" fmla="*/ 106 h 120"/>
                                <a:gd name="T54" fmla="*/ 15 w 143"/>
                                <a:gd name="T55" fmla="*/ 107 h 120"/>
                                <a:gd name="T56" fmla="*/ 13 w 143"/>
                                <a:gd name="T57" fmla="*/ 108 h 120"/>
                                <a:gd name="T58" fmla="*/ 9 w 143"/>
                                <a:gd name="T59" fmla="*/ 108 h 120"/>
                                <a:gd name="T60" fmla="*/ 11 w 143"/>
                                <a:gd name="T61" fmla="*/ 99 h 120"/>
                                <a:gd name="T62" fmla="*/ 9 w 143"/>
                                <a:gd name="T63" fmla="*/ 93 h 120"/>
                                <a:gd name="T64" fmla="*/ 7 w 143"/>
                                <a:gd name="T65" fmla="*/ 95 h 120"/>
                                <a:gd name="T66" fmla="*/ 5 w 143"/>
                                <a:gd name="T67" fmla="*/ 88 h 120"/>
                                <a:gd name="T68" fmla="*/ 1 w 143"/>
                                <a:gd name="T69" fmla="*/ 80 h 120"/>
                                <a:gd name="T70" fmla="*/ 0 w 143"/>
                                <a:gd name="T71" fmla="*/ 76 h 120"/>
                                <a:gd name="T72" fmla="*/ 5 w 143"/>
                                <a:gd name="T73" fmla="*/ 73 h 120"/>
                                <a:gd name="T74" fmla="*/ 7 w 143"/>
                                <a:gd name="T75" fmla="*/ 56 h 120"/>
                                <a:gd name="T76" fmla="*/ 13 w 143"/>
                                <a:gd name="T77" fmla="*/ 33 h 120"/>
                                <a:gd name="T78" fmla="*/ 43 w 143"/>
                                <a:gd name="T79" fmla="*/ 29 h 120"/>
                                <a:gd name="T80" fmla="*/ 46 w 143"/>
                                <a:gd name="T81" fmla="*/ 16 h 120"/>
                                <a:gd name="T82" fmla="*/ 47 w 143"/>
                                <a:gd name="T83" fmla="*/ 9 h 120"/>
                                <a:gd name="T84" fmla="*/ 54 w 143"/>
                                <a:gd name="T85" fmla="*/ 0 h 120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  <a:cxn ang="0">
                                  <a:pos x="T58" y="T59"/>
                                </a:cxn>
                                <a:cxn ang="0">
                                  <a:pos x="T60" y="T61"/>
                                </a:cxn>
                                <a:cxn ang="0">
                                  <a:pos x="T62" y="T63"/>
                                </a:cxn>
                                <a:cxn ang="0">
                                  <a:pos x="T64" y="T65"/>
                                </a:cxn>
                                <a:cxn ang="0">
                                  <a:pos x="T66" y="T67"/>
                                </a:cxn>
                                <a:cxn ang="0">
                                  <a:pos x="T68" y="T69"/>
                                </a:cxn>
                                <a:cxn ang="0">
                                  <a:pos x="T70" y="T71"/>
                                </a:cxn>
                                <a:cxn ang="0">
                                  <a:pos x="T72" y="T73"/>
                                </a:cxn>
                                <a:cxn ang="0">
                                  <a:pos x="T74" y="T75"/>
                                </a:cxn>
                                <a:cxn ang="0">
                                  <a:pos x="T76" y="T77"/>
                                </a:cxn>
                                <a:cxn ang="0">
                                  <a:pos x="T78" y="T79"/>
                                </a:cxn>
                                <a:cxn ang="0">
                                  <a:pos x="T80" y="T81"/>
                                </a:cxn>
                                <a:cxn ang="0">
                                  <a:pos x="T82" y="T83"/>
                                </a:cxn>
                                <a:cxn ang="0">
                                  <a:pos x="T84" y="T85"/>
                                </a:cxn>
                              </a:cxnLst>
                              <a:rect l="0" t="0" r="r" b="b"/>
                              <a:pathLst>
                                <a:path w="143" h="120">
                                  <a:moveTo>
                                    <a:pt x="54" y="0"/>
                                  </a:moveTo>
                                  <a:lnTo>
                                    <a:pt x="89" y="8"/>
                                  </a:lnTo>
                                  <a:lnTo>
                                    <a:pt x="98" y="1"/>
                                  </a:lnTo>
                                  <a:lnTo>
                                    <a:pt x="98" y="12"/>
                                  </a:lnTo>
                                  <a:lnTo>
                                    <a:pt x="108" y="6"/>
                                  </a:lnTo>
                                  <a:lnTo>
                                    <a:pt x="129" y="19"/>
                                  </a:lnTo>
                                  <a:lnTo>
                                    <a:pt x="126" y="36"/>
                                  </a:lnTo>
                                  <a:lnTo>
                                    <a:pt x="131" y="40"/>
                                  </a:lnTo>
                                  <a:lnTo>
                                    <a:pt x="132" y="48"/>
                                  </a:lnTo>
                                  <a:lnTo>
                                    <a:pt x="143" y="55"/>
                                  </a:lnTo>
                                  <a:lnTo>
                                    <a:pt x="143" y="72"/>
                                  </a:lnTo>
                                  <a:lnTo>
                                    <a:pt x="132" y="72"/>
                                  </a:lnTo>
                                  <a:lnTo>
                                    <a:pt x="123" y="78"/>
                                  </a:lnTo>
                                  <a:lnTo>
                                    <a:pt x="126" y="80"/>
                                  </a:lnTo>
                                  <a:lnTo>
                                    <a:pt x="125" y="88"/>
                                  </a:lnTo>
                                  <a:lnTo>
                                    <a:pt x="121" y="84"/>
                                  </a:lnTo>
                                  <a:lnTo>
                                    <a:pt x="111" y="94"/>
                                  </a:lnTo>
                                  <a:lnTo>
                                    <a:pt x="104" y="93"/>
                                  </a:lnTo>
                                  <a:lnTo>
                                    <a:pt x="91" y="98"/>
                                  </a:lnTo>
                                  <a:lnTo>
                                    <a:pt x="88" y="112"/>
                                  </a:lnTo>
                                  <a:lnTo>
                                    <a:pt x="76" y="114"/>
                                  </a:lnTo>
                                  <a:lnTo>
                                    <a:pt x="68" y="107"/>
                                  </a:lnTo>
                                  <a:lnTo>
                                    <a:pt x="63" y="111"/>
                                  </a:lnTo>
                                  <a:lnTo>
                                    <a:pt x="55" y="120"/>
                                  </a:lnTo>
                                  <a:lnTo>
                                    <a:pt x="51" y="120"/>
                                  </a:lnTo>
                                  <a:lnTo>
                                    <a:pt x="49" y="116"/>
                                  </a:lnTo>
                                  <a:lnTo>
                                    <a:pt x="25" y="106"/>
                                  </a:lnTo>
                                  <a:lnTo>
                                    <a:pt x="15" y="107"/>
                                  </a:lnTo>
                                  <a:lnTo>
                                    <a:pt x="13" y="108"/>
                                  </a:lnTo>
                                  <a:lnTo>
                                    <a:pt x="9" y="108"/>
                                  </a:lnTo>
                                  <a:lnTo>
                                    <a:pt x="11" y="99"/>
                                  </a:lnTo>
                                  <a:lnTo>
                                    <a:pt x="9" y="93"/>
                                  </a:lnTo>
                                  <a:lnTo>
                                    <a:pt x="7" y="95"/>
                                  </a:lnTo>
                                  <a:lnTo>
                                    <a:pt x="5" y="88"/>
                                  </a:lnTo>
                                  <a:lnTo>
                                    <a:pt x="1" y="80"/>
                                  </a:lnTo>
                                  <a:lnTo>
                                    <a:pt x="0" y="76"/>
                                  </a:lnTo>
                                  <a:lnTo>
                                    <a:pt x="5" y="73"/>
                                  </a:lnTo>
                                  <a:lnTo>
                                    <a:pt x="7" y="56"/>
                                  </a:lnTo>
                                  <a:lnTo>
                                    <a:pt x="13" y="33"/>
                                  </a:lnTo>
                                  <a:lnTo>
                                    <a:pt x="43" y="29"/>
                                  </a:lnTo>
                                  <a:lnTo>
                                    <a:pt x="46" y="16"/>
                                  </a:lnTo>
                                  <a:lnTo>
                                    <a:pt x="47" y="9"/>
                                  </a:lnTo>
                                  <a:lnTo>
                                    <a:pt x="54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BFBFBF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  <p:sp>
                          <p:nvSpPr>
                            <p:cNvPr id="146" name="Norrtälje">
                              <a:extLst>
                                <a:ext uri="{FF2B5EF4-FFF2-40B4-BE49-F238E27FC236}">
                                  <a16:creationId xmlns:a16="http://schemas.microsoft.com/office/drawing/2014/main" id="{00000000-0008-0000-0200-000033020000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9347314" y="2247308"/>
                              <a:ext cx="634881" cy="702492"/>
                            </a:xfrm>
                            <a:custGeom>
                              <a:avLst/>
                              <a:gdLst>
                                <a:gd name="T0" fmla="*/ 192 w 459"/>
                                <a:gd name="T1" fmla="*/ 0 h 504"/>
                                <a:gd name="T2" fmla="*/ 248 w 459"/>
                                <a:gd name="T3" fmla="*/ 21 h 504"/>
                                <a:gd name="T4" fmla="*/ 224 w 459"/>
                                <a:gd name="T5" fmla="*/ 96 h 504"/>
                                <a:gd name="T6" fmla="*/ 269 w 459"/>
                                <a:gd name="T7" fmla="*/ 210 h 504"/>
                                <a:gd name="T8" fmla="*/ 409 w 459"/>
                                <a:gd name="T9" fmla="*/ 324 h 504"/>
                                <a:gd name="T10" fmla="*/ 459 w 459"/>
                                <a:gd name="T11" fmla="*/ 504 h 504"/>
                                <a:gd name="T12" fmla="*/ 375 w 459"/>
                                <a:gd name="T13" fmla="*/ 486 h 504"/>
                                <a:gd name="T14" fmla="*/ 362 w 459"/>
                                <a:gd name="T15" fmla="*/ 475 h 504"/>
                                <a:gd name="T16" fmla="*/ 343 w 459"/>
                                <a:gd name="T17" fmla="*/ 478 h 504"/>
                                <a:gd name="T18" fmla="*/ 330 w 459"/>
                                <a:gd name="T19" fmla="*/ 496 h 504"/>
                                <a:gd name="T20" fmla="*/ 317 w 459"/>
                                <a:gd name="T21" fmla="*/ 495 h 504"/>
                                <a:gd name="T22" fmla="*/ 287 w 459"/>
                                <a:gd name="T23" fmla="*/ 475 h 504"/>
                                <a:gd name="T24" fmla="*/ 273 w 459"/>
                                <a:gd name="T25" fmla="*/ 465 h 504"/>
                                <a:gd name="T26" fmla="*/ 252 w 459"/>
                                <a:gd name="T27" fmla="*/ 451 h 504"/>
                                <a:gd name="T28" fmla="*/ 227 w 459"/>
                                <a:gd name="T29" fmla="*/ 443 h 504"/>
                                <a:gd name="T30" fmla="*/ 216 w 459"/>
                                <a:gd name="T31" fmla="*/ 441 h 504"/>
                                <a:gd name="T32" fmla="*/ 192 w 459"/>
                                <a:gd name="T33" fmla="*/ 449 h 504"/>
                                <a:gd name="T34" fmla="*/ 188 w 459"/>
                                <a:gd name="T35" fmla="*/ 445 h 504"/>
                                <a:gd name="T36" fmla="*/ 186 w 459"/>
                                <a:gd name="T37" fmla="*/ 428 h 504"/>
                                <a:gd name="T38" fmla="*/ 168 w 459"/>
                                <a:gd name="T39" fmla="*/ 428 h 504"/>
                                <a:gd name="T40" fmla="*/ 155 w 459"/>
                                <a:gd name="T41" fmla="*/ 424 h 504"/>
                                <a:gd name="T42" fmla="*/ 146 w 459"/>
                                <a:gd name="T43" fmla="*/ 426 h 504"/>
                                <a:gd name="T44" fmla="*/ 142 w 459"/>
                                <a:gd name="T45" fmla="*/ 419 h 504"/>
                                <a:gd name="T46" fmla="*/ 134 w 459"/>
                                <a:gd name="T47" fmla="*/ 424 h 504"/>
                                <a:gd name="T48" fmla="*/ 134 w 459"/>
                                <a:gd name="T49" fmla="*/ 419 h 504"/>
                                <a:gd name="T50" fmla="*/ 127 w 459"/>
                                <a:gd name="T51" fmla="*/ 422 h 504"/>
                                <a:gd name="T52" fmla="*/ 114 w 459"/>
                                <a:gd name="T53" fmla="*/ 419 h 504"/>
                                <a:gd name="T54" fmla="*/ 110 w 459"/>
                                <a:gd name="T55" fmla="*/ 427 h 504"/>
                                <a:gd name="T56" fmla="*/ 112 w 459"/>
                                <a:gd name="T57" fmla="*/ 430 h 504"/>
                                <a:gd name="T58" fmla="*/ 110 w 459"/>
                                <a:gd name="T59" fmla="*/ 431 h 504"/>
                                <a:gd name="T60" fmla="*/ 104 w 459"/>
                                <a:gd name="T61" fmla="*/ 435 h 504"/>
                                <a:gd name="T62" fmla="*/ 102 w 459"/>
                                <a:gd name="T63" fmla="*/ 440 h 504"/>
                                <a:gd name="T64" fmla="*/ 97 w 459"/>
                                <a:gd name="T65" fmla="*/ 439 h 504"/>
                                <a:gd name="T66" fmla="*/ 96 w 459"/>
                                <a:gd name="T67" fmla="*/ 435 h 504"/>
                                <a:gd name="T68" fmla="*/ 96 w 459"/>
                                <a:gd name="T69" fmla="*/ 418 h 504"/>
                                <a:gd name="T70" fmla="*/ 85 w 459"/>
                                <a:gd name="T71" fmla="*/ 411 h 504"/>
                                <a:gd name="T72" fmla="*/ 84 w 459"/>
                                <a:gd name="T73" fmla="*/ 403 h 504"/>
                                <a:gd name="T74" fmla="*/ 79 w 459"/>
                                <a:gd name="T75" fmla="*/ 399 h 504"/>
                                <a:gd name="T76" fmla="*/ 82 w 459"/>
                                <a:gd name="T77" fmla="*/ 382 h 504"/>
                                <a:gd name="T78" fmla="*/ 61 w 459"/>
                                <a:gd name="T79" fmla="*/ 369 h 504"/>
                                <a:gd name="T80" fmla="*/ 51 w 459"/>
                                <a:gd name="T81" fmla="*/ 375 h 504"/>
                                <a:gd name="T82" fmla="*/ 51 w 459"/>
                                <a:gd name="T83" fmla="*/ 364 h 504"/>
                                <a:gd name="T84" fmla="*/ 42 w 459"/>
                                <a:gd name="T85" fmla="*/ 371 h 504"/>
                                <a:gd name="T86" fmla="*/ 7 w 459"/>
                                <a:gd name="T87" fmla="*/ 363 h 504"/>
                                <a:gd name="T88" fmla="*/ 0 w 459"/>
                                <a:gd name="T89" fmla="*/ 358 h 504"/>
                                <a:gd name="T90" fmla="*/ 7 w 459"/>
                                <a:gd name="T91" fmla="*/ 346 h 504"/>
                                <a:gd name="T92" fmla="*/ 0 w 459"/>
                                <a:gd name="T93" fmla="*/ 330 h 504"/>
                                <a:gd name="T94" fmla="*/ 9 w 459"/>
                                <a:gd name="T95" fmla="*/ 286 h 504"/>
                                <a:gd name="T96" fmla="*/ 44 w 459"/>
                                <a:gd name="T97" fmla="*/ 272 h 504"/>
                                <a:gd name="T98" fmla="*/ 59 w 459"/>
                                <a:gd name="T99" fmla="*/ 266 h 504"/>
                                <a:gd name="T100" fmla="*/ 92 w 459"/>
                                <a:gd name="T101" fmla="*/ 245 h 504"/>
                                <a:gd name="T102" fmla="*/ 118 w 459"/>
                                <a:gd name="T103" fmla="*/ 173 h 504"/>
                                <a:gd name="T104" fmla="*/ 117 w 459"/>
                                <a:gd name="T105" fmla="*/ 160 h 504"/>
                                <a:gd name="T106" fmla="*/ 109 w 459"/>
                                <a:gd name="T107" fmla="*/ 135 h 504"/>
                                <a:gd name="T108" fmla="*/ 108 w 459"/>
                                <a:gd name="T109" fmla="*/ 135 h 504"/>
                                <a:gd name="T110" fmla="*/ 116 w 459"/>
                                <a:gd name="T111" fmla="*/ 128 h 504"/>
                                <a:gd name="T112" fmla="*/ 123 w 459"/>
                                <a:gd name="T113" fmla="*/ 67 h 504"/>
                                <a:gd name="T114" fmla="*/ 192 w 459"/>
                                <a:gd name="T115" fmla="*/ 0 h 504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  <a:cxn ang="0">
                                  <a:pos x="T24" y="T25"/>
                                </a:cxn>
                                <a:cxn ang="0">
                                  <a:pos x="T26" y="T27"/>
                                </a:cxn>
                                <a:cxn ang="0">
                                  <a:pos x="T28" y="T29"/>
                                </a:cxn>
                                <a:cxn ang="0">
                                  <a:pos x="T30" y="T31"/>
                                </a:cxn>
                                <a:cxn ang="0">
                                  <a:pos x="T32" y="T33"/>
                                </a:cxn>
                                <a:cxn ang="0">
                                  <a:pos x="T34" y="T35"/>
                                </a:cxn>
                                <a:cxn ang="0">
                                  <a:pos x="T36" y="T37"/>
                                </a:cxn>
                                <a:cxn ang="0">
                                  <a:pos x="T38" y="T39"/>
                                </a:cxn>
                                <a:cxn ang="0">
                                  <a:pos x="T40" y="T41"/>
                                </a:cxn>
                                <a:cxn ang="0">
                                  <a:pos x="T42" y="T43"/>
                                </a:cxn>
                                <a:cxn ang="0">
                                  <a:pos x="T44" y="T45"/>
                                </a:cxn>
                                <a:cxn ang="0">
                                  <a:pos x="T46" y="T47"/>
                                </a:cxn>
                                <a:cxn ang="0">
                                  <a:pos x="T48" y="T49"/>
                                </a:cxn>
                                <a:cxn ang="0">
                                  <a:pos x="T50" y="T51"/>
                                </a:cxn>
                                <a:cxn ang="0">
                                  <a:pos x="T52" y="T53"/>
                                </a:cxn>
                                <a:cxn ang="0">
                                  <a:pos x="T54" y="T55"/>
                                </a:cxn>
                                <a:cxn ang="0">
                                  <a:pos x="T56" y="T57"/>
                                </a:cxn>
                                <a:cxn ang="0">
                                  <a:pos x="T58" y="T59"/>
                                </a:cxn>
                                <a:cxn ang="0">
                                  <a:pos x="T60" y="T61"/>
                                </a:cxn>
                                <a:cxn ang="0">
                                  <a:pos x="T62" y="T63"/>
                                </a:cxn>
                                <a:cxn ang="0">
                                  <a:pos x="T64" y="T65"/>
                                </a:cxn>
                                <a:cxn ang="0">
                                  <a:pos x="T66" y="T67"/>
                                </a:cxn>
                                <a:cxn ang="0">
                                  <a:pos x="T68" y="T69"/>
                                </a:cxn>
                                <a:cxn ang="0">
                                  <a:pos x="T70" y="T71"/>
                                </a:cxn>
                                <a:cxn ang="0">
                                  <a:pos x="T72" y="T73"/>
                                </a:cxn>
                                <a:cxn ang="0">
                                  <a:pos x="T74" y="T75"/>
                                </a:cxn>
                                <a:cxn ang="0">
                                  <a:pos x="T76" y="T77"/>
                                </a:cxn>
                                <a:cxn ang="0">
                                  <a:pos x="T78" y="T79"/>
                                </a:cxn>
                                <a:cxn ang="0">
                                  <a:pos x="T80" y="T81"/>
                                </a:cxn>
                                <a:cxn ang="0">
                                  <a:pos x="T82" y="T83"/>
                                </a:cxn>
                                <a:cxn ang="0">
                                  <a:pos x="T84" y="T85"/>
                                </a:cxn>
                                <a:cxn ang="0">
                                  <a:pos x="T86" y="T87"/>
                                </a:cxn>
                                <a:cxn ang="0">
                                  <a:pos x="T88" y="T89"/>
                                </a:cxn>
                                <a:cxn ang="0">
                                  <a:pos x="T90" y="T91"/>
                                </a:cxn>
                                <a:cxn ang="0">
                                  <a:pos x="T92" y="T93"/>
                                </a:cxn>
                                <a:cxn ang="0">
                                  <a:pos x="T94" y="T95"/>
                                </a:cxn>
                                <a:cxn ang="0">
                                  <a:pos x="T96" y="T97"/>
                                </a:cxn>
                                <a:cxn ang="0">
                                  <a:pos x="T98" y="T99"/>
                                </a:cxn>
                                <a:cxn ang="0">
                                  <a:pos x="T100" y="T101"/>
                                </a:cxn>
                                <a:cxn ang="0">
                                  <a:pos x="T102" y="T103"/>
                                </a:cxn>
                                <a:cxn ang="0">
                                  <a:pos x="T104" y="T105"/>
                                </a:cxn>
                                <a:cxn ang="0">
                                  <a:pos x="T106" y="T107"/>
                                </a:cxn>
                                <a:cxn ang="0">
                                  <a:pos x="T108" y="T109"/>
                                </a:cxn>
                                <a:cxn ang="0">
                                  <a:pos x="T110" y="T111"/>
                                </a:cxn>
                                <a:cxn ang="0">
                                  <a:pos x="T112" y="T113"/>
                                </a:cxn>
                                <a:cxn ang="0">
                                  <a:pos x="T114" y="T115"/>
                                </a:cxn>
                              </a:cxnLst>
                              <a:rect l="0" t="0" r="r" b="b"/>
                              <a:pathLst>
                                <a:path w="459" h="504">
                                  <a:moveTo>
                                    <a:pt x="192" y="0"/>
                                  </a:moveTo>
                                  <a:lnTo>
                                    <a:pt x="248" y="21"/>
                                  </a:lnTo>
                                  <a:lnTo>
                                    <a:pt x="224" y="96"/>
                                  </a:lnTo>
                                  <a:lnTo>
                                    <a:pt x="269" y="210"/>
                                  </a:lnTo>
                                  <a:lnTo>
                                    <a:pt x="409" y="324"/>
                                  </a:lnTo>
                                  <a:lnTo>
                                    <a:pt x="459" y="504"/>
                                  </a:lnTo>
                                  <a:lnTo>
                                    <a:pt x="375" y="486"/>
                                  </a:lnTo>
                                  <a:lnTo>
                                    <a:pt x="362" y="475"/>
                                  </a:lnTo>
                                  <a:lnTo>
                                    <a:pt x="343" y="478"/>
                                  </a:lnTo>
                                  <a:lnTo>
                                    <a:pt x="330" y="496"/>
                                  </a:lnTo>
                                  <a:lnTo>
                                    <a:pt x="317" y="495"/>
                                  </a:lnTo>
                                  <a:lnTo>
                                    <a:pt x="287" y="475"/>
                                  </a:lnTo>
                                  <a:lnTo>
                                    <a:pt x="273" y="465"/>
                                  </a:lnTo>
                                  <a:lnTo>
                                    <a:pt x="252" y="451"/>
                                  </a:lnTo>
                                  <a:lnTo>
                                    <a:pt x="227" y="443"/>
                                  </a:lnTo>
                                  <a:lnTo>
                                    <a:pt x="216" y="441"/>
                                  </a:lnTo>
                                  <a:lnTo>
                                    <a:pt x="192" y="449"/>
                                  </a:lnTo>
                                  <a:lnTo>
                                    <a:pt x="188" y="445"/>
                                  </a:lnTo>
                                  <a:lnTo>
                                    <a:pt x="186" y="428"/>
                                  </a:lnTo>
                                  <a:lnTo>
                                    <a:pt x="168" y="428"/>
                                  </a:lnTo>
                                  <a:lnTo>
                                    <a:pt x="155" y="424"/>
                                  </a:lnTo>
                                  <a:lnTo>
                                    <a:pt x="146" y="426"/>
                                  </a:lnTo>
                                  <a:lnTo>
                                    <a:pt x="142" y="419"/>
                                  </a:lnTo>
                                  <a:lnTo>
                                    <a:pt x="134" y="424"/>
                                  </a:lnTo>
                                  <a:lnTo>
                                    <a:pt x="134" y="419"/>
                                  </a:lnTo>
                                  <a:lnTo>
                                    <a:pt x="127" y="422"/>
                                  </a:lnTo>
                                  <a:lnTo>
                                    <a:pt x="114" y="419"/>
                                  </a:lnTo>
                                  <a:lnTo>
                                    <a:pt x="110" y="427"/>
                                  </a:lnTo>
                                  <a:lnTo>
                                    <a:pt x="112" y="430"/>
                                  </a:lnTo>
                                  <a:lnTo>
                                    <a:pt x="110" y="431"/>
                                  </a:lnTo>
                                  <a:lnTo>
                                    <a:pt x="104" y="435"/>
                                  </a:lnTo>
                                  <a:lnTo>
                                    <a:pt x="102" y="440"/>
                                  </a:lnTo>
                                  <a:lnTo>
                                    <a:pt x="97" y="439"/>
                                  </a:lnTo>
                                  <a:lnTo>
                                    <a:pt x="96" y="435"/>
                                  </a:lnTo>
                                  <a:lnTo>
                                    <a:pt x="96" y="418"/>
                                  </a:lnTo>
                                  <a:lnTo>
                                    <a:pt x="85" y="411"/>
                                  </a:lnTo>
                                  <a:lnTo>
                                    <a:pt x="84" y="403"/>
                                  </a:lnTo>
                                  <a:lnTo>
                                    <a:pt x="79" y="399"/>
                                  </a:lnTo>
                                  <a:lnTo>
                                    <a:pt x="82" y="382"/>
                                  </a:lnTo>
                                  <a:lnTo>
                                    <a:pt x="61" y="369"/>
                                  </a:lnTo>
                                  <a:lnTo>
                                    <a:pt x="51" y="375"/>
                                  </a:lnTo>
                                  <a:lnTo>
                                    <a:pt x="51" y="364"/>
                                  </a:lnTo>
                                  <a:lnTo>
                                    <a:pt x="42" y="371"/>
                                  </a:lnTo>
                                  <a:lnTo>
                                    <a:pt x="7" y="363"/>
                                  </a:lnTo>
                                  <a:lnTo>
                                    <a:pt x="0" y="358"/>
                                  </a:lnTo>
                                  <a:lnTo>
                                    <a:pt x="7" y="346"/>
                                  </a:lnTo>
                                  <a:lnTo>
                                    <a:pt x="0" y="330"/>
                                  </a:lnTo>
                                  <a:lnTo>
                                    <a:pt x="9" y="286"/>
                                  </a:lnTo>
                                  <a:lnTo>
                                    <a:pt x="44" y="272"/>
                                  </a:lnTo>
                                  <a:lnTo>
                                    <a:pt x="59" y="266"/>
                                  </a:lnTo>
                                  <a:lnTo>
                                    <a:pt x="92" y="245"/>
                                  </a:lnTo>
                                  <a:lnTo>
                                    <a:pt x="118" y="173"/>
                                  </a:lnTo>
                                  <a:lnTo>
                                    <a:pt x="117" y="160"/>
                                  </a:lnTo>
                                  <a:lnTo>
                                    <a:pt x="109" y="135"/>
                                  </a:lnTo>
                                  <a:lnTo>
                                    <a:pt x="108" y="135"/>
                                  </a:lnTo>
                                  <a:lnTo>
                                    <a:pt x="116" y="128"/>
                                  </a:lnTo>
                                  <a:lnTo>
                                    <a:pt x="123" y="67"/>
                                  </a:lnTo>
                                  <a:lnTo>
                                    <a:pt x="192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279EC8"/>
                            </a:solidFill>
                            <a:ln w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>
                              <a:lvl1pPr marL="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sv-SE"/>
                            </a:p>
                          </p:txBody>
                        </p:sp>
                      </p:grpSp>
                    </p:grpSp>
                  </p:grpSp>
                  <p:sp>
                    <p:nvSpPr>
                      <p:cNvPr id="107" name="Strömstad">
                        <a:extLst>
                          <a:ext uri="{FF2B5EF4-FFF2-40B4-BE49-F238E27FC236}">
                            <a16:creationId xmlns:a16="http://schemas.microsoft.com/office/drawing/2014/main" id="{00000000-0008-0000-0200-0000350200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228119" y="3194032"/>
                        <a:ext cx="153205" cy="236130"/>
                      </a:xfrm>
                      <a:custGeom>
                        <a:avLst/>
                        <a:gdLst>
                          <a:gd name="T0" fmla="*/ 69 w 111"/>
                          <a:gd name="T1" fmla="*/ 0 h 170"/>
                          <a:gd name="T2" fmla="*/ 84 w 111"/>
                          <a:gd name="T3" fmla="*/ 4 h 170"/>
                          <a:gd name="T4" fmla="*/ 111 w 111"/>
                          <a:gd name="T5" fmla="*/ 64 h 170"/>
                          <a:gd name="T6" fmla="*/ 103 w 111"/>
                          <a:gd name="T7" fmla="*/ 121 h 170"/>
                          <a:gd name="T8" fmla="*/ 104 w 111"/>
                          <a:gd name="T9" fmla="*/ 136 h 170"/>
                          <a:gd name="T10" fmla="*/ 102 w 111"/>
                          <a:gd name="T11" fmla="*/ 148 h 170"/>
                          <a:gd name="T12" fmla="*/ 76 w 111"/>
                          <a:gd name="T13" fmla="*/ 164 h 170"/>
                          <a:gd name="T14" fmla="*/ 70 w 111"/>
                          <a:gd name="T15" fmla="*/ 151 h 170"/>
                          <a:gd name="T16" fmla="*/ 63 w 111"/>
                          <a:gd name="T17" fmla="*/ 151 h 170"/>
                          <a:gd name="T18" fmla="*/ 59 w 111"/>
                          <a:gd name="T19" fmla="*/ 159 h 170"/>
                          <a:gd name="T20" fmla="*/ 39 w 111"/>
                          <a:gd name="T21" fmla="*/ 157 h 170"/>
                          <a:gd name="T22" fmla="*/ 13 w 111"/>
                          <a:gd name="T23" fmla="*/ 170 h 170"/>
                          <a:gd name="T24" fmla="*/ 11 w 111"/>
                          <a:gd name="T25" fmla="*/ 157 h 170"/>
                          <a:gd name="T26" fmla="*/ 0 w 111"/>
                          <a:gd name="T27" fmla="*/ 124 h 170"/>
                          <a:gd name="T28" fmla="*/ 1 w 111"/>
                          <a:gd name="T29" fmla="*/ 114 h 170"/>
                          <a:gd name="T30" fmla="*/ 2 w 111"/>
                          <a:gd name="T31" fmla="*/ 111 h 170"/>
                          <a:gd name="T32" fmla="*/ 10 w 111"/>
                          <a:gd name="T33" fmla="*/ 117 h 170"/>
                          <a:gd name="T34" fmla="*/ 15 w 111"/>
                          <a:gd name="T35" fmla="*/ 114 h 170"/>
                          <a:gd name="T36" fmla="*/ 15 w 111"/>
                          <a:gd name="T37" fmla="*/ 109 h 170"/>
                          <a:gd name="T38" fmla="*/ 4 w 111"/>
                          <a:gd name="T39" fmla="*/ 93 h 170"/>
                          <a:gd name="T40" fmla="*/ 5 w 111"/>
                          <a:gd name="T41" fmla="*/ 62 h 170"/>
                          <a:gd name="T42" fmla="*/ 35 w 111"/>
                          <a:gd name="T43" fmla="*/ 14 h 170"/>
                          <a:gd name="T44" fmla="*/ 48 w 111"/>
                          <a:gd name="T45" fmla="*/ 12 h 170"/>
                          <a:gd name="T46" fmla="*/ 69 w 111"/>
                          <a:gd name="T47" fmla="*/ 0 h 17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</a:cxnLst>
                        <a:rect l="0" t="0" r="r" b="b"/>
                        <a:pathLst>
                          <a:path w="111" h="170">
                            <a:moveTo>
                              <a:pt x="69" y="0"/>
                            </a:moveTo>
                            <a:lnTo>
                              <a:pt x="84" y="4"/>
                            </a:lnTo>
                            <a:lnTo>
                              <a:pt x="111" y="64"/>
                            </a:lnTo>
                            <a:lnTo>
                              <a:pt x="103" y="121"/>
                            </a:lnTo>
                            <a:lnTo>
                              <a:pt x="104" y="136"/>
                            </a:lnTo>
                            <a:lnTo>
                              <a:pt x="102" y="148"/>
                            </a:lnTo>
                            <a:lnTo>
                              <a:pt x="76" y="164"/>
                            </a:lnTo>
                            <a:lnTo>
                              <a:pt x="70" y="151"/>
                            </a:lnTo>
                            <a:lnTo>
                              <a:pt x="63" y="151"/>
                            </a:lnTo>
                            <a:lnTo>
                              <a:pt x="59" y="159"/>
                            </a:lnTo>
                            <a:lnTo>
                              <a:pt x="39" y="157"/>
                            </a:lnTo>
                            <a:lnTo>
                              <a:pt x="13" y="170"/>
                            </a:lnTo>
                            <a:lnTo>
                              <a:pt x="11" y="157"/>
                            </a:lnTo>
                            <a:lnTo>
                              <a:pt x="0" y="124"/>
                            </a:lnTo>
                            <a:lnTo>
                              <a:pt x="1" y="114"/>
                            </a:lnTo>
                            <a:lnTo>
                              <a:pt x="2" y="111"/>
                            </a:lnTo>
                            <a:lnTo>
                              <a:pt x="10" y="117"/>
                            </a:lnTo>
                            <a:lnTo>
                              <a:pt x="15" y="114"/>
                            </a:lnTo>
                            <a:lnTo>
                              <a:pt x="15" y="109"/>
                            </a:lnTo>
                            <a:lnTo>
                              <a:pt x="4" y="93"/>
                            </a:lnTo>
                            <a:lnTo>
                              <a:pt x="5" y="62"/>
                            </a:lnTo>
                            <a:lnTo>
                              <a:pt x="35" y="14"/>
                            </a:lnTo>
                            <a:lnTo>
                              <a:pt x="48" y="12"/>
                            </a:lnTo>
                            <a:lnTo>
                              <a:pt x="69" y="0"/>
                            </a:lnTo>
                            <a:close/>
                          </a:path>
                        </a:pathLst>
                      </a:custGeom>
                      <a:solidFill>
                        <a:srgbClr val="BFBFBF"/>
                      </a:solidFill>
                      <a:ln w="0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lvl1pPr marL="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sv-SE"/>
                      </a:p>
                    </p:txBody>
                  </p:sp>
                </p:grpSp>
              </p:grpSp>
            </p:grpSp>
          </p:grpSp>
          <p:sp>
            <p:nvSpPr>
              <p:cNvPr id="60" name="Lidingö">
                <a:extLst>
                  <a:ext uri="{FF2B5EF4-FFF2-40B4-BE49-F238E27FC236}">
                    <a16:creationId xmlns:a16="http://schemas.microsoft.com/office/drawing/2014/main" id="{00000000-0008-0000-0200-00001B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34882" y="2992649"/>
                <a:ext cx="93853" cy="69151"/>
              </a:xfrm>
              <a:custGeom>
                <a:avLst/>
                <a:gdLst>
                  <a:gd name="T0" fmla="*/ 12 w 68"/>
                  <a:gd name="T1" fmla="*/ 0 h 50"/>
                  <a:gd name="T2" fmla="*/ 17 w 68"/>
                  <a:gd name="T3" fmla="*/ 0 h 50"/>
                  <a:gd name="T4" fmla="*/ 18 w 68"/>
                  <a:gd name="T5" fmla="*/ 7 h 50"/>
                  <a:gd name="T6" fmla="*/ 66 w 68"/>
                  <a:gd name="T7" fmla="*/ 20 h 50"/>
                  <a:gd name="T8" fmla="*/ 68 w 68"/>
                  <a:gd name="T9" fmla="*/ 21 h 50"/>
                  <a:gd name="T10" fmla="*/ 55 w 68"/>
                  <a:gd name="T11" fmla="*/ 24 h 50"/>
                  <a:gd name="T12" fmla="*/ 36 w 68"/>
                  <a:gd name="T13" fmla="*/ 40 h 50"/>
                  <a:gd name="T14" fmla="*/ 20 w 68"/>
                  <a:gd name="T15" fmla="*/ 50 h 50"/>
                  <a:gd name="T16" fmla="*/ 22 w 68"/>
                  <a:gd name="T17" fmla="*/ 41 h 50"/>
                  <a:gd name="T18" fmla="*/ 8 w 68"/>
                  <a:gd name="T19" fmla="*/ 29 h 50"/>
                  <a:gd name="T20" fmla="*/ 0 w 68"/>
                  <a:gd name="T21" fmla="*/ 19 h 50"/>
                  <a:gd name="T22" fmla="*/ 5 w 68"/>
                  <a:gd name="T23" fmla="*/ 19 h 50"/>
                  <a:gd name="T24" fmla="*/ 3 w 68"/>
                  <a:gd name="T25" fmla="*/ 16 h 50"/>
                  <a:gd name="T26" fmla="*/ 0 w 68"/>
                  <a:gd name="T27" fmla="*/ 13 h 50"/>
                  <a:gd name="T28" fmla="*/ 1 w 68"/>
                  <a:gd name="T29" fmla="*/ 8 h 50"/>
                  <a:gd name="T30" fmla="*/ 12 w 68"/>
                  <a:gd name="T3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8" h="50">
                    <a:moveTo>
                      <a:pt x="12" y="0"/>
                    </a:moveTo>
                    <a:lnTo>
                      <a:pt x="17" y="0"/>
                    </a:lnTo>
                    <a:lnTo>
                      <a:pt x="18" y="7"/>
                    </a:lnTo>
                    <a:lnTo>
                      <a:pt x="66" y="20"/>
                    </a:lnTo>
                    <a:lnTo>
                      <a:pt x="68" y="21"/>
                    </a:lnTo>
                    <a:lnTo>
                      <a:pt x="55" y="24"/>
                    </a:lnTo>
                    <a:lnTo>
                      <a:pt x="36" y="40"/>
                    </a:lnTo>
                    <a:lnTo>
                      <a:pt x="20" y="50"/>
                    </a:lnTo>
                    <a:lnTo>
                      <a:pt x="22" y="41"/>
                    </a:lnTo>
                    <a:lnTo>
                      <a:pt x="8" y="29"/>
                    </a:lnTo>
                    <a:lnTo>
                      <a:pt x="0" y="19"/>
                    </a:lnTo>
                    <a:lnTo>
                      <a:pt x="5" y="19"/>
                    </a:lnTo>
                    <a:lnTo>
                      <a:pt x="3" y="16"/>
                    </a:lnTo>
                    <a:lnTo>
                      <a:pt x="0" y="13"/>
                    </a:lnTo>
                    <a:lnTo>
                      <a:pt x="1" y="8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BFBFBF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  <p:sp>
            <p:nvSpPr>
              <p:cNvPr id="61" name="Solna">
                <a:extLst>
                  <a:ext uri="{FF2B5EF4-FFF2-40B4-BE49-F238E27FC236}">
                    <a16:creationId xmlns:a16="http://schemas.microsoft.com/office/drawing/2014/main" id="{00000000-0008-0000-0200-00001C02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3846" y="2989880"/>
                <a:ext cx="38646" cy="55322"/>
              </a:xfrm>
              <a:custGeom>
                <a:avLst/>
                <a:gdLst>
                  <a:gd name="T0" fmla="*/ 8 w 28"/>
                  <a:gd name="T1" fmla="*/ 0 h 40"/>
                  <a:gd name="T2" fmla="*/ 10 w 28"/>
                  <a:gd name="T3" fmla="*/ 4 h 40"/>
                  <a:gd name="T4" fmla="*/ 14 w 28"/>
                  <a:gd name="T5" fmla="*/ 5 h 40"/>
                  <a:gd name="T6" fmla="*/ 15 w 28"/>
                  <a:gd name="T7" fmla="*/ 8 h 40"/>
                  <a:gd name="T8" fmla="*/ 19 w 28"/>
                  <a:gd name="T9" fmla="*/ 11 h 40"/>
                  <a:gd name="T10" fmla="*/ 23 w 28"/>
                  <a:gd name="T11" fmla="*/ 15 h 40"/>
                  <a:gd name="T12" fmla="*/ 28 w 28"/>
                  <a:gd name="T13" fmla="*/ 18 h 40"/>
                  <a:gd name="T14" fmla="*/ 24 w 28"/>
                  <a:gd name="T15" fmla="*/ 19 h 40"/>
                  <a:gd name="T16" fmla="*/ 23 w 28"/>
                  <a:gd name="T17" fmla="*/ 19 h 40"/>
                  <a:gd name="T18" fmla="*/ 23 w 28"/>
                  <a:gd name="T19" fmla="*/ 21 h 40"/>
                  <a:gd name="T20" fmla="*/ 21 w 28"/>
                  <a:gd name="T21" fmla="*/ 22 h 40"/>
                  <a:gd name="T22" fmla="*/ 24 w 28"/>
                  <a:gd name="T23" fmla="*/ 30 h 40"/>
                  <a:gd name="T24" fmla="*/ 21 w 28"/>
                  <a:gd name="T25" fmla="*/ 32 h 40"/>
                  <a:gd name="T26" fmla="*/ 21 w 28"/>
                  <a:gd name="T27" fmla="*/ 34 h 40"/>
                  <a:gd name="T28" fmla="*/ 19 w 28"/>
                  <a:gd name="T29" fmla="*/ 35 h 40"/>
                  <a:gd name="T30" fmla="*/ 17 w 28"/>
                  <a:gd name="T31" fmla="*/ 38 h 40"/>
                  <a:gd name="T32" fmla="*/ 16 w 28"/>
                  <a:gd name="T33" fmla="*/ 38 h 40"/>
                  <a:gd name="T34" fmla="*/ 15 w 28"/>
                  <a:gd name="T35" fmla="*/ 36 h 40"/>
                  <a:gd name="T36" fmla="*/ 14 w 28"/>
                  <a:gd name="T37" fmla="*/ 36 h 40"/>
                  <a:gd name="T38" fmla="*/ 12 w 28"/>
                  <a:gd name="T39" fmla="*/ 38 h 40"/>
                  <a:gd name="T40" fmla="*/ 12 w 28"/>
                  <a:gd name="T41" fmla="*/ 38 h 40"/>
                  <a:gd name="T42" fmla="*/ 10 w 28"/>
                  <a:gd name="T43" fmla="*/ 40 h 40"/>
                  <a:gd name="T44" fmla="*/ 7 w 28"/>
                  <a:gd name="T45" fmla="*/ 39 h 40"/>
                  <a:gd name="T46" fmla="*/ 0 w 28"/>
                  <a:gd name="T47" fmla="*/ 34 h 40"/>
                  <a:gd name="T48" fmla="*/ 4 w 28"/>
                  <a:gd name="T49" fmla="*/ 29 h 40"/>
                  <a:gd name="T50" fmla="*/ 12 w 28"/>
                  <a:gd name="T51" fmla="*/ 15 h 40"/>
                  <a:gd name="T52" fmla="*/ 10 w 28"/>
                  <a:gd name="T53" fmla="*/ 11 h 40"/>
                  <a:gd name="T54" fmla="*/ 4 w 28"/>
                  <a:gd name="T55" fmla="*/ 8 h 40"/>
                  <a:gd name="T56" fmla="*/ 0 w 28"/>
                  <a:gd name="T57" fmla="*/ 2 h 40"/>
                  <a:gd name="T58" fmla="*/ 8 w 28"/>
                  <a:gd name="T5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40">
                    <a:moveTo>
                      <a:pt x="8" y="0"/>
                    </a:moveTo>
                    <a:lnTo>
                      <a:pt x="10" y="4"/>
                    </a:lnTo>
                    <a:lnTo>
                      <a:pt x="14" y="5"/>
                    </a:lnTo>
                    <a:lnTo>
                      <a:pt x="15" y="8"/>
                    </a:lnTo>
                    <a:lnTo>
                      <a:pt x="19" y="11"/>
                    </a:lnTo>
                    <a:lnTo>
                      <a:pt x="23" y="15"/>
                    </a:lnTo>
                    <a:lnTo>
                      <a:pt x="28" y="18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3" y="21"/>
                    </a:lnTo>
                    <a:lnTo>
                      <a:pt x="21" y="22"/>
                    </a:lnTo>
                    <a:lnTo>
                      <a:pt x="24" y="30"/>
                    </a:lnTo>
                    <a:lnTo>
                      <a:pt x="21" y="32"/>
                    </a:lnTo>
                    <a:lnTo>
                      <a:pt x="21" y="34"/>
                    </a:lnTo>
                    <a:lnTo>
                      <a:pt x="19" y="35"/>
                    </a:lnTo>
                    <a:lnTo>
                      <a:pt x="17" y="38"/>
                    </a:lnTo>
                    <a:lnTo>
                      <a:pt x="16" y="38"/>
                    </a:lnTo>
                    <a:lnTo>
                      <a:pt x="15" y="36"/>
                    </a:lnTo>
                    <a:lnTo>
                      <a:pt x="14" y="36"/>
                    </a:lnTo>
                    <a:lnTo>
                      <a:pt x="12" y="38"/>
                    </a:lnTo>
                    <a:lnTo>
                      <a:pt x="12" y="38"/>
                    </a:lnTo>
                    <a:lnTo>
                      <a:pt x="10" y="40"/>
                    </a:lnTo>
                    <a:lnTo>
                      <a:pt x="7" y="39"/>
                    </a:lnTo>
                    <a:lnTo>
                      <a:pt x="0" y="34"/>
                    </a:lnTo>
                    <a:lnTo>
                      <a:pt x="4" y="29"/>
                    </a:lnTo>
                    <a:lnTo>
                      <a:pt x="12" y="15"/>
                    </a:lnTo>
                    <a:lnTo>
                      <a:pt x="10" y="11"/>
                    </a:lnTo>
                    <a:lnTo>
                      <a:pt x="4" y="8"/>
                    </a:lnTo>
                    <a:lnTo>
                      <a:pt x="0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1D8A0"/>
              </a:solidFill>
              <a:ln w="0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v-SE"/>
              </a:p>
            </p:txBody>
          </p:sp>
        </p:grpSp>
      </p:grpSp>
      <p:grpSp>
        <p:nvGrpSpPr>
          <p:cNvPr id="3" name="Group 23">
            <a:extLst>
              <a:ext uri="{FF2B5EF4-FFF2-40B4-BE49-F238E27FC236}">
                <a16:creationId xmlns:a16="http://schemas.microsoft.com/office/drawing/2014/main" id="{00000000-0008-0000-0200-000018000000}"/>
              </a:ext>
            </a:extLst>
          </p:cNvPr>
          <p:cNvGrpSpPr/>
          <p:nvPr/>
        </p:nvGrpSpPr>
        <p:grpSpPr>
          <a:xfrm>
            <a:off x="1638000" y="696928"/>
            <a:ext cx="3952800" cy="5684400"/>
            <a:chOff x="837062" y="0"/>
            <a:chExt cx="5164735" cy="7429302"/>
          </a:xfrm>
        </p:grpSpPr>
        <p:sp>
          <p:nvSpPr>
            <p:cNvPr id="9" name="Sorsele">
              <a:extLst>
                <a:ext uri="{FF2B5EF4-FFF2-40B4-BE49-F238E27FC236}">
                  <a16:creationId xmlns:a16="http://schemas.microsoft.com/office/drawing/2014/main" id="{00000000-0008-0000-0200-000046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943" y="2737140"/>
              <a:ext cx="1382538" cy="1267436"/>
            </a:xfrm>
            <a:custGeom>
              <a:avLst/>
              <a:gdLst>
                <a:gd name="T0" fmla="*/ 84 w 588"/>
                <a:gd name="T1" fmla="*/ 0 h 537"/>
                <a:gd name="T2" fmla="*/ 144 w 588"/>
                <a:gd name="T3" fmla="*/ 22 h 537"/>
                <a:gd name="T4" fmla="*/ 276 w 588"/>
                <a:gd name="T5" fmla="*/ 123 h 537"/>
                <a:gd name="T6" fmla="*/ 312 w 588"/>
                <a:gd name="T7" fmla="*/ 124 h 537"/>
                <a:gd name="T8" fmla="*/ 470 w 588"/>
                <a:gd name="T9" fmla="*/ 280 h 537"/>
                <a:gd name="T10" fmla="*/ 494 w 588"/>
                <a:gd name="T11" fmla="*/ 289 h 537"/>
                <a:gd name="T12" fmla="*/ 563 w 588"/>
                <a:gd name="T13" fmla="*/ 310 h 537"/>
                <a:gd name="T14" fmla="*/ 572 w 588"/>
                <a:gd name="T15" fmla="*/ 327 h 537"/>
                <a:gd name="T16" fmla="*/ 584 w 588"/>
                <a:gd name="T17" fmla="*/ 338 h 537"/>
                <a:gd name="T18" fmla="*/ 588 w 588"/>
                <a:gd name="T19" fmla="*/ 379 h 537"/>
                <a:gd name="T20" fmla="*/ 567 w 588"/>
                <a:gd name="T21" fmla="*/ 455 h 537"/>
                <a:gd name="T22" fmla="*/ 533 w 588"/>
                <a:gd name="T23" fmla="*/ 537 h 537"/>
                <a:gd name="T24" fmla="*/ 484 w 588"/>
                <a:gd name="T25" fmla="*/ 488 h 537"/>
                <a:gd name="T26" fmla="*/ 371 w 588"/>
                <a:gd name="T27" fmla="*/ 433 h 537"/>
                <a:gd name="T28" fmla="*/ 293 w 588"/>
                <a:gd name="T29" fmla="*/ 370 h 537"/>
                <a:gd name="T30" fmla="*/ 272 w 588"/>
                <a:gd name="T31" fmla="*/ 324 h 537"/>
                <a:gd name="T32" fmla="*/ 98 w 588"/>
                <a:gd name="T33" fmla="*/ 222 h 537"/>
                <a:gd name="T34" fmla="*/ 0 w 588"/>
                <a:gd name="T35" fmla="*/ 86 h 537"/>
                <a:gd name="T36" fmla="*/ 9 w 588"/>
                <a:gd name="T37" fmla="*/ 84 h 537"/>
                <a:gd name="T38" fmla="*/ 87 w 588"/>
                <a:gd name="T39" fmla="*/ 26 h 537"/>
                <a:gd name="T40" fmla="*/ 84 w 588"/>
                <a:gd name="T41" fmla="*/ 0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8" h="537">
                  <a:moveTo>
                    <a:pt x="84" y="0"/>
                  </a:moveTo>
                  <a:lnTo>
                    <a:pt x="144" y="22"/>
                  </a:lnTo>
                  <a:lnTo>
                    <a:pt x="276" y="123"/>
                  </a:lnTo>
                  <a:lnTo>
                    <a:pt x="312" y="124"/>
                  </a:lnTo>
                  <a:lnTo>
                    <a:pt x="470" y="280"/>
                  </a:lnTo>
                  <a:lnTo>
                    <a:pt x="494" y="289"/>
                  </a:lnTo>
                  <a:lnTo>
                    <a:pt x="563" y="310"/>
                  </a:lnTo>
                  <a:lnTo>
                    <a:pt x="572" y="327"/>
                  </a:lnTo>
                  <a:lnTo>
                    <a:pt x="584" y="338"/>
                  </a:lnTo>
                  <a:lnTo>
                    <a:pt x="588" y="379"/>
                  </a:lnTo>
                  <a:lnTo>
                    <a:pt x="567" y="455"/>
                  </a:lnTo>
                  <a:lnTo>
                    <a:pt x="533" y="537"/>
                  </a:lnTo>
                  <a:lnTo>
                    <a:pt x="484" y="488"/>
                  </a:lnTo>
                  <a:lnTo>
                    <a:pt x="371" y="433"/>
                  </a:lnTo>
                  <a:lnTo>
                    <a:pt x="293" y="370"/>
                  </a:lnTo>
                  <a:lnTo>
                    <a:pt x="272" y="324"/>
                  </a:lnTo>
                  <a:lnTo>
                    <a:pt x="98" y="222"/>
                  </a:lnTo>
                  <a:lnTo>
                    <a:pt x="0" y="86"/>
                  </a:lnTo>
                  <a:lnTo>
                    <a:pt x="9" y="84"/>
                  </a:lnTo>
                  <a:lnTo>
                    <a:pt x="87" y="26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0" name="Bjurholm">
              <a:extLst>
                <a:ext uri="{FF2B5EF4-FFF2-40B4-BE49-F238E27FC236}">
                  <a16:creationId xmlns:a16="http://schemas.microsoft.com/office/drawing/2014/main" id="{00000000-0008-0000-0200-000050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5598" y="4879611"/>
              <a:ext cx="507197" cy="347005"/>
            </a:xfrm>
            <a:custGeom>
              <a:avLst/>
              <a:gdLst>
                <a:gd name="T0" fmla="*/ 140 w 216"/>
                <a:gd name="T1" fmla="*/ 0 h 147"/>
                <a:gd name="T2" fmla="*/ 176 w 216"/>
                <a:gd name="T3" fmla="*/ 24 h 147"/>
                <a:gd name="T4" fmla="*/ 182 w 216"/>
                <a:gd name="T5" fmla="*/ 37 h 147"/>
                <a:gd name="T6" fmla="*/ 204 w 216"/>
                <a:gd name="T7" fmla="*/ 61 h 147"/>
                <a:gd name="T8" fmla="*/ 216 w 216"/>
                <a:gd name="T9" fmla="*/ 106 h 147"/>
                <a:gd name="T10" fmla="*/ 203 w 216"/>
                <a:gd name="T11" fmla="*/ 110 h 147"/>
                <a:gd name="T12" fmla="*/ 197 w 216"/>
                <a:gd name="T13" fmla="*/ 127 h 147"/>
                <a:gd name="T14" fmla="*/ 184 w 216"/>
                <a:gd name="T15" fmla="*/ 122 h 147"/>
                <a:gd name="T16" fmla="*/ 174 w 216"/>
                <a:gd name="T17" fmla="*/ 136 h 147"/>
                <a:gd name="T18" fmla="*/ 159 w 216"/>
                <a:gd name="T19" fmla="*/ 134 h 147"/>
                <a:gd name="T20" fmla="*/ 149 w 216"/>
                <a:gd name="T21" fmla="*/ 130 h 147"/>
                <a:gd name="T22" fmla="*/ 141 w 216"/>
                <a:gd name="T23" fmla="*/ 134 h 147"/>
                <a:gd name="T24" fmla="*/ 129 w 216"/>
                <a:gd name="T25" fmla="*/ 123 h 147"/>
                <a:gd name="T26" fmla="*/ 117 w 216"/>
                <a:gd name="T27" fmla="*/ 133 h 147"/>
                <a:gd name="T28" fmla="*/ 102 w 216"/>
                <a:gd name="T29" fmla="*/ 118 h 147"/>
                <a:gd name="T30" fmla="*/ 85 w 216"/>
                <a:gd name="T31" fmla="*/ 123 h 147"/>
                <a:gd name="T32" fmla="*/ 81 w 216"/>
                <a:gd name="T33" fmla="*/ 147 h 147"/>
                <a:gd name="T34" fmla="*/ 72 w 216"/>
                <a:gd name="T35" fmla="*/ 135 h 147"/>
                <a:gd name="T36" fmla="*/ 22 w 216"/>
                <a:gd name="T37" fmla="*/ 127 h 147"/>
                <a:gd name="T38" fmla="*/ 8 w 216"/>
                <a:gd name="T39" fmla="*/ 98 h 147"/>
                <a:gd name="T40" fmla="*/ 15 w 216"/>
                <a:gd name="T41" fmla="*/ 80 h 147"/>
                <a:gd name="T42" fmla="*/ 0 w 216"/>
                <a:gd name="T43" fmla="*/ 63 h 147"/>
                <a:gd name="T44" fmla="*/ 70 w 216"/>
                <a:gd name="T45" fmla="*/ 32 h 147"/>
                <a:gd name="T46" fmla="*/ 140 w 216"/>
                <a:gd name="T47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6" h="147">
                  <a:moveTo>
                    <a:pt x="140" y="0"/>
                  </a:moveTo>
                  <a:lnTo>
                    <a:pt x="176" y="24"/>
                  </a:lnTo>
                  <a:lnTo>
                    <a:pt x="182" y="37"/>
                  </a:lnTo>
                  <a:lnTo>
                    <a:pt x="204" y="61"/>
                  </a:lnTo>
                  <a:lnTo>
                    <a:pt x="216" y="106"/>
                  </a:lnTo>
                  <a:lnTo>
                    <a:pt x="203" y="110"/>
                  </a:lnTo>
                  <a:lnTo>
                    <a:pt x="197" y="127"/>
                  </a:lnTo>
                  <a:lnTo>
                    <a:pt x="184" y="122"/>
                  </a:lnTo>
                  <a:lnTo>
                    <a:pt x="174" y="136"/>
                  </a:lnTo>
                  <a:lnTo>
                    <a:pt x="159" y="134"/>
                  </a:lnTo>
                  <a:lnTo>
                    <a:pt x="149" y="130"/>
                  </a:lnTo>
                  <a:lnTo>
                    <a:pt x="141" y="134"/>
                  </a:lnTo>
                  <a:lnTo>
                    <a:pt x="129" y="123"/>
                  </a:lnTo>
                  <a:lnTo>
                    <a:pt x="117" y="133"/>
                  </a:lnTo>
                  <a:lnTo>
                    <a:pt x="102" y="118"/>
                  </a:lnTo>
                  <a:lnTo>
                    <a:pt x="85" y="123"/>
                  </a:lnTo>
                  <a:lnTo>
                    <a:pt x="81" y="147"/>
                  </a:lnTo>
                  <a:lnTo>
                    <a:pt x="72" y="135"/>
                  </a:lnTo>
                  <a:lnTo>
                    <a:pt x="22" y="127"/>
                  </a:lnTo>
                  <a:lnTo>
                    <a:pt x="8" y="98"/>
                  </a:lnTo>
                  <a:lnTo>
                    <a:pt x="15" y="80"/>
                  </a:lnTo>
                  <a:lnTo>
                    <a:pt x="0" y="63"/>
                  </a:lnTo>
                  <a:lnTo>
                    <a:pt x="70" y="32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279EC8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1" name="Kiruna">
              <a:extLst>
                <a:ext uri="{FF2B5EF4-FFF2-40B4-BE49-F238E27FC236}">
                  <a16:creationId xmlns:a16="http://schemas.microsoft.com/office/drawing/2014/main" id="{00000000-0008-0000-0200-000036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8689" y="0"/>
              <a:ext cx="1986674" cy="1611456"/>
            </a:xfrm>
            <a:custGeom>
              <a:avLst/>
              <a:gdLst>
                <a:gd name="T0" fmla="*/ 420 w 844"/>
                <a:gd name="T1" fmla="*/ 5 h 683"/>
                <a:gd name="T2" fmla="*/ 442 w 844"/>
                <a:gd name="T3" fmla="*/ 27 h 683"/>
                <a:gd name="T4" fmla="*/ 445 w 844"/>
                <a:gd name="T5" fmla="*/ 58 h 683"/>
                <a:gd name="T6" fmla="*/ 495 w 844"/>
                <a:gd name="T7" fmla="*/ 88 h 683"/>
                <a:gd name="T8" fmla="*/ 517 w 844"/>
                <a:gd name="T9" fmla="*/ 103 h 683"/>
                <a:gd name="T10" fmla="*/ 529 w 844"/>
                <a:gd name="T11" fmla="*/ 133 h 683"/>
                <a:gd name="T12" fmla="*/ 577 w 844"/>
                <a:gd name="T13" fmla="*/ 160 h 683"/>
                <a:gd name="T14" fmla="*/ 598 w 844"/>
                <a:gd name="T15" fmla="*/ 171 h 683"/>
                <a:gd name="T16" fmla="*/ 627 w 844"/>
                <a:gd name="T17" fmla="*/ 199 h 683"/>
                <a:gd name="T18" fmla="*/ 645 w 844"/>
                <a:gd name="T19" fmla="*/ 213 h 683"/>
                <a:gd name="T20" fmla="*/ 683 w 844"/>
                <a:gd name="T21" fmla="*/ 221 h 683"/>
                <a:gd name="T22" fmla="*/ 721 w 844"/>
                <a:gd name="T23" fmla="*/ 229 h 683"/>
                <a:gd name="T24" fmla="*/ 734 w 844"/>
                <a:gd name="T25" fmla="*/ 232 h 683"/>
                <a:gd name="T26" fmla="*/ 754 w 844"/>
                <a:gd name="T27" fmla="*/ 236 h 683"/>
                <a:gd name="T28" fmla="*/ 763 w 844"/>
                <a:gd name="T29" fmla="*/ 251 h 683"/>
                <a:gd name="T30" fmla="*/ 787 w 844"/>
                <a:gd name="T31" fmla="*/ 260 h 683"/>
                <a:gd name="T32" fmla="*/ 806 w 844"/>
                <a:gd name="T33" fmla="*/ 283 h 683"/>
                <a:gd name="T34" fmla="*/ 821 w 844"/>
                <a:gd name="T35" fmla="*/ 326 h 683"/>
                <a:gd name="T36" fmla="*/ 844 w 844"/>
                <a:gd name="T37" fmla="*/ 330 h 683"/>
                <a:gd name="T38" fmla="*/ 733 w 844"/>
                <a:gd name="T39" fmla="*/ 518 h 683"/>
                <a:gd name="T40" fmla="*/ 656 w 844"/>
                <a:gd name="T41" fmla="*/ 673 h 683"/>
                <a:gd name="T42" fmla="*/ 639 w 844"/>
                <a:gd name="T43" fmla="*/ 645 h 683"/>
                <a:gd name="T44" fmla="*/ 567 w 844"/>
                <a:gd name="T45" fmla="*/ 637 h 683"/>
                <a:gd name="T46" fmla="*/ 524 w 844"/>
                <a:gd name="T47" fmla="*/ 641 h 683"/>
                <a:gd name="T48" fmla="*/ 401 w 844"/>
                <a:gd name="T49" fmla="*/ 559 h 683"/>
                <a:gd name="T50" fmla="*/ 387 w 844"/>
                <a:gd name="T51" fmla="*/ 550 h 683"/>
                <a:gd name="T52" fmla="*/ 361 w 844"/>
                <a:gd name="T53" fmla="*/ 546 h 683"/>
                <a:gd name="T54" fmla="*/ 306 w 844"/>
                <a:gd name="T55" fmla="*/ 531 h 683"/>
                <a:gd name="T56" fmla="*/ 228 w 844"/>
                <a:gd name="T57" fmla="*/ 509 h 683"/>
                <a:gd name="T58" fmla="*/ 155 w 844"/>
                <a:gd name="T59" fmla="*/ 520 h 683"/>
                <a:gd name="T60" fmla="*/ 11 w 844"/>
                <a:gd name="T61" fmla="*/ 491 h 683"/>
                <a:gd name="T62" fmla="*/ 32 w 844"/>
                <a:gd name="T63" fmla="*/ 391 h 683"/>
                <a:gd name="T64" fmla="*/ 17 w 844"/>
                <a:gd name="T65" fmla="*/ 247 h 683"/>
                <a:gd name="T66" fmla="*/ 94 w 844"/>
                <a:gd name="T67" fmla="*/ 254 h 683"/>
                <a:gd name="T68" fmla="*/ 304 w 844"/>
                <a:gd name="T69" fmla="*/ 294 h 683"/>
                <a:gd name="T70" fmla="*/ 305 w 844"/>
                <a:gd name="T71" fmla="*/ 213 h 683"/>
                <a:gd name="T72" fmla="*/ 344 w 844"/>
                <a:gd name="T73" fmla="*/ 161 h 683"/>
                <a:gd name="T74" fmla="*/ 350 w 844"/>
                <a:gd name="T75" fmla="*/ 61 h 683"/>
                <a:gd name="T76" fmla="*/ 387 w 844"/>
                <a:gd name="T77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44" h="683">
                  <a:moveTo>
                    <a:pt x="387" y="0"/>
                  </a:moveTo>
                  <a:lnTo>
                    <a:pt x="420" y="5"/>
                  </a:lnTo>
                  <a:lnTo>
                    <a:pt x="433" y="22"/>
                  </a:lnTo>
                  <a:lnTo>
                    <a:pt x="442" y="27"/>
                  </a:lnTo>
                  <a:lnTo>
                    <a:pt x="432" y="43"/>
                  </a:lnTo>
                  <a:lnTo>
                    <a:pt x="445" y="58"/>
                  </a:lnTo>
                  <a:lnTo>
                    <a:pt x="458" y="56"/>
                  </a:lnTo>
                  <a:lnTo>
                    <a:pt x="495" y="88"/>
                  </a:lnTo>
                  <a:lnTo>
                    <a:pt x="507" y="107"/>
                  </a:lnTo>
                  <a:lnTo>
                    <a:pt x="517" y="103"/>
                  </a:lnTo>
                  <a:lnTo>
                    <a:pt x="525" y="107"/>
                  </a:lnTo>
                  <a:lnTo>
                    <a:pt x="529" y="133"/>
                  </a:lnTo>
                  <a:lnTo>
                    <a:pt x="560" y="145"/>
                  </a:lnTo>
                  <a:lnTo>
                    <a:pt x="577" y="160"/>
                  </a:lnTo>
                  <a:lnTo>
                    <a:pt x="577" y="171"/>
                  </a:lnTo>
                  <a:lnTo>
                    <a:pt x="598" y="171"/>
                  </a:lnTo>
                  <a:lnTo>
                    <a:pt x="626" y="187"/>
                  </a:lnTo>
                  <a:lnTo>
                    <a:pt x="627" y="199"/>
                  </a:lnTo>
                  <a:lnTo>
                    <a:pt x="631" y="209"/>
                  </a:lnTo>
                  <a:lnTo>
                    <a:pt x="645" y="213"/>
                  </a:lnTo>
                  <a:lnTo>
                    <a:pt x="677" y="211"/>
                  </a:lnTo>
                  <a:lnTo>
                    <a:pt x="683" y="221"/>
                  </a:lnTo>
                  <a:lnTo>
                    <a:pt x="691" y="216"/>
                  </a:lnTo>
                  <a:lnTo>
                    <a:pt x="721" y="229"/>
                  </a:lnTo>
                  <a:lnTo>
                    <a:pt x="726" y="224"/>
                  </a:lnTo>
                  <a:lnTo>
                    <a:pt x="734" y="232"/>
                  </a:lnTo>
                  <a:lnTo>
                    <a:pt x="750" y="242"/>
                  </a:lnTo>
                  <a:lnTo>
                    <a:pt x="754" y="236"/>
                  </a:lnTo>
                  <a:lnTo>
                    <a:pt x="763" y="241"/>
                  </a:lnTo>
                  <a:lnTo>
                    <a:pt x="763" y="251"/>
                  </a:lnTo>
                  <a:lnTo>
                    <a:pt x="780" y="260"/>
                  </a:lnTo>
                  <a:lnTo>
                    <a:pt x="787" y="260"/>
                  </a:lnTo>
                  <a:lnTo>
                    <a:pt x="804" y="270"/>
                  </a:lnTo>
                  <a:lnTo>
                    <a:pt x="806" y="283"/>
                  </a:lnTo>
                  <a:lnTo>
                    <a:pt x="821" y="294"/>
                  </a:lnTo>
                  <a:lnTo>
                    <a:pt x="821" y="326"/>
                  </a:lnTo>
                  <a:lnTo>
                    <a:pt x="829" y="336"/>
                  </a:lnTo>
                  <a:lnTo>
                    <a:pt x="844" y="330"/>
                  </a:lnTo>
                  <a:lnTo>
                    <a:pt x="784" y="473"/>
                  </a:lnTo>
                  <a:lnTo>
                    <a:pt x="733" y="518"/>
                  </a:lnTo>
                  <a:lnTo>
                    <a:pt x="673" y="683"/>
                  </a:lnTo>
                  <a:lnTo>
                    <a:pt x="656" y="673"/>
                  </a:lnTo>
                  <a:lnTo>
                    <a:pt x="661" y="661"/>
                  </a:lnTo>
                  <a:lnTo>
                    <a:pt x="639" y="645"/>
                  </a:lnTo>
                  <a:lnTo>
                    <a:pt x="579" y="641"/>
                  </a:lnTo>
                  <a:lnTo>
                    <a:pt x="567" y="637"/>
                  </a:lnTo>
                  <a:lnTo>
                    <a:pt x="548" y="644"/>
                  </a:lnTo>
                  <a:lnTo>
                    <a:pt x="524" y="641"/>
                  </a:lnTo>
                  <a:lnTo>
                    <a:pt x="469" y="593"/>
                  </a:lnTo>
                  <a:lnTo>
                    <a:pt x="401" y="559"/>
                  </a:lnTo>
                  <a:lnTo>
                    <a:pt x="397" y="552"/>
                  </a:lnTo>
                  <a:lnTo>
                    <a:pt x="387" y="550"/>
                  </a:lnTo>
                  <a:lnTo>
                    <a:pt x="378" y="555"/>
                  </a:lnTo>
                  <a:lnTo>
                    <a:pt x="361" y="546"/>
                  </a:lnTo>
                  <a:lnTo>
                    <a:pt x="340" y="548"/>
                  </a:lnTo>
                  <a:lnTo>
                    <a:pt x="306" y="531"/>
                  </a:lnTo>
                  <a:lnTo>
                    <a:pt x="253" y="521"/>
                  </a:lnTo>
                  <a:lnTo>
                    <a:pt x="228" y="509"/>
                  </a:lnTo>
                  <a:lnTo>
                    <a:pt x="177" y="514"/>
                  </a:lnTo>
                  <a:lnTo>
                    <a:pt x="155" y="520"/>
                  </a:lnTo>
                  <a:lnTo>
                    <a:pt x="67" y="522"/>
                  </a:lnTo>
                  <a:lnTo>
                    <a:pt x="11" y="491"/>
                  </a:lnTo>
                  <a:lnTo>
                    <a:pt x="0" y="475"/>
                  </a:lnTo>
                  <a:lnTo>
                    <a:pt x="32" y="391"/>
                  </a:lnTo>
                  <a:lnTo>
                    <a:pt x="16" y="302"/>
                  </a:lnTo>
                  <a:lnTo>
                    <a:pt x="17" y="247"/>
                  </a:lnTo>
                  <a:lnTo>
                    <a:pt x="62" y="228"/>
                  </a:lnTo>
                  <a:lnTo>
                    <a:pt x="94" y="254"/>
                  </a:lnTo>
                  <a:lnTo>
                    <a:pt x="153" y="246"/>
                  </a:lnTo>
                  <a:lnTo>
                    <a:pt x="304" y="294"/>
                  </a:lnTo>
                  <a:lnTo>
                    <a:pt x="350" y="236"/>
                  </a:lnTo>
                  <a:lnTo>
                    <a:pt x="305" y="213"/>
                  </a:lnTo>
                  <a:lnTo>
                    <a:pt x="323" y="195"/>
                  </a:lnTo>
                  <a:lnTo>
                    <a:pt x="344" y="161"/>
                  </a:lnTo>
                  <a:lnTo>
                    <a:pt x="356" y="107"/>
                  </a:lnTo>
                  <a:lnTo>
                    <a:pt x="350" y="61"/>
                  </a:lnTo>
                  <a:lnTo>
                    <a:pt x="316" y="14"/>
                  </a:lnTo>
                  <a:lnTo>
                    <a:pt x="387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2" name="Pajala">
              <a:extLst>
                <a:ext uri="{FF2B5EF4-FFF2-40B4-BE49-F238E27FC236}">
                  <a16:creationId xmlns:a16="http://schemas.microsoft.com/office/drawing/2014/main" id="{00000000-0008-0000-0200-000037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6422" y="778680"/>
              <a:ext cx="832864" cy="1479744"/>
            </a:xfrm>
            <a:custGeom>
              <a:avLst/>
              <a:gdLst>
                <a:gd name="T0" fmla="*/ 186 w 354"/>
                <a:gd name="T1" fmla="*/ 0 h 627"/>
                <a:gd name="T2" fmla="*/ 197 w 354"/>
                <a:gd name="T3" fmla="*/ 10 h 627"/>
                <a:gd name="T4" fmla="*/ 211 w 354"/>
                <a:gd name="T5" fmla="*/ 42 h 627"/>
                <a:gd name="T6" fmla="*/ 220 w 354"/>
                <a:gd name="T7" fmla="*/ 42 h 627"/>
                <a:gd name="T8" fmla="*/ 225 w 354"/>
                <a:gd name="T9" fmla="*/ 53 h 627"/>
                <a:gd name="T10" fmla="*/ 235 w 354"/>
                <a:gd name="T11" fmla="*/ 53 h 627"/>
                <a:gd name="T12" fmla="*/ 240 w 354"/>
                <a:gd name="T13" fmla="*/ 68 h 627"/>
                <a:gd name="T14" fmla="*/ 253 w 354"/>
                <a:gd name="T15" fmla="*/ 71 h 627"/>
                <a:gd name="T16" fmla="*/ 258 w 354"/>
                <a:gd name="T17" fmla="*/ 93 h 627"/>
                <a:gd name="T18" fmla="*/ 241 w 354"/>
                <a:gd name="T19" fmla="*/ 103 h 627"/>
                <a:gd name="T20" fmla="*/ 236 w 354"/>
                <a:gd name="T21" fmla="*/ 131 h 627"/>
                <a:gd name="T22" fmla="*/ 241 w 354"/>
                <a:gd name="T23" fmla="*/ 146 h 627"/>
                <a:gd name="T24" fmla="*/ 244 w 354"/>
                <a:gd name="T25" fmla="*/ 191 h 627"/>
                <a:gd name="T26" fmla="*/ 258 w 354"/>
                <a:gd name="T27" fmla="*/ 216 h 627"/>
                <a:gd name="T28" fmla="*/ 254 w 354"/>
                <a:gd name="T29" fmla="*/ 241 h 627"/>
                <a:gd name="T30" fmla="*/ 249 w 354"/>
                <a:gd name="T31" fmla="*/ 242 h 627"/>
                <a:gd name="T32" fmla="*/ 253 w 354"/>
                <a:gd name="T33" fmla="*/ 252 h 627"/>
                <a:gd name="T34" fmla="*/ 244 w 354"/>
                <a:gd name="T35" fmla="*/ 273 h 627"/>
                <a:gd name="T36" fmla="*/ 260 w 354"/>
                <a:gd name="T37" fmla="*/ 285 h 627"/>
                <a:gd name="T38" fmla="*/ 265 w 354"/>
                <a:gd name="T39" fmla="*/ 280 h 627"/>
                <a:gd name="T40" fmla="*/ 290 w 354"/>
                <a:gd name="T41" fmla="*/ 288 h 627"/>
                <a:gd name="T42" fmla="*/ 296 w 354"/>
                <a:gd name="T43" fmla="*/ 283 h 627"/>
                <a:gd name="T44" fmla="*/ 307 w 354"/>
                <a:gd name="T45" fmla="*/ 293 h 627"/>
                <a:gd name="T46" fmla="*/ 303 w 354"/>
                <a:gd name="T47" fmla="*/ 309 h 627"/>
                <a:gd name="T48" fmla="*/ 305 w 354"/>
                <a:gd name="T49" fmla="*/ 326 h 627"/>
                <a:gd name="T50" fmla="*/ 313 w 354"/>
                <a:gd name="T51" fmla="*/ 330 h 627"/>
                <a:gd name="T52" fmla="*/ 307 w 354"/>
                <a:gd name="T53" fmla="*/ 351 h 627"/>
                <a:gd name="T54" fmla="*/ 287 w 354"/>
                <a:gd name="T55" fmla="*/ 360 h 627"/>
                <a:gd name="T56" fmla="*/ 284 w 354"/>
                <a:gd name="T57" fmla="*/ 377 h 627"/>
                <a:gd name="T58" fmla="*/ 290 w 354"/>
                <a:gd name="T59" fmla="*/ 389 h 627"/>
                <a:gd name="T60" fmla="*/ 287 w 354"/>
                <a:gd name="T61" fmla="*/ 402 h 627"/>
                <a:gd name="T62" fmla="*/ 307 w 354"/>
                <a:gd name="T63" fmla="*/ 429 h 627"/>
                <a:gd name="T64" fmla="*/ 311 w 354"/>
                <a:gd name="T65" fmla="*/ 449 h 627"/>
                <a:gd name="T66" fmla="*/ 329 w 354"/>
                <a:gd name="T67" fmla="*/ 468 h 627"/>
                <a:gd name="T68" fmla="*/ 337 w 354"/>
                <a:gd name="T69" fmla="*/ 471 h 627"/>
                <a:gd name="T70" fmla="*/ 341 w 354"/>
                <a:gd name="T71" fmla="*/ 483 h 627"/>
                <a:gd name="T72" fmla="*/ 351 w 354"/>
                <a:gd name="T73" fmla="*/ 488 h 627"/>
                <a:gd name="T74" fmla="*/ 354 w 354"/>
                <a:gd name="T75" fmla="*/ 504 h 627"/>
                <a:gd name="T76" fmla="*/ 245 w 354"/>
                <a:gd name="T77" fmla="*/ 492 h 627"/>
                <a:gd name="T78" fmla="*/ 284 w 354"/>
                <a:gd name="T79" fmla="*/ 603 h 627"/>
                <a:gd name="T80" fmla="*/ 215 w 354"/>
                <a:gd name="T81" fmla="*/ 627 h 627"/>
                <a:gd name="T82" fmla="*/ 63 w 354"/>
                <a:gd name="T83" fmla="*/ 565 h 627"/>
                <a:gd name="T84" fmla="*/ 70 w 354"/>
                <a:gd name="T85" fmla="*/ 531 h 627"/>
                <a:gd name="T86" fmla="*/ 0 w 354"/>
                <a:gd name="T87" fmla="*/ 391 h 627"/>
                <a:gd name="T88" fmla="*/ 15 w 354"/>
                <a:gd name="T89" fmla="*/ 353 h 627"/>
                <a:gd name="T90" fmla="*/ 75 w 354"/>
                <a:gd name="T91" fmla="*/ 188 h 627"/>
                <a:gd name="T92" fmla="*/ 126 w 354"/>
                <a:gd name="T93" fmla="*/ 143 h 627"/>
                <a:gd name="T94" fmla="*/ 186 w 354"/>
                <a:gd name="T95" fmla="*/ 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54" h="627">
                  <a:moveTo>
                    <a:pt x="186" y="0"/>
                  </a:moveTo>
                  <a:lnTo>
                    <a:pt x="197" y="10"/>
                  </a:lnTo>
                  <a:lnTo>
                    <a:pt x="211" y="42"/>
                  </a:lnTo>
                  <a:lnTo>
                    <a:pt x="220" y="42"/>
                  </a:lnTo>
                  <a:lnTo>
                    <a:pt x="225" y="53"/>
                  </a:lnTo>
                  <a:lnTo>
                    <a:pt x="235" y="53"/>
                  </a:lnTo>
                  <a:lnTo>
                    <a:pt x="240" y="68"/>
                  </a:lnTo>
                  <a:lnTo>
                    <a:pt x="253" y="71"/>
                  </a:lnTo>
                  <a:lnTo>
                    <a:pt x="258" y="93"/>
                  </a:lnTo>
                  <a:lnTo>
                    <a:pt x="241" y="103"/>
                  </a:lnTo>
                  <a:lnTo>
                    <a:pt x="236" y="131"/>
                  </a:lnTo>
                  <a:lnTo>
                    <a:pt x="241" y="146"/>
                  </a:lnTo>
                  <a:lnTo>
                    <a:pt x="244" y="191"/>
                  </a:lnTo>
                  <a:lnTo>
                    <a:pt x="258" y="216"/>
                  </a:lnTo>
                  <a:lnTo>
                    <a:pt x="254" y="241"/>
                  </a:lnTo>
                  <a:lnTo>
                    <a:pt x="249" y="242"/>
                  </a:lnTo>
                  <a:lnTo>
                    <a:pt x="253" y="252"/>
                  </a:lnTo>
                  <a:lnTo>
                    <a:pt x="244" y="273"/>
                  </a:lnTo>
                  <a:lnTo>
                    <a:pt x="260" y="285"/>
                  </a:lnTo>
                  <a:lnTo>
                    <a:pt x="265" y="280"/>
                  </a:lnTo>
                  <a:lnTo>
                    <a:pt x="290" y="288"/>
                  </a:lnTo>
                  <a:lnTo>
                    <a:pt x="296" y="283"/>
                  </a:lnTo>
                  <a:lnTo>
                    <a:pt x="307" y="293"/>
                  </a:lnTo>
                  <a:lnTo>
                    <a:pt x="303" y="309"/>
                  </a:lnTo>
                  <a:lnTo>
                    <a:pt x="305" y="326"/>
                  </a:lnTo>
                  <a:lnTo>
                    <a:pt x="313" y="330"/>
                  </a:lnTo>
                  <a:lnTo>
                    <a:pt x="307" y="351"/>
                  </a:lnTo>
                  <a:lnTo>
                    <a:pt x="287" y="360"/>
                  </a:lnTo>
                  <a:lnTo>
                    <a:pt x="284" y="377"/>
                  </a:lnTo>
                  <a:lnTo>
                    <a:pt x="290" y="389"/>
                  </a:lnTo>
                  <a:lnTo>
                    <a:pt x="287" y="402"/>
                  </a:lnTo>
                  <a:lnTo>
                    <a:pt x="307" y="429"/>
                  </a:lnTo>
                  <a:lnTo>
                    <a:pt x="311" y="449"/>
                  </a:lnTo>
                  <a:lnTo>
                    <a:pt x="329" y="468"/>
                  </a:lnTo>
                  <a:lnTo>
                    <a:pt x="337" y="471"/>
                  </a:lnTo>
                  <a:lnTo>
                    <a:pt x="341" y="483"/>
                  </a:lnTo>
                  <a:lnTo>
                    <a:pt x="351" y="488"/>
                  </a:lnTo>
                  <a:lnTo>
                    <a:pt x="354" y="504"/>
                  </a:lnTo>
                  <a:lnTo>
                    <a:pt x="245" y="492"/>
                  </a:lnTo>
                  <a:lnTo>
                    <a:pt x="284" y="603"/>
                  </a:lnTo>
                  <a:lnTo>
                    <a:pt x="215" y="627"/>
                  </a:lnTo>
                  <a:lnTo>
                    <a:pt x="63" y="565"/>
                  </a:lnTo>
                  <a:lnTo>
                    <a:pt x="70" y="531"/>
                  </a:lnTo>
                  <a:lnTo>
                    <a:pt x="0" y="391"/>
                  </a:lnTo>
                  <a:lnTo>
                    <a:pt x="15" y="353"/>
                  </a:lnTo>
                  <a:lnTo>
                    <a:pt x="75" y="188"/>
                  </a:lnTo>
                  <a:lnTo>
                    <a:pt x="126" y="143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3" name="Övertorneå">
              <a:extLst>
                <a:ext uri="{FF2B5EF4-FFF2-40B4-BE49-F238E27FC236}">
                  <a16:creationId xmlns:a16="http://schemas.microsoft.com/office/drawing/2014/main" id="{00000000-0008-0000-0200-000038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7404" y="1939644"/>
              <a:ext cx="386840" cy="906318"/>
            </a:xfrm>
            <a:custGeom>
              <a:avLst/>
              <a:gdLst>
                <a:gd name="T0" fmla="*/ 20 w 165"/>
                <a:gd name="T1" fmla="*/ 0 h 384"/>
                <a:gd name="T2" fmla="*/ 129 w 165"/>
                <a:gd name="T3" fmla="*/ 12 h 384"/>
                <a:gd name="T4" fmla="*/ 147 w 165"/>
                <a:gd name="T5" fmla="*/ 34 h 384"/>
                <a:gd name="T6" fmla="*/ 155 w 165"/>
                <a:gd name="T7" fmla="*/ 48 h 384"/>
                <a:gd name="T8" fmla="*/ 152 w 165"/>
                <a:gd name="T9" fmla="*/ 63 h 384"/>
                <a:gd name="T10" fmla="*/ 142 w 165"/>
                <a:gd name="T11" fmla="*/ 62 h 384"/>
                <a:gd name="T12" fmla="*/ 141 w 165"/>
                <a:gd name="T13" fmla="*/ 73 h 384"/>
                <a:gd name="T14" fmla="*/ 146 w 165"/>
                <a:gd name="T15" fmla="*/ 106 h 384"/>
                <a:gd name="T16" fmla="*/ 143 w 165"/>
                <a:gd name="T17" fmla="*/ 122 h 384"/>
                <a:gd name="T18" fmla="*/ 147 w 165"/>
                <a:gd name="T19" fmla="*/ 148 h 384"/>
                <a:gd name="T20" fmla="*/ 137 w 165"/>
                <a:gd name="T21" fmla="*/ 161 h 384"/>
                <a:gd name="T22" fmla="*/ 138 w 165"/>
                <a:gd name="T23" fmla="*/ 174 h 384"/>
                <a:gd name="T24" fmla="*/ 126 w 165"/>
                <a:gd name="T25" fmla="*/ 181 h 384"/>
                <a:gd name="T26" fmla="*/ 125 w 165"/>
                <a:gd name="T27" fmla="*/ 194 h 384"/>
                <a:gd name="T28" fmla="*/ 113 w 165"/>
                <a:gd name="T29" fmla="*/ 203 h 384"/>
                <a:gd name="T30" fmla="*/ 113 w 165"/>
                <a:gd name="T31" fmla="*/ 212 h 384"/>
                <a:gd name="T32" fmla="*/ 125 w 165"/>
                <a:gd name="T33" fmla="*/ 229 h 384"/>
                <a:gd name="T34" fmla="*/ 118 w 165"/>
                <a:gd name="T35" fmla="*/ 264 h 384"/>
                <a:gd name="T36" fmla="*/ 142 w 165"/>
                <a:gd name="T37" fmla="*/ 317 h 384"/>
                <a:gd name="T38" fmla="*/ 165 w 165"/>
                <a:gd name="T39" fmla="*/ 326 h 384"/>
                <a:gd name="T40" fmla="*/ 148 w 165"/>
                <a:gd name="T41" fmla="*/ 331 h 384"/>
                <a:gd name="T42" fmla="*/ 151 w 165"/>
                <a:gd name="T43" fmla="*/ 344 h 384"/>
                <a:gd name="T44" fmla="*/ 141 w 165"/>
                <a:gd name="T45" fmla="*/ 353 h 384"/>
                <a:gd name="T46" fmla="*/ 130 w 165"/>
                <a:gd name="T47" fmla="*/ 346 h 384"/>
                <a:gd name="T48" fmla="*/ 83 w 165"/>
                <a:gd name="T49" fmla="*/ 384 h 384"/>
                <a:gd name="T50" fmla="*/ 55 w 165"/>
                <a:gd name="T51" fmla="*/ 365 h 384"/>
                <a:gd name="T52" fmla="*/ 55 w 165"/>
                <a:gd name="T53" fmla="*/ 310 h 384"/>
                <a:gd name="T54" fmla="*/ 46 w 165"/>
                <a:gd name="T55" fmla="*/ 283 h 384"/>
                <a:gd name="T56" fmla="*/ 32 w 165"/>
                <a:gd name="T57" fmla="*/ 272 h 384"/>
                <a:gd name="T58" fmla="*/ 40 w 165"/>
                <a:gd name="T59" fmla="*/ 257 h 384"/>
                <a:gd name="T60" fmla="*/ 32 w 165"/>
                <a:gd name="T61" fmla="*/ 246 h 384"/>
                <a:gd name="T62" fmla="*/ 21 w 165"/>
                <a:gd name="T63" fmla="*/ 238 h 384"/>
                <a:gd name="T64" fmla="*/ 24 w 165"/>
                <a:gd name="T65" fmla="*/ 224 h 384"/>
                <a:gd name="T66" fmla="*/ 0 w 165"/>
                <a:gd name="T67" fmla="*/ 131 h 384"/>
                <a:gd name="T68" fmla="*/ 59 w 165"/>
                <a:gd name="T69" fmla="*/ 111 h 384"/>
                <a:gd name="T70" fmla="*/ 20 w 165"/>
                <a:gd name="T71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5" h="384">
                  <a:moveTo>
                    <a:pt x="20" y="0"/>
                  </a:moveTo>
                  <a:lnTo>
                    <a:pt x="129" y="12"/>
                  </a:lnTo>
                  <a:lnTo>
                    <a:pt x="147" y="34"/>
                  </a:lnTo>
                  <a:lnTo>
                    <a:pt x="155" y="48"/>
                  </a:lnTo>
                  <a:lnTo>
                    <a:pt x="152" y="63"/>
                  </a:lnTo>
                  <a:lnTo>
                    <a:pt x="142" y="62"/>
                  </a:lnTo>
                  <a:lnTo>
                    <a:pt x="141" y="73"/>
                  </a:lnTo>
                  <a:lnTo>
                    <a:pt x="146" y="106"/>
                  </a:lnTo>
                  <a:lnTo>
                    <a:pt x="143" y="122"/>
                  </a:lnTo>
                  <a:lnTo>
                    <a:pt x="147" y="148"/>
                  </a:lnTo>
                  <a:lnTo>
                    <a:pt x="137" y="161"/>
                  </a:lnTo>
                  <a:lnTo>
                    <a:pt x="138" y="174"/>
                  </a:lnTo>
                  <a:lnTo>
                    <a:pt x="126" y="181"/>
                  </a:lnTo>
                  <a:lnTo>
                    <a:pt x="125" y="194"/>
                  </a:lnTo>
                  <a:lnTo>
                    <a:pt x="113" y="203"/>
                  </a:lnTo>
                  <a:lnTo>
                    <a:pt x="113" y="212"/>
                  </a:lnTo>
                  <a:lnTo>
                    <a:pt x="125" y="229"/>
                  </a:lnTo>
                  <a:lnTo>
                    <a:pt x="118" y="264"/>
                  </a:lnTo>
                  <a:lnTo>
                    <a:pt x="142" y="317"/>
                  </a:lnTo>
                  <a:lnTo>
                    <a:pt x="165" y="326"/>
                  </a:lnTo>
                  <a:lnTo>
                    <a:pt x="148" y="331"/>
                  </a:lnTo>
                  <a:lnTo>
                    <a:pt x="151" y="344"/>
                  </a:lnTo>
                  <a:lnTo>
                    <a:pt x="141" y="353"/>
                  </a:lnTo>
                  <a:lnTo>
                    <a:pt x="130" y="346"/>
                  </a:lnTo>
                  <a:lnTo>
                    <a:pt x="83" y="384"/>
                  </a:lnTo>
                  <a:lnTo>
                    <a:pt x="55" y="365"/>
                  </a:lnTo>
                  <a:lnTo>
                    <a:pt x="55" y="310"/>
                  </a:lnTo>
                  <a:lnTo>
                    <a:pt x="46" y="283"/>
                  </a:lnTo>
                  <a:lnTo>
                    <a:pt x="32" y="272"/>
                  </a:lnTo>
                  <a:lnTo>
                    <a:pt x="40" y="257"/>
                  </a:lnTo>
                  <a:lnTo>
                    <a:pt x="32" y="246"/>
                  </a:lnTo>
                  <a:lnTo>
                    <a:pt x="21" y="238"/>
                  </a:lnTo>
                  <a:lnTo>
                    <a:pt x="24" y="224"/>
                  </a:lnTo>
                  <a:lnTo>
                    <a:pt x="0" y="131"/>
                  </a:lnTo>
                  <a:lnTo>
                    <a:pt x="59" y="11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4" name="Gällivare">
              <a:extLst>
                <a:ext uri="{FF2B5EF4-FFF2-40B4-BE49-F238E27FC236}">
                  <a16:creationId xmlns:a16="http://schemas.microsoft.com/office/drawing/2014/main" id="{00000000-0008-0000-0200-000039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571" y="1007453"/>
              <a:ext cx="2168203" cy="1689703"/>
            </a:xfrm>
            <a:custGeom>
              <a:avLst/>
              <a:gdLst>
                <a:gd name="T0" fmla="*/ 142 w 922"/>
                <a:gd name="T1" fmla="*/ 30 h 716"/>
                <a:gd name="T2" fmla="*/ 188 w 922"/>
                <a:gd name="T3" fmla="*/ 48 h 716"/>
                <a:gd name="T4" fmla="*/ 255 w 922"/>
                <a:gd name="T5" fmla="*/ 95 h 716"/>
                <a:gd name="T6" fmla="*/ 365 w 922"/>
                <a:gd name="T7" fmla="*/ 87 h 716"/>
                <a:gd name="T8" fmla="*/ 441 w 922"/>
                <a:gd name="T9" fmla="*/ 94 h 716"/>
                <a:gd name="T10" fmla="*/ 528 w 922"/>
                <a:gd name="T11" fmla="*/ 121 h 716"/>
                <a:gd name="T12" fmla="*/ 566 w 922"/>
                <a:gd name="T13" fmla="*/ 128 h 716"/>
                <a:gd name="T14" fmla="*/ 585 w 922"/>
                <a:gd name="T15" fmla="*/ 125 h 716"/>
                <a:gd name="T16" fmla="*/ 657 w 922"/>
                <a:gd name="T17" fmla="*/ 166 h 716"/>
                <a:gd name="T18" fmla="*/ 736 w 922"/>
                <a:gd name="T19" fmla="*/ 217 h 716"/>
                <a:gd name="T20" fmla="*/ 767 w 922"/>
                <a:gd name="T21" fmla="*/ 214 h 716"/>
                <a:gd name="T22" fmla="*/ 849 w 922"/>
                <a:gd name="T23" fmla="*/ 234 h 716"/>
                <a:gd name="T24" fmla="*/ 861 w 922"/>
                <a:gd name="T25" fmla="*/ 256 h 716"/>
                <a:gd name="T26" fmla="*/ 916 w 922"/>
                <a:gd name="T27" fmla="*/ 434 h 716"/>
                <a:gd name="T28" fmla="*/ 892 w 922"/>
                <a:gd name="T29" fmla="*/ 540 h 716"/>
                <a:gd name="T30" fmla="*/ 922 w 922"/>
                <a:gd name="T31" fmla="*/ 631 h 716"/>
                <a:gd name="T32" fmla="*/ 850 w 922"/>
                <a:gd name="T33" fmla="*/ 670 h 716"/>
                <a:gd name="T34" fmla="*/ 791 w 922"/>
                <a:gd name="T35" fmla="*/ 716 h 716"/>
                <a:gd name="T36" fmla="*/ 662 w 922"/>
                <a:gd name="T37" fmla="*/ 534 h 716"/>
                <a:gd name="T38" fmla="*/ 519 w 922"/>
                <a:gd name="T39" fmla="*/ 449 h 716"/>
                <a:gd name="T40" fmla="*/ 452 w 922"/>
                <a:gd name="T41" fmla="*/ 377 h 716"/>
                <a:gd name="T42" fmla="*/ 396 w 922"/>
                <a:gd name="T43" fmla="*/ 337 h 716"/>
                <a:gd name="T44" fmla="*/ 360 w 922"/>
                <a:gd name="T45" fmla="*/ 319 h 716"/>
                <a:gd name="T46" fmla="*/ 322 w 922"/>
                <a:gd name="T47" fmla="*/ 276 h 716"/>
                <a:gd name="T48" fmla="*/ 260 w 922"/>
                <a:gd name="T49" fmla="*/ 250 h 716"/>
                <a:gd name="T50" fmla="*/ 187 w 922"/>
                <a:gd name="T51" fmla="*/ 207 h 716"/>
                <a:gd name="T52" fmla="*/ 138 w 922"/>
                <a:gd name="T53" fmla="*/ 174 h 716"/>
                <a:gd name="T54" fmla="*/ 115 w 922"/>
                <a:gd name="T55" fmla="*/ 157 h 716"/>
                <a:gd name="T56" fmla="*/ 78 w 922"/>
                <a:gd name="T57" fmla="*/ 127 h 716"/>
                <a:gd name="T58" fmla="*/ 42 w 922"/>
                <a:gd name="T59" fmla="*/ 102 h 716"/>
                <a:gd name="T60" fmla="*/ 0 w 922"/>
                <a:gd name="T61" fmla="*/ 78 h 716"/>
                <a:gd name="T62" fmla="*/ 83 w 922"/>
                <a:gd name="T63" fmla="*/ 0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2" h="716">
                  <a:moveTo>
                    <a:pt x="83" y="0"/>
                  </a:moveTo>
                  <a:lnTo>
                    <a:pt x="142" y="30"/>
                  </a:lnTo>
                  <a:lnTo>
                    <a:pt x="184" y="59"/>
                  </a:lnTo>
                  <a:lnTo>
                    <a:pt x="188" y="48"/>
                  </a:lnTo>
                  <a:lnTo>
                    <a:pt x="199" y="64"/>
                  </a:lnTo>
                  <a:lnTo>
                    <a:pt x="255" y="95"/>
                  </a:lnTo>
                  <a:lnTo>
                    <a:pt x="343" y="93"/>
                  </a:lnTo>
                  <a:lnTo>
                    <a:pt x="365" y="87"/>
                  </a:lnTo>
                  <a:lnTo>
                    <a:pt x="416" y="82"/>
                  </a:lnTo>
                  <a:lnTo>
                    <a:pt x="441" y="94"/>
                  </a:lnTo>
                  <a:lnTo>
                    <a:pt x="494" y="104"/>
                  </a:lnTo>
                  <a:lnTo>
                    <a:pt x="528" y="121"/>
                  </a:lnTo>
                  <a:lnTo>
                    <a:pt x="549" y="119"/>
                  </a:lnTo>
                  <a:lnTo>
                    <a:pt x="566" y="128"/>
                  </a:lnTo>
                  <a:lnTo>
                    <a:pt x="575" y="123"/>
                  </a:lnTo>
                  <a:lnTo>
                    <a:pt x="585" y="125"/>
                  </a:lnTo>
                  <a:lnTo>
                    <a:pt x="589" y="132"/>
                  </a:lnTo>
                  <a:lnTo>
                    <a:pt x="657" y="166"/>
                  </a:lnTo>
                  <a:lnTo>
                    <a:pt x="712" y="214"/>
                  </a:lnTo>
                  <a:lnTo>
                    <a:pt x="736" y="217"/>
                  </a:lnTo>
                  <a:lnTo>
                    <a:pt x="755" y="210"/>
                  </a:lnTo>
                  <a:lnTo>
                    <a:pt x="767" y="214"/>
                  </a:lnTo>
                  <a:lnTo>
                    <a:pt x="827" y="218"/>
                  </a:lnTo>
                  <a:lnTo>
                    <a:pt x="849" y="234"/>
                  </a:lnTo>
                  <a:lnTo>
                    <a:pt x="844" y="246"/>
                  </a:lnTo>
                  <a:lnTo>
                    <a:pt x="861" y="256"/>
                  </a:lnTo>
                  <a:lnTo>
                    <a:pt x="846" y="294"/>
                  </a:lnTo>
                  <a:lnTo>
                    <a:pt x="916" y="434"/>
                  </a:lnTo>
                  <a:lnTo>
                    <a:pt x="909" y="468"/>
                  </a:lnTo>
                  <a:lnTo>
                    <a:pt x="892" y="540"/>
                  </a:lnTo>
                  <a:lnTo>
                    <a:pt x="917" y="570"/>
                  </a:lnTo>
                  <a:lnTo>
                    <a:pt x="922" y="631"/>
                  </a:lnTo>
                  <a:lnTo>
                    <a:pt x="900" y="648"/>
                  </a:lnTo>
                  <a:lnTo>
                    <a:pt x="850" y="670"/>
                  </a:lnTo>
                  <a:lnTo>
                    <a:pt x="805" y="713"/>
                  </a:lnTo>
                  <a:lnTo>
                    <a:pt x="791" y="716"/>
                  </a:lnTo>
                  <a:lnTo>
                    <a:pt x="726" y="578"/>
                  </a:lnTo>
                  <a:lnTo>
                    <a:pt x="662" y="534"/>
                  </a:lnTo>
                  <a:lnTo>
                    <a:pt x="607" y="506"/>
                  </a:lnTo>
                  <a:lnTo>
                    <a:pt x="519" y="449"/>
                  </a:lnTo>
                  <a:lnTo>
                    <a:pt x="502" y="411"/>
                  </a:lnTo>
                  <a:lnTo>
                    <a:pt x="452" y="377"/>
                  </a:lnTo>
                  <a:lnTo>
                    <a:pt x="425" y="374"/>
                  </a:lnTo>
                  <a:lnTo>
                    <a:pt x="396" y="337"/>
                  </a:lnTo>
                  <a:lnTo>
                    <a:pt x="378" y="322"/>
                  </a:lnTo>
                  <a:lnTo>
                    <a:pt x="360" y="319"/>
                  </a:lnTo>
                  <a:lnTo>
                    <a:pt x="350" y="294"/>
                  </a:lnTo>
                  <a:lnTo>
                    <a:pt x="322" y="276"/>
                  </a:lnTo>
                  <a:lnTo>
                    <a:pt x="288" y="280"/>
                  </a:lnTo>
                  <a:lnTo>
                    <a:pt x="260" y="250"/>
                  </a:lnTo>
                  <a:lnTo>
                    <a:pt x="210" y="208"/>
                  </a:lnTo>
                  <a:lnTo>
                    <a:pt x="187" y="207"/>
                  </a:lnTo>
                  <a:lnTo>
                    <a:pt x="163" y="182"/>
                  </a:lnTo>
                  <a:lnTo>
                    <a:pt x="138" y="174"/>
                  </a:lnTo>
                  <a:lnTo>
                    <a:pt x="116" y="174"/>
                  </a:lnTo>
                  <a:lnTo>
                    <a:pt x="115" y="157"/>
                  </a:lnTo>
                  <a:lnTo>
                    <a:pt x="99" y="154"/>
                  </a:lnTo>
                  <a:lnTo>
                    <a:pt x="78" y="127"/>
                  </a:lnTo>
                  <a:lnTo>
                    <a:pt x="49" y="124"/>
                  </a:lnTo>
                  <a:lnTo>
                    <a:pt x="42" y="102"/>
                  </a:lnTo>
                  <a:lnTo>
                    <a:pt x="25" y="90"/>
                  </a:lnTo>
                  <a:lnTo>
                    <a:pt x="0" y="78"/>
                  </a:lnTo>
                  <a:lnTo>
                    <a:pt x="68" y="28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5" name="Jokkmokk">
              <a:extLst>
                <a:ext uri="{FF2B5EF4-FFF2-40B4-BE49-F238E27FC236}">
                  <a16:creationId xmlns:a16="http://schemas.microsoft.com/office/drawing/2014/main" id="{00000000-0008-0000-0200-00003A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2140" y="1191540"/>
              <a:ext cx="2104487" cy="1904364"/>
            </a:xfrm>
            <a:custGeom>
              <a:avLst/>
              <a:gdLst>
                <a:gd name="T0" fmla="*/ 104 w 895"/>
                <a:gd name="T1" fmla="*/ 0 h 807"/>
                <a:gd name="T2" fmla="*/ 129 w 895"/>
                <a:gd name="T3" fmla="*/ 12 h 807"/>
                <a:gd name="T4" fmla="*/ 146 w 895"/>
                <a:gd name="T5" fmla="*/ 24 h 807"/>
                <a:gd name="T6" fmla="*/ 153 w 895"/>
                <a:gd name="T7" fmla="*/ 46 h 807"/>
                <a:gd name="T8" fmla="*/ 182 w 895"/>
                <a:gd name="T9" fmla="*/ 49 h 807"/>
                <a:gd name="T10" fmla="*/ 203 w 895"/>
                <a:gd name="T11" fmla="*/ 76 h 807"/>
                <a:gd name="T12" fmla="*/ 219 w 895"/>
                <a:gd name="T13" fmla="*/ 79 h 807"/>
                <a:gd name="T14" fmla="*/ 220 w 895"/>
                <a:gd name="T15" fmla="*/ 96 h 807"/>
                <a:gd name="T16" fmla="*/ 242 w 895"/>
                <a:gd name="T17" fmla="*/ 96 h 807"/>
                <a:gd name="T18" fmla="*/ 267 w 895"/>
                <a:gd name="T19" fmla="*/ 104 h 807"/>
                <a:gd name="T20" fmla="*/ 291 w 895"/>
                <a:gd name="T21" fmla="*/ 129 h 807"/>
                <a:gd name="T22" fmla="*/ 314 w 895"/>
                <a:gd name="T23" fmla="*/ 130 h 807"/>
                <a:gd name="T24" fmla="*/ 364 w 895"/>
                <a:gd name="T25" fmla="*/ 172 h 807"/>
                <a:gd name="T26" fmla="*/ 392 w 895"/>
                <a:gd name="T27" fmla="*/ 202 h 807"/>
                <a:gd name="T28" fmla="*/ 426 w 895"/>
                <a:gd name="T29" fmla="*/ 198 h 807"/>
                <a:gd name="T30" fmla="*/ 454 w 895"/>
                <a:gd name="T31" fmla="*/ 216 h 807"/>
                <a:gd name="T32" fmla="*/ 464 w 895"/>
                <a:gd name="T33" fmla="*/ 241 h 807"/>
                <a:gd name="T34" fmla="*/ 482 w 895"/>
                <a:gd name="T35" fmla="*/ 244 h 807"/>
                <a:gd name="T36" fmla="*/ 500 w 895"/>
                <a:gd name="T37" fmla="*/ 259 h 807"/>
                <a:gd name="T38" fmla="*/ 529 w 895"/>
                <a:gd name="T39" fmla="*/ 296 h 807"/>
                <a:gd name="T40" fmla="*/ 556 w 895"/>
                <a:gd name="T41" fmla="*/ 299 h 807"/>
                <a:gd name="T42" fmla="*/ 606 w 895"/>
                <a:gd name="T43" fmla="*/ 333 h 807"/>
                <a:gd name="T44" fmla="*/ 623 w 895"/>
                <a:gd name="T45" fmla="*/ 371 h 807"/>
                <a:gd name="T46" fmla="*/ 711 w 895"/>
                <a:gd name="T47" fmla="*/ 428 h 807"/>
                <a:gd name="T48" fmla="*/ 766 w 895"/>
                <a:gd name="T49" fmla="*/ 456 h 807"/>
                <a:gd name="T50" fmla="*/ 830 w 895"/>
                <a:gd name="T51" fmla="*/ 500 h 807"/>
                <a:gd name="T52" fmla="*/ 895 w 895"/>
                <a:gd name="T53" fmla="*/ 638 h 807"/>
                <a:gd name="T54" fmla="*/ 850 w 895"/>
                <a:gd name="T55" fmla="*/ 605 h 807"/>
                <a:gd name="T56" fmla="*/ 804 w 895"/>
                <a:gd name="T57" fmla="*/ 622 h 807"/>
                <a:gd name="T58" fmla="*/ 746 w 895"/>
                <a:gd name="T59" fmla="*/ 767 h 807"/>
                <a:gd name="T60" fmla="*/ 721 w 895"/>
                <a:gd name="T61" fmla="*/ 807 h 807"/>
                <a:gd name="T62" fmla="*/ 694 w 895"/>
                <a:gd name="T63" fmla="*/ 800 h 807"/>
                <a:gd name="T64" fmla="*/ 690 w 895"/>
                <a:gd name="T65" fmla="*/ 788 h 807"/>
                <a:gd name="T66" fmla="*/ 676 w 895"/>
                <a:gd name="T67" fmla="*/ 782 h 807"/>
                <a:gd name="T68" fmla="*/ 668 w 895"/>
                <a:gd name="T69" fmla="*/ 769 h 807"/>
                <a:gd name="T70" fmla="*/ 652 w 895"/>
                <a:gd name="T71" fmla="*/ 771 h 807"/>
                <a:gd name="T72" fmla="*/ 628 w 895"/>
                <a:gd name="T73" fmla="*/ 761 h 807"/>
                <a:gd name="T74" fmla="*/ 598 w 895"/>
                <a:gd name="T75" fmla="*/ 763 h 807"/>
                <a:gd name="T76" fmla="*/ 570 w 895"/>
                <a:gd name="T77" fmla="*/ 757 h 807"/>
                <a:gd name="T78" fmla="*/ 567 w 895"/>
                <a:gd name="T79" fmla="*/ 744 h 807"/>
                <a:gd name="T80" fmla="*/ 550 w 895"/>
                <a:gd name="T81" fmla="*/ 740 h 807"/>
                <a:gd name="T82" fmla="*/ 541 w 895"/>
                <a:gd name="T83" fmla="*/ 744 h 807"/>
                <a:gd name="T84" fmla="*/ 526 w 895"/>
                <a:gd name="T85" fmla="*/ 739 h 807"/>
                <a:gd name="T86" fmla="*/ 511 w 895"/>
                <a:gd name="T87" fmla="*/ 712 h 807"/>
                <a:gd name="T88" fmla="*/ 460 w 895"/>
                <a:gd name="T89" fmla="*/ 660 h 807"/>
                <a:gd name="T90" fmla="*/ 464 w 895"/>
                <a:gd name="T91" fmla="*/ 633 h 807"/>
                <a:gd name="T92" fmla="*/ 445 w 895"/>
                <a:gd name="T93" fmla="*/ 574 h 807"/>
                <a:gd name="T94" fmla="*/ 350 w 895"/>
                <a:gd name="T95" fmla="*/ 519 h 807"/>
                <a:gd name="T96" fmla="*/ 270 w 895"/>
                <a:gd name="T97" fmla="*/ 492 h 807"/>
                <a:gd name="T98" fmla="*/ 178 w 895"/>
                <a:gd name="T99" fmla="*/ 397 h 807"/>
                <a:gd name="T100" fmla="*/ 111 w 895"/>
                <a:gd name="T101" fmla="*/ 356 h 807"/>
                <a:gd name="T102" fmla="*/ 53 w 895"/>
                <a:gd name="T103" fmla="*/ 314 h 807"/>
                <a:gd name="T104" fmla="*/ 46 w 895"/>
                <a:gd name="T105" fmla="*/ 286 h 807"/>
                <a:gd name="T106" fmla="*/ 0 w 895"/>
                <a:gd name="T107" fmla="*/ 208 h 807"/>
                <a:gd name="T108" fmla="*/ 13 w 895"/>
                <a:gd name="T109" fmla="*/ 172 h 807"/>
                <a:gd name="T110" fmla="*/ 49 w 895"/>
                <a:gd name="T111" fmla="*/ 165 h 807"/>
                <a:gd name="T112" fmla="*/ 67 w 895"/>
                <a:gd name="T113" fmla="*/ 130 h 807"/>
                <a:gd name="T114" fmla="*/ 94 w 895"/>
                <a:gd name="T115" fmla="*/ 9 h 807"/>
                <a:gd name="T116" fmla="*/ 104 w 895"/>
                <a:gd name="T117" fmla="*/ 0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95" h="807">
                  <a:moveTo>
                    <a:pt x="104" y="0"/>
                  </a:moveTo>
                  <a:lnTo>
                    <a:pt x="129" y="12"/>
                  </a:lnTo>
                  <a:lnTo>
                    <a:pt x="146" y="24"/>
                  </a:lnTo>
                  <a:lnTo>
                    <a:pt x="153" y="46"/>
                  </a:lnTo>
                  <a:lnTo>
                    <a:pt x="182" y="49"/>
                  </a:lnTo>
                  <a:lnTo>
                    <a:pt x="203" y="76"/>
                  </a:lnTo>
                  <a:lnTo>
                    <a:pt x="219" y="79"/>
                  </a:lnTo>
                  <a:lnTo>
                    <a:pt x="220" y="96"/>
                  </a:lnTo>
                  <a:lnTo>
                    <a:pt x="242" y="96"/>
                  </a:lnTo>
                  <a:lnTo>
                    <a:pt x="267" y="104"/>
                  </a:lnTo>
                  <a:lnTo>
                    <a:pt x="291" y="129"/>
                  </a:lnTo>
                  <a:lnTo>
                    <a:pt x="314" y="130"/>
                  </a:lnTo>
                  <a:lnTo>
                    <a:pt x="364" y="172"/>
                  </a:lnTo>
                  <a:lnTo>
                    <a:pt x="392" y="202"/>
                  </a:lnTo>
                  <a:lnTo>
                    <a:pt x="426" y="198"/>
                  </a:lnTo>
                  <a:lnTo>
                    <a:pt x="454" y="216"/>
                  </a:lnTo>
                  <a:lnTo>
                    <a:pt x="464" y="241"/>
                  </a:lnTo>
                  <a:lnTo>
                    <a:pt x="482" y="244"/>
                  </a:lnTo>
                  <a:lnTo>
                    <a:pt x="500" y="259"/>
                  </a:lnTo>
                  <a:lnTo>
                    <a:pt x="529" y="296"/>
                  </a:lnTo>
                  <a:lnTo>
                    <a:pt x="556" y="299"/>
                  </a:lnTo>
                  <a:lnTo>
                    <a:pt x="606" y="333"/>
                  </a:lnTo>
                  <a:lnTo>
                    <a:pt x="623" y="371"/>
                  </a:lnTo>
                  <a:lnTo>
                    <a:pt x="711" y="428"/>
                  </a:lnTo>
                  <a:lnTo>
                    <a:pt x="766" y="456"/>
                  </a:lnTo>
                  <a:lnTo>
                    <a:pt x="830" y="500"/>
                  </a:lnTo>
                  <a:lnTo>
                    <a:pt x="895" y="638"/>
                  </a:lnTo>
                  <a:lnTo>
                    <a:pt x="850" y="605"/>
                  </a:lnTo>
                  <a:lnTo>
                    <a:pt x="804" y="622"/>
                  </a:lnTo>
                  <a:lnTo>
                    <a:pt x="746" y="767"/>
                  </a:lnTo>
                  <a:lnTo>
                    <a:pt x="721" y="807"/>
                  </a:lnTo>
                  <a:lnTo>
                    <a:pt x="694" y="800"/>
                  </a:lnTo>
                  <a:lnTo>
                    <a:pt x="690" y="788"/>
                  </a:lnTo>
                  <a:lnTo>
                    <a:pt x="676" y="782"/>
                  </a:lnTo>
                  <a:lnTo>
                    <a:pt x="668" y="769"/>
                  </a:lnTo>
                  <a:lnTo>
                    <a:pt x="652" y="771"/>
                  </a:lnTo>
                  <a:lnTo>
                    <a:pt x="628" y="761"/>
                  </a:lnTo>
                  <a:lnTo>
                    <a:pt x="598" y="763"/>
                  </a:lnTo>
                  <a:lnTo>
                    <a:pt x="570" y="757"/>
                  </a:lnTo>
                  <a:lnTo>
                    <a:pt x="567" y="744"/>
                  </a:lnTo>
                  <a:lnTo>
                    <a:pt x="550" y="740"/>
                  </a:lnTo>
                  <a:lnTo>
                    <a:pt x="541" y="744"/>
                  </a:lnTo>
                  <a:lnTo>
                    <a:pt x="526" y="739"/>
                  </a:lnTo>
                  <a:lnTo>
                    <a:pt x="511" y="712"/>
                  </a:lnTo>
                  <a:lnTo>
                    <a:pt x="460" y="660"/>
                  </a:lnTo>
                  <a:lnTo>
                    <a:pt x="464" y="633"/>
                  </a:lnTo>
                  <a:lnTo>
                    <a:pt x="445" y="574"/>
                  </a:lnTo>
                  <a:lnTo>
                    <a:pt x="350" y="519"/>
                  </a:lnTo>
                  <a:lnTo>
                    <a:pt x="270" y="492"/>
                  </a:lnTo>
                  <a:lnTo>
                    <a:pt x="178" y="397"/>
                  </a:lnTo>
                  <a:lnTo>
                    <a:pt x="111" y="356"/>
                  </a:lnTo>
                  <a:lnTo>
                    <a:pt x="53" y="314"/>
                  </a:lnTo>
                  <a:lnTo>
                    <a:pt x="46" y="286"/>
                  </a:lnTo>
                  <a:lnTo>
                    <a:pt x="0" y="208"/>
                  </a:lnTo>
                  <a:lnTo>
                    <a:pt x="13" y="172"/>
                  </a:lnTo>
                  <a:lnTo>
                    <a:pt x="49" y="165"/>
                  </a:lnTo>
                  <a:lnTo>
                    <a:pt x="67" y="130"/>
                  </a:lnTo>
                  <a:lnTo>
                    <a:pt x="94" y="9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6" name="Arjeplog">
              <a:extLst>
                <a:ext uri="{FF2B5EF4-FFF2-40B4-BE49-F238E27FC236}">
                  <a16:creationId xmlns:a16="http://schemas.microsoft.com/office/drawing/2014/main" id="{00000000-0008-0000-0200-00003B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8951" y="1932589"/>
              <a:ext cx="1486559" cy="1536192"/>
            </a:xfrm>
            <a:custGeom>
              <a:avLst/>
              <a:gdLst>
                <a:gd name="T0" fmla="*/ 231 w 631"/>
                <a:gd name="T1" fmla="*/ 42 h 651"/>
                <a:gd name="T2" fmla="*/ 390 w 631"/>
                <a:gd name="T3" fmla="*/ 178 h 651"/>
                <a:gd name="T4" fmla="*/ 565 w 631"/>
                <a:gd name="T5" fmla="*/ 260 h 651"/>
                <a:gd name="T6" fmla="*/ 580 w 631"/>
                <a:gd name="T7" fmla="*/ 346 h 651"/>
                <a:gd name="T8" fmla="*/ 601 w 631"/>
                <a:gd name="T9" fmla="*/ 468 h 651"/>
                <a:gd name="T10" fmla="*/ 542 w 631"/>
                <a:gd name="T11" fmla="*/ 481 h 651"/>
                <a:gd name="T12" fmla="*/ 552 w 631"/>
                <a:gd name="T13" fmla="*/ 549 h 651"/>
                <a:gd name="T14" fmla="*/ 521 w 631"/>
                <a:gd name="T15" fmla="*/ 595 h 651"/>
                <a:gd name="T16" fmla="*/ 509 w 631"/>
                <a:gd name="T17" fmla="*/ 569 h 651"/>
                <a:gd name="T18" fmla="*/ 441 w 631"/>
                <a:gd name="T19" fmla="*/ 514 h 651"/>
                <a:gd name="T20" fmla="*/ 440 w 631"/>
                <a:gd name="T21" fmla="*/ 464 h 651"/>
                <a:gd name="T22" fmla="*/ 471 w 631"/>
                <a:gd name="T23" fmla="*/ 449 h 651"/>
                <a:gd name="T24" fmla="*/ 446 w 631"/>
                <a:gd name="T25" fmla="*/ 444 h 651"/>
                <a:gd name="T26" fmla="*/ 417 w 631"/>
                <a:gd name="T27" fmla="*/ 405 h 651"/>
                <a:gd name="T28" fmla="*/ 352 w 631"/>
                <a:gd name="T29" fmla="*/ 347 h 651"/>
                <a:gd name="T30" fmla="*/ 290 w 631"/>
                <a:gd name="T31" fmla="*/ 308 h 651"/>
                <a:gd name="T32" fmla="*/ 331 w 631"/>
                <a:gd name="T33" fmla="*/ 346 h 651"/>
                <a:gd name="T34" fmla="*/ 356 w 631"/>
                <a:gd name="T35" fmla="*/ 396 h 651"/>
                <a:gd name="T36" fmla="*/ 404 w 631"/>
                <a:gd name="T37" fmla="*/ 431 h 651"/>
                <a:gd name="T38" fmla="*/ 411 w 631"/>
                <a:gd name="T39" fmla="*/ 456 h 651"/>
                <a:gd name="T40" fmla="*/ 409 w 631"/>
                <a:gd name="T41" fmla="*/ 493 h 651"/>
                <a:gd name="T42" fmla="*/ 406 w 631"/>
                <a:gd name="T43" fmla="*/ 523 h 651"/>
                <a:gd name="T44" fmla="*/ 425 w 631"/>
                <a:gd name="T45" fmla="*/ 548 h 651"/>
                <a:gd name="T46" fmla="*/ 461 w 631"/>
                <a:gd name="T47" fmla="*/ 562 h 651"/>
                <a:gd name="T48" fmla="*/ 495 w 631"/>
                <a:gd name="T49" fmla="*/ 610 h 651"/>
                <a:gd name="T50" fmla="*/ 512 w 631"/>
                <a:gd name="T51" fmla="*/ 647 h 651"/>
                <a:gd name="T52" fmla="*/ 423 w 631"/>
                <a:gd name="T53" fmla="*/ 630 h 651"/>
                <a:gd name="T54" fmla="*/ 241 w 631"/>
                <a:gd name="T55" fmla="*/ 465 h 651"/>
                <a:gd name="T56" fmla="*/ 73 w 631"/>
                <a:gd name="T57" fmla="*/ 363 h 651"/>
                <a:gd name="T58" fmla="*/ 0 w 631"/>
                <a:gd name="T59" fmla="*/ 286 h 651"/>
                <a:gd name="T60" fmla="*/ 103 w 631"/>
                <a:gd name="T61" fmla="*/ 120 h 651"/>
                <a:gd name="T62" fmla="*/ 165 w 631"/>
                <a:gd name="T63" fmla="*/ 62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31" h="651">
                  <a:moveTo>
                    <a:pt x="173" y="0"/>
                  </a:moveTo>
                  <a:lnTo>
                    <a:pt x="231" y="42"/>
                  </a:lnTo>
                  <a:lnTo>
                    <a:pt x="298" y="83"/>
                  </a:lnTo>
                  <a:lnTo>
                    <a:pt x="390" y="178"/>
                  </a:lnTo>
                  <a:lnTo>
                    <a:pt x="470" y="205"/>
                  </a:lnTo>
                  <a:lnTo>
                    <a:pt x="565" y="260"/>
                  </a:lnTo>
                  <a:lnTo>
                    <a:pt x="584" y="319"/>
                  </a:lnTo>
                  <a:lnTo>
                    <a:pt x="580" y="346"/>
                  </a:lnTo>
                  <a:lnTo>
                    <a:pt x="631" y="398"/>
                  </a:lnTo>
                  <a:lnTo>
                    <a:pt x="601" y="468"/>
                  </a:lnTo>
                  <a:lnTo>
                    <a:pt x="563" y="459"/>
                  </a:lnTo>
                  <a:lnTo>
                    <a:pt x="542" y="481"/>
                  </a:lnTo>
                  <a:lnTo>
                    <a:pt x="534" y="507"/>
                  </a:lnTo>
                  <a:lnTo>
                    <a:pt x="552" y="549"/>
                  </a:lnTo>
                  <a:lnTo>
                    <a:pt x="530" y="605"/>
                  </a:lnTo>
                  <a:lnTo>
                    <a:pt x="521" y="595"/>
                  </a:lnTo>
                  <a:lnTo>
                    <a:pt x="523" y="576"/>
                  </a:lnTo>
                  <a:lnTo>
                    <a:pt x="509" y="569"/>
                  </a:lnTo>
                  <a:lnTo>
                    <a:pt x="487" y="569"/>
                  </a:lnTo>
                  <a:lnTo>
                    <a:pt x="441" y="514"/>
                  </a:lnTo>
                  <a:lnTo>
                    <a:pt x="449" y="490"/>
                  </a:lnTo>
                  <a:lnTo>
                    <a:pt x="440" y="464"/>
                  </a:lnTo>
                  <a:lnTo>
                    <a:pt x="466" y="459"/>
                  </a:lnTo>
                  <a:lnTo>
                    <a:pt x="471" y="449"/>
                  </a:lnTo>
                  <a:lnTo>
                    <a:pt x="461" y="438"/>
                  </a:lnTo>
                  <a:lnTo>
                    <a:pt x="446" y="444"/>
                  </a:lnTo>
                  <a:lnTo>
                    <a:pt x="428" y="430"/>
                  </a:lnTo>
                  <a:lnTo>
                    <a:pt x="417" y="405"/>
                  </a:lnTo>
                  <a:lnTo>
                    <a:pt x="391" y="392"/>
                  </a:lnTo>
                  <a:lnTo>
                    <a:pt x="352" y="347"/>
                  </a:lnTo>
                  <a:lnTo>
                    <a:pt x="331" y="326"/>
                  </a:lnTo>
                  <a:lnTo>
                    <a:pt x="290" y="308"/>
                  </a:lnTo>
                  <a:lnTo>
                    <a:pt x="286" y="320"/>
                  </a:lnTo>
                  <a:lnTo>
                    <a:pt x="331" y="346"/>
                  </a:lnTo>
                  <a:lnTo>
                    <a:pt x="355" y="375"/>
                  </a:lnTo>
                  <a:lnTo>
                    <a:pt x="356" y="396"/>
                  </a:lnTo>
                  <a:lnTo>
                    <a:pt x="385" y="408"/>
                  </a:lnTo>
                  <a:lnTo>
                    <a:pt x="404" y="431"/>
                  </a:lnTo>
                  <a:lnTo>
                    <a:pt x="426" y="449"/>
                  </a:lnTo>
                  <a:lnTo>
                    <a:pt x="411" y="456"/>
                  </a:lnTo>
                  <a:lnTo>
                    <a:pt x="391" y="466"/>
                  </a:lnTo>
                  <a:lnTo>
                    <a:pt x="409" y="493"/>
                  </a:lnTo>
                  <a:lnTo>
                    <a:pt x="412" y="507"/>
                  </a:lnTo>
                  <a:lnTo>
                    <a:pt x="406" y="523"/>
                  </a:lnTo>
                  <a:lnTo>
                    <a:pt x="409" y="549"/>
                  </a:lnTo>
                  <a:lnTo>
                    <a:pt x="425" y="548"/>
                  </a:lnTo>
                  <a:lnTo>
                    <a:pt x="433" y="524"/>
                  </a:lnTo>
                  <a:lnTo>
                    <a:pt x="461" y="562"/>
                  </a:lnTo>
                  <a:lnTo>
                    <a:pt x="479" y="616"/>
                  </a:lnTo>
                  <a:lnTo>
                    <a:pt x="495" y="610"/>
                  </a:lnTo>
                  <a:lnTo>
                    <a:pt x="506" y="617"/>
                  </a:lnTo>
                  <a:lnTo>
                    <a:pt x="512" y="647"/>
                  </a:lnTo>
                  <a:lnTo>
                    <a:pt x="492" y="651"/>
                  </a:lnTo>
                  <a:lnTo>
                    <a:pt x="423" y="630"/>
                  </a:lnTo>
                  <a:lnTo>
                    <a:pt x="399" y="621"/>
                  </a:lnTo>
                  <a:lnTo>
                    <a:pt x="241" y="465"/>
                  </a:lnTo>
                  <a:lnTo>
                    <a:pt x="205" y="464"/>
                  </a:lnTo>
                  <a:lnTo>
                    <a:pt x="73" y="363"/>
                  </a:lnTo>
                  <a:lnTo>
                    <a:pt x="13" y="341"/>
                  </a:lnTo>
                  <a:lnTo>
                    <a:pt x="0" y="286"/>
                  </a:lnTo>
                  <a:lnTo>
                    <a:pt x="42" y="236"/>
                  </a:lnTo>
                  <a:lnTo>
                    <a:pt x="103" y="120"/>
                  </a:lnTo>
                  <a:lnTo>
                    <a:pt x="120" y="100"/>
                  </a:lnTo>
                  <a:lnTo>
                    <a:pt x="165" y="62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7" name="Arvidsjaur">
              <a:extLst>
                <a:ext uri="{FF2B5EF4-FFF2-40B4-BE49-F238E27FC236}">
                  <a16:creationId xmlns:a16="http://schemas.microsoft.com/office/drawing/2014/main" id="{00000000-0008-0000-0200-00003C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7483" y="2871835"/>
              <a:ext cx="847022" cy="1005734"/>
            </a:xfrm>
            <a:custGeom>
              <a:avLst/>
              <a:gdLst>
                <a:gd name="T0" fmla="*/ 139 w 360"/>
                <a:gd name="T1" fmla="*/ 0 h 426"/>
                <a:gd name="T2" fmla="*/ 154 w 360"/>
                <a:gd name="T3" fmla="*/ 27 h 426"/>
                <a:gd name="T4" fmla="*/ 169 w 360"/>
                <a:gd name="T5" fmla="*/ 32 h 426"/>
                <a:gd name="T6" fmla="*/ 178 w 360"/>
                <a:gd name="T7" fmla="*/ 28 h 426"/>
                <a:gd name="T8" fmla="*/ 195 w 360"/>
                <a:gd name="T9" fmla="*/ 32 h 426"/>
                <a:gd name="T10" fmla="*/ 198 w 360"/>
                <a:gd name="T11" fmla="*/ 45 h 426"/>
                <a:gd name="T12" fmla="*/ 226 w 360"/>
                <a:gd name="T13" fmla="*/ 51 h 426"/>
                <a:gd name="T14" fmla="*/ 256 w 360"/>
                <a:gd name="T15" fmla="*/ 49 h 426"/>
                <a:gd name="T16" fmla="*/ 280 w 360"/>
                <a:gd name="T17" fmla="*/ 59 h 426"/>
                <a:gd name="T18" fmla="*/ 296 w 360"/>
                <a:gd name="T19" fmla="*/ 57 h 426"/>
                <a:gd name="T20" fmla="*/ 304 w 360"/>
                <a:gd name="T21" fmla="*/ 70 h 426"/>
                <a:gd name="T22" fmla="*/ 318 w 360"/>
                <a:gd name="T23" fmla="*/ 76 h 426"/>
                <a:gd name="T24" fmla="*/ 322 w 360"/>
                <a:gd name="T25" fmla="*/ 88 h 426"/>
                <a:gd name="T26" fmla="*/ 349 w 360"/>
                <a:gd name="T27" fmla="*/ 95 h 426"/>
                <a:gd name="T28" fmla="*/ 335 w 360"/>
                <a:gd name="T29" fmla="*/ 129 h 426"/>
                <a:gd name="T30" fmla="*/ 357 w 360"/>
                <a:gd name="T31" fmla="*/ 227 h 426"/>
                <a:gd name="T32" fmla="*/ 360 w 360"/>
                <a:gd name="T33" fmla="*/ 237 h 426"/>
                <a:gd name="T34" fmla="*/ 332 w 360"/>
                <a:gd name="T35" fmla="*/ 265 h 426"/>
                <a:gd name="T36" fmla="*/ 280 w 360"/>
                <a:gd name="T37" fmla="*/ 256 h 426"/>
                <a:gd name="T38" fmla="*/ 270 w 360"/>
                <a:gd name="T39" fmla="*/ 262 h 426"/>
                <a:gd name="T40" fmla="*/ 262 w 360"/>
                <a:gd name="T41" fmla="*/ 294 h 426"/>
                <a:gd name="T42" fmla="*/ 306 w 360"/>
                <a:gd name="T43" fmla="*/ 320 h 426"/>
                <a:gd name="T44" fmla="*/ 271 w 360"/>
                <a:gd name="T45" fmla="*/ 397 h 426"/>
                <a:gd name="T46" fmla="*/ 262 w 360"/>
                <a:gd name="T47" fmla="*/ 408 h 426"/>
                <a:gd name="T48" fmla="*/ 229 w 360"/>
                <a:gd name="T49" fmla="*/ 426 h 426"/>
                <a:gd name="T50" fmla="*/ 199 w 360"/>
                <a:gd name="T51" fmla="*/ 401 h 426"/>
                <a:gd name="T52" fmla="*/ 198 w 360"/>
                <a:gd name="T53" fmla="*/ 390 h 426"/>
                <a:gd name="T54" fmla="*/ 203 w 360"/>
                <a:gd name="T55" fmla="*/ 383 h 426"/>
                <a:gd name="T56" fmla="*/ 167 w 360"/>
                <a:gd name="T57" fmla="*/ 358 h 426"/>
                <a:gd name="T58" fmla="*/ 160 w 360"/>
                <a:gd name="T59" fmla="*/ 359 h 426"/>
                <a:gd name="T60" fmla="*/ 157 w 360"/>
                <a:gd name="T61" fmla="*/ 350 h 426"/>
                <a:gd name="T62" fmla="*/ 123 w 360"/>
                <a:gd name="T63" fmla="*/ 336 h 426"/>
                <a:gd name="T64" fmla="*/ 118 w 360"/>
                <a:gd name="T65" fmla="*/ 325 h 426"/>
                <a:gd name="T66" fmla="*/ 107 w 360"/>
                <a:gd name="T67" fmla="*/ 320 h 426"/>
                <a:gd name="T68" fmla="*/ 103 w 360"/>
                <a:gd name="T69" fmla="*/ 311 h 426"/>
                <a:gd name="T70" fmla="*/ 95 w 360"/>
                <a:gd name="T71" fmla="*/ 307 h 426"/>
                <a:gd name="T72" fmla="*/ 73 w 360"/>
                <a:gd name="T73" fmla="*/ 307 h 426"/>
                <a:gd name="T74" fmla="*/ 61 w 360"/>
                <a:gd name="T75" fmla="*/ 294 h 426"/>
                <a:gd name="T76" fmla="*/ 44 w 360"/>
                <a:gd name="T77" fmla="*/ 284 h 426"/>
                <a:gd name="T78" fmla="*/ 21 w 360"/>
                <a:gd name="T79" fmla="*/ 281 h 426"/>
                <a:gd name="T80" fmla="*/ 9 w 360"/>
                <a:gd name="T81" fmla="*/ 270 h 426"/>
                <a:gd name="T82" fmla="*/ 0 w 360"/>
                <a:gd name="T83" fmla="*/ 253 h 426"/>
                <a:gd name="T84" fmla="*/ 20 w 360"/>
                <a:gd name="T85" fmla="*/ 249 h 426"/>
                <a:gd name="T86" fmla="*/ 14 w 360"/>
                <a:gd name="T87" fmla="*/ 219 h 426"/>
                <a:gd name="T88" fmla="*/ 55 w 360"/>
                <a:gd name="T89" fmla="*/ 232 h 426"/>
                <a:gd name="T90" fmla="*/ 56 w 360"/>
                <a:gd name="T91" fmla="*/ 220 h 426"/>
                <a:gd name="T92" fmla="*/ 38 w 360"/>
                <a:gd name="T93" fmla="*/ 207 h 426"/>
                <a:gd name="T94" fmla="*/ 60 w 360"/>
                <a:gd name="T95" fmla="*/ 151 h 426"/>
                <a:gd name="T96" fmla="*/ 42 w 360"/>
                <a:gd name="T97" fmla="*/ 109 h 426"/>
                <a:gd name="T98" fmla="*/ 50 w 360"/>
                <a:gd name="T99" fmla="*/ 83 h 426"/>
                <a:gd name="T100" fmla="*/ 71 w 360"/>
                <a:gd name="T101" fmla="*/ 61 h 426"/>
                <a:gd name="T102" fmla="*/ 109 w 360"/>
                <a:gd name="T103" fmla="*/ 70 h 426"/>
                <a:gd name="T104" fmla="*/ 139 w 360"/>
                <a:gd name="T105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0" h="426">
                  <a:moveTo>
                    <a:pt x="139" y="0"/>
                  </a:moveTo>
                  <a:lnTo>
                    <a:pt x="154" y="27"/>
                  </a:lnTo>
                  <a:lnTo>
                    <a:pt x="169" y="32"/>
                  </a:lnTo>
                  <a:lnTo>
                    <a:pt x="178" y="28"/>
                  </a:lnTo>
                  <a:lnTo>
                    <a:pt x="195" y="32"/>
                  </a:lnTo>
                  <a:lnTo>
                    <a:pt x="198" y="45"/>
                  </a:lnTo>
                  <a:lnTo>
                    <a:pt x="226" y="51"/>
                  </a:lnTo>
                  <a:lnTo>
                    <a:pt x="256" y="49"/>
                  </a:lnTo>
                  <a:lnTo>
                    <a:pt x="280" y="59"/>
                  </a:lnTo>
                  <a:lnTo>
                    <a:pt x="296" y="57"/>
                  </a:lnTo>
                  <a:lnTo>
                    <a:pt x="304" y="70"/>
                  </a:lnTo>
                  <a:lnTo>
                    <a:pt x="318" y="76"/>
                  </a:lnTo>
                  <a:lnTo>
                    <a:pt x="322" y="88"/>
                  </a:lnTo>
                  <a:lnTo>
                    <a:pt x="349" y="95"/>
                  </a:lnTo>
                  <a:lnTo>
                    <a:pt x="335" y="129"/>
                  </a:lnTo>
                  <a:lnTo>
                    <a:pt x="357" y="227"/>
                  </a:lnTo>
                  <a:lnTo>
                    <a:pt x="360" y="237"/>
                  </a:lnTo>
                  <a:lnTo>
                    <a:pt x="332" y="265"/>
                  </a:lnTo>
                  <a:lnTo>
                    <a:pt x="280" y="256"/>
                  </a:lnTo>
                  <a:lnTo>
                    <a:pt x="270" y="262"/>
                  </a:lnTo>
                  <a:lnTo>
                    <a:pt x="262" y="294"/>
                  </a:lnTo>
                  <a:lnTo>
                    <a:pt x="306" y="320"/>
                  </a:lnTo>
                  <a:lnTo>
                    <a:pt x="271" y="397"/>
                  </a:lnTo>
                  <a:lnTo>
                    <a:pt x="262" y="408"/>
                  </a:lnTo>
                  <a:lnTo>
                    <a:pt x="229" y="426"/>
                  </a:lnTo>
                  <a:lnTo>
                    <a:pt x="199" y="401"/>
                  </a:lnTo>
                  <a:lnTo>
                    <a:pt x="198" y="390"/>
                  </a:lnTo>
                  <a:lnTo>
                    <a:pt x="203" y="383"/>
                  </a:lnTo>
                  <a:lnTo>
                    <a:pt x="167" y="358"/>
                  </a:lnTo>
                  <a:lnTo>
                    <a:pt x="160" y="359"/>
                  </a:lnTo>
                  <a:lnTo>
                    <a:pt x="157" y="350"/>
                  </a:lnTo>
                  <a:lnTo>
                    <a:pt x="123" y="336"/>
                  </a:lnTo>
                  <a:lnTo>
                    <a:pt x="118" y="325"/>
                  </a:lnTo>
                  <a:lnTo>
                    <a:pt x="107" y="320"/>
                  </a:lnTo>
                  <a:lnTo>
                    <a:pt x="103" y="311"/>
                  </a:lnTo>
                  <a:lnTo>
                    <a:pt x="95" y="307"/>
                  </a:lnTo>
                  <a:lnTo>
                    <a:pt x="73" y="307"/>
                  </a:lnTo>
                  <a:lnTo>
                    <a:pt x="61" y="294"/>
                  </a:lnTo>
                  <a:lnTo>
                    <a:pt x="44" y="284"/>
                  </a:lnTo>
                  <a:lnTo>
                    <a:pt x="21" y="281"/>
                  </a:lnTo>
                  <a:lnTo>
                    <a:pt x="9" y="270"/>
                  </a:lnTo>
                  <a:lnTo>
                    <a:pt x="0" y="253"/>
                  </a:lnTo>
                  <a:lnTo>
                    <a:pt x="20" y="249"/>
                  </a:lnTo>
                  <a:lnTo>
                    <a:pt x="14" y="219"/>
                  </a:lnTo>
                  <a:lnTo>
                    <a:pt x="55" y="232"/>
                  </a:lnTo>
                  <a:lnTo>
                    <a:pt x="56" y="220"/>
                  </a:lnTo>
                  <a:lnTo>
                    <a:pt x="38" y="207"/>
                  </a:lnTo>
                  <a:lnTo>
                    <a:pt x="60" y="151"/>
                  </a:lnTo>
                  <a:lnTo>
                    <a:pt x="42" y="109"/>
                  </a:lnTo>
                  <a:lnTo>
                    <a:pt x="50" y="83"/>
                  </a:lnTo>
                  <a:lnTo>
                    <a:pt x="71" y="61"/>
                  </a:lnTo>
                  <a:lnTo>
                    <a:pt x="109" y="7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8" name="Skellefteå">
              <a:extLst>
                <a:ext uri="{FF2B5EF4-FFF2-40B4-BE49-F238E27FC236}">
                  <a16:creationId xmlns:a16="http://schemas.microsoft.com/office/drawing/2014/main" id="{00000000-0008-0000-0200-00003D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5357" y="3626995"/>
              <a:ext cx="976819" cy="1043366"/>
            </a:xfrm>
            <a:custGeom>
              <a:avLst/>
              <a:gdLst>
                <a:gd name="T0" fmla="*/ 77 w 415"/>
                <a:gd name="T1" fmla="*/ 0 h 442"/>
                <a:gd name="T2" fmla="*/ 239 w 415"/>
                <a:gd name="T3" fmla="*/ 63 h 442"/>
                <a:gd name="T4" fmla="*/ 336 w 415"/>
                <a:gd name="T5" fmla="*/ 73 h 442"/>
                <a:gd name="T6" fmla="*/ 342 w 415"/>
                <a:gd name="T7" fmla="*/ 89 h 442"/>
                <a:gd name="T8" fmla="*/ 378 w 415"/>
                <a:gd name="T9" fmla="*/ 103 h 442"/>
                <a:gd name="T10" fmla="*/ 356 w 415"/>
                <a:gd name="T11" fmla="*/ 156 h 442"/>
                <a:gd name="T12" fmla="*/ 335 w 415"/>
                <a:gd name="T13" fmla="*/ 165 h 442"/>
                <a:gd name="T14" fmla="*/ 342 w 415"/>
                <a:gd name="T15" fmla="*/ 187 h 442"/>
                <a:gd name="T16" fmla="*/ 319 w 415"/>
                <a:gd name="T17" fmla="*/ 217 h 442"/>
                <a:gd name="T18" fmla="*/ 298 w 415"/>
                <a:gd name="T19" fmla="*/ 213 h 442"/>
                <a:gd name="T20" fmla="*/ 310 w 415"/>
                <a:gd name="T21" fmla="*/ 237 h 442"/>
                <a:gd name="T22" fmla="*/ 344 w 415"/>
                <a:gd name="T23" fmla="*/ 239 h 442"/>
                <a:gd name="T24" fmla="*/ 347 w 415"/>
                <a:gd name="T25" fmla="*/ 275 h 442"/>
                <a:gd name="T26" fmla="*/ 336 w 415"/>
                <a:gd name="T27" fmla="*/ 286 h 442"/>
                <a:gd name="T28" fmla="*/ 351 w 415"/>
                <a:gd name="T29" fmla="*/ 307 h 442"/>
                <a:gd name="T30" fmla="*/ 372 w 415"/>
                <a:gd name="T31" fmla="*/ 310 h 442"/>
                <a:gd name="T32" fmla="*/ 389 w 415"/>
                <a:gd name="T33" fmla="*/ 327 h 442"/>
                <a:gd name="T34" fmla="*/ 399 w 415"/>
                <a:gd name="T35" fmla="*/ 361 h 442"/>
                <a:gd name="T36" fmla="*/ 414 w 415"/>
                <a:gd name="T37" fmla="*/ 358 h 442"/>
                <a:gd name="T38" fmla="*/ 415 w 415"/>
                <a:gd name="T39" fmla="*/ 373 h 442"/>
                <a:gd name="T40" fmla="*/ 395 w 415"/>
                <a:gd name="T41" fmla="*/ 412 h 442"/>
                <a:gd name="T42" fmla="*/ 359 w 415"/>
                <a:gd name="T43" fmla="*/ 442 h 442"/>
                <a:gd name="T44" fmla="*/ 343 w 415"/>
                <a:gd name="T45" fmla="*/ 410 h 442"/>
                <a:gd name="T46" fmla="*/ 328 w 415"/>
                <a:gd name="T47" fmla="*/ 419 h 442"/>
                <a:gd name="T48" fmla="*/ 314 w 415"/>
                <a:gd name="T49" fmla="*/ 415 h 442"/>
                <a:gd name="T50" fmla="*/ 313 w 415"/>
                <a:gd name="T51" fmla="*/ 399 h 442"/>
                <a:gd name="T52" fmla="*/ 288 w 415"/>
                <a:gd name="T53" fmla="*/ 381 h 442"/>
                <a:gd name="T54" fmla="*/ 264 w 415"/>
                <a:gd name="T55" fmla="*/ 393 h 442"/>
                <a:gd name="T56" fmla="*/ 256 w 415"/>
                <a:gd name="T57" fmla="*/ 423 h 442"/>
                <a:gd name="T58" fmla="*/ 232 w 415"/>
                <a:gd name="T59" fmla="*/ 438 h 442"/>
                <a:gd name="T60" fmla="*/ 183 w 415"/>
                <a:gd name="T61" fmla="*/ 434 h 442"/>
                <a:gd name="T62" fmla="*/ 170 w 415"/>
                <a:gd name="T63" fmla="*/ 429 h 442"/>
                <a:gd name="T64" fmla="*/ 162 w 415"/>
                <a:gd name="T65" fmla="*/ 417 h 442"/>
                <a:gd name="T66" fmla="*/ 150 w 415"/>
                <a:gd name="T67" fmla="*/ 416 h 442"/>
                <a:gd name="T68" fmla="*/ 140 w 415"/>
                <a:gd name="T69" fmla="*/ 403 h 442"/>
                <a:gd name="T70" fmla="*/ 140 w 415"/>
                <a:gd name="T71" fmla="*/ 390 h 442"/>
                <a:gd name="T72" fmla="*/ 132 w 415"/>
                <a:gd name="T73" fmla="*/ 385 h 442"/>
                <a:gd name="T74" fmla="*/ 119 w 415"/>
                <a:gd name="T75" fmla="*/ 386 h 442"/>
                <a:gd name="T76" fmla="*/ 113 w 415"/>
                <a:gd name="T77" fmla="*/ 374 h 442"/>
                <a:gd name="T78" fmla="*/ 105 w 415"/>
                <a:gd name="T79" fmla="*/ 366 h 442"/>
                <a:gd name="T80" fmla="*/ 92 w 415"/>
                <a:gd name="T81" fmla="*/ 364 h 442"/>
                <a:gd name="T82" fmla="*/ 55 w 415"/>
                <a:gd name="T83" fmla="*/ 318 h 442"/>
                <a:gd name="T84" fmla="*/ 31 w 415"/>
                <a:gd name="T85" fmla="*/ 318 h 442"/>
                <a:gd name="T86" fmla="*/ 8 w 415"/>
                <a:gd name="T87" fmla="*/ 300 h 442"/>
                <a:gd name="T88" fmla="*/ 0 w 415"/>
                <a:gd name="T89" fmla="*/ 272 h 442"/>
                <a:gd name="T90" fmla="*/ 21 w 415"/>
                <a:gd name="T91" fmla="*/ 259 h 442"/>
                <a:gd name="T92" fmla="*/ 43 w 415"/>
                <a:gd name="T93" fmla="*/ 264 h 442"/>
                <a:gd name="T94" fmla="*/ 84 w 415"/>
                <a:gd name="T95" fmla="*/ 263 h 442"/>
                <a:gd name="T96" fmla="*/ 118 w 415"/>
                <a:gd name="T97" fmla="*/ 298 h 442"/>
                <a:gd name="T98" fmla="*/ 137 w 415"/>
                <a:gd name="T99" fmla="*/ 290 h 442"/>
                <a:gd name="T100" fmla="*/ 126 w 415"/>
                <a:gd name="T101" fmla="*/ 276 h 442"/>
                <a:gd name="T102" fmla="*/ 128 w 415"/>
                <a:gd name="T103" fmla="*/ 238 h 442"/>
                <a:gd name="T104" fmla="*/ 141 w 415"/>
                <a:gd name="T105" fmla="*/ 233 h 442"/>
                <a:gd name="T106" fmla="*/ 148 w 415"/>
                <a:gd name="T107" fmla="*/ 216 h 442"/>
                <a:gd name="T108" fmla="*/ 126 w 415"/>
                <a:gd name="T109" fmla="*/ 182 h 442"/>
                <a:gd name="T110" fmla="*/ 113 w 415"/>
                <a:gd name="T111" fmla="*/ 166 h 442"/>
                <a:gd name="T112" fmla="*/ 77 w 415"/>
                <a:gd name="T113" fmla="*/ 153 h 442"/>
                <a:gd name="T114" fmla="*/ 33 w 415"/>
                <a:gd name="T115" fmla="*/ 88 h 442"/>
                <a:gd name="T116" fmla="*/ 42 w 415"/>
                <a:gd name="T117" fmla="*/ 77 h 442"/>
                <a:gd name="T118" fmla="*/ 77 w 415"/>
                <a:gd name="T119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5" h="442">
                  <a:moveTo>
                    <a:pt x="77" y="0"/>
                  </a:moveTo>
                  <a:lnTo>
                    <a:pt x="239" y="63"/>
                  </a:lnTo>
                  <a:lnTo>
                    <a:pt x="336" y="73"/>
                  </a:lnTo>
                  <a:lnTo>
                    <a:pt x="342" y="89"/>
                  </a:lnTo>
                  <a:lnTo>
                    <a:pt x="378" y="103"/>
                  </a:lnTo>
                  <a:lnTo>
                    <a:pt x="356" y="156"/>
                  </a:lnTo>
                  <a:lnTo>
                    <a:pt x="335" y="165"/>
                  </a:lnTo>
                  <a:lnTo>
                    <a:pt x="342" y="187"/>
                  </a:lnTo>
                  <a:lnTo>
                    <a:pt x="319" y="217"/>
                  </a:lnTo>
                  <a:lnTo>
                    <a:pt x="298" y="213"/>
                  </a:lnTo>
                  <a:lnTo>
                    <a:pt x="310" y="237"/>
                  </a:lnTo>
                  <a:lnTo>
                    <a:pt x="344" y="239"/>
                  </a:lnTo>
                  <a:lnTo>
                    <a:pt x="347" y="275"/>
                  </a:lnTo>
                  <a:lnTo>
                    <a:pt x="336" y="286"/>
                  </a:lnTo>
                  <a:lnTo>
                    <a:pt x="351" y="307"/>
                  </a:lnTo>
                  <a:lnTo>
                    <a:pt x="372" y="310"/>
                  </a:lnTo>
                  <a:lnTo>
                    <a:pt x="389" y="327"/>
                  </a:lnTo>
                  <a:lnTo>
                    <a:pt x="399" y="361"/>
                  </a:lnTo>
                  <a:lnTo>
                    <a:pt x="414" y="358"/>
                  </a:lnTo>
                  <a:lnTo>
                    <a:pt x="415" y="373"/>
                  </a:lnTo>
                  <a:lnTo>
                    <a:pt x="395" y="412"/>
                  </a:lnTo>
                  <a:lnTo>
                    <a:pt x="359" y="442"/>
                  </a:lnTo>
                  <a:lnTo>
                    <a:pt x="343" y="410"/>
                  </a:lnTo>
                  <a:lnTo>
                    <a:pt x="328" y="419"/>
                  </a:lnTo>
                  <a:lnTo>
                    <a:pt x="314" y="415"/>
                  </a:lnTo>
                  <a:lnTo>
                    <a:pt x="313" y="399"/>
                  </a:lnTo>
                  <a:lnTo>
                    <a:pt x="288" y="381"/>
                  </a:lnTo>
                  <a:lnTo>
                    <a:pt x="264" y="393"/>
                  </a:lnTo>
                  <a:lnTo>
                    <a:pt x="256" y="423"/>
                  </a:lnTo>
                  <a:lnTo>
                    <a:pt x="232" y="438"/>
                  </a:lnTo>
                  <a:lnTo>
                    <a:pt x="183" y="434"/>
                  </a:lnTo>
                  <a:lnTo>
                    <a:pt x="170" y="429"/>
                  </a:lnTo>
                  <a:lnTo>
                    <a:pt x="162" y="417"/>
                  </a:lnTo>
                  <a:lnTo>
                    <a:pt x="150" y="416"/>
                  </a:lnTo>
                  <a:lnTo>
                    <a:pt x="140" y="403"/>
                  </a:lnTo>
                  <a:lnTo>
                    <a:pt x="140" y="390"/>
                  </a:lnTo>
                  <a:lnTo>
                    <a:pt x="132" y="385"/>
                  </a:lnTo>
                  <a:lnTo>
                    <a:pt x="119" y="386"/>
                  </a:lnTo>
                  <a:lnTo>
                    <a:pt x="113" y="374"/>
                  </a:lnTo>
                  <a:lnTo>
                    <a:pt x="105" y="366"/>
                  </a:lnTo>
                  <a:lnTo>
                    <a:pt x="92" y="364"/>
                  </a:lnTo>
                  <a:lnTo>
                    <a:pt x="55" y="318"/>
                  </a:lnTo>
                  <a:lnTo>
                    <a:pt x="31" y="318"/>
                  </a:lnTo>
                  <a:lnTo>
                    <a:pt x="8" y="300"/>
                  </a:lnTo>
                  <a:lnTo>
                    <a:pt x="0" y="272"/>
                  </a:lnTo>
                  <a:lnTo>
                    <a:pt x="21" y="259"/>
                  </a:lnTo>
                  <a:lnTo>
                    <a:pt x="43" y="264"/>
                  </a:lnTo>
                  <a:lnTo>
                    <a:pt x="84" y="263"/>
                  </a:lnTo>
                  <a:lnTo>
                    <a:pt x="118" y="298"/>
                  </a:lnTo>
                  <a:lnTo>
                    <a:pt x="137" y="290"/>
                  </a:lnTo>
                  <a:lnTo>
                    <a:pt x="126" y="276"/>
                  </a:lnTo>
                  <a:lnTo>
                    <a:pt x="128" y="238"/>
                  </a:lnTo>
                  <a:lnTo>
                    <a:pt x="141" y="233"/>
                  </a:lnTo>
                  <a:lnTo>
                    <a:pt x="148" y="216"/>
                  </a:lnTo>
                  <a:lnTo>
                    <a:pt x="126" y="182"/>
                  </a:lnTo>
                  <a:lnTo>
                    <a:pt x="113" y="166"/>
                  </a:lnTo>
                  <a:lnTo>
                    <a:pt x="77" y="153"/>
                  </a:lnTo>
                  <a:lnTo>
                    <a:pt x="33" y="88"/>
                  </a:lnTo>
                  <a:lnTo>
                    <a:pt x="42" y="77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9" name="Norsjö">
              <a:extLst>
                <a:ext uri="{FF2B5EF4-FFF2-40B4-BE49-F238E27FC236}">
                  <a16:creationId xmlns:a16="http://schemas.microsoft.com/office/drawing/2014/main" id="{00000000-0008-0000-0200-00003E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8873" y="3834601"/>
              <a:ext cx="615751" cy="495811"/>
            </a:xfrm>
            <a:custGeom>
              <a:avLst/>
              <a:gdLst>
                <a:gd name="T0" fmla="*/ 147 w 262"/>
                <a:gd name="T1" fmla="*/ 0 h 210"/>
                <a:gd name="T2" fmla="*/ 191 w 262"/>
                <a:gd name="T3" fmla="*/ 65 h 210"/>
                <a:gd name="T4" fmla="*/ 227 w 262"/>
                <a:gd name="T5" fmla="*/ 78 h 210"/>
                <a:gd name="T6" fmla="*/ 240 w 262"/>
                <a:gd name="T7" fmla="*/ 94 h 210"/>
                <a:gd name="T8" fmla="*/ 262 w 262"/>
                <a:gd name="T9" fmla="*/ 128 h 210"/>
                <a:gd name="T10" fmla="*/ 255 w 262"/>
                <a:gd name="T11" fmla="*/ 145 h 210"/>
                <a:gd name="T12" fmla="*/ 242 w 262"/>
                <a:gd name="T13" fmla="*/ 150 h 210"/>
                <a:gd name="T14" fmla="*/ 240 w 262"/>
                <a:gd name="T15" fmla="*/ 188 h 210"/>
                <a:gd name="T16" fmla="*/ 251 w 262"/>
                <a:gd name="T17" fmla="*/ 202 h 210"/>
                <a:gd name="T18" fmla="*/ 232 w 262"/>
                <a:gd name="T19" fmla="*/ 210 h 210"/>
                <a:gd name="T20" fmla="*/ 198 w 262"/>
                <a:gd name="T21" fmla="*/ 175 h 210"/>
                <a:gd name="T22" fmla="*/ 157 w 262"/>
                <a:gd name="T23" fmla="*/ 176 h 210"/>
                <a:gd name="T24" fmla="*/ 135 w 262"/>
                <a:gd name="T25" fmla="*/ 171 h 210"/>
                <a:gd name="T26" fmla="*/ 114 w 262"/>
                <a:gd name="T27" fmla="*/ 184 h 210"/>
                <a:gd name="T28" fmla="*/ 100 w 262"/>
                <a:gd name="T29" fmla="*/ 174 h 210"/>
                <a:gd name="T30" fmla="*/ 0 w 262"/>
                <a:gd name="T31" fmla="*/ 98 h 210"/>
                <a:gd name="T32" fmla="*/ 114 w 262"/>
                <a:gd name="T33" fmla="*/ 18 h 210"/>
                <a:gd name="T34" fmla="*/ 147 w 262"/>
                <a:gd name="T35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2" h="210">
                  <a:moveTo>
                    <a:pt x="147" y="0"/>
                  </a:moveTo>
                  <a:lnTo>
                    <a:pt x="191" y="65"/>
                  </a:lnTo>
                  <a:lnTo>
                    <a:pt x="227" y="78"/>
                  </a:lnTo>
                  <a:lnTo>
                    <a:pt x="240" y="94"/>
                  </a:lnTo>
                  <a:lnTo>
                    <a:pt x="262" y="128"/>
                  </a:lnTo>
                  <a:lnTo>
                    <a:pt x="255" y="145"/>
                  </a:lnTo>
                  <a:lnTo>
                    <a:pt x="242" y="150"/>
                  </a:lnTo>
                  <a:lnTo>
                    <a:pt x="240" y="188"/>
                  </a:lnTo>
                  <a:lnTo>
                    <a:pt x="251" y="202"/>
                  </a:lnTo>
                  <a:lnTo>
                    <a:pt x="232" y="210"/>
                  </a:lnTo>
                  <a:lnTo>
                    <a:pt x="198" y="175"/>
                  </a:lnTo>
                  <a:lnTo>
                    <a:pt x="157" y="176"/>
                  </a:lnTo>
                  <a:lnTo>
                    <a:pt x="135" y="171"/>
                  </a:lnTo>
                  <a:lnTo>
                    <a:pt x="114" y="184"/>
                  </a:lnTo>
                  <a:lnTo>
                    <a:pt x="100" y="174"/>
                  </a:lnTo>
                  <a:lnTo>
                    <a:pt x="0" y="98"/>
                  </a:lnTo>
                  <a:lnTo>
                    <a:pt x="114" y="18"/>
                  </a:lnTo>
                  <a:lnTo>
                    <a:pt x="147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20" name="Piteå">
              <a:extLst>
                <a:ext uri="{FF2B5EF4-FFF2-40B4-BE49-F238E27FC236}">
                  <a16:creationId xmlns:a16="http://schemas.microsoft.com/office/drawing/2014/main" id="{00000000-0008-0000-0200-00003F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3234" y="3306494"/>
              <a:ext cx="948498" cy="564019"/>
            </a:xfrm>
            <a:custGeom>
              <a:avLst/>
              <a:gdLst>
                <a:gd name="T0" fmla="*/ 297 w 403"/>
                <a:gd name="T1" fmla="*/ 0 h 239"/>
                <a:gd name="T2" fmla="*/ 299 w 403"/>
                <a:gd name="T3" fmla="*/ 14 h 239"/>
                <a:gd name="T4" fmla="*/ 326 w 403"/>
                <a:gd name="T5" fmla="*/ 32 h 239"/>
                <a:gd name="T6" fmla="*/ 352 w 403"/>
                <a:gd name="T7" fmla="*/ 60 h 239"/>
                <a:gd name="T8" fmla="*/ 403 w 403"/>
                <a:gd name="T9" fmla="*/ 94 h 239"/>
                <a:gd name="T10" fmla="*/ 384 w 403"/>
                <a:gd name="T11" fmla="*/ 103 h 239"/>
                <a:gd name="T12" fmla="*/ 354 w 403"/>
                <a:gd name="T13" fmla="*/ 102 h 239"/>
                <a:gd name="T14" fmla="*/ 328 w 403"/>
                <a:gd name="T15" fmla="*/ 112 h 239"/>
                <a:gd name="T16" fmla="*/ 320 w 403"/>
                <a:gd name="T17" fmla="*/ 124 h 239"/>
                <a:gd name="T18" fmla="*/ 364 w 403"/>
                <a:gd name="T19" fmla="*/ 150 h 239"/>
                <a:gd name="T20" fmla="*/ 361 w 403"/>
                <a:gd name="T21" fmla="*/ 162 h 239"/>
                <a:gd name="T22" fmla="*/ 345 w 403"/>
                <a:gd name="T23" fmla="*/ 174 h 239"/>
                <a:gd name="T24" fmla="*/ 356 w 403"/>
                <a:gd name="T25" fmla="*/ 214 h 239"/>
                <a:gd name="T26" fmla="*/ 345 w 403"/>
                <a:gd name="T27" fmla="*/ 239 h 239"/>
                <a:gd name="T28" fmla="*/ 309 w 403"/>
                <a:gd name="T29" fmla="*/ 225 h 239"/>
                <a:gd name="T30" fmla="*/ 303 w 403"/>
                <a:gd name="T31" fmla="*/ 209 h 239"/>
                <a:gd name="T32" fmla="*/ 206 w 403"/>
                <a:gd name="T33" fmla="*/ 199 h 239"/>
                <a:gd name="T34" fmla="*/ 44 w 403"/>
                <a:gd name="T35" fmla="*/ 136 h 239"/>
                <a:gd name="T36" fmla="*/ 0 w 403"/>
                <a:gd name="T37" fmla="*/ 110 h 239"/>
                <a:gd name="T38" fmla="*/ 8 w 403"/>
                <a:gd name="T39" fmla="*/ 78 h 239"/>
                <a:gd name="T40" fmla="*/ 18 w 403"/>
                <a:gd name="T41" fmla="*/ 72 h 239"/>
                <a:gd name="T42" fmla="*/ 70 w 403"/>
                <a:gd name="T43" fmla="*/ 81 h 239"/>
                <a:gd name="T44" fmla="*/ 98 w 403"/>
                <a:gd name="T45" fmla="*/ 53 h 239"/>
                <a:gd name="T46" fmla="*/ 95 w 403"/>
                <a:gd name="T47" fmla="*/ 43 h 239"/>
                <a:gd name="T48" fmla="*/ 124 w 403"/>
                <a:gd name="T49" fmla="*/ 40 h 239"/>
                <a:gd name="T50" fmla="*/ 150 w 403"/>
                <a:gd name="T51" fmla="*/ 28 h 239"/>
                <a:gd name="T52" fmla="*/ 171 w 403"/>
                <a:gd name="T53" fmla="*/ 44 h 239"/>
                <a:gd name="T54" fmla="*/ 187 w 403"/>
                <a:gd name="T55" fmla="*/ 43 h 239"/>
                <a:gd name="T56" fmla="*/ 231 w 403"/>
                <a:gd name="T57" fmla="*/ 69 h 239"/>
                <a:gd name="T58" fmla="*/ 256 w 403"/>
                <a:gd name="T59" fmla="*/ 56 h 239"/>
                <a:gd name="T60" fmla="*/ 260 w 403"/>
                <a:gd name="T61" fmla="*/ 45 h 239"/>
                <a:gd name="T62" fmla="*/ 272 w 403"/>
                <a:gd name="T63" fmla="*/ 47 h 239"/>
                <a:gd name="T64" fmla="*/ 263 w 403"/>
                <a:gd name="T65" fmla="*/ 26 h 239"/>
                <a:gd name="T66" fmla="*/ 297 w 403"/>
                <a:gd name="T67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3" h="239">
                  <a:moveTo>
                    <a:pt x="297" y="0"/>
                  </a:moveTo>
                  <a:lnTo>
                    <a:pt x="299" y="14"/>
                  </a:lnTo>
                  <a:lnTo>
                    <a:pt x="326" y="32"/>
                  </a:lnTo>
                  <a:lnTo>
                    <a:pt x="352" y="60"/>
                  </a:lnTo>
                  <a:lnTo>
                    <a:pt x="403" y="94"/>
                  </a:lnTo>
                  <a:lnTo>
                    <a:pt x="384" y="103"/>
                  </a:lnTo>
                  <a:lnTo>
                    <a:pt x="354" y="102"/>
                  </a:lnTo>
                  <a:lnTo>
                    <a:pt x="328" y="112"/>
                  </a:lnTo>
                  <a:lnTo>
                    <a:pt x="320" y="124"/>
                  </a:lnTo>
                  <a:lnTo>
                    <a:pt x="364" y="150"/>
                  </a:lnTo>
                  <a:lnTo>
                    <a:pt x="361" y="162"/>
                  </a:lnTo>
                  <a:lnTo>
                    <a:pt x="345" y="174"/>
                  </a:lnTo>
                  <a:lnTo>
                    <a:pt x="356" y="214"/>
                  </a:lnTo>
                  <a:lnTo>
                    <a:pt x="345" y="239"/>
                  </a:lnTo>
                  <a:lnTo>
                    <a:pt x="309" y="225"/>
                  </a:lnTo>
                  <a:lnTo>
                    <a:pt x="303" y="209"/>
                  </a:lnTo>
                  <a:lnTo>
                    <a:pt x="206" y="199"/>
                  </a:lnTo>
                  <a:lnTo>
                    <a:pt x="44" y="136"/>
                  </a:lnTo>
                  <a:lnTo>
                    <a:pt x="0" y="110"/>
                  </a:lnTo>
                  <a:lnTo>
                    <a:pt x="8" y="78"/>
                  </a:lnTo>
                  <a:lnTo>
                    <a:pt x="18" y="72"/>
                  </a:lnTo>
                  <a:lnTo>
                    <a:pt x="70" y="81"/>
                  </a:lnTo>
                  <a:lnTo>
                    <a:pt x="98" y="53"/>
                  </a:lnTo>
                  <a:lnTo>
                    <a:pt x="95" y="43"/>
                  </a:lnTo>
                  <a:lnTo>
                    <a:pt x="124" y="40"/>
                  </a:lnTo>
                  <a:lnTo>
                    <a:pt x="150" y="28"/>
                  </a:lnTo>
                  <a:lnTo>
                    <a:pt x="171" y="44"/>
                  </a:lnTo>
                  <a:lnTo>
                    <a:pt x="187" y="43"/>
                  </a:lnTo>
                  <a:lnTo>
                    <a:pt x="231" y="69"/>
                  </a:lnTo>
                  <a:lnTo>
                    <a:pt x="256" y="56"/>
                  </a:lnTo>
                  <a:lnTo>
                    <a:pt x="260" y="45"/>
                  </a:lnTo>
                  <a:lnTo>
                    <a:pt x="272" y="47"/>
                  </a:lnTo>
                  <a:lnTo>
                    <a:pt x="263" y="26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21" name="Älvsbyn">
              <a:extLst>
                <a:ext uri="{FF2B5EF4-FFF2-40B4-BE49-F238E27FC236}">
                  <a16:creationId xmlns:a16="http://schemas.microsoft.com/office/drawing/2014/main" id="{00000000-0008-0000-0200-000040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5507" y="3001827"/>
              <a:ext cx="526076" cy="466955"/>
            </a:xfrm>
            <a:custGeom>
              <a:avLst/>
              <a:gdLst>
                <a:gd name="T0" fmla="*/ 39 w 224"/>
                <a:gd name="T1" fmla="*/ 0 h 198"/>
                <a:gd name="T2" fmla="*/ 170 w 224"/>
                <a:gd name="T3" fmla="*/ 78 h 198"/>
                <a:gd name="T4" fmla="*/ 224 w 224"/>
                <a:gd name="T5" fmla="*/ 129 h 198"/>
                <a:gd name="T6" fmla="*/ 191 w 224"/>
                <a:gd name="T7" fmla="*/ 155 h 198"/>
                <a:gd name="T8" fmla="*/ 199 w 224"/>
                <a:gd name="T9" fmla="*/ 176 h 198"/>
                <a:gd name="T10" fmla="*/ 187 w 224"/>
                <a:gd name="T11" fmla="*/ 173 h 198"/>
                <a:gd name="T12" fmla="*/ 183 w 224"/>
                <a:gd name="T13" fmla="*/ 185 h 198"/>
                <a:gd name="T14" fmla="*/ 158 w 224"/>
                <a:gd name="T15" fmla="*/ 198 h 198"/>
                <a:gd name="T16" fmla="*/ 114 w 224"/>
                <a:gd name="T17" fmla="*/ 172 h 198"/>
                <a:gd name="T18" fmla="*/ 98 w 224"/>
                <a:gd name="T19" fmla="*/ 173 h 198"/>
                <a:gd name="T20" fmla="*/ 77 w 224"/>
                <a:gd name="T21" fmla="*/ 157 h 198"/>
                <a:gd name="T22" fmla="*/ 51 w 224"/>
                <a:gd name="T23" fmla="*/ 169 h 198"/>
                <a:gd name="T24" fmla="*/ 22 w 224"/>
                <a:gd name="T25" fmla="*/ 171 h 198"/>
                <a:gd name="T26" fmla="*/ 0 w 224"/>
                <a:gd name="T27" fmla="*/ 74 h 198"/>
                <a:gd name="T28" fmla="*/ 14 w 224"/>
                <a:gd name="T29" fmla="*/ 40 h 198"/>
                <a:gd name="T30" fmla="*/ 39 w 224"/>
                <a:gd name="T3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4" h="198">
                  <a:moveTo>
                    <a:pt x="39" y="0"/>
                  </a:moveTo>
                  <a:lnTo>
                    <a:pt x="170" y="78"/>
                  </a:lnTo>
                  <a:lnTo>
                    <a:pt x="224" y="129"/>
                  </a:lnTo>
                  <a:lnTo>
                    <a:pt x="191" y="155"/>
                  </a:lnTo>
                  <a:lnTo>
                    <a:pt x="199" y="176"/>
                  </a:lnTo>
                  <a:lnTo>
                    <a:pt x="187" y="173"/>
                  </a:lnTo>
                  <a:lnTo>
                    <a:pt x="183" y="185"/>
                  </a:lnTo>
                  <a:lnTo>
                    <a:pt x="158" y="198"/>
                  </a:lnTo>
                  <a:lnTo>
                    <a:pt x="114" y="172"/>
                  </a:lnTo>
                  <a:lnTo>
                    <a:pt x="98" y="173"/>
                  </a:lnTo>
                  <a:lnTo>
                    <a:pt x="77" y="157"/>
                  </a:lnTo>
                  <a:lnTo>
                    <a:pt x="51" y="169"/>
                  </a:lnTo>
                  <a:lnTo>
                    <a:pt x="22" y="171"/>
                  </a:lnTo>
                  <a:lnTo>
                    <a:pt x="0" y="74"/>
                  </a:lnTo>
                  <a:lnTo>
                    <a:pt x="14" y="4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22" name="Boden">
              <a:extLst>
                <a:ext uri="{FF2B5EF4-FFF2-40B4-BE49-F238E27FC236}">
                  <a16:creationId xmlns:a16="http://schemas.microsoft.com/office/drawing/2014/main" id="{00000000-0008-0000-0200-000041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7544" y="2536591"/>
              <a:ext cx="714868" cy="769903"/>
            </a:xfrm>
            <a:custGeom>
              <a:avLst/>
              <a:gdLst>
                <a:gd name="T0" fmla="*/ 258 w 304"/>
                <a:gd name="T1" fmla="*/ 0 h 326"/>
                <a:gd name="T2" fmla="*/ 291 w 304"/>
                <a:gd name="T3" fmla="*/ 49 h 326"/>
                <a:gd name="T4" fmla="*/ 280 w 304"/>
                <a:gd name="T5" fmla="*/ 55 h 326"/>
                <a:gd name="T6" fmla="*/ 291 w 304"/>
                <a:gd name="T7" fmla="*/ 138 h 326"/>
                <a:gd name="T8" fmla="*/ 269 w 304"/>
                <a:gd name="T9" fmla="*/ 141 h 326"/>
                <a:gd name="T10" fmla="*/ 262 w 304"/>
                <a:gd name="T11" fmla="*/ 193 h 326"/>
                <a:gd name="T12" fmla="*/ 279 w 304"/>
                <a:gd name="T13" fmla="*/ 196 h 326"/>
                <a:gd name="T14" fmla="*/ 304 w 304"/>
                <a:gd name="T15" fmla="*/ 233 h 326"/>
                <a:gd name="T16" fmla="*/ 267 w 304"/>
                <a:gd name="T17" fmla="*/ 262 h 326"/>
                <a:gd name="T18" fmla="*/ 275 w 304"/>
                <a:gd name="T19" fmla="*/ 276 h 326"/>
                <a:gd name="T20" fmla="*/ 258 w 304"/>
                <a:gd name="T21" fmla="*/ 302 h 326"/>
                <a:gd name="T22" fmla="*/ 232 w 304"/>
                <a:gd name="T23" fmla="*/ 314 h 326"/>
                <a:gd name="T24" fmla="*/ 204 w 304"/>
                <a:gd name="T25" fmla="*/ 297 h 326"/>
                <a:gd name="T26" fmla="*/ 185 w 304"/>
                <a:gd name="T27" fmla="*/ 326 h 326"/>
                <a:gd name="T28" fmla="*/ 131 w 304"/>
                <a:gd name="T29" fmla="*/ 275 h 326"/>
                <a:gd name="T30" fmla="*/ 0 w 304"/>
                <a:gd name="T31" fmla="*/ 197 h 326"/>
                <a:gd name="T32" fmla="*/ 58 w 304"/>
                <a:gd name="T33" fmla="*/ 52 h 326"/>
                <a:gd name="T34" fmla="*/ 104 w 304"/>
                <a:gd name="T35" fmla="*/ 35 h 326"/>
                <a:gd name="T36" fmla="*/ 149 w 304"/>
                <a:gd name="T37" fmla="*/ 68 h 326"/>
                <a:gd name="T38" fmla="*/ 163 w 304"/>
                <a:gd name="T39" fmla="*/ 65 h 326"/>
                <a:gd name="T40" fmla="*/ 208 w 304"/>
                <a:gd name="T41" fmla="*/ 22 h 326"/>
                <a:gd name="T42" fmla="*/ 258 w 304"/>
                <a:gd name="T43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4" h="326">
                  <a:moveTo>
                    <a:pt x="258" y="0"/>
                  </a:moveTo>
                  <a:lnTo>
                    <a:pt x="291" y="49"/>
                  </a:lnTo>
                  <a:lnTo>
                    <a:pt x="280" y="55"/>
                  </a:lnTo>
                  <a:lnTo>
                    <a:pt x="291" y="138"/>
                  </a:lnTo>
                  <a:lnTo>
                    <a:pt x="269" y="141"/>
                  </a:lnTo>
                  <a:lnTo>
                    <a:pt x="262" y="193"/>
                  </a:lnTo>
                  <a:lnTo>
                    <a:pt x="279" y="196"/>
                  </a:lnTo>
                  <a:lnTo>
                    <a:pt x="304" y="233"/>
                  </a:lnTo>
                  <a:lnTo>
                    <a:pt x="267" y="262"/>
                  </a:lnTo>
                  <a:lnTo>
                    <a:pt x="275" y="276"/>
                  </a:lnTo>
                  <a:lnTo>
                    <a:pt x="258" y="302"/>
                  </a:lnTo>
                  <a:lnTo>
                    <a:pt x="232" y="314"/>
                  </a:lnTo>
                  <a:lnTo>
                    <a:pt x="204" y="297"/>
                  </a:lnTo>
                  <a:lnTo>
                    <a:pt x="185" y="326"/>
                  </a:lnTo>
                  <a:lnTo>
                    <a:pt x="131" y="275"/>
                  </a:lnTo>
                  <a:lnTo>
                    <a:pt x="0" y="197"/>
                  </a:lnTo>
                  <a:lnTo>
                    <a:pt x="58" y="52"/>
                  </a:lnTo>
                  <a:lnTo>
                    <a:pt x="104" y="35"/>
                  </a:lnTo>
                  <a:lnTo>
                    <a:pt x="149" y="68"/>
                  </a:lnTo>
                  <a:lnTo>
                    <a:pt x="163" y="65"/>
                  </a:lnTo>
                  <a:lnTo>
                    <a:pt x="208" y="22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23" name="Överkalix">
              <a:extLst>
                <a:ext uri="{FF2B5EF4-FFF2-40B4-BE49-F238E27FC236}">
                  <a16:creationId xmlns:a16="http://schemas.microsoft.com/office/drawing/2014/main" id="{00000000-0008-0000-0200-000042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4979" y="2111971"/>
              <a:ext cx="549674" cy="696361"/>
            </a:xfrm>
            <a:custGeom>
              <a:avLst/>
              <a:gdLst>
                <a:gd name="T0" fmla="*/ 17 w 234"/>
                <a:gd name="T1" fmla="*/ 0 h 295"/>
                <a:gd name="T2" fmla="*/ 169 w 234"/>
                <a:gd name="T3" fmla="*/ 62 h 295"/>
                <a:gd name="T4" fmla="*/ 179 w 234"/>
                <a:gd name="T5" fmla="*/ 58 h 295"/>
                <a:gd name="T6" fmla="*/ 203 w 234"/>
                <a:gd name="T7" fmla="*/ 151 h 295"/>
                <a:gd name="T8" fmla="*/ 200 w 234"/>
                <a:gd name="T9" fmla="*/ 165 h 295"/>
                <a:gd name="T10" fmla="*/ 211 w 234"/>
                <a:gd name="T11" fmla="*/ 173 h 295"/>
                <a:gd name="T12" fmla="*/ 219 w 234"/>
                <a:gd name="T13" fmla="*/ 184 h 295"/>
                <a:gd name="T14" fmla="*/ 211 w 234"/>
                <a:gd name="T15" fmla="*/ 199 h 295"/>
                <a:gd name="T16" fmla="*/ 225 w 234"/>
                <a:gd name="T17" fmla="*/ 210 h 295"/>
                <a:gd name="T18" fmla="*/ 234 w 234"/>
                <a:gd name="T19" fmla="*/ 237 h 295"/>
                <a:gd name="T20" fmla="*/ 234 w 234"/>
                <a:gd name="T21" fmla="*/ 267 h 295"/>
                <a:gd name="T22" fmla="*/ 194 w 234"/>
                <a:gd name="T23" fmla="*/ 271 h 295"/>
                <a:gd name="T24" fmla="*/ 189 w 234"/>
                <a:gd name="T25" fmla="*/ 282 h 295"/>
                <a:gd name="T26" fmla="*/ 177 w 234"/>
                <a:gd name="T27" fmla="*/ 279 h 295"/>
                <a:gd name="T28" fmla="*/ 179 w 234"/>
                <a:gd name="T29" fmla="*/ 271 h 295"/>
                <a:gd name="T30" fmla="*/ 162 w 234"/>
                <a:gd name="T31" fmla="*/ 273 h 295"/>
                <a:gd name="T32" fmla="*/ 113 w 234"/>
                <a:gd name="T33" fmla="*/ 253 h 295"/>
                <a:gd name="T34" fmla="*/ 84 w 234"/>
                <a:gd name="T35" fmla="*/ 295 h 295"/>
                <a:gd name="T36" fmla="*/ 41 w 234"/>
                <a:gd name="T37" fmla="*/ 229 h 295"/>
                <a:gd name="T38" fmla="*/ 8 w 234"/>
                <a:gd name="T39" fmla="*/ 180 h 295"/>
                <a:gd name="T40" fmla="*/ 30 w 234"/>
                <a:gd name="T41" fmla="*/ 163 h 295"/>
                <a:gd name="T42" fmla="*/ 25 w 234"/>
                <a:gd name="T43" fmla="*/ 102 h 295"/>
                <a:gd name="T44" fmla="*/ 0 w 234"/>
                <a:gd name="T45" fmla="*/ 72 h 295"/>
                <a:gd name="T46" fmla="*/ 17 w 234"/>
                <a:gd name="T47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4" h="295">
                  <a:moveTo>
                    <a:pt x="17" y="0"/>
                  </a:moveTo>
                  <a:lnTo>
                    <a:pt x="169" y="62"/>
                  </a:lnTo>
                  <a:lnTo>
                    <a:pt x="179" y="58"/>
                  </a:lnTo>
                  <a:lnTo>
                    <a:pt x="203" y="151"/>
                  </a:lnTo>
                  <a:lnTo>
                    <a:pt x="200" y="165"/>
                  </a:lnTo>
                  <a:lnTo>
                    <a:pt x="211" y="173"/>
                  </a:lnTo>
                  <a:lnTo>
                    <a:pt x="219" y="184"/>
                  </a:lnTo>
                  <a:lnTo>
                    <a:pt x="211" y="199"/>
                  </a:lnTo>
                  <a:lnTo>
                    <a:pt x="225" y="210"/>
                  </a:lnTo>
                  <a:lnTo>
                    <a:pt x="234" y="237"/>
                  </a:lnTo>
                  <a:lnTo>
                    <a:pt x="234" y="267"/>
                  </a:lnTo>
                  <a:lnTo>
                    <a:pt x="194" y="271"/>
                  </a:lnTo>
                  <a:lnTo>
                    <a:pt x="189" y="282"/>
                  </a:lnTo>
                  <a:lnTo>
                    <a:pt x="177" y="279"/>
                  </a:lnTo>
                  <a:lnTo>
                    <a:pt x="179" y="271"/>
                  </a:lnTo>
                  <a:lnTo>
                    <a:pt x="162" y="273"/>
                  </a:lnTo>
                  <a:lnTo>
                    <a:pt x="113" y="253"/>
                  </a:lnTo>
                  <a:lnTo>
                    <a:pt x="84" y="295"/>
                  </a:lnTo>
                  <a:lnTo>
                    <a:pt x="41" y="229"/>
                  </a:lnTo>
                  <a:lnTo>
                    <a:pt x="8" y="180"/>
                  </a:lnTo>
                  <a:lnTo>
                    <a:pt x="30" y="163"/>
                  </a:lnTo>
                  <a:lnTo>
                    <a:pt x="25" y="102"/>
                  </a:lnTo>
                  <a:lnTo>
                    <a:pt x="0" y="7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24" name="Kalix">
              <a:extLst>
                <a:ext uri="{FF2B5EF4-FFF2-40B4-BE49-F238E27FC236}">
                  <a16:creationId xmlns:a16="http://schemas.microsoft.com/office/drawing/2014/main" id="{00000000-0008-0000-0200-000043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3210" y="2708915"/>
              <a:ext cx="549674" cy="491107"/>
            </a:xfrm>
            <a:custGeom>
              <a:avLst/>
              <a:gdLst>
                <a:gd name="T0" fmla="*/ 29 w 234"/>
                <a:gd name="T1" fmla="*/ 0 h 208"/>
                <a:gd name="T2" fmla="*/ 78 w 234"/>
                <a:gd name="T3" fmla="*/ 20 h 208"/>
                <a:gd name="T4" fmla="*/ 95 w 234"/>
                <a:gd name="T5" fmla="*/ 18 h 208"/>
                <a:gd name="T6" fmla="*/ 93 w 234"/>
                <a:gd name="T7" fmla="*/ 26 h 208"/>
                <a:gd name="T8" fmla="*/ 105 w 234"/>
                <a:gd name="T9" fmla="*/ 29 h 208"/>
                <a:gd name="T10" fmla="*/ 110 w 234"/>
                <a:gd name="T11" fmla="*/ 18 h 208"/>
                <a:gd name="T12" fmla="*/ 150 w 234"/>
                <a:gd name="T13" fmla="*/ 14 h 208"/>
                <a:gd name="T14" fmla="*/ 150 w 234"/>
                <a:gd name="T15" fmla="*/ 39 h 208"/>
                <a:gd name="T16" fmla="*/ 178 w 234"/>
                <a:gd name="T17" fmla="*/ 58 h 208"/>
                <a:gd name="T18" fmla="*/ 230 w 234"/>
                <a:gd name="T19" fmla="*/ 124 h 208"/>
                <a:gd name="T20" fmla="*/ 234 w 234"/>
                <a:gd name="T21" fmla="*/ 157 h 208"/>
                <a:gd name="T22" fmla="*/ 215 w 234"/>
                <a:gd name="T23" fmla="*/ 148 h 208"/>
                <a:gd name="T24" fmla="*/ 207 w 234"/>
                <a:gd name="T25" fmla="*/ 168 h 208"/>
                <a:gd name="T26" fmla="*/ 169 w 234"/>
                <a:gd name="T27" fmla="*/ 156 h 208"/>
                <a:gd name="T28" fmla="*/ 162 w 234"/>
                <a:gd name="T29" fmla="*/ 168 h 208"/>
                <a:gd name="T30" fmla="*/ 154 w 234"/>
                <a:gd name="T31" fmla="*/ 200 h 208"/>
                <a:gd name="T32" fmla="*/ 136 w 234"/>
                <a:gd name="T33" fmla="*/ 185 h 208"/>
                <a:gd name="T34" fmla="*/ 102 w 234"/>
                <a:gd name="T35" fmla="*/ 173 h 208"/>
                <a:gd name="T36" fmla="*/ 90 w 234"/>
                <a:gd name="T37" fmla="*/ 143 h 208"/>
                <a:gd name="T38" fmla="*/ 75 w 234"/>
                <a:gd name="T39" fmla="*/ 135 h 208"/>
                <a:gd name="T40" fmla="*/ 69 w 234"/>
                <a:gd name="T41" fmla="*/ 140 h 208"/>
                <a:gd name="T42" fmla="*/ 76 w 234"/>
                <a:gd name="T43" fmla="*/ 175 h 208"/>
                <a:gd name="T44" fmla="*/ 95 w 234"/>
                <a:gd name="T45" fmla="*/ 195 h 208"/>
                <a:gd name="T46" fmla="*/ 97 w 234"/>
                <a:gd name="T47" fmla="*/ 208 h 208"/>
                <a:gd name="T48" fmla="*/ 84 w 234"/>
                <a:gd name="T49" fmla="*/ 204 h 208"/>
                <a:gd name="T50" fmla="*/ 65 w 234"/>
                <a:gd name="T51" fmla="*/ 185 h 208"/>
                <a:gd name="T52" fmla="*/ 39 w 234"/>
                <a:gd name="T53" fmla="*/ 118 h 208"/>
                <a:gd name="T54" fmla="*/ 43 w 234"/>
                <a:gd name="T55" fmla="*/ 110 h 208"/>
                <a:gd name="T56" fmla="*/ 0 w 234"/>
                <a:gd name="T57" fmla="*/ 42 h 208"/>
                <a:gd name="T58" fmla="*/ 29 w 234"/>
                <a:gd name="T59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4" h="208">
                  <a:moveTo>
                    <a:pt x="29" y="0"/>
                  </a:moveTo>
                  <a:lnTo>
                    <a:pt x="78" y="20"/>
                  </a:lnTo>
                  <a:lnTo>
                    <a:pt x="95" y="18"/>
                  </a:lnTo>
                  <a:lnTo>
                    <a:pt x="93" y="26"/>
                  </a:lnTo>
                  <a:lnTo>
                    <a:pt x="105" y="29"/>
                  </a:lnTo>
                  <a:lnTo>
                    <a:pt x="110" y="18"/>
                  </a:lnTo>
                  <a:lnTo>
                    <a:pt x="150" y="14"/>
                  </a:lnTo>
                  <a:lnTo>
                    <a:pt x="150" y="39"/>
                  </a:lnTo>
                  <a:lnTo>
                    <a:pt x="178" y="58"/>
                  </a:lnTo>
                  <a:lnTo>
                    <a:pt x="230" y="124"/>
                  </a:lnTo>
                  <a:lnTo>
                    <a:pt x="234" y="157"/>
                  </a:lnTo>
                  <a:lnTo>
                    <a:pt x="215" y="148"/>
                  </a:lnTo>
                  <a:lnTo>
                    <a:pt x="207" y="168"/>
                  </a:lnTo>
                  <a:lnTo>
                    <a:pt x="169" y="156"/>
                  </a:lnTo>
                  <a:lnTo>
                    <a:pt x="162" y="168"/>
                  </a:lnTo>
                  <a:lnTo>
                    <a:pt x="154" y="200"/>
                  </a:lnTo>
                  <a:lnTo>
                    <a:pt x="136" y="185"/>
                  </a:lnTo>
                  <a:lnTo>
                    <a:pt x="102" y="173"/>
                  </a:lnTo>
                  <a:lnTo>
                    <a:pt x="90" y="143"/>
                  </a:lnTo>
                  <a:lnTo>
                    <a:pt x="75" y="135"/>
                  </a:lnTo>
                  <a:lnTo>
                    <a:pt x="69" y="140"/>
                  </a:lnTo>
                  <a:lnTo>
                    <a:pt x="76" y="175"/>
                  </a:lnTo>
                  <a:lnTo>
                    <a:pt x="95" y="195"/>
                  </a:lnTo>
                  <a:lnTo>
                    <a:pt x="97" y="208"/>
                  </a:lnTo>
                  <a:lnTo>
                    <a:pt x="84" y="204"/>
                  </a:lnTo>
                  <a:lnTo>
                    <a:pt x="65" y="185"/>
                  </a:lnTo>
                  <a:lnTo>
                    <a:pt x="39" y="118"/>
                  </a:lnTo>
                  <a:lnTo>
                    <a:pt x="43" y="110"/>
                  </a:lnTo>
                  <a:lnTo>
                    <a:pt x="0" y="4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25" name="Haparanda">
              <a:extLst>
                <a:ext uri="{FF2B5EF4-FFF2-40B4-BE49-F238E27FC236}">
                  <a16:creationId xmlns:a16="http://schemas.microsoft.com/office/drawing/2014/main" id="{00000000-0008-0000-0200-000044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0730" y="2708915"/>
              <a:ext cx="361067" cy="370526"/>
            </a:xfrm>
            <a:custGeom>
              <a:avLst/>
              <a:gdLst>
                <a:gd name="T0" fmla="*/ 82 w 153"/>
                <a:gd name="T1" fmla="*/ 0 h 157"/>
                <a:gd name="T2" fmla="*/ 97 w 153"/>
                <a:gd name="T3" fmla="*/ 0 h 157"/>
                <a:gd name="T4" fmla="*/ 97 w 153"/>
                <a:gd name="T5" fmla="*/ 13 h 157"/>
                <a:gd name="T6" fmla="*/ 101 w 153"/>
                <a:gd name="T7" fmla="*/ 20 h 157"/>
                <a:gd name="T8" fmla="*/ 101 w 153"/>
                <a:gd name="T9" fmla="*/ 30 h 157"/>
                <a:gd name="T10" fmla="*/ 119 w 153"/>
                <a:gd name="T11" fmla="*/ 55 h 157"/>
                <a:gd name="T12" fmla="*/ 153 w 153"/>
                <a:gd name="T13" fmla="*/ 140 h 157"/>
                <a:gd name="T14" fmla="*/ 99 w 153"/>
                <a:gd name="T15" fmla="*/ 153 h 157"/>
                <a:gd name="T16" fmla="*/ 84 w 153"/>
                <a:gd name="T17" fmla="*/ 141 h 157"/>
                <a:gd name="T18" fmla="*/ 72 w 153"/>
                <a:gd name="T19" fmla="*/ 140 h 157"/>
                <a:gd name="T20" fmla="*/ 69 w 153"/>
                <a:gd name="T21" fmla="*/ 152 h 157"/>
                <a:gd name="T22" fmla="*/ 56 w 153"/>
                <a:gd name="T23" fmla="*/ 157 h 157"/>
                <a:gd name="T24" fmla="*/ 52 w 153"/>
                <a:gd name="T25" fmla="*/ 124 h 157"/>
                <a:gd name="T26" fmla="*/ 0 w 153"/>
                <a:gd name="T27" fmla="*/ 58 h 157"/>
                <a:gd name="T28" fmla="*/ 47 w 153"/>
                <a:gd name="T29" fmla="*/ 20 h 157"/>
                <a:gd name="T30" fmla="*/ 58 w 153"/>
                <a:gd name="T31" fmla="*/ 27 h 157"/>
                <a:gd name="T32" fmla="*/ 68 w 153"/>
                <a:gd name="T33" fmla="*/ 18 h 157"/>
                <a:gd name="T34" fmla="*/ 65 w 153"/>
                <a:gd name="T35" fmla="*/ 5 h 157"/>
                <a:gd name="T36" fmla="*/ 82 w 153"/>
                <a:gd name="T3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3" h="157">
                  <a:moveTo>
                    <a:pt x="82" y="0"/>
                  </a:moveTo>
                  <a:lnTo>
                    <a:pt x="97" y="0"/>
                  </a:lnTo>
                  <a:lnTo>
                    <a:pt x="97" y="13"/>
                  </a:lnTo>
                  <a:lnTo>
                    <a:pt x="101" y="20"/>
                  </a:lnTo>
                  <a:lnTo>
                    <a:pt x="101" y="30"/>
                  </a:lnTo>
                  <a:lnTo>
                    <a:pt x="119" y="55"/>
                  </a:lnTo>
                  <a:lnTo>
                    <a:pt x="153" y="140"/>
                  </a:lnTo>
                  <a:lnTo>
                    <a:pt x="99" y="153"/>
                  </a:lnTo>
                  <a:lnTo>
                    <a:pt x="84" y="141"/>
                  </a:lnTo>
                  <a:lnTo>
                    <a:pt x="72" y="140"/>
                  </a:lnTo>
                  <a:lnTo>
                    <a:pt x="69" y="152"/>
                  </a:lnTo>
                  <a:lnTo>
                    <a:pt x="56" y="157"/>
                  </a:lnTo>
                  <a:lnTo>
                    <a:pt x="52" y="124"/>
                  </a:lnTo>
                  <a:lnTo>
                    <a:pt x="0" y="58"/>
                  </a:lnTo>
                  <a:lnTo>
                    <a:pt x="47" y="20"/>
                  </a:lnTo>
                  <a:lnTo>
                    <a:pt x="58" y="27"/>
                  </a:lnTo>
                  <a:lnTo>
                    <a:pt x="68" y="18"/>
                  </a:lnTo>
                  <a:lnTo>
                    <a:pt x="65" y="5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26" name="Luleå">
              <a:extLst>
                <a:ext uri="{FF2B5EF4-FFF2-40B4-BE49-F238E27FC236}">
                  <a16:creationId xmlns:a16="http://schemas.microsoft.com/office/drawing/2014/main" id="{00000000-0008-0000-0200-000045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1583" y="2652469"/>
              <a:ext cx="505021" cy="875743"/>
            </a:xfrm>
            <a:custGeom>
              <a:avLst/>
              <a:gdLst>
                <a:gd name="T0" fmla="*/ 106 w 214"/>
                <a:gd name="T1" fmla="*/ 0 h 371"/>
                <a:gd name="T2" fmla="*/ 149 w 214"/>
                <a:gd name="T3" fmla="*/ 66 h 371"/>
                <a:gd name="T4" fmla="*/ 192 w 214"/>
                <a:gd name="T5" fmla="*/ 134 h 371"/>
                <a:gd name="T6" fmla="*/ 188 w 214"/>
                <a:gd name="T7" fmla="*/ 142 h 371"/>
                <a:gd name="T8" fmla="*/ 214 w 214"/>
                <a:gd name="T9" fmla="*/ 209 h 371"/>
                <a:gd name="T10" fmla="*/ 195 w 214"/>
                <a:gd name="T11" fmla="*/ 210 h 371"/>
                <a:gd name="T12" fmla="*/ 195 w 214"/>
                <a:gd name="T13" fmla="*/ 195 h 371"/>
                <a:gd name="T14" fmla="*/ 179 w 214"/>
                <a:gd name="T15" fmla="*/ 175 h 371"/>
                <a:gd name="T16" fmla="*/ 162 w 214"/>
                <a:gd name="T17" fmla="*/ 182 h 371"/>
                <a:gd name="T18" fmla="*/ 158 w 214"/>
                <a:gd name="T19" fmla="*/ 210 h 371"/>
                <a:gd name="T20" fmla="*/ 161 w 214"/>
                <a:gd name="T21" fmla="*/ 240 h 371"/>
                <a:gd name="T22" fmla="*/ 171 w 214"/>
                <a:gd name="T23" fmla="*/ 286 h 371"/>
                <a:gd name="T24" fmla="*/ 182 w 214"/>
                <a:gd name="T25" fmla="*/ 303 h 371"/>
                <a:gd name="T26" fmla="*/ 174 w 214"/>
                <a:gd name="T27" fmla="*/ 307 h 371"/>
                <a:gd name="T28" fmla="*/ 152 w 214"/>
                <a:gd name="T29" fmla="*/ 302 h 371"/>
                <a:gd name="T30" fmla="*/ 141 w 214"/>
                <a:gd name="T31" fmla="*/ 307 h 371"/>
                <a:gd name="T32" fmla="*/ 142 w 214"/>
                <a:gd name="T33" fmla="*/ 324 h 371"/>
                <a:gd name="T34" fmla="*/ 93 w 214"/>
                <a:gd name="T35" fmla="*/ 326 h 371"/>
                <a:gd name="T36" fmla="*/ 118 w 214"/>
                <a:gd name="T37" fmla="*/ 350 h 371"/>
                <a:gd name="T38" fmla="*/ 106 w 214"/>
                <a:gd name="T39" fmla="*/ 371 h 371"/>
                <a:gd name="T40" fmla="*/ 55 w 214"/>
                <a:gd name="T41" fmla="*/ 337 h 371"/>
                <a:gd name="T42" fmla="*/ 29 w 214"/>
                <a:gd name="T43" fmla="*/ 309 h 371"/>
                <a:gd name="T44" fmla="*/ 2 w 214"/>
                <a:gd name="T45" fmla="*/ 291 h 371"/>
                <a:gd name="T46" fmla="*/ 0 w 214"/>
                <a:gd name="T47" fmla="*/ 277 h 371"/>
                <a:gd name="T48" fmla="*/ 19 w 214"/>
                <a:gd name="T49" fmla="*/ 248 h 371"/>
                <a:gd name="T50" fmla="*/ 47 w 214"/>
                <a:gd name="T51" fmla="*/ 265 h 371"/>
                <a:gd name="T52" fmla="*/ 73 w 214"/>
                <a:gd name="T53" fmla="*/ 253 h 371"/>
                <a:gd name="T54" fmla="*/ 90 w 214"/>
                <a:gd name="T55" fmla="*/ 227 h 371"/>
                <a:gd name="T56" fmla="*/ 82 w 214"/>
                <a:gd name="T57" fmla="*/ 213 h 371"/>
                <a:gd name="T58" fmla="*/ 119 w 214"/>
                <a:gd name="T59" fmla="*/ 184 h 371"/>
                <a:gd name="T60" fmla="*/ 94 w 214"/>
                <a:gd name="T61" fmla="*/ 147 h 371"/>
                <a:gd name="T62" fmla="*/ 77 w 214"/>
                <a:gd name="T63" fmla="*/ 144 h 371"/>
                <a:gd name="T64" fmla="*/ 84 w 214"/>
                <a:gd name="T65" fmla="*/ 92 h 371"/>
                <a:gd name="T66" fmla="*/ 106 w 214"/>
                <a:gd name="T67" fmla="*/ 89 h 371"/>
                <a:gd name="T68" fmla="*/ 95 w 214"/>
                <a:gd name="T69" fmla="*/ 6 h 371"/>
                <a:gd name="T70" fmla="*/ 106 w 214"/>
                <a:gd name="T71" fmla="*/ 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4" h="371">
                  <a:moveTo>
                    <a:pt x="106" y="0"/>
                  </a:moveTo>
                  <a:lnTo>
                    <a:pt x="149" y="66"/>
                  </a:lnTo>
                  <a:lnTo>
                    <a:pt x="192" y="134"/>
                  </a:lnTo>
                  <a:lnTo>
                    <a:pt x="188" y="142"/>
                  </a:lnTo>
                  <a:lnTo>
                    <a:pt x="214" y="209"/>
                  </a:lnTo>
                  <a:lnTo>
                    <a:pt x="195" y="210"/>
                  </a:lnTo>
                  <a:lnTo>
                    <a:pt x="195" y="195"/>
                  </a:lnTo>
                  <a:lnTo>
                    <a:pt x="179" y="175"/>
                  </a:lnTo>
                  <a:lnTo>
                    <a:pt x="162" y="182"/>
                  </a:lnTo>
                  <a:lnTo>
                    <a:pt x="158" y="210"/>
                  </a:lnTo>
                  <a:lnTo>
                    <a:pt x="161" y="240"/>
                  </a:lnTo>
                  <a:lnTo>
                    <a:pt x="171" y="286"/>
                  </a:lnTo>
                  <a:lnTo>
                    <a:pt x="182" y="303"/>
                  </a:lnTo>
                  <a:lnTo>
                    <a:pt x="174" y="307"/>
                  </a:lnTo>
                  <a:lnTo>
                    <a:pt x="152" y="302"/>
                  </a:lnTo>
                  <a:lnTo>
                    <a:pt x="141" y="307"/>
                  </a:lnTo>
                  <a:lnTo>
                    <a:pt x="142" y="324"/>
                  </a:lnTo>
                  <a:lnTo>
                    <a:pt x="93" y="326"/>
                  </a:lnTo>
                  <a:lnTo>
                    <a:pt x="118" y="350"/>
                  </a:lnTo>
                  <a:lnTo>
                    <a:pt x="106" y="371"/>
                  </a:lnTo>
                  <a:lnTo>
                    <a:pt x="55" y="337"/>
                  </a:lnTo>
                  <a:lnTo>
                    <a:pt x="29" y="309"/>
                  </a:lnTo>
                  <a:lnTo>
                    <a:pt x="2" y="291"/>
                  </a:lnTo>
                  <a:lnTo>
                    <a:pt x="0" y="277"/>
                  </a:lnTo>
                  <a:lnTo>
                    <a:pt x="19" y="248"/>
                  </a:lnTo>
                  <a:lnTo>
                    <a:pt x="47" y="265"/>
                  </a:lnTo>
                  <a:lnTo>
                    <a:pt x="73" y="253"/>
                  </a:lnTo>
                  <a:lnTo>
                    <a:pt x="90" y="227"/>
                  </a:lnTo>
                  <a:lnTo>
                    <a:pt x="82" y="213"/>
                  </a:lnTo>
                  <a:lnTo>
                    <a:pt x="119" y="184"/>
                  </a:lnTo>
                  <a:lnTo>
                    <a:pt x="94" y="147"/>
                  </a:lnTo>
                  <a:lnTo>
                    <a:pt x="77" y="144"/>
                  </a:lnTo>
                  <a:lnTo>
                    <a:pt x="84" y="92"/>
                  </a:lnTo>
                  <a:lnTo>
                    <a:pt x="106" y="89"/>
                  </a:lnTo>
                  <a:lnTo>
                    <a:pt x="95" y="6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27" name="Storuman">
              <a:extLst>
                <a:ext uri="{FF2B5EF4-FFF2-40B4-BE49-F238E27FC236}">
                  <a16:creationId xmlns:a16="http://schemas.microsoft.com/office/drawing/2014/main" id="{00000000-0008-0000-0200-000047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3911" y="2940674"/>
              <a:ext cx="1462774" cy="1385034"/>
            </a:xfrm>
            <a:custGeom>
              <a:avLst/>
              <a:gdLst>
                <a:gd name="T0" fmla="*/ 89 w 622"/>
                <a:gd name="T1" fmla="*/ 0 h 587"/>
                <a:gd name="T2" fmla="*/ 187 w 622"/>
                <a:gd name="T3" fmla="*/ 136 h 587"/>
                <a:gd name="T4" fmla="*/ 361 w 622"/>
                <a:gd name="T5" fmla="*/ 238 h 587"/>
                <a:gd name="T6" fmla="*/ 382 w 622"/>
                <a:gd name="T7" fmla="*/ 284 h 587"/>
                <a:gd name="T8" fmla="*/ 460 w 622"/>
                <a:gd name="T9" fmla="*/ 347 h 587"/>
                <a:gd name="T10" fmla="*/ 573 w 622"/>
                <a:gd name="T11" fmla="*/ 402 h 587"/>
                <a:gd name="T12" fmla="*/ 622 w 622"/>
                <a:gd name="T13" fmla="*/ 451 h 587"/>
                <a:gd name="T14" fmla="*/ 614 w 622"/>
                <a:gd name="T15" fmla="*/ 471 h 587"/>
                <a:gd name="T16" fmla="*/ 615 w 622"/>
                <a:gd name="T17" fmla="*/ 505 h 587"/>
                <a:gd name="T18" fmla="*/ 562 w 622"/>
                <a:gd name="T19" fmla="*/ 577 h 587"/>
                <a:gd name="T20" fmla="*/ 551 w 622"/>
                <a:gd name="T21" fmla="*/ 587 h 587"/>
                <a:gd name="T22" fmla="*/ 541 w 622"/>
                <a:gd name="T23" fmla="*/ 575 h 587"/>
                <a:gd name="T24" fmla="*/ 526 w 622"/>
                <a:gd name="T25" fmla="*/ 576 h 587"/>
                <a:gd name="T26" fmla="*/ 372 w 622"/>
                <a:gd name="T27" fmla="*/ 465 h 587"/>
                <a:gd name="T28" fmla="*/ 285 w 622"/>
                <a:gd name="T29" fmla="*/ 341 h 587"/>
                <a:gd name="T30" fmla="*/ 215 w 622"/>
                <a:gd name="T31" fmla="*/ 305 h 587"/>
                <a:gd name="T32" fmla="*/ 144 w 622"/>
                <a:gd name="T33" fmla="*/ 305 h 587"/>
                <a:gd name="T34" fmla="*/ 130 w 622"/>
                <a:gd name="T35" fmla="*/ 297 h 587"/>
                <a:gd name="T36" fmla="*/ 118 w 622"/>
                <a:gd name="T37" fmla="*/ 304 h 587"/>
                <a:gd name="T38" fmla="*/ 84 w 622"/>
                <a:gd name="T39" fmla="*/ 304 h 587"/>
                <a:gd name="T40" fmla="*/ 76 w 622"/>
                <a:gd name="T41" fmla="*/ 291 h 587"/>
                <a:gd name="T42" fmla="*/ 34 w 622"/>
                <a:gd name="T43" fmla="*/ 299 h 587"/>
                <a:gd name="T44" fmla="*/ 0 w 622"/>
                <a:gd name="T45" fmla="*/ 288 h 587"/>
                <a:gd name="T46" fmla="*/ 9 w 622"/>
                <a:gd name="T47" fmla="*/ 187 h 587"/>
                <a:gd name="T48" fmla="*/ 28 w 622"/>
                <a:gd name="T49" fmla="*/ 136 h 587"/>
                <a:gd name="T50" fmla="*/ 12 w 622"/>
                <a:gd name="T51" fmla="*/ 4 h 587"/>
                <a:gd name="T52" fmla="*/ 89 w 622"/>
                <a:gd name="T53" fmla="*/ 0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2" h="587">
                  <a:moveTo>
                    <a:pt x="89" y="0"/>
                  </a:moveTo>
                  <a:lnTo>
                    <a:pt x="187" y="136"/>
                  </a:lnTo>
                  <a:lnTo>
                    <a:pt x="361" y="238"/>
                  </a:lnTo>
                  <a:lnTo>
                    <a:pt x="382" y="284"/>
                  </a:lnTo>
                  <a:lnTo>
                    <a:pt x="460" y="347"/>
                  </a:lnTo>
                  <a:lnTo>
                    <a:pt x="573" y="402"/>
                  </a:lnTo>
                  <a:lnTo>
                    <a:pt x="622" y="451"/>
                  </a:lnTo>
                  <a:lnTo>
                    <a:pt x="614" y="471"/>
                  </a:lnTo>
                  <a:lnTo>
                    <a:pt x="615" y="505"/>
                  </a:lnTo>
                  <a:lnTo>
                    <a:pt x="562" y="577"/>
                  </a:lnTo>
                  <a:lnTo>
                    <a:pt x="551" y="587"/>
                  </a:lnTo>
                  <a:lnTo>
                    <a:pt x="541" y="575"/>
                  </a:lnTo>
                  <a:lnTo>
                    <a:pt x="526" y="576"/>
                  </a:lnTo>
                  <a:lnTo>
                    <a:pt x="372" y="465"/>
                  </a:lnTo>
                  <a:lnTo>
                    <a:pt x="285" y="341"/>
                  </a:lnTo>
                  <a:lnTo>
                    <a:pt x="215" y="305"/>
                  </a:lnTo>
                  <a:lnTo>
                    <a:pt x="144" y="305"/>
                  </a:lnTo>
                  <a:lnTo>
                    <a:pt x="130" y="297"/>
                  </a:lnTo>
                  <a:lnTo>
                    <a:pt x="118" y="304"/>
                  </a:lnTo>
                  <a:lnTo>
                    <a:pt x="84" y="304"/>
                  </a:lnTo>
                  <a:lnTo>
                    <a:pt x="76" y="291"/>
                  </a:lnTo>
                  <a:lnTo>
                    <a:pt x="34" y="299"/>
                  </a:lnTo>
                  <a:lnTo>
                    <a:pt x="0" y="288"/>
                  </a:lnTo>
                  <a:lnTo>
                    <a:pt x="9" y="187"/>
                  </a:lnTo>
                  <a:lnTo>
                    <a:pt x="28" y="136"/>
                  </a:lnTo>
                  <a:lnTo>
                    <a:pt x="12" y="4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28" name="Malå">
              <a:extLst>
                <a:ext uri="{FF2B5EF4-FFF2-40B4-BE49-F238E27FC236}">
                  <a16:creationId xmlns:a16="http://schemas.microsoft.com/office/drawing/2014/main" id="{00000000-0008-0000-0200-000048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6925" y="3535266"/>
              <a:ext cx="528437" cy="531092"/>
            </a:xfrm>
            <a:custGeom>
              <a:avLst/>
              <a:gdLst>
                <a:gd name="T0" fmla="*/ 17 w 225"/>
                <a:gd name="T1" fmla="*/ 0 h 225"/>
                <a:gd name="T2" fmla="*/ 40 w 225"/>
                <a:gd name="T3" fmla="*/ 3 h 225"/>
                <a:gd name="T4" fmla="*/ 57 w 225"/>
                <a:gd name="T5" fmla="*/ 13 h 225"/>
                <a:gd name="T6" fmla="*/ 69 w 225"/>
                <a:gd name="T7" fmla="*/ 26 h 225"/>
                <a:gd name="T8" fmla="*/ 91 w 225"/>
                <a:gd name="T9" fmla="*/ 26 h 225"/>
                <a:gd name="T10" fmla="*/ 99 w 225"/>
                <a:gd name="T11" fmla="*/ 30 h 225"/>
                <a:gd name="T12" fmla="*/ 103 w 225"/>
                <a:gd name="T13" fmla="*/ 39 h 225"/>
                <a:gd name="T14" fmla="*/ 114 w 225"/>
                <a:gd name="T15" fmla="*/ 44 h 225"/>
                <a:gd name="T16" fmla="*/ 119 w 225"/>
                <a:gd name="T17" fmla="*/ 55 h 225"/>
                <a:gd name="T18" fmla="*/ 153 w 225"/>
                <a:gd name="T19" fmla="*/ 69 h 225"/>
                <a:gd name="T20" fmla="*/ 156 w 225"/>
                <a:gd name="T21" fmla="*/ 78 h 225"/>
                <a:gd name="T22" fmla="*/ 163 w 225"/>
                <a:gd name="T23" fmla="*/ 77 h 225"/>
                <a:gd name="T24" fmla="*/ 199 w 225"/>
                <a:gd name="T25" fmla="*/ 102 h 225"/>
                <a:gd name="T26" fmla="*/ 194 w 225"/>
                <a:gd name="T27" fmla="*/ 109 h 225"/>
                <a:gd name="T28" fmla="*/ 195 w 225"/>
                <a:gd name="T29" fmla="*/ 120 h 225"/>
                <a:gd name="T30" fmla="*/ 211 w 225"/>
                <a:gd name="T31" fmla="*/ 133 h 225"/>
                <a:gd name="T32" fmla="*/ 225 w 225"/>
                <a:gd name="T33" fmla="*/ 145 h 225"/>
                <a:gd name="T34" fmla="*/ 111 w 225"/>
                <a:gd name="T35" fmla="*/ 225 h 225"/>
                <a:gd name="T36" fmla="*/ 25 w 225"/>
                <a:gd name="T37" fmla="*/ 133 h 225"/>
                <a:gd name="T38" fmla="*/ 0 w 225"/>
                <a:gd name="T39" fmla="*/ 117 h 225"/>
                <a:gd name="T40" fmla="*/ 21 w 225"/>
                <a:gd name="T41" fmla="*/ 41 h 225"/>
                <a:gd name="T42" fmla="*/ 17 w 225"/>
                <a:gd name="T43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5" h="225">
                  <a:moveTo>
                    <a:pt x="17" y="0"/>
                  </a:moveTo>
                  <a:lnTo>
                    <a:pt x="40" y="3"/>
                  </a:lnTo>
                  <a:lnTo>
                    <a:pt x="57" y="13"/>
                  </a:lnTo>
                  <a:lnTo>
                    <a:pt x="69" y="26"/>
                  </a:lnTo>
                  <a:lnTo>
                    <a:pt x="91" y="26"/>
                  </a:lnTo>
                  <a:lnTo>
                    <a:pt x="99" y="30"/>
                  </a:lnTo>
                  <a:lnTo>
                    <a:pt x="103" y="39"/>
                  </a:lnTo>
                  <a:lnTo>
                    <a:pt x="114" y="44"/>
                  </a:lnTo>
                  <a:lnTo>
                    <a:pt x="119" y="55"/>
                  </a:lnTo>
                  <a:lnTo>
                    <a:pt x="153" y="69"/>
                  </a:lnTo>
                  <a:lnTo>
                    <a:pt x="156" y="78"/>
                  </a:lnTo>
                  <a:lnTo>
                    <a:pt x="163" y="77"/>
                  </a:lnTo>
                  <a:lnTo>
                    <a:pt x="199" y="102"/>
                  </a:lnTo>
                  <a:lnTo>
                    <a:pt x="194" y="109"/>
                  </a:lnTo>
                  <a:lnTo>
                    <a:pt x="195" y="120"/>
                  </a:lnTo>
                  <a:lnTo>
                    <a:pt x="211" y="133"/>
                  </a:lnTo>
                  <a:lnTo>
                    <a:pt x="225" y="145"/>
                  </a:lnTo>
                  <a:lnTo>
                    <a:pt x="111" y="225"/>
                  </a:lnTo>
                  <a:lnTo>
                    <a:pt x="25" y="133"/>
                  </a:lnTo>
                  <a:lnTo>
                    <a:pt x="0" y="117"/>
                  </a:lnTo>
                  <a:lnTo>
                    <a:pt x="21" y="4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29" name="Vilhelmina">
              <a:extLst>
                <a:ext uri="{FF2B5EF4-FFF2-40B4-BE49-F238E27FC236}">
                  <a16:creationId xmlns:a16="http://schemas.microsoft.com/office/drawing/2014/main" id="{00000000-0008-0000-0200-000049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034" y="3619938"/>
              <a:ext cx="1453334" cy="1078646"/>
            </a:xfrm>
            <a:custGeom>
              <a:avLst/>
              <a:gdLst>
                <a:gd name="T0" fmla="*/ 33 w 618"/>
                <a:gd name="T1" fmla="*/ 0 h 457"/>
                <a:gd name="T2" fmla="*/ 67 w 618"/>
                <a:gd name="T3" fmla="*/ 11 h 457"/>
                <a:gd name="T4" fmla="*/ 109 w 618"/>
                <a:gd name="T5" fmla="*/ 3 h 457"/>
                <a:gd name="T6" fmla="*/ 117 w 618"/>
                <a:gd name="T7" fmla="*/ 16 h 457"/>
                <a:gd name="T8" fmla="*/ 151 w 618"/>
                <a:gd name="T9" fmla="*/ 16 h 457"/>
                <a:gd name="T10" fmla="*/ 163 w 618"/>
                <a:gd name="T11" fmla="*/ 9 h 457"/>
                <a:gd name="T12" fmla="*/ 177 w 618"/>
                <a:gd name="T13" fmla="*/ 17 h 457"/>
                <a:gd name="T14" fmla="*/ 248 w 618"/>
                <a:gd name="T15" fmla="*/ 17 h 457"/>
                <a:gd name="T16" fmla="*/ 318 w 618"/>
                <a:gd name="T17" fmla="*/ 53 h 457"/>
                <a:gd name="T18" fmla="*/ 405 w 618"/>
                <a:gd name="T19" fmla="*/ 177 h 457"/>
                <a:gd name="T20" fmla="*/ 559 w 618"/>
                <a:gd name="T21" fmla="*/ 288 h 457"/>
                <a:gd name="T22" fmla="*/ 574 w 618"/>
                <a:gd name="T23" fmla="*/ 287 h 457"/>
                <a:gd name="T24" fmla="*/ 584 w 618"/>
                <a:gd name="T25" fmla="*/ 299 h 457"/>
                <a:gd name="T26" fmla="*/ 575 w 618"/>
                <a:gd name="T27" fmla="*/ 307 h 457"/>
                <a:gd name="T28" fmla="*/ 618 w 618"/>
                <a:gd name="T29" fmla="*/ 390 h 457"/>
                <a:gd name="T30" fmla="*/ 605 w 618"/>
                <a:gd name="T31" fmla="*/ 399 h 457"/>
                <a:gd name="T32" fmla="*/ 474 w 618"/>
                <a:gd name="T33" fmla="*/ 437 h 457"/>
                <a:gd name="T34" fmla="*/ 472 w 618"/>
                <a:gd name="T35" fmla="*/ 456 h 457"/>
                <a:gd name="T36" fmla="*/ 436 w 618"/>
                <a:gd name="T37" fmla="*/ 457 h 457"/>
                <a:gd name="T38" fmla="*/ 418 w 618"/>
                <a:gd name="T39" fmla="*/ 423 h 457"/>
                <a:gd name="T40" fmla="*/ 371 w 618"/>
                <a:gd name="T41" fmla="*/ 410 h 457"/>
                <a:gd name="T42" fmla="*/ 329 w 618"/>
                <a:gd name="T43" fmla="*/ 380 h 457"/>
                <a:gd name="T44" fmla="*/ 294 w 618"/>
                <a:gd name="T45" fmla="*/ 316 h 457"/>
                <a:gd name="T46" fmla="*/ 209 w 618"/>
                <a:gd name="T47" fmla="*/ 244 h 457"/>
                <a:gd name="T48" fmla="*/ 71 w 618"/>
                <a:gd name="T49" fmla="*/ 198 h 457"/>
                <a:gd name="T50" fmla="*/ 62 w 618"/>
                <a:gd name="T51" fmla="*/ 185 h 457"/>
                <a:gd name="T52" fmla="*/ 51 w 618"/>
                <a:gd name="T53" fmla="*/ 182 h 457"/>
                <a:gd name="T54" fmla="*/ 0 w 618"/>
                <a:gd name="T55" fmla="*/ 138 h 457"/>
                <a:gd name="T56" fmla="*/ 8 w 618"/>
                <a:gd name="T57" fmla="*/ 83 h 457"/>
                <a:gd name="T58" fmla="*/ 32 w 618"/>
                <a:gd name="T59" fmla="*/ 59 h 457"/>
                <a:gd name="T60" fmla="*/ 33 w 618"/>
                <a:gd name="T61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18" h="457">
                  <a:moveTo>
                    <a:pt x="33" y="0"/>
                  </a:moveTo>
                  <a:lnTo>
                    <a:pt x="67" y="11"/>
                  </a:lnTo>
                  <a:lnTo>
                    <a:pt x="109" y="3"/>
                  </a:lnTo>
                  <a:lnTo>
                    <a:pt x="117" y="16"/>
                  </a:lnTo>
                  <a:lnTo>
                    <a:pt x="151" y="16"/>
                  </a:lnTo>
                  <a:lnTo>
                    <a:pt x="163" y="9"/>
                  </a:lnTo>
                  <a:lnTo>
                    <a:pt x="177" y="17"/>
                  </a:lnTo>
                  <a:lnTo>
                    <a:pt x="248" y="17"/>
                  </a:lnTo>
                  <a:lnTo>
                    <a:pt x="318" y="53"/>
                  </a:lnTo>
                  <a:lnTo>
                    <a:pt x="405" y="177"/>
                  </a:lnTo>
                  <a:lnTo>
                    <a:pt x="559" y="288"/>
                  </a:lnTo>
                  <a:lnTo>
                    <a:pt x="574" y="287"/>
                  </a:lnTo>
                  <a:lnTo>
                    <a:pt x="584" y="299"/>
                  </a:lnTo>
                  <a:lnTo>
                    <a:pt x="575" y="307"/>
                  </a:lnTo>
                  <a:lnTo>
                    <a:pt x="618" y="390"/>
                  </a:lnTo>
                  <a:lnTo>
                    <a:pt x="605" y="399"/>
                  </a:lnTo>
                  <a:lnTo>
                    <a:pt x="474" y="437"/>
                  </a:lnTo>
                  <a:lnTo>
                    <a:pt x="472" y="456"/>
                  </a:lnTo>
                  <a:lnTo>
                    <a:pt x="436" y="457"/>
                  </a:lnTo>
                  <a:lnTo>
                    <a:pt x="418" y="423"/>
                  </a:lnTo>
                  <a:lnTo>
                    <a:pt x="371" y="410"/>
                  </a:lnTo>
                  <a:lnTo>
                    <a:pt x="329" y="380"/>
                  </a:lnTo>
                  <a:lnTo>
                    <a:pt x="294" y="316"/>
                  </a:lnTo>
                  <a:lnTo>
                    <a:pt x="209" y="244"/>
                  </a:lnTo>
                  <a:lnTo>
                    <a:pt x="71" y="198"/>
                  </a:lnTo>
                  <a:lnTo>
                    <a:pt x="62" y="185"/>
                  </a:lnTo>
                  <a:lnTo>
                    <a:pt x="51" y="182"/>
                  </a:lnTo>
                  <a:lnTo>
                    <a:pt x="0" y="138"/>
                  </a:lnTo>
                  <a:lnTo>
                    <a:pt x="8" y="83"/>
                  </a:lnTo>
                  <a:lnTo>
                    <a:pt x="32" y="59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0" name="Lycksele">
              <a:extLst>
                <a:ext uri="{FF2B5EF4-FFF2-40B4-BE49-F238E27FC236}">
                  <a16:creationId xmlns:a16="http://schemas.microsoft.com/office/drawing/2014/main" id="{00000000-0008-0000-0200-00004A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7894" y="3811081"/>
              <a:ext cx="764427" cy="1145133"/>
            </a:xfrm>
            <a:custGeom>
              <a:avLst/>
              <a:gdLst>
                <a:gd name="T0" fmla="*/ 114 w 325"/>
                <a:gd name="T1" fmla="*/ 0 h 485"/>
                <a:gd name="T2" fmla="*/ 139 w 325"/>
                <a:gd name="T3" fmla="*/ 16 h 485"/>
                <a:gd name="T4" fmla="*/ 225 w 325"/>
                <a:gd name="T5" fmla="*/ 108 h 485"/>
                <a:gd name="T6" fmla="*/ 325 w 325"/>
                <a:gd name="T7" fmla="*/ 184 h 485"/>
                <a:gd name="T8" fmla="*/ 272 w 325"/>
                <a:gd name="T9" fmla="*/ 332 h 485"/>
                <a:gd name="T10" fmla="*/ 292 w 325"/>
                <a:gd name="T11" fmla="*/ 419 h 485"/>
                <a:gd name="T12" fmla="*/ 306 w 325"/>
                <a:gd name="T13" fmla="*/ 414 h 485"/>
                <a:gd name="T14" fmla="*/ 315 w 325"/>
                <a:gd name="T15" fmla="*/ 431 h 485"/>
                <a:gd name="T16" fmla="*/ 308 w 325"/>
                <a:gd name="T17" fmla="*/ 435 h 485"/>
                <a:gd name="T18" fmla="*/ 317 w 325"/>
                <a:gd name="T19" fmla="*/ 453 h 485"/>
                <a:gd name="T20" fmla="*/ 247 w 325"/>
                <a:gd name="T21" fmla="*/ 485 h 485"/>
                <a:gd name="T22" fmla="*/ 131 w 325"/>
                <a:gd name="T23" fmla="*/ 373 h 485"/>
                <a:gd name="T24" fmla="*/ 143 w 325"/>
                <a:gd name="T25" fmla="*/ 364 h 485"/>
                <a:gd name="T26" fmla="*/ 130 w 325"/>
                <a:gd name="T27" fmla="*/ 352 h 485"/>
                <a:gd name="T28" fmla="*/ 101 w 325"/>
                <a:gd name="T29" fmla="*/ 358 h 485"/>
                <a:gd name="T30" fmla="*/ 43 w 325"/>
                <a:gd name="T31" fmla="*/ 309 h 485"/>
                <a:gd name="T32" fmla="*/ 0 w 325"/>
                <a:gd name="T33" fmla="*/ 226 h 485"/>
                <a:gd name="T34" fmla="*/ 9 w 325"/>
                <a:gd name="T35" fmla="*/ 218 h 485"/>
                <a:gd name="T36" fmla="*/ 20 w 325"/>
                <a:gd name="T37" fmla="*/ 208 h 485"/>
                <a:gd name="T38" fmla="*/ 73 w 325"/>
                <a:gd name="T39" fmla="*/ 136 h 485"/>
                <a:gd name="T40" fmla="*/ 72 w 325"/>
                <a:gd name="T41" fmla="*/ 102 h 485"/>
                <a:gd name="T42" fmla="*/ 80 w 325"/>
                <a:gd name="T43" fmla="*/ 82 h 485"/>
                <a:gd name="T44" fmla="*/ 114 w 325"/>
                <a:gd name="T45" fmla="*/ 0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5" h="485">
                  <a:moveTo>
                    <a:pt x="114" y="0"/>
                  </a:moveTo>
                  <a:lnTo>
                    <a:pt x="139" y="16"/>
                  </a:lnTo>
                  <a:lnTo>
                    <a:pt x="225" y="108"/>
                  </a:lnTo>
                  <a:lnTo>
                    <a:pt x="325" y="184"/>
                  </a:lnTo>
                  <a:lnTo>
                    <a:pt x="272" y="332"/>
                  </a:lnTo>
                  <a:lnTo>
                    <a:pt x="292" y="419"/>
                  </a:lnTo>
                  <a:lnTo>
                    <a:pt x="306" y="414"/>
                  </a:lnTo>
                  <a:lnTo>
                    <a:pt x="315" y="431"/>
                  </a:lnTo>
                  <a:lnTo>
                    <a:pt x="308" y="435"/>
                  </a:lnTo>
                  <a:lnTo>
                    <a:pt x="317" y="453"/>
                  </a:lnTo>
                  <a:lnTo>
                    <a:pt x="247" y="485"/>
                  </a:lnTo>
                  <a:lnTo>
                    <a:pt x="131" y="373"/>
                  </a:lnTo>
                  <a:lnTo>
                    <a:pt x="143" y="364"/>
                  </a:lnTo>
                  <a:lnTo>
                    <a:pt x="130" y="352"/>
                  </a:lnTo>
                  <a:lnTo>
                    <a:pt x="101" y="358"/>
                  </a:lnTo>
                  <a:lnTo>
                    <a:pt x="43" y="309"/>
                  </a:lnTo>
                  <a:lnTo>
                    <a:pt x="0" y="226"/>
                  </a:lnTo>
                  <a:lnTo>
                    <a:pt x="9" y="218"/>
                  </a:lnTo>
                  <a:lnTo>
                    <a:pt x="20" y="208"/>
                  </a:lnTo>
                  <a:lnTo>
                    <a:pt x="73" y="136"/>
                  </a:lnTo>
                  <a:lnTo>
                    <a:pt x="72" y="102"/>
                  </a:lnTo>
                  <a:lnTo>
                    <a:pt x="80" y="8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1" name="Vindeln">
              <a:extLst>
                <a:ext uri="{FF2B5EF4-FFF2-40B4-BE49-F238E27FC236}">
                  <a16:creationId xmlns:a16="http://schemas.microsoft.com/office/drawing/2014/main" id="{00000000-0008-0000-0200-00004B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9786" y="4245033"/>
              <a:ext cx="509556" cy="731640"/>
            </a:xfrm>
            <a:custGeom>
              <a:avLst/>
              <a:gdLst>
                <a:gd name="T0" fmla="*/ 53 w 217"/>
                <a:gd name="T1" fmla="*/ 0 h 310"/>
                <a:gd name="T2" fmla="*/ 67 w 217"/>
                <a:gd name="T3" fmla="*/ 10 h 310"/>
                <a:gd name="T4" fmla="*/ 75 w 217"/>
                <a:gd name="T5" fmla="*/ 38 h 310"/>
                <a:gd name="T6" fmla="*/ 98 w 217"/>
                <a:gd name="T7" fmla="*/ 56 h 310"/>
                <a:gd name="T8" fmla="*/ 122 w 217"/>
                <a:gd name="T9" fmla="*/ 56 h 310"/>
                <a:gd name="T10" fmla="*/ 159 w 217"/>
                <a:gd name="T11" fmla="*/ 102 h 310"/>
                <a:gd name="T12" fmla="*/ 172 w 217"/>
                <a:gd name="T13" fmla="*/ 104 h 310"/>
                <a:gd name="T14" fmla="*/ 180 w 217"/>
                <a:gd name="T15" fmla="*/ 112 h 310"/>
                <a:gd name="T16" fmla="*/ 186 w 217"/>
                <a:gd name="T17" fmla="*/ 124 h 310"/>
                <a:gd name="T18" fmla="*/ 199 w 217"/>
                <a:gd name="T19" fmla="*/ 123 h 310"/>
                <a:gd name="T20" fmla="*/ 207 w 217"/>
                <a:gd name="T21" fmla="*/ 128 h 310"/>
                <a:gd name="T22" fmla="*/ 207 w 217"/>
                <a:gd name="T23" fmla="*/ 141 h 310"/>
                <a:gd name="T24" fmla="*/ 217 w 217"/>
                <a:gd name="T25" fmla="*/ 154 h 310"/>
                <a:gd name="T26" fmla="*/ 217 w 217"/>
                <a:gd name="T27" fmla="*/ 166 h 310"/>
                <a:gd name="T28" fmla="*/ 210 w 217"/>
                <a:gd name="T29" fmla="*/ 168 h 310"/>
                <a:gd name="T30" fmla="*/ 200 w 217"/>
                <a:gd name="T31" fmla="*/ 199 h 310"/>
                <a:gd name="T32" fmla="*/ 215 w 217"/>
                <a:gd name="T33" fmla="*/ 205 h 310"/>
                <a:gd name="T34" fmla="*/ 214 w 217"/>
                <a:gd name="T35" fmla="*/ 233 h 310"/>
                <a:gd name="T36" fmla="*/ 207 w 217"/>
                <a:gd name="T37" fmla="*/ 240 h 310"/>
                <a:gd name="T38" fmla="*/ 206 w 217"/>
                <a:gd name="T39" fmla="*/ 263 h 310"/>
                <a:gd name="T40" fmla="*/ 197 w 217"/>
                <a:gd name="T41" fmla="*/ 265 h 310"/>
                <a:gd name="T42" fmla="*/ 182 w 217"/>
                <a:gd name="T43" fmla="*/ 261 h 310"/>
                <a:gd name="T44" fmla="*/ 168 w 217"/>
                <a:gd name="T45" fmla="*/ 261 h 310"/>
                <a:gd name="T46" fmla="*/ 165 w 217"/>
                <a:gd name="T47" fmla="*/ 282 h 310"/>
                <a:gd name="T48" fmla="*/ 159 w 217"/>
                <a:gd name="T49" fmla="*/ 293 h 310"/>
                <a:gd name="T50" fmla="*/ 139 w 217"/>
                <a:gd name="T51" fmla="*/ 290 h 310"/>
                <a:gd name="T52" fmla="*/ 140 w 217"/>
                <a:gd name="T53" fmla="*/ 299 h 310"/>
                <a:gd name="T54" fmla="*/ 125 w 217"/>
                <a:gd name="T55" fmla="*/ 310 h 310"/>
                <a:gd name="T56" fmla="*/ 114 w 217"/>
                <a:gd name="T57" fmla="*/ 303 h 310"/>
                <a:gd name="T58" fmla="*/ 87 w 217"/>
                <a:gd name="T59" fmla="*/ 306 h 310"/>
                <a:gd name="T60" fmla="*/ 81 w 217"/>
                <a:gd name="T61" fmla="*/ 293 h 310"/>
                <a:gd name="T62" fmla="*/ 45 w 217"/>
                <a:gd name="T63" fmla="*/ 269 h 310"/>
                <a:gd name="T64" fmla="*/ 36 w 217"/>
                <a:gd name="T65" fmla="*/ 251 h 310"/>
                <a:gd name="T66" fmla="*/ 43 w 217"/>
                <a:gd name="T67" fmla="*/ 247 h 310"/>
                <a:gd name="T68" fmla="*/ 34 w 217"/>
                <a:gd name="T69" fmla="*/ 230 h 310"/>
                <a:gd name="T70" fmla="*/ 20 w 217"/>
                <a:gd name="T71" fmla="*/ 235 h 310"/>
                <a:gd name="T72" fmla="*/ 0 w 217"/>
                <a:gd name="T73" fmla="*/ 148 h 310"/>
                <a:gd name="T74" fmla="*/ 53 w 217"/>
                <a:gd name="T75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7" h="310">
                  <a:moveTo>
                    <a:pt x="53" y="0"/>
                  </a:moveTo>
                  <a:lnTo>
                    <a:pt x="67" y="10"/>
                  </a:lnTo>
                  <a:lnTo>
                    <a:pt x="75" y="38"/>
                  </a:lnTo>
                  <a:lnTo>
                    <a:pt x="98" y="56"/>
                  </a:lnTo>
                  <a:lnTo>
                    <a:pt x="122" y="56"/>
                  </a:lnTo>
                  <a:lnTo>
                    <a:pt x="159" y="102"/>
                  </a:lnTo>
                  <a:lnTo>
                    <a:pt x="172" y="104"/>
                  </a:lnTo>
                  <a:lnTo>
                    <a:pt x="180" y="112"/>
                  </a:lnTo>
                  <a:lnTo>
                    <a:pt x="186" y="124"/>
                  </a:lnTo>
                  <a:lnTo>
                    <a:pt x="199" y="123"/>
                  </a:lnTo>
                  <a:lnTo>
                    <a:pt x="207" y="128"/>
                  </a:lnTo>
                  <a:lnTo>
                    <a:pt x="207" y="141"/>
                  </a:lnTo>
                  <a:lnTo>
                    <a:pt x="217" y="154"/>
                  </a:lnTo>
                  <a:lnTo>
                    <a:pt x="217" y="166"/>
                  </a:lnTo>
                  <a:lnTo>
                    <a:pt x="210" y="168"/>
                  </a:lnTo>
                  <a:lnTo>
                    <a:pt x="200" y="199"/>
                  </a:lnTo>
                  <a:lnTo>
                    <a:pt x="215" y="205"/>
                  </a:lnTo>
                  <a:lnTo>
                    <a:pt x="214" y="233"/>
                  </a:lnTo>
                  <a:lnTo>
                    <a:pt x="207" y="240"/>
                  </a:lnTo>
                  <a:lnTo>
                    <a:pt x="206" y="263"/>
                  </a:lnTo>
                  <a:lnTo>
                    <a:pt x="197" y="265"/>
                  </a:lnTo>
                  <a:lnTo>
                    <a:pt x="182" y="261"/>
                  </a:lnTo>
                  <a:lnTo>
                    <a:pt x="168" y="261"/>
                  </a:lnTo>
                  <a:lnTo>
                    <a:pt x="165" y="282"/>
                  </a:lnTo>
                  <a:lnTo>
                    <a:pt x="159" y="293"/>
                  </a:lnTo>
                  <a:lnTo>
                    <a:pt x="139" y="290"/>
                  </a:lnTo>
                  <a:lnTo>
                    <a:pt x="140" y="299"/>
                  </a:lnTo>
                  <a:lnTo>
                    <a:pt x="125" y="310"/>
                  </a:lnTo>
                  <a:lnTo>
                    <a:pt x="114" y="303"/>
                  </a:lnTo>
                  <a:lnTo>
                    <a:pt x="87" y="306"/>
                  </a:lnTo>
                  <a:lnTo>
                    <a:pt x="81" y="293"/>
                  </a:lnTo>
                  <a:lnTo>
                    <a:pt x="45" y="269"/>
                  </a:lnTo>
                  <a:lnTo>
                    <a:pt x="36" y="251"/>
                  </a:lnTo>
                  <a:lnTo>
                    <a:pt x="43" y="247"/>
                  </a:lnTo>
                  <a:lnTo>
                    <a:pt x="34" y="230"/>
                  </a:lnTo>
                  <a:lnTo>
                    <a:pt x="20" y="235"/>
                  </a:lnTo>
                  <a:lnTo>
                    <a:pt x="0" y="148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279EC8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2" name="Robertsfors">
              <a:extLst>
                <a:ext uri="{FF2B5EF4-FFF2-40B4-BE49-F238E27FC236}">
                  <a16:creationId xmlns:a16="http://schemas.microsoft.com/office/drawing/2014/main" id="{00000000-0008-0000-0200-00004C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7221" y="4525551"/>
              <a:ext cx="412800" cy="571075"/>
            </a:xfrm>
            <a:custGeom>
              <a:avLst/>
              <a:gdLst>
                <a:gd name="T0" fmla="*/ 105 w 176"/>
                <a:gd name="T1" fmla="*/ 0 h 242"/>
                <a:gd name="T2" fmla="*/ 130 w 176"/>
                <a:gd name="T3" fmla="*/ 18 h 242"/>
                <a:gd name="T4" fmla="*/ 131 w 176"/>
                <a:gd name="T5" fmla="*/ 34 h 242"/>
                <a:gd name="T6" fmla="*/ 145 w 176"/>
                <a:gd name="T7" fmla="*/ 38 h 242"/>
                <a:gd name="T8" fmla="*/ 160 w 176"/>
                <a:gd name="T9" fmla="*/ 29 h 242"/>
                <a:gd name="T10" fmla="*/ 176 w 176"/>
                <a:gd name="T11" fmla="*/ 61 h 242"/>
                <a:gd name="T12" fmla="*/ 130 w 176"/>
                <a:gd name="T13" fmla="*/ 123 h 242"/>
                <a:gd name="T14" fmla="*/ 126 w 176"/>
                <a:gd name="T15" fmla="*/ 163 h 242"/>
                <a:gd name="T16" fmla="*/ 113 w 176"/>
                <a:gd name="T17" fmla="*/ 209 h 242"/>
                <a:gd name="T18" fmla="*/ 100 w 176"/>
                <a:gd name="T19" fmla="*/ 242 h 242"/>
                <a:gd name="T20" fmla="*/ 81 w 176"/>
                <a:gd name="T21" fmla="*/ 235 h 242"/>
                <a:gd name="T22" fmla="*/ 85 w 176"/>
                <a:gd name="T23" fmla="*/ 200 h 242"/>
                <a:gd name="T24" fmla="*/ 62 w 176"/>
                <a:gd name="T25" fmla="*/ 153 h 242"/>
                <a:gd name="T26" fmla="*/ 33 w 176"/>
                <a:gd name="T27" fmla="*/ 132 h 242"/>
                <a:gd name="T28" fmla="*/ 0 w 176"/>
                <a:gd name="T29" fmla="*/ 53 h 242"/>
                <a:gd name="T30" fmla="*/ 49 w 176"/>
                <a:gd name="T31" fmla="*/ 57 h 242"/>
                <a:gd name="T32" fmla="*/ 73 w 176"/>
                <a:gd name="T33" fmla="*/ 42 h 242"/>
                <a:gd name="T34" fmla="*/ 81 w 176"/>
                <a:gd name="T35" fmla="*/ 12 h 242"/>
                <a:gd name="T36" fmla="*/ 105 w 176"/>
                <a:gd name="T37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6" h="242">
                  <a:moveTo>
                    <a:pt x="105" y="0"/>
                  </a:moveTo>
                  <a:lnTo>
                    <a:pt x="130" y="18"/>
                  </a:lnTo>
                  <a:lnTo>
                    <a:pt x="131" y="34"/>
                  </a:lnTo>
                  <a:lnTo>
                    <a:pt x="145" y="38"/>
                  </a:lnTo>
                  <a:lnTo>
                    <a:pt x="160" y="29"/>
                  </a:lnTo>
                  <a:lnTo>
                    <a:pt x="176" y="61"/>
                  </a:lnTo>
                  <a:lnTo>
                    <a:pt x="130" y="123"/>
                  </a:lnTo>
                  <a:lnTo>
                    <a:pt x="126" y="163"/>
                  </a:lnTo>
                  <a:lnTo>
                    <a:pt x="113" y="209"/>
                  </a:lnTo>
                  <a:lnTo>
                    <a:pt x="100" y="242"/>
                  </a:lnTo>
                  <a:lnTo>
                    <a:pt x="81" y="235"/>
                  </a:lnTo>
                  <a:lnTo>
                    <a:pt x="85" y="200"/>
                  </a:lnTo>
                  <a:lnTo>
                    <a:pt x="62" y="153"/>
                  </a:lnTo>
                  <a:lnTo>
                    <a:pt x="33" y="132"/>
                  </a:lnTo>
                  <a:lnTo>
                    <a:pt x="0" y="53"/>
                  </a:lnTo>
                  <a:lnTo>
                    <a:pt x="49" y="57"/>
                  </a:lnTo>
                  <a:lnTo>
                    <a:pt x="73" y="42"/>
                  </a:lnTo>
                  <a:lnTo>
                    <a:pt x="81" y="1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279EC8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3" name="Umeå">
              <a:extLst>
                <a:ext uri="{FF2B5EF4-FFF2-40B4-BE49-F238E27FC236}">
                  <a16:creationId xmlns:a16="http://schemas.microsoft.com/office/drawing/2014/main" id="{00000000-0008-0000-0200-00004D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310" y="4608500"/>
              <a:ext cx="462359" cy="846888"/>
            </a:xfrm>
            <a:custGeom>
              <a:avLst/>
              <a:gdLst>
                <a:gd name="T0" fmla="*/ 64 w 197"/>
                <a:gd name="T1" fmla="*/ 0 h 359"/>
                <a:gd name="T2" fmla="*/ 76 w 197"/>
                <a:gd name="T3" fmla="*/ 1 h 359"/>
                <a:gd name="T4" fmla="*/ 84 w 197"/>
                <a:gd name="T5" fmla="*/ 13 h 359"/>
                <a:gd name="T6" fmla="*/ 97 w 197"/>
                <a:gd name="T7" fmla="*/ 18 h 359"/>
                <a:gd name="T8" fmla="*/ 130 w 197"/>
                <a:gd name="T9" fmla="*/ 97 h 359"/>
                <a:gd name="T10" fmla="*/ 159 w 197"/>
                <a:gd name="T11" fmla="*/ 118 h 359"/>
                <a:gd name="T12" fmla="*/ 182 w 197"/>
                <a:gd name="T13" fmla="*/ 165 h 359"/>
                <a:gd name="T14" fmla="*/ 178 w 197"/>
                <a:gd name="T15" fmla="*/ 200 h 359"/>
                <a:gd name="T16" fmla="*/ 197 w 197"/>
                <a:gd name="T17" fmla="*/ 208 h 359"/>
                <a:gd name="T18" fmla="*/ 185 w 197"/>
                <a:gd name="T19" fmla="*/ 233 h 359"/>
                <a:gd name="T20" fmla="*/ 156 w 197"/>
                <a:gd name="T21" fmla="*/ 237 h 359"/>
                <a:gd name="T22" fmla="*/ 142 w 197"/>
                <a:gd name="T23" fmla="*/ 258 h 359"/>
                <a:gd name="T24" fmla="*/ 138 w 197"/>
                <a:gd name="T25" fmla="*/ 288 h 359"/>
                <a:gd name="T26" fmla="*/ 122 w 197"/>
                <a:gd name="T27" fmla="*/ 289 h 359"/>
                <a:gd name="T28" fmla="*/ 118 w 197"/>
                <a:gd name="T29" fmla="*/ 301 h 359"/>
                <a:gd name="T30" fmla="*/ 85 w 197"/>
                <a:gd name="T31" fmla="*/ 305 h 359"/>
                <a:gd name="T32" fmla="*/ 67 w 197"/>
                <a:gd name="T33" fmla="*/ 301 h 359"/>
                <a:gd name="T34" fmla="*/ 63 w 197"/>
                <a:gd name="T35" fmla="*/ 321 h 359"/>
                <a:gd name="T36" fmla="*/ 47 w 197"/>
                <a:gd name="T37" fmla="*/ 321 h 359"/>
                <a:gd name="T38" fmla="*/ 19 w 197"/>
                <a:gd name="T39" fmla="*/ 359 h 359"/>
                <a:gd name="T40" fmla="*/ 11 w 197"/>
                <a:gd name="T41" fmla="*/ 343 h 359"/>
                <a:gd name="T42" fmla="*/ 17 w 197"/>
                <a:gd name="T43" fmla="*/ 334 h 359"/>
                <a:gd name="T44" fmla="*/ 9 w 197"/>
                <a:gd name="T45" fmla="*/ 314 h 359"/>
                <a:gd name="T46" fmla="*/ 17 w 197"/>
                <a:gd name="T47" fmla="*/ 299 h 359"/>
                <a:gd name="T48" fmla="*/ 17 w 197"/>
                <a:gd name="T49" fmla="*/ 268 h 359"/>
                <a:gd name="T50" fmla="*/ 0 w 197"/>
                <a:gd name="T51" fmla="*/ 245 h 359"/>
                <a:gd name="T52" fmla="*/ 23 w 197"/>
                <a:gd name="T53" fmla="*/ 238 h 359"/>
                <a:gd name="T54" fmla="*/ 44 w 197"/>
                <a:gd name="T55" fmla="*/ 221 h 359"/>
                <a:gd name="T56" fmla="*/ 50 w 197"/>
                <a:gd name="T57" fmla="*/ 210 h 359"/>
                <a:gd name="T58" fmla="*/ 36 w 197"/>
                <a:gd name="T59" fmla="*/ 210 h 359"/>
                <a:gd name="T60" fmla="*/ 29 w 197"/>
                <a:gd name="T61" fmla="*/ 195 h 359"/>
                <a:gd name="T62" fmla="*/ 42 w 197"/>
                <a:gd name="T63" fmla="*/ 185 h 359"/>
                <a:gd name="T64" fmla="*/ 37 w 197"/>
                <a:gd name="T65" fmla="*/ 173 h 359"/>
                <a:gd name="T66" fmla="*/ 38 w 197"/>
                <a:gd name="T67" fmla="*/ 131 h 359"/>
                <a:gd name="T68" fmla="*/ 12 w 197"/>
                <a:gd name="T69" fmla="*/ 128 h 359"/>
                <a:gd name="T70" fmla="*/ 15 w 197"/>
                <a:gd name="T71" fmla="*/ 107 h 359"/>
                <a:gd name="T72" fmla="*/ 29 w 197"/>
                <a:gd name="T73" fmla="*/ 107 h 359"/>
                <a:gd name="T74" fmla="*/ 44 w 197"/>
                <a:gd name="T75" fmla="*/ 111 h 359"/>
                <a:gd name="T76" fmla="*/ 53 w 197"/>
                <a:gd name="T77" fmla="*/ 109 h 359"/>
                <a:gd name="T78" fmla="*/ 54 w 197"/>
                <a:gd name="T79" fmla="*/ 86 h 359"/>
                <a:gd name="T80" fmla="*/ 61 w 197"/>
                <a:gd name="T81" fmla="*/ 79 h 359"/>
                <a:gd name="T82" fmla="*/ 62 w 197"/>
                <a:gd name="T83" fmla="*/ 51 h 359"/>
                <a:gd name="T84" fmla="*/ 47 w 197"/>
                <a:gd name="T85" fmla="*/ 45 h 359"/>
                <a:gd name="T86" fmla="*/ 57 w 197"/>
                <a:gd name="T87" fmla="*/ 14 h 359"/>
                <a:gd name="T88" fmla="*/ 64 w 197"/>
                <a:gd name="T89" fmla="*/ 12 h 359"/>
                <a:gd name="T90" fmla="*/ 64 w 197"/>
                <a:gd name="T9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7" h="359">
                  <a:moveTo>
                    <a:pt x="64" y="0"/>
                  </a:moveTo>
                  <a:lnTo>
                    <a:pt x="76" y="1"/>
                  </a:lnTo>
                  <a:lnTo>
                    <a:pt x="84" y="13"/>
                  </a:lnTo>
                  <a:lnTo>
                    <a:pt x="97" y="18"/>
                  </a:lnTo>
                  <a:lnTo>
                    <a:pt x="130" y="97"/>
                  </a:lnTo>
                  <a:lnTo>
                    <a:pt x="159" y="118"/>
                  </a:lnTo>
                  <a:lnTo>
                    <a:pt x="182" y="165"/>
                  </a:lnTo>
                  <a:lnTo>
                    <a:pt x="178" y="200"/>
                  </a:lnTo>
                  <a:lnTo>
                    <a:pt x="197" y="208"/>
                  </a:lnTo>
                  <a:lnTo>
                    <a:pt x="185" y="233"/>
                  </a:lnTo>
                  <a:lnTo>
                    <a:pt x="156" y="237"/>
                  </a:lnTo>
                  <a:lnTo>
                    <a:pt x="142" y="258"/>
                  </a:lnTo>
                  <a:lnTo>
                    <a:pt x="138" y="288"/>
                  </a:lnTo>
                  <a:lnTo>
                    <a:pt x="122" y="289"/>
                  </a:lnTo>
                  <a:lnTo>
                    <a:pt x="118" y="301"/>
                  </a:lnTo>
                  <a:lnTo>
                    <a:pt x="85" y="305"/>
                  </a:lnTo>
                  <a:lnTo>
                    <a:pt x="67" y="301"/>
                  </a:lnTo>
                  <a:lnTo>
                    <a:pt x="63" y="321"/>
                  </a:lnTo>
                  <a:lnTo>
                    <a:pt x="47" y="321"/>
                  </a:lnTo>
                  <a:lnTo>
                    <a:pt x="19" y="359"/>
                  </a:lnTo>
                  <a:lnTo>
                    <a:pt x="11" y="343"/>
                  </a:lnTo>
                  <a:lnTo>
                    <a:pt x="17" y="334"/>
                  </a:lnTo>
                  <a:lnTo>
                    <a:pt x="9" y="314"/>
                  </a:lnTo>
                  <a:lnTo>
                    <a:pt x="17" y="299"/>
                  </a:lnTo>
                  <a:lnTo>
                    <a:pt x="17" y="268"/>
                  </a:lnTo>
                  <a:lnTo>
                    <a:pt x="0" y="245"/>
                  </a:lnTo>
                  <a:lnTo>
                    <a:pt x="23" y="238"/>
                  </a:lnTo>
                  <a:lnTo>
                    <a:pt x="44" y="221"/>
                  </a:lnTo>
                  <a:lnTo>
                    <a:pt x="50" y="210"/>
                  </a:lnTo>
                  <a:lnTo>
                    <a:pt x="36" y="210"/>
                  </a:lnTo>
                  <a:lnTo>
                    <a:pt x="29" y="195"/>
                  </a:lnTo>
                  <a:lnTo>
                    <a:pt x="42" y="185"/>
                  </a:lnTo>
                  <a:lnTo>
                    <a:pt x="37" y="173"/>
                  </a:lnTo>
                  <a:lnTo>
                    <a:pt x="38" y="131"/>
                  </a:lnTo>
                  <a:lnTo>
                    <a:pt x="12" y="128"/>
                  </a:lnTo>
                  <a:lnTo>
                    <a:pt x="15" y="107"/>
                  </a:lnTo>
                  <a:lnTo>
                    <a:pt x="29" y="107"/>
                  </a:lnTo>
                  <a:lnTo>
                    <a:pt x="44" y="111"/>
                  </a:lnTo>
                  <a:lnTo>
                    <a:pt x="53" y="109"/>
                  </a:lnTo>
                  <a:lnTo>
                    <a:pt x="54" y="86"/>
                  </a:lnTo>
                  <a:lnTo>
                    <a:pt x="61" y="79"/>
                  </a:lnTo>
                  <a:lnTo>
                    <a:pt x="62" y="51"/>
                  </a:lnTo>
                  <a:lnTo>
                    <a:pt x="47" y="45"/>
                  </a:lnTo>
                  <a:lnTo>
                    <a:pt x="57" y="14"/>
                  </a:lnTo>
                  <a:lnTo>
                    <a:pt x="64" y="12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279EC8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4" name="Vännäs">
              <a:extLst>
                <a:ext uri="{FF2B5EF4-FFF2-40B4-BE49-F238E27FC236}">
                  <a16:creationId xmlns:a16="http://schemas.microsoft.com/office/drawing/2014/main" id="{00000000-0008-0000-0200-00004E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2556" y="4910186"/>
              <a:ext cx="273750" cy="276445"/>
            </a:xfrm>
            <a:custGeom>
              <a:avLst/>
              <a:gdLst>
                <a:gd name="T0" fmla="*/ 78 w 116"/>
                <a:gd name="T1" fmla="*/ 0 h 117"/>
                <a:gd name="T2" fmla="*/ 104 w 116"/>
                <a:gd name="T3" fmla="*/ 3 h 117"/>
                <a:gd name="T4" fmla="*/ 103 w 116"/>
                <a:gd name="T5" fmla="*/ 45 h 117"/>
                <a:gd name="T6" fmla="*/ 108 w 116"/>
                <a:gd name="T7" fmla="*/ 57 h 117"/>
                <a:gd name="T8" fmla="*/ 95 w 116"/>
                <a:gd name="T9" fmla="*/ 67 h 117"/>
                <a:gd name="T10" fmla="*/ 102 w 116"/>
                <a:gd name="T11" fmla="*/ 82 h 117"/>
                <a:gd name="T12" fmla="*/ 116 w 116"/>
                <a:gd name="T13" fmla="*/ 82 h 117"/>
                <a:gd name="T14" fmla="*/ 110 w 116"/>
                <a:gd name="T15" fmla="*/ 93 h 117"/>
                <a:gd name="T16" fmla="*/ 89 w 116"/>
                <a:gd name="T17" fmla="*/ 110 h 117"/>
                <a:gd name="T18" fmla="*/ 66 w 116"/>
                <a:gd name="T19" fmla="*/ 117 h 117"/>
                <a:gd name="T20" fmla="*/ 48 w 116"/>
                <a:gd name="T21" fmla="*/ 113 h 117"/>
                <a:gd name="T22" fmla="*/ 34 w 116"/>
                <a:gd name="T23" fmla="*/ 93 h 117"/>
                <a:gd name="T24" fmla="*/ 22 w 116"/>
                <a:gd name="T25" fmla="*/ 48 h 117"/>
                <a:gd name="T26" fmla="*/ 0 w 116"/>
                <a:gd name="T27" fmla="*/ 24 h 117"/>
                <a:gd name="T28" fmla="*/ 27 w 116"/>
                <a:gd name="T29" fmla="*/ 21 h 117"/>
                <a:gd name="T30" fmla="*/ 38 w 116"/>
                <a:gd name="T31" fmla="*/ 28 h 117"/>
                <a:gd name="T32" fmla="*/ 53 w 116"/>
                <a:gd name="T33" fmla="*/ 17 h 117"/>
                <a:gd name="T34" fmla="*/ 52 w 116"/>
                <a:gd name="T35" fmla="*/ 8 h 117"/>
                <a:gd name="T36" fmla="*/ 72 w 116"/>
                <a:gd name="T37" fmla="*/ 11 h 117"/>
                <a:gd name="T38" fmla="*/ 78 w 116"/>
                <a:gd name="T3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7">
                  <a:moveTo>
                    <a:pt x="78" y="0"/>
                  </a:moveTo>
                  <a:lnTo>
                    <a:pt x="104" y="3"/>
                  </a:lnTo>
                  <a:lnTo>
                    <a:pt x="103" y="45"/>
                  </a:lnTo>
                  <a:lnTo>
                    <a:pt x="108" y="57"/>
                  </a:lnTo>
                  <a:lnTo>
                    <a:pt x="95" y="67"/>
                  </a:lnTo>
                  <a:lnTo>
                    <a:pt x="102" y="82"/>
                  </a:lnTo>
                  <a:lnTo>
                    <a:pt x="116" y="82"/>
                  </a:lnTo>
                  <a:lnTo>
                    <a:pt x="110" y="93"/>
                  </a:lnTo>
                  <a:lnTo>
                    <a:pt x="89" y="110"/>
                  </a:lnTo>
                  <a:lnTo>
                    <a:pt x="66" y="117"/>
                  </a:lnTo>
                  <a:lnTo>
                    <a:pt x="48" y="113"/>
                  </a:lnTo>
                  <a:lnTo>
                    <a:pt x="34" y="93"/>
                  </a:lnTo>
                  <a:lnTo>
                    <a:pt x="22" y="48"/>
                  </a:lnTo>
                  <a:lnTo>
                    <a:pt x="0" y="24"/>
                  </a:lnTo>
                  <a:lnTo>
                    <a:pt x="27" y="21"/>
                  </a:lnTo>
                  <a:lnTo>
                    <a:pt x="38" y="28"/>
                  </a:lnTo>
                  <a:lnTo>
                    <a:pt x="53" y="17"/>
                  </a:lnTo>
                  <a:lnTo>
                    <a:pt x="52" y="8"/>
                  </a:lnTo>
                  <a:lnTo>
                    <a:pt x="72" y="11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279EC8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5" name="Åsele">
              <a:extLst>
                <a:ext uri="{FF2B5EF4-FFF2-40B4-BE49-F238E27FC236}">
                  <a16:creationId xmlns:a16="http://schemas.microsoft.com/office/drawing/2014/main" id="{00000000-0008-0000-0200-00004F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7011" y="4539662"/>
              <a:ext cx="943780" cy="611690"/>
            </a:xfrm>
            <a:custGeom>
              <a:avLst/>
              <a:gdLst>
                <a:gd name="T0" fmla="*/ 197 w 401"/>
                <a:gd name="T1" fmla="*/ 0 h 259"/>
                <a:gd name="T2" fmla="*/ 255 w 401"/>
                <a:gd name="T3" fmla="*/ 49 h 259"/>
                <a:gd name="T4" fmla="*/ 284 w 401"/>
                <a:gd name="T5" fmla="*/ 43 h 259"/>
                <a:gd name="T6" fmla="*/ 297 w 401"/>
                <a:gd name="T7" fmla="*/ 55 h 259"/>
                <a:gd name="T8" fmla="*/ 285 w 401"/>
                <a:gd name="T9" fmla="*/ 64 h 259"/>
                <a:gd name="T10" fmla="*/ 401 w 401"/>
                <a:gd name="T11" fmla="*/ 176 h 259"/>
                <a:gd name="T12" fmla="*/ 331 w 401"/>
                <a:gd name="T13" fmla="*/ 207 h 259"/>
                <a:gd name="T14" fmla="*/ 205 w 401"/>
                <a:gd name="T15" fmla="*/ 259 h 259"/>
                <a:gd name="T16" fmla="*/ 43 w 401"/>
                <a:gd name="T17" fmla="*/ 233 h 259"/>
                <a:gd name="T18" fmla="*/ 61 w 401"/>
                <a:gd name="T19" fmla="*/ 212 h 259"/>
                <a:gd name="T20" fmla="*/ 43 w 401"/>
                <a:gd name="T21" fmla="*/ 195 h 259"/>
                <a:gd name="T22" fmla="*/ 0 w 401"/>
                <a:gd name="T23" fmla="*/ 100 h 259"/>
                <a:gd name="T24" fmla="*/ 0 w 401"/>
                <a:gd name="T25" fmla="*/ 76 h 259"/>
                <a:gd name="T26" fmla="*/ 15 w 401"/>
                <a:gd name="T27" fmla="*/ 67 h 259"/>
                <a:gd name="T28" fmla="*/ 51 w 401"/>
                <a:gd name="T29" fmla="*/ 66 h 259"/>
                <a:gd name="T30" fmla="*/ 53 w 401"/>
                <a:gd name="T31" fmla="*/ 47 h 259"/>
                <a:gd name="T32" fmla="*/ 184 w 401"/>
                <a:gd name="T33" fmla="*/ 9 h 259"/>
                <a:gd name="T34" fmla="*/ 197 w 401"/>
                <a:gd name="T35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1" h="259">
                  <a:moveTo>
                    <a:pt x="197" y="0"/>
                  </a:moveTo>
                  <a:lnTo>
                    <a:pt x="255" y="49"/>
                  </a:lnTo>
                  <a:lnTo>
                    <a:pt x="284" y="43"/>
                  </a:lnTo>
                  <a:lnTo>
                    <a:pt x="297" y="55"/>
                  </a:lnTo>
                  <a:lnTo>
                    <a:pt x="285" y="64"/>
                  </a:lnTo>
                  <a:lnTo>
                    <a:pt x="401" y="176"/>
                  </a:lnTo>
                  <a:lnTo>
                    <a:pt x="331" y="207"/>
                  </a:lnTo>
                  <a:lnTo>
                    <a:pt x="205" y="259"/>
                  </a:lnTo>
                  <a:lnTo>
                    <a:pt x="43" y="233"/>
                  </a:lnTo>
                  <a:lnTo>
                    <a:pt x="61" y="212"/>
                  </a:lnTo>
                  <a:lnTo>
                    <a:pt x="43" y="195"/>
                  </a:lnTo>
                  <a:lnTo>
                    <a:pt x="0" y="100"/>
                  </a:lnTo>
                  <a:lnTo>
                    <a:pt x="0" y="76"/>
                  </a:lnTo>
                  <a:lnTo>
                    <a:pt x="15" y="67"/>
                  </a:lnTo>
                  <a:lnTo>
                    <a:pt x="51" y="66"/>
                  </a:lnTo>
                  <a:lnTo>
                    <a:pt x="53" y="47"/>
                  </a:lnTo>
                  <a:lnTo>
                    <a:pt x="184" y="9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6" name="Nordmaling">
              <a:extLst>
                <a:ext uri="{FF2B5EF4-FFF2-40B4-BE49-F238E27FC236}">
                  <a16:creationId xmlns:a16="http://schemas.microsoft.com/office/drawing/2014/main" id="{00000000-0008-0000-0200-000051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6748" y="5129553"/>
              <a:ext cx="441118" cy="425252"/>
            </a:xfrm>
            <a:custGeom>
              <a:avLst/>
              <a:gdLst>
                <a:gd name="T0" fmla="*/ 135 w 188"/>
                <a:gd name="T1" fmla="*/ 0 h 180"/>
                <a:gd name="T2" fmla="*/ 149 w 188"/>
                <a:gd name="T3" fmla="*/ 20 h 180"/>
                <a:gd name="T4" fmla="*/ 167 w 188"/>
                <a:gd name="T5" fmla="*/ 24 h 180"/>
                <a:gd name="T6" fmla="*/ 184 w 188"/>
                <a:gd name="T7" fmla="*/ 47 h 180"/>
                <a:gd name="T8" fmla="*/ 184 w 188"/>
                <a:gd name="T9" fmla="*/ 78 h 180"/>
                <a:gd name="T10" fmla="*/ 176 w 188"/>
                <a:gd name="T11" fmla="*/ 93 h 180"/>
                <a:gd name="T12" fmla="*/ 184 w 188"/>
                <a:gd name="T13" fmla="*/ 113 h 180"/>
                <a:gd name="T14" fmla="*/ 178 w 188"/>
                <a:gd name="T15" fmla="*/ 122 h 180"/>
                <a:gd name="T16" fmla="*/ 186 w 188"/>
                <a:gd name="T17" fmla="*/ 138 h 180"/>
                <a:gd name="T18" fmla="*/ 179 w 188"/>
                <a:gd name="T19" fmla="*/ 147 h 180"/>
                <a:gd name="T20" fmla="*/ 188 w 188"/>
                <a:gd name="T21" fmla="*/ 168 h 180"/>
                <a:gd name="T22" fmla="*/ 173 w 188"/>
                <a:gd name="T23" fmla="*/ 180 h 180"/>
                <a:gd name="T24" fmla="*/ 154 w 188"/>
                <a:gd name="T25" fmla="*/ 148 h 180"/>
                <a:gd name="T26" fmla="*/ 131 w 188"/>
                <a:gd name="T27" fmla="*/ 127 h 180"/>
                <a:gd name="T28" fmla="*/ 123 w 188"/>
                <a:gd name="T29" fmla="*/ 140 h 180"/>
                <a:gd name="T30" fmla="*/ 136 w 188"/>
                <a:gd name="T31" fmla="*/ 167 h 180"/>
                <a:gd name="T32" fmla="*/ 119 w 188"/>
                <a:gd name="T33" fmla="*/ 174 h 180"/>
                <a:gd name="T34" fmla="*/ 98 w 188"/>
                <a:gd name="T35" fmla="*/ 169 h 180"/>
                <a:gd name="T36" fmla="*/ 77 w 188"/>
                <a:gd name="T37" fmla="*/ 135 h 180"/>
                <a:gd name="T38" fmla="*/ 77 w 188"/>
                <a:gd name="T39" fmla="*/ 118 h 180"/>
                <a:gd name="T40" fmla="*/ 33 w 188"/>
                <a:gd name="T41" fmla="*/ 51 h 180"/>
                <a:gd name="T42" fmla="*/ 19 w 188"/>
                <a:gd name="T43" fmla="*/ 38 h 180"/>
                <a:gd name="T44" fmla="*/ 0 w 188"/>
                <a:gd name="T45" fmla="*/ 41 h 180"/>
                <a:gd name="T46" fmla="*/ 4 w 188"/>
                <a:gd name="T47" fmla="*/ 17 h 180"/>
                <a:gd name="T48" fmla="*/ 21 w 188"/>
                <a:gd name="T49" fmla="*/ 12 h 180"/>
                <a:gd name="T50" fmla="*/ 36 w 188"/>
                <a:gd name="T51" fmla="*/ 27 h 180"/>
                <a:gd name="T52" fmla="*/ 48 w 188"/>
                <a:gd name="T53" fmla="*/ 17 h 180"/>
                <a:gd name="T54" fmla="*/ 60 w 188"/>
                <a:gd name="T55" fmla="*/ 28 h 180"/>
                <a:gd name="T56" fmla="*/ 68 w 188"/>
                <a:gd name="T57" fmla="*/ 24 h 180"/>
                <a:gd name="T58" fmla="*/ 78 w 188"/>
                <a:gd name="T59" fmla="*/ 28 h 180"/>
                <a:gd name="T60" fmla="*/ 93 w 188"/>
                <a:gd name="T61" fmla="*/ 30 h 180"/>
                <a:gd name="T62" fmla="*/ 103 w 188"/>
                <a:gd name="T63" fmla="*/ 16 h 180"/>
                <a:gd name="T64" fmla="*/ 116 w 188"/>
                <a:gd name="T65" fmla="*/ 21 h 180"/>
                <a:gd name="T66" fmla="*/ 122 w 188"/>
                <a:gd name="T67" fmla="*/ 4 h 180"/>
                <a:gd name="T68" fmla="*/ 135 w 188"/>
                <a:gd name="T6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8" h="180">
                  <a:moveTo>
                    <a:pt x="135" y="0"/>
                  </a:moveTo>
                  <a:lnTo>
                    <a:pt x="149" y="20"/>
                  </a:lnTo>
                  <a:lnTo>
                    <a:pt x="167" y="24"/>
                  </a:lnTo>
                  <a:lnTo>
                    <a:pt x="184" y="47"/>
                  </a:lnTo>
                  <a:lnTo>
                    <a:pt x="184" y="78"/>
                  </a:lnTo>
                  <a:lnTo>
                    <a:pt x="176" y="93"/>
                  </a:lnTo>
                  <a:lnTo>
                    <a:pt x="184" y="113"/>
                  </a:lnTo>
                  <a:lnTo>
                    <a:pt x="178" y="122"/>
                  </a:lnTo>
                  <a:lnTo>
                    <a:pt x="186" y="138"/>
                  </a:lnTo>
                  <a:lnTo>
                    <a:pt x="179" y="147"/>
                  </a:lnTo>
                  <a:lnTo>
                    <a:pt x="188" y="168"/>
                  </a:lnTo>
                  <a:lnTo>
                    <a:pt x="173" y="180"/>
                  </a:lnTo>
                  <a:lnTo>
                    <a:pt x="154" y="148"/>
                  </a:lnTo>
                  <a:lnTo>
                    <a:pt x="131" y="127"/>
                  </a:lnTo>
                  <a:lnTo>
                    <a:pt x="123" y="140"/>
                  </a:lnTo>
                  <a:lnTo>
                    <a:pt x="136" y="167"/>
                  </a:lnTo>
                  <a:lnTo>
                    <a:pt x="119" y="174"/>
                  </a:lnTo>
                  <a:lnTo>
                    <a:pt x="98" y="169"/>
                  </a:lnTo>
                  <a:lnTo>
                    <a:pt x="77" y="135"/>
                  </a:lnTo>
                  <a:lnTo>
                    <a:pt x="77" y="118"/>
                  </a:lnTo>
                  <a:lnTo>
                    <a:pt x="33" y="51"/>
                  </a:lnTo>
                  <a:lnTo>
                    <a:pt x="19" y="38"/>
                  </a:lnTo>
                  <a:lnTo>
                    <a:pt x="0" y="41"/>
                  </a:lnTo>
                  <a:lnTo>
                    <a:pt x="4" y="17"/>
                  </a:lnTo>
                  <a:lnTo>
                    <a:pt x="21" y="12"/>
                  </a:lnTo>
                  <a:lnTo>
                    <a:pt x="36" y="27"/>
                  </a:lnTo>
                  <a:lnTo>
                    <a:pt x="48" y="17"/>
                  </a:lnTo>
                  <a:lnTo>
                    <a:pt x="60" y="28"/>
                  </a:lnTo>
                  <a:lnTo>
                    <a:pt x="68" y="24"/>
                  </a:lnTo>
                  <a:lnTo>
                    <a:pt x="78" y="28"/>
                  </a:lnTo>
                  <a:lnTo>
                    <a:pt x="93" y="30"/>
                  </a:lnTo>
                  <a:lnTo>
                    <a:pt x="103" y="16"/>
                  </a:lnTo>
                  <a:lnTo>
                    <a:pt x="116" y="21"/>
                  </a:lnTo>
                  <a:lnTo>
                    <a:pt x="122" y="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279EC8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7" name="Dorotea">
              <a:extLst>
                <a:ext uri="{FF2B5EF4-FFF2-40B4-BE49-F238E27FC236}">
                  <a16:creationId xmlns:a16="http://schemas.microsoft.com/office/drawing/2014/main" id="{00000000-0008-0000-0200-000052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3588" y="4087525"/>
              <a:ext cx="967378" cy="1002751"/>
            </a:xfrm>
            <a:custGeom>
              <a:avLst/>
              <a:gdLst>
                <a:gd name="T0" fmla="*/ 0 w 411"/>
                <a:gd name="T1" fmla="*/ 0 h 425"/>
                <a:gd name="T2" fmla="*/ 138 w 411"/>
                <a:gd name="T3" fmla="*/ 46 h 425"/>
                <a:gd name="T4" fmla="*/ 223 w 411"/>
                <a:gd name="T5" fmla="*/ 118 h 425"/>
                <a:gd name="T6" fmla="*/ 258 w 411"/>
                <a:gd name="T7" fmla="*/ 182 h 425"/>
                <a:gd name="T8" fmla="*/ 300 w 411"/>
                <a:gd name="T9" fmla="*/ 212 h 425"/>
                <a:gd name="T10" fmla="*/ 347 w 411"/>
                <a:gd name="T11" fmla="*/ 225 h 425"/>
                <a:gd name="T12" fmla="*/ 365 w 411"/>
                <a:gd name="T13" fmla="*/ 259 h 425"/>
                <a:gd name="T14" fmla="*/ 350 w 411"/>
                <a:gd name="T15" fmla="*/ 268 h 425"/>
                <a:gd name="T16" fmla="*/ 350 w 411"/>
                <a:gd name="T17" fmla="*/ 292 h 425"/>
                <a:gd name="T18" fmla="*/ 393 w 411"/>
                <a:gd name="T19" fmla="*/ 387 h 425"/>
                <a:gd name="T20" fmla="*/ 411 w 411"/>
                <a:gd name="T21" fmla="*/ 404 h 425"/>
                <a:gd name="T22" fmla="*/ 393 w 411"/>
                <a:gd name="T23" fmla="*/ 425 h 425"/>
                <a:gd name="T24" fmla="*/ 369 w 411"/>
                <a:gd name="T25" fmla="*/ 402 h 425"/>
                <a:gd name="T26" fmla="*/ 271 w 411"/>
                <a:gd name="T27" fmla="*/ 294 h 425"/>
                <a:gd name="T28" fmla="*/ 238 w 411"/>
                <a:gd name="T29" fmla="*/ 296 h 425"/>
                <a:gd name="T30" fmla="*/ 237 w 411"/>
                <a:gd name="T31" fmla="*/ 267 h 425"/>
                <a:gd name="T32" fmla="*/ 187 w 411"/>
                <a:gd name="T33" fmla="*/ 234 h 425"/>
                <a:gd name="T34" fmla="*/ 186 w 411"/>
                <a:gd name="T35" fmla="*/ 208 h 425"/>
                <a:gd name="T36" fmla="*/ 178 w 411"/>
                <a:gd name="T37" fmla="*/ 183 h 425"/>
                <a:gd name="T38" fmla="*/ 162 w 411"/>
                <a:gd name="T39" fmla="*/ 190 h 425"/>
                <a:gd name="T40" fmla="*/ 165 w 411"/>
                <a:gd name="T41" fmla="*/ 221 h 425"/>
                <a:gd name="T42" fmla="*/ 153 w 411"/>
                <a:gd name="T43" fmla="*/ 221 h 425"/>
                <a:gd name="T44" fmla="*/ 147 w 411"/>
                <a:gd name="T45" fmla="*/ 190 h 425"/>
                <a:gd name="T46" fmla="*/ 126 w 411"/>
                <a:gd name="T47" fmla="*/ 171 h 425"/>
                <a:gd name="T48" fmla="*/ 126 w 411"/>
                <a:gd name="T49" fmla="*/ 162 h 425"/>
                <a:gd name="T50" fmla="*/ 114 w 411"/>
                <a:gd name="T51" fmla="*/ 165 h 425"/>
                <a:gd name="T52" fmla="*/ 110 w 411"/>
                <a:gd name="T53" fmla="*/ 153 h 425"/>
                <a:gd name="T54" fmla="*/ 97 w 411"/>
                <a:gd name="T55" fmla="*/ 144 h 425"/>
                <a:gd name="T56" fmla="*/ 109 w 411"/>
                <a:gd name="T57" fmla="*/ 136 h 425"/>
                <a:gd name="T58" fmla="*/ 92 w 411"/>
                <a:gd name="T59" fmla="*/ 109 h 425"/>
                <a:gd name="T60" fmla="*/ 56 w 411"/>
                <a:gd name="T61" fmla="*/ 93 h 425"/>
                <a:gd name="T62" fmla="*/ 54 w 411"/>
                <a:gd name="T63" fmla="*/ 68 h 425"/>
                <a:gd name="T64" fmla="*/ 41 w 411"/>
                <a:gd name="T65" fmla="*/ 47 h 425"/>
                <a:gd name="T66" fmla="*/ 25 w 411"/>
                <a:gd name="T67" fmla="*/ 47 h 425"/>
                <a:gd name="T68" fmla="*/ 11 w 411"/>
                <a:gd name="T69" fmla="*/ 29 h 425"/>
                <a:gd name="T70" fmla="*/ 11 w 411"/>
                <a:gd name="T71" fmla="*/ 14 h 425"/>
                <a:gd name="T72" fmla="*/ 0 w 411"/>
                <a:gd name="T73" fmla="*/ 0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1" h="425">
                  <a:moveTo>
                    <a:pt x="0" y="0"/>
                  </a:moveTo>
                  <a:lnTo>
                    <a:pt x="138" y="46"/>
                  </a:lnTo>
                  <a:lnTo>
                    <a:pt x="223" y="118"/>
                  </a:lnTo>
                  <a:lnTo>
                    <a:pt x="258" y="182"/>
                  </a:lnTo>
                  <a:lnTo>
                    <a:pt x="300" y="212"/>
                  </a:lnTo>
                  <a:lnTo>
                    <a:pt x="347" y="225"/>
                  </a:lnTo>
                  <a:lnTo>
                    <a:pt x="365" y="259"/>
                  </a:lnTo>
                  <a:lnTo>
                    <a:pt x="350" y="268"/>
                  </a:lnTo>
                  <a:lnTo>
                    <a:pt x="350" y="292"/>
                  </a:lnTo>
                  <a:lnTo>
                    <a:pt x="393" y="387"/>
                  </a:lnTo>
                  <a:lnTo>
                    <a:pt x="411" y="404"/>
                  </a:lnTo>
                  <a:lnTo>
                    <a:pt x="393" y="425"/>
                  </a:lnTo>
                  <a:lnTo>
                    <a:pt x="369" y="402"/>
                  </a:lnTo>
                  <a:lnTo>
                    <a:pt x="271" y="294"/>
                  </a:lnTo>
                  <a:lnTo>
                    <a:pt x="238" y="296"/>
                  </a:lnTo>
                  <a:lnTo>
                    <a:pt x="237" y="267"/>
                  </a:lnTo>
                  <a:lnTo>
                    <a:pt x="187" y="234"/>
                  </a:lnTo>
                  <a:lnTo>
                    <a:pt x="186" y="208"/>
                  </a:lnTo>
                  <a:lnTo>
                    <a:pt x="178" y="183"/>
                  </a:lnTo>
                  <a:lnTo>
                    <a:pt x="162" y="190"/>
                  </a:lnTo>
                  <a:lnTo>
                    <a:pt x="165" y="221"/>
                  </a:lnTo>
                  <a:lnTo>
                    <a:pt x="153" y="221"/>
                  </a:lnTo>
                  <a:lnTo>
                    <a:pt x="147" y="190"/>
                  </a:lnTo>
                  <a:lnTo>
                    <a:pt x="126" y="171"/>
                  </a:lnTo>
                  <a:lnTo>
                    <a:pt x="126" y="162"/>
                  </a:lnTo>
                  <a:lnTo>
                    <a:pt x="114" y="165"/>
                  </a:lnTo>
                  <a:lnTo>
                    <a:pt x="110" y="153"/>
                  </a:lnTo>
                  <a:lnTo>
                    <a:pt x="97" y="144"/>
                  </a:lnTo>
                  <a:lnTo>
                    <a:pt x="109" y="136"/>
                  </a:lnTo>
                  <a:lnTo>
                    <a:pt x="92" y="109"/>
                  </a:lnTo>
                  <a:lnTo>
                    <a:pt x="56" y="93"/>
                  </a:lnTo>
                  <a:lnTo>
                    <a:pt x="54" y="68"/>
                  </a:lnTo>
                  <a:lnTo>
                    <a:pt x="41" y="47"/>
                  </a:lnTo>
                  <a:lnTo>
                    <a:pt x="25" y="47"/>
                  </a:lnTo>
                  <a:lnTo>
                    <a:pt x="11" y="29"/>
                  </a:lnTo>
                  <a:lnTo>
                    <a:pt x="11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8" name="Åre">
              <a:extLst>
                <a:ext uri="{FF2B5EF4-FFF2-40B4-BE49-F238E27FC236}">
                  <a16:creationId xmlns:a16="http://schemas.microsoft.com/office/drawing/2014/main" id="{00000000-0008-0000-0200-000053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062" y="4948527"/>
              <a:ext cx="1085373" cy="1152189"/>
            </a:xfrm>
            <a:custGeom>
              <a:avLst/>
              <a:gdLst>
                <a:gd name="T0" fmla="*/ 248 w 461"/>
                <a:gd name="T1" fmla="*/ 0 h 488"/>
                <a:gd name="T2" fmla="*/ 266 w 461"/>
                <a:gd name="T3" fmla="*/ 4 h 488"/>
                <a:gd name="T4" fmla="*/ 266 w 461"/>
                <a:gd name="T5" fmla="*/ 84 h 488"/>
                <a:gd name="T6" fmla="*/ 279 w 461"/>
                <a:gd name="T7" fmla="*/ 128 h 488"/>
                <a:gd name="T8" fmla="*/ 292 w 461"/>
                <a:gd name="T9" fmla="*/ 138 h 488"/>
                <a:gd name="T10" fmla="*/ 293 w 461"/>
                <a:gd name="T11" fmla="*/ 179 h 488"/>
                <a:gd name="T12" fmla="*/ 300 w 461"/>
                <a:gd name="T13" fmla="*/ 220 h 488"/>
                <a:gd name="T14" fmla="*/ 299 w 461"/>
                <a:gd name="T15" fmla="*/ 254 h 488"/>
                <a:gd name="T16" fmla="*/ 290 w 461"/>
                <a:gd name="T17" fmla="*/ 265 h 488"/>
                <a:gd name="T18" fmla="*/ 291 w 461"/>
                <a:gd name="T19" fmla="*/ 283 h 488"/>
                <a:gd name="T20" fmla="*/ 312 w 461"/>
                <a:gd name="T21" fmla="*/ 292 h 488"/>
                <a:gd name="T22" fmla="*/ 343 w 461"/>
                <a:gd name="T23" fmla="*/ 316 h 488"/>
                <a:gd name="T24" fmla="*/ 360 w 461"/>
                <a:gd name="T25" fmla="*/ 313 h 488"/>
                <a:gd name="T26" fmla="*/ 394 w 461"/>
                <a:gd name="T27" fmla="*/ 329 h 488"/>
                <a:gd name="T28" fmla="*/ 419 w 461"/>
                <a:gd name="T29" fmla="*/ 378 h 488"/>
                <a:gd name="T30" fmla="*/ 399 w 461"/>
                <a:gd name="T31" fmla="*/ 380 h 488"/>
                <a:gd name="T32" fmla="*/ 415 w 461"/>
                <a:gd name="T33" fmla="*/ 394 h 488"/>
                <a:gd name="T34" fmla="*/ 439 w 461"/>
                <a:gd name="T35" fmla="*/ 402 h 488"/>
                <a:gd name="T36" fmla="*/ 456 w 461"/>
                <a:gd name="T37" fmla="*/ 415 h 488"/>
                <a:gd name="T38" fmla="*/ 461 w 461"/>
                <a:gd name="T39" fmla="*/ 437 h 488"/>
                <a:gd name="T40" fmla="*/ 432 w 461"/>
                <a:gd name="T41" fmla="*/ 448 h 488"/>
                <a:gd name="T42" fmla="*/ 410 w 461"/>
                <a:gd name="T43" fmla="*/ 437 h 488"/>
                <a:gd name="T44" fmla="*/ 335 w 461"/>
                <a:gd name="T45" fmla="*/ 445 h 488"/>
                <a:gd name="T46" fmla="*/ 330 w 461"/>
                <a:gd name="T47" fmla="*/ 436 h 488"/>
                <a:gd name="T48" fmla="*/ 293 w 461"/>
                <a:gd name="T49" fmla="*/ 435 h 488"/>
                <a:gd name="T50" fmla="*/ 266 w 461"/>
                <a:gd name="T51" fmla="*/ 445 h 488"/>
                <a:gd name="T52" fmla="*/ 246 w 461"/>
                <a:gd name="T53" fmla="*/ 440 h 488"/>
                <a:gd name="T54" fmla="*/ 207 w 461"/>
                <a:gd name="T55" fmla="*/ 469 h 488"/>
                <a:gd name="T56" fmla="*/ 123 w 461"/>
                <a:gd name="T57" fmla="*/ 462 h 488"/>
                <a:gd name="T58" fmla="*/ 13 w 461"/>
                <a:gd name="T59" fmla="*/ 488 h 488"/>
                <a:gd name="T60" fmla="*/ 38 w 461"/>
                <a:gd name="T61" fmla="*/ 452 h 488"/>
                <a:gd name="T62" fmla="*/ 0 w 461"/>
                <a:gd name="T63" fmla="*/ 337 h 488"/>
                <a:gd name="T64" fmla="*/ 50 w 461"/>
                <a:gd name="T65" fmla="*/ 254 h 488"/>
                <a:gd name="T66" fmla="*/ 40 w 461"/>
                <a:gd name="T67" fmla="*/ 206 h 488"/>
                <a:gd name="T68" fmla="*/ 68 w 461"/>
                <a:gd name="T69" fmla="*/ 176 h 488"/>
                <a:gd name="T70" fmla="*/ 74 w 461"/>
                <a:gd name="T71" fmla="*/ 151 h 488"/>
                <a:gd name="T72" fmla="*/ 88 w 461"/>
                <a:gd name="T73" fmla="*/ 138 h 488"/>
                <a:gd name="T74" fmla="*/ 148 w 461"/>
                <a:gd name="T75" fmla="*/ 50 h 488"/>
                <a:gd name="T76" fmla="*/ 189 w 461"/>
                <a:gd name="T77" fmla="*/ 17 h 488"/>
                <a:gd name="T78" fmla="*/ 248 w 461"/>
                <a:gd name="T79" fmla="*/ 0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61" h="488">
                  <a:moveTo>
                    <a:pt x="248" y="0"/>
                  </a:moveTo>
                  <a:lnTo>
                    <a:pt x="266" y="4"/>
                  </a:lnTo>
                  <a:lnTo>
                    <a:pt x="266" y="84"/>
                  </a:lnTo>
                  <a:lnTo>
                    <a:pt x="279" y="128"/>
                  </a:lnTo>
                  <a:lnTo>
                    <a:pt x="292" y="138"/>
                  </a:lnTo>
                  <a:lnTo>
                    <a:pt x="293" y="179"/>
                  </a:lnTo>
                  <a:lnTo>
                    <a:pt x="300" y="220"/>
                  </a:lnTo>
                  <a:lnTo>
                    <a:pt x="299" y="254"/>
                  </a:lnTo>
                  <a:lnTo>
                    <a:pt x="290" y="265"/>
                  </a:lnTo>
                  <a:lnTo>
                    <a:pt x="291" y="283"/>
                  </a:lnTo>
                  <a:lnTo>
                    <a:pt x="312" y="292"/>
                  </a:lnTo>
                  <a:lnTo>
                    <a:pt x="343" y="316"/>
                  </a:lnTo>
                  <a:lnTo>
                    <a:pt x="360" y="313"/>
                  </a:lnTo>
                  <a:lnTo>
                    <a:pt x="394" y="329"/>
                  </a:lnTo>
                  <a:lnTo>
                    <a:pt x="419" y="378"/>
                  </a:lnTo>
                  <a:lnTo>
                    <a:pt x="399" y="380"/>
                  </a:lnTo>
                  <a:lnTo>
                    <a:pt x="415" y="394"/>
                  </a:lnTo>
                  <a:lnTo>
                    <a:pt x="439" y="402"/>
                  </a:lnTo>
                  <a:lnTo>
                    <a:pt x="456" y="415"/>
                  </a:lnTo>
                  <a:lnTo>
                    <a:pt x="461" y="437"/>
                  </a:lnTo>
                  <a:lnTo>
                    <a:pt x="432" y="448"/>
                  </a:lnTo>
                  <a:lnTo>
                    <a:pt x="410" y="437"/>
                  </a:lnTo>
                  <a:lnTo>
                    <a:pt x="335" y="445"/>
                  </a:lnTo>
                  <a:lnTo>
                    <a:pt x="330" y="436"/>
                  </a:lnTo>
                  <a:lnTo>
                    <a:pt x="293" y="435"/>
                  </a:lnTo>
                  <a:lnTo>
                    <a:pt x="266" y="445"/>
                  </a:lnTo>
                  <a:lnTo>
                    <a:pt x="246" y="440"/>
                  </a:lnTo>
                  <a:lnTo>
                    <a:pt x="207" y="469"/>
                  </a:lnTo>
                  <a:lnTo>
                    <a:pt x="123" y="462"/>
                  </a:lnTo>
                  <a:lnTo>
                    <a:pt x="13" y="488"/>
                  </a:lnTo>
                  <a:lnTo>
                    <a:pt x="38" y="452"/>
                  </a:lnTo>
                  <a:lnTo>
                    <a:pt x="0" y="337"/>
                  </a:lnTo>
                  <a:lnTo>
                    <a:pt x="50" y="254"/>
                  </a:lnTo>
                  <a:lnTo>
                    <a:pt x="40" y="206"/>
                  </a:lnTo>
                  <a:lnTo>
                    <a:pt x="68" y="176"/>
                  </a:lnTo>
                  <a:lnTo>
                    <a:pt x="74" y="151"/>
                  </a:lnTo>
                  <a:lnTo>
                    <a:pt x="88" y="138"/>
                  </a:lnTo>
                  <a:lnTo>
                    <a:pt x="148" y="50"/>
                  </a:lnTo>
                  <a:lnTo>
                    <a:pt x="189" y="17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39" name="Strömsund">
              <a:extLst>
                <a:ext uri="{FF2B5EF4-FFF2-40B4-BE49-F238E27FC236}">
                  <a16:creationId xmlns:a16="http://schemas.microsoft.com/office/drawing/2014/main" id="{00000000-0008-0000-0200-000054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8686" y="3945775"/>
              <a:ext cx="1333164" cy="1751485"/>
            </a:xfrm>
            <a:custGeom>
              <a:avLst/>
              <a:gdLst>
                <a:gd name="T0" fmla="*/ 177 w 566"/>
                <a:gd name="T1" fmla="*/ 44 h 742"/>
                <a:gd name="T2" fmla="*/ 208 w 566"/>
                <a:gd name="T3" fmla="*/ 74 h 742"/>
                <a:gd name="T4" fmla="*/ 222 w 566"/>
                <a:gd name="T5" fmla="*/ 107 h 742"/>
                <a:gd name="T6" fmla="*/ 251 w 566"/>
                <a:gd name="T7" fmla="*/ 128 h 742"/>
                <a:gd name="T8" fmla="*/ 289 w 566"/>
                <a:gd name="T9" fmla="*/ 169 h 742"/>
                <a:gd name="T10" fmla="*/ 294 w 566"/>
                <a:gd name="T11" fmla="*/ 204 h 742"/>
                <a:gd name="T12" fmla="*/ 311 w 566"/>
                <a:gd name="T13" fmla="*/ 225 h 742"/>
                <a:gd name="T14" fmla="*/ 323 w 566"/>
                <a:gd name="T15" fmla="*/ 231 h 742"/>
                <a:gd name="T16" fmla="*/ 350 w 566"/>
                <a:gd name="T17" fmla="*/ 281 h 742"/>
                <a:gd name="T18" fmla="*/ 359 w 566"/>
                <a:gd name="T19" fmla="*/ 250 h 742"/>
                <a:gd name="T20" fmla="*/ 383 w 566"/>
                <a:gd name="T21" fmla="*/ 268 h 742"/>
                <a:gd name="T22" fmla="*/ 434 w 566"/>
                <a:gd name="T23" fmla="*/ 327 h 742"/>
                <a:gd name="T24" fmla="*/ 435 w 566"/>
                <a:gd name="T25" fmla="*/ 356 h 742"/>
                <a:gd name="T26" fmla="*/ 566 w 566"/>
                <a:gd name="T27" fmla="*/ 462 h 742"/>
                <a:gd name="T28" fmla="*/ 539 w 566"/>
                <a:gd name="T29" fmla="*/ 546 h 742"/>
                <a:gd name="T30" fmla="*/ 502 w 566"/>
                <a:gd name="T31" fmla="*/ 610 h 742"/>
                <a:gd name="T32" fmla="*/ 479 w 566"/>
                <a:gd name="T33" fmla="*/ 612 h 742"/>
                <a:gd name="T34" fmla="*/ 429 w 566"/>
                <a:gd name="T35" fmla="*/ 616 h 742"/>
                <a:gd name="T36" fmla="*/ 393 w 566"/>
                <a:gd name="T37" fmla="*/ 610 h 742"/>
                <a:gd name="T38" fmla="*/ 426 w 566"/>
                <a:gd name="T39" fmla="*/ 675 h 742"/>
                <a:gd name="T40" fmla="*/ 366 w 566"/>
                <a:gd name="T41" fmla="*/ 700 h 742"/>
                <a:gd name="T42" fmla="*/ 333 w 566"/>
                <a:gd name="T43" fmla="*/ 739 h 742"/>
                <a:gd name="T44" fmla="*/ 302 w 566"/>
                <a:gd name="T45" fmla="*/ 717 h 742"/>
                <a:gd name="T46" fmla="*/ 256 w 566"/>
                <a:gd name="T47" fmla="*/ 692 h 742"/>
                <a:gd name="T48" fmla="*/ 257 w 566"/>
                <a:gd name="T49" fmla="*/ 670 h 742"/>
                <a:gd name="T50" fmla="*/ 223 w 566"/>
                <a:gd name="T51" fmla="*/ 583 h 742"/>
                <a:gd name="T52" fmla="*/ 255 w 566"/>
                <a:gd name="T53" fmla="*/ 534 h 742"/>
                <a:gd name="T54" fmla="*/ 234 w 566"/>
                <a:gd name="T55" fmla="*/ 502 h 742"/>
                <a:gd name="T56" fmla="*/ 236 w 566"/>
                <a:gd name="T57" fmla="*/ 453 h 742"/>
                <a:gd name="T58" fmla="*/ 219 w 566"/>
                <a:gd name="T59" fmla="*/ 419 h 742"/>
                <a:gd name="T60" fmla="*/ 104 w 566"/>
                <a:gd name="T61" fmla="*/ 326 h 742"/>
                <a:gd name="T62" fmla="*/ 83 w 566"/>
                <a:gd name="T63" fmla="*/ 275 h 742"/>
                <a:gd name="T64" fmla="*/ 45 w 566"/>
                <a:gd name="T65" fmla="*/ 255 h 742"/>
                <a:gd name="T66" fmla="*/ 104 w 566"/>
                <a:gd name="T67" fmla="*/ 26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6" h="742">
                  <a:moveTo>
                    <a:pt x="126" y="0"/>
                  </a:moveTo>
                  <a:lnTo>
                    <a:pt x="177" y="44"/>
                  </a:lnTo>
                  <a:lnTo>
                    <a:pt x="188" y="47"/>
                  </a:lnTo>
                  <a:lnTo>
                    <a:pt x="208" y="74"/>
                  </a:lnTo>
                  <a:lnTo>
                    <a:pt x="208" y="89"/>
                  </a:lnTo>
                  <a:lnTo>
                    <a:pt x="222" y="107"/>
                  </a:lnTo>
                  <a:lnTo>
                    <a:pt x="238" y="107"/>
                  </a:lnTo>
                  <a:lnTo>
                    <a:pt x="251" y="128"/>
                  </a:lnTo>
                  <a:lnTo>
                    <a:pt x="253" y="153"/>
                  </a:lnTo>
                  <a:lnTo>
                    <a:pt x="289" y="169"/>
                  </a:lnTo>
                  <a:lnTo>
                    <a:pt x="306" y="196"/>
                  </a:lnTo>
                  <a:lnTo>
                    <a:pt x="294" y="204"/>
                  </a:lnTo>
                  <a:lnTo>
                    <a:pt x="307" y="213"/>
                  </a:lnTo>
                  <a:lnTo>
                    <a:pt x="311" y="225"/>
                  </a:lnTo>
                  <a:lnTo>
                    <a:pt x="323" y="222"/>
                  </a:lnTo>
                  <a:lnTo>
                    <a:pt x="323" y="231"/>
                  </a:lnTo>
                  <a:lnTo>
                    <a:pt x="344" y="250"/>
                  </a:lnTo>
                  <a:lnTo>
                    <a:pt x="350" y="281"/>
                  </a:lnTo>
                  <a:lnTo>
                    <a:pt x="362" y="281"/>
                  </a:lnTo>
                  <a:lnTo>
                    <a:pt x="359" y="250"/>
                  </a:lnTo>
                  <a:lnTo>
                    <a:pt x="375" y="243"/>
                  </a:lnTo>
                  <a:lnTo>
                    <a:pt x="383" y="268"/>
                  </a:lnTo>
                  <a:lnTo>
                    <a:pt x="384" y="294"/>
                  </a:lnTo>
                  <a:lnTo>
                    <a:pt x="434" y="327"/>
                  </a:lnTo>
                  <a:lnTo>
                    <a:pt x="435" y="356"/>
                  </a:lnTo>
                  <a:lnTo>
                    <a:pt x="435" y="356"/>
                  </a:lnTo>
                  <a:lnTo>
                    <a:pt x="468" y="354"/>
                  </a:lnTo>
                  <a:lnTo>
                    <a:pt x="566" y="462"/>
                  </a:lnTo>
                  <a:lnTo>
                    <a:pt x="541" y="517"/>
                  </a:lnTo>
                  <a:lnTo>
                    <a:pt x="539" y="546"/>
                  </a:lnTo>
                  <a:lnTo>
                    <a:pt x="548" y="589"/>
                  </a:lnTo>
                  <a:lnTo>
                    <a:pt x="502" y="610"/>
                  </a:lnTo>
                  <a:lnTo>
                    <a:pt x="489" y="603"/>
                  </a:lnTo>
                  <a:lnTo>
                    <a:pt x="479" y="612"/>
                  </a:lnTo>
                  <a:lnTo>
                    <a:pt x="450" y="601"/>
                  </a:lnTo>
                  <a:lnTo>
                    <a:pt x="429" y="616"/>
                  </a:lnTo>
                  <a:lnTo>
                    <a:pt x="408" y="604"/>
                  </a:lnTo>
                  <a:lnTo>
                    <a:pt x="393" y="610"/>
                  </a:lnTo>
                  <a:lnTo>
                    <a:pt x="430" y="655"/>
                  </a:lnTo>
                  <a:lnTo>
                    <a:pt x="426" y="675"/>
                  </a:lnTo>
                  <a:lnTo>
                    <a:pt x="390" y="675"/>
                  </a:lnTo>
                  <a:lnTo>
                    <a:pt x="366" y="700"/>
                  </a:lnTo>
                  <a:lnTo>
                    <a:pt x="346" y="708"/>
                  </a:lnTo>
                  <a:lnTo>
                    <a:pt x="333" y="739"/>
                  </a:lnTo>
                  <a:lnTo>
                    <a:pt x="318" y="742"/>
                  </a:lnTo>
                  <a:lnTo>
                    <a:pt x="302" y="717"/>
                  </a:lnTo>
                  <a:lnTo>
                    <a:pt x="268" y="688"/>
                  </a:lnTo>
                  <a:lnTo>
                    <a:pt x="256" y="692"/>
                  </a:lnTo>
                  <a:lnTo>
                    <a:pt x="249" y="684"/>
                  </a:lnTo>
                  <a:lnTo>
                    <a:pt x="257" y="670"/>
                  </a:lnTo>
                  <a:lnTo>
                    <a:pt x="226" y="640"/>
                  </a:lnTo>
                  <a:lnTo>
                    <a:pt x="223" y="583"/>
                  </a:lnTo>
                  <a:lnTo>
                    <a:pt x="229" y="555"/>
                  </a:lnTo>
                  <a:lnTo>
                    <a:pt x="255" y="534"/>
                  </a:lnTo>
                  <a:lnTo>
                    <a:pt x="248" y="509"/>
                  </a:lnTo>
                  <a:lnTo>
                    <a:pt x="234" y="502"/>
                  </a:lnTo>
                  <a:lnTo>
                    <a:pt x="225" y="462"/>
                  </a:lnTo>
                  <a:lnTo>
                    <a:pt x="236" y="453"/>
                  </a:lnTo>
                  <a:lnTo>
                    <a:pt x="229" y="424"/>
                  </a:lnTo>
                  <a:lnTo>
                    <a:pt x="219" y="419"/>
                  </a:lnTo>
                  <a:lnTo>
                    <a:pt x="200" y="350"/>
                  </a:lnTo>
                  <a:lnTo>
                    <a:pt x="104" y="326"/>
                  </a:lnTo>
                  <a:lnTo>
                    <a:pt x="83" y="301"/>
                  </a:lnTo>
                  <a:lnTo>
                    <a:pt x="83" y="275"/>
                  </a:lnTo>
                  <a:lnTo>
                    <a:pt x="74" y="264"/>
                  </a:lnTo>
                  <a:lnTo>
                    <a:pt x="45" y="255"/>
                  </a:lnTo>
                  <a:lnTo>
                    <a:pt x="0" y="221"/>
                  </a:lnTo>
                  <a:lnTo>
                    <a:pt x="104" y="26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40" name="Krokom">
              <a:extLst>
                <a:ext uri="{FF2B5EF4-FFF2-40B4-BE49-F238E27FC236}">
                  <a16:creationId xmlns:a16="http://schemas.microsoft.com/office/drawing/2014/main" id="{00000000-0008-0000-0200-000055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4797" y="4656249"/>
              <a:ext cx="785665" cy="1175076"/>
            </a:xfrm>
            <a:custGeom>
              <a:avLst/>
              <a:gdLst>
                <a:gd name="T0" fmla="*/ 162 w 334"/>
                <a:gd name="T1" fmla="*/ 0 h 498"/>
                <a:gd name="T2" fmla="*/ 183 w 334"/>
                <a:gd name="T3" fmla="*/ 25 h 498"/>
                <a:gd name="T4" fmla="*/ 279 w 334"/>
                <a:gd name="T5" fmla="*/ 49 h 498"/>
                <a:gd name="T6" fmla="*/ 298 w 334"/>
                <a:gd name="T7" fmla="*/ 118 h 498"/>
                <a:gd name="T8" fmla="*/ 308 w 334"/>
                <a:gd name="T9" fmla="*/ 123 h 498"/>
                <a:gd name="T10" fmla="*/ 315 w 334"/>
                <a:gd name="T11" fmla="*/ 152 h 498"/>
                <a:gd name="T12" fmla="*/ 304 w 334"/>
                <a:gd name="T13" fmla="*/ 161 h 498"/>
                <a:gd name="T14" fmla="*/ 313 w 334"/>
                <a:gd name="T15" fmla="*/ 201 h 498"/>
                <a:gd name="T16" fmla="*/ 327 w 334"/>
                <a:gd name="T17" fmla="*/ 208 h 498"/>
                <a:gd name="T18" fmla="*/ 334 w 334"/>
                <a:gd name="T19" fmla="*/ 233 h 498"/>
                <a:gd name="T20" fmla="*/ 308 w 334"/>
                <a:gd name="T21" fmla="*/ 254 h 498"/>
                <a:gd name="T22" fmla="*/ 302 w 334"/>
                <a:gd name="T23" fmla="*/ 282 h 498"/>
                <a:gd name="T24" fmla="*/ 305 w 334"/>
                <a:gd name="T25" fmla="*/ 339 h 498"/>
                <a:gd name="T26" fmla="*/ 294 w 334"/>
                <a:gd name="T27" fmla="*/ 348 h 498"/>
                <a:gd name="T28" fmla="*/ 277 w 334"/>
                <a:gd name="T29" fmla="*/ 341 h 498"/>
                <a:gd name="T30" fmla="*/ 267 w 334"/>
                <a:gd name="T31" fmla="*/ 357 h 498"/>
                <a:gd name="T32" fmla="*/ 232 w 334"/>
                <a:gd name="T33" fmla="*/ 345 h 498"/>
                <a:gd name="T34" fmla="*/ 237 w 334"/>
                <a:gd name="T35" fmla="*/ 381 h 498"/>
                <a:gd name="T36" fmla="*/ 225 w 334"/>
                <a:gd name="T37" fmla="*/ 399 h 498"/>
                <a:gd name="T38" fmla="*/ 251 w 334"/>
                <a:gd name="T39" fmla="*/ 438 h 498"/>
                <a:gd name="T40" fmla="*/ 250 w 334"/>
                <a:gd name="T41" fmla="*/ 457 h 498"/>
                <a:gd name="T42" fmla="*/ 271 w 334"/>
                <a:gd name="T43" fmla="*/ 462 h 498"/>
                <a:gd name="T44" fmla="*/ 267 w 334"/>
                <a:gd name="T45" fmla="*/ 496 h 498"/>
                <a:gd name="T46" fmla="*/ 238 w 334"/>
                <a:gd name="T47" fmla="*/ 498 h 498"/>
                <a:gd name="T48" fmla="*/ 219 w 334"/>
                <a:gd name="T49" fmla="*/ 485 h 498"/>
                <a:gd name="T50" fmla="*/ 205 w 334"/>
                <a:gd name="T51" fmla="*/ 489 h 498"/>
                <a:gd name="T52" fmla="*/ 186 w 334"/>
                <a:gd name="T53" fmla="*/ 472 h 498"/>
                <a:gd name="T54" fmla="*/ 158 w 334"/>
                <a:gd name="T55" fmla="*/ 462 h 498"/>
                <a:gd name="T56" fmla="*/ 128 w 334"/>
                <a:gd name="T57" fmla="*/ 453 h 498"/>
                <a:gd name="T58" fmla="*/ 94 w 334"/>
                <a:gd name="T59" fmla="*/ 437 h 498"/>
                <a:gd name="T60" fmla="*/ 77 w 334"/>
                <a:gd name="T61" fmla="*/ 440 h 498"/>
                <a:gd name="T62" fmla="*/ 46 w 334"/>
                <a:gd name="T63" fmla="*/ 416 h 498"/>
                <a:gd name="T64" fmla="*/ 25 w 334"/>
                <a:gd name="T65" fmla="*/ 407 h 498"/>
                <a:gd name="T66" fmla="*/ 24 w 334"/>
                <a:gd name="T67" fmla="*/ 389 h 498"/>
                <a:gd name="T68" fmla="*/ 33 w 334"/>
                <a:gd name="T69" fmla="*/ 378 h 498"/>
                <a:gd name="T70" fmla="*/ 34 w 334"/>
                <a:gd name="T71" fmla="*/ 344 h 498"/>
                <a:gd name="T72" fmla="*/ 27 w 334"/>
                <a:gd name="T73" fmla="*/ 303 h 498"/>
                <a:gd name="T74" fmla="*/ 26 w 334"/>
                <a:gd name="T75" fmla="*/ 262 h 498"/>
                <a:gd name="T76" fmla="*/ 13 w 334"/>
                <a:gd name="T77" fmla="*/ 252 h 498"/>
                <a:gd name="T78" fmla="*/ 0 w 334"/>
                <a:gd name="T79" fmla="*/ 208 h 498"/>
                <a:gd name="T80" fmla="*/ 0 w 334"/>
                <a:gd name="T81" fmla="*/ 128 h 498"/>
                <a:gd name="T82" fmla="*/ 79 w 334"/>
                <a:gd name="T83" fmla="*/ 146 h 498"/>
                <a:gd name="T84" fmla="*/ 126 w 334"/>
                <a:gd name="T85" fmla="*/ 162 h 498"/>
                <a:gd name="T86" fmla="*/ 166 w 334"/>
                <a:gd name="T87" fmla="*/ 86 h 498"/>
                <a:gd name="T88" fmla="*/ 162 w 334"/>
                <a:gd name="T89" fmla="*/ 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34" h="498">
                  <a:moveTo>
                    <a:pt x="162" y="0"/>
                  </a:moveTo>
                  <a:lnTo>
                    <a:pt x="183" y="25"/>
                  </a:lnTo>
                  <a:lnTo>
                    <a:pt x="279" y="49"/>
                  </a:lnTo>
                  <a:lnTo>
                    <a:pt x="298" y="118"/>
                  </a:lnTo>
                  <a:lnTo>
                    <a:pt x="308" y="123"/>
                  </a:lnTo>
                  <a:lnTo>
                    <a:pt x="315" y="152"/>
                  </a:lnTo>
                  <a:lnTo>
                    <a:pt x="304" y="161"/>
                  </a:lnTo>
                  <a:lnTo>
                    <a:pt x="313" y="201"/>
                  </a:lnTo>
                  <a:lnTo>
                    <a:pt x="327" y="208"/>
                  </a:lnTo>
                  <a:lnTo>
                    <a:pt x="334" y="233"/>
                  </a:lnTo>
                  <a:lnTo>
                    <a:pt x="308" y="254"/>
                  </a:lnTo>
                  <a:lnTo>
                    <a:pt x="302" y="282"/>
                  </a:lnTo>
                  <a:lnTo>
                    <a:pt x="305" y="339"/>
                  </a:lnTo>
                  <a:lnTo>
                    <a:pt x="294" y="348"/>
                  </a:lnTo>
                  <a:lnTo>
                    <a:pt x="277" y="341"/>
                  </a:lnTo>
                  <a:lnTo>
                    <a:pt x="267" y="357"/>
                  </a:lnTo>
                  <a:lnTo>
                    <a:pt x="232" y="345"/>
                  </a:lnTo>
                  <a:lnTo>
                    <a:pt x="237" y="381"/>
                  </a:lnTo>
                  <a:lnTo>
                    <a:pt x="225" y="399"/>
                  </a:lnTo>
                  <a:lnTo>
                    <a:pt x="251" y="438"/>
                  </a:lnTo>
                  <a:lnTo>
                    <a:pt x="250" y="457"/>
                  </a:lnTo>
                  <a:lnTo>
                    <a:pt x="271" y="462"/>
                  </a:lnTo>
                  <a:lnTo>
                    <a:pt x="267" y="496"/>
                  </a:lnTo>
                  <a:lnTo>
                    <a:pt x="238" y="498"/>
                  </a:lnTo>
                  <a:lnTo>
                    <a:pt x="219" y="485"/>
                  </a:lnTo>
                  <a:lnTo>
                    <a:pt x="205" y="489"/>
                  </a:lnTo>
                  <a:lnTo>
                    <a:pt x="186" y="472"/>
                  </a:lnTo>
                  <a:lnTo>
                    <a:pt x="158" y="462"/>
                  </a:lnTo>
                  <a:lnTo>
                    <a:pt x="128" y="453"/>
                  </a:lnTo>
                  <a:lnTo>
                    <a:pt x="94" y="437"/>
                  </a:lnTo>
                  <a:lnTo>
                    <a:pt x="77" y="440"/>
                  </a:lnTo>
                  <a:lnTo>
                    <a:pt x="46" y="416"/>
                  </a:lnTo>
                  <a:lnTo>
                    <a:pt x="25" y="407"/>
                  </a:lnTo>
                  <a:lnTo>
                    <a:pt x="24" y="389"/>
                  </a:lnTo>
                  <a:lnTo>
                    <a:pt x="33" y="378"/>
                  </a:lnTo>
                  <a:lnTo>
                    <a:pt x="34" y="344"/>
                  </a:lnTo>
                  <a:lnTo>
                    <a:pt x="27" y="303"/>
                  </a:lnTo>
                  <a:lnTo>
                    <a:pt x="26" y="262"/>
                  </a:lnTo>
                  <a:lnTo>
                    <a:pt x="13" y="252"/>
                  </a:lnTo>
                  <a:lnTo>
                    <a:pt x="0" y="208"/>
                  </a:lnTo>
                  <a:lnTo>
                    <a:pt x="0" y="128"/>
                  </a:lnTo>
                  <a:lnTo>
                    <a:pt x="79" y="146"/>
                  </a:lnTo>
                  <a:lnTo>
                    <a:pt x="126" y="162"/>
                  </a:lnTo>
                  <a:lnTo>
                    <a:pt x="166" y="86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41" name="Ånge">
              <a:extLst>
                <a:ext uri="{FF2B5EF4-FFF2-40B4-BE49-F238E27FC236}">
                  <a16:creationId xmlns:a16="http://schemas.microsoft.com/office/drawing/2014/main" id="{00000000-0008-0000-0200-000056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8866" y="6324782"/>
              <a:ext cx="818704" cy="469940"/>
            </a:xfrm>
            <a:custGeom>
              <a:avLst/>
              <a:gdLst>
                <a:gd name="T0" fmla="*/ 290 w 348"/>
                <a:gd name="T1" fmla="*/ 0 h 199"/>
                <a:gd name="T2" fmla="*/ 311 w 348"/>
                <a:gd name="T3" fmla="*/ 5 h 199"/>
                <a:gd name="T4" fmla="*/ 315 w 348"/>
                <a:gd name="T5" fmla="*/ 23 h 199"/>
                <a:gd name="T6" fmla="*/ 348 w 348"/>
                <a:gd name="T7" fmla="*/ 49 h 199"/>
                <a:gd name="T8" fmla="*/ 328 w 348"/>
                <a:gd name="T9" fmla="*/ 86 h 199"/>
                <a:gd name="T10" fmla="*/ 323 w 348"/>
                <a:gd name="T11" fmla="*/ 112 h 199"/>
                <a:gd name="T12" fmla="*/ 331 w 348"/>
                <a:gd name="T13" fmla="*/ 123 h 199"/>
                <a:gd name="T14" fmla="*/ 331 w 348"/>
                <a:gd name="T15" fmla="*/ 123 h 199"/>
                <a:gd name="T16" fmla="*/ 320 w 348"/>
                <a:gd name="T17" fmla="*/ 142 h 199"/>
                <a:gd name="T18" fmla="*/ 321 w 348"/>
                <a:gd name="T19" fmla="*/ 157 h 199"/>
                <a:gd name="T20" fmla="*/ 286 w 348"/>
                <a:gd name="T21" fmla="*/ 197 h 199"/>
                <a:gd name="T22" fmla="*/ 251 w 348"/>
                <a:gd name="T23" fmla="*/ 199 h 199"/>
                <a:gd name="T24" fmla="*/ 244 w 348"/>
                <a:gd name="T25" fmla="*/ 188 h 199"/>
                <a:gd name="T26" fmla="*/ 164 w 348"/>
                <a:gd name="T27" fmla="*/ 153 h 199"/>
                <a:gd name="T28" fmla="*/ 137 w 348"/>
                <a:gd name="T29" fmla="*/ 155 h 199"/>
                <a:gd name="T30" fmla="*/ 106 w 348"/>
                <a:gd name="T31" fmla="*/ 183 h 199"/>
                <a:gd name="T32" fmla="*/ 95 w 348"/>
                <a:gd name="T33" fmla="*/ 175 h 199"/>
                <a:gd name="T34" fmla="*/ 71 w 348"/>
                <a:gd name="T35" fmla="*/ 191 h 199"/>
                <a:gd name="T36" fmla="*/ 31 w 348"/>
                <a:gd name="T37" fmla="*/ 166 h 199"/>
                <a:gd name="T38" fmla="*/ 15 w 348"/>
                <a:gd name="T39" fmla="*/ 133 h 199"/>
                <a:gd name="T40" fmla="*/ 2 w 348"/>
                <a:gd name="T41" fmla="*/ 128 h 199"/>
                <a:gd name="T42" fmla="*/ 0 w 348"/>
                <a:gd name="T43" fmla="*/ 107 h 199"/>
                <a:gd name="T44" fmla="*/ 7 w 348"/>
                <a:gd name="T45" fmla="*/ 106 h 199"/>
                <a:gd name="T46" fmla="*/ 2 w 348"/>
                <a:gd name="T47" fmla="*/ 74 h 199"/>
                <a:gd name="T48" fmla="*/ 2 w 348"/>
                <a:gd name="T49" fmla="*/ 49 h 199"/>
                <a:gd name="T50" fmla="*/ 26 w 348"/>
                <a:gd name="T51" fmla="*/ 45 h 199"/>
                <a:gd name="T52" fmla="*/ 57 w 348"/>
                <a:gd name="T53" fmla="*/ 49 h 199"/>
                <a:gd name="T54" fmla="*/ 70 w 348"/>
                <a:gd name="T55" fmla="*/ 62 h 199"/>
                <a:gd name="T56" fmla="*/ 92 w 348"/>
                <a:gd name="T57" fmla="*/ 47 h 199"/>
                <a:gd name="T58" fmla="*/ 160 w 348"/>
                <a:gd name="T59" fmla="*/ 38 h 199"/>
                <a:gd name="T60" fmla="*/ 231 w 348"/>
                <a:gd name="T61" fmla="*/ 2 h 199"/>
                <a:gd name="T62" fmla="*/ 264 w 348"/>
                <a:gd name="T63" fmla="*/ 9 h 199"/>
                <a:gd name="T64" fmla="*/ 290 w 348"/>
                <a:gd name="T6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8" h="199">
                  <a:moveTo>
                    <a:pt x="290" y="0"/>
                  </a:moveTo>
                  <a:lnTo>
                    <a:pt x="311" y="5"/>
                  </a:lnTo>
                  <a:lnTo>
                    <a:pt x="315" y="23"/>
                  </a:lnTo>
                  <a:lnTo>
                    <a:pt x="348" y="49"/>
                  </a:lnTo>
                  <a:lnTo>
                    <a:pt x="328" y="86"/>
                  </a:lnTo>
                  <a:lnTo>
                    <a:pt x="323" y="112"/>
                  </a:lnTo>
                  <a:lnTo>
                    <a:pt x="331" y="123"/>
                  </a:lnTo>
                  <a:lnTo>
                    <a:pt x="331" y="123"/>
                  </a:lnTo>
                  <a:lnTo>
                    <a:pt x="320" y="142"/>
                  </a:lnTo>
                  <a:lnTo>
                    <a:pt x="321" y="157"/>
                  </a:lnTo>
                  <a:lnTo>
                    <a:pt x="286" y="197"/>
                  </a:lnTo>
                  <a:lnTo>
                    <a:pt x="251" y="199"/>
                  </a:lnTo>
                  <a:lnTo>
                    <a:pt x="244" y="188"/>
                  </a:lnTo>
                  <a:lnTo>
                    <a:pt x="164" y="153"/>
                  </a:lnTo>
                  <a:lnTo>
                    <a:pt x="137" y="155"/>
                  </a:lnTo>
                  <a:lnTo>
                    <a:pt x="106" y="183"/>
                  </a:lnTo>
                  <a:lnTo>
                    <a:pt x="95" y="175"/>
                  </a:lnTo>
                  <a:lnTo>
                    <a:pt x="71" y="191"/>
                  </a:lnTo>
                  <a:lnTo>
                    <a:pt x="31" y="166"/>
                  </a:lnTo>
                  <a:lnTo>
                    <a:pt x="15" y="133"/>
                  </a:lnTo>
                  <a:lnTo>
                    <a:pt x="2" y="128"/>
                  </a:lnTo>
                  <a:lnTo>
                    <a:pt x="0" y="107"/>
                  </a:lnTo>
                  <a:lnTo>
                    <a:pt x="7" y="106"/>
                  </a:lnTo>
                  <a:lnTo>
                    <a:pt x="2" y="74"/>
                  </a:lnTo>
                  <a:lnTo>
                    <a:pt x="2" y="49"/>
                  </a:lnTo>
                  <a:lnTo>
                    <a:pt x="26" y="45"/>
                  </a:lnTo>
                  <a:lnTo>
                    <a:pt x="57" y="49"/>
                  </a:lnTo>
                  <a:lnTo>
                    <a:pt x="70" y="62"/>
                  </a:lnTo>
                  <a:lnTo>
                    <a:pt x="92" y="47"/>
                  </a:lnTo>
                  <a:lnTo>
                    <a:pt x="160" y="38"/>
                  </a:lnTo>
                  <a:lnTo>
                    <a:pt x="231" y="2"/>
                  </a:lnTo>
                  <a:lnTo>
                    <a:pt x="264" y="9"/>
                  </a:lnTo>
                  <a:lnTo>
                    <a:pt x="290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42" name="Östersund">
              <a:extLst>
                <a:ext uri="{FF2B5EF4-FFF2-40B4-BE49-F238E27FC236}">
                  <a16:creationId xmlns:a16="http://schemas.microsoft.com/office/drawing/2014/main" id="{00000000-0008-0000-0200-000057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5473" y="5456097"/>
              <a:ext cx="502476" cy="684602"/>
            </a:xfrm>
            <a:custGeom>
              <a:avLst/>
              <a:gdLst>
                <a:gd name="T0" fmla="*/ 96 w 214"/>
                <a:gd name="T1" fmla="*/ 0 h 290"/>
                <a:gd name="T2" fmla="*/ 127 w 214"/>
                <a:gd name="T3" fmla="*/ 30 h 290"/>
                <a:gd name="T4" fmla="*/ 119 w 214"/>
                <a:gd name="T5" fmla="*/ 44 h 290"/>
                <a:gd name="T6" fmla="*/ 126 w 214"/>
                <a:gd name="T7" fmla="*/ 52 h 290"/>
                <a:gd name="T8" fmla="*/ 138 w 214"/>
                <a:gd name="T9" fmla="*/ 48 h 290"/>
                <a:gd name="T10" fmla="*/ 172 w 214"/>
                <a:gd name="T11" fmla="*/ 77 h 290"/>
                <a:gd name="T12" fmla="*/ 188 w 214"/>
                <a:gd name="T13" fmla="*/ 102 h 290"/>
                <a:gd name="T14" fmla="*/ 203 w 214"/>
                <a:gd name="T15" fmla="*/ 99 h 290"/>
                <a:gd name="T16" fmla="*/ 214 w 214"/>
                <a:gd name="T17" fmla="*/ 120 h 290"/>
                <a:gd name="T18" fmla="*/ 199 w 214"/>
                <a:gd name="T19" fmla="*/ 142 h 290"/>
                <a:gd name="T20" fmla="*/ 176 w 214"/>
                <a:gd name="T21" fmla="*/ 119 h 290"/>
                <a:gd name="T22" fmla="*/ 155 w 214"/>
                <a:gd name="T23" fmla="*/ 146 h 290"/>
                <a:gd name="T24" fmla="*/ 155 w 214"/>
                <a:gd name="T25" fmla="*/ 171 h 290"/>
                <a:gd name="T26" fmla="*/ 169 w 214"/>
                <a:gd name="T27" fmla="*/ 173 h 290"/>
                <a:gd name="T28" fmla="*/ 169 w 214"/>
                <a:gd name="T29" fmla="*/ 190 h 290"/>
                <a:gd name="T30" fmla="*/ 161 w 214"/>
                <a:gd name="T31" fmla="*/ 199 h 290"/>
                <a:gd name="T32" fmla="*/ 129 w 214"/>
                <a:gd name="T33" fmla="*/ 191 h 290"/>
                <a:gd name="T34" fmla="*/ 134 w 214"/>
                <a:gd name="T35" fmla="*/ 211 h 290"/>
                <a:gd name="T36" fmla="*/ 129 w 214"/>
                <a:gd name="T37" fmla="*/ 226 h 290"/>
                <a:gd name="T38" fmla="*/ 121 w 214"/>
                <a:gd name="T39" fmla="*/ 224 h 290"/>
                <a:gd name="T40" fmla="*/ 112 w 214"/>
                <a:gd name="T41" fmla="*/ 231 h 290"/>
                <a:gd name="T42" fmla="*/ 118 w 214"/>
                <a:gd name="T43" fmla="*/ 256 h 290"/>
                <a:gd name="T44" fmla="*/ 95 w 214"/>
                <a:gd name="T45" fmla="*/ 288 h 290"/>
                <a:gd name="T46" fmla="*/ 84 w 214"/>
                <a:gd name="T47" fmla="*/ 280 h 290"/>
                <a:gd name="T48" fmla="*/ 62 w 214"/>
                <a:gd name="T49" fmla="*/ 276 h 290"/>
                <a:gd name="T50" fmla="*/ 65 w 214"/>
                <a:gd name="T51" fmla="*/ 290 h 290"/>
                <a:gd name="T52" fmla="*/ 32 w 214"/>
                <a:gd name="T53" fmla="*/ 283 h 290"/>
                <a:gd name="T54" fmla="*/ 28 w 214"/>
                <a:gd name="T55" fmla="*/ 258 h 290"/>
                <a:gd name="T56" fmla="*/ 10 w 214"/>
                <a:gd name="T57" fmla="*/ 249 h 290"/>
                <a:gd name="T58" fmla="*/ 3 w 214"/>
                <a:gd name="T59" fmla="*/ 218 h 290"/>
                <a:gd name="T60" fmla="*/ 0 w 214"/>
                <a:gd name="T61" fmla="*/ 194 h 290"/>
                <a:gd name="T62" fmla="*/ 16 w 214"/>
                <a:gd name="T63" fmla="*/ 188 h 290"/>
                <a:gd name="T64" fmla="*/ 27 w 214"/>
                <a:gd name="T65" fmla="*/ 183 h 290"/>
                <a:gd name="T66" fmla="*/ 17 w 214"/>
                <a:gd name="T67" fmla="*/ 178 h 290"/>
                <a:gd name="T68" fmla="*/ 4 w 214"/>
                <a:gd name="T69" fmla="*/ 167 h 290"/>
                <a:gd name="T70" fmla="*/ 7 w 214"/>
                <a:gd name="T71" fmla="*/ 157 h 290"/>
                <a:gd name="T72" fmla="*/ 29 w 214"/>
                <a:gd name="T73" fmla="*/ 159 h 290"/>
                <a:gd name="T74" fmla="*/ 58 w 214"/>
                <a:gd name="T75" fmla="*/ 157 h 290"/>
                <a:gd name="T76" fmla="*/ 62 w 214"/>
                <a:gd name="T77" fmla="*/ 123 h 290"/>
                <a:gd name="T78" fmla="*/ 41 w 214"/>
                <a:gd name="T79" fmla="*/ 118 h 290"/>
                <a:gd name="T80" fmla="*/ 42 w 214"/>
                <a:gd name="T81" fmla="*/ 99 h 290"/>
                <a:gd name="T82" fmla="*/ 16 w 214"/>
                <a:gd name="T83" fmla="*/ 60 h 290"/>
                <a:gd name="T84" fmla="*/ 16 w 214"/>
                <a:gd name="T85" fmla="*/ 60 h 290"/>
                <a:gd name="T86" fmla="*/ 28 w 214"/>
                <a:gd name="T87" fmla="*/ 42 h 290"/>
                <a:gd name="T88" fmla="*/ 23 w 214"/>
                <a:gd name="T89" fmla="*/ 6 h 290"/>
                <a:gd name="T90" fmla="*/ 58 w 214"/>
                <a:gd name="T91" fmla="*/ 18 h 290"/>
                <a:gd name="T92" fmla="*/ 68 w 214"/>
                <a:gd name="T93" fmla="*/ 2 h 290"/>
                <a:gd name="T94" fmla="*/ 85 w 214"/>
                <a:gd name="T95" fmla="*/ 9 h 290"/>
                <a:gd name="T96" fmla="*/ 96 w 214"/>
                <a:gd name="T97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4" h="290">
                  <a:moveTo>
                    <a:pt x="96" y="0"/>
                  </a:moveTo>
                  <a:lnTo>
                    <a:pt x="127" y="30"/>
                  </a:lnTo>
                  <a:lnTo>
                    <a:pt x="119" y="44"/>
                  </a:lnTo>
                  <a:lnTo>
                    <a:pt x="126" y="52"/>
                  </a:lnTo>
                  <a:lnTo>
                    <a:pt x="138" y="48"/>
                  </a:lnTo>
                  <a:lnTo>
                    <a:pt x="172" y="77"/>
                  </a:lnTo>
                  <a:lnTo>
                    <a:pt x="188" y="102"/>
                  </a:lnTo>
                  <a:lnTo>
                    <a:pt x="203" y="99"/>
                  </a:lnTo>
                  <a:lnTo>
                    <a:pt x="214" y="120"/>
                  </a:lnTo>
                  <a:lnTo>
                    <a:pt x="199" y="142"/>
                  </a:lnTo>
                  <a:lnTo>
                    <a:pt x="176" y="119"/>
                  </a:lnTo>
                  <a:lnTo>
                    <a:pt x="155" y="146"/>
                  </a:lnTo>
                  <a:lnTo>
                    <a:pt x="155" y="171"/>
                  </a:lnTo>
                  <a:lnTo>
                    <a:pt x="169" y="173"/>
                  </a:lnTo>
                  <a:lnTo>
                    <a:pt x="169" y="190"/>
                  </a:lnTo>
                  <a:lnTo>
                    <a:pt x="161" y="199"/>
                  </a:lnTo>
                  <a:lnTo>
                    <a:pt x="129" y="191"/>
                  </a:lnTo>
                  <a:lnTo>
                    <a:pt x="134" y="211"/>
                  </a:lnTo>
                  <a:lnTo>
                    <a:pt x="129" y="226"/>
                  </a:lnTo>
                  <a:lnTo>
                    <a:pt x="121" y="224"/>
                  </a:lnTo>
                  <a:lnTo>
                    <a:pt x="112" y="231"/>
                  </a:lnTo>
                  <a:lnTo>
                    <a:pt x="118" y="256"/>
                  </a:lnTo>
                  <a:lnTo>
                    <a:pt x="95" y="288"/>
                  </a:lnTo>
                  <a:lnTo>
                    <a:pt x="84" y="280"/>
                  </a:lnTo>
                  <a:lnTo>
                    <a:pt x="62" y="276"/>
                  </a:lnTo>
                  <a:lnTo>
                    <a:pt x="65" y="290"/>
                  </a:lnTo>
                  <a:lnTo>
                    <a:pt x="32" y="283"/>
                  </a:lnTo>
                  <a:lnTo>
                    <a:pt x="28" y="258"/>
                  </a:lnTo>
                  <a:lnTo>
                    <a:pt x="10" y="249"/>
                  </a:lnTo>
                  <a:lnTo>
                    <a:pt x="3" y="218"/>
                  </a:lnTo>
                  <a:lnTo>
                    <a:pt x="0" y="194"/>
                  </a:lnTo>
                  <a:lnTo>
                    <a:pt x="16" y="188"/>
                  </a:lnTo>
                  <a:lnTo>
                    <a:pt x="27" y="183"/>
                  </a:lnTo>
                  <a:lnTo>
                    <a:pt x="17" y="178"/>
                  </a:lnTo>
                  <a:lnTo>
                    <a:pt x="4" y="167"/>
                  </a:lnTo>
                  <a:lnTo>
                    <a:pt x="7" y="157"/>
                  </a:lnTo>
                  <a:lnTo>
                    <a:pt x="29" y="159"/>
                  </a:lnTo>
                  <a:lnTo>
                    <a:pt x="58" y="157"/>
                  </a:lnTo>
                  <a:lnTo>
                    <a:pt x="62" y="123"/>
                  </a:lnTo>
                  <a:lnTo>
                    <a:pt x="41" y="118"/>
                  </a:lnTo>
                  <a:lnTo>
                    <a:pt x="42" y="99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28" y="42"/>
                  </a:lnTo>
                  <a:lnTo>
                    <a:pt x="23" y="6"/>
                  </a:lnTo>
                  <a:lnTo>
                    <a:pt x="58" y="18"/>
                  </a:lnTo>
                  <a:lnTo>
                    <a:pt x="68" y="2"/>
                  </a:lnTo>
                  <a:lnTo>
                    <a:pt x="85" y="9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43" name="Bräcke">
              <a:extLst>
                <a:ext uri="{FF2B5EF4-FFF2-40B4-BE49-F238E27FC236}">
                  <a16:creationId xmlns:a16="http://schemas.microsoft.com/office/drawing/2014/main" id="{00000000-0008-0000-0200-000058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4708" y="5904868"/>
              <a:ext cx="795104" cy="566370"/>
            </a:xfrm>
            <a:custGeom>
              <a:avLst/>
              <a:gdLst>
                <a:gd name="T0" fmla="*/ 110 w 338"/>
                <a:gd name="T1" fmla="*/ 0 h 240"/>
                <a:gd name="T2" fmla="*/ 151 w 338"/>
                <a:gd name="T3" fmla="*/ 31 h 240"/>
                <a:gd name="T4" fmla="*/ 169 w 338"/>
                <a:gd name="T5" fmla="*/ 28 h 240"/>
                <a:gd name="T6" fmla="*/ 186 w 338"/>
                <a:gd name="T7" fmla="*/ 39 h 240"/>
                <a:gd name="T8" fmla="*/ 199 w 338"/>
                <a:gd name="T9" fmla="*/ 28 h 240"/>
                <a:gd name="T10" fmla="*/ 225 w 338"/>
                <a:gd name="T11" fmla="*/ 26 h 240"/>
                <a:gd name="T12" fmla="*/ 238 w 338"/>
                <a:gd name="T13" fmla="*/ 35 h 240"/>
                <a:gd name="T14" fmla="*/ 245 w 338"/>
                <a:gd name="T15" fmla="*/ 22 h 240"/>
                <a:gd name="T16" fmla="*/ 254 w 338"/>
                <a:gd name="T17" fmla="*/ 30 h 240"/>
                <a:gd name="T18" fmla="*/ 272 w 338"/>
                <a:gd name="T19" fmla="*/ 27 h 240"/>
                <a:gd name="T20" fmla="*/ 310 w 338"/>
                <a:gd name="T21" fmla="*/ 32 h 240"/>
                <a:gd name="T22" fmla="*/ 329 w 338"/>
                <a:gd name="T23" fmla="*/ 60 h 240"/>
                <a:gd name="T24" fmla="*/ 320 w 338"/>
                <a:gd name="T25" fmla="*/ 89 h 240"/>
                <a:gd name="T26" fmla="*/ 329 w 338"/>
                <a:gd name="T27" fmla="*/ 100 h 240"/>
                <a:gd name="T28" fmla="*/ 338 w 338"/>
                <a:gd name="T29" fmla="*/ 136 h 240"/>
                <a:gd name="T30" fmla="*/ 322 w 338"/>
                <a:gd name="T31" fmla="*/ 157 h 240"/>
                <a:gd name="T32" fmla="*/ 317 w 338"/>
                <a:gd name="T33" fmla="*/ 183 h 240"/>
                <a:gd name="T34" fmla="*/ 296 w 338"/>
                <a:gd name="T35" fmla="*/ 178 h 240"/>
                <a:gd name="T36" fmla="*/ 270 w 338"/>
                <a:gd name="T37" fmla="*/ 187 h 240"/>
                <a:gd name="T38" fmla="*/ 237 w 338"/>
                <a:gd name="T39" fmla="*/ 180 h 240"/>
                <a:gd name="T40" fmla="*/ 166 w 338"/>
                <a:gd name="T41" fmla="*/ 216 h 240"/>
                <a:gd name="T42" fmla="*/ 98 w 338"/>
                <a:gd name="T43" fmla="*/ 225 h 240"/>
                <a:gd name="T44" fmla="*/ 76 w 338"/>
                <a:gd name="T45" fmla="*/ 240 h 240"/>
                <a:gd name="T46" fmla="*/ 63 w 338"/>
                <a:gd name="T47" fmla="*/ 227 h 240"/>
                <a:gd name="T48" fmla="*/ 32 w 338"/>
                <a:gd name="T49" fmla="*/ 223 h 240"/>
                <a:gd name="T50" fmla="*/ 21 w 338"/>
                <a:gd name="T51" fmla="*/ 195 h 240"/>
                <a:gd name="T52" fmla="*/ 24 w 338"/>
                <a:gd name="T53" fmla="*/ 178 h 240"/>
                <a:gd name="T54" fmla="*/ 6 w 338"/>
                <a:gd name="T55" fmla="*/ 165 h 240"/>
                <a:gd name="T56" fmla="*/ 0 w 338"/>
                <a:gd name="T57" fmla="*/ 138 h 240"/>
                <a:gd name="T58" fmla="*/ 12 w 338"/>
                <a:gd name="T59" fmla="*/ 136 h 240"/>
                <a:gd name="T60" fmla="*/ 6 w 338"/>
                <a:gd name="T61" fmla="*/ 100 h 240"/>
                <a:gd name="T62" fmla="*/ 3 w 338"/>
                <a:gd name="T63" fmla="*/ 86 h 240"/>
                <a:gd name="T64" fmla="*/ 25 w 338"/>
                <a:gd name="T65" fmla="*/ 90 h 240"/>
                <a:gd name="T66" fmla="*/ 36 w 338"/>
                <a:gd name="T67" fmla="*/ 98 h 240"/>
                <a:gd name="T68" fmla="*/ 59 w 338"/>
                <a:gd name="T69" fmla="*/ 66 h 240"/>
                <a:gd name="T70" fmla="*/ 53 w 338"/>
                <a:gd name="T71" fmla="*/ 41 h 240"/>
                <a:gd name="T72" fmla="*/ 62 w 338"/>
                <a:gd name="T73" fmla="*/ 34 h 240"/>
                <a:gd name="T74" fmla="*/ 70 w 338"/>
                <a:gd name="T75" fmla="*/ 36 h 240"/>
                <a:gd name="T76" fmla="*/ 75 w 338"/>
                <a:gd name="T77" fmla="*/ 21 h 240"/>
                <a:gd name="T78" fmla="*/ 70 w 338"/>
                <a:gd name="T79" fmla="*/ 1 h 240"/>
                <a:gd name="T80" fmla="*/ 102 w 338"/>
                <a:gd name="T81" fmla="*/ 9 h 240"/>
                <a:gd name="T82" fmla="*/ 110 w 338"/>
                <a:gd name="T8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8" h="240">
                  <a:moveTo>
                    <a:pt x="110" y="0"/>
                  </a:moveTo>
                  <a:lnTo>
                    <a:pt x="151" y="31"/>
                  </a:lnTo>
                  <a:lnTo>
                    <a:pt x="169" y="28"/>
                  </a:lnTo>
                  <a:lnTo>
                    <a:pt x="186" y="39"/>
                  </a:lnTo>
                  <a:lnTo>
                    <a:pt x="199" y="28"/>
                  </a:lnTo>
                  <a:lnTo>
                    <a:pt x="225" y="26"/>
                  </a:lnTo>
                  <a:lnTo>
                    <a:pt x="238" y="35"/>
                  </a:lnTo>
                  <a:lnTo>
                    <a:pt x="245" y="22"/>
                  </a:lnTo>
                  <a:lnTo>
                    <a:pt x="254" y="30"/>
                  </a:lnTo>
                  <a:lnTo>
                    <a:pt x="272" y="27"/>
                  </a:lnTo>
                  <a:lnTo>
                    <a:pt x="310" y="32"/>
                  </a:lnTo>
                  <a:lnTo>
                    <a:pt x="329" y="60"/>
                  </a:lnTo>
                  <a:lnTo>
                    <a:pt x="320" y="89"/>
                  </a:lnTo>
                  <a:lnTo>
                    <a:pt x="329" y="100"/>
                  </a:lnTo>
                  <a:lnTo>
                    <a:pt x="338" y="136"/>
                  </a:lnTo>
                  <a:lnTo>
                    <a:pt x="322" y="157"/>
                  </a:lnTo>
                  <a:lnTo>
                    <a:pt x="317" y="183"/>
                  </a:lnTo>
                  <a:lnTo>
                    <a:pt x="296" y="178"/>
                  </a:lnTo>
                  <a:lnTo>
                    <a:pt x="270" y="187"/>
                  </a:lnTo>
                  <a:lnTo>
                    <a:pt x="237" y="180"/>
                  </a:lnTo>
                  <a:lnTo>
                    <a:pt x="166" y="216"/>
                  </a:lnTo>
                  <a:lnTo>
                    <a:pt x="98" y="225"/>
                  </a:lnTo>
                  <a:lnTo>
                    <a:pt x="76" y="240"/>
                  </a:lnTo>
                  <a:lnTo>
                    <a:pt x="63" y="227"/>
                  </a:lnTo>
                  <a:lnTo>
                    <a:pt x="32" y="223"/>
                  </a:lnTo>
                  <a:lnTo>
                    <a:pt x="21" y="195"/>
                  </a:lnTo>
                  <a:lnTo>
                    <a:pt x="24" y="178"/>
                  </a:lnTo>
                  <a:lnTo>
                    <a:pt x="6" y="165"/>
                  </a:lnTo>
                  <a:lnTo>
                    <a:pt x="0" y="138"/>
                  </a:lnTo>
                  <a:lnTo>
                    <a:pt x="12" y="136"/>
                  </a:lnTo>
                  <a:lnTo>
                    <a:pt x="6" y="100"/>
                  </a:lnTo>
                  <a:lnTo>
                    <a:pt x="3" y="86"/>
                  </a:lnTo>
                  <a:lnTo>
                    <a:pt x="25" y="90"/>
                  </a:lnTo>
                  <a:lnTo>
                    <a:pt x="36" y="98"/>
                  </a:lnTo>
                  <a:lnTo>
                    <a:pt x="59" y="66"/>
                  </a:lnTo>
                  <a:lnTo>
                    <a:pt x="53" y="41"/>
                  </a:lnTo>
                  <a:lnTo>
                    <a:pt x="62" y="34"/>
                  </a:lnTo>
                  <a:lnTo>
                    <a:pt x="70" y="36"/>
                  </a:lnTo>
                  <a:lnTo>
                    <a:pt x="75" y="21"/>
                  </a:lnTo>
                  <a:lnTo>
                    <a:pt x="70" y="1"/>
                  </a:lnTo>
                  <a:lnTo>
                    <a:pt x="102" y="9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44" name="Berg">
              <a:extLst>
                <a:ext uri="{FF2B5EF4-FFF2-40B4-BE49-F238E27FC236}">
                  <a16:creationId xmlns:a16="http://schemas.microsoft.com/office/drawing/2014/main" id="{00000000-0008-0000-0200-000059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741" y="5975428"/>
              <a:ext cx="1302485" cy="773976"/>
            </a:xfrm>
            <a:custGeom>
              <a:avLst/>
              <a:gdLst>
                <a:gd name="T0" fmla="*/ 280 w 553"/>
                <a:gd name="T1" fmla="*/ 0 h 328"/>
                <a:gd name="T2" fmla="*/ 317 w 553"/>
                <a:gd name="T3" fmla="*/ 1 h 328"/>
                <a:gd name="T4" fmla="*/ 322 w 553"/>
                <a:gd name="T5" fmla="*/ 10 h 328"/>
                <a:gd name="T6" fmla="*/ 397 w 553"/>
                <a:gd name="T7" fmla="*/ 2 h 328"/>
                <a:gd name="T8" fmla="*/ 419 w 553"/>
                <a:gd name="T9" fmla="*/ 13 h 328"/>
                <a:gd name="T10" fmla="*/ 448 w 553"/>
                <a:gd name="T11" fmla="*/ 2 h 328"/>
                <a:gd name="T12" fmla="*/ 457 w 553"/>
                <a:gd name="T13" fmla="*/ 32 h 328"/>
                <a:gd name="T14" fmla="*/ 457 w 553"/>
                <a:gd name="T15" fmla="*/ 61 h 328"/>
                <a:gd name="T16" fmla="*/ 445 w 553"/>
                <a:gd name="T17" fmla="*/ 66 h 328"/>
                <a:gd name="T18" fmla="*/ 456 w 553"/>
                <a:gd name="T19" fmla="*/ 98 h 328"/>
                <a:gd name="T20" fmla="*/ 468 w 553"/>
                <a:gd name="T21" fmla="*/ 104 h 328"/>
                <a:gd name="T22" fmla="*/ 478 w 553"/>
                <a:gd name="T23" fmla="*/ 73 h 328"/>
                <a:gd name="T24" fmla="*/ 472 w 553"/>
                <a:gd name="T25" fmla="*/ 29 h 328"/>
                <a:gd name="T26" fmla="*/ 490 w 553"/>
                <a:gd name="T27" fmla="*/ 38 h 328"/>
                <a:gd name="T28" fmla="*/ 494 w 553"/>
                <a:gd name="T29" fmla="*/ 63 h 328"/>
                <a:gd name="T30" fmla="*/ 527 w 553"/>
                <a:gd name="T31" fmla="*/ 70 h 328"/>
                <a:gd name="T32" fmla="*/ 533 w 553"/>
                <a:gd name="T33" fmla="*/ 106 h 328"/>
                <a:gd name="T34" fmla="*/ 521 w 553"/>
                <a:gd name="T35" fmla="*/ 108 h 328"/>
                <a:gd name="T36" fmla="*/ 527 w 553"/>
                <a:gd name="T37" fmla="*/ 135 h 328"/>
                <a:gd name="T38" fmla="*/ 545 w 553"/>
                <a:gd name="T39" fmla="*/ 148 h 328"/>
                <a:gd name="T40" fmla="*/ 542 w 553"/>
                <a:gd name="T41" fmla="*/ 165 h 328"/>
                <a:gd name="T42" fmla="*/ 553 w 553"/>
                <a:gd name="T43" fmla="*/ 193 h 328"/>
                <a:gd name="T44" fmla="*/ 529 w 553"/>
                <a:gd name="T45" fmla="*/ 197 h 328"/>
                <a:gd name="T46" fmla="*/ 529 w 553"/>
                <a:gd name="T47" fmla="*/ 222 h 328"/>
                <a:gd name="T48" fmla="*/ 534 w 553"/>
                <a:gd name="T49" fmla="*/ 254 h 328"/>
                <a:gd name="T50" fmla="*/ 527 w 553"/>
                <a:gd name="T51" fmla="*/ 255 h 328"/>
                <a:gd name="T52" fmla="*/ 529 w 553"/>
                <a:gd name="T53" fmla="*/ 276 h 328"/>
                <a:gd name="T54" fmla="*/ 479 w 553"/>
                <a:gd name="T55" fmla="*/ 328 h 328"/>
                <a:gd name="T56" fmla="*/ 460 w 553"/>
                <a:gd name="T57" fmla="*/ 318 h 328"/>
                <a:gd name="T58" fmla="*/ 438 w 553"/>
                <a:gd name="T59" fmla="*/ 320 h 328"/>
                <a:gd name="T60" fmla="*/ 405 w 553"/>
                <a:gd name="T61" fmla="*/ 281 h 328"/>
                <a:gd name="T62" fmla="*/ 376 w 553"/>
                <a:gd name="T63" fmla="*/ 238 h 328"/>
                <a:gd name="T64" fmla="*/ 369 w 553"/>
                <a:gd name="T65" fmla="*/ 188 h 328"/>
                <a:gd name="T66" fmla="*/ 347 w 553"/>
                <a:gd name="T67" fmla="*/ 184 h 328"/>
                <a:gd name="T68" fmla="*/ 351 w 553"/>
                <a:gd name="T69" fmla="*/ 165 h 328"/>
                <a:gd name="T70" fmla="*/ 338 w 553"/>
                <a:gd name="T71" fmla="*/ 148 h 328"/>
                <a:gd name="T72" fmla="*/ 311 w 553"/>
                <a:gd name="T73" fmla="*/ 166 h 328"/>
                <a:gd name="T74" fmla="*/ 295 w 553"/>
                <a:gd name="T75" fmla="*/ 165 h 328"/>
                <a:gd name="T76" fmla="*/ 273 w 553"/>
                <a:gd name="T77" fmla="*/ 146 h 328"/>
                <a:gd name="T78" fmla="*/ 261 w 553"/>
                <a:gd name="T79" fmla="*/ 125 h 328"/>
                <a:gd name="T80" fmla="*/ 252 w 553"/>
                <a:gd name="T81" fmla="*/ 132 h 328"/>
                <a:gd name="T82" fmla="*/ 248 w 553"/>
                <a:gd name="T83" fmla="*/ 155 h 328"/>
                <a:gd name="T84" fmla="*/ 267 w 553"/>
                <a:gd name="T85" fmla="*/ 179 h 328"/>
                <a:gd name="T86" fmla="*/ 250 w 553"/>
                <a:gd name="T87" fmla="*/ 187 h 328"/>
                <a:gd name="T88" fmla="*/ 231 w 553"/>
                <a:gd name="T89" fmla="*/ 186 h 328"/>
                <a:gd name="T90" fmla="*/ 231 w 553"/>
                <a:gd name="T91" fmla="*/ 167 h 328"/>
                <a:gd name="T92" fmla="*/ 215 w 553"/>
                <a:gd name="T93" fmla="*/ 161 h 328"/>
                <a:gd name="T94" fmla="*/ 205 w 553"/>
                <a:gd name="T95" fmla="*/ 144 h 328"/>
                <a:gd name="T96" fmla="*/ 188 w 553"/>
                <a:gd name="T97" fmla="*/ 144 h 328"/>
                <a:gd name="T98" fmla="*/ 176 w 553"/>
                <a:gd name="T99" fmla="*/ 135 h 328"/>
                <a:gd name="T100" fmla="*/ 165 w 553"/>
                <a:gd name="T101" fmla="*/ 142 h 328"/>
                <a:gd name="T102" fmla="*/ 165 w 553"/>
                <a:gd name="T103" fmla="*/ 155 h 328"/>
                <a:gd name="T104" fmla="*/ 139 w 553"/>
                <a:gd name="T105" fmla="*/ 144 h 328"/>
                <a:gd name="T106" fmla="*/ 106 w 553"/>
                <a:gd name="T107" fmla="*/ 145 h 328"/>
                <a:gd name="T108" fmla="*/ 76 w 553"/>
                <a:gd name="T109" fmla="*/ 116 h 328"/>
                <a:gd name="T110" fmla="*/ 7 w 553"/>
                <a:gd name="T111" fmla="*/ 119 h 328"/>
                <a:gd name="T112" fmla="*/ 0 w 553"/>
                <a:gd name="T113" fmla="*/ 53 h 328"/>
                <a:gd name="T114" fmla="*/ 110 w 553"/>
                <a:gd name="T115" fmla="*/ 27 h 328"/>
                <a:gd name="T116" fmla="*/ 194 w 553"/>
                <a:gd name="T117" fmla="*/ 34 h 328"/>
                <a:gd name="T118" fmla="*/ 233 w 553"/>
                <a:gd name="T119" fmla="*/ 5 h 328"/>
                <a:gd name="T120" fmla="*/ 253 w 553"/>
                <a:gd name="T121" fmla="*/ 10 h 328"/>
                <a:gd name="T122" fmla="*/ 280 w 553"/>
                <a:gd name="T123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53" h="328">
                  <a:moveTo>
                    <a:pt x="280" y="0"/>
                  </a:moveTo>
                  <a:lnTo>
                    <a:pt x="317" y="1"/>
                  </a:lnTo>
                  <a:lnTo>
                    <a:pt x="322" y="10"/>
                  </a:lnTo>
                  <a:lnTo>
                    <a:pt x="397" y="2"/>
                  </a:lnTo>
                  <a:lnTo>
                    <a:pt x="419" y="13"/>
                  </a:lnTo>
                  <a:lnTo>
                    <a:pt x="448" y="2"/>
                  </a:lnTo>
                  <a:lnTo>
                    <a:pt x="457" y="32"/>
                  </a:lnTo>
                  <a:lnTo>
                    <a:pt x="457" y="61"/>
                  </a:lnTo>
                  <a:lnTo>
                    <a:pt x="445" y="66"/>
                  </a:lnTo>
                  <a:lnTo>
                    <a:pt x="456" y="98"/>
                  </a:lnTo>
                  <a:lnTo>
                    <a:pt x="468" y="104"/>
                  </a:lnTo>
                  <a:lnTo>
                    <a:pt x="478" y="73"/>
                  </a:lnTo>
                  <a:lnTo>
                    <a:pt x="472" y="29"/>
                  </a:lnTo>
                  <a:lnTo>
                    <a:pt x="490" y="38"/>
                  </a:lnTo>
                  <a:lnTo>
                    <a:pt x="494" y="63"/>
                  </a:lnTo>
                  <a:lnTo>
                    <a:pt x="527" y="70"/>
                  </a:lnTo>
                  <a:lnTo>
                    <a:pt x="533" y="106"/>
                  </a:lnTo>
                  <a:lnTo>
                    <a:pt x="521" y="108"/>
                  </a:lnTo>
                  <a:lnTo>
                    <a:pt x="527" y="135"/>
                  </a:lnTo>
                  <a:lnTo>
                    <a:pt x="545" y="148"/>
                  </a:lnTo>
                  <a:lnTo>
                    <a:pt x="542" y="165"/>
                  </a:lnTo>
                  <a:lnTo>
                    <a:pt x="553" y="193"/>
                  </a:lnTo>
                  <a:lnTo>
                    <a:pt x="529" y="197"/>
                  </a:lnTo>
                  <a:lnTo>
                    <a:pt x="529" y="222"/>
                  </a:lnTo>
                  <a:lnTo>
                    <a:pt x="534" y="254"/>
                  </a:lnTo>
                  <a:lnTo>
                    <a:pt x="527" y="255"/>
                  </a:lnTo>
                  <a:lnTo>
                    <a:pt x="529" y="276"/>
                  </a:lnTo>
                  <a:lnTo>
                    <a:pt x="479" y="328"/>
                  </a:lnTo>
                  <a:lnTo>
                    <a:pt x="460" y="318"/>
                  </a:lnTo>
                  <a:lnTo>
                    <a:pt x="438" y="320"/>
                  </a:lnTo>
                  <a:lnTo>
                    <a:pt x="405" y="281"/>
                  </a:lnTo>
                  <a:lnTo>
                    <a:pt x="376" y="238"/>
                  </a:lnTo>
                  <a:lnTo>
                    <a:pt x="369" y="188"/>
                  </a:lnTo>
                  <a:lnTo>
                    <a:pt x="347" y="184"/>
                  </a:lnTo>
                  <a:lnTo>
                    <a:pt x="351" y="165"/>
                  </a:lnTo>
                  <a:lnTo>
                    <a:pt x="338" y="148"/>
                  </a:lnTo>
                  <a:lnTo>
                    <a:pt x="311" y="166"/>
                  </a:lnTo>
                  <a:lnTo>
                    <a:pt x="295" y="165"/>
                  </a:lnTo>
                  <a:lnTo>
                    <a:pt x="273" y="146"/>
                  </a:lnTo>
                  <a:lnTo>
                    <a:pt x="261" y="125"/>
                  </a:lnTo>
                  <a:lnTo>
                    <a:pt x="252" y="132"/>
                  </a:lnTo>
                  <a:lnTo>
                    <a:pt x="248" y="155"/>
                  </a:lnTo>
                  <a:lnTo>
                    <a:pt x="267" y="179"/>
                  </a:lnTo>
                  <a:lnTo>
                    <a:pt x="250" y="187"/>
                  </a:lnTo>
                  <a:lnTo>
                    <a:pt x="231" y="186"/>
                  </a:lnTo>
                  <a:lnTo>
                    <a:pt x="231" y="167"/>
                  </a:lnTo>
                  <a:lnTo>
                    <a:pt x="215" y="161"/>
                  </a:lnTo>
                  <a:lnTo>
                    <a:pt x="205" y="144"/>
                  </a:lnTo>
                  <a:lnTo>
                    <a:pt x="188" y="144"/>
                  </a:lnTo>
                  <a:lnTo>
                    <a:pt x="176" y="135"/>
                  </a:lnTo>
                  <a:lnTo>
                    <a:pt x="165" y="142"/>
                  </a:lnTo>
                  <a:lnTo>
                    <a:pt x="165" y="155"/>
                  </a:lnTo>
                  <a:lnTo>
                    <a:pt x="139" y="144"/>
                  </a:lnTo>
                  <a:lnTo>
                    <a:pt x="106" y="145"/>
                  </a:lnTo>
                  <a:lnTo>
                    <a:pt x="76" y="116"/>
                  </a:lnTo>
                  <a:lnTo>
                    <a:pt x="7" y="119"/>
                  </a:lnTo>
                  <a:lnTo>
                    <a:pt x="0" y="53"/>
                  </a:lnTo>
                  <a:lnTo>
                    <a:pt x="110" y="27"/>
                  </a:lnTo>
                  <a:lnTo>
                    <a:pt x="194" y="34"/>
                  </a:lnTo>
                  <a:lnTo>
                    <a:pt x="233" y="5"/>
                  </a:lnTo>
                  <a:lnTo>
                    <a:pt x="253" y="10"/>
                  </a:lnTo>
                  <a:lnTo>
                    <a:pt x="280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45" name="Härjedalen">
              <a:extLst>
                <a:ext uri="{FF2B5EF4-FFF2-40B4-BE49-F238E27FC236}">
                  <a16:creationId xmlns:a16="http://schemas.microsoft.com/office/drawing/2014/main" id="{00000000-0008-0000-0200-00005A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062" y="6249521"/>
              <a:ext cx="1561891" cy="1179781"/>
            </a:xfrm>
            <a:custGeom>
              <a:avLst/>
              <a:gdLst>
                <a:gd name="T0" fmla="*/ 117 w 662"/>
                <a:gd name="T1" fmla="*/ 29 h 500"/>
                <a:gd name="T2" fmla="*/ 176 w 662"/>
                <a:gd name="T3" fmla="*/ 39 h 500"/>
                <a:gd name="T4" fmla="*/ 187 w 662"/>
                <a:gd name="T5" fmla="*/ 19 h 500"/>
                <a:gd name="T6" fmla="*/ 216 w 662"/>
                <a:gd name="T7" fmla="*/ 28 h 500"/>
                <a:gd name="T8" fmla="*/ 242 w 662"/>
                <a:gd name="T9" fmla="*/ 51 h 500"/>
                <a:gd name="T10" fmla="*/ 261 w 662"/>
                <a:gd name="T11" fmla="*/ 71 h 500"/>
                <a:gd name="T12" fmla="*/ 259 w 662"/>
                <a:gd name="T13" fmla="*/ 39 h 500"/>
                <a:gd name="T14" fmla="*/ 272 w 662"/>
                <a:gd name="T15" fmla="*/ 9 h 500"/>
                <a:gd name="T16" fmla="*/ 306 w 662"/>
                <a:gd name="T17" fmla="*/ 49 h 500"/>
                <a:gd name="T18" fmla="*/ 349 w 662"/>
                <a:gd name="T19" fmla="*/ 32 h 500"/>
                <a:gd name="T20" fmla="*/ 358 w 662"/>
                <a:gd name="T21" fmla="*/ 68 h 500"/>
                <a:gd name="T22" fmla="*/ 387 w 662"/>
                <a:gd name="T23" fmla="*/ 122 h 500"/>
                <a:gd name="T24" fmla="*/ 449 w 662"/>
                <a:gd name="T25" fmla="*/ 204 h 500"/>
                <a:gd name="T26" fmla="*/ 490 w 662"/>
                <a:gd name="T27" fmla="*/ 212 h 500"/>
                <a:gd name="T28" fmla="*/ 553 w 662"/>
                <a:gd name="T29" fmla="*/ 165 h 500"/>
                <a:gd name="T30" fmla="*/ 609 w 662"/>
                <a:gd name="T31" fmla="*/ 223 h 500"/>
                <a:gd name="T32" fmla="*/ 642 w 662"/>
                <a:gd name="T33" fmla="*/ 214 h 500"/>
                <a:gd name="T34" fmla="*/ 659 w 662"/>
                <a:gd name="T35" fmla="*/ 249 h 500"/>
                <a:gd name="T36" fmla="*/ 598 w 662"/>
                <a:gd name="T37" fmla="*/ 327 h 500"/>
                <a:gd name="T38" fmla="*/ 600 w 662"/>
                <a:gd name="T39" fmla="*/ 388 h 500"/>
                <a:gd name="T40" fmla="*/ 560 w 662"/>
                <a:gd name="T41" fmla="*/ 377 h 500"/>
                <a:gd name="T42" fmla="*/ 540 w 662"/>
                <a:gd name="T43" fmla="*/ 373 h 500"/>
                <a:gd name="T44" fmla="*/ 519 w 662"/>
                <a:gd name="T45" fmla="*/ 368 h 500"/>
                <a:gd name="T46" fmla="*/ 477 w 662"/>
                <a:gd name="T47" fmla="*/ 483 h 500"/>
                <a:gd name="T48" fmla="*/ 449 w 662"/>
                <a:gd name="T49" fmla="*/ 489 h 500"/>
                <a:gd name="T50" fmla="*/ 374 w 662"/>
                <a:gd name="T51" fmla="*/ 479 h 500"/>
                <a:gd name="T52" fmla="*/ 301 w 662"/>
                <a:gd name="T53" fmla="*/ 461 h 500"/>
                <a:gd name="T54" fmla="*/ 278 w 662"/>
                <a:gd name="T55" fmla="*/ 453 h 500"/>
                <a:gd name="T56" fmla="*/ 263 w 662"/>
                <a:gd name="T57" fmla="*/ 396 h 500"/>
                <a:gd name="T58" fmla="*/ 255 w 662"/>
                <a:gd name="T59" fmla="*/ 318 h 500"/>
                <a:gd name="T60" fmla="*/ 242 w 662"/>
                <a:gd name="T61" fmla="*/ 297 h 500"/>
                <a:gd name="T62" fmla="*/ 191 w 662"/>
                <a:gd name="T63" fmla="*/ 286 h 500"/>
                <a:gd name="T64" fmla="*/ 110 w 662"/>
                <a:gd name="T65" fmla="*/ 225 h 500"/>
                <a:gd name="T66" fmla="*/ 0 w 662"/>
                <a:gd name="T67" fmla="*/ 59 h 500"/>
                <a:gd name="T68" fmla="*/ 87 w 662"/>
                <a:gd name="T69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62" h="500">
                  <a:moveTo>
                    <a:pt x="87" y="0"/>
                  </a:moveTo>
                  <a:lnTo>
                    <a:pt x="117" y="29"/>
                  </a:lnTo>
                  <a:lnTo>
                    <a:pt x="150" y="28"/>
                  </a:lnTo>
                  <a:lnTo>
                    <a:pt x="176" y="39"/>
                  </a:lnTo>
                  <a:lnTo>
                    <a:pt x="176" y="26"/>
                  </a:lnTo>
                  <a:lnTo>
                    <a:pt x="187" y="19"/>
                  </a:lnTo>
                  <a:lnTo>
                    <a:pt x="199" y="28"/>
                  </a:lnTo>
                  <a:lnTo>
                    <a:pt x="216" y="28"/>
                  </a:lnTo>
                  <a:lnTo>
                    <a:pt x="226" y="45"/>
                  </a:lnTo>
                  <a:lnTo>
                    <a:pt x="242" y="51"/>
                  </a:lnTo>
                  <a:lnTo>
                    <a:pt x="242" y="70"/>
                  </a:lnTo>
                  <a:lnTo>
                    <a:pt x="261" y="71"/>
                  </a:lnTo>
                  <a:lnTo>
                    <a:pt x="278" y="63"/>
                  </a:lnTo>
                  <a:lnTo>
                    <a:pt x="259" y="39"/>
                  </a:lnTo>
                  <a:lnTo>
                    <a:pt x="263" y="16"/>
                  </a:lnTo>
                  <a:lnTo>
                    <a:pt x="272" y="9"/>
                  </a:lnTo>
                  <a:lnTo>
                    <a:pt x="284" y="30"/>
                  </a:lnTo>
                  <a:lnTo>
                    <a:pt x="306" y="49"/>
                  </a:lnTo>
                  <a:lnTo>
                    <a:pt x="322" y="50"/>
                  </a:lnTo>
                  <a:lnTo>
                    <a:pt x="349" y="32"/>
                  </a:lnTo>
                  <a:lnTo>
                    <a:pt x="362" y="49"/>
                  </a:lnTo>
                  <a:lnTo>
                    <a:pt x="358" y="68"/>
                  </a:lnTo>
                  <a:lnTo>
                    <a:pt x="380" y="72"/>
                  </a:lnTo>
                  <a:lnTo>
                    <a:pt x="387" y="122"/>
                  </a:lnTo>
                  <a:lnTo>
                    <a:pt x="416" y="165"/>
                  </a:lnTo>
                  <a:lnTo>
                    <a:pt x="449" y="204"/>
                  </a:lnTo>
                  <a:lnTo>
                    <a:pt x="471" y="202"/>
                  </a:lnTo>
                  <a:lnTo>
                    <a:pt x="490" y="212"/>
                  </a:lnTo>
                  <a:lnTo>
                    <a:pt x="540" y="160"/>
                  </a:lnTo>
                  <a:lnTo>
                    <a:pt x="553" y="165"/>
                  </a:lnTo>
                  <a:lnTo>
                    <a:pt x="569" y="198"/>
                  </a:lnTo>
                  <a:lnTo>
                    <a:pt x="609" y="223"/>
                  </a:lnTo>
                  <a:lnTo>
                    <a:pt x="633" y="207"/>
                  </a:lnTo>
                  <a:lnTo>
                    <a:pt x="642" y="214"/>
                  </a:lnTo>
                  <a:lnTo>
                    <a:pt x="647" y="240"/>
                  </a:lnTo>
                  <a:lnTo>
                    <a:pt x="659" y="249"/>
                  </a:lnTo>
                  <a:lnTo>
                    <a:pt x="662" y="278"/>
                  </a:lnTo>
                  <a:lnTo>
                    <a:pt x="598" y="327"/>
                  </a:lnTo>
                  <a:lnTo>
                    <a:pt x="602" y="347"/>
                  </a:lnTo>
                  <a:lnTo>
                    <a:pt x="600" y="388"/>
                  </a:lnTo>
                  <a:lnTo>
                    <a:pt x="589" y="379"/>
                  </a:lnTo>
                  <a:lnTo>
                    <a:pt x="560" y="377"/>
                  </a:lnTo>
                  <a:lnTo>
                    <a:pt x="553" y="396"/>
                  </a:lnTo>
                  <a:lnTo>
                    <a:pt x="540" y="373"/>
                  </a:lnTo>
                  <a:lnTo>
                    <a:pt x="524" y="380"/>
                  </a:lnTo>
                  <a:lnTo>
                    <a:pt x="519" y="368"/>
                  </a:lnTo>
                  <a:lnTo>
                    <a:pt x="484" y="415"/>
                  </a:lnTo>
                  <a:lnTo>
                    <a:pt x="477" y="483"/>
                  </a:lnTo>
                  <a:lnTo>
                    <a:pt x="460" y="500"/>
                  </a:lnTo>
                  <a:lnTo>
                    <a:pt x="449" y="489"/>
                  </a:lnTo>
                  <a:lnTo>
                    <a:pt x="417" y="481"/>
                  </a:lnTo>
                  <a:lnTo>
                    <a:pt x="374" y="479"/>
                  </a:lnTo>
                  <a:lnTo>
                    <a:pt x="356" y="471"/>
                  </a:lnTo>
                  <a:lnTo>
                    <a:pt x="301" y="461"/>
                  </a:lnTo>
                  <a:lnTo>
                    <a:pt x="290" y="466"/>
                  </a:lnTo>
                  <a:lnTo>
                    <a:pt x="278" y="453"/>
                  </a:lnTo>
                  <a:lnTo>
                    <a:pt x="280" y="434"/>
                  </a:lnTo>
                  <a:lnTo>
                    <a:pt x="263" y="396"/>
                  </a:lnTo>
                  <a:lnTo>
                    <a:pt x="223" y="348"/>
                  </a:lnTo>
                  <a:lnTo>
                    <a:pt x="255" y="318"/>
                  </a:lnTo>
                  <a:lnTo>
                    <a:pt x="247" y="316"/>
                  </a:lnTo>
                  <a:lnTo>
                    <a:pt x="242" y="297"/>
                  </a:lnTo>
                  <a:lnTo>
                    <a:pt x="214" y="310"/>
                  </a:lnTo>
                  <a:lnTo>
                    <a:pt x="191" y="286"/>
                  </a:lnTo>
                  <a:lnTo>
                    <a:pt x="146" y="223"/>
                  </a:lnTo>
                  <a:lnTo>
                    <a:pt x="110" y="225"/>
                  </a:lnTo>
                  <a:lnTo>
                    <a:pt x="41" y="210"/>
                  </a:lnTo>
                  <a:lnTo>
                    <a:pt x="0" y="59"/>
                  </a:lnTo>
                  <a:lnTo>
                    <a:pt x="18" y="3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46" name="Örnsköldsvik">
              <a:extLst>
                <a:ext uri="{FF2B5EF4-FFF2-40B4-BE49-F238E27FC236}">
                  <a16:creationId xmlns:a16="http://schemas.microsoft.com/office/drawing/2014/main" id="{00000000-0008-0000-0200-00005B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4617" y="5029124"/>
              <a:ext cx="950858" cy="911023"/>
            </a:xfrm>
            <a:custGeom>
              <a:avLst/>
              <a:gdLst>
                <a:gd name="T0" fmla="*/ 225 w 404"/>
                <a:gd name="T1" fmla="*/ 0 h 386"/>
                <a:gd name="T2" fmla="*/ 240 w 404"/>
                <a:gd name="T3" fmla="*/ 17 h 386"/>
                <a:gd name="T4" fmla="*/ 233 w 404"/>
                <a:gd name="T5" fmla="*/ 35 h 386"/>
                <a:gd name="T6" fmla="*/ 247 w 404"/>
                <a:gd name="T7" fmla="*/ 64 h 386"/>
                <a:gd name="T8" fmla="*/ 297 w 404"/>
                <a:gd name="T9" fmla="*/ 72 h 386"/>
                <a:gd name="T10" fmla="*/ 306 w 404"/>
                <a:gd name="T11" fmla="*/ 84 h 386"/>
                <a:gd name="T12" fmla="*/ 325 w 404"/>
                <a:gd name="T13" fmla="*/ 81 h 386"/>
                <a:gd name="T14" fmla="*/ 339 w 404"/>
                <a:gd name="T15" fmla="*/ 94 h 386"/>
                <a:gd name="T16" fmla="*/ 383 w 404"/>
                <a:gd name="T17" fmla="*/ 161 h 386"/>
                <a:gd name="T18" fmla="*/ 383 w 404"/>
                <a:gd name="T19" fmla="*/ 178 h 386"/>
                <a:gd name="T20" fmla="*/ 404 w 404"/>
                <a:gd name="T21" fmla="*/ 212 h 386"/>
                <a:gd name="T22" fmla="*/ 397 w 404"/>
                <a:gd name="T23" fmla="*/ 270 h 386"/>
                <a:gd name="T24" fmla="*/ 376 w 404"/>
                <a:gd name="T25" fmla="*/ 278 h 386"/>
                <a:gd name="T26" fmla="*/ 376 w 404"/>
                <a:gd name="T27" fmla="*/ 312 h 386"/>
                <a:gd name="T28" fmla="*/ 361 w 404"/>
                <a:gd name="T29" fmla="*/ 330 h 386"/>
                <a:gd name="T30" fmla="*/ 345 w 404"/>
                <a:gd name="T31" fmla="*/ 320 h 386"/>
                <a:gd name="T32" fmla="*/ 305 w 404"/>
                <a:gd name="T33" fmla="*/ 347 h 386"/>
                <a:gd name="T34" fmla="*/ 282 w 404"/>
                <a:gd name="T35" fmla="*/ 347 h 386"/>
                <a:gd name="T36" fmla="*/ 264 w 404"/>
                <a:gd name="T37" fmla="*/ 386 h 386"/>
                <a:gd name="T38" fmla="*/ 235 w 404"/>
                <a:gd name="T39" fmla="*/ 367 h 386"/>
                <a:gd name="T40" fmla="*/ 170 w 404"/>
                <a:gd name="T41" fmla="*/ 338 h 386"/>
                <a:gd name="T42" fmla="*/ 129 w 404"/>
                <a:gd name="T43" fmla="*/ 306 h 386"/>
                <a:gd name="T44" fmla="*/ 75 w 404"/>
                <a:gd name="T45" fmla="*/ 303 h 386"/>
                <a:gd name="T46" fmla="*/ 74 w 404"/>
                <a:gd name="T47" fmla="*/ 286 h 386"/>
                <a:gd name="T48" fmla="*/ 60 w 404"/>
                <a:gd name="T49" fmla="*/ 276 h 386"/>
                <a:gd name="T50" fmla="*/ 48 w 404"/>
                <a:gd name="T51" fmla="*/ 214 h 386"/>
                <a:gd name="T52" fmla="*/ 23 w 404"/>
                <a:gd name="T53" fmla="*/ 224 h 386"/>
                <a:gd name="T54" fmla="*/ 18 w 404"/>
                <a:gd name="T55" fmla="*/ 191 h 386"/>
                <a:gd name="T56" fmla="*/ 31 w 404"/>
                <a:gd name="T57" fmla="*/ 181 h 386"/>
                <a:gd name="T58" fmla="*/ 19 w 404"/>
                <a:gd name="T59" fmla="*/ 152 h 386"/>
                <a:gd name="T60" fmla="*/ 28 w 404"/>
                <a:gd name="T61" fmla="*/ 131 h 386"/>
                <a:gd name="T62" fmla="*/ 23 w 404"/>
                <a:gd name="T63" fmla="*/ 121 h 386"/>
                <a:gd name="T64" fmla="*/ 10 w 404"/>
                <a:gd name="T65" fmla="*/ 127 h 386"/>
                <a:gd name="T66" fmla="*/ 10 w 404"/>
                <a:gd name="T67" fmla="*/ 102 h 386"/>
                <a:gd name="T68" fmla="*/ 17 w 404"/>
                <a:gd name="T69" fmla="*/ 87 h 386"/>
                <a:gd name="T70" fmla="*/ 5 w 404"/>
                <a:gd name="T71" fmla="*/ 84 h 386"/>
                <a:gd name="T72" fmla="*/ 0 w 404"/>
                <a:gd name="T73" fmla="*/ 56 h 386"/>
                <a:gd name="T74" fmla="*/ 26 w 404"/>
                <a:gd name="T75" fmla="*/ 55 h 386"/>
                <a:gd name="T76" fmla="*/ 14 w 404"/>
                <a:gd name="T77" fmla="*/ 38 h 386"/>
                <a:gd name="T78" fmla="*/ 99 w 404"/>
                <a:gd name="T79" fmla="*/ 52 h 386"/>
                <a:gd name="T80" fmla="*/ 225 w 404"/>
                <a:gd name="T81" fmla="*/ 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4" h="386">
                  <a:moveTo>
                    <a:pt x="225" y="0"/>
                  </a:moveTo>
                  <a:lnTo>
                    <a:pt x="240" y="17"/>
                  </a:lnTo>
                  <a:lnTo>
                    <a:pt x="233" y="35"/>
                  </a:lnTo>
                  <a:lnTo>
                    <a:pt x="247" y="64"/>
                  </a:lnTo>
                  <a:lnTo>
                    <a:pt x="297" y="72"/>
                  </a:lnTo>
                  <a:lnTo>
                    <a:pt x="306" y="84"/>
                  </a:lnTo>
                  <a:lnTo>
                    <a:pt x="325" y="81"/>
                  </a:lnTo>
                  <a:lnTo>
                    <a:pt x="339" y="94"/>
                  </a:lnTo>
                  <a:lnTo>
                    <a:pt x="383" y="161"/>
                  </a:lnTo>
                  <a:lnTo>
                    <a:pt x="383" y="178"/>
                  </a:lnTo>
                  <a:lnTo>
                    <a:pt x="404" y="212"/>
                  </a:lnTo>
                  <a:lnTo>
                    <a:pt x="397" y="270"/>
                  </a:lnTo>
                  <a:lnTo>
                    <a:pt x="376" y="278"/>
                  </a:lnTo>
                  <a:lnTo>
                    <a:pt x="376" y="312"/>
                  </a:lnTo>
                  <a:lnTo>
                    <a:pt x="361" y="330"/>
                  </a:lnTo>
                  <a:lnTo>
                    <a:pt x="345" y="320"/>
                  </a:lnTo>
                  <a:lnTo>
                    <a:pt x="305" y="347"/>
                  </a:lnTo>
                  <a:lnTo>
                    <a:pt x="282" y="347"/>
                  </a:lnTo>
                  <a:lnTo>
                    <a:pt x="264" y="386"/>
                  </a:lnTo>
                  <a:lnTo>
                    <a:pt x="235" y="367"/>
                  </a:lnTo>
                  <a:lnTo>
                    <a:pt x="170" y="338"/>
                  </a:lnTo>
                  <a:lnTo>
                    <a:pt x="129" y="306"/>
                  </a:lnTo>
                  <a:lnTo>
                    <a:pt x="75" y="303"/>
                  </a:lnTo>
                  <a:lnTo>
                    <a:pt x="74" y="286"/>
                  </a:lnTo>
                  <a:lnTo>
                    <a:pt x="60" y="276"/>
                  </a:lnTo>
                  <a:lnTo>
                    <a:pt x="48" y="214"/>
                  </a:lnTo>
                  <a:lnTo>
                    <a:pt x="23" y="224"/>
                  </a:lnTo>
                  <a:lnTo>
                    <a:pt x="18" y="191"/>
                  </a:lnTo>
                  <a:lnTo>
                    <a:pt x="31" y="181"/>
                  </a:lnTo>
                  <a:lnTo>
                    <a:pt x="19" y="152"/>
                  </a:lnTo>
                  <a:lnTo>
                    <a:pt x="28" y="131"/>
                  </a:lnTo>
                  <a:lnTo>
                    <a:pt x="23" y="121"/>
                  </a:lnTo>
                  <a:lnTo>
                    <a:pt x="10" y="127"/>
                  </a:lnTo>
                  <a:lnTo>
                    <a:pt x="10" y="102"/>
                  </a:lnTo>
                  <a:lnTo>
                    <a:pt x="17" y="87"/>
                  </a:lnTo>
                  <a:lnTo>
                    <a:pt x="5" y="84"/>
                  </a:lnTo>
                  <a:lnTo>
                    <a:pt x="0" y="56"/>
                  </a:lnTo>
                  <a:lnTo>
                    <a:pt x="26" y="55"/>
                  </a:lnTo>
                  <a:lnTo>
                    <a:pt x="14" y="38"/>
                  </a:lnTo>
                  <a:lnTo>
                    <a:pt x="99" y="52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47" name="Sollefteå">
              <a:extLst>
                <a:ext uri="{FF2B5EF4-FFF2-40B4-BE49-F238E27FC236}">
                  <a16:creationId xmlns:a16="http://schemas.microsoft.com/office/drawing/2014/main" id="{00000000-0008-0000-0200-00005C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3585" y="5031478"/>
              <a:ext cx="1012216" cy="1149205"/>
            </a:xfrm>
            <a:custGeom>
              <a:avLst/>
              <a:gdLst>
                <a:gd name="T0" fmla="*/ 172 w 430"/>
                <a:gd name="T1" fmla="*/ 0 h 487"/>
                <a:gd name="T2" fmla="*/ 197 w 430"/>
                <a:gd name="T3" fmla="*/ 25 h 487"/>
                <a:gd name="T4" fmla="*/ 274 w 430"/>
                <a:gd name="T5" fmla="*/ 37 h 487"/>
                <a:gd name="T6" fmla="*/ 286 w 430"/>
                <a:gd name="T7" fmla="*/ 54 h 487"/>
                <a:gd name="T8" fmla="*/ 260 w 430"/>
                <a:gd name="T9" fmla="*/ 55 h 487"/>
                <a:gd name="T10" fmla="*/ 265 w 430"/>
                <a:gd name="T11" fmla="*/ 83 h 487"/>
                <a:gd name="T12" fmla="*/ 277 w 430"/>
                <a:gd name="T13" fmla="*/ 86 h 487"/>
                <a:gd name="T14" fmla="*/ 270 w 430"/>
                <a:gd name="T15" fmla="*/ 101 h 487"/>
                <a:gd name="T16" fmla="*/ 270 w 430"/>
                <a:gd name="T17" fmla="*/ 126 h 487"/>
                <a:gd name="T18" fmla="*/ 283 w 430"/>
                <a:gd name="T19" fmla="*/ 120 h 487"/>
                <a:gd name="T20" fmla="*/ 288 w 430"/>
                <a:gd name="T21" fmla="*/ 130 h 487"/>
                <a:gd name="T22" fmla="*/ 279 w 430"/>
                <a:gd name="T23" fmla="*/ 151 h 487"/>
                <a:gd name="T24" fmla="*/ 291 w 430"/>
                <a:gd name="T25" fmla="*/ 180 h 487"/>
                <a:gd name="T26" fmla="*/ 278 w 430"/>
                <a:gd name="T27" fmla="*/ 190 h 487"/>
                <a:gd name="T28" fmla="*/ 283 w 430"/>
                <a:gd name="T29" fmla="*/ 223 h 487"/>
                <a:gd name="T30" fmla="*/ 308 w 430"/>
                <a:gd name="T31" fmla="*/ 213 h 487"/>
                <a:gd name="T32" fmla="*/ 320 w 430"/>
                <a:gd name="T33" fmla="*/ 275 h 487"/>
                <a:gd name="T34" fmla="*/ 334 w 430"/>
                <a:gd name="T35" fmla="*/ 285 h 487"/>
                <a:gd name="T36" fmla="*/ 335 w 430"/>
                <a:gd name="T37" fmla="*/ 302 h 487"/>
                <a:gd name="T38" fmla="*/ 389 w 430"/>
                <a:gd name="T39" fmla="*/ 305 h 487"/>
                <a:gd name="T40" fmla="*/ 430 w 430"/>
                <a:gd name="T41" fmla="*/ 337 h 487"/>
                <a:gd name="T42" fmla="*/ 422 w 430"/>
                <a:gd name="T43" fmla="*/ 359 h 487"/>
                <a:gd name="T44" fmla="*/ 398 w 430"/>
                <a:gd name="T45" fmla="*/ 363 h 487"/>
                <a:gd name="T46" fmla="*/ 381 w 430"/>
                <a:gd name="T47" fmla="*/ 375 h 487"/>
                <a:gd name="T48" fmla="*/ 359 w 430"/>
                <a:gd name="T49" fmla="*/ 371 h 487"/>
                <a:gd name="T50" fmla="*/ 294 w 430"/>
                <a:gd name="T51" fmla="*/ 401 h 487"/>
                <a:gd name="T52" fmla="*/ 298 w 430"/>
                <a:gd name="T53" fmla="*/ 411 h 487"/>
                <a:gd name="T54" fmla="*/ 277 w 430"/>
                <a:gd name="T55" fmla="*/ 411 h 487"/>
                <a:gd name="T56" fmla="*/ 278 w 430"/>
                <a:gd name="T57" fmla="*/ 438 h 487"/>
                <a:gd name="T58" fmla="*/ 291 w 430"/>
                <a:gd name="T59" fmla="*/ 453 h 487"/>
                <a:gd name="T60" fmla="*/ 300 w 430"/>
                <a:gd name="T61" fmla="*/ 464 h 487"/>
                <a:gd name="T62" fmla="*/ 281 w 430"/>
                <a:gd name="T63" fmla="*/ 466 h 487"/>
                <a:gd name="T64" fmla="*/ 267 w 430"/>
                <a:gd name="T65" fmla="*/ 487 h 487"/>
                <a:gd name="T66" fmla="*/ 236 w 430"/>
                <a:gd name="T67" fmla="*/ 448 h 487"/>
                <a:gd name="T68" fmla="*/ 156 w 430"/>
                <a:gd name="T69" fmla="*/ 354 h 487"/>
                <a:gd name="T70" fmla="*/ 63 w 430"/>
                <a:gd name="T71" fmla="*/ 274 h 487"/>
                <a:gd name="T72" fmla="*/ 65 w 430"/>
                <a:gd name="T73" fmla="*/ 249 h 487"/>
                <a:gd name="T74" fmla="*/ 49 w 430"/>
                <a:gd name="T75" fmla="*/ 239 h 487"/>
                <a:gd name="T76" fmla="*/ 36 w 430"/>
                <a:gd name="T77" fmla="*/ 244 h 487"/>
                <a:gd name="T78" fmla="*/ 33 w 430"/>
                <a:gd name="T79" fmla="*/ 215 h 487"/>
                <a:gd name="T80" fmla="*/ 37 w 430"/>
                <a:gd name="T81" fmla="*/ 195 h 487"/>
                <a:gd name="T82" fmla="*/ 0 w 430"/>
                <a:gd name="T83" fmla="*/ 150 h 487"/>
                <a:gd name="T84" fmla="*/ 15 w 430"/>
                <a:gd name="T85" fmla="*/ 144 h 487"/>
                <a:gd name="T86" fmla="*/ 36 w 430"/>
                <a:gd name="T87" fmla="*/ 156 h 487"/>
                <a:gd name="T88" fmla="*/ 57 w 430"/>
                <a:gd name="T89" fmla="*/ 141 h 487"/>
                <a:gd name="T90" fmla="*/ 86 w 430"/>
                <a:gd name="T91" fmla="*/ 152 h 487"/>
                <a:gd name="T92" fmla="*/ 96 w 430"/>
                <a:gd name="T93" fmla="*/ 143 h 487"/>
                <a:gd name="T94" fmla="*/ 109 w 430"/>
                <a:gd name="T95" fmla="*/ 150 h 487"/>
                <a:gd name="T96" fmla="*/ 155 w 430"/>
                <a:gd name="T97" fmla="*/ 129 h 487"/>
                <a:gd name="T98" fmla="*/ 146 w 430"/>
                <a:gd name="T99" fmla="*/ 86 h 487"/>
                <a:gd name="T100" fmla="*/ 148 w 430"/>
                <a:gd name="T101" fmla="*/ 57 h 487"/>
                <a:gd name="T102" fmla="*/ 172 w 430"/>
                <a:gd name="T103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30" h="487">
                  <a:moveTo>
                    <a:pt x="172" y="0"/>
                  </a:moveTo>
                  <a:lnTo>
                    <a:pt x="197" y="25"/>
                  </a:lnTo>
                  <a:lnTo>
                    <a:pt x="274" y="37"/>
                  </a:lnTo>
                  <a:lnTo>
                    <a:pt x="286" y="54"/>
                  </a:lnTo>
                  <a:lnTo>
                    <a:pt x="260" y="55"/>
                  </a:lnTo>
                  <a:lnTo>
                    <a:pt x="265" y="83"/>
                  </a:lnTo>
                  <a:lnTo>
                    <a:pt x="277" y="86"/>
                  </a:lnTo>
                  <a:lnTo>
                    <a:pt x="270" y="101"/>
                  </a:lnTo>
                  <a:lnTo>
                    <a:pt x="270" y="126"/>
                  </a:lnTo>
                  <a:lnTo>
                    <a:pt x="283" y="120"/>
                  </a:lnTo>
                  <a:lnTo>
                    <a:pt x="288" y="130"/>
                  </a:lnTo>
                  <a:lnTo>
                    <a:pt x="279" y="151"/>
                  </a:lnTo>
                  <a:lnTo>
                    <a:pt x="291" y="180"/>
                  </a:lnTo>
                  <a:lnTo>
                    <a:pt x="278" y="190"/>
                  </a:lnTo>
                  <a:lnTo>
                    <a:pt x="283" y="223"/>
                  </a:lnTo>
                  <a:lnTo>
                    <a:pt x="308" y="213"/>
                  </a:lnTo>
                  <a:lnTo>
                    <a:pt x="320" y="275"/>
                  </a:lnTo>
                  <a:lnTo>
                    <a:pt x="334" y="285"/>
                  </a:lnTo>
                  <a:lnTo>
                    <a:pt x="335" y="302"/>
                  </a:lnTo>
                  <a:lnTo>
                    <a:pt x="389" y="305"/>
                  </a:lnTo>
                  <a:lnTo>
                    <a:pt x="430" y="337"/>
                  </a:lnTo>
                  <a:lnTo>
                    <a:pt x="422" y="359"/>
                  </a:lnTo>
                  <a:lnTo>
                    <a:pt x="398" y="363"/>
                  </a:lnTo>
                  <a:lnTo>
                    <a:pt x="381" y="375"/>
                  </a:lnTo>
                  <a:lnTo>
                    <a:pt x="359" y="371"/>
                  </a:lnTo>
                  <a:lnTo>
                    <a:pt x="294" y="401"/>
                  </a:lnTo>
                  <a:lnTo>
                    <a:pt x="298" y="411"/>
                  </a:lnTo>
                  <a:lnTo>
                    <a:pt x="277" y="411"/>
                  </a:lnTo>
                  <a:lnTo>
                    <a:pt x="278" y="438"/>
                  </a:lnTo>
                  <a:lnTo>
                    <a:pt x="291" y="453"/>
                  </a:lnTo>
                  <a:lnTo>
                    <a:pt x="300" y="464"/>
                  </a:lnTo>
                  <a:lnTo>
                    <a:pt x="281" y="466"/>
                  </a:lnTo>
                  <a:lnTo>
                    <a:pt x="267" y="487"/>
                  </a:lnTo>
                  <a:lnTo>
                    <a:pt x="236" y="448"/>
                  </a:lnTo>
                  <a:lnTo>
                    <a:pt x="156" y="354"/>
                  </a:lnTo>
                  <a:lnTo>
                    <a:pt x="63" y="274"/>
                  </a:lnTo>
                  <a:lnTo>
                    <a:pt x="65" y="249"/>
                  </a:lnTo>
                  <a:lnTo>
                    <a:pt x="49" y="239"/>
                  </a:lnTo>
                  <a:lnTo>
                    <a:pt x="36" y="244"/>
                  </a:lnTo>
                  <a:lnTo>
                    <a:pt x="33" y="215"/>
                  </a:lnTo>
                  <a:lnTo>
                    <a:pt x="37" y="195"/>
                  </a:lnTo>
                  <a:lnTo>
                    <a:pt x="0" y="150"/>
                  </a:lnTo>
                  <a:lnTo>
                    <a:pt x="15" y="144"/>
                  </a:lnTo>
                  <a:lnTo>
                    <a:pt x="36" y="156"/>
                  </a:lnTo>
                  <a:lnTo>
                    <a:pt x="57" y="141"/>
                  </a:lnTo>
                  <a:lnTo>
                    <a:pt x="86" y="152"/>
                  </a:lnTo>
                  <a:lnTo>
                    <a:pt x="96" y="143"/>
                  </a:lnTo>
                  <a:lnTo>
                    <a:pt x="109" y="150"/>
                  </a:lnTo>
                  <a:lnTo>
                    <a:pt x="155" y="129"/>
                  </a:lnTo>
                  <a:lnTo>
                    <a:pt x="146" y="86"/>
                  </a:lnTo>
                  <a:lnTo>
                    <a:pt x="148" y="57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48" name="Kramfors">
              <a:extLst>
                <a:ext uri="{FF2B5EF4-FFF2-40B4-BE49-F238E27FC236}">
                  <a16:creationId xmlns:a16="http://schemas.microsoft.com/office/drawing/2014/main" id="{00000000-0008-0000-0200-00005D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4734" y="5826620"/>
              <a:ext cx="604137" cy="429955"/>
            </a:xfrm>
            <a:custGeom>
              <a:avLst/>
              <a:gdLst>
                <a:gd name="T0" fmla="*/ 153 w 256"/>
                <a:gd name="T1" fmla="*/ 0 h 182"/>
                <a:gd name="T2" fmla="*/ 218 w 256"/>
                <a:gd name="T3" fmla="*/ 29 h 182"/>
                <a:gd name="T4" fmla="*/ 247 w 256"/>
                <a:gd name="T5" fmla="*/ 48 h 182"/>
                <a:gd name="T6" fmla="*/ 244 w 256"/>
                <a:gd name="T7" fmla="*/ 67 h 182"/>
                <a:gd name="T8" fmla="*/ 229 w 256"/>
                <a:gd name="T9" fmla="*/ 69 h 182"/>
                <a:gd name="T10" fmla="*/ 225 w 256"/>
                <a:gd name="T11" fmla="*/ 81 h 182"/>
                <a:gd name="T12" fmla="*/ 256 w 256"/>
                <a:gd name="T13" fmla="*/ 86 h 182"/>
                <a:gd name="T14" fmla="*/ 248 w 256"/>
                <a:gd name="T15" fmla="*/ 114 h 182"/>
                <a:gd name="T16" fmla="*/ 229 w 256"/>
                <a:gd name="T17" fmla="*/ 148 h 182"/>
                <a:gd name="T18" fmla="*/ 205 w 256"/>
                <a:gd name="T19" fmla="*/ 133 h 182"/>
                <a:gd name="T20" fmla="*/ 197 w 256"/>
                <a:gd name="T21" fmla="*/ 141 h 182"/>
                <a:gd name="T22" fmla="*/ 208 w 256"/>
                <a:gd name="T23" fmla="*/ 153 h 182"/>
                <a:gd name="T24" fmla="*/ 182 w 256"/>
                <a:gd name="T25" fmla="*/ 182 h 182"/>
                <a:gd name="T26" fmla="*/ 157 w 256"/>
                <a:gd name="T27" fmla="*/ 175 h 182"/>
                <a:gd name="T28" fmla="*/ 102 w 256"/>
                <a:gd name="T29" fmla="*/ 139 h 182"/>
                <a:gd name="T30" fmla="*/ 53 w 256"/>
                <a:gd name="T31" fmla="*/ 141 h 182"/>
                <a:gd name="T32" fmla="*/ 23 w 256"/>
                <a:gd name="T33" fmla="*/ 127 h 182"/>
                <a:gd name="T34" fmla="*/ 14 w 256"/>
                <a:gd name="T35" fmla="*/ 116 h 182"/>
                <a:gd name="T36" fmla="*/ 1 w 256"/>
                <a:gd name="T37" fmla="*/ 101 h 182"/>
                <a:gd name="T38" fmla="*/ 0 w 256"/>
                <a:gd name="T39" fmla="*/ 74 h 182"/>
                <a:gd name="T40" fmla="*/ 21 w 256"/>
                <a:gd name="T41" fmla="*/ 74 h 182"/>
                <a:gd name="T42" fmla="*/ 17 w 256"/>
                <a:gd name="T43" fmla="*/ 64 h 182"/>
                <a:gd name="T44" fmla="*/ 82 w 256"/>
                <a:gd name="T45" fmla="*/ 34 h 182"/>
                <a:gd name="T46" fmla="*/ 104 w 256"/>
                <a:gd name="T47" fmla="*/ 38 h 182"/>
                <a:gd name="T48" fmla="*/ 121 w 256"/>
                <a:gd name="T49" fmla="*/ 26 h 182"/>
                <a:gd name="T50" fmla="*/ 145 w 256"/>
                <a:gd name="T51" fmla="*/ 22 h 182"/>
                <a:gd name="T52" fmla="*/ 153 w 256"/>
                <a:gd name="T53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6" h="182">
                  <a:moveTo>
                    <a:pt x="153" y="0"/>
                  </a:moveTo>
                  <a:lnTo>
                    <a:pt x="218" y="29"/>
                  </a:lnTo>
                  <a:lnTo>
                    <a:pt x="247" y="48"/>
                  </a:lnTo>
                  <a:lnTo>
                    <a:pt x="244" y="67"/>
                  </a:lnTo>
                  <a:lnTo>
                    <a:pt x="229" y="69"/>
                  </a:lnTo>
                  <a:lnTo>
                    <a:pt x="225" y="81"/>
                  </a:lnTo>
                  <a:lnTo>
                    <a:pt x="256" y="86"/>
                  </a:lnTo>
                  <a:lnTo>
                    <a:pt x="248" y="114"/>
                  </a:lnTo>
                  <a:lnTo>
                    <a:pt x="229" y="148"/>
                  </a:lnTo>
                  <a:lnTo>
                    <a:pt x="205" y="133"/>
                  </a:lnTo>
                  <a:lnTo>
                    <a:pt x="197" y="141"/>
                  </a:lnTo>
                  <a:lnTo>
                    <a:pt x="208" y="153"/>
                  </a:lnTo>
                  <a:lnTo>
                    <a:pt x="182" y="182"/>
                  </a:lnTo>
                  <a:lnTo>
                    <a:pt x="157" y="175"/>
                  </a:lnTo>
                  <a:lnTo>
                    <a:pt x="102" y="139"/>
                  </a:lnTo>
                  <a:lnTo>
                    <a:pt x="53" y="141"/>
                  </a:lnTo>
                  <a:lnTo>
                    <a:pt x="23" y="127"/>
                  </a:lnTo>
                  <a:lnTo>
                    <a:pt x="14" y="116"/>
                  </a:lnTo>
                  <a:lnTo>
                    <a:pt x="1" y="101"/>
                  </a:lnTo>
                  <a:lnTo>
                    <a:pt x="0" y="74"/>
                  </a:lnTo>
                  <a:lnTo>
                    <a:pt x="21" y="74"/>
                  </a:lnTo>
                  <a:lnTo>
                    <a:pt x="17" y="64"/>
                  </a:lnTo>
                  <a:lnTo>
                    <a:pt x="82" y="34"/>
                  </a:lnTo>
                  <a:lnTo>
                    <a:pt x="104" y="38"/>
                  </a:lnTo>
                  <a:lnTo>
                    <a:pt x="121" y="26"/>
                  </a:lnTo>
                  <a:lnTo>
                    <a:pt x="145" y="22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49" name="Härnösand">
              <a:extLst>
                <a:ext uri="{FF2B5EF4-FFF2-40B4-BE49-F238E27FC236}">
                  <a16:creationId xmlns:a16="http://schemas.microsoft.com/office/drawing/2014/main" id="{00000000-0008-0000-0200-00005E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1139" y="6126587"/>
              <a:ext cx="464903" cy="412861"/>
            </a:xfrm>
            <a:custGeom>
              <a:avLst/>
              <a:gdLst>
                <a:gd name="T0" fmla="*/ 33 w 197"/>
                <a:gd name="T1" fmla="*/ 0 h 175"/>
                <a:gd name="T2" fmla="*/ 63 w 197"/>
                <a:gd name="T3" fmla="*/ 14 h 175"/>
                <a:gd name="T4" fmla="*/ 112 w 197"/>
                <a:gd name="T5" fmla="*/ 12 h 175"/>
                <a:gd name="T6" fmla="*/ 167 w 197"/>
                <a:gd name="T7" fmla="*/ 48 h 175"/>
                <a:gd name="T8" fmla="*/ 169 w 197"/>
                <a:gd name="T9" fmla="*/ 63 h 175"/>
                <a:gd name="T10" fmla="*/ 197 w 197"/>
                <a:gd name="T11" fmla="*/ 63 h 175"/>
                <a:gd name="T12" fmla="*/ 176 w 197"/>
                <a:gd name="T13" fmla="*/ 94 h 175"/>
                <a:gd name="T14" fmla="*/ 161 w 197"/>
                <a:gd name="T15" fmla="*/ 105 h 175"/>
                <a:gd name="T16" fmla="*/ 180 w 197"/>
                <a:gd name="T17" fmla="*/ 120 h 175"/>
                <a:gd name="T18" fmla="*/ 150 w 197"/>
                <a:gd name="T19" fmla="*/ 144 h 175"/>
                <a:gd name="T20" fmla="*/ 139 w 197"/>
                <a:gd name="T21" fmla="*/ 175 h 175"/>
                <a:gd name="T22" fmla="*/ 120 w 197"/>
                <a:gd name="T23" fmla="*/ 166 h 175"/>
                <a:gd name="T24" fmla="*/ 101 w 197"/>
                <a:gd name="T25" fmla="*/ 149 h 175"/>
                <a:gd name="T26" fmla="*/ 99 w 197"/>
                <a:gd name="T27" fmla="*/ 128 h 175"/>
                <a:gd name="T28" fmla="*/ 82 w 197"/>
                <a:gd name="T29" fmla="*/ 123 h 175"/>
                <a:gd name="T30" fmla="*/ 57 w 197"/>
                <a:gd name="T31" fmla="*/ 91 h 175"/>
                <a:gd name="T32" fmla="*/ 51 w 197"/>
                <a:gd name="T33" fmla="*/ 77 h 175"/>
                <a:gd name="T34" fmla="*/ 0 w 197"/>
                <a:gd name="T35" fmla="*/ 23 h 175"/>
                <a:gd name="T36" fmla="*/ 14 w 197"/>
                <a:gd name="T37" fmla="*/ 2 h 175"/>
                <a:gd name="T38" fmla="*/ 33 w 197"/>
                <a:gd name="T39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7" h="175">
                  <a:moveTo>
                    <a:pt x="33" y="0"/>
                  </a:moveTo>
                  <a:lnTo>
                    <a:pt x="63" y="14"/>
                  </a:lnTo>
                  <a:lnTo>
                    <a:pt x="112" y="12"/>
                  </a:lnTo>
                  <a:lnTo>
                    <a:pt x="167" y="48"/>
                  </a:lnTo>
                  <a:lnTo>
                    <a:pt x="169" y="63"/>
                  </a:lnTo>
                  <a:lnTo>
                    <a:pt x="197" y="63"/>
                  </a:lnTo>
                  <a:lnTo>
                    <a:pt x="176" y="94"/>
                  </a:lnTo>
                  <a:lnTo>
                    <a:pt x="161" y="105"/>
                  </a:lnTo>
                  <a:lnTo>
                    <a:pt x="180" y="120"/>
                  </a:lnTo>
                  <a:lnTo>
                    <a:pt x="150" y="144"/>
                  </a:lnTo>
                  <a:lnTo>
                    <a:pt x="139" y="175"/>
                  </a:lnTo>
                  <a:lnTo>
                    <a:pt x="120" y="166"/>
                  </a:lnTo>
                  <a:lnTo>
                    <a:pt x="101" y="149"/>
                  </a:lnTo>
                  <a:lnTo>
                    <a:pt x="99" y="128"/>
                  </a:lnTo>
                  <a:lnTo>
                    <a:pt x="82" y="123"/>
                  </a:lnTo>
                  <a:lnTo>
                    <a:pt x="57" y="91"/>
                  </a:lnTo>
                  <a:lnTo>
                    <a:pt x="51" y="77"/>
                  </a:lnTo>
                  <a:lnTo>
                    <a:pt x="0" y="23"/>
                  </a:lnTo>
                  <a:lnTo>
                    <a:pt x="14" y="2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50" name="Timrå">
              <a:extLst>
                <a:ext uri="{FF2B5EF4-FFF2-40B4-BE49-F238E27FC236}">
                  <a16:creationId xmlns:a16="http://schemas.microsoft.com/office/drawing/2014/main" id="{00000000-0008-0000-0200-00005F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1645" y="6180681"/>
              <a:ext cx="372682" cy="415212"/>
            </a:xfrm>
            <a:custGeom>
              <a:avLst/>
              <a:gdLst>
                <a:gd name="T0" fmla="*/ 39 w 159"/>
                <a:gd name="T1" fmla="*/ 0 h 176"/>
                <a:gd name="T2" fmla="*/ 90 w 159"/>
                <a:gd name="T3" fmla="*/ 54 h 176"/>
                <a:gd name="T4" fmla="*/ 96 w 159"/>
                <a:gd name="T5" fmla="*/ 68 h 176"/>
                <a:gd name="T6" fmla="*/ 121 w 159"/>
                <a:gd name="T7" fmla="*/ 100 h 176"/>
                <a:gd name="T8" fmla="*/ 138 w 159"/>
                <a:gd name="T9" fmla="*/ 105 h 176"/>
                <a:gd name="T10" fmla="*/ 140 w 159"/>
                <a:gd name="T11" fmla="*/ 126 h 176"/>
                <a:gd name="T12" fmla="*/ 159 w 159"/>
                <a:gd name="T13" fmla="*/ 143 h 176"/>
                <a:gd name="T14" fmla="*/ 145 w 159"/>
                <a:gd name="T15" fmla="*/ 155 h 176"/>
                <a:gd name="T16" fmla="*/ 148 w 159"/>
                <a:gd name="T17" fmla="*/ 176 h 176"/>
                <a:gd name="T18" fmla="*/ 119 w 159"/>
                <a:gd name="T19" fmla="*/ 169 h 176"/>
                <a:gd name="T20" fmla="*/ 105 w 159"/>
                <a:gd name="T21" fmla="*/ 140 h 176"/>
                <a:gd name="T22" fmla="*/ 87 w 159"/>
                <a:gd name="T23" fmla="*/ 147 h 176"/>
                <a:gd name="T24" fmla="*/ 58 w 159"/>
                <a:gd name="T25" fmla="*/ 171 h 176"/>
                <a:gd name="T26" fmla="*/ 47 w 159"/>
                <a:gd name="T27" fmla="*/ 152 h 176"/>
                <a:gd name="T28" fmla="*/ 53 w 159"/>
                <a:gd name="T29" fmla="*/ 144 h 176"/>
                <a:gd name="T30" fmla="*/ 58 w 159"/>
                <a:gd name="T31" fmla="*/ 108 h 176"/>
                <a:gd name="T32" fmla="*/ 38 w 159"/>
                <a:gd name="T33" fmla="*/ 101 h 176"/>
                <a:gd name="T34" fmla="*/ 3 w 159"/>
                <a:gd name="T35" fmla="*/ 59 h 176"/>
                <a:gd name="T36" fmla="*/ 0 w 159"/>
                <a:gd name="T37" fmla="*/ 45 h 176"/>
                <a:gd name="T38" fmla="*/ 39 w 159"/>
                <a:gd name="T3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9" h="176">
                  <a:moveTo>
                    <a:pt x="39" y="0"/>
                  </a:moveTo>
                  <a:lnTo>
                    <a:pt x="90" y="54"/>
                  </a:lnTo>
                  <a:lnTo>
                    <a:pt x="96" y="68"/>
                  </a:lnTo>
                  <a:lnTo>
                    <a:pt x="121" y="100"/>
                  </a:lnTo>
                  <a:lnTo>
                    <a:pt x="138" y="105"/>
                  </a:lnTo>
                  <a:lnTo>
                    <a:pt x="140" y="126"/>
                  </a:lnTo>
                  <a:lnTo>
                    <a:pt x="159" y="143"/>
                  </a:lnTo>
                  <a:lnTo>
                    <a:pt x="145" y="155"/>
                  </a:lnTo>
                  <a:lnTo>
                    <a:pt x="148" y="176"/>
                  </a:lnTo>
                  <a:lnTo>
                    <a:pt x="119" y="169"/>
                  </a:lnTo>
                  <a:lnTo>
                    <a:pt x="105" y="140"/>
                  </a:lnTo>
                  <a:lnTo>
                    <a:pt x="87" y="147"/>
                  </a:lnTo>
                  <a:lnTo>
                    <a:pt x="58" y="171"/>
                  </a:lnTo>
                  <a:lnTo>
                    <a:pt x="47" y="152"/>
                  </a:lnTo>
                  <a:lnTo>
                    <a:pt x="53" y="144"/>
                  </a:lnTo>
                  <a:lnTo>
                    <a:pt x="58" y="108"/>
                  </a:lnTo>
                  <a:lnTo>
                    <a:pt x="38" y="101"/>
                  </a:lnTo>
                  <a:lnTo>
                    <a:pt x="3" y="59"/>
                  </a:lnTo>
                  <a:lnTo>
                    <a:pt x="0" y="45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FBFBF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51" name="Sundsvall">
              <a:extLst>
                <a:ext uri="{FF2B5EF4-FFF2-40B4-BE49-F238E27FC236}">
                  <a16:creationId xmlns:a16="http://schemas.microsoft.com/office/drawing/2014/main" id="{00000000-0008-0000-0200-000060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1257" y="6088955"/>
              <a:ext cx="658230" cy="795144"/>
            </a:xfrm>
            <a:custGeom>
              <a:avLst/>
              <a:gdLst>
                <a:gd name="T0" fmla="*/ 148 w 280"/>
                <a:gd name="T1" fmla="*/ 0 h 337"/>
                <a:gd name="T2" fmla="*/ 179 w 280"/>
                <a:gd name="T3" fmla="*/ 39 h 337"/>
                <a:gd name="T4" fmla="*/ 140 w 280"/>
                <a:gd name="T5" fmla="*/ 84 h 337"/>
                <a:gd name="T6" fmla="*/ 143 w 280"/>
                <a:gd name="T7" fmla="*/ 98 h 337"/>
                <a:gd name="T8" fmla="*/ 178 w 280"/>
                <a:gd name="T9" fmla="*/ 140 h 337"/>
                <a:gd name="T10" fmla="*/ 198 w 280"/>
                <a:gd name="T11" fmla="*/ 147 h 337"/>
                <a:gd name="T12" fmla="*/ 193 w 280"/>
                <a:gd name="T13" fmla="*/ 183 h 337"/>
                <a:gd name="T14" fmla="*/ 187 w 280"/>
                <a:gd name="T15" fmla="*/ 191 h 337"/>
                <a:gd name="T16" fmla="*/ 198 w 280"/>
                <a:gd name="T17" fmla="*/ 210 h 337"/>
                <a:gd name="T18" fmla="*/ 227 w 280"/>
                <a:gd name="T19" fmla="*/ 186 h 337"/>
                <a:gd name="T20" fmla="*/ 227 w 280"/>
                <a:gd name="T21" fmla="*/ 197 h 337"/>
                <a:gd name="T22" fmla="*/ 249 w 280"/>
                <a:gd name="T23" fmla="*/ 204 h 337"/>
                <a:gd name="T24" fmla="*/ 253 w 280"/>
                <a:gd name="T25" fmla="*/ 237 h 337"/>
                <a:gd name="T26" fmla="*/ 237 w 280"/>
                <a:gd name="T27" fmla="*/ 242 h 337"/>
                <a:gd name="T28" fmla="*/ 234 w 280"/>
                <a:gd name="T29" fmla="*/ 258 h 337"/>
                <a:gd name="T30" fmla="*/ 250 w 280"/>
                <a:gd name="T31" fmla="*/ 283 h 337"/>
                <a:gd name="T32" fmla="*/ 280 w 280"/>
                <a:gd name="T33" fmla="*/ 292 h 337"/>
                <a:gd name="T34" fmla="*/ 276 w 280"/>
                <a:gd name="T35" fmla="*/ 310 h 337"/>
                <a:gd name="T36" fmla="*/ 257 w 280"/>
                <a:gd name="T37" fmla="*/ 314 h 337"/>
                <a:gd name="T38" fmla="*/ 250 w 280"/>
                <a:gd name="T39" fmla="*/ 337 h 337"/>
                <a:gd name="T40" fmla="*/ 220 w 280"/>
                <a:gd name="T41" fmla="*/ 327 h 337"/>
                <a:gd name="T42" fmla="*/ 202 w 280"/>
                <a:gd name="T43" fmla="*/ 331 h 337"/>
                <a:gd name="T44" fmla="*/ 183 w 280"/>
                <a:gd name="T45" fmla="*/ 323 h 337"/>
                <a:gd name="T46" fmla="*/ 172 w 280"/>
                <a:gd name="T47" fmla="*/ 327 h 337"/>
                <a:gd name="T48" fmla="*/ 147 w 280"/>
                <a:gd name="T49" fmla="*/ 322 h 337"/>
                <a:gd name="T50" fmla="*/ 135 w 280"/>
                <a:gd name="T51" fmla="*/ 323 h 337"/>
                <a:gd name="T52" fmla="*/ 113 w 280"/>
                <a:gd name="T53" fmla="*/ 310 h 337"/>
                <a:gd name="T54" fmla="*/ 58 w 280"/>
                <a:gd name="T55" fmla="*/ 296 h 337"/>
                <a:gd name="T56" fmla="*/ 0 w 280"/>
                <a:gd name="T57" fmla="*/ 297 h 337"/>
                <a:gd name="T58" fmla="*/ 35 w 280"/>
                <a:gd name="T59" fmla="*/ 257 h 337"/>
                <a:gd name="T60" fmla="*/ 34 w 280"/>
                <a:gd name="T61" fmla="*/ 242 h 337"/>
                <a:gd name="T62" fmla="*/ 45 w 280"/>
                <a:gd name="T63" fmla="*/ 223 h 337"/>
                <a:gd name="T64" fmla="*/ 37 w 280"/>
                <a:gd name="T65" fmla="*/ 212 h 337"/>
                <a:gd name="T66" fmla="*/ 42 w 280"/>
                <a:gd name="T67" fmla="*/ 186 h 337"/>
                <a:gd name="T68" fmla="*/ 62 w 280"/>
                <a:gd name="T69" fmla="*/ 149 h 337"/>
                <a:gd name="T70" fmla="*/ 29 w 280"/>
                <a:gd name="T71" fmla="*/ 123 h 337"/>
                <a:gd name="T72" fmla="*/ 25 w 280"/>
                <a:gd name="T73" fmla="*/ 105 h 337"/>
                <a:gd name="T74" fmla="*/ 30 w 280"/>
                <a:gd name="T75" fmla="*/ 79 h 337"/>
                <a:gd name="T76" fmla="*/ 80 w 280"/>
                <a:gd name="T77" fmla="*/ 11 h 337"/>
                <a:gd name="T78" fmla="*/ 148 w 280"/>
                <a:gd name="T79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0" h="337">
                  <a:moveTo>
                    <a:pt x="148" y="0"/>
                  </a:moveTo>
                  <a:lnTo>
                    <a:pt x="179" y="39"/>
                  </a:lnTo>
                  <a:lnTo>
                    <a:pt x="140" y="84"/>
                  </a:lnTo>
                  <a:lnTo>
                    <a:pt x="143" y="98"/>
                  </a:lnTo>
                  <a:lnTo>
                    <a:pt x="178" y="140"/>
                  </a:lnTo>
                  <a:lnTo>
                    <a:pt x="198" y="147"/>
                  </a:lnTo>
                  <a:lnTo>
                    <a:pt x="193" y="183"/>
                  </a:lnTo>
                  <a:lnTo>
                    <a:pt x="187" y="191"/>
                  </a:lnTo>
                  <a:lnTo>
                    <a:pt x="198" y="210"/>
                  </a:lnTo>
                  <a:lnTo>
                    <a:pt x="227" y="186"/>
                  </a:lnTo>
                  <a:lnTo>
                    <a:pt x="227" y="197"/>
                  </a:lnTo>
                  <a:lnTo>
                    <a:pt x="249" y="204"/>
                  </a:lnTo>
                  <a:lnTo>
                    <a:pt x="253" y="237"/>
                  </a:lnTo>
                  <a:lnTo>
                    <a:pt x="237" y="242"/>
                  </a:lnTo>
                  <a:lnTo>
                    <a:pt x="234" y="258"/>
                  </a:lnTo>
                  <a:lnTo>
                    <a:pt x="250" y="283"/>
                  </a:lnTo>
                  <a:lnTo>
                    <a:pt x="280" y="292"/>
                  </a:lnTo>
                  <a:lnTo>
                    <a:pt x="276" y="310"/>
                  </a:lnTo>
                  <a:lnTo>
                    <a:pt x="257" y="314"/>
                  </a:lnTo>
                  <a:lnTo>
                    <a:pt x="250" y="337"/>
                  </a:lnTo>
                  <a:lnTo>
                    <a:pt x="220" y="327"/>
                  </a:lnTo>
                  <a:lnTo>
                    <a:pt x="202" y="331"/>
                  </a:lnTo>
                  <a:lnTo>
                    <a:pt x="183" y="323"/>
                  </a:lnTo>
                  <a:lnTo>
                    <a:pt x="172" y="327"/>
                  </a:lnTo>
                  <a:lnTo>
                    <a:pt x="147" y="322"/>
                  </a:lnTo>
                  <a:lnTo>
                    <a:pt x="135" y="323"/>
                  </a:lnTo>
                  <a:lnTo>
                    <a:pt x="113" y="310"/>
                  </a:lnTo>
                  <a:lnTo>
                    <a:pt x="58" y="296"/>
                  </a:lnTo>
                  <a:lnTo>
                    <a:pt x="0" y="297"/>
                  </a:lnTo>
                  <a:lnTo>
                    <a:pt x="35" y="257"/>
                  </a:lnTo>
                  <a:lnTo>
                    <a:pt x="34" y="242"/>
                  </a:lnTo>
                  <a:lnTo>
                    <a:pt x="45" y="223"/>
                  </a:lnTo>
                  <a:lnTo>
                    <a:pt x="37" y="212"/>
                  </a:lnTo>
                  <a:lnTo>
                    <a:pt x="42" y="186"/>
                  </a:lnTo>
                  <a:lnTo>
                    <a:pt x="62" y="149"/>
                  </a:lnTo>
                  <a:lnTo>
                    <a:pt x="29" y="123"/>
                  </a:lnTo>
                  <a:lnTo>
                    <a:pt x="25" y="105"/>
                  </a:lnTo>
                  <a:lnTo>
                    <a:pt x="30" y="79"/>
                  </a:lnTo>
                  <a:lnTo>
                    <a:pt x="80" y="11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52" name="Ragunda">
              <a:extLst>
                <a:ext uri="{FF2B5EF4-FFF2-40B4-BE49-F238E27FC236}">
                  <a16:creationId xmlns:a16="http://schemas.microsoft.com/office/drawing/2014/main" id="{00000000-0008-0000-0200-000061020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1257" y="5539047"/>
              <a:ext cx="809264" cy="688674"/>
            </a:xfrm>
            <a:custGeom>
              <a:avLst/>
              <a:gdLst>
                <a:gd name="T0" fmla="*/ 105 w 344"/>
                <a:gd name="T1" fmla="*/ 0 h 292"/>
                <a:gd name="T2" fmla="*/ 141 w 344"/>
                <a:gd name="T3" fmla="*/ 0 h 292"/>
                <a:gd name="T4" fmla="*/ 144 w 344"/>
                <a:gd name="T5" fmla="*/ 29 h 292"/>
                <a:gd name="T6" fmla="*/ 157 w 344"/>
                <a:gd name="T7" fmla="*/ 24 h 292"/>
                <a:gd name="T8" fmla="*/ 173 w 344"/>
                <a:gd name="T9" fmla="*/ 34 h 292"/>
                <a:gd name="T10" fmla="*/ 171 w 344"/>
                <a:gd name="T11" fmla="*/ 59 h 292"/>
                <a:gd name="T12" fmla="*/ 264 w 344"/>
                <a:gd name="T13" fmla="*/ 139 h 292"/>
                <a:gd name="T14" fmla="*/ 344 w 344"/>
                <a:gd name="T15" fmla="*/ 233 h 292"/>
                <a:gd name="T16" fmla="*/ 276 w 344"/>
                <a:gd name="T17" fmla="*/ 244 h 292"/>
                <a:gd name="T18" fmla="*/ 241 w 344"/>
                <a:gd name="T19" fmla="*/ 292 h 292"/>
                <a:gd name="T20" fmla="*/ 233 w 344"/>
                <a:gd name="T21" fmla="*/ 255 h 292"/>
                <a:gd name="T22" fmla="*/ 224 w 344"/>
                <a:gd name="T23" fmla="*/ 244 h 292"/>
                <a:gd name="T24" fmla="*/ 233 w 344"/>
                <a:gd name="T25" fmla="*/ 215 h 292"/>
                <a:gd name="T26" fmla="*/ 214 w 344"/>
                <a:gd name="T27" fmla="*/ 187 h 292"/>
                <a:gd name="T28" fmla="*/ 176 w 344"/>
                <a:gd name="T29" fmla="*/ 182 h 292"/>
                <a:gd name="T30" fmla="*/ 158 w 344"/>
                <a:gd name="T31" fmla="*/ 185 h 292"/>
                <a:gd name="T32" fmla="*/ 149 w 344"/>
                <a:gd name="T33" fmla="*/ 177 h 292"/>
                <a:gd name="T34" fmla="*/ 142 w 344"/>
                <a:gd name="T35" fmla="*/ 190 h 292"/>
                <a:gd name="T36" fmla="*/ 129 w 344"/>
                <a:gd name="T37" fmla="*/ 181 h 292"/>
                <a:gd name="T38" fmla="*/ 103 w 344"/>
                <a:gd name="T39" fmla="*/ 183 h 292"/>
                <a:gd name="T40" fmla="*/ 90 w 344"/>
                <a:gd name="T41" fmla="*/ 194 h 292"/>
                <a:gd name="T42" fmla="*/ 73 w 344"/>
                <a:gd name="T43" fmla="*/ 183 h 292"/>
                <a:gd name="T44" fmla="*/ 55 w 344"/>
                <a:gd name="T45" fmla="*/ 186 h 292"/>
                <a:gd name="T46" fmla="*/ 14 w 344"/>
                <a:gd name="T47" fmla="*/ 155 h 292"/>
                <a:gd name="T48" fmla="*/ 14 w 344"/>
                <a:gd name="T49" fmla="*/ 138 h 292"/>
                <a:gd name="T50" fmla="*/ 0 w 344"/>
                <a:gd name="T51" fmla="*/ 136 h 292"/>
                <a:gd name="T52" fmla="*/ 0 w 344"/>
                <a:gd name="T53" fmla="*/ 111 h 292"/>
                <a:gd name="T54" fmla="*/ 21 w 344"/>
                <a:gd name="T55" fmla="*/ 84 h 292"/>
                <a:gd name="T56" fmla="*/ 44 w 344"/>
                <a:gd name="T57" fmla="*/ 107 h 292"/>
                <a:gd name="T58" fmla="*/ 59 w 344"/>
                <a:gd name="T59" fmla="*/ 85 h 292"/>
                <a:gd name="T60" fmla="*/ 48 w 344"/>
                <a:gd name="T61" fmla="*/ 64 h 292"/>
                <a:gd name="T62" fmla="*/ 61 w 344"/>
                <a:gd name="T63" fmla="*/ 33 h 292"/>
                <a:gd name="T64" fmla="*/ 81 w 344"/>
                <a:gd name="T65" fmla="*/ 25 h 292"/>
                <a:gd name="T66" fmla="*/ 105 w 344"/>
                <a:gd name="T67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4" h="292">
                  <a:moveTo>
                    <a:pt x="105" y="0"/>
                  </a:moveTo>
                  <a:lnTo>
                    <a:pt x="141" y="0"/>
                  </a:lnTo>
                  <a:lnTo>
                    <a:pt x="144" y="29"/>
                  </a:lnTo>
                  <a:lnTo>
                    <a:pt x="157" y="24"/>
                  </a:lnTo>
                  <a:lnTo>
                    <a:pt x="173" y="34"/>
                  </a:lnTo>
                  <a:lnTo>
                    <a:pt x="171" y="59"/>
                  </a:lnTo>
                  <a:lnTo>
                    <a:pt x="264" y="139"/>
                  </a:lnTo>
                  <a:lnTo>
                    <a:pt x="344" y="233"/>
                  </a:lnTo>
                  <a:lnTo>
                    <a:pt x="276" y="244"/>
                  </a:lnTo>
                  <a:lnTo>
                    <a:pt x="241" y="292"/>
                  </a:lnTo>
                  <a:lnTo>
                    <a:pt x="233" y="255"/>
                  </a:lnTo>
                  <a:lnTo>
                    <a:pt x="224" y="244"/>
                  </a:lnTo>
                  <a:lnTo>
                    <a:pt x="233" y="215"/>
                  </a:lnTo>
                  <a:lnTo>
                    <a:pt x="214" y="187"/>
                  </a:lnTo>
                  <a:lnTo>
                    <a:pt x="176" y="182"/>
                  </a:lnTo>
                  <a:lnTo>
                    <a:pt x="158" y="185"/>
                  </a:lnTo>
                  <a:lnTo>
                    <a:pt x="149" y="177"/>
                  </a:lnTo>
                  <a:lnTo>
                    <a:pt x="142" y="190"/>
                  </a:lnTo>
                  <a:lnTo>
                    <a:pt x="129" y="181"/>
                  </a:lnTo>
                  <a:lnTo>
                    <a:pt x="103" y="183"/>
                  </a:lnTo>
                  <a:lnTo>
                    <a:pt x="90" y="194"/>
                  </a:lnTo>
                  <a:lnTo>
                    <a:pt x="73" y="183"/>
                  </a:lnTo>
                  <a:lnTo>
                    <a:pt x="55" y="186"/>
                  </a:lnTo>
                  <a:lnTo>
                    <a:pt x="14" y="155"/>
                  </a:lnTo>
                  <a:lnTo>
                    <a:pt x="14" y="138"/>
                  </a:lnTo>
                  <a:lnTo>
                    <a:pt x="0" y="136"/>
                  </a:lnTo>
                  <a:lnTo>
                    <a:pt x="0" y="111"/>
                  </a:lnTo>
                  <a:lnTo>
                    <a:pt x="21" y="84"/>
                  </a:lnTo>
                  <a:lnTo>
                    <a:pt x="44" y="107"/>
                  </a:lnTo>
                  <a:lnTo>
                    <a:pt x="59" y="85"/>
                  </a:lnTo>
                  <a:lnTo>
                    <a:pt x="48" y="64"/>
                  </a:lnTo>
                  <a:lnTo>
                    <a:pt x="61" y="33"/>
                  </a:lnTo>
                  <a:lnTo>
                    <a:pt x="81" y="25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</p:grpSp>
      <p:grpSp>
        <p:nvGrpSpPr>
          <p:cNvPr id="4" name="Grupp 3">
            <a:extLst>
              <a:ext uri="{FF2B5EF4-FFF2-40B4-BE49-F238E27FC236}">
                <a16:creationId xmlns:a16="http://schemas.microsoft.com/office/drawing/2014/main" id="{00000000-0008-0000-0200-00001E000000}"/>
              </a:ext>
            </a:extLst>
          </p:cNvPr>
          <p:cNvGrpSpPr/>
          <p:nvPr/>
        </p:nvGrpSpPr>
        <p:grpSpPr>
          <a:xfrm>
            <a:off x="303035" y="411628"/>
            <a:ext cx="2575502" cy="854900"/>
            <a:chOff x="0" y="336454"/>
            <a:chExt cx="2740347" cy="909618"/>
          </a:xfrm>
        </p:grpSpPr>
        <p:sp>
          <p:nvSpPr>
            <p:cNvPr id="5" name="Rounded Rectangle 609">
              <a:extLst>
                <a:ext uri="{FF2B5EF4-FFF2-40B4-BE49-F238E27FC236}">
                  <a16:creationId xmlns:a16="http://schemas.microsoft.com/office/drawing/2014/main" id="{00000000-0008-0000-0200-000062020000}"/>
                </a:ext>
              </a:extLst>
            </p:cNvPr>
            <p:cNvSpPr/>
            <p:nvPr/>
          </p:nvSpPr>
          <p:spPr>
            <a:xfrm rot="16200000">
              <a:off x="3730" y="798895"/>
              <a:ext cx="320992" cy="328452"/>
            </a:xfrm>
            <a:prstGeom prst="roundRect">
              <a:avLst/>
            </a:prstGeom>
            <a:solidFill>
              <a:srgbClr val="279EC8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6" name="Rounded Rectangle 610">
              <a:extLst>
                <a:ext uri="{FF2B5EF4-FFF2-40B4-BE49-F238E27FC236}">
                  <a16:creationId xmlns:a16="http://schemas.microsoft.com/office/drawing/2014/main" id="{00000000-0008-0000-0200-000063020000}"/>
                </a:ext>
              </a:extLst>
            </p:cNvPr>
            <p:cNvSpPr/>
            <p:nvPr/>
          </p:nvSpPr>
          <p:spPr>
            <a:xfrm rot="16200000">
              <a:off x="3730" y="374925"/>
              <a:ext cx="320992" cy="328452"/>
            </a:xfrm>
            <a:prstGeom prst="roundRect">
              <a:avLst/>
            </a:prstGeom>
            <a:solidFill>
              <a:srgbClr val="91D8A0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" name="textruta 623">
              <a:extLst>
                <a:ext uri="{FF2B5EF4-FFF2-40B4-BE49-F238E27FC236}">
                  <a16:creationId xmlns:a16="http://schemas.microsoft.com/office/drawing/2014/main" id="{00000000-0008-0000-0200-000082020000}"/>
                </a:ext>
              </a:extLst>
            </p:cNvPr>
            <p:cNvSpPr txBox="1"/>
            <p:nvPr/>
          </p:nvSpPr>
          <p:spPr>
            <a:xfrm>
              <a:off x="390185" y="765234"/>
              <a:ext cx="2350162" cy="48083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sv-SE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Flerårigt</a:t>
              </a:r>
              <a:r>
                <a:rPr lang="sv-SE" baseline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sv-SE" baseline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IOP </a:t>
              </a:r>
              <a:r>
                <a:rPr lang="sv-SE" baseline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med angiven bidragsnivå</a:t>
              </a:r>
              <a:endParaRPr lang="sv-S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" name="textruta 624">
              <a:extLst>
                <a:ext uri="{FF2B5EF4-FFF2-40B4-BE49-F238E27FC236}">
                  <a16:creationId xmlns:a16="http://schemas.microsoft.com/office/drawing/2014/main" id="{00000000-0008-0000-0200-000085020000}"/>
                </a:ext>
              </a:extLst>
            </p:cNvPr>
            <p:cNvSpPr txBox="1"/>
            <p:nvPr/>
          </p:nvSpPr>
          <p:spPr>
            <a:xfrm>
              <a:off x="390185" y="336454"/>
              <a:ext cx="2238849" cy="3481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sv-SE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Flerårigt </a:t>
              </a:r>
              <a:r>
                <a:rPr lang="sv-SE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samverkansavtal </a:t>
              </a:r>
              <a:r>
                <a:rPr lang="sv-SE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med angiven bidragsnivå</a:t>
              </a:r>
            </a:p>
          </p:txBody>
        </p:sp>
      </p:grpSp>
      <p:sp>
        <p:nvSpPr>
          <p:cNvPr id="318" name="textruta 317"/>
          <p:cNvSpPr txBox="1"/>
          <p:nvPr/>
        </p:nvSpPr>
        <p:spPr>
          <a:xfrm>
            <a:off x="2420375" y="299158"/>
            <a:ext cx="5329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latin typeface="+mj-lt"/>
              </a:rPr>
              <a:t>Fleråriga avtal mellan kommunerna och Brottsofferjouren 2018</a:t>
            </a:r>
            <a:endParaRPr lang="sv-SE" sz="16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4097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Kommunbidrag 2018 </a:t>
            </a:r>
            <a:r>
              <a:rPr lang="en-US" err="1"/>
              <a:t>län</a:t>
            </a:r>
            <a:r>
              <a:rPr lang="en-US"/>
              <a:t> </a:t>
            </a:r>
            <a:r>
              <a:rPr lang="en-US" err="1"/>
              <a:t>för</a:t>
            </a:r>
            <a:r>
              <a:rPr lang="en-US"/>
              <a:t> </a:t>
            </a:r>
            <a:r>
              <a:rPr lang="en-US" err="1"/>
              <a:t>län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3292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EditPoints="1"/>
          </p:cNvSpPr>
          <p:nvPr/>
        </p:nvSpPr>
        <p:spPr bwMode="auto">
          <a:xfrm>
            <a:off x="3223281" y="5528031"/>
            <a:ext cx="139154" cy="256112"/>
          </a:xfrm>
          <a:custGeom>
            <a:avLst/>
            <a:gdLst>
              <a:gd name="T0" fmla="*/ 98 w 326"/>
              <a:gd name="T1" fmla="*/ 529 h 600"/>
              <a:gd name="T2" fmla="*/ 174 w 326"/>
              <a:gd name="T3" fmla="*/ 529 h 600"/>
              <a:gd name="T4" fmla="*/ 174 w 326"/>
              <a:gd name="T5" fmla="*/ 600 h 600"/>
              <a:gd name="T6" fmla="*/ 98 w 326"/>
              <a:gd name="T7" fmla="*/ 600 h 600"/>
              <a:gd name="T8" fmla="*/ 98 w 326"/>
              <a:gd name="T9" fmla="*/ 529 h 600"/>
              <a:gd name="T10" fmla="*/ 170 w 326"/>
              <a:gd name="T11" fmla="*/ 0 h 600"/>
              <a:gd name="T12" fmla="*/ 209 w 326"/>
              <a:gd name="T13" fmla="*/ 3 h 600"/>
              <a:gd name="T14" fmla="*/ 245 w 326"/>
              <a:gd name="T15" fmla="*/ 16 h 600"/>
              <a:gd name="T16" fmla="*/ 278 w 326"/>
              <a:gd name="T17" fmla="*/ 37 h 600"/>
              <a:gd name="T18" fmla="*/ 300 w 326"/>
              <a:gd name="T19" fmla="*/ 58 h 600"/>
              <a:gd name="T20" fmla="*/ 316 w 326"/>
              <a:gd name="T21" fmla="*/ 83 h 600"/>
              <a:gd name="T22" fmla="*/ 324 w 326"/>
              <a:gd name="T23" fmla="*/ 108 h 600"/>
              <a:gd name="T24" fmla="*/ 326 w 326"/>
              <a:gd name="T25" fmla="*/ 137 h 600"/>
              <a:gd name="T26" fmla="*/ 324 w 326"/>
              <a:gd name="T27" fmla="*/ 168 h 600"/>
              <a:gd name="T28" fmla="*/ 316 w 326"/>
              <a:gd name="T29" fmla="*/ 195 h 600"/>
              <a:gd name="T30" fmla="*/ 303 w 326"/>
              <a:gd name="T31" fmla="*/ 220 h 600"/>
              <a:gd name="T32" fmla="*/ 289 w 326"/>
              <a:gd name="T33" fmla="*/ 234 h 600"/>
              <a:gd name="T34" fmla="*/ 271 w 326"/>
              <a:gd name="T35" fmla="*/ 252 h 600"/>
              <a:gd name="T36" fmla="*/ 248 w 326"/>
              <a:gd name="T37" fmla="*/ 270 h 600"/>
              <a:gd name="T38" fmla="*/ 222 w 326"/>
              <a:gd name="T39" fmla="*/ 289 h 600"/>
              <a:gd name="T40" fmla="*/ 202 w 326"/>
              <a:gd name="T41" fmla="*/ 305 h 600"/>
              <a:gd name="T42" fmla="*/ 190 w 326"/>
              <a:gd name="T43" fmla="*/ 319 h 600"/>
              <a:gd name="T44" fmla="*/ 176 w 326"/>
              <a:gd name="T45" fmla="*/ 341 h 600"/>
              <a:gd name="T46" fmla="*/ 168 w 326"/>
              <a:gd name="T47" fmla="*/ 364 h 600"/>
              <a:gd name="T48" fmla="*/ 165 w 326"/>
              <a:gd name="T49" fmla="*/ 390 h 600"/>
              <a:gd name="T50" fmla="*/ 165 w 326"/>
              <a:gd name="T51" fmla="*/ 438 h 600"/>
              <a:gd name="T52" fmla="*/ 106 w 326"/>
              <a:gd name="T53" fmla="*/ 438 h 600"/>
              <a:gd name="T54" fmla="*/ 106 w 326"/>
              <a:gd name="T55" fmla="*/ 390 h 600"/>
              <a:gd name="T56" fmla="*/ 108 w 326"/>
              <a:gd name="T57" fmla="*/ 353 h 600"/>
              <a:gd name="T58" fmla="*/ 117 w 326"/>
              <a:gd name="T59" fmla="*/ 321 h 600"/>
              <a:gd name="T60" fmla="*/ 129 w 326"/>
              <a:gd name="T61" fmla="*/ 295 h 600"/>
              <a:gd name="T62" fmla="*/ 151 w 326"/>
              <a:gd name="T63" fmla="*/ 271 h 600"/>
              <a:gd name="T64" fmla="*/ 183 w 326"/>
              <a:gd name="T65" fmla="*/ 247 h 600"/>
              <a:gd name="T66" fmla="*/ 209 w 326"/>
              <a:gd name="T67" fmla="*/ 229 h 600"/>
              <a:gd name="T68" fmla="*/ 227 w 326"/>
              <a:gd name="T69" fmla="*/ 215 h 600"/>
              <a:gd name="T70" fmla="*/ 239 w 326"/>
              <a:gd name="T71" fmla="*/ 202 h 600"/>
              <a:gd name="T72" fmla="*/ 252 w 326"/>
              <a:gd name="T73" fmla="*/ 184 h 600"/>
              <a:gd name="T74" fmla="*/ 261 w 326"/>
              <a:gd name="T75" fmla="*/ 163 h 600"/>
              <a:gd name="T76" fmla="*/ 262 w 326"/>
              <a:gd name="T77" fmla="*/ 137 h 600"/>
              <a:gd name="T78" fmla="*/ 259 w 326"/>
              <a:gd name="T79" fmla="*/ 115 h 600"/>
              <a:gd name="T80" fmla="*/ 248 w 326"/>
              <a:gd name="T81" fmla="*/ 96 h 600"/>
              <a:gd name="T82" fmla="*/ 232 w 326"/>
              <a:gd name="T83" fmla="*/ 80 h 600"/>
              <a:gd name="T84" fmla="*/ 213 w 326"/>
              <a:gd name="T85" fmla="*/ 67 h 600"/>
              <a:gd name="T86" fmla="*/ 193 w 326"/>
              <a:gd name="T87" fmla="*/ 60 h 600"/>
              <a:gd name="T88" fmla="*/ 170 w 326"/>
              <a:gd name="T89" fmla="*/ 58 h 600"/>
              <a:gd name="T90" fmla="*/ 140 w 326"/>
              <a:gd name="T91" fmla="*/ 62 h 600"/>
              <a:gd name="T92" fmla="*/ 113 w 326"/>
              <a:gd name="T93" fmla="*/ 71 h 600"/>
              <a:gd name="T94" fmla="*/ 90 w 326"/>
              <a:gd name="T95" fmla="*/ 87 h 600"/>
              <a:gd name="T96" fmla="*/ 73 w 326"/>
              <a:gd name="T97" fmla="*/ 106 h 600"/>
              <a:gd name="T98" fmla="*/ 62 w 326"/>
              <a:gd name="T99" fmla="*/ 133 h 600"/>
              <a:gd name="T100" fmla="*/ 59 w 326"/>
              <a:gd name="T101" fmla="*/ 163 h 600"/>
              <a:gd name="T102" fmla="*/ 0 w 326"/>
              <a:gd name="T103" fmla="*/ 163 h 600"/>
              <a:gd name="T104" fmla="*/ 4 w 326"/>
              <a:gd name="T105" fmla="*/ 128 h 600"/>
              <a:gd name="T106" fmla="*/ 12 w 326"/>
              <a:gd name="T107" fmla="*/ 97 h 600"/>
              <a:gd name="T108" fmla="*/ 28 w 326"/>
              <a:gd name="T109" fmla="*/ 69 h 600"/>
              <a:gd name="T110" fmla="*/ 50 w 326"/>
              <a:gd name="T111" fmla="*/ 44 h 600"/>
              <a:gd name="T112" fmla="*/ 74 w 326"/>
              <a:gd name="T113" fmla="*/ 25 h 600"/>
              <a:gd name="T114" fmla="*/ 103 w 326"/>
              <a:gd name="T115" fmla="*/ 10 h 600"/>
              <a:gd name="T116" fmla="*/ 135 w 326"/>
              <a:gd name="T117" fmla="*/ 2 h 600"/>
              <a:gd name="T118" fmla="*/ 170 w 326"/>
              <a:gd name="T119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6" h="600">
                <a:moveTo>
                  <a:pt x="98" y="529"/>
                </a:moveTo>
                <a:lnTo>
                  <a:pt x="174" y="529"/>
                </a:lnTo>
                <a:lnTo>
                  <a:pt x="174" y="600"/>
                </a:lnTo>
                <a:lnTo>
                  <a:pt x="98" y="600"/>
                </a:lnTo>
                <a:lnTo>
                  <a:pt x="98" y="529"/>
                </a:lnTo>
                <a:close/>
                <a:moveTo>
                  <a:pt x="170" y="0"/>
                </a:moveTo>
                <a:lnTo>
                  <a:pt x="209" y="3"/>
                </a:lnTo>
                <a:lnTo>
                  <a:pt x="245" y="16"/>
                </a:lnTo>
                <a:lnTo>
                  <a:pt x="278" y="37"/>
                </a:lnTo>
                <a:lnTo>
                  <a:pt x="300" y="58"/>
                </a:lnTo>
                <a:lnTo>
                  <a:pt x="316" y="83"/>
                </a:lnTo>
                <a:lnTo>
                  <a:pt x="324" y="108"/>
                </a:lnTo>
                <a:lnTo>
                  <a:pt x="326" y="137"/>
                </a:lnTo>
                <a:lnTo>
                  <a:pt x="324" y="168"/>
                </a:lnTo>
                <a:lnTo>
                  <a:pt x="316" y="195"/>
                </a:lnTo>
                <a:lnTo>
                  <a:pt x="303" y="220"/>
                </a:lnTo>
                <a:lnTo>
                  <a:pt x="289" y="234"/>
                </a:lnTo>
                <a:lnTo>
                  <a:pt x="271" y="252"/>
                </a:lnTo>
                <a:lnTo>
                  <a:pt x="248" y="270"/>
                </a:lnTo>
                <a:lnTo>
                  <a:pt x="222" y="289"/>
                </a:lnTo>
                <a:lnTo>
                  <a:pt x="202" y="305"/>
                </a:lnTo>
                <a:lnTo>
                  <a:pt x="190" y="319"/>
                </a:lnTo>
                <a:lnTo>
                  <a:pt x="176" y="341"/>
                </a:lnTo>
                <a:lnTo>
                  <a:pt x="168" y="364"/>
                </a:lnTo>
                <a:lnTo>
                  <a:pt x="165" y="390"/>
                </a:lnTo>
                <a:lnTo>
                  <a:pt x="165" y="438"/>
                </a:lnTo>
                <a:lnTo>
                  <a:pt x="106" y="438"/>
                </a:lnTo>
                <a:lnTo>
                  <a:pt x="106" y="390"/>
                </a:lnTo>
                <a:lnTo>
                  <a:pt x="108" y="353"/>
                </a:lnTo>
                <a:lnTo>
                  <a:pt x="117" y="321"/>
                </a:lnTo>
                <a:lnTo>
                  <a:pt x="129" y="295"/>
                </a:lnTo>
                <a:lnTo>
                  <a:pt x="151" y="271"/>
                </a:lnTo>
                <a:lnTo>
                  <a:pt x="183" y="247"/>
                </a:lnTo>
                <a:lnTo>
                  <a:pt x="209" y="229"/>
                </a:lnTo>
                <a:lnTo>
                  <a:pt x="227" y="215"/>
                </a:lnTo>
                <a:lnTo>
                  <a:pt x="239" y="202"/>
                </a:lnTo>
                <a:lnTo>
                  <a:pt x="252" y="184"/>
                </a:lnTo>
                <a:lnTo>
                  <a:pt x="261" y="163"/>
                </a:lnTo>
                <a:lnTo>
                  <a:pt x="262" y="137"/>
                </a:lnTo>
                <a:lnTo>
                  <a:pt x="259" y="115"/>
                </a:lnTo>
                <a:lnTo>
                  <a:pt x="248" y="96"/>
                </a:lnTo>
                <a:lnTo>
                  <a:pt x="232" y="80"/>
                </a:lnTo>
                <a:lnTo>
                  <a:pt x="213" y="67"/>
                </a:lnTo>
                <a:lnTo>
                  <a:pt x="193" y="60"/>
                </a:lnTo>
                <a:lnTo>
                  <a:pt x="170" y="58"/>
                </a:lnTo>
                <a:lnTo>
                  <a:pt x="140" y="62"/>
                </a:lnTo>
                <a:lnTo>
                  <a:pt x="113" y="71"/>
                </a:lnTo>
                <a:lnTo>
                  <a:pt x="90" y="87"/>
                </a:lnTo>
                <a:lnTo>
                  <a:pt x="73" y="106"/>
                </a:lnTo>
                <a:lnTo>
                  <a:pt x="62" y="133"/>
                </a:lnTo>
                <a:lnTo>
                  <a:pt x="59" y="163"/>
                </a:lnTo>
                <a:lnTo>
                  <a:pt x="0" y="163"/>
                </a:lnTo>
                <a:lnTo>
                  <a:pt x="4" y="128"/>
                </a:lnTo>
                <a:lnTo>
                  <a:pt x="12" y="97"/>
                </a:lnTo>
                <a:lnTo>
                  <a:pt x="28" y="69"/>
                </a:lnTo>
                <a:lnTo>
                  <a:pt x="50" y="44"/>
                </a:lnTo>
                <a:lnTo>
                  <a:pt x="74" y="25"/>
                </a:lnTo>
                <a:lnTo>
                  <a:pt x="103" y="10"/>
                </a:lnTo>
                <a:lnTo>
                  <a:pt x="135" y="2"/>
                </a:lnTo>
                <a:lnTo>
                  <a:pt x="17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Freeform 9"/>
          <p:cNvSpPr>
            <a:spLocks/>
          </p:cNvSpPr>
          <p:nvPr/>
        </p:nvSpPr>
        <p:spPr bwMode="auto">
          <a:xfrm>
            <a:off x="3205294" y="4895134"/>
            <a:ext cx="176290" cy="188242"/>
          </a:xfrm>
          <a:custGeom>
            <a:avLst/>
            <a:gdLst>
              <a:gd name="T0" fmla="*/ 12 w 413"/>
              <a:gd name="T1" fmla="*/ 0 h 441"/>
              <a:gd name="T2" fmla="*/ 108 w 413"/>
              <a:gd name="T3" fmla="*/ 0 h 441"/>
              <a:gd name="T4" fmla="*/ 205 w 413"/>
              <a:gd name="T5" fmla="*/ 155 h 441"/>
              <a:gd name="T6" fmla="*/ 301 w 413"/>
              <a:gd name="T7" fmla="*/ 0 h 441"/>
              <a:gd name="T8" fmla="*/ 399 w 413"/>
              <a:gd name="T9" fmla="*/ 0 h 441"/>
              <a:gd name="T10" fmla="*/ 250 w 413"/>
              <a:gd name="T11" fmla="*/ 212 h 441"/>
              <a:gd name="T12" fmla="*/ 413 w 413"/>
              <a:gd name="T13" fmla="*/ 441 h 441"/>
              <a:gd name="T14" fmla="*/ 315 w 413"/>
              <a:gd name="T15" fmla="*/ 441 h 441"/>
              <a:gd name="T16" fmla="*/ 205 w 413"/>
              <a:gd name="T17" fmla="*/ 268 h 441"/>
              <a:gd name="T18" fmla="*/ 96 w 413"/>
              <a:gd name="T19" fmla="*/ 441 h 441"/>
              <a:gd name="T20" fmla="*/ 0 w 413"/>
              <a:gd name="T21" fmla="*/ 441 h 441"/>
              <a:gd name="T22" fmla="*/ 161 w 413"/>
              <a:gd name="T23" fmla="*/ 212 h 441"/>
              <a:gd name="T24" fmla="*/ 12 w 413"/>
              <a:gd name="T25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13" h="441">
                <a:moveTo>
                  <a:pt x="12" y="0"/>
                </a:moveTo>
                <a:lnTo>
                  <a:pt x="108" y="0"/>
                </a:lnTo>
                <a:lnTo>
                  <a:pt x="205" y="155"/>
                </a:lnTo>
                <a:lnTo>
                  <a:pt x="301" y="0"/>
                </a:lnTo>
                <a:lnTo>
                  <a:pt x="399" y="0"/>
                </a:lnTo>
                <a:lnTo>
                  <a:pt x="250" y="212"/>
                </a:lnTo>
                <a:lnTo>
                  <a:pt x="413" y="441"/>
                </a:lnTo>
                <a:lnTo>
                  <a:pt x="315" y="441"/>
                </a:lnTo>
                <a:lnTo>
                  <a:pt x="205" y="268"/>
                </a:lnTo>
                <a:lnTo>
                  <a:pt x="96" y="441"/>
                </a:lnTo>
                <a:lnTo>
                  <a:pt x="0" y="441"/>
                </a:lnTo>
                <a:lnTo>
                  <a:pt x="161" y="212"/>
                </a:lnTo>
                <a:lnTo>
                  <a:pt x="1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6" name="Grupp 5"/>
          <p:cNvGrpSpPr/>
          <p:nvPr/>
        </p:nvGrpSpPr>
        <p:grpSpPr>
          <a:xfrm>
            <a:off x="3204435" y="5250230"/>
            <a:ext cx="172441" cy="149403"/>
            <a:chOff x="9888548" y="3228446"/>
            <a:chExt cx="808038" cy="700088"/>
          </a:xfrm>
          <a:solidFill>
            <a:schemeClr val="accent1"/>
          </a:solidFill>
        </p:grpSpPr>
        <p:sp>
          <p:nvSpPr>
            <p:cNvPr id="7" name="Freeform 10"/>
            <p:cNvSpPr>
              <a:spLocks/>
            </p:cNvSpPr>
            <p:nvPr/>
          </p:nvSpPr>
          <p:spPr bwMode="auto">
            <a:xfrm>
              <a:off x="9888548" y="3228446"/>
              <a:ext cx="414340" cy="688973"/>
            </a:xfrm>
            <a:custGeom>
              <a:avLst/>
              <a:gdLst>
                <a:gd name="T0" fmla="*/ 0 w 261"/>
                <a:gd name="T1" fmla="*/ 0 h 434"/>
                <a:gd name="T2" fmla="*/ 252 w 261"/>
                <a:gd name="T3" fmla="*/ 0 h 434"/>
                <a:gd name="T4" fmla="*/ 252 w 261"/>
                <a:gd name="T5" fmla="*/ 66 h 434"/>
                <a:gd name="T6" fmla="*/ 78 w 261"/>
                <a:gd name="T7" fmla="*/ 66 h 434"/>
                <a:gd name="T8" fmla="*/ 78 w 261"/>
                <a:gd name="T9" fmla="*/ 178 h 434"/>
                <a:gd name="T10" fmla="*/ 242 w 261"/>
                <a:gd name="T11" fmla="*/ 178 h 434"/>
                <a:gd name="T12" fmla="*/ 242 w 261"/>
                <a:gd name="T13" fmla="*/ 242 h 434"/>
                <a:gd name="T14" fmla="*/ 78 w 261"/>
                <a:gd name="T15" fmla="*/ 242 h 434"/>
                <a:gd name="T16" fmla="*/ 78 w 261"/>
                <a:gd name="T17" fmla="*/ 370 h 434"/>
                <a:gd name="T18" fmla="*/ 261 w 261"/>
                <a:gd name="T19" fmla="*/ 370 h 434"/>
                <a:gd name="T20" fmla="*/ 261 w 261"/>
                <a:gd name="T21" fmla="*/ 434 h 434"/>
                <a:gd name="T22" fmla="*/ 0 w 261"/>
                <a:gd name="T23" fmla="*/ 434 h 434"/>
                <a:gd name="T24" fmla="*/ 0 w 261"/>
                <a:gd name="T2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1" h="434">
                  <a:moveTo>
                    <a:pt x="0" y="0"/>
                  </a:moveTo>
                  <a:lnTo>
                    <a:pt x="252" y="0"/>
                  </a:lnTo>
                  <a:lnTo>
                    <a:pt x="252" y="66"/>
                  </a:lnTo>
                  <a:lnTo>
                    <a:pt x="78" y="66"/>
                  </a:lnTo>
                  <a:lnTo>
                    <a:pt x="78" y="178"/>
                  </a:lnTo>
                  <a:lnTo>
                    <a:pt x="242" y="178"/>
                  </a:lnTo>
                  <a:lnTo>
                    <a:pt x="242" y="242"/>
                  </a:lnTo>
                  <a:lnTo>
                    <a:pt x="78" y="242"/>
                  </a:lnTo>
                  <a:lnTo>
                    <a:pt x="78" y="370"/>
                  </a:lnTo>
                  <a:lnTo>
                    <a:pt x="261" y="370"/>
                  </a:lnTo>
                  <a:lnTo>
                    <a:pt x="261" y="434"/>
                  </a:lnTo>
                  <a:lnTo>
                    <a:pt x="0" y="43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10361625" y="3228446"/>
              <a:ext cx="334961" cy="700088"/>
            </a:xfrm>
            <a:custGeom>
              <a:avLst/>
              <a:gdLst>
                <a:gd name="T0" fmla="*/ 131 w 211"/>
                <a:gd name="T1" fmla="*/ 0 h 441"/>
                <a:gd name="T2" fmla="*/ 211 w 211"/>
                <a:gd name="T3" fmla="*/ 0 h 441"/>
                <a:gd name="T4" fmla="*/ 211 w 211"/>
                <a:gd name="T5" fmla="*/ 281 h 441"/>
                <a:gd name="T6" fmla="*/ 208 w 211"/>
                <a:gd name="T7" fmla="*/ 323 h 441"/>
                <a:gd name="T8" fmla="*/ 201 w 211"/>
                <a:gd name="T9" fmla="*/ 357 h 441"/>
                <a:gd name="T10" fmla="*/ 188 w 211"/>
                <a:gd name="T11" fmla="*/ 384 h 441"/>
                <a:gd name="T12" fmla="*/ 170 w 211"/>
                <a:gd name="T13" fmla="*/ 407 h 441"/>
                <a:gd name="T14" fmla="*/ 151 w 211"/>
                <a:gd name="T15" fmla="*/ 423 h 441"/>
                <a:gd name="T16" fmla="*/ 126 w 211"/>
                <a:gd name="T17" fmla="*/ 434 h 441"/>
                <a:gd name="T18" fmla="*/ 98 w 211"/>
                <a:gd name="T19" fmla="*/ 439 h 441"/>
                <a:gd name="T20" fmla="*/ 66 w 211"/>
                <a:gd name="T21" fmla="*/ 441 h 441"/>
                <a:gd name="T22" fmla="*/ 43 w 211"/>
                <a:gd name="T23" fmla="*/ 441 h 441"/>
                <a:gd name="T24" fmla="*/ 20 w 211"/>
                <a:gd name="T25" fmla="*/ 437 h 441"/>
                <a:gd name="T26" fmla="*/ 0 w 211"/>
                <a:gd name="T27" fmla="*/ 432 h 441"/>
                <a:gd name="T28" fmla="*/ 11 w 211"/>
                <a:gd name="T29" fmla="*/ 368 h 441"/>
                <a:gd name="T30" fmla="*/ 32 w 211"/>
                <a:gd name="T31" fmla="*/ 373 h 441"/>
                <a:gd name="T32" fmla="*/ 59 w 211"/>
                <a:gd name="T33" fmla="*/ 375 h 441"/>
                <a:gd name="T34" fmla="*/ 80 w 211"/>
                <a:gd name="T35" fmla="*/ 373 h 441"/>
                <a:gd name="T36" fmla="*/ 98 w 211"/>
                <a:gd name="T37" fmla="*/ 366 h 441"/>
                <a:gd name="T38" fmla="*/ 112 w 211"/>
                <a:gd name="T39" fmla="*/ 355 h 441"/>
                <a:gd name="T40" fmla="*/ 123 w 211"/>
                <a:gd name="T41" fmla="*/ 338 h 441"/>
                <a:gd name="T42" fmla="*/ 130 w 211"/>
                <a:gd name="T43" fmla="*/ 313 h 441"/>
                <a:gd name="T44" fmla="*/ 131 w 211"/>
                <a:gd name="T45" fmla="*/ 279 h 441"/>
                <a:gd name="T46" fmla="*/ 131 w 211"/>
                <a:gd name="T4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1" h="441">
                  <a:moveTo>
                    <a:pt x="131" y="0"/>
                  </a:moveTo>
                  <a:lnTo>
                    <a:pt x="211" y="0"/>
                  </a:lnTo>
                  <a:lnTo>
                    <a:pt x="211" y="281"/>
                  </a:lnTo>
                  <a:lnTo>
                    <a:pt x="208" y="323"/>
                  </a:lnTo>
                  <a:lnTo>
                    <a:pt x="201" y="357"/>
                  </a:lnTo>
                  <a:lnTo>
                    <a:pt x="188" y="384"/>
                  </a:lnTo>
                  <a:lnTo>
                    <a:pt x="170" y="407"/>
                  </a:lnTo>
                  <a:lnTo>
                    <a:pt x="151" y="423"/>
                  </a:lnTo>
                  <a:lnTo>
                    <a:pt x="126" y="434"/>
                  </a:lnTo>
                  <a:lnTo>
                    <a:pt x="98" y="439"/>
                  </a:lnTo>
                  <a:lnTo>
                    <a:pt x="66" y="441"/>
                  </a:lnTo>
                  <a:lnTo>
                    <a:pt x="43" y="441"/>
                  </a:lnTo>
                  <a:lnTo>
                    <a:pt x="20" y="437"/>
                  </a:lnTo>
                  <a:lnTo>
                    <a:pt x="0" y="432"/>
                  </a:lnTo>
                  <a:lnTo>
                    <a:pt x="11" y="368"/>
                  </a:lnTo>
                  <a:lnTo>
                    <a:pt x="32" y="373"/>
                  </a:lnTo>
                  <a:lnTo>
                    <a:pt x="59" y="375"/>
                  </a:lnTo>
                  <a:lnTo>
                    <a:pt x="80" y="373"/>
                  </a:lnTo>
                  <a:lnTo>
                    <a:pt x="98" y="366"/>
                  </a:lnTo>
                  <a:lnTo>
                    <a:pt x="112" y="355"/>
                  </a:lnTo>
                  <a:lnTo>
                    <a:pt x="123" y="338"/>
                  </a:lnTo>
                  <a:lnTo>
                    <a:pt x="130" y="313"/>
                  </a:lnTo>
                  <a:lnTo>
                    <a:pt x="131" y="279"/>
                  </a:lnTo>
                  <a:lnTo>
                    <a:pt x="1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9" name="Freeform 12"/>
          <p:cNvSpPr>
            <a:spLocks/>
          </p:cNvSpPr>
          <p:nvPr/>
        </p:nvSpPr>
        <p:spPr bwMode="auto">
          <a:xfrm>
            <a:off x="3204798" y="2458458"/>
            <a:ext cx="138727" cy="256966"/>
          </a:xfrm>
          <a:custGeom>
            <a:avLst/>
            <a:gdLst>
              <a:gd name="T0" fmla="*/ 128 w 325"/>
              <a:gd name="T1" fmla="*/ 3 h 602"/>
              <a:gd name="T2" fmla="*/ 177 w 325"/>
              <a:gd name="T3" fmla="*/ 23 h 602"/>
              <a:gd name="T4" fmla="*/ 206 w 325"/>
              <a:gd name="T5" fmla="*/ 55 h 602"/>
              <a:gd name="T6" fmla="*/ 234 w 325"/>
              <a:gd name="T7" fmla="*/ 113 h 602"/>
              <a:gd name="T8" fmla="*/ 263 w 325"/>
              <a:gd name="T9" fmla="*/ 186 h 602"/>
              <a:gd name="T10" fmla="*/ 284 w 325"/>
              <a:gd name="T11" fmla="*/ 259 h 602"/>
              <a:gd name="T12" fmla="*/ 286 w 325"/>
              <a:gd name="T13" fmla="*/ 263 h 602"/>
              <a:gd name="T14" fmla="*/ 303 w 325"/>
              <a:gd name="T15" fmla="*/ 337 h 602"/>
              <a:gd name="T16" fmla="*/ 319 w 325"/>
              <a:gd name="T17" fmla="*/ 414 h 602"/>
              <a:gd name="T18" fmla="*/ 325 w 325"/>
              <a:gd name="T19" fmla="*/ 479 h 602"/>
              <a:gd name="T20" fmla="*/ 318 w 325"/>
              <a:gd name="T21" fmla="*/ 520 h 602"/>
              <a:gd name="T22" fmla="*/ 286 w 325"/>
              <a:gd name="T23" fmla="*/ 563 h 602"/>
              <a:gd name="T24" fmla="*/ 236 w 325"/>
              <a:gd name="T25" fmla="*/ 593 h 602"/>
              <a:gd name="T26" fmla="*/ 181 w 325"/>
              <a:gd name="T27" fmla="*/ 602 h 602"/>
              <a:gd name="T28" fmla="*/ 153 w 325"/>
              <a:gd name="T29" fmla="*/ 591 h 602"/>
              <a:gd name="T30" fmla="*/ 140 w 325"/>
              <a:gd name="T31" fmla="*/ 552 h 602"/>
              <a:gd name="T32" fmla="*/ 135 w 325"/>
              <a:gd name="T33" fmla="*/ 502 h 602"/>
              <a:gd name="T34" fmla="*/ 135 w 325"/>
              <a:gd name="T35" fmla="*/ 467 h 602"/>
              <a:gd name="T36" fmla="*/ 154 w 325"/>
              <a:gd name="T37" fmla="*/ 451 h 602"/>
              <a:gd name="T38" fmla="*/ 192 w 325"/>
              <a:gd name="T39" fmla="*/ 444 h 602"/>
              <a:gd name="T40" fmla="*/ 229 w 325"/>
              <a:gd name="T41" fmla="*/ 442 h 602"/>
              <a:gd name="T42" fmla="*/ 240 w 325"/>
              <a:gd name="T43" fmla="*/ 430 h 602"/>
              <a:gd name="T44" fmla="*/ 231 w 325"/>
              <a:gd name="T45" fmla="*/ 385 h 602"/>
              <a:gd name="T46" fmla="*/ 215 w 325"/>
              <a:gd name="T47" fmla="*/ 323 h 602"/>
              <a:gd name="T48" fmla="*/ 195 w 325"/>
              <a:gd name="T49" fmla="*/ 256 h 602"/>
              <a:gd name="T50" fmla="*/ 174 w 325"/>
              <a:gd name="T51" fmla="*/ 193 h 602"/>
              <a:gd name="T52" fmla="*/ 158 w 325"/>
              <a:gd name="T53" fmla="*/ 153 h 602"/>
              <a:gd name="T54" fmla="*/ 142 w 325"/>
              <a:gd name="T55" fmla="*/ 147 h 602"/>
              <a:gd name="T56" fmla="*/ 110 w 325"/>
              <a:gd name="T57" fmla="*/ 161 h 602"/>
              <a:gd name="T58" fmla="*/ 75 w 325"/>
              <a:gd name="T59" fmla="*/ 170 h 602"/>
              <a:gd name="T60" fmla="*/ 50 w 325"/>
              <a:gd name="T61" fmla="*/ 165 h 602"/>
              <a:gd name="T62" fmla="*/ 34 w 325"/>
              <a:gd name="T63" fmla="*/ 138 h 602"/>
              <a:gd name="T64" fmla="*/ 16 w 325"/>
              <a:gd name="T65" fmla="*/ 101 h 602"/>
              <a:gd name="T66" fmla="*/ 2 w 325"/>
              <a:gd name="T67" fmla="*/ 62 h 602"/>
              <a:gd name="T68" fmla="*/ 4 w 325"/>
              <a:gd name="T69" fmla="*/ 37 h 602"/>
              <a:gd name="T70" fmla="*/ 43 w 325"/>
              <a:gd name="T71" fmla="*/ 12 h 602"/>
              <a:gd name="T72" fmla="*/ 101 w 325"/>
              <a:gd name="T73" fmla="*/ 0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25" h="602">
                <a:moveTo>
                  <a:pt x="101" y="0"/>
                </a:moveTo>
                <a:lnTo>
                  <a:pt x="128" y="3"/>
                </a:lnTo>
                <a:lnTo>
                  <a:pt x="154" y="12"/>
                </a:lnTo>
                <a:lnTo>
                  <a:pt x="177" y="23"/>
                </a:lnTo>
                <a:lnTo>
                  <a:pt x="193" y="37"/>
                </a:lnTo>
                <a:lnTo>
                  <a:pt x="206" y="55"/>
                </a:lnTo>
                <a:lnTo>
                  <a:pt x="220" y="80"/>
                </a:lnTo>
                <a:lnTo>
                  <a:pt x="234" y="113"/>
                </a:lnTo>
                <a:lnTo>
                  <a:pt x="248" y="149"/>
                </a:lnTo>
                <a:lnTo>
                  <a:pt x="263" y="186"/>
                </a:lnTo>
                <a:lnTo>
                  <a:pt x="275" y="224"/>
                </a:lnTo>
                <a:lnTo>
                  <a:pt x="284" y="259"/>
                </a:lnTo>
                <a:lnTo>
                  <a:pt x="286" y="261"/>
                </a:lnTo>
                <a:lnTo>
                  <a:pt x="286" y="263"/>
                </a:lnTo>
                <a:lnTo>
                  <a:pt x="294" y="298"/>
                </a:lnTo>
                <a:lnTo>
                  <a:pt x="303" y="337"/>
                </a:lnTo>
                <a:lnTo>
                  <a:pt x="312" y="376"/>
                </a:lnTo>
                <a:lnTo>
                  <a:pt x="319" y="414"/>
                </a:lnTo>
                <a:lnTo>
                  <a:pt x="323" y="449"/>
                </a:lnTo>
                <a:lnTo>
                  <a:pt x="325" y="479"/>
                </a:lnTo>
                <a:lnTo>
                  <a:pt x="325" y="501"/>
                </a:lnTo>
                <a:lnTo>
                  <a:pt x="318" y="520"/>
                </a:lnTo>
                <a:lnTo>
                  <a:pt x="305" y="541"/>
                </a:lnTo>
                <a:lnTo>
                  <a:pt x="286" y="563"/>
                </a:lnTo>
                <a:lnTo>
                  <a:pt x="264" y="580"/>
                </a:lnTo>
                <a:lnTo>
                  <a:pt x="236" y="593"/>
                </a:lnTo>
                <a:lnTo>
                  <a:pt x="208" y="600"/>
                </a:lnTo>
                <a:lnTo>
                  <a:pt x="181" y="602"/>
                </a:lnTo>
                <a:lnTo>
                  <a:pt x="162" y="598"/>
                </a:lnTo>
                <a:lnTo>
                  <a:pt x="153" y="591"/>
                </a:lnTo>
                <a:lnTo>
                  <a:pt x="146" y="573"/>
                </a:lnTo>
                <a:lnTo>
                  <a:pt x="140" y="552"/>
                </a:lnTo>
                <a:lnTo>
                  <a:pt x="137" y="525"/>
                </a:lnTo>
                <a:lnTo>
                  <a:pt x="135" y="502"/>
                </a:lnTo>
                <a:lnTo>
                  <a:pt x="135" y="481"/>
                </a:lnTo>
                <a:lnTo>
                  <a:pt x="135" y="467"/>
                </a:lnTo>
                <a:lnTo>
                  <a:pt x="140" y="458"/>
                </a:lnTo>
                <a:lnTo>
                  <a:pt x="154" y="451"/>
                </a:lnTo>
                <a:lnTo>
                  <a:pt x="172" y="447"/>
                </a:lnTo>
                <a:lnTo>
                  <a:pt x="192" y="444"/>
                </a:lnTo>
                <a:lnTo>
                  <a:pt x="211" y="442"/>
                </a:lnTo>
                <a:lnTo>
                  <a:pt x="229" y="442"/>
                </a:lnTo>
                <a:lnTo>
                  <a:pt x="240" y="440"/>
                </a:lnTo>
                <a:lnTo>
                  <a:pt x="240" y="430"/>
                </a:lnTo>
                <a:lnTo>
                  <a:pt x="236" y="412"/>
                </a:lnTo>
                <a:lnTo>
                  <a:pt x="231" y="385"/>
                </a:lnTo>
                <a:lnTo>
                  <a:pt x="224" y="357"/>
                </a:lnTo>
                <a:lnTo>
                  <a:pt x="215" y="323"/>
                </a:lnTo>
                <a:lnTo>
                  <a:pt x="204" y="289"/>
                </a:lnTo>
                <a:lnTo>
                  <a:pt x="195" y="256"/>
                </a:lnTo>
                <a:lnTo>
                  <a:pt x="185" y="224"/>
                </a:lnTo>
                <a:lnTo>
                  <a:pt x="174" y="193"/>
                </a:lnTo>
                <a:lnTo>
                  <a:pt x="165" y="170"/>
                </a:lnTo>
                <a:lnTo>
                  <a:pt x="158" y="153"/>
                </a:lnTo>
                <a:lnTo>
                  <a:pt x="153" y="144"/>
                </a:lnTo>
                <a:lnTo>
                  <a:pt x="142" y="147"/>
                </a:lnTo>
                <a:lnTo>
                  <a:pt x="128" y="154"/>
                </a:lnTo>
                <a:lnTo>
                  <a:pt x="110" y="161"/>
                </a:lnTo>
                <a:lnTo>
                  <a:pt x="92" y="167"/>
                </a:lnTo>
                <a:lnTo>
                  <a:pt x="75" y="170"/>
                </a:lnTo>
                <a:lnTo>
                  <a:pt x="60" y="170"/>
                </a:lnTo>
                <a:lnTo>
                  <a:pt x="50" y="165"/>
                </a:lnTo>
                <a:lnTo>
                  <a:pt x="43" y="154"/>
                </a:lnTo>
                <a:lnTo>
                  <a:pt x="34" y="138"/>
                </a:lnTo>
                <a:lnTo>
                  <a:pt x="25" y="121"/>
                </a:lnTo>
                <a:lnTo>
                  <a:pt x="16" y="101"/>
                </a:lnTo>
                <a:lnTo>
                  <a:pt x="7" y="80"/>
                </a:lnTo>
                <a:lnTo>
                  <a:pt x="2" y="62"/>
                </a:lnTo>
                <a:lnTo>
                  <a:pt x="0" y="48"/>
                </a:lnTo>
                <a:lnTo>
                  <a:pt x="4" y="37"/>
                </a:lnTo>
                <a:lnTo>
                  <a:pt x="20" y="25"/>
                </a:lnTo>
                <a:lnTo>
                  <a:pt x="43" y="12"/>
                </a:lnTo>
                <a:lnTo>
                  <a:pt x="69" y="3"/>
                </a:lnTo>
                <a:lnTo>
                  <a:pt x="10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Freeform 13"/>
          <p:cNvSpPr>
            <a:spLocks noEditPoints="1"/>
          </p:cNvSpPr>
          <p:nvPr/>
        </p:nvSpPr>
        <p:spPr bwMode="auto">
          <a:xfrm>
            <a:off x="3159336" y="2057205"/>
            <a:ext cx="248855" cy="257819"/>
          </a:xfrm>
          <a:custGeom>
            <a:avLst/>
            <a:gdLst>
              <a:gd name="T0" fmla="*/ 133 w 583"/>
              <a:gd name="T1" fmla="*/ 323 h 604"/>
              <a:gd name="T2" fmla="*/ 133 w 583"/>
              <a:gd name="T3" fmla="*/ 563 h 604"/>
              <a:gd name="T4" fmla="*/ 454 w 583"/>
              <a:gd name="T5" fmla="*/ 563 h 604"/>
              <a:gd name="T6" fmla="*/ 454 w 583"/>
              <a:gd name="T7" fmla="*/ 323 h 604"/>
              <a:gd name="T8" fmla="*/ 133 w 583"/>
              <a:gd name="T9" fmla="*/ 323 h 604"/>
              <a:gd name="T10" fmla="*/ 292 w 583"/>
              <a:gd name="T11" fmla="*/ 66 h 604"/>
              <a:gd name="T12" fmla="*/ 103 w 583"/>
              <a:gd name="T13" fmla="*/ 275 h 604"/>
              <a:gd name="T14" fmla="*/ 482 w 583"/>
              <a:gd name="T15" fmla="*/ 275 h 604"/>
              <a:gd name="T16" fmla="*/ 292 w 583"/>
              <a:gd name="T17" fmla="*/ 66 h 604"/>
              <a:gd name="T18" fmla="*/ 292 w 583"/>
              <a:gd name="T19" fmla="*/ 0 h 604"/>
              <a:gd name="T20" fmla="*/ 583 w 583"/>
              <a:gd name="T21" fmla="*/ 323 h 604"/>
              <a:gd name="T22" fmla="*/ 493 w 583"/>
              <a:gd name="T23" fmla="*/ 323 h 604"/>
              <a:gd name="T24" fmla="*/ 493 w 583"/>
              <a:gd name="T25" fmla="*/ 604 h 604"/>
              <a:gd name="T26" fmla="*/ 94 w 583"/>
              <a:gd name="T27" fmla="*/ 604 h 604"/>
              <a:gd name="T28" fmla="*/ 94 w 583"/>
              <a:gd name="T29" fmla="*/ 323 h 604"/>
              <a:gd name="T30" fmla="*/ 0 w 583"/>
              <a:gd name="T31" fmla="*/ 323 h 604"/>
              <a:gd name="T32" fmla="*/ 292 w 583"/>
              <a:gd name="T33" fmla="*/ 0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83" h="604">
                <a:moveTo>
                  <a:pt x="133" y="323"/>
                </a:moveTo>
                <a:lnTo>
                  <a:pt x="133" y="563"/>
                </a:lnTo>
                <a:lnTo>
                  <a:pt x="454" y="563"/>
                </a:lnTo>
                <a:lnTo>
                  <a:pt x="454" y="323"/>
                </a:lnTo>
                <a:lnTo>
                  <a:pt x="133" y="323"/>
                </a:lnTo>
                <a:close/>
                <a:moveTo>
                  <a:pt x="292" y="66"/>
                </a:moveTo>
                <a:lnTo>
                  <a:pt x="103" y="275"/>
                </a:lnTo>
                <a:lnTo>
                  <a:pt x="482" y="275"/>
                </a:lnTo>
                <a:lnTo>
                  <a:pt x="292" y="66"/>
                </a:lnTo>
                <a:close/>
                <a:moveTo>
                  <a:pt x="292" y="0"/>
                </a:moveTo>
                <a:lnTo>
                  <a:pt x="583" y="323"/>
                </a:lnTo>
                <a:lnTo>
                  <a:pt x="493" y="323"/>
                </a:lnTo>
                <a:lnTo>
                  <a:pt x="493" y="604"/>
                </a:lnTo>
                <a:lnTo>
                  <a:pt x="94" y="604"/>
                </a:lnTo>
                <a:lnTo>
                  <a:pt x="94" y="323"/>
                </a:lnTo>
                <a:lnTo>
                  <a:pt x="0" y="323"/>
                </a:lnTo>
                <a:lnTo>
                  <a:pt x="29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1" name="Freeform 14"/>
          <p:cNvSpPr>
            <a:spLocks noEditPoints="1"/>
          </p:cNvSpPr>
          <p:nvPr/>
        </p:nvSpPr>
        <p:spPr bwMode="auto">
          <a:xfrm>
            <a:off x="3173211" y="1697761"/>
            <a:ext cx="221109" cy="256966"/>
          </a:xfrm>
          <a:custGeom>
            <a:avLst/>
            <a:gdLst>
              <a:gd name="T0" fmla="*/ 224 w 518"/>
              <a:gd name="T1" fmla="*/ 48 h 602"/>
              <a:gd name="T2" fmla="*/ 174 w 518"/>
              <a:gd name="T3" fmla="*/ 83 h 602"/>
              <a:gd name="T4" fmla="*/ 154 w 518"/>
              <a:gd name="T5" fmla="*/ 140 h 602"/>
              <a:gd name="T6" fmla="*/ 174 w 518"/>
              <a:gd name="T7" fmla="*/ 199 h 602"/>
              <a:gd name="T8" fmla="*/ 224 w 518"/>
              <a:gd name="T9" fmla="*/ 233 h 602"/>
              <a:gd name="T10" fmla="*/ 287 w 518"/>
              <a:gd name="T11" fmla="*/ 233 h 602"/>
              <a:gd name="T12" fmla="*/ 337 w 518"/>
              <a:gd name="T13" fmla="*/ 199 h 602"/>
              <a:gd name="T14" fmla="*/ 356 w 518"/>
              <a:gd name="T15" fmla="*/ 140 h 602"/>
              <a:gd name="T16" fmla="*/ 337 w 518"/>
              <a:gd name="T17" fmla="*/ 83 h 602"/>
              <a:gd name="T18" fmla="*/ 287 w 518"/>
              <a:gd name="T19" fmla="*/ 48 h 602"/>
              <a:gd name="T20" fmla="*/ 257 w 518"/>
              <a:gd name="T21" fmla="*/ 0 h 602"/>
              <a:gd name="T22" fmla="*/ 333 w 518"/>
              <a:gd name="T23" fmla="*/ 19 h 602"/>
              <a:gd name="T24" fmla="*/ 387 w 518"/>
              <a:gd name="T25" fmla="*/ 69 h 602"/>
              <a:gd name="T26" fmla="*/ 408 w 518"/>
              <a:gd name="T27" fmla="*/ 138 h 602"/>
              <a:gd name="T28" fmla="*/ 390 w 518"/>
              <a:gd name="T29" fmla="*/ 201 h 602"/>
              <a:gd name="T30" fmla="*/ 346 w 518"/>
              <a:gd name="T31" fmla="*/ 249 h 602"/>
              <a:gd name="T32" fmla="*/ 424 w 518"/>
              <a:gd name="T33" fmla="*/ 302 h 602"/>
              <a:gd name="T34" fmla="*/ 482 w 518"/>
              <a:gd name="T35" fmla="*/ 382 h 602"/>
              <a:gd name="T36" fmla="*/ 512 w 518"/>
              <a:gd name="T37" fmla="*/ 481 h 602"/>
              <a:gd name="T38" fmla="*/ 518 w 518"/>
              <a:gd name="T39" fmla="*/ 561 h 602"/>
              <a:gd name="T40" fmla="*/ 518 w 518"/>
              <a:gd name="T41" fmla="*/ 602 h 602"/>
              <a:gd name="T42" fmla="*/ 472 w 518"/>
              <a:gd name="T43" fmla="*/ 586 h 602"/>
              <a:gd name="T44" fmla="*/ 468 w 518"/>
              <a:gd name="T45" fmla="*/ 547 h 602"/>
              <a:gd name="T46" fmla="*/ 454 w 518"/>
              <a:gd name="T47" fmla="*/ 444 h 602"/>
              <a:gd name="T48" fmla="*/ 419 w 518"/>
              <a:gd name="T49" fmla="*/ 364 h 602"/>
              <a:gd name="T50" fmla="*/ 364 w 518"/>
              <a:gd name="T51" fmla="*/ 309 h 602"/>
              <a:gd name="T52" fmla="*/ 296 w 518"/>
              <a:gd name="T53" fmla="*/ 282 h 602"/>
              <a:gd name="T54" fmla="*/ 222 w 518"/>
              <a:gd name="T55" fmla="*/ 282 h 602"/>
              <a:gd name="T56" fmla="*/ 154 w 518"/>
              <a:gd name="T57" fmla="*/ 311 h 602"/>
              <a:gd name="T58" fmla="*/ 99 w 518"/>
              <a:gd name="T59" fmla="*/ 366 h 602"/>
              <a:gd name="T60" fmla="*/ 62 w 518"/>
              <a:gd name="T61" fmla="*/ 444 h 602"/>
              <a:gd name="T62" fmla="*/ 50 w 518"/>
              <a:gd name="T63" fmla="*/ 543 h 602"/>
              <a:gd name="T64" fmla="*/ 53 w 518"/>
              <a:gd name="T65" fmla="*/ 602 h 602"/>
              <a:gd name="T66" fmla="*/ 0 w 518"/>
              <a:gd name="T67" fmla="*/ 566 h 602"/>
              <a:gd name="T68" fmla="*/ 4 w 518"/>
              <a:gd name="T69" fmla="*/ 476 h 602"/>
              <a:gd name="T70" fmla="*/ 36 w 518"/>
              <a:gd name="T71" fmla="*/ 380 h 602"/>
              <a:gd name="T72" fmla="*/ 92 w 518"/>
              <a:gd name="T73" fmla="*/ 302 h 602"/>
              <a:gd name="T74" fmla="*/ 169 w 518"/>
              <a:gd name="T75" fmla="*/ 250 h 602"/>
              <a:gd name="T76" fmla="*/ 124 w 518"/>
              <a:gd name="T77" fmla="*/ 201 h 602"/>
              <a:gd name="T78" fmla="*/ 108 w 518"/>
              <a:gd name="T79" fmla="*/ 138 h 602"/>
              <a:gd name="T80" fmla="*/ 128 w 518"/>
              <a:gd name="T81" fmla="*/ 69 h 602"/>
              <a:gd name="T82" fmla="*/ 181 w 518"/>
              <a:gd name="T83" fmla="*/ 19 h 602"/>
              <a:gd name="T84" fmla="*/ 257 w 518"/>
              <a:gd name="T85" fmla="*/ 0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18" h="602">
                <a:moveTo>
                  <a:pt x="255" y="43"/>
                </a:moveTo>
                <a:lnTo>
                  <a:pt x="224" y="48"/>
                </a:lnTo>
                <a:lnTo>
                  <a:pt x="197" y="62"/>
                </a:lnTo>
                <a:lnTo>
                  <a:pt x="174" y="83"/>
                </a:lnTo>
                <a:lnTo>
                  <a:pt x="160" y="110"/>
                </a:lnTo>
                <a:lnTo>
                  <a:pt x="154" y="140"/>
                </a:lnTo>
                <a:lnTo>
                  <a:pt x="160" y="172"/>
                </a:lnTo>
                <a:lnTo>
                  <a:pt x="174" y="199"/>
                </a:lnTo>
                <a:lnTo>
                  <a:pt x="197" y="220"/>
                </a:lnTo>
                <a:lnTo>
                  <a:pt x="224" y="233"/>
                </a:lnTo>
                <a:lnTo>
                  <a:pt x="255" y="238"/>
                </a:lnTo>
                <a:lnTo>
                  <a:pt x="287" y="233"/>
                </a:lnTo>
                <a:lnTo>
                  <a:pt x="316" y="220"/>
                </a:lnTo>
                <a:lnTo>
                  <a:pt x="337" y="199"/>
                </a:lnTo>
                <a:lnTo>
                  <a:pt x="351" y="172"/>
                </a:lnTo>
                <a:lnTo>
                  <a:pt x="356" y="140"/>
                </a:lnTo>
                <a:lnTo>
                  <a:pt x="351" y="110"/>
                </a:lnTo>
                <a:lnTo>
                  <a:pt x="337" y="83"/>
                </a:lnTo>
                <a:lnTo>
                  <a:pt x="316" y="62"/>
                </a:lnTo>
                <a:lnTo>
                  <a:pt x="287" y="48"/>
                </a:lnTo>
                <a:lnTo>
                  <a:pt x="255" y="43"/>
                </a:lnTo>
                <a:close/>
                <a:moveTo>
                  <a:pt x="257" y="0"/>
                </a:moveTo>
                <a:lnTo>
                  <a:pt x="296" y="5"/>
                </a:lnTo>
                <a:lnTo>
                  <a:pt x="333" y="19"/>
                </a:lnTo>
                <a:lnTo>
                  <a:pt x="364" y="41"/>
                </a:lnTo>
                <a:lnTo>
                  <a:pt x="387" y="69"/>
                </a:lnTo>
                <a:lnTo>
                  <a:pt x="403" y="101"/>
                </a:lnTo>
                <a:lnTo>
                  <a:pt x="408" y="138"/>
                </a:lnTo>
                <a:lnTo>
                  <a:pt x="403" y="170"/>
                </a:lnTo>
                <a:lnTo>
                  <a:pt x="390" y="201"/>
                </a:lnTo>
                <a:lnTo>
                  <a:pt x="372" y="227"/>
                </a:lnTo>
                <a:lnTo>
                  <a:pt x="346" y="249"/>
                </a:lnTo>
                <a:lnTo>
                  <a:pt x="387" y="272"/>
                </a:lnTo>
                <a:lnTo>
                  <a:pt x="424" y="302"/>
                </a:lnTo>
                <a:lnTo>
                  <a:pt x="456" y="339"/>
                </a:lnTo>
                <a:lnTo>
                  <a:pt x="482" y="382"/>
                </a:lnTo>
                <a:lnTo>
                  <a:pt x="500" y="430"/>
                </a:lnTo>
                <a:lnTo>
                  <a:pt x="512" y="481"/>
                </a:lnTo>
                <a:lnTo>
                  <a:pt x="518" y="534"/>
                </a:lnTo>
                <a:lnTo>
                  <a:pt x="518" y="561"/>
                </a:lnTo>
                <a:lnTo>
                  <a:pt x="518" y="584"/>
                </a:lnTo>
                <a:lnTo>
                  <a:pt x="518" y="602"/>
                </a:lnTo>
                <a:lnTo>
                  <a:pt x="472" y="602"/>
                </a:lnTo>
                <a:lnTo>
                  <a:pt x="472" y="586"/>
                </a:lnTo>
                <a:lnTo>
                  <a:pt x="470" y="570"/>
                </a:lnTo>
                <a:lnTo>
                  <a:pt x="468" y="547"/>
                </a:lnTo>
                <a:lnTo>
                  <a:pt x="465" y="492"/>
                </a:lnTo>
                <a:lnTo>
                  <a:pt x="454" y="444"/>
                </a:lnTo>
                <a:lnTo>
                  <a:pt x="440" y="401"/>
                </a:lnTo>
                <a:lnTo>
                  <a:pt x="419" y="364"/>
                </a:lnTo>
                <a:lnTo>
                  <a:pt x="392" y="334"/>
                </a:lnTo>
                <a:lnTo>
                  <a:pt x="364" y="309"/>
                </a:lnTo>
                <a:lnTo>
                  <a:pt x="332" y="293"/>
                </a:lnTo>
                <a:lnTo>
                  <a:pt x="296" y="282"/>
                </a:lnTo>
                <a:lnTo>
                  <a:pt x="259" y="279"/>
                </a:lnTo>
                <a:lnTo>
                  <a:pt x="222" y="282"/>
                </a:lnTo>
                <a:lnTo>
                  <a:pt x="186" y="293"/>
                </a:lnTo>
                <a:lnTo>
                  <a:pt x="154" y="311"/>
                </a:lnTo>
                <a:lnTo>
                  <a:pt x="124" y="336"/>
                </a:lnTo>
                <a:lnTo>
                  <a:pt x="99" y="366"/>
                </a:lnTo>
                <a:lnTo>
                  <a:pt x="78" y="401"/>
                </a:lnTo>
                <a:lnTo>
                  <a:pt x="62" y="444"/>
                </a:lnTo>
                <a:lnTo>
                  <a:pt x="53" y="492"/>
                </a:lnTo>
                <a:lnTo>
                  <a:pt x="50" y="543"/>
                </a:lnTo>
                <a:lnTo>
                  <a:pt x="50" y="575"/>
                </a:lnTo>
                <a:lnTo>
                  <a:pt x="53" y="602"/>
                </a:lnTo>
                <a:lnTo>
                  <a:pt x="5" y="602"/>
                </a:lnTo>
                <a:lnTo>
                  <a:pt x="0" y="566"/>
                </a:lnTo>
                <a:lnTo>
                  <a:pt x="0" y="529"/>
                </a:lnTo>
                <a:lnTo>
                  <a:pt x="4" y="476"/>
                </a:lnTo>
                <a:lnTo>
                  <a:pt x="16" y="426"/>
                </a:lnTo>
                <a:lnTo>
                  <a:pt x="36" y="380"/>
                </a:lnTo>
                <a:lnTo>
                  <a:pt x="60" y="337"/>
                </a:lnTo>
                <a:lnTo>
                  <a:pt x="92" y="302"/>
                </a:lnTo>
                <a:lnTo>
                  <a:pt x="128" y="272"/>
                </a:lnTo>
                <a:lnTo>
                  <a:pt x="169" y="250"/>
                </a:lnTo>
                <a:lnTo>
                  <a:pt x="144" y="227"/>
                </a:lnTo>
                <a:lnTo>
                  <a:pt x="124" y="201"/>
                </a:lnTo>
                <a:lnTo>
                  <a:pt x="112" y="170"/>
                </a:lnTo>
                <a:lnTo>
                  <a:pt x="108" y="138"/>
                </a:lnTo>
                <a:lnTo>
                  <a:pt x="114" y="101"/>
                </a:lnTo>
                <a:lnTo>
                  <a:pt x="128" y="69"/>
                </a:lnTo>
                <a:lnTo>
                  <a:pt x="151" y="41"/>
                </a:lnTo>
                <a:lnTo>
                  <a:pt x="181" y="19"/>
                </a:lnTo>
                <a:lnTo>
                  <a:pt x="218" y="5"/>
                </a:lnTo>
                <a:lnTo>
                  <a:pt x="25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0" name="textruta 19"/>
          <p:cNvSpPr txBox="1"/>
          <p:nvPr/>
        </p:nvSpPr>
        <p:spPr>
          <a:xfrm>
            <a:off x="3566082" y="164354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>
                <a:latin typeface="+mj-lt"/>
              </a:rPr>
              <a:t>Kommunen bidrar istället/utöver bidrag med </a:t>
            </a:r>
            <a:r>
              <a:rPr lang="sv-SE" sz="900" b="1">
                <a:latin typeface="+mj-lt"/>
              </a:rPr>
              <a:t>tjänst</a:t>
            </a:r>
          </a:p>
        </p:txBody>
      </p:sp>
      <p:grpSp>
        <p:nvGrpSpPr>
          <p:cNvPr id="23" name="Grupp 22"/>
          <p:cNvGrpSpPr/>
          <p:nvPr/>
        </p:nvGrpSpPr>
        <p:grpSpPr>
          <a:xfrm>
            <a:off x="687591" y="1669041"/>
            <a:ext cx="1987262" cy="2829714"/>
            <a:chOff x="166016" y="231167"/>
            <a:chExt cx="1585798" cy="2258058"/>
          </a:xfrm>
        </p:grpSpPr>
        <p:sp>
          <p:nvSpPr>
            <p:cNvPr id="24" name="Rounded Rectangle 15"/>
            <p:cNvSpPr/>
            <p:nvPr/>
          </p:nvSpPr>
          <p:spPr>
            <a:xfrm rot="16200000">
              <a:off x="166016" y="231167"/>
              <a:ext cx="216000" cy="216000"/>
            </a:xfrm>
            <a:prstGeom prst="roundRect">
              <a:avLst/>
            </a:prstGeom>
            <a:solidFill>
              <a:srgbClr val="E132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0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5" name="Rounded Rectangle 537"/>
            <p:cNvSpPr/>
            <p:nvPr/>
          </p:nvSpPr>
          <p:spPr>
            <a:xfrm rot="16200000">
              <a:off x="166016" y="513124"/>
              <a:ext cx="216000" cy="216000"/>
            </a:xfrm>
            <a:prstGeom prst="roundRect">
              <a:avLst/>
            </a:prstGeom>
            <a:solidFill>
              <a:srgbClr val="FF6C56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0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6" name="Rounded Rectangle 609"/>
            <p:cNvSpPr/>
            <p:nvPr/>
          </p:nvSpPr>
          <p:spPr>
            <a:xfrm rot="16200000">
              <a:off x="166016" y="795081"/>
              <a:ext cx="216000" cy="216000"/>
            </a:xfrm>
            <a:prstGeom prst="roundRect">
              <a:avLst/>
            </a:prstGeom>
            <a:solidFill>
              <a:srgbClr val="FFCA8A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0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7" name="Rounded Rectangle 610"/>
            <p:cNvSpPr/>
            <p:nvPr/>
          </p:nvSpPr>
          <p:spPr>
            <a:xfrm rot="16200000">
              <a:off x="166016" y="1077038"/>
              <a:ext cx="216000" cy="216000"/>
            </a:xfrm>
            <a:prstGeom prst="roundRect">
              <a:avLst/>
            </a:prstGeom>
            <a:solidFill>
              <a:srgbClr val="FFF3BF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0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8" name="Rounded Rectangle 611"/>
            <p:cNvSpPr/>
            <p:nvPr/>
          </p:nvSpPr>
          <p:spPr>
            <a:xfrm rot="16200000">
              <a:off x="166016" y="1358995"/>
              <a:ext cx="216000" cy="216000"/>
            </a:xfrm>
            <a:prstGeom prst="roundRect">
              <a:avLst/>
            </a:prstGeom>
            <a:solidFill>
              <a:srgbClr val="E4FF8D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0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9" name="Rounded Rectangle 611"/>
            <p:cNvSpPr/>
            <p:nvPr/>
          </p:nvSpPr>
          <p:spPr>
            <a:xfrm rot="16200000">
              <a:off x="166016" y="1640952"/>
              <a:ext cx="216000" cy="216000"/>
            </a:xfrm>
            <a:prstGeom prst="roundRect">
              <a:avLst/>
            </a:prstGeom>
            <a:solidFill>
              <a:srgbClr val="91D8A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0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0" name="Rounded Rectangle 611"/>
            <p:cNvSpPr/>
            <p:nvPr/>
          </p:nvSpPr>
          <p:spPr>
            <a:xfrm rot="16200000">
              <a:off x="166016" y="1922909"/>
              <a:ext cx="216000" cy="216000"/>
            </a:xfrm>
            <a:prstGeom prst="roundRect">
              <a:avLst/>
            </a:prstGeom>
            <a:solidFill>
              <a:srgbClr val="279EC8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0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1" name="Rounded Rectangle 611"/>
            <p:cNvSpPr/>
            <p:nvPr/>
          </p:nvSpPr>
          <p:spPr>
            <a:xfrm rot="16200000">
              <a:off x="166016" y="2204864"/>
              <a:ext cx="216000" cy="216000"/>
            </a:xfrm>
            <a:prstGeom prst="roundRect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0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2" name="textruta 2"/>
            <p:cNvSpPr txBox="1"/>
            <p:nvPr/>
          </p:nvSpPr>
          <p:spPr>
            <a:xfrm>
              <a:off x="391804" y="2243004"/>
              <a:ext cx="1107308" cy="24622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sv-SE" sz="1000" spc="-40">
                  <a:latin typeface="+mj-lt"/>
                </a:rPr>
                <a:t>inget bidrag</a:t>
              </a:r>
            </a:p>
          </p:txBody>
        </p:sp>
        <p:sp>
          <p:nvSpPr>
            <p:cNvPr id="33" name="textruta 622"/>
            <p:cNvSpPr txBox="1"/>
            <p:nvPr/>
          </p:nvSpPr>
          <p:spPr>
            <a:xfrm>
              <a:off x="391804" y="1956776"/>
              <a:ext cx="1110573" cy="19648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sv-SE" sz="1000" spc="-40">
                  <a:latin typeface="+mj-lt"/>
                </a:rPr>
                <a:t>0,01-0,99 kr per inv</a:t>
              </a:r>
            </a:p>
          </p:txBody>
        </p:sp>
        <p:sp>
          <p:nvSpPr>
            <p:cNvPr id="34" name="textruta 623"/>
            <p:cNvSpPr txBox="1"/>
            <p:nvPr/>
          </p:nvSpPr>
          <p:spPr>
            <a:xfrm>
              <a:off x="391804" y="1670551"/>
              <a:ext cx="1110573" cy="19648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sv-SE" sz="1000" spc="-40">
                  <a:latin typeface="+mj-lt"/>
                </a:rPr>
                <a:t>1,00-1,99 kr per inv</a:t>
              </a:r>
            </a:p>
          </p:txBody>
        </p:sp>
        <p:sp>
          <p:nvSpPr>
            <p:cNvPr id="35" name="textruta 624"/>
            <p:cNvSpPr txBox="1"/>
            <p:nvPr/>
          </p:nvSpPr>
          <p:spPr>
            <a:xfrm>
              <a:off x="391804" y="1384324"/>
              <a:ext cx="1110573" cy="19648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sv-SE" sz="1000" spc="-40">
                  <a:latin typeface="+mj-lt"/>
                </a:rPr>
                <a:t>2,00-2,99 kr per inv</a:t>
              </a:r>
            </a:p>
          </p:txBody>
        </p:sp>
        <p:sp>
          <p:nvSpPr>
            <p:cNvPr id="36" name="textruta 625"/>
            <p:cNvSpPr txBox="1"/>
            <p:nvPr/>
          </p:nvSpPr>
          <p:spPr>
            <a:xfrm>
              <a:off x="391804" y="1098098"/>
              <a:ext cx="1110573" cy="19648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sv-SE" sz="1000" spc="-40">
                  <a:latin typeface="+mj-lt"/>
                </a:rPr>
                <a:t>3,00-3,99 kr per inv</a:t>
              </a:r>
            </a:p>
          </p:txBody>
        </p:sp>
        <p:sp>
          <p:nvSpPr>
            <p:cNvPr id="37" name="textruta 626"/>
            <p:cNvSpPr txBox="1"/>
            <p:nvPr/>
          </p:nvSpPr>
          <p:spPr>
            <a:xfrm>
              <a:off x="391804" y="811872"/>
              <a:ext cx="1110573" cy="19648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sv-SE" sz="1000" spc="-40">
                  <a:latin typeface="+mj-lt"/>
                </a:rPr>
                <a:t>4,00-4,99 kr per inv</a:t>
              </a:r>
            </a:p>
          </p:txBody>
        </p:sp>
        <p:sp>
          <p:nvSpPr>
            <p:cNvPr id="38" name="textruta 627"/>
            <p:cNvSpPr txBox="1"/>
            <p:nvPr/>
          </p:nvSpPr>
          <p:spPr>
            <a:xfrm>
              <a:off x="391804" y="525647"/>
              <a:ext cx="1110573" cy="19648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sv-SE" sz="1000" spc="-40">
                  <a:latin typeface="+mj-lt"/>
                </a:rPr>
                <a:t>5,00-5,99 kr per inv</a:t>
              </a:r>
            </a:p>
          </p:txBody>
        </p:sp>
        <p:sp>
          <p:nvSpPr>
            <p:cNvPr id="39" name="textruta 628"/>
            <p:cNvSpPr txBox="1"/>
            <p:nvPr/>
          </p:nvSpPr>
          <p:spPr>
            <a:xfrm>
              <a:off x="391804" y="239420"/>
              <a:ext cx="1360010" cy="19648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sv-SE" sz="1000" spc="-40">
                  <a:latin typeface="+mj-lt"/>
                </a:rPr>
                <a:t>6,00 kr per </a:t>
              </a:r>
              <a:r>
                <a:rPr lang="sv-SE" sz="1000" spc="-40" err="1">
                  <a:latin typeface="+mj-lt"/>
                </a:rPr>
                <a:t>inv</a:t>
              </a:r>
              <a:r>
                <a:rPr lang="sv-SE" sz="1000" spc="-40">
                  <a:latin typeface="+mj-lt"/>
                </a:rPr>
                <a:t> och</a:t>
              </a:r>
              <a:r>
                <a:rPr lang="sv-SE" sz="1000" spc="-40" baseline="0">
                  <a:latin typeface="+mj-lt"/>
                </a:rPr>
                <a:t> uppåt</a:t>
              </a:r>
              <a:endParaRPr lang="sv-SE" sz="1000" spc="-40">
                <a:latin typeface="+mj-lt"/>
              </a:endParaRPr>
            </a:p>
          </p:txBody>
        </p:sp>
      </p:grpSp>
      <p:sp>
        <p:nvSpPr>
          <p:cNvPr id="40" name="textruta 39"/>
          <p:cNvSpPr txBox="1"/>
          <p:nvPr/>
        </p:nvSpPr>
        <p:spPr>
          <a:xfrm>
            <a:off x="539552" y="476672"/>
            <a:ext cx="6941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>
                <a:latin typeface="+mj-lt"/>
              </a:rPr>
              <a:t>Förklaringsnyckel och symboler</a:t>
            </a:r>
          </a:p>
        </p:txBody>
      </p:sp>
      <p:sp>
        <p:nvSpPr>
          <p:cNvPr id="41" name="textruta 40"/>
          <p:cNvSpPr txBox="1"/>
          <p:nvPr/>
        </p:nvSpPr>
        <p:spPr>
          <a:xfrm>
            <a:off x="618548" y="1213494"/>
            <a:ext cx="20498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>
                <a:latin typeface="+mj-lt"/>
              </a:rPr>
              <a:t>Färg på kartan</a:t>
            </a:r>
          </a:p>
        </p:txBody>
      </p:sp>
      <p:sp>
        <p:nvSpPr>
          <p:cNvPr id="42" name="textruta 41"/>
          <p:cNvSpPr txBox="1"/>
          <p:nvPr/>
        </p:nvSpPr>
        <p:spPr>
          <a:xfrm>
            <a:off x="2985308" y="1213494"/>
            <a:ext cx="20498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>
                <a:latin typeface="+mj-lt"/>
              </a:rPr>
              <a:t>Övrigt </a:t>
            </a:r>
          </a:p>
        </p:txBody>
      </p:sp>
      <p:sp>
        <p:nvSpPr>
          <p:cNvPr id="43" name="textruta 42"/>
          <p:cNvSpPr txBox="1"/>
          <p:nvPr/>
        </p:nvSpPr>
        <p:spPr>
          <a:xfrm>
            <a:off x="3566082" y="2022111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>
                <a:latin typeface="+mj-lt"/>
              </a:rPr>
              <a:t>Kommunen bidrar istället/utöver bidrag med </a:t>
            </a:r>
            <a:r>
              <a:rPr lang="sv-SE" sz="900" b="1">
                <a:latin typeface="+mj-lt"/>
              </a:rPr>
              <a:t>lokal</a:t>
            </a:r>
          </a:p>
        </p:txBody>
      </p:sp>
      <p:sp>
        <p:nvSpPr>
          <p:cNvPr id="44" name="textruta 43"/>
          <p:cNvSpPr txBox="1"/>
          <p:nvPr/>
        </p:nvSpPr>
        <p:spPr>
          <a:xfrm>
            <a:off x="3566082" y="2380857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>
                <a:latin typeface="+mj-lt"/>
              </a:rPr>
              <a:t>Kommunen bidrar istället/utöver bidrag med </a:t>
            </a:r>
            <a:r>
              <a:rPr lang="sv-SE" sz="900" b="1">
                <a:latin typeface="+mj-lt"/>
              </a:rPr>
              <a:t>telefon</a:t>
            </a:r>
          </a:p>
        </p:txBody>
      </p:sp>
      <p:sp>
        <p:nvSpPr>
          <p:cNvPr id="46" name="textruta 45"/>
          <p:cNvSpPr txBox="1"/>
          <p:nvPr/>
        </p:nvSpPr>
        <p:spPr>
          <a:xfrm>
            <a:off x="3566082" y="3096935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b="1">
                <a:latin typeface="+mj-lt"/>
              </a:rPr>
              <a:t>Samverkansavtal</a:t>
            </a:r>
            <a:r>
              <a:rPr lang="sv-SE" sz="900">
                <a:latin typeface="+mj-lt"/>
              </a:rPr>
              <a:t> mellan kommun och jour finns</a:t>
            </a:r>
          </a:p>
        </p:txBody>
      </p:sp>
      <p:sp>
        <p:nvSpPr>
          <p:cNvPr id="47" name="textruta 46"/>
          <p:cNvSpPr txBox="1"/>
          <p:nvPr/>
        </p:nvSpPr>
        <p:spPr>
          <a:xfrm>
            <a:off x="3575727" y="4803429"/>
            <a:ext cx="1859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>
                <a:latin typeface="+mj-lt"/>
              </a:rPr>
              <a:t>Jour har ansökt om bidrag, fått </a:t>
            </a:r>
            <a:r>
              <a:rPr lang="sv-SE" sz="900" b="1">
                <a:latin typeface="+mj-lt"/>
              </a:rPr>
              <a:t>avslag </a:t>
            </a:r>
            <a:r>
              <a:rPr lang="sv-SE" sz="900">
                <a:latin typeface="+mj-lt"/>
              </a:rPr>
              <a:t>av kommunen</a:t>
            </a:r>
          </a:p>
        </p:txBody>
      </p:sp>
      <p:sp>
        <p:nvSpPr>
          <p:cNvPr id="48" name="textruta 47"/>
          <p:cNvSpPr txBox="1"/>
          <p:nvPr/>
        </p:nvSpPr>
        <p:spPr>
          <a:xfrm>
            <a:off x="3575758" y="5169699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>
                <a:latin typeface="+mj-lt"/>
              </a:rPr>
              <a:t>Jour har </a:t>
            </a:r>
            <a:r>
              <a:rPr lang="sv-SE" sz="900" b="1">
                <a:latin typeface="+mj-lt"/>
              </a:rPr>
              <a:t>inte ansökt </a:t>
            </a:r>
            <a:r>
              <a:rPr lang="sv-SE" sz="900">
                <a:latin typeface="+mj-lt"/>
              </a:rPr>
              <a:t>om kommunbidrag</a:t>
            </a:r>
          </a:p>
        </p:txBody>
      </p:sp>
      <p:sp>
        <p:nvSpPr>
          <p:cNvPr id="49" name="textruta 48"/>
          <p:cNvSpPr txBox="1"/>
          <p:nvPr/>
        </p:nvSpPr>
        <p:spPr>
          <a:xfrm>
            <a:off x="3575789" y="5528031"/>
            <a:ext cx="1725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>
                <a:latin typeface="+mj-lt"/>
              </a:rPr>
              <a:t>Jour har ansökt, </a:t>
            </a:r>
            <a:r>
              <a:rPr lang="sv-SE" sz="900" b="1">
                <a:latin typeface="+mj-lt"/>
              </a:rPr>
              <a:t>ej fått svar </a:t>
            </a:r>
            <a:r>
              <a:rPr lang="sv-SE" sz="900">
                <a:latin typeface="+mj-lt"/>
              </a:rPr>
              <a:t>från</a:t>
            </a:r>
            <a:r>
              <a:rPr lang="sv-SE" sz="900" b="1">
                <a:latin typeface="+mj-lt"/>
              </a:rPr>
              <a:t> </a:t>
            </a:r>
            <a:r>
              <a:rPr lang="sv-SE" sz="900">
                <a:latin typeface="+mj-lt"/>
              </a:rPr>
              <a:t>kommunen.</a:t>
            </a:r>
          </a:p>
        </p:txBody>
      </p:sp>
      <p:sp>
        <p:nvSpPr>
          <p:cNvPr id="2" name="Freeform 7"/>
          <p:cNvSpPr>
            <a:spLocks noEditPoints="1"/>
          </p:cNvSpPr>
          <p:nvPr/>
        </p:nvSpPr>
        <p:spPr bwMode="auto">
          <a:xfrm>
            <a:off x="3204798" y="3133158"/>
            <a:ext cx="181839" cy="307761"/>
          </a:xfrm>
          <a:custGeom>
            <a:avLst/>
            <a:gdLst>
              <a:gd name="T0" fmla="*/ 29 w 426"/>
              <a:gd name="T1" fmla="*/ 658 h 721"/>
              <a:gd name="T2" fmla="*/ 29 w 426"/>
              <a:gd name="T3" fmla="*/ 658 h 721"/>
              <a:gd name="T4" fmla="*/ 29 w 426"/>
              <a:gd name="T5" fmla="*/ 658 h 721"/>
              <a:gd name="T6" fmla="*/ 29 w 426"/>
              <a:gd name="T7" fmla="*/ 658 h 721"/>
              <a:gd name="T8" fmla="*/ 94 w 426"/>
              <a:gd name="T9" fmla="*/ 529 h 721"/>
              <a:gd name="T10" fmla="*/ 30 w 426"/>
              <a:gd name="T11" fmla="*/ 548 h 721"/>
              <a:gd name="T12" fmla="*/ 29 w 426"/>
              <a:gd name="T13" fmla="*/ 625 h 721"/>
              <a:gd name="T14" fmla="*/ 55 w 426"/>
              <a:gd name="T15" fmla="*/ 639 h 721"/>
              <a:gd name="T16" fmla="*/ 112 w 426"/>
              <a:gd name="T17" fmla="*/ 594 h 721"/>
              <a:gd name="T18" fmla="*/ 94 w 426"/>
              <a:gd name="T19" fmla="*/ 529 h 721"/>
              <a:gd name="T20" fmla="*/ 305 w 426"/>
              <a:gd name="T21" fmla="*/ 177 h 721"/>
              <a:gd name="T22" fmla="*/ 123 w 426"/>
              <a:gd name="T23" fmla="*/ 513 h 721"/>
              <a:gd name="T24" fmla="*/ 137 w 426"/>
              <a:gd name="T25" fmla="*/ 564 h 721"/>
              <a:gd name="T26" fmla="*/ 337 w 426"/>
              <a:gd name="T27" fmla="*/ 195 h 721"/>
              <a:gd name="T28" fmla="*/ 305 w 426"/>
              <a:gd name="T29" fmla="*/ 177 h 721"/>
              <a:gd name="T30" fmla="*/ 247 w 426"/>
              <a:gd name="T31" fmla="*/ 145 h 721"/>
              <a:gd name="T32" fmla="*/ 46 w 426"/>
              <a:gd name="T33" fmla="*/ 515 h 721"/>
              <a:gd name="T34" fmla="*/ 96 w 426"/>
              <a:gd name="T35" fmla="*/ 499 h 721"/>
              <a:gd name="T36" fmla="*/ 279 w 426"/>
              <a:gd name="T37" fmla="*/ 163 h 721"/>
              <a:gd name="T38" fmla="*/ 247 w 426"/>
              <a:gd name="T39" fmla="*/ 145 h 721"/>
              <a:gd name="T40" fmla="*/ 268 w 426"/>
              <a:gd name="T41" fmla="*/ 106 h 721"/>
              <a:gd name="T42" fmla="*/ 261 w 426"/>
              <a:gd name="T43" fmla="*/ 120 h 721"/>
              <a:gd name="T44" fmla="*/ 351 w 426"/>
              <a:gd name="T45" fmla="*/ 170 h 721"/>
              <a:gd name="T46" fmla="*/ 358 w 426"/>
              <a:gd name="T47" fmla="*/ 156 h 721"/>
              <a:gd name="T48" fmla="*/ 268 w 426"/>
              <a:gd name="T49" fmla="*/ 106 h 721"/>
              <a:gd name="T50" fmla="*/ 326 w 426"/>
              <a:gd name="T51" fmla="*/ 30 h 721"/>
              <a:gd name="T52" fmla="*/ 314 w 426"/>
              <a:gd name="T53" fmla="*/ 30 h 721"/>
              <a:gd name="T54" fmla="*/ 307 w 426"/>
              <a:gd name="T55" fmla="*/ 35 h 721"/>
              <a:gd name="T56" fmla="*/ 282 w 426"/>
              <a:gd name="T57" fmla="*/ 81 h 721"/>
              <a:gd name="T58" fmla="*/ 373 w 426"/>
              <a:gd name="T59" fmla="*/ 131 h 721"/>
              <a:gd name="T60" fmla="*/ 396 w 426"/>
              <a:gd name="T61" fmla="*/ 88 h 721"/>
              <a:gd name="T62" fmla="*/ 394 w 426"/>
              <a:gd name="T63" fmla="*/ 78 h 721"/>
              <a:gd name="T64" fmla="*/ 389 w 426"/>
              <a:gd name="T65" fmla="*/ 67 h 721"/>
              <a:gd name="T66" fmla="*/ 381 w 426"/>
              <a:gd name="T67" fmla="*/ 53 h 721"/>
              <a:gd name="T68" fmla="*/ 367 w 426"/>
              <a:gd name="T69" fmla="*/ 42 h 721"/>
              <a:gd name="T70" fmla="*/ 346 w 426"/>
              <a:gd name="T71" fmla="*/ 33 h 721"/>
              <a:gd name="T72" fmla="*/ 326 w 426"/>
              <a:gd name="T73" fmla="*/ 30 h 721"/>
              <a:gd name="T74" fmla="*/ 332 w 426"/>
              <a:gd name="T75" fmla="*/ 0 h 721"/>
              <a:gd name="T76" fmla="*/ 355 w 426"/>
              <a:gd name="T77" fmla="*/ 5 h 721"/>
              <a:gd name="T78" fmla="*/ 381 w 426"/>
              <a:gd name="T79" fmla="*/ 17 h 721"/>
              <a:gd name="T80" fmla="*/ 399 w 426"/>
              <a:gd name="T81" fmla="*/ 30 h 721"/>
              <a:gd name="T82" fmla="*/ 412 w 426"/>
              <a:gd name="T83" fmla="*/ 46 h 721"/>
              <a:gd name="T84" fmla="*/ 419 w 426"/>
              <a:gd name="T85" fmla="*/ 62 h 721"/>
              <a:gd name="T86" fmla="*/ 422 w 426"/>
              <a:gd name="T87" fmla="*/ 76 h 721"/>
              <a:gd name="T88" fmla="*/ 424 w 426"/>
              <a:gd name="T89" fmla="*/ 87 h 721"/>
              <a:gd name="T90" fmla="*/ 424 w 426"/>
              <a:gd name="T91" fmla="*/ 90 h 721"/>
              <a:gd name="T92" fmla="*/ 426 w 426"/>
              <a:gd name="T93" fmla="*/ 95 h 721"/>
              <a:gd name="T94" fmla="*/ 146 w 426"/>
              <a:gd name="T95" fmla="*/ 609 h 721"/>
              <a:gd name="T96" fmla="*/ 0 w 426"/>
              <a:gd name="T97" fmla="*/ 721 h 721"/>
              <a:gd name="T98" fmla="*/ 4 w 426"/>
              <a:gd name="T99" fmla="*/ 531 h 721"/>
              <a:gd name="T100" fmla="*/ 280 w 426"/>
              <a:gd name="T101" fmla="*/ 21 h 721"/>
              <a:gd name="T102" fmla="*/ 293 w 426"/>
              <a:gd name="T103" fmla="*/ 8 h 721"/>
              <a:gd name="T104" fmla="*/ 311 w 426"/>
              <a:gd name="T105" fmla="*/ 1 h 721"/>
              <a:gd name="T106" fmla="*/ 332 w 426"/>
              <a:gd name="T107" fmla="*/ 0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26" h="721">
                <a:moveTo>
                  <a:pt x="29" y="658"/>
                </a:moveTo>
                <a:lnTo>
                  <a:pt x="29" y="658"/>
                </a:lnTo>
                <a:lnTo>
                  <a:pt x="29" y="658"/>
                </a:lnTo>
                <a:lnTo>
                  <a:pt x="29" y="658"/>
                </a:lnTo>
                <a:close/>
                <a:moveTo>
                  <a:pt x="94" y="529"/>
                </a:moveTo>
                <a:lnTo>
                  <a:pt x="30" y="548"/>
                </a:lnTo>
                <a:lnTo>
                  <a:pt x="29" y="625"/>
                </a:lnTo>
                <a:lnTo>
                  <a:pt x="55" y="639"/>
                </a:lnTo>
                <a:lnTo>
                  <a:pt x="112" y="594"/>
                </a:lnTo>
                <a:lnTo>
                  <a:pt x="94" y="529"/>
                </a:lnTo>
                <a:close/>
                <a:moveTo>
                  <a:pt x="305" y="177"/>
                </a:moveTo>
                <a:lnTo>
                  <a:pt x="123" y="513"/>
                </a:lnTo>
                <a:lnTo>
                  <a:pt x="137" y="564"/>
                </a:lnTo>
                <a:lnTo>
                  <a:pt x="337" y="195"/>
                </a:lnTo>
                <a:lnTo>
                  <a:pt x="305" y="177"/>
                </a:lnTo>
                <a:close/>
                <a:moveTo>
                  <a:pt x="247" y="145"/>
                </a:moveTo>
                <a:lnTo>
                  <a:pt x="46" y="515"/>
                </a:lnTo>
                <a:lnTo>
                  <a:pt x="96" y="499"/>
                </a:lnTo>
                <a:lnTo>
                  <a:pt x="279" y="163"/>
                </a:lnTo>
                <a:lnTo>
                  <a:pt x="247" y="145"/>
                </a:lnTo>
                <a:close/>
                <a:moveTo>
                  <a:pt x="268" y="106"/>
                </a:moveTo>
                <a:lnTo>
                  <a:pt x="261" y="120"/>
                </a:lnTo>
                <a:lnTo>
                  <a:pt x="351" y="170"/>
                </a:lnTo>
                <a:lnTo>
                  <a:pt x="358" y="156"/>
                </a:lnTo>
                <a:lnTo>
                  <a:pt x="268" y="106"/>
                </a:lnTo>
                <a:close/>
                <a:moveTo>
                  <a:pt x="326" y="30"/>
                </a:moveTo>
                <a:lnTo>
                  <a:pt x="314" y="30"/>
                </a:lnTo>
                <a:lnTo>
                  <a:pt x="307" y="35"/>
                </a:lnTo>
                <a:lnTo>
                  <a:pt x="282" y="81"/>
                </a:lnTo>
                <a:lnTo>
                  <a:pt x="373" y="131"/>
                </a:lnTo>
                <a:lnTo>
                  <a:pt x="396" y="88"/>
                </a:lnTo>
                <a:lnTo>
                  <a:pt x="394" y="78"/>
                </a:lnTo>
                <a:lnTo>
                  <a:pt x="389" y="67"/>
                </a:lnTo>
                <a:lnTo>
                  <a:pt x="381" y="53"/>
                </a:lnTo>
                <a:lnTo>
                  <a:pt x="367" y="42"/>
                </a:lnTo>
                <a:lnTo>
                  <a:pt x="346" y="33"/>
                </a:lnTo>
                <a:lnTo>
                  <a:pt x="326" y="30"/>
                </a:lnTo>
                <a:close/>
                <a:moveTo>
                  <a:pt x="332" y="0"/>
                </a:moveTo>
                <a:lnTo>
                  <a:pt x="355" y="5"/>
                </a:lnTo>
                <a:lnTo>
                  <a:pt x="381" y="17"/>
                </a:lnTo>
                <a:lnTo>
                  <a:pt x="399" y="30"/>
                </a:lnTo>
                <a:lnTo>
                  <a:pt x="412" y="46"/>
                </a:lnTo>
                <a:lnTo>
                  <a:pt x="419" y="62"/>
                </a:lnTo>
                <a:lnTo>
                  <a:pt x="422" y="76"/>
                </a:lnTo>
                <a:lnTo>
                  <a:pt x="424" y="87"/>
                </a:lnTo>
                <a:lnTo>
                  <a:pt x="424" y="90"/>
                </a:lnTo>
                <a:lnTo>
                  <a:pt x="426" y="95"/>
                </a:lnTo>
                <a:lnTo>
                  <a:pt x="146" y="609"/>
                </a:lnTo>
                <a:lnTo>
                  <a:pt x="0" y="721"/>
                </a:lnTo>
                <a:lnTo>
                  <a:pt x="4" y="531"/>
                </a:lnTo>
                <a:lnTo>
                  <a:pt x="280" y="21"/>
                </a:lnTo>
                <a:lnTo>
                  <a:pt x="293" y="8"/>
                </a:lnTo>
                <a:lnTo>
                  <a:pt x="311" y="1"/>
                </a:lnTo>
                <a:lnTo>
                  <a:pt x="33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61" name="textruta 60"/>
          <p:cNvSpPr txBox="1"/>
          <p:nvPr/>
        </p:nvSpPr>
        <p:spPr>
          <a:xfrm>
            <a:off x="3556806" y="3546755"/>
            <a:ext cx="3175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b="1">
                <a:latin typeface="+mj-lt"/>
              </a:rPr>
              <a:t>IOP (Idéburet Offentligt Partnerskap)</a:t>
            </a:r>
            <a:r>
              <a:rPr lang="sv-SE" sz="900">
                <a:latin typeface="+mj-lt"/>
              </a:rPr>
              <a:t> mellan kommun och jour finns</a:t>
            </a:r>
          </a:p>
        </p:txBody>
      </p:sp>
      <p:grpSp>
        <p:nvGrpSpPr>
          <p:cNvPr id="15" name="Grupp 14"/>
          <p:cNvGrpSpPr/>
          <p:nvPr/>
        </p:nvGrpSpPr>
        <p:grpSpPr>
          <a:xfrm>
            <a:off x="2985309" y="3568669"/>
            <a:ext cx="526674" cy="549634"/>
            <a:chOff x="2985309" y="4018433"/>
            <a:chExt cx="526674" cy="549634"/>
          </a:xfrm>
        </p:grpSpPr>
        <p:grpSp>
          <p:nvGrpSpPr>
            <p:cNvPr id="58" name="Grupp 57"/>
            <p:cNvGrpSpPr/>
            <p:nvPr/>
          </p:nvGrpSpPr>
          <p:grpSpPr>
            <a:xfrm>
              <a:off x="3223281" y="4018433"/>
              <a:ext cx="255042" cy="382011"/>
              <a:chOff x="3204798" y="3552866"/>
              <a:chExt cx="255042" cy="382011"/>
            </a:xfrm>
          </p:grpSpPr>
          <p:sp>
            <p:nvSpPr>
              <p:cNvPr id="59" name="Freeform 7"/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60" name="textruta 59"/>
              <p:cNvSpPr txBox="1"/>
              <p:nvPr/>
            </p:nvSpPr>
            <p:spPr>
              <a:xfrm>
                <a:off x="3275109" y="3627100"/>
                <a:ext cx="1847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sv-SE" sz="1400" b="1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62" name="textruta 61"/>
            <p:cNvSpPr txBox="1"/>
            <p:nvPr/>
          </p:nvSpPr>
          <p:spPr>
            <a:xfrm>
              <a:off x="2985309" y="4260290"/>
              <a:ext cx="5266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400" b="1">
                  <a:solidFill>
                    <a:schemeClr val="accent1"/>
                  </a:solidFill>
                </a:rPr>
                <a:t>IOP</a:t>
              </a:r>
            </a:p>
          </p:txBody>
        </p:sp>
      </p:grpSp>
      <p:sp>
        <p:nvSpPr>
          <p:cNvPr id="65" name="textruta 64"/>
          <p:cNvSpPr txBox="1"/>
          <p:nvPr/>
        </p:nvSpPr>
        <p:spPr>
          <a:xfrm>
            <a:off x="3576404" y="3999450"/>
            <a:ext cx="2447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>
                <a:latin typeface="+mj-lt"/>
              </a:rPr>
              <a:t>Avtalens löptid markeras med </a:t>
            </a:r>
            <a:r>
              <a:rPr lang="sv-SE" sz="900" b="1">
                <a:latin typeface="+mj-lt"/>
              </a:rPr>
              <a:t>siffra</a:t>
            </a:r>
            <a:r>
              <a:rPr lang="sv-SE" sz="900">
                <a:latin typeface="+mj-lt"/>
              </a:rPr>
              <a:t> för antal år eller </a:t>
            </a:r>
            <a:r>
              <a:rPr lang="sv-SE" sz="900" b="1">
                <a:latin typeface="+mj-lt"/>
              </a:rPr>
              <a:t>t.v</a:t>
            </a:r>
            <a:r>
              <a:rPr lang="sv-SE" sz="900">
                <a:latin typeface="+mj-lt"/>
              </a:rPr>
              <a:t>. för tills vidare</a:t>
            </a:r>
          </a:p>
        </p:txBody>
      </p:sp>
    </p:spTree>
    <p:extLst>
      <p:ext uri="{BB962C8B-B14F-4D97-AF65-F5344CB8AC3E}">
        <p14:creationId xmlns:p14="http://schemas.microsoft.com/office/powerpoint/2010/main" val="2298654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Diagram 1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8252252"/>
              </p:ext>
            </p:extLst>
          </p:nvPr>
        </p:nvGraphicFramePr>
        <p:xfrm>
          <a:off x="4514400" y="1684800"/>
          <a:ext cx="4665600" cy="3832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2" name="Grupp 81"/>
          <p:cNvGrpSpPr/>
          <p:nvPr/>
        </p:nvGrpSpPr>
        <p:grpSpPr>
          <a:xfrm>
            <a:off x="6660232" y="908720"/>
            <a:ext cx="1342800" cy="4608512"/>
            <a:chOff x="6642000" y="908720"/>
            <a:chExt cx="1342800" cy="4608512"/>
          </a:xfrm>
        </p:grpSpPr>
        <p:cxnSp>
          <p:nvCxnSpPr>
            <p:cNvPr id="83" name="Rak koppling 82"/>
            <p:cNvCxnSpPr/>
            <p:nvPr/>
          </p:nvCxnSpPr>
          <p:spPr>
            <a:xfrm>
              <a:off x="66420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Rak koppling 83"/>
            <p:cNvCxnSpPr/>
            <p:nvPr/>
          </p:nvCxnSpPr>
          <p:spPr>
            <a:xfrm>
              <a:off x="79848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Blekinge"/>
          <p:cNvGrpSpPr>
            <a:grpSpLocks noChangeAspect="1"/>
          </p:cNvGrpSpPr>
          <p:nvPr/>
        </p:nvGrpSpPr>
        <p:grpSpPr>
          <a:xfrm>
            <a:off x="305530" y="2396023"/>
            <a:ext cx="3975457" cy="2086644"/>
            <a:chOff x="0" y="0"/>
            <a:chExt cx="6399245" cy="3480945"/>
          </a:xfrm>
        </p:grpSpPr>
        <p:sp>
          <p:nvSpPr>
            <p:cNvPr id="72" name="Karlskrona"/>
            <p:cNvSpPr>
              <a:spLocks/>
            </p:cNvSpPr>
            <p:nvPr/>
          </p:nvSpPr>
          <p:spPr bwMode="auto">
            <a:xfrm>
              <a:off x="3496431" y="0"/>
              <a:ext cx="2902814" cy="2924518"/>
            </a:xfrm>
            <a:custGeom>
              <a:avLst/>
              <a:gdLst>
                <a:gd name="T0" fmla="*/ 72 w 264"/>
                <a:gd name="T1" fmla="*/ 0 h 266"/>
                <a:gd name="T2" fmla="*/ 95 w 264"/>
                <a:gd name="T3" fmla="*/ 11 h 266"/>
                <a:gd name="T4" fmla="*/ 104 w 264"/>
                <a:gd name="T5" fmla="*/ 28 h 266"/>
                <a:gd name="T6" fmla="*/ 120 w 264"/>
                <a:gd name="T7" fmla="*/ 28 h 266"/>
                <a:gd name="T8" fmla="*/ 134 w 264"/>
                <a:gd name="T9" fmla="*/ 59 h 266"/>
                <a:gd name="T10" fmla="*/ 153 w 264"/>
                <a:gd name="T11" fmla="*/ 64 h 266"/>
                <a:gd name="T12" fmla="*/ 174 w 264"/>
                <a:gd name="T13" fmla="*/ 108 h 266"/>
                <a:gd name="T14" fmla="*/ 196 w 264"/>
                <a:gd name="T15" fmla="*/ 119 h 266"/>
                <a:gd name="T16" fmla="*/ 229 w 264"/>
                <a:gd name="T17" fmla="*/ 118 h 266"/>
                <a:gd name="T18" fmla="*/ 243 w 264"/>
                <a:gd name="T19" fmla="*/ 127 h 266"/>
                <a:gd name="T20" fmla="*/ 264 w 264"/>
                <a:gd name="T21" fmla="*/ 114 h 266"/>
                <a:gd name="T22" fmla="*/ 251 w 264"/>
                <a:gd name="T23" fmla="*/ 173 h 266"/>
                <a:gd name="T24" fmla="*/ 231 w 264"/>
                <a:gd name="T25" fmla="*/ 210 h 266"/>
                <a:gd name="T26" fmla="*/ 217 w 264"/>
                <a:gd name="T27" fmla="*/ 220 h 266"/>
                <a:gd name="T28" fmla="*/ 195 w 264"/>
                <a:gd name="T29" fmla="*/ 266 h 266"/>
                <a:gd name="T30" fmla="*/ 174 w 264"/>
                <a:gd name="T31" fmla="*/ 246 h 266"/>
                <a:gd name="T32" fmla="*/ 145 w 264"/>
                <a:gd name="T33" fmla="*/ 262 h 266"/>
                <a:gd name="T34" fmla="*/ 128 w 264"/>
                <a:gd name="T35" fmla="*/ 257 h 266"/>
                <a:gd name="T36" fmla="*/ 150 w 264"/>
                <a:gd name="T37" fmla="*/ 237 h 266"/>
                <a:gd name="T38" fmla="*/ 155 w 264"/>
                <a:gd name="T39" fmla="*/ 218 h 266"/>
                <a:gd name="T40" fmla="*/ 140 w 264"/>
                <a:gd name="T41" fmla="*/ 202 h 266"/>
                <a:gd name="T42" fmla="*/ 104 w 264"/>
                <a:gd name="T43" fmla="*/ 208 h 266"/>
                <a:gd name="T44" fmla="*/ 94 w 264"/>
                <a:gd name="T45" fmla="*/ 201 h 266"/>
                <a:gd name="T46" fmla="*/ 70 w 264"/>
                <a:gd name="T47" fmla="*/ 207 h 266"/>
                <a:gd name="T48" fmla="*/ 64 w 264"/>
                <a:gd name="T49" fmla="*/ 173 h 266"/>
                <a:gd name="T50" fmla="*/ 60 w 264"/>
                <a:gd name="T51" fmla="*/ 164 h 266"/>
                <a:gd name="T52" fmla="*/ 65 w 264"/>
                <a:gd name="T53" fmla="*/ 150 h 266"/>
                <a:gd name="T54" fmla="*/ 56 w 264"/>
                <a:gd name="T55" fmla="*/ 142 h 266"/>
                <a:gd name="T56" fmla="*/ 30 w 264"/>
                <a:gd name="T57" fmla="*/ 142 h 266"/>
                <a:gd name="T58" fmla="*/ 22 w 264"/>
                <a:gd name="T59" fmla="*/ 106 h 266"/>
                <a:gd name="T60" fmla="*/ 0 w 264"/>
                <a:gd name="T61" fmla="*/ 91 h 266"/>
                <a:gd name="T62" fmla="*/ 10 w 264"/>
                <a:gd name="T63" fmla="*/ 81 h 266"/>
                <a:gd name="T64" fmla="*/ 7 w 264"/>
                <a:gd name="T65" fmla="*/ 67 h 266"/>
                <a:gd name="T66" fmla="*/ 34 w 264"/>
                <a:gd name="T67" fmla="*/ 70 h 266"/>
                <a:gd name="T68" fmla="*/ 49 w 264"/>
                <a:gd name="T69" fmla="*/ 41 h 266"/>
                <a:gd name="T70" fmla="*/ 69 w 264"/>
                <a:gd name="T71" fmla="*/ 46 h 266"/>
                <a:gd name="T72" fmla="*/ 65 w 264"/>
                <a:gd name="T73" fmla="*/ 19 h 266"/>
                <a:gd name="T74" fmla="*/ 72 w 264"/>
                <a:gd name="T7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4" h="266">
                  <a:moveTo>
                    <a:pt x="72" y="0"/>
                  </a:moveTo>
                  <a:lnTo>
                    <a:pt x="95" y="11"/>
                  </a:lnTo>
                  <a:lnTo>
                    <a:pt x="104" y="28"/>
                  </a:lnTo>
                  <a:lnTo>
                    <a:pt x="120" y="28"/>
                  </a:lnTo>
                  <a:lnTo>
                    <a:pt x="134" y="59"/>
                  </a:lnTo>
                  <a:lnTo>
                    <a:pt x="153" y="64"/>
                  </a:lnTo>
                  <a:lnTo>
                    <a:pt x="174" y="108"/>
                  </a:lnTo>
                  <a:lnTo>
                    <a:pt x="196" y="119"/>
                  </a:lnTo>
                  <a:lnTo>
                    <a:pt x="229" y="118"/>
                  </a:lnTo>
                  <a:lnTo>
                    <a:pt x="243" y="127"/>
                  </a:lnTo>
                  <a:lnTo>
                    <a:pt x="264" y="114"/>
                  </a:lnTo>
                  <a:lnTo>
                    <a:pt x="251" y="173"/>
                  </a:lnTo>
                  <a:lnTo>
                    <a:pt x="231" y="210"/>
                  </a:lnTo>
                  <a:lnTo>
                    <a:pt x="217" y="220"/>
                  </a:lnTo>
                  <a:lnTo>
                    <a:pt x="195" y="266"/>
                  </a:lnTo>
                  <a:lnTo>
                    <a:pt x="174" y="246"/>
                  </a:lnTo>
                  <a:lnTo>
                    <a:pt x="145" y="262"/>
                  </a:lnTo>
                  <a:lnTo>
                    <a:pt x="128" y="257"/>
                  </a:lnTo>
                  <a:lnTo>
                    <a:pt x="150" y="237"/>
                  </a:lnTo>
                  <a:lnTo>
                    <a:pt x="155" y="218"/>
                  </a:lnTo>
                  <a:lnTo>
                    <a:pt x="140" y="202"/>
                  </a:lnTo>
                  <a:lnTo>
                    <a:pt x="104" y="208"/>
                  </a:lnTo>
                  <a:lnTo>
                    <a:pt x="94" y="201"/>
                  </a:lnTo>
                  <a:lnTo>
                    <a:pt x="70" y="207"/>
                  </a:lnTo>
                  <a:lnTo>
                    <a:pt x="64" y="173"/>
                  </a:lnTo>
                  <a:lnTo>
                    <a:pt x="60" y="164"/>
                  </a:lnTo>
                  <a:lnTo>
                    <a:pt x="65" y="150"/>
                  </a:lnTo>
                  <a:lnTo>
                    <a:pt x="56" y="142"/>
                  </a:lnTo>
                  <a:lnTo>
                    <a:pt x="30" y="142"/>
                  </a:lnTo>
                  <a:lnTo>
                    <a:pt x="22" y="106"/>
                  </a:lnTo>
                  <a:lnTo>
                    <a:pt x="0" y="91"/>
                  </a:lnTo>
                  <a:lnTo>
                    <a:pt x="10" y="81"/>
                  </a:lnTo>
                  <a:lnTo>
                    <a:pt x="7" y="67"/>
                  </a:lnTo>
                  <a:lnTo>
                    <a:pt x="34" y="70"/>
                  </a:lnTo>
                  <a:lnTo>
                    <a:pt x="49" y="41"/>
                  </a:lnTo>
                  <a:lnTo>
                    <a:pt x="69" y="46"/>
                  </a:lnTo>
                  <a:lnTo>
                    <a:pt x="65" y="19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91D8A0"/>
            </a:solidFill>
            <a:ln w="1270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3" name="Ronneby"/>
            <p:cNvSpPr>
              <a:spLocks/>
            </p:cNvSpPr>
            <p:nvPr/>
          </p:nvSpPr>
          <p:spPr bwMode="auto">
            <a:xfrm>
              <a:off x="2067021" y="98218"/>
              <a:ext cx="2199107" cy="2466150"/>
            </a:xfrm>
            <a:custGeom>
              <a:avLst/>
              <a:gdLst>
                <a:gd name="T0" fmla="*/ 166 w 200"/>
                <a:gd name="T1" fmla="*/ 0 h 224"/>
                <a:gd name="T2" fmla="*/ 195 w 200"/>
                <a:gd name="T3" fmla="*/ 10 h 224"/>
                <a:gd name="T4" fmla="*/ 199 w 200"/>
                <a:gd name="T5" fmla="*/ 37 h 224"/>
                <a:gd name="T6" fmla="*/ 179 w 200"/>
                <a:gd name="T7" fmla="*/ 32 h 224"/>
                <a:gd name="T8" fmla="*/ 164 w 200"/>
                <a:gd name="T9" fmla="*/ 61 h 224"/>
                <a:gd name="T10" fmla="*/ 137 w 200"/>
                <a:gd name="T11" fmla="*/ 58 h 224"/>
                <a:gd name="T12" fmla="*/ 140 w 200"/>
                <a:gd name="T13" fmla="*/ 72 h 224"/>
                <a:gd name="T14" fmla="*/ 130 w 200"/>
                <a:gd name="T15" fmla="*/ 82 h 224"/>
                <a:gd name="T16" fmla="*/ 152 w 200"/>
                <a:gd name="T17" fmla="*/ 97 h 224"/>
                <a:gd name="T18" fmla="*/ 160 w 200"/>
                <a:gd name="T19" fmla="*/ 133 h 224"/>
                <a:gd name="T20" fmla="*/ 186 w 200"/>
                <a:gd name="T21" fmla="*/ 133 h 224"/>
                <a:gd name="T22" fmla="*/ 195 w 200"/>
                <a:gd name="T23" fmla="*/ 141 h 224"/>
                <a:gd name="T24" fmla="*/ 190 w 200"/>
                <a:gd name="T25" fmla="*/ 155 h 224"/>
                <a:gd name="T26" fmla="*/ 194 w 200"/>
                <a:gd name="T27" fmla="*/ 164 h 224"/>
                <a:gd name="T28" fmla="*/ 200 w 200"/>
                <a:gd name="T29" fmla="*/ 198 h 224"/>
                <a:gd name="T30" fmla="*/ 186 w 200"/>
                <a:gd name="T31" fmla="*/ 213 h 224"/>
                <a:gd name="T32" fmla="*/ 170 w 200"/>
                <a:gd name="T33" fmla="*/ 196 h 224"/>
                <a:gd name="T34" fmla="*/ 162 w 200"/>
                <a:gd name="T35" fmla="*/ 211 h 224"/>
                <a:gd name="T36" fmla="*/ 136 w 200"/>
                <a:gd name="T37" fmla="*/ 224 h 224"/>
                <a:gd name="T38" fmla="*/ 128 w 200"/>
                <a:gd name="T39" fmla="*/ 197 h 224"/>
                <a:gd name="T40" fmla="*/ 115 w 200"/>
                <a:gd name="T41" fmla="*/ 202 h 224"/>
                <a:gd name="T42" fmla="*/ 84 w 200"/>
                <a:gd name="T43" fmla="*/ 209 h 224"/>
                <a:gd name="T44" fmla="*/ 59 w 200"/>
                <a:gd name="T45" fmla="*/ 207 h 224"/>
                <a:gd name="T46" fmla="*/ 47 w 200"/>
                <a:gd name="T47" fmla="*/ 193 h 224"/>
                <a:gd name="T48" fmla="*/ 42 w 200"/>
                <a:gd name="T49" fmla="*/ 147 h 224"/>
                <a:gd name="T50" fmla="*/ 29 w 200"/>
                <a:gd name="T51" fmla="*/ 137 h 224"/>
                <a:gd name="T52" fmla="*/ 38 w 200"/>
                <a:gd name="T53" fmla="*/ 108 h 224"/>
                <a:gd name="T54" fmla="*/ 31 w 200"/>
                <a:gd name="T55" fmla="*/ 84 h 224"/>
                <a:gd name="T56" fmla="*/ 12 w 200"/>
                <a:gd name="T57" fmla="*/ 87 h 224"/>
                <a:gd name="T58" fmla="*/ 0 w 200"/>
                <a:gd name="T59" fmla="*/ 71 h 224"/>
                <a:gd name="T60" fmla="*/ 16 w 200"/>
                <a:gd name="T61" fmla="*/ 36 h 224"/>
                <a:gd name="T62" fmla="*/ 34 w 200"/>
                <a:gd name="T63" fmla="*/ 24 h 224"/>
                <a:gd name="T64" fmla="*/ 71 w 200"/>
                <a:gd name="T65" fmla="*/ 23 h 224"/>
                <a:gd name="T66" fmla="*/ 76 w 200"/>
                <a:gd name="T67" fmla="*/ 36 h 224"/>
                <a:gd name="T68" fmla="*/ 94 w 200"/>
                <a:gd name="T69" fmla="*/ 36 h 224"/>
                <a:gd name="T70" fmla="*/ 99 w 200"/>
                <a:gd name="T71" fmla="*/ 20 h 224"/>
                <a:gd name="T72" fmla="*/ 115 w 200"/>
                <a:gd name="T73" fmla="*/ 10 h 224"/>
                <a:gd name="T74" fmla="*/ 131 w 200"/>
                <a:gd name="T75" fmla="*/ 23 h 224"/>
                <a:gd name="T76" fmla="*/ 145 w 200"/>
                <a:gd name="T77" fmla="*/ 7 h 224"/>
                <a:gd name="T78" fmla="*/ 166 w 200"/>
                <a:gd name="T7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0" h="224">
                  <a:moveTo>
                    <a:pt x="166" y="0"/>
                  </a:moveTo>
                  <a:lnTo>
                    <a:pt x="195" y="10"/>
                  </a:lnTo>
                  <a:lnTo>
                    <a:pt x="199" y="37"/>
                  </a:lnTo>
                  <a:lnTo>
                    <a:pt x="179" y="32"/>
                  </a:lnTo>
                  <a:lnTo>
                    <a:pt x="164" y="61"/>
                  </a:lnTo>
                  <a:lnTo>
                    <a:pt x="137" y="58"/>
                  </a:lnTo>
                  <a:lnTo>
                    <a:pt x="140" y="72"/>
                  </a:lnTo>
                  <a:lnTo>
                    <a:pt x="130" y="82"/>
                  </a:lnTo>
                  <a:lnTo>
                    <a:pt x="152" y="97"/>
                  </a:lnTo>
                  <a:lnTo>
                    <a:pt x="160" y="133"/>
                  </a:lnTo>
                  <a:lnTo>
                    <a:pt x="186" y="133"/>
                  </a:lnTo>
                  <a:lnTo>
                    <a:pt x="195" y="141"/>
                  </a:lnTo>
                  <a:lnTo>
                    <a:pt x="190" y="155"/>
                  </a:lnTo>
                  <a:lnTo>
                    <a:pt x="194" y="164"/>
                  </a:lnTo>
                  <a:lnTo>
                    <a:pt x="200" y="198"/>
                  </a:lnTo>
                  <a:lnTo>
                    <a:pt x="186" y="213"/>
                  </a:lnTo>
                  <a:lnTo>
                    <a:pt x="170" y="196"/>
                  </a:lnTo>
                  <a:lnTo>
                    <a:pt x="162" y="211"/>
                  </a:lnTo>
                  <a:lnTo>
                    <a:pt x="136" y="224"/>
                  </a:lnTo>
                  <a:lnTo>
                    <a:pt x="128" y="197"/>
                  </a:lnTo>
                  <a:lnTo>
                    <a:pt x="115" y="202"/>
                  </a:lnTo>
                  <a:lnTo>
                    <a:pt x="84" y="209"/>
                  </a:lnTo>
                  <a:lnTo>
                    <a:pt x="59" y="207"/>
                  </a:lnTo>
                  <a:lnTo>
                    <a:pt x="47" y="193"/>
                  </a:lnTo>
                  <a:lnTo>
                    <a:pt x="42" y="147"/>
                  </a:lnTo>
                  <a:lnTo>
                    <a:pt x="29" y="137"/>
                  </a:lnTo>
                  <a:lnTo>
                    <a:pt x="38" y="108"/>
                  </a:lnTo>
                  <a:lnTo>
                    <a:pt x="31" y="84"/>
                  </a:lnTo>
                  <a:lnTo>
                    <a:pt x="12" y="87"/>
                  </a:lnTo>
                  <a:lnTo>
                    <a:pt x="0" y="71"/>
                  </a:lnTo>
                  <a:lnTo>
                    <a:pt x="16" y="36"/>
                  </a:lnTo>
                  <a:lnTo>
                    <a:pt x="34" y="24"/>
                  </a:lnTo>
                  <a:lnTo>
                    <a:pt x="71" y="23"/>
                  </a:lnTo>
                  <a:lnTo>
                    <a:pt x="76" y="36"/>
                  </a:lnTo>
                  <a:lnTo>
                    <a:pt x="94" y="36"/>
                  </a:lnTo>
                  <a:lnTo>
                    <a:pt x="99" y="20"/>
                  </a:lnTo>
                  <a:lnTo>
                    <a:pt x="115" y="10"/>
                  </a:lnTo>
                  <a:lnTo>
                    <a:pt x="131" y="23"/>
                  </a:lnTo>
                  <a:lnTo>
                    <a:pt x="145" y="7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91D8A0"/>
            </a:solidFill>
            <a:ln w="1270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4" name="Karlshamn"/>
            <p:cNvSpPr>
              <a:spLocks/>
            </p:cNvSpPr>
            <p:nvPr/>
          </p:nvSpPr>
          <p:spPr bwMode="auto">
            <a:xfrm>
              <a:off x="934634" y="752870"/>
              <a:ext cx="1649181" cy="1691447"/>
            </a:xfrm>
            <a:custGeom>
              <a:avLst/>
              <a:gdLst>
                <a:gd name="T0" fmla="*/ 13 w 149"/>
                <a:gd name="T1" fmla="*/ 0 h 154"/>
                <a:gd name="T2" fmla="*/ 27 w 149"/>
                <a:gd name="T3" fmla="*/ 6 h 154"/>
                <a:gd name="T4" fmla="*/ 61 w 149"/>
                <a:gd name="T5" fmla="*/ 12 h 154"/>
                <a:gd name="T6" fmla="*/ 85 w 149"/>
                <a:gd name="T7" fmla="*/ 23 h 154"/>
                <a:gd name="T8" fmla="*/ 102 w 149"/>
                <a:gd name="T9" fmla="*/ 12 h 154"/>
                <a:gd name="T10" fmla="*/ 114 w 149"/>
                <a:gd name="T11" fmla="*/ 28 h 154"/>
                <a:gd name="T12" fmla="*/ 133 w 149"/>
                <a:gd name="T13" fmla="*/ 25 h 154"/>
                <a:gd name="T14" fmla="*/ 140 w 149"/>
                <a:gd name="T15" fmla="*/ 49 h 154"/>
                <a:gd name="T16" fmla="*/ 131 w 149"/>
                <a:gd name="T17" fmla="*/ 78 h 154"/>
                <a:gd name="T18" fmla="*/ 144 w 149"/>
                <a:gd name="T19" fmla="*/ 88 h 154"/>
                <a:gd name="T20" fmla="*/ 149 w 149"/>
                <a:gd name="T21" fmla="*/ 134 h 154"/>
                <a:gd name="T22" fmla="*/ 136 w 149"/>
                <a:gd name="T23" fmla="*/ 147 h 154"/>
                <a:gd name="T24" fmla="*/ 74 w 149"/>
                <a:gd name="T25" fmla="*/ 150 h 154"/>
                <a:gd name="T26" fmla="*/ 47 w 149"/>
                <a:gd name="T27" fmla="*/ 154 h 154"/>
                <a:gd name="T28" fmla="*/ 32 w 149"/>
                <a:gd name="T29" fmla="*/ 152 h 154"/>
                <a:gd name="T30" fmla="*/ 14 w 149"/>
                <a:gd name="T31" fmla="*/ 150 h 154"/>
                <a:gd name="T32" fmla="*/ 0 w 149"/>
                <a:gd name="T33" fmla="*/ 121 h 154"/>
                <a:gd name="T34" fmla="*/ 18 w 149"/>
                <a:gd name="T35" fmla="*/ 102 h 154"/>
                <a:gd name="T36" fmla="*/ 26 w 149"/>
                <a:gd name="T37" fmla="*/ 91 h 154"/>
                <a:gd name="T38" fmla="*/ 40 w 149"/>
                <a:gd name="T39" fmla="*/ 87 h 154"/>
                <a:gd name="T40" fmla="*/ 35 w 149"/>
                <a:gd name="T41" fmla="*/ 54 h 154"/>
                <a:gd name="T42" fmla="*/ 13 w 149"/>
                <a:gd name="T43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9" h="154">
                  <a:moveTo>
                    <a:pt x="13" y="0"/>
                  </a:moveTo>
                  <a:lnTo>
                    <a:pt x="27" y="6"/>
                  </a:lnTo>
                  <a:lnTo>
                    <a:pt x="61" y="12"/>
                  </a:lnTo>
                  <a:lnTo>
                    <a:pt x="85" y="23"/>
                  </a:lnTo>
                  <a:lnTo>
                    <a:pt x="102" y="12"/>
                  </a:lnTo>
                  <a:lnTo>
                    <a:pt x="114" y="28"/>
                  </a:lnTo>
                  <a:lnTo>
                    <a:pt x="133" y="25"/>
                  </a:lnTo>
                  <a:lnTo>
                    <a:pt x="140" y="49"/>
                  </a:lnTo>
                  <a:lnTo>
                    <a:pt x="131" y="78"/>
                  </a:lnTo>
                  <a:lnTo>
                    <a:pt x="144" y="88"/>
                  </a:lnTo>
                  <a:lnTo>
                    <a:pt x="149" y="134"/>
                  </a:lnTo>
                  <a:lnTo>
                    <a:pt x="136" y="147"/>
                  </a:lnTo>
                  <a:lnTo>
                    <a:pt x="74" y="150"/>
                  </a:lnTo>
                  <a:lnTo>
                    <a:pt x="47" y="154"/>
                  </a:lnTo>
                  <a:lnTo>
                    <a:pt x="32" y="152"/>
                  </a:lnTo>
                  <a:lnTo>
                    <a:pt x="14" y="150"/>
                  </a:lnTo>
                  <a:lnTo>
                    <a:pt x="0" y="121"/>
                  </a:lnTo>
                  <a:lnTo>
                    <a:pt x="18" y="102"/>
                  </a:lnTo>
                  <a:lnTo>
                    <a:pt x="26" y="91"/>
                  </a:lnTo>
                  <a:lnTo>
                    <a:pt x="40" y="87"/>
                  </a:lnTo>
                  <a:lnTo>
                    <a:pt x="35" y="5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279EC8"/>
            </a:solidFill>
            <a:ln w="1270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5" name="Sölvesborg"/>
            <p:cNvSpPr>
              <a:spLocks/>
            </p:cNvSpPr>
            <p:nvPr/>
          </p:nvSpPr>
          <p:spPr bwMode="auto">
            <a:xfrm>
              <a:off x="560777" y="2084167"/>
              <a:ext cx="923466" cy="1396778"/>
            </a:xfrm>
            <a:custGeom>
              <a:avLst/>
              <a:gdLst>
                <a:gd name="T0" fmla="*/ 34 w 83"/>
                <a:gd name="T1" fmla="*/ 0 h 127"/>
                <a:gd name="T2" fmla="*/ 48 w 83"/>
                <a:gd name="T3" fmla="*/ 29 h 127"/>
                <a:gd name="T4" fmla="*/ 49 w 83"/>
                <a:gd name="T5" fmla="*/ 52 h 127"/>
                <a:gd name="T6" fmla="*/ 61 w 83"/>
                <a:gd name="T7" fmla="*/ 81 h 127"/>
                <a:gd name="T8" fmla="*/ 83 w 83"/>
                <a:gd name="T9" fmla="*/ 105 h 127"/>
                <a:gd name="T10" fmla="*/ 64 w 83"/>
                <a:gd name="T11" fmla="*/ 127 h 127"/>
                <a:gd name="T12" fmla="*/ 40 w 83"/>
                <a:gd name="T13" fmla="*/ 126 h 127"/>
                <a:gd name="T14" fmla="*/ 22 w 83"/>
                <a:gd name="T15" fmla="*/ 116 h 127"/>
                <a:gd name="T16" fmla="*/ 0 w 83"/>
                <a:gd name="T17" fmla="*/ 97 h 127"/>
                <a:gd name="T18" fmla="*/ 4 w 83"/>
                <a:gd name="T19" fmla="*/ 80 h 127"/>
                <a:gd name="T20" fmla="*/ 17 w 83"/>
                <a:gd name="T21" fmla="*/ 71 h 127"/>
                <a:gd name="T22" fmla="*/ 11 w 83"/>
                <a:gd name="T23" fmla="*/ 2 h 127"/>
                <a:gd name="T24" fmla="*/ 34 w 83"/>
                <a:gd name="T2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127">
                  <a:moveTo>
                    <a:pt x="34" y="0"/>
                  </a:moveTo>
                  <a:lnTo>
                    <a:pt x="48" y="29"/>
                  </a:lnTo>
                  <a:lnTo>
                    <a:pt x="49" y="52"/>
                  </a:lnTo>
                  <a:lnTo>
                    <a:pt x="61" y="81"/>
                  </a:lnTo>
                  <a:lnTo>
                    <a:pt x="83" y="105"/>
                  </a:lnTo>
                  <a:lnTo>
                    <a:pt x="64" y="127"/>
                  </a:lnTo>
                  <a:lnTo>
                    <a:pt x="40" y="126"/>
                  </a:lnTo>
                  <a:lnTo>
                    <a:pt x="22" y="116"/>
                  </a:lnTo>
                  <a:lnTo>
                    <a:pt x="0" y="97"/>
                  </a:lnTo>
                  <a:lnTo>
                    <a:pt x="4" y="80"/>
                  </a:lnTo>
                  <a:lnTo>
                    <a:pt x="17" y="71"/>
                  </a:lnTo>
                  <a:lnTo>
                    <a:pt x="11" y="2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91D8A0"/>
            </a:solidFill>
            <a:ln w="1270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6" name="Olofström"/>
            <p:cNvSpPr>
              <a:spLocks/>
            </p:cNvSpPr>
            <p:nvPr/>
          </p:nvSpPr>
          <p:spPr bwMode="auto">
            <a:xfrm>
              <a:off x="0" y="349230"/>
              <a:ext cx="1385291" cy="1756761"/>
            </a:xfrm>
            <a:custGeom>
              <a:avLst/>
              <a:gdLst>
                <a:gd name="T0" fmla="*/ 47 w 125"/>
                <a:gd name="T1" fmla="*/ 0 h 159"/>
                <a:gd name="T2" fmla="*/ 74 w 125"/>
                <a:gd name="T3" fmla="*/ 4 h 159"/>
                <a:gd name="T4" fmla="*/ 98 w 125"/>
                <a:gd name="T5" fmla="*/ 36 h 159"/>
                <a:gd name="T6" fmla="*/ 120 w 125"/>
                <a:gd name="T7" fmla="*/ 90 h 159"/>
                <a:gd name="T8" fmla="*/ 125 w 125"/>
                <a:gd name="T9" fmla="*/ 123 h 159"/>
                <a:gd name="T10" fmla="*/ 111 w 125"/>
                <a:gd name="T11" fmla="*/ 127 h 159"/>
                <a:gd name="T12" fmla="*/ 103 w 125"/>
                <a:gd name="T13" fmla="*/ 138 h 159"/>
                <a:gd name="T14" fmla="*/ 85 w 125"/>
                <a:gd name="T15" fmla="*/ 157 h 159"/>
                <a:gd name="T16" fmla="*/ 62 w 125"/>
                <a:gd name="T17" fmla="*/ 159 h 159"/>
                <a:gd name="T18" fmla="*/ 52 w 125"/>
                <a:gd name="T19" fmla="*/ 144 h 159"/>
                <a:gd name="T20" fmla="*/ 34 w 125"/>
                <a:gd name="T21" fmla="*/ 146 h 159"/>
                <a:gd name="T22" fmla="*/ 17 w 125"/>
                <a:gd name="T23" fmla="*/ 138 h 159"/>
                <a:gd name="T24" fmla="*/ 14 w 125"/>
                <a:gd name="T25" fmla="*/ 112 h 159"/>
                <a:gd name="T26" fmla="*/ 7 w 125"/>
                <a:gd name="T27" fmla="*/ 93 h 159"/>
                <a:gd name="T28" fmla="*/ 0 w 125"/>
                <a:gd name="T29" fmla="*/ 70 h 159"/>
                <a:gd name="T30" fmla="*/ 7 w 125"/>
                <a:gd name="T31" fmla="*/ 39 h 159"/>
                <a:gd name="T32" fmla="*/ 28 w 125"/>
                <a:gd name="T33" fmla="*/ 32 h 159"/>
                <a:gd name="T34" fmla="*/ 47 w 125"/>
                <a:gd name="T3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59">
                  <a:moveTo>
                    <a:pt x="47" y="0"/>
                  </a:moveTo>
                  <a:lnTo>
                    <a:pt x="74" y="4"/>
                  </a:lnTo>
                  <a:lnTo>
                    <a:pt x="98" y="36"/>
                  </a:lnTo>
                  <a:lnTo>
                    <a:pt x="120" y="90"/>
                  </a:lnTo>
                  <a:lnTo>
                    <a:pt x="125" y="123"/>
                  </a:lnTo>
                  <a:lnTo>
                    <a:pt x="111" y="127"/>
                  </a:lnTo>
                  <a:lnTo>
                    <a:pt x="103" y="138"/>
                  </a:lnTo>
                  <a:lnTo>
                    <a:pt x="85" y="157"/>
                  </a:lnTo>
                  <a:lnTo>
                    <a:pt x="62" y="159"/>
                  </a:lnTo>
                  <a:lnTo>
                    <a:pt x="52" y="144"/>
                  </a:lnTo>
                  <a:lnTo>
                    <a:pt x="34" y="146"/>
                  </a:lnTo>
                  <a:lnTo>
                    <a:pt x="17" y="138"/>
                  </a:lnTo>
                  <a:lnTo>
                    <a:pt x="14" y="112"/>
                  </a:lnTo>
                  <a:lnTo>
                    <a:pt x="7" y="93"/>
                  </a:lnTo>
                  <a:lnTo>
                    <a:pt x="0" y="70"/>
                  </a:lnTo>
                  <a:lnTo>
                    <a:pt x="7" y="39"/>
                  </a:lnTo>
                  <a:lnTo>
                    <a:pt x="28" y="32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E4FF8D"/>
            </a:solidFill>
            <a:ln w="1270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</p:grpSp>
      <p:grpSp>
        <p:nvGrpSpPr>
          <p:cNvPr id="66" name="Group 2"/>
          <p:cNvGrpSpPr>
            <a:grpSpLocks noChangeAspect="1"/>
          </p:cNvGrpSpPr>
          <p:nvPr/>
        </p:nvGrpSpPr>
        <p:grpSpPr>
          <a:xfrm>
            <a:off x="282002" y="3040823"/>
            <a:ext cx="3756692" cy="1441844"/>
            <a:chOff x="102933" y="1042098"/>
            <a:chExt cx="4971333" cy="2507973"/>
          </a:xfrm>
        </p:grpSpPr>
        <p:sp>
          <p:nvSpPr>
            <p:cNvPr id="67" name="TextBox 315"/>
            <p:cNvSpPr txBox="1"/>
            <p:nvPr/>
          </p:nvSpPr>
          <p:spPr>
            <a:xfrm>
              <a:off x="3766652" y="1427209"/>
              <a:ext cx="1307614" cy="44541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Karlskrona</a:t>
              </a:r>
            </a:p>
          </p:txBody>
        </p:sp>
        <p:sp>
          <p:nvSpPr>
            <p:cNvPr id="68" name="TextBox 316"/>
            <p:cNvSpPr txBox="1"/>
            <p:nvPr/>
          </p:nvSpPr>
          <p:spPr>
            <a:xfrm>
              <a:off x="2230728" y="1427209"/>
              <a:ext cx="1169799" cy="44541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Ronneby</a:t>
              </a:r>
            </a:p>
          </p:txBody>
        </p:sp>
        <p:sp>
          <p:nvSpPr>
            <p:cNvPr id="69" name="TextBox 317"/>
            <p:cNvSpPr txBox="1"/>
            <p:nvPr/>
          </p:nvSpPr>
          <p:spPr>
            <a:xfrm>
              <a:off x="1094420" y="1747589"/>
              <a:ext cx="1169800" cy="44541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Karlshamn</a:t>
              </a:r>
              <a:endParaRPr lang="en-GB" sz="9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0" name="TextBox 318"/>
            <p:cNvSpPr txBox="1"/>
            <p:nvPr/>
          </p:nvSpPr>
          <p:spPr>
            <a:xfrm>
              <a:off x="102933" y="1042098"/>
              <a:ext cx="1170122" cy="44541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Olofström</a:t>
              </a:r>
              <a:endParaRPr lang="en-GB" sz="9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1" name="TextBox 319"/>
            <p:cNvSpPr txBox="1"/>
            <p:nvPr/>
          </p:nvSpPr>
          <p:spPr>
            <a:xfrm>
              <a:off x="407252" y="2883304"/>
              <a:ext cx="1169799" cy="666767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Sölves-</a:t>
              </a:r>
            </a:p>
            <a:p>
              <a:pPr algn="ctr"/>
              <a:r>
                <a:rPr lang="en-GB" sz="90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borg</a:t>
              </a:r>
            </a:p>
          </p:txBody>
        </p:sp>
      </p:grpSp>
      <p:grpSp>
        <p:nvGrpSpPr>
          <p:cNvPr id="85" name="Grupp 84"/>
          <p:cNvGrpSpPr/>
          <p:nvPr/>
        </p:nvGrpSpPr>
        <p:grpSpPr>
          <a:xfrm>
            <a:off x="5059839" y="908720"/>
            <a:ext cx="3909233" cy="4773932"/>
            <a:chOff x="5059839" y="908720"/>
            <a:chExt cx="3909233" cy="4773932"/>
          </a:xfrm>
        </p:grpSpPr>
        <p:cxnSp>
          <p:nvCxnSpPr>
            <p:cNvPr id="86" name="Rak koppling 85"/>
            <p:cNvCxnSpPr/>
            <p:nvPr/>
          </p:nvCxnSpPr>
          <p:spPr>
            <a:xfrm>
              <a:off x="5292080" y="908720"/>
              <a:ext cx="0" cy="460851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ruta 86"/>
            <p:cNvSpPr txBox="1"/>
            <p:nvPr/>
          </p:nvSpPr>
          <p:spPr>
            <a:xfrm>
              <a:off x="5059839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0,00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94" name="textruta 93"/>
            <p:cNvSpPr txBox="1"/>
            <p:nvPr/>
          </p:nvSpPr>
          <p:spPr>
            <a:xfrm>
              <a:off x="6406198" y="5445224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3,00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12" name="textruta 111"/>
            <p:cNvSpPr txBox="1"/>
            <p:nvPr/>
          </p:nvSpPr>
          <p:spPr>
            <a:xfrm>
              <a:off x="7748998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6,00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13" name="textruta 112"/>
            <p:cNvSpPr txBox="1"/>
            <p:nvPr/>
          </p:nvSpPr>
          <p:spPr>
            <a:xfrm>
              <a:off x="8112542" y="5451820"/>
              <a:ext cx="8565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latin typeface="+mj-lt"/>
                </a:rPr>
                <a:t>kr per inv</a:t>
              </a:r>
              <a:endParaRPr lang="sv-SE" sz="900" b="1">
                <a:latin typeface="+mj-lt"/>
              </a:endParaRPr>
            </a:p>
          </p:txBody>
        </p:sp>
      </p:grpSp>
      <p:sp>
        <p:nvSpPr>
          <p:cNvPr id="115" name="Rektangel 114"/>
          <p:cNvSpPr/>
          <p:nvPr/>
        </p:nvSpPr>
        <p:spPr>
          <a:xfrm>
            <a:off x="3849038" y="0"/>
            <a:ext cx="5076163" cy="7498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 err="1">
                <a:solidFill>
                  <a:schemeClr val="tx1"/>
                </a:solidFill>
                <a:latin typeface="+mj-lt"/>
              </a:rPr>
              <a:t>Blekinge</a:t>
            </a:r>
            <a:r>
              <a:rPr lang="en-US" sz="2000" b="1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b="1" err="1">
                <a:solidFill>
                  <a:schemeClr val="tx1"/>
                </a:solidFill>
                <a:latin typeface="+mj-lt"/>
              </a:rPr>
              <a:t>län</a:t>
            </a:r>
            <a:endParaRPr lang="en-US" sz="2000" b="1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en-US" sz="1600" b="1">
                <a:solidFill>
                  <a:schemeClr val="tx1"/>
                </a:solidFill>
                <a:latin typeface="+mj-lt"/>
              </a:rPr>
              <a:t>Kommunbidrag per </a:t>
            </a:r>
            <a:r>
              <a:rPr lang="en-US" sz="1600" b="1" err="1">
                <a:solidFill>
                  <a:schemeClr val="tx1"/>
                </a:solidFill>
                <a:latin typeface="+mj-lt"/>
              </a:rPr>
              <a:t>invånare</a:t>
            </a:r>
            <a:r>
              <a:rPr lang="en-US" sz="1600" b="1">
                <a:solidFill>
                  <a:schemeClr val="tx1"/>
                </a:solidFill>
                <a:latin typeface="+mj-lt"/>
              </a:rPr>
              <a:t> 2018</a:t>
            </a:r>
            <a:endParaRPr lang="sv-SE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4" name="textruta 133"/>
          <p:cNvSpPr txBox="1"/>
          <p:nvPr/>
        </p:nvSpPr>
        <p:spPr>
          <a:xfrm>
            <a:off x="2809189" y="174176"/>
            <a:ext cx="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latin typeface="+mj-lt"/>
              </a:rPr>
              <a:t>kr</a:t>
            </a:r>
            <a:r>
              <a:rPr lang="en-US" sz="1200">
                <a:latin typeface="+mj-lt"/>
              </a:rPr>
              <a:t> per </a:t>
            </a:r>
            <a:r>
              <a:rPr lang="en-US" sz="1200" err="1">
                <a:latin typeface="+mj-lt"/>
              </a:rPr>
              <a:t>invånare</a:t>
            </a:r>
            <a:r>
              <a:rPr lang="en-US" sz="1200">
                <a:latin typeface="+mj-lt"/>
              </a:rPr>
              <a:t> </a:t>
            </a:r>
            <a:r>
              <a:rPr lang="en-US" sz="1200" err="1">
                <a:latin typeface="+mj-lt"/>
              </a:rPr>
              <a:t>år</a:t>
            </a:r>
            <a:r>
              <a:rPr lang="en-US" sz="1200">
                <a:latin typeface="+mj-lt"/>
              </a:rPr>
              <a:t> 2018</a:t>
            </a:r>
            <a:endParaRPr lang="sv-SE" sz="1200">
              <a:latin typeface="+mj-lt"/>
            </a:endParaRPr>
          </a:p>
        </p:txBody>
      </p:sp>
      <p:grpSp>
        <p:nvGrpSpPr>
          <p:cNvPr id="135" name="Grupp 134"/>
          <p:cNvGrpSpPr/>
          <p:nvPr/>
        </p:nvGrpSpPr>
        <p:grpSpPr>
          <a:xfrm>
            <a:off x="8052471" y="908720"/>
            <a:ext cx="826345" cy="425982"/>
            <a:chOff x="8052471" y="908720"/>
            <a:chExt cx="826345" cy="425982"/>
          </a:xfrm>
        </p:grpSpPr>
        <p:sp>
          <p:nvSpPr>
            <p:cNvPr id="136" name="Rounded Rectangle 15"/>
            <p:cNvSpPr/>
            <p:nvPr/>
          </p:nvSpPr>
          <p:spPr>
            <a:xfrm rot="16200000">
              <a:off x="8236992" y="908720"/>
              <a:ext cx="216000" cy="2160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7" name="Rounded Rectangle 537"/>
            <p:cNvSpPr/>
            <p:nvPr/>
          </p:nvSpPr>
          <p:spPr>
            <a:xfrm rot="16200000">
              <a:off x="8540973" y="908720"/>
              <a:ext cx="216000" cy="216000"/>
            </a:xfrm>
            <a:prstGeom prst="roundRect">
              <a:avLst/>
            </a:prstGeom>
            <a:solidFill>
              <a:srgbClr val="7B97A7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8" name="textruta 627"/>
            <p:cNvSpPr txBox="1"/>
            <p:nvPr/>
          </p:nvSpPr>
          <p:spPr>
            <a:xfrm>
              <a:off x="8425916" y="1119258"/>
              <a:ext cx="452900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2018</a:t>
              </a:r>
            </a:p>
          </p:txBody>
        </p:sp>
        <p:sp>
          <p:nvSpPr>
            <p:cNvPr id="139" name="textruta 628"/>
            <p:cNvSpPr txBox="1"/>
            <p:nvPr/>
          </p:nvSpPr>
          <p:spPr>
            <a:xfrm>
              <a:off x="8052471" y="1119258"/>
              <a:ext cx="576596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2015</a:t>
              </a:r>
            </a:p>
          </p:txBody>
        </p:sp>
      </p:grpSp>
      <p:grpSp>
        <p:nvGrpSpPr>
          <p:cNvPr id="101" name="Grupp 100"/>
          <p:cNvGrpSpPr/>
          <p:nvPr/>
        </p:nvGrpSpPr>
        <p:grpSpPr>
          <a:xfrm>
            <a:off x="127614" y="146186"/>
            <a:ext cx="2678943" cy="672204"/>
            <a:chOff x="127614" y="146186"/>
            <a:chExt cx="2678943" cy="672204"/>
          </a:xfrm>
        </p:grpSpPr>
        <p:grpSp>
          <p:nvGrpSpPr>
            <p:cNvPr id="102" name="Grupp 101"/>
            <p:cNvGrpSpPr/>
            <p:nvPr/>
          </p:nvGrpSpPr>
          <p:grpSpPr>
            <a:xfrm>
              <a:off x="312135" y="146186"/>
              <a:ext cx="2494422" cy="672204"/>
              <a:chOff x="312135" y="146186"/>
              <a:chExt cx="2494422" cy="672204"/>
            </a:xfrm>
          </p:grpSpPr>
          <p:sp>
            <p:nvSpPr>
              <p:cNvPr id="104" name="Rounded Rectangle 15"/>
              <p:cNvSpPr/>
              <p:nvPr/>
            </p:nvSpPr>
            <p:spPr>
              <a:xfrm rot="16200000">
                <a:off x="312135" y="146187"/>
                <a:ext cx="216000" cy="216000"/>
              </a:xfrm>
              <a:prstGeom prst="roundRect">
                <a:avLst/>
              </a:prstGeom>
              <a:solidFill>
                <a:srgbClr val="E132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05" name="Rounded Rectangle 537"/>
              <p:cNvSpPr/>
              <p:nvPr/>
            </p:nvSpPr>
            <p:spPr>
              <a:xfrm rot="16200000">
                <a:off x="616116" y="146187"/>
                <a:ext cx="216000" cy="216000"/>
              </a:xfrm>
              <a:prstGeom prst="roundRect">
                <a:avLst/>
              </a:prstGeom>
              <a:solidFill>
                <a:srgbClr val="FF6C5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06" name="Rounded Rectangle 609"/>
              <p:cNvSpPr/>
              <p:nvPr/>
            </p:nvSpPr>
            <p:spPr>
              <a:xfrm rot="16200000">
                <a:off x="920097" y="146186"/>
                <a:ext cx="216000" cy="216000"/>
              </a:xfrm>
              <a:prstGeom prst="roundRect">
                <a:avLst/>
              </a:prstGeom>
              <a:solidFill>
                <a:srgbClr val="FFCA8A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07" name="Rounded Rectangle 610"/>
              <p:cNvSpPr/>
              <p:nvPr/>
            </p:nvSpPr>
            <p:spPr>
              <a:xfrm rot="16200000">
                <a:off x="1224078" y="146186"/>
                <a:ext cx="216000" cy="216000"/>
              </a:xfrm>
              <a:prstGeom prst="roundRect">
                <a:avLst/>
              </a:prstGeom>
              <a:solidFill>
                <a:srgbClr val="FFF3B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08" name="Rounded Rectangle 611"/>
              <p:cNvSpPr/>
              <p:nvPr/>
            </p:nvSpPr>
            <p:spPr>
              <a:xfrm rot="16200000">
                <a:off x="1528059" y="146186"/>
                <a:ext cx="216000" cy="216000"/>
              </a:xfrm>
              <a:prstGeom prst="roundRect">
                <a:avLst/>
              </a:prstGeom>
              <a:solidFill>
                <a:srgbClr val="E4FF8D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09" name="Rounded Rectangle 611"/>
              <p:cNvSpPr/>
              <p:nvPr/>
            </p:nvSpPr>
            <p:spPr>
              <a:xfrm rot="16200000">
                <a:off x="1832040" y="146186"/>
                <a:ext cx="216000" cy="216000"/>
              </a:xfrm>
              <a:prstGeom prst="roundRect">
                <a:avLst/>
              </a:prstGeom>
              <a:solidFill>
                <a:srgbClr val="91D8A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10" name="Rounded Rectangle 611"/>
              <p:cNvSpPr/>
              <p:nvPr/>
            </p:nvSpPr>
            <p:spPr>
              <a:xfrm rot="16200000">
                <a:off x="2136021" y="146186"/>
                <a:ext cx="216000" cy="216000"/>
              </a:xfrm>
              <a:prstGeom prst="roundRect">
                <a:avLst/>
              </a:prstGeom>
              <a:solidFill>
                <a:srgbClr val="279EC8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11" name="Rounded Rectangle 611"/>
              <p:cNvSpPr/>
              <p:nvPr/>
            </p:nvSpPr>
            <p:spPr>
              <a:xfrm rot="16200000">
                <a:off x="2439999" y="146186"/>
                <a:ext cx="216000" cy="216000"/>
              </a:xfrm>
              <a:prstGeom prst="roundRect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14" name="textruta 2"/>
              <p:cNvSpPr txBox="1"/>
              <p:nvPr/>
            </p:nvSpPr>
            <p:spPr>
              <a:xfrm>
                <a:off x="2316021" y="356725"/>
                <a:ext cx="49053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inget bidrag</a:t>
                </a:r>
              </a:p>
            </p:txBody>
          </p:sp>
          <p:sp>
            <p:nvSpPr>
              <p:cNvPr id="140" name="textruta 622"/>
              <p:cNvSpPr txBox="1"/>
              <p:nvPr/>
            </p:nvSpPr>
            <p:spPr>
              <a:xfrm>
                <a:off x="2032943" y="356725"/>
                <a:ext cx="42928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0,01 till 0,99</a:t>
                </a:r>
              </a:p>
            </p:txBody>
          </p:sp>
          <p:sp>
            <p:nvSpPr>
              <p:cNvPr id="141" name="textruta 623"/>
              <p:cNvSpPr txBox="1"/>
              <p:nvPr/>
            </p:nvSpPr>
            <p:spPr>
              <a:xfrm>
                <a:off x="1727493" y="356725"/>
                <a:ext cx="42858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1,00till 1,99</a:t>
                </a:r>
              </a:p>
            </p:txBody>
          </p:sp>
          <p:sp>
            <p:nvSpPr>
              <p:cNvPr id="142" name="textruta 624"/>
              <p:cNvSpPr txBox="1"/>
              <p:nvPr/>
            </p:nvSpPr>
            <p:spPr>
              <a:xfrm>
                <a:off x="1435665" y="356725"/>
                <a:ext cx="40609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2,00till 2,99</a:t>
                </a:r>
              </a:p>
            </p:txBody>
          </p:sp>
          <p:sp>
            <p:nvSpPr>
              <p:cNvPr id="143" name="textruta 625"/>
              <p:cNvSpPr txBox="1"/>
              <p:nvPr/>
            </p:nvSpPr>
            <p:spPr>
              <a:xfrm>
                <a:off x="1127151" y="356725"/>
                <a:ext cx="420513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3,00till 3,99</a:t>
                </a:r>
              </a:p>
            </p:txBody>
          </p:sp>
          <p:sp>
            <p:nvSpPr>
              <p:cNvPr id="144" name="textruta 626"/>
              <p:cNvSpPr txBox="1"/>
              <p:nvPr/>
            </p:nvSpPr>
            <p:spPr>
              <a:xfrm>
                <a:off x="837306" y="356725"/>
                <a:ext cx="40372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4,00till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4,99</a:t>
                </a:r>
              </a:p>
            </p:txBody>
          </p:sp>
          <p:sp>
            <p:nvSpPr>
              <p:cNvPr id="183" name="textruta 627"/>
              <p:cNvSpPr txBox="1"/>
              <p:nvPr/>
            </p:nvSpPr>
            <p:spPr>
              <a:xfrm>
                <a:off x="501059" y="356725"/>
                <a:ext cx="45290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5,00 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5,99</a:t>
                </a:r>
              </a:p>
            </p:txBody>
          </p:sp>
        </p:grpSp>
        <p:sp>
          <p:nvSpPr>
            <p:cNvPr id="103" name="textruta 628"/>
            <p:cNvSpPr txBox="1"/>
            <p:nvPr/>
          </p:nvSpPr>
          <p:spPr>
            <a:xfrm>
              <a:off x="127614" y="356725"/>
              <a:ext cx="576596" cy="46166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6,00 och</a:t>
              </a:r>
              <a:r>
                <a:rPr lang="sv-SE" sz="800" spc="-40" baseline="0">
                  <a:latin typeface="+mj-lt"/>
                </a:rPr>
                <a:t> uppåt</a:t>
              </a:r>
              <a:endParaRPr lang="sv-SE" sz="800" spc="-4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2039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2" name="Diagram 25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9433156"/>
              </p:ext>
            </p:extLst>
          </p:nvPr>
        </p:nvGraphicFramePr>
        <p:xfrm>
          <a:off x="4251987" y="695278"/>
          <a:ext cx="4793423" cy="4893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4" name="Dalarna"/>
          <p:cNvGrpSpPr>
            <a:grpSpLocks noChangeAspect="1"/>
          </p:cNvGrpSpPr>
          <p:nvPr/>
        </p:nvGrpSpPr>
        <p:grpSpPr>
          <a:xfrm>
            <a:off x="269545" y="1182173"/>
            <a:ext cx="4191864" cy="4493883"/>
            <a:chOff x="0" y="0"/>
            <a:chExt cx="1889464" cy="2031935"/>
          </a:xfrm>
          <a:noFill/>
          <a:effectLst/>
        </p:grpSpPr>
        <p:sp>
          <p:nvSpPr>
            <p:cNvPr id="105" name="Ludvika"/>
            <p:cNvSpPr>
              <a:spLocks noEditPoints="1"/>
            </p:cNvSpPr>
            <p:nvPr/>
          </p:nvSpPr>
          <p:spPr bwMode="auto">
            <a:xfrm>
              <a:off x="778261" y="1572944"/>
              <a:ext cx="482296" cy="339530"/>
            </a:xfrm>
            <a:custGeom>
              <a:avLst/>
              <a:gdLst>
                <a:gd name="T0" fmla="*/ 0 w 351"/>
                <a:gd name="T1" fmla="*/ 98 h 250"/>
                <a:gd name="T2" fmla="*/ 0 w 351"/>
                <a:gd name="T3" fmla="*/ 100 h 250"/>
                <a:gd name="T4" fmla="*/ 0 w 351"/>
                <a:gd name="T5" fmla="*/ 100 h 250"/>
                <a:gd name="T6" fmla="*/ 0 w 351"/>
                <a:gd name="T7" fmla="*/ 98 h 250"/>
                <a:gd name="T8" fmla="*/ 301 w 351"/>
                <a:gd name="T9" fmla="*/ 0 h 250"/>
                <a:gd name="T10" fmla="*/ 318 w 351"/>
                <a:gd name="T11" fmla="*/ 50 h 250"/>
                <a:gd name="T12" fmla="*/ 336 w 351"/>
                <a:gd name="T13" fmla="*/ 66 h 250"/>
                <a:gd name="T14" fmla="*/ 347 w 351"/>
                <a:gd name="T15" fmla="*/ 81 h 250"/>
                <a:gd name="T16" fmla="*/ 351 w 351"/>
                <a:gd name="T17" fmla="*/ 140 h 250"/>
                <a:gd name="T18" fmla="*/ 342 w 351"/>
                <a:gd name="T19" fmla="*/ 165 h 250"/>
                <a:gd name="T20" fmla="*/ 342 w 351"/>
                <a:gd name="T21" fmla="*/ 189 h 250"/>
                <a:gd name="T22" fmla="*/ 309 w 351"/>
                <a:gd name="T23" fmla="*/ 238 h 250"/>
                <a:gd name="T24" fmla="*/ 292 w 351"/>
                <a:gd name="T25" fmla="*/ 211 h 250"/>
                <a:gd name="T26" fmla="*/ 276 w 351"/>
                <a:gd name="T27" fmla="*/ 212 h 250"/>
                <a:gd name="T28" fmla="*/ 268 w 351"/>
                <a:gd name="T29" fmla="*/ 203 h 250"/>
                <a:gd name="T30" fmla="*/ 246 w 351"/>
                <a:gd name="T31" fmla="*/ 216 h 250"/>
                <a:gd name="T32" fmla="*/ 225 w 351"/>
                <a:gd name="T33" fmla="*/ 199 h 250"/>
                <a:gd name="T34" fmla="*/ 221 w 351"/>
                <a:gd name="T35" fmla="*/ 178 h 250"/>
                <a:gd name="T36" fmla="*/ 205 w 351"/>
                <a:gd name="T37" fmla="*/ 177 h 250"/>
                <a:gd name="T38" fmla="*/ 182 w 351"/>
                <a:gd name="T39" fmla="*/ 194 h 250"/>
                <a:gd name="T40" fmla="*/ 188 w 351"/>
                <a:gd name="T41" fmla="*/ 250 h 250"/>
                <a:gd name="T42" fmla="*/ 94 w 351"/>
                <a:gd name="T43" fmla="*/ 236 h 250"/>
                <a:gd name="T44" fmla="*/ 23 w 351"/>
                <a:gd name="T45" fmla="*/ 189 h 250"/>
                <a:gd name="T46" fmla="*/ 17 w 351"/>
                <a:gd name="T47" fmla="*/ 140 h 250"/>
                <a:gd name="T48" fmla="*/ 0 w 351"/>
                <a:gd name="T49" fmla="*/ 100 h 250"/>
                <a:gd name="T50" fmla="*/ 80 w 351"/>
                <a:gd name="T51" fmla="*/ 89 h 250"/>
                <a:gd name="T52" fmla="*/ 123 w 351"/>
                <a:gd name="T53" fmla="*/ 105 h 250"/>
                <a:gd name="T54" fmla="*/ 157 w 351"/>
                <a:gd name="T55" fmla="*/ 77 h 250"/>
                <a:gd name="T56" fmla="*/ 175 w 351"/>
                <a:gd name="T57" fmla="*/ 77 h 250"/>
                <a:gd name="T58" fmla="*/ 216 w 351"/>
                <a:gd name="T59" fmla="*/ 17 h 250"/>
                <a:gd name="T60" fmla="*/ 279 w 351"/>
                <a:gd name="T61" fmla="*/ 26 h 250"/>
                <a:gd name="T62" fmla="*/ 301 w 351"/>
                <a:gd name="T63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1" h="250">
                  <a:moveTo>
                    <a:pt x="0" y="98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98"/>
                  </a:lnTo>
                  <a:close/>
                  <a:moveTo>
                    <a:pt x="301" y="0"/>
                  </a:moveTo>
                  <a:lnTo>
                    <a:pt x="318" y="50"/>
                  </a:lnTo>
                  <a:lnTo>
                    <a:pt x="336" y="66"/>
                  </a:lnTo>
                  <a:lnTo>
                    <a:pt x="347" y="81"/>
                  </a:lnTo>
                  <a:lnTo>
                    <a:pt x="351" y="140"/>
                  </a:lnTo>
                  <a:lnTo>
                    <a:pt x="342" y="165"/>
                  </a:lnTo>
                  <a:lnTo>
                    <a:pt x="342" y="189"/>
                  </a:lnTo>
                  <a:lnTo>
                    <a:pt x="309" y="238"/>
                  </a:lnTo>
                  <a:lnTo>
                    <a:pt x="292" y="211"/>
                  </a:lnTo>
                  <a:lnTo>
                    <a:pt x="276" y="212"/>
                  </a:lnTo>
                  <a:lnTo>
                    <a:pt x="268" y="203"/>
                  </a:lnTo>
                  <a:lnTo>
                    <a:pt x="246" y="216"/>
                  </a:lnTo>
                  <a:lnTo>
                    <a:pt x="225" y="199"/>
                  </a:lnTo>
                  <a:lnTo>
                    <a:pt x="221" y="178"/>
                  </a:lnTo>
                  <a:lnTo>
                    <a:pt x="205" y="177"/>
                  </a:lnTo>
                  <a:lnTo>
                    <a:pt x="182" y="194"/>
                  </a:lnTo>
                  <a:lnTo>
                    <a:pt x="188" y="250"/>
                  </a:lnTo>
                  <a:lnTo>
                    <a:pt x="94" y="236"/>
                  </a:lnTo>
                  <a:lnTo>
                    <a:pt x="23" y="189"/>
                  </a:lnTo>
                  <a:lnTo>
                    <a:pt x="17" y="140"/>
                  </a:lnTo>
                  <a:lnTo>
                    <a:pt x="0" y="100"/>
                  </a:lnTo>
                  <a:lnTo>
                    <a:pt x="80" y="89"/>
                  </a:lnTo>
                  <a:lnTo>
                    <a:pt x="123" y="105"/>
                  </a:lnTo>
                  <a:lnTo>
                    <a:pt x="157" y="77"/>
                  </a:lnTo>
                  <a:lnTo>
                    <a:pt x="175" y="77"/>
                  </a:lnTo>
                  <a:lnTo>
                    <a:pt x="216" y="17"/>
                  </a:lnTo>
                  <a:lnTo>
                    <a:pt x="279" y="26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06" name="Smedjebacken"/>
            <p:cNvSpPr>
              <a:spLocks/>
            </p:cNvSpPr>
            <p:nvPr/>
          </p:nvSpPr>
          <p:spPr bwMode="auto">
            <a:xfrm>
              <a:off x="1203008" y="1682988"/>
              <a:ext cx="285005" cy="348947"/>
            </a:xfrm>
            <a:custGeom>
              <a:avLst/>
              <a:gdLst>
                <a:gd name="T0" fmla="*/ 38 w 208"/>
                <a:gd name="T1" fmla="*/ 0 h 258"/>
                <a:gd name="T2" fmla="*/ 109 w 208"/>
                <a:gd name="T3" fmla="*/ 7 h 258"/>
                <a:gd name="T4" fmla="*/ 130 w 208"/>
                <a:gd name="T5" fmla="*/ 24 h 258"/>
                <a:gd name="T6" fmla="*/ 168 w 208"/>
                <a:gd name="T7" fmla="*/ 37 h 258"/>
                <a:gd name="T8" fmla="*/ 208 w 208"/>
                <a:gd name="T9" fmla="*/ 63 h 258"/>
                <a:gd name="T10" fmla="*/ 200 w 208"/>
                <a:gd name="T11" fmla="*/ 80 h 258"/>
                <a:gd name="T12" fmla="*/ 189 w 208"/>
                <a:gd name="T13" fmla="*/ 92 h 258"/>
                <a:gd name="T14" fmla="*/ 189 w 208"/>
                <a:gd name="T15" fmla="*/ 112 h 258"/>
                <a:gd name="T16" fmla="*/ 171 w 208"/>
                <a:gd name="T17" fmla="*/ 143 h 258"/>
                <a:gd name="T18" fmla="*/ 186 w 208"/>
                <a:gd name="T19" fmla="*/ 164 h 258"/>
                <a:gd name="T20" fmla="*/ 174 w 208"/>
                <a:gd name="T21" fmla="*/ 207 h 258"/>
                <a:gd name="T22" fmla="*/ 154 w 208"/>
                <a:gd name="T23" fmla="*/ 201 h 258"/>
                <a:gd name="T24" fmla="*/ 128 w 208"/>
                <a:gd name="T25" fmla="*/ 198 h 258"/>
                <a:gd name="T26" fmla="*/ 114 w 208"/>
                <a:gd name="T27" fmla="*/ 232 h 258"/>
                <a:gd name="T28" fmla="*/ 89 w 208"/>
                <a:gd name="T29" fmla="*/ 258 h 258"/>
                <a:gd name="T30" fmla="*/ 64 w 208"/>
                <a:gd name="T31" fmla="*/ 220 h 258"/>
                <a:gd name="T32" fmla="*/ 30 w 208"/>
                <a:gd name="T33" fmla="*/ 180 h 258"/>
                <a:gd name="T34" fmla="*/ 0 w 208"/>
                <a:gd name="T35" fmla="*/ 157 h 258"/>
                <a:gd name="T36" fmla="*/ 33 w 208"/>
                <a:gd name="T37" fmla="*/ 108 h 258"/>
                <a:gd name="T38" fmla="*/ 33 w 208"/>
                <a:gd name="T39" fmla="*/ 84 h 258"/>
                <a:gd name="T40" fmla="*/ 42 w 208"/>
                <a:gd name="T41" fmla="*/ 59 h 258"/>
                <a:gd name="T42" fmla="*/ 38 w 208"/>
                <a:gd name="T43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8" h="258">
                  <a:moveTo>
                    <a:pt x="38" y="0"/>
                  </a:moveTo>
                  <a:lnTo>
                    <a:pt x="109" y="7"/>
                  </a:lnTo>
                  <a:lnTo>
                    <a:pt x="130" y="24"/>
                  </a:lnTo>
                  <a:lnTo>
                    <a:pt x="168" y="37"/>
                  </a:lnTo>
                  <a:lnTo>
                    <a:pt x="208" y="63"/>
                  </a:lnTo>
                  <a:lnTo>
                    <a:pt x="200" y="80"/>
                  </a:lnTo>
                  <a:lnTo>
                    <a:pt x="189" y="92"/>
                  </a:lnTo>
                  <a:lnTo>
                    <a:pt x="189" y="112"/>
                  </a:lnTo>
                  <a:lnTo>
                    <a:pt x="171" y="143"/>
                  </a:lnTo>
                  <a:lnTo>
                    <a:pt x="186" y="164"/>
                  </a:lnTo>
                  <a:lnTo>
                    <a:pt x="174" y="207"/>
                  </a:lnTo>
                  <a:lnTo>
                    <a:pt x="154" y="201"/>
                  </a:lnTo>
                  <a:lnTo>
                    <a:pt x="128" y="198"/>
                  </a:lnTo>
                  <a:lnTo>
                    <a:pt x="114" y="232"/>
                  </a:lnTo>
                  <a:lnTo>
                    <a:pt x="89" y="258"/>
                  </a:lnTo>
                  <a:lnTo>
                    <a:pt x="64" y="220"/>
                  </a:lnTo>
                  <a:lnTo>
                    <a:pt x="30" y="180"/>
                  </a:lnTo>
                  <a:lnTo>
                    <a:pt x="0" y="157"/>
                  </a:lnTo>
                  <a:lnTo>
                    <a:pt x="33" y="108"/>
                  </a:lnTo>
                  <a:lnTo>
                    <a:pt x="33" y="84"/>
                  </a:lnTo>
                  <a:lnTo>
                    <a:pt x="42" y="5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07" name="Avesta"/>
            <p:cNvSpPr>
              <a:spLocks/>
            </p:cNvSpPr>
            <p:nvPr/>
          </p:nvSpPr>
          <p:spPr bwMode="auto">
            <a:xfrm>
              <a:off x="1590777" y="1597084"/>
              <a:ext cx="298687" cy="256351"/>
            </a:xfrm>
            <a:custGeom>
              <a:avLst/>
              <a:gdLst>
                <a:gd name="T0" fmla="*/ 119 w 217"/>
                <a:gd name="T1" fmla="*/ 0 h 190"/>
                <a:gd name="T2" fmla="*/ 157 w 217"/>
                <a:gd name="T3" fmla="*/ 13 h 190"/>
                <a:gd name="T4" fmla="*/ 178 w 217"/>
                <a:gd name="T5" fmla="*/ 26 h 190"/>
                <a:gd name="T6" fmla="*/ 178 w 217"/>
                <a:gd name="T7" fmla="*/ 49 h 190"/>
                <a:gd name="T8" fmla="*/ 190 w 217"/>
                <a:gd name="T9" fmla="*/ 56 h 190"/>
                <a:gd name="T10" fmla="*/ 195 w 217"/>
                <a:gd name="T11" fmla="*/ 92 h 190"/>
                <a:gd name="T12" fmla="*/ 217 w 217"/>
                <a:gd name="T13" fmla="*/ 111 h 190"/>
                <a:gd name="T14" fmla="*/ 174 w 217"/>
                <a:gd name="T15" fmla="*/ 115 h 190"/>
                <a:gd name="T16" fmla="*/ 157 w 217"/>
                <a:gd name="T17" fmla="*/ 122 h 190"/>
                <a:gd name="T18" fmla="*/ 157 w 217"/>
                <a:gd name="T19" fmla="*/ 142 h 190"/>
                <a:gd name="T20" fmla="*/ 127 w 217"/>
                <a:gd name="T21" fmla="*/ 160 h 190"/>
                <a:gd name="T22" fmla="*/ 114 w 217"/>
                <a:gd name="T23" fmla="*/ 185 h 190"/>
                <a:gd name="T24" fmla="*/ 54 w 217"/>
                <a:gd name="T25" fmla="*/ 190 h 190"/>
                <a:gd name="T26" fmla="*/ 42 w 217"/>
                <a:gd name="T27" fmla="*/ 185 h 190"/>
                <a:gd name="T28" fmla="*/ 47 w 217"/>
                <a:gd name="T29" fmla="*/ 160 h 190"/>
                <a:gd name="T30" fmla="*/ 26 w 217"/>
                <a:gd name="T31" fmla="*/ 147 h 190"/>
                <a:gd name="T32" fmla="*/ 10 w 217"/>
                <a:gd name="T33" fmla="*/ 145 h 190"/>
                <a:gd name="T34" fmla="*/ 0 w 217"/>
                <a:gd name="T35" fmla="*/ 121 h 190"/>
                <a:gd name="T36" fmla="*/ 16 w 217"/>
                <a:gd name="T37" fmla="*/ 105 h 190"/>
                <a:gd name="T38" fmla="*/ 21 w 217"/>
                <a:gd name="T39" fmla="*/ 81 h 190"/>
                <a:gd name="T40" fmla="*/ 40 w 217"/>
                <a:gd name="T41" fmla="*/ 83 h 190"/>
                <a:gd name="T42" fmla="*/ 57 w 217"/>
                <a:gd name="T43" fmla="*/ 89 h 190"/>
                <a:gd name="T44" fmla="*/ 74 w 217"/>
                <a:gd name="T45" fmla="*/ 81 h 190"/>
                <a:gd name="T46" fmla="*/ 99 w 217"/>
                <a:gd name="T47" fmla="*/ 59 h 190"/>
                <a:gd name="T48" fmla="*/ 89 w 217"/>
                <a:gd name="T49" fmla="*/ 42 h 190"/>
                <a:gd name="T50" fmla="*/ 99 w 217"/>
                <a:gd name="T51" fmla="*/ 13 h 190"/>
                <a:gd name="T52" fmla="*/ 119 w 217"/>
                <a:gd name="T53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7" h="190">
                  <a:moveTo>
                    <a:pt x="119" y="0"/>
                  </a:moveTo>
                  <a:lnTo>
                    <a:pt x="157" y="13"/>
                  </a:lnTo>
                  <a:lnTo>
                    <a:pt x="178" y="26"/>
                  </a:lnTo>
                  <a:lnTo>
                    <a:pt x="178" y="49"/>
                  </a:lnTo>
                  <a:lnTo>
                    <a:pt x="190" y="56"/>
                  </a:lnTo>
                  <a:lnTo>
                    <a:pt x="195" y="92"/>
                  </a:lnTo>
                  <a:lnTo>
                    <a:pt x="217" y="111"/>
                  </a:lnTo>
                  <a:lnTo>
                    <a:pt x="174" y="115"/>
                  </a:lnTo>
                  <a:lnTo>
                    <a:pt x="157" y="122"/>
                  </a:lnTo>
                  <a:lnTo>
                    <a:pt x="157" y="142"/>
                  </a:lnTo>
                  <a:lnTo>
                    <a:pt x="127" y="160"/>
                  </a:lnTo>
                  <a:lnTo>
                    <a:pt x="114" y="185"/>
                  </a:lnTo>
                  <a:lnTo>
                    <a:pt x="54" y="190"/>
                  </a:lnTo>
                  <a:lnTo>
                    <a:pt x="42" y="185"/>
                  </a:lnTo>
                  <a:lnTo>
                    <a:pt x="47" y="160"/>
                  </a:lnTo>
                  <a:lnTo>
                    <a:pt x="26" y="147"/>
                  </a:lnTo>
                  <a:lnTo>
                    <a:pt x="10" y="145"/>
                  </a:lnTo>
                  <a:lnTo>
                    <a:pt x="0" y="121"/>
                  </a:lnTo>
                  <a:lnTo>
                    <a:pt x="16" y="105"/>
                  </a:lnTo>
                  <a:lnTo>
                    <a:pt x="21" y="81"/>
                  </a:lnTo>
                  <a:lnTo>
                    <a:pt x="40" y="83"/>
                  </a:lnTo>
                  <a:lnTo>
                    <a:pt x="57" y="89"/>
                  </a:lnTo>
                  <a:lnTo>
                    <a:pt x="74" y="81"/>
                  </a:lnTo>
                  <a:lnTo>
                    <a:pt x="99" y="59"/>
                  </a:lnTo>
                  <a:lnTo>
                    <a:pt x="89" y="42"/>
                  </a:lnTo>
                  <a:lnTo>
                    <a:pt x="99" y="13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08" name="Malung-Sälen"/>
            <p:cNvSpPr>
              <a:spLocks/>
            </p:cNvSpPr>
            <p:nvPr/>
          </p:nvSpPr>
          <p:spPr bwMode="auto">
            <a:xfrm>
              <a:off x="180869" y="620062"/>
              <a:ext cx="564507" cy="1123307"/>
            </a:xfrm>
            <a:custGeom>
              <a:avLst/>
              <a:gdLst>
                <a:gd name="T0" fmla="*/ 148 w 411"/>
                <a:gd name="T1" fmla="*/ 0 h 829"/>
                <a:gd name="T2" fmla="*/ 161 w 411"/>
                <a:gd name="T3" fmla="*/ 52 h 829"/>
                <a:gd name="T4" fmla="*/ 215 w 411"/>
                <a:gd name="T5" fmla="*/ 150 h 829"/>
                <a:gd name="T6" fmla="*/ 230 w 411"/>
                <a:gd name="T7" fmla="*/ 229 h 829"/>
                <a:gd name="T8" fmla="*/ 262 w 411"/>
                <a:gd name="T9" fmla="*/ 267 h 829"/>
                <a:gd name="T10" fmla="*/ 267 w 411"/>
                <a:gd name="T11" fmla="*/ 305 h 829"/>
                <a:gd name="T12" fmla="*/ 285 w 411"/>
                <a:gd name="T13" fmla="*/ 387 h 829"/>
                <a:gd name="T14" fmla="*/ 283 w 411"/>
                <a:gd name="T15" fmla="*/ 411 h 829"/>
                <a:gd name="T16" fmla="*/ 372 w 411"/>
                <a:gd name="T17" fmla="*/ 412 h 829"/>
                <a:gd name="T18" fmla="*/ 411 w 411"/>
                <a:gd name="T19" fmla="*/ 449 h 829"/>
                <a:gd name="T20" fmla="*/ 384 w 411"/>
                <a:gd name="T21" fmla="*/ 491 h 829"/>
                <a:gd name="T22" fmla="*/ 407 w 411"/>
                <a:gd name="T23" fmla="*/ 536 h 829"/>
                <a:gd name="T24" fmla="*/ 402 w 411"/>
                <a:gd name="T25" fmla="*/ 582 h 829"/>
                <a:gd name="T26" fmla="*/ 371 w 411"/>
                <a:gd name="T27" fmla="*/ 597 h 829"/>
                <a:gd name="T28" fmla="*/ 367 w 411"/>
                <a:gd name="T29" fmla="*/ 678 h 829"/>
                <a:gd name="T30" fmla="*/ 378 w 411"/>
                <a:gd name="T31" fmla="*/ 787 h 829"/>
                <a:gd name="T32" fmla="*/ 378 w 411"/>
                <a:gd name="T33" fmla="*/ 829 h 829"/>
                <a:gd name="T34" fmla="*/ 346 w 411"/>
                <a:gd name="T35" fmla="*/ 785 h 829"/>
                <a:gd name="T36" fmla="*/ 300 w 411"/>
                <a:gd name="T37" fmla="*/ 691 h 829"/>
                <a:gd name="T38" fmla="*/ 261 w 411"/>
                <a:gd name="T39" fmla="*/ 687 h 829"/>
                <a:gd name="T40" fmla="*/ 240 w 411"/>
                <a:gd name="T41" fmla="*/ 670 h 829"/>
                <a:gd name="T42" fmla="*/ 223 w 411"/>
                <a:gd name="T43" fmla="*/ 619 h 829"/>
                <a:gd name="T44" fmla="*/ 183 w 411"/>
                <a:gd name="T45" fmla="*/ 552 h 829"/>
                <a:gd name="T46" fmla="*/ 173 w 411"/>
                <a:gd name="T47" fmla="*/ 510 h 829"/>
                <a:gd name="T48" fmla="*/ 154 w 411"/>
                <a:gd name="T49" fmla="*/ 510 h 829"/>
                <a:gd name="T50" fmla="*/ 148 w 411"/>
                <a:gd name="T51" fmla="*/ 470 h 829"/>
                <a:gd name="T52" fmla="*/ 8 w 411"/>
                <a:gd name="T53" fmla="*/ 317 h 829"/>
                <a:gd name="T54" fmla="*/ 0 w 411"/>
                <a:gd name="T55" fmla="*/ 285 h 829"/>
                <a:gd name="T56" fmla="*/ 12 w 411"/>
                <a:gd name="T57" fmla="*/ 224 h 829"/>
                <a:gd name="T58" fmla="*/ 39 w 411"/>
                <a:gd name="T59" fmla="*/ 203 h 829"/>
                <a:gd name="T60" fmla="*/ 55 w 411"/>
                <a:gd name="T61" fmla="*/ 166 h 829"/>
                <a:gd name="T62" fmla="*/ 67 w 411"/>
                <a:gd name="T63" fmla="*/ 99 h 829"/>
                <a:gd name="T64" fmla="*/ 148 w 411"/>
                <a:gd name="T65" fmla="*/ 0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1" h="829">
                  <a:moveTo>
                    <a:pt x="148" y="0"/>
                  </a:moveTo>
                  <a:lnTo>
                    <a:pt x="161" y="52"/>
                  </a:lnTo>
                  <a:lnTo>
                    <a:pt x="215" y="150"/>
                  </a:lnTo>
                  <a:lnTo>
                    <a:pt x="230" y="229"/>
                  </a:lnTo>
                  <a:lnTo>
                    <a:pt x="262" y="267"/>
                  </a:lnTo>
                  <a:lnTo>
                    <a:pt x="267" y="305"/>
                  </a:lnTo>
                  <a:lnTo>
                    <a:pt x="285" y="387"/>
                  </a:lnTo>
                  <a:lnTo>
                    <a:pt x="283" y="411"/>
                  </a:lnTo>
                  <a:lnTo>
                    <a:pt x="372" y="412"/>
                  </a:lnTo>
                  <a:lnTo>
                    <a:pt x="411" y="449"/>
                  </a:lnTo>
                  <a:lnTo>
                    <a:pt x="384" y="491"/>
                  </a:lnTo>
                  <a:lnTo>
                    <a:pt x="407" y="536"/>
                  </a:lnTo>
                  <a:lnTo>
                    <a:pt x="402" y="582"/>
                  </a:lnTo>
                  <a:lnTo>
                    <a:pt x="371" y="597"/>
                  </a:lnTo>
                  <a:lnTo>
                    <a:pt x="367" y="678"/>
                  </a:lnTo>
                  <a:lnTo>
                    <a:pt x="378" y="787"/>
                  </a:lnTo>
                  <a:lnTo>
                    <a:pt x="378" y="829"/>
                  </a:lnTo>
                  <a:lnTo>
                    <a:pt x="346" y="785"/>
                  </a:lnTo>
                  <a:lnTo>
                    <a:pt x="300" y="691"/>
                  </a:lnTo>
                  <a:lnTo>
                    <a:pt x="261" y="687"/>
                  </a:lnTo>
                  <a:lnTo>
                    <a:pt x="240" y="670"/>
                  </a:lnTo>
                  <a:lnTo>
                    <a:pt x="223" y="619"/>
                  </a:lnTo>
                  <a:lnTo>
                    <a:pt x="183" y="552"/>
                  </a:lnTo>
                  <a:lnTo>
                    <a:pt x="173" y="510"/>
                  </a:lnTo>
                  <a:lnTo>
                    <a:pt x="154" y="510"/>
                  </a:lnTo>
                  <a:lnTo>
                    <a:pt x="148" y="470"/>
                  </a:lnTo>
                  <a:lnTo>
                    <a:pt x="8" y="317"/>
                  </a:lnTo>
                  <a:lnTo>
                    <a:pt x="0" y="285"/>
                  </a:lnTo>
                  <a:lnTo>
                    <a:pt x="12" y="224"/>
                  </a:lnTo>
                  <a:lnTo>
                    <a:pt x="39" y="203"/>
                  </a:lnTo>
                  <a:lnTo>
                    <a:pt x="55" y="166"/>
                  </a:lnTo>
                  <a:lnTo>
                    <a:pt x="67" y="99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09" name="Vansbro"/>
            <p:cNvSpPr>
              <a:spLocks/>
            </p:cNvSpPr>
            <p:nvPr/>
          </p:nvSpPr>
          <p:spPr bwMode="auto">
            <a:xfrm>
              <a:off x="685085" y="1334043"/>
              <a:ext cx="311019" cy="381161"/>
            </a:xfrm>
            <a:custGeom>
              <a:avLst/>
              <a:gdLst>
                <a:gd name="T0" fmla="*/ 148 w 226"/>
                <a:gd name="T1" fmla="*/ 0 h 282"/>
                <a:gd name="T2" fmla="*/ 157 w 226"/>
                <a:gd name="T3" fmla="*/ 28 h 282"/>
                <a:gd name="T4" fmla="*/ 201 w 226"/>
                <a:gd name="T5" fmla="*/ 74 h 282"/>
                <a:gd name="T6" fmla="*/ 226 w 226"/>
                <a:gd name="T7" fmla="*/ 189 h 282"/>
                <a:gd name="T8" fmla="*/ 216 w 226"/>
                <a:gd name="T9" fmla="*/ 223 h 282"/>
                <a:gd name="T10" fmla="*/ 225 w 226"/>
                <a:gd name="T11" fmla="*/ 254 h 282"/>
                <a:gd name="T12" fmla="*/ 191 w 226"/>
                <a:gd name="T13" fmla="*/ 282 h 282"/>
                <a:gd name="T14" fmla="*/ 148 w 226"/>
                <a:gd name="T15" fmla="*/ 266 h 282"/>
                <a:gd name="T16" fmla="*/ 68 w 226"/>
                <a:gd name="T17" fmla="*/ 275 h 282"/>
                <a:gd name="T18" fmla="*/ 38 w 226"/>
                <a:gd name="T19" fmla="*/ 278 h 282"/>
                <a:gd name="T20" fmla="*/ 32 w 226"/>
                <a:gd name="T21" fmla="*/ 260 h 282"/>
                <a:gd name="T22" fmla="*/ 11 w 226"/>
                <a:gd name="T23" fmla="*/ 260 h 282"/>
                <a:gd name="T24" fmla="*/ 0 w 226"/>
                <a:gd name="T25" fmla="*/ 151 h 282"/>
                <a:gd name="T26" fmla="*/ 4 w 226"/>
                <a:gd name="T27" fmla="*/ 70 h 282"/>
                <a:gd name="T28" fmla="*/ 35 w 226"/>
                <a:gd name="T29" fmla="*/ 55 h 282"/>
                <a:gd name="T30" fmla="*/ 40 w 226"/>
                <a:gd name="T31" fmla="*/ 9 h 282"/>
                <a:gd name="T32" fmla="*/ 148 w 226"/>
                <a:gd name="T3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6" h="282">
                  <a:moveTo>
                    <a:pt x="148" y="0"/>
                  </a:moveTo>
                  <a:lnTo>
                    <a:pt x="157" y="28"/>
                  </a:lnTo>
                  <a:lnTo>
                    <a:pt x="201" y="74"/>
                  </a:lnTo>
                  <a:lnTo>
                    <a:pt x="226" y="189"/>
                  </a:lnTo>
                  <a:lnTo>
                    <a:pt x="216" y="223"/>
                  </a:lnTo>
                  <a:lnTo>
                    <a:pt x="225" y="254"/>
                  </a:lnTo>
                  <a:lnTo>
                    <a:pt x="191" y="282"/>
                  </a:lnTo>
                  <a:lnTo>
                    <a:pt x="148" y="266"/>
                  </a:lnTo>
                  <a:lnTo>
                    <a:pt x="68" y="275"/>
                  </a:lnTo>
                  <a:lnTo>
                    <a:pt x="38" y="278"/>
                  </a:lnTo>
                  <a:lnTo>
                    <a:pt x="32" y="260"/>
                  </a:lnTo>
                  <a:lnTo>
                    <a:pt x="11" y="260"/>
                  </a:lnTo>
                  <a:lnTo>
                    <a:pt x="0" y="151"/>
                  </a:lnTo>
                  <a:lnTo>
                    <a:pt x="4" y="70"/>
                  </a:lnTo>
                  <a:lnTo>
                    <a:pt x="35" y="55"/>
                  </a:lnTo>
                  <a:lnTo>
                    <a:pt x="40" y="9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10" name="Älvdalen"/>
            <p:cNvSpPr>
              <a:spLocks/>
            </p:cNvSpPr>
            <p:nvPr/>
          </p:nvSpPr>
          <p:spPr bwMode="auto">
            <a:xfrm>
              <a:off x="0" y="0"/>
              <a:ext cx="882396" cy="1033417"/>
            </a:xfrm>
            <a:custGeom>
              <a:avLst/>
              <a:gdLst>
                <a:gd name="T0" fmla="*/ 49 w 643"/>
                <a:gd name="T1" fmla="*/ 0 h 764"/>
                <a:gd name="T2" fmla="*/ 152 w 643"/>
                <a:gd name="T3" fmla="*/ 23 h 764"/>
                <a:gd name="T4" fmla="*/ 205 w 643"/>
                <a:gd name="T5" fmla="*/ 20 h 764"/>
                <a:gd name="T6" fmla="*/ 272 w 643"/>
                <a:gd name="T7" fmla="*/ 113 h 764"/>
                <a:gd name="T8" fmla="*/ 307 w 643"/>
                <a:gd name="T9" fmla="*/ 150 h 764"/>
                <a:gd name="T10" fmla="*/ 348 w 643"/>
                <a:gd name="T11" fmla="*/ 131 h 764"/>
                <a:gd name="T12" fmla="*/ 356 w 643"/>
                <a:gd name="T13" fmla="*/ 159 h 764"/>
                <a:gd name="T14" fmla="*/ 366 w 643"/>
                <a:gd name="T15" fmla="*/ 163 h 764"/>
                <a:gd name="T16" fmla="*/ 320 w 643"/>
                <a:gd name="T17" fmla="*/ 207 h 764"/>
                <a:gd name="T18" fmla="*/ 378 w 643"/>
                <a:gd name="T19" fmla="*/ 277 h 764"/>
                <a:gd name="T20" fmla="*/ 406 w 643"/>
                <a:gd name="T21" fmla="*/ 334 h 764"/>
                <a:gd name="T22" fmla="*/ 402 w 643"/>
                <a:gd name="T23" fmla="*/ 362 h 764"/>
                <a:gd name="T24" fmla="*/ 420 w 643"/>
                <a:gd name="T25" fmla="*/ 381 h 764"/>
                <a:gd name="T26" fmla="*/ 436 w 643"/>
                <a:gd name="T27" fmla="*/ 375 h 764"/>
                <a:gd name="T28" fmla="*/ 517 w 643"/>
                <a:gd name="T29" fmla="*/ 389 h 764"/>
                <a:gd name="T30" fmla="*/ 544 w 643"/>
                <a:gd name="T31" fmla="*/ 401 h 764"/>
                <a:gd name="T32" fmla="*/ 567 w 643"/>
                <a:gd name="T33" fmla="*/ 442 h 764"/>
                <a:gd name="T34" fmla="*/ 572 w 643"/>
                <a:gd name="T35" fmla="*/ 510 h 764"/>
                <a:gd name="T36" fmla="*/ 605 w 643"/>
                <a:gd name="T37" fmla="*/ 618 h 764"/>
                <a:gd name="T38" fmla="*/ 598 w 643"/>
                <a:gd name="T39" fmla="*/ 655 h 764"/>
                <a:gd name="T40" fmla="*/ 643 w 643"/>
                <a:gd name="T41" fmla="*/ 726 h 764"/>
                <a:gd name="T42" fmla="*/ 611 w 643"/>
                <a:gd name="T43" fmla="*/ 726 h 764"/>
                <a:gd name="T44" fmla="*/ 585 w 643"/>
                <a:gd name="T45" fmla="*/ 706 h 764"/>
                <a:gd name="T46" fmla="*/ 558 w 643"/>
                <a:gd name="T47" fmla="*/ 711 h 764"/>
                <a:gd name="T48" fmla="*/ 522 w 643"/>
                <a:gd name="T49" fmla="*/ 755 h 764"/>
                <a:gd name="T50" fmla="*/ 465 w 643"/>
                <a:gd name="T51" fmla="*/ 747 h 764"/>
                <a:gd name="T52" fmla="*/ 399 w 643"/>
                <a:gd name="T53" fmla="*/ 764 h 764"/>
                <a:gd name="T54" fmla="*/ 394 w 643"/>
                <a:gd name="T55" fmla="*/ 726 h 764"/>
                <a:gd name="T56" fmla="*/ 362 w 643"/>
                <a:gd name="T57" fmla="*/ 688 h 764"/>
                <a:gd name="T58" fmla="*/ 347 w 643"/>
                <a:gd name="T59" fmla="*/ 609 h 764"/>
                <a:gd name="T60" fmla="*/ 293 w 643"/>
                <a:gd name="T61" fmla="*/ 511 h 764"/>
                <a:gd name="T62" fmla="*/ 280 w 643"/>
                <a:gd name="T63" fmla="*/ 459 h 764"/>
                <a:gd name="T64" fmla="*/ 199 w 643"/>
                <a:gd name="T65" fmla="*/ 558 h 764"/>
                <a:gd name="T66" fmla="*/ 120 w 643"/>
                <a:gd name="T67" fmla="*/ 422 h 764"/>
                <a:gd name="T68" fmla="*/ 76 w 643"/>
                <a:gd name="T69" fmla="*/ 422 h 764"/>
                <a:gd name="T70" fmla="*/ 0 w 643"/>
                <a:gd name="T71" fmla="*/ 318 h 764"/>
                <a:gd name="T72" fmla="*/ 49 w 643"/>
                <a:gd name="T73" fmla="*/ 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3" h="764">
                  <a:moveTo>
                    <a:pt x="49" y="0"/>
                  </a:moveTo>
                  <a:lnTo>
                    <a:pt x="152" y="23"/>
                  </a:lnTo>
                  <a:lnTo>
                    <a:pt x="205" y="20"/>
                  </a:lnTo>
                  <a:lnTo>
                    <a:pt x="272" y="113"/>
                  </a:lnTo>
                  <a:lnTo>
                    <a:pt x="307" y="150"/>
                  </a:lnTo>
                  <a:lnTo>
                    <a:pt x="348" y="131"/>
                  </a:lnTo>
                  <a:lnTo>
                    <a:pt x="356" y="159"/>
                  </a:lnTo>
                  <a:lnTo>
                    <a:pt x="366" y="163"/>
                  </a:lnTo>
                  <a:lnTo>
                    <a:pt x="320" y="207"/>
                  </a:lnTo>
                  <a:lnTo>
                    <a:pt x="378" y="277"/>
                  </a:lnTo>
                  <a:lnTo>
                    <a:pt x="406" y="334"/>
                  </a:lnTo>
                  <a:lnTo>
                    <a:pt x="402" y="362"/>
                  </a:lnTo>
                  <a:lnTo>
                    <a:pt x="420" y="381"/>
                  </a:lnTo>
                  <a:lnTo>
                    <a:pt x="436" y="375"/>
                  </a:lnTo>
                  <a:lnTo>
                    <a:pt x="517" y="389"/>
                  </a:lnTo>
                  <a:lnTo>
                    <a:pt x="544" y="401"/>
                  </a:lnTo>
                  <a:lnTo>
                    <a:pt x="567" y="442"/>
                  </a:lnTo>
                  <a:lnTo>
                    <a:pt x="572" y="510"/>
                  </a:lnTo>
                  <a:lnTo>
                    <a:pt x="605" y="618"/>
                  </a:lnTo>
                  <a:lnTo>
                    <a:pt x="598" y="655"/>
                  </a:lnTo>
                  <a:lnTo>
                    <a:pt x="643" y="726"/>
                  </a:lnTo>
                  <a:lnTo>
                    <a:pt x="611" y="726"/>
                  </a:lnTo>
                  <a:lnTo>
                    <a:pt x="585" y="706"/>
                  </a:lnTo>
                  <a:lnTo>
                    <a:pt x="558" y="711"/>
                  </a:lnTo>
                  <a:lnTo>
                    <a:pt x="522" y="755"/>
                  </a:lnTo>
                  <a:lnTo>
                    <a:pt x="465" y="747"/>
                  </a:lnTo>
                  <a:lnTo>
                    <a:pt x="399" y="764"/>
                  </a:lnTo>
                  <a:lnTo>
                    <a:pt x="394" y="726"/>
                  </a:lnTo>
                  <a:lnTo>
                    <a:pt x="362" y="688"/>
                  </a:lnTo>
                  <a:lnTo>
                    <a:pt x="347" y="609"/>
                  </a:lnTo>
                  <a:lnTo>
                    <a:pt x="293" y="511"/>
                  </a:lnTo>
                  <a:lnTo>
                    <a:pt x="280" y="459"/>
                  </a:lnTo>
                  <a:lnTo>
                    <a:pt x="199" y="558"/>
                  </a:lnTo>
                  <a:lnTo>
                    <a:pt x="120" y="422"/>
                  </a:lnTo>
                  <a:lnTo>
                    <a:pt x="76" y="422"/>
                  </a:lnTo>
                  <a:lnTo>
                    <a:pt x="0" y="318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11" name="Mora"/>
            <p:cNvSpPr>
              <a:spLocks/>
            </p:cNvSpPr>
            <p:nvPr/>
          </p:nvSpPr>
          <p:spPr bwMode="auto">
            <a:xfrm>
              <a:off x="548065" y="542211"/>
              <a:ext cx="626168" cy="803911"/>
            </a:xfrm>
            <a:custGeom>
              <a:avLst/>
              <a:gdLst>
                <a:gd name="T0" fmla="*/ 145 w 456"/>
                <a:gd name="T1" fmla="*/ 0 h 594"/>
                <a:gd name="T2" fmla="*/ 211 w 456"/>
                <a:gd name="T3" fmla="*/ 1 h 594"/>
                <a:gd name="T4" fmla="*/ 257 w 456"/>
                <a:gd name="T5" fmla="*/ 14 h 594"/>
                <a:gd name="T6" fmla="*/ 274 w 456"/>
                <a:gd name="T7" fmla="*/ 31 h 594"/>
                <a:gd name="T8" fmla="*/ 250 w 456"/>
                <a:gd name="T9" fmla="*/ 58 h 594"/>
                <a:gd name="T10" fmla="*/ 238 w 456"/>
                <a:gd name="T11" fmla="*/ 115 h 594"/>
                <a:gd name="T12" fmla="*/ 257 w 456"/>
                <a:gd name="T13" fmla="*/ 149 h 594"/>
                <a:gd name="T14" fmla="*/ 261 w 456"/>
                <a:gd name="T15" fmla="*/ 206 h 594"/>
                <a:gd name="T16" fmla="*/ 305 w 456"/>
                <a:gd name="T17" fmla="*/ 285 h 594"/>
                <a:gd name="T18" fmla="*/ 312 w 456"/>
                <a:gd name="T19" fmla="*/ 347 h 594"/>
                <a:gd name="T20" fmla="*/ 352 w 456"/>
                <a:gd name="T21" fmla="*/ 361 h 594"/>
                <a:gd name="T22" fmla="*/ 456 w 456"/>
                <a:gd name="T23" fmla="*/ 363 h 594"/>
                <a:gd name="T24" fmla="*/ 423 w 456"/>
                <a:gd name="T25" fmla="*/ 384 h 594"/>
                <a:gd name="T26" fmla="*/ 410 w 456"/>
                <a:gd name="T27" fmla="*/ 422 h 594"/>
                <a:gd name="T28" fmla="*/ 442 w 456"/>
                <a:gd name="T29" fmla="*/ 469 h 594"/>
                <a:gd name="T30" fmla="*/ 418 w 456"/>
                <a:gd name="T31" fmla="*/ 483 h 594"/>
                <a:gd name="T32" fmla="*/ 369 w 456"/>
                <a:gd name="T33" fmla="*/ 435 h 594"/>
                <a:gd name="T34" fmla="*/ 349 w 456"/>
                <a:gd name="T35" fmla="*/ 435 h 594"/>
                <a:gd name="T36" fmla="*/ 324 w 456"/>
                <a:gd name="T37" fmla="*/ 397 h 594"/>
                <a:gd name="T38" fmla="*/ 308 w 456"/>
                <a:gd name="T39" fmla="*/ 412 h 594"/>
                <a:gd name="T40" fmla="*/ 312 w 456"/>
                <a:gd name="T41" fmla="*/ 437 h 594"/>
                <a:gd name="T42" fmla="*/ 334 w 456"/>
                <a:gd name="T43" fmla="*/ 439 h 594"/>
                <a:gd name="T44" fmla="*/ 350 w 456"/>
                <a:gd name="T45" fmla="*/ 454 h 594"/>
                <a:gd name="T46" fmla="*/ 337 w 456"/>
                <a:gd name="T47" fmla="*/ 462 h 594"/>
                <a:gd name="T48" fmla="*/ 312 w 456"/>
                <a:gd name="T49" fmla="*/ 461 h 594"/>
                <a:gd name="T50" fmla="*/ 342 w 456"/>
                <a:gd name="T51" fmla="*/ 503 h 594"/>
                <a:gd name="T52" fmla="*/ 311 w 456"/>
                <a:gd name="T53" fmla="*/ 543 h 594"/>
                <a:gd name="T54" fmla="*/ 283 w 456"/>
                <a:gd name="T55" fmla="*/ 550 h 594"/>
                <a:gd name="T56" fmla="*/ 269 w 456"/>
                <a:gd name="T57" fmla="*/ 580 h 594"/>
                <a:gd name="T58" fmla="*/ 248 w 456"/>
                <a:gd name="T59" fmla="*/ 585 h 594"/>
                <a:gd name="T60" fmla="*/ 140 w 456"/>
                <a:gd name="T61" fmla="*/ 594 h 594"/>
                <a:gd name="T62" fmla="*/ 117 w 456"/>
                <a:gd name="T63" fmla="*/ 549 h 594"/>
                <a:gd name="T64" fmla="*/ 144 w 456"/>
                <a:gd name="T65" fmla="*/ 507 h 594"/>
                <a:gd name="T66" fmla="*/ 105 w 456"/>
                <a:gd name="T67" fmla="*/ 470 h 594"/>
                <a:gd name="T68" fmla="*/ 16 w 456"/>
                <a:gd name="T69" fmla="*/ 469 h 594"/>
                <a:gd name="T70" fmla="*/ 18 w 456"/>
                <a:gd name="T71" fmla="*/ 445 h 594"/>
                <a:gd name="T72" fmla="*/ 0 w 456"/>
                <a:gd name="T73" fmla="*/ 363 h 594"/>
                <a:gd name="T74" fmla="*/ 66 w 456"/>
                <a:gd name="T75" fmla="*/ 346 h 594"/>
                <a:gd name="T76" fmla="*/ 123 w 456"/>
                <a:gd name="T77" fmla="*/ 354 h 594"/>
                <a:gd name="T78" fmla="*/ 159 w 456"/>
                <a:gd name="T79" fmla="*/ 310 h 594"/>
                <a:gd name="T80" fmla="*/ 186 w 456"/>
                <a:gd name="T81" fmla="*/ 305 h 594"/>
                <a:gd name="T82" fmla="*/ 212 w 456"/>
                <a:gd name="T83" fmla="*/ 325 h 594"/>
                <a:gd name="T84" fmla="*/ 244 w 456"/>
                <a:gd name="T85" fmla="*/ 325 h 594"/>
                <a:gd name="T86" fmla="*/ 199 w 456"/>
                <a:gd name="T87" fmla="*/ 254 h 594"/>
                <a:gd name="T88" fmla="*/ 206 w 456"/>
                <a:gd name="T89" fmla="*/ 217 h 594"/>
                <a:gd name="T90" fmla="*/ 173 w 456"/>
                <a:gd name="T91" fmla="*/ 109 h 594"/>
                <a:gd name="T92" fmla="*/ 168 w 456"/>
                <a:gd name="T93" fmla="*/ 41 h 594"/>
                <a:gd name="T94" fmla="*/ 145 w 456"/>
                <a:gd name="T95" fmla="*/ 0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56" h="594">
                  <a:moveTo>
                    <a:pt x="145" y="0"/>
                  </a:moveTo>
                  <a:lnTo>
                    <a:pt x="211" y="1"/>
                  </a:lnTo>
                  <a:lnTo>
                    <a:pt x="257" y="14"/>
                  </a:lnTo>
                  <a:lnTo>
                    <a:pt x="274" y="31"/>
                  </a:lnTo>
                  <a:lnTo>
                    <a:pt x="250" y="58"/>
                  </a:lnTo>
                  <a:lnTo>
                    <a:pt x="238" y="115"/>
                  </a:lnTo>
                  <a:lnTo>
                    <a:pt x="257" y="149"/>
                  </a:lnTo>
                  <a:lnTo>
                    <a:pt x="261" y="206"/>
                  </a:lnTo>
                  <a:lnTo>
                    <a:pt x="305" y="285"/>
                  </a:lnTo>
                  <a:lnTo>
                    <a:pt x="312" y="347"/>
                  </a:lnTo>
                  <a:lnTo>
                    <a:pt x="352" y="361"/>
                  </a:lnTo>
                  <a:lnTo>
                    <a:pt x="456" y="363"/>
                  </a:lnTo>
                  <a:lnTo>
                    <a:pt x="423" y="384"/>
                  </a:lnTo>
                  <a:lnTo>
                    <a:pt x="410" y="422"/>
                  </a:lnTo>
                  <a:lnTo>
                    <a:pt x="442" y="469"/>
                  </a:lnTo>
                  <a:lnTo>
                    <a:pt x="418" y="483"/>
                  </a:lnTo>
                  <a:lnTo>
                    <a:pt x="369" y="435"/>
                  </a:lnTo>
                  <a:lnTo>
                    <a:pt x="349" y="435"/>
                  </a:lnTo>
                  <a:lnTo>
                    <a:pt x="324" y="397"/>
                  </a:lnTo>
                  <a:lnTo>
                    <a:pt x="308" y="412"/>
                  </a:lnTo>
                  <a:lnTo>
                    <a:pt x="312" y="437"/>
                  </a:lnTo>
                  <a:lnTo>
                    <a:pt x="334" y="439"/>
                  </a:lnTo>
                  <a:lnTo>
                    <a:pt x="350" y="454"/>
                  </a:lnTo>
                  <a:lnTo>
                    <a:pt x="337" y="462"/>
                  </a:lnTo>
                  <a:lnTo>
                    <a:pt x="312" y="461"/>
                  </a:lnTo>
                  <a:lnTo>
                    <a:pt x="342" y="503"/>
                  </a:lnTo>
                  <a:lnTo>
                    <a:pt x="311" y="543"/>
                  </a:lnTo>
                  <a:lnTo>
                    <a:pt x="283" y="550"/>
                  </a:lnTo>
                  <a:lnTo>
                    <a:pt x="269" y="580"/>
                  </a:lnTo>
                  <a:lnTo>
                    <a:pt x="248" y="585"/>
                  </a:lnTo>
                  <a:lnTo>
                    <a:pt x="140" y="594"/>
                  </a:lnTo>
                  <a:lnTo>
                    <a:pt x="117" y="549"/>
                  </a:lnTo>
                  <a:lnTo>
                    <a:pt x="144" y="507"/>
                  </a:lnTo>
                  <a:lnTo>
                    <a:pt x="105" y="470"/>
                  </a:lnTo>
                  <a:lnTo>
                    <a:pt x="16" y="469"/>
                  </a:lnTo>
                  <a:lnTo>
                    <a:pt x="18" y="445"/>
                  </a:lnTo>
                  <a:lnTo>
                    <a:pt x="0" y="363"/>
                  </a:lnTo>
                  <a:lnTo>
                    <a:pt x="66" y="346"/>
                  </a:lnTo>
                  <a:lnTo>
                    <a:pt x="123" y="354"/>
                  </a:lnTo>
                  <a:lnTo>
                    <a:pt x="159" y="310"/>
                  </a:lnTo>
                  <a:lnTo>
                    <a:pt x="186" y="305"/>
                  </a:lnTo>
                  <a:lnTo>
                    <a:pt x="212" y="325"/>
                  </a:lnTo>
                  <a:lnTo>
                    <a:pt x="244" y="325"/>
                  </a:lnTo>
                  <a:lnTo>
                    <a:pt x="199" y="254"/>
                  </a:lnTo>
                  <a:lnTo>
                    <a:pt x="206" y="217"/>
                  </a:lnTo>
                  <a:lnTo>
                    <a:pt x="173" y="109"/>
                  </a:lnTo>
                  <a:lnTo>
                    <a:pt x="168" y="41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12" name="Orsa"/>
            <p:cNvSpPr>
              <a:spLocks/>
            </p:cNvSpPr>
            <p:nvPr/>
          </p:nvSpPr>
          <p:spPr bwMode="auto">
            <a:xfrm>
              <a:off x="874175" y="551608"/>
              <a:ext cx="321981" cy="481809"/>
            </a:xfrm>
            <a:custGeom>
              <a:avLst/>
              <a:gdLst>
                <a:gd name="T0" fmla="*/ 63 w 234"/>
                <a:gd name="T1" fmla="*/ 0 h 356"/>
                <a:gd name="T2" fmla="*/ 109 w 234"/>
                <a:gd name="T3" fmla="*/ 18 h 356"/>
                <a:gd name="T4" fmla="*/ 117 w 234"/>
                <a:gd name="T5" fmla="*/ 51 h 356"/>
                <a:gd name="T6" fmla="*/ 108 w 234"/>
                <a:gd name="T7" fmla="*/ 78 h 356"/>
                <a:gd name="T8" fmla="*/ 135 w 234"/>
                <a:gd name="T9" fmla="*/ 74 h 356"/>
                <a:gd name="T10" fmla="*/ 152 w 234"/>
                <a:gd name="T11" fmla="*/ 81 h 356"/>
                <a:gd name="T12" fmla="*/ 188 w 234"/>
                <a:gd name="T13" fmla="*/ 78 h 356"/>
                <a:gd name="T14" fmla="*/ 234 w 234"/>
                <a:gd name="T15" fmla="*/ 86 h 356"/>
                <a:gd name="T16" fmla="*/ 227 w 234"/>
                <a:gd name="T17" fmla="*/ 176 h 356"/>
                <a:gd name="T18" fmla="*/ 211 w 234"/>
                <a:gd name="T19" fmla="*/ 268 h 356"/>
                <a:gd name="T20" fmla="*/ 228 w 234"/>
                <a:gd name="T21" fmla="*/ 302 h 356"/>
                <a:gd name="T22" fmla="*/ 227 w 234"/>
                <a:gd name="T23" fmla="*/ 340 h 356"/>
                <a:gd name="T24" fmla="*/ 218 w 234"/>
                <a:gd name="T25" fmla="*/ 356 h 356"/>
                <a:gd name="T26" fmla="*/ 114 w 234"/>
                <a:gd name="T27" fmla="*/ 354 h 356"/>
                <a:gd name="T28" fmla="*/ 74 w 234"/>
                <a:gd name="T29" fmla="*/ 340 h 356"/>
                <a:gd name="T30" fmla="*/ 67 w 234"/>
                <a:gd name="T31" fmla="*/ 278 h 356"/>
                <a:gd name="T32" fmla="*/ 23 w 234"/>
                <a:gd name="T33" fmla="*/ 199 h 356"/>
                <a:gd name="T34" fmla="*/ 19 w 234"/>
                <a:gd name="T35" fmla="*/ 142 h 356"/>
                <a:gd name="T36" fmla="*/ 0 w 234"/>
                <a:gd name="T37" fmla="*/ 108 h 356"/>
                <a:gd name="T38" fmla="*/ 12 w 234"/>
                <a:gd name="T39" fmla="*/ 51 h 356"/>
                <a:gd name="T40" fmla="*/ 36 w 234"/>
                <a:gd name="T41" fmla="*/ 24 h 356"/>
                <a:gd name="T42" fmla="*/ 63 w 234"/>
                <a:gd name="T43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4" h="356">
                  <a:moveTo>
                    <a:pt x="63" y="0"/>
                  </a:moveTo>
                  <a:lnTo>
                    <a:pt x="109" y="18"/>
                  </a:lnTo>
                  <a:lnTo>
                    <a:pt x="117" y="51"/>
                  </a:lnTo>
                  <a:lnTo>
                    <a:pt x="108" y="78"/>
                  </a:lnTo>
                  <a:lnTo>
                    <a:pt x="135" y="74"/>
                  </a:lnTo>
                  <a:lnTo>
                    <a:pt x="152" y="81"/>
                  </a:lnTo>
                  <a:lnTo>
                    <a:pt x="188" y="78"/>
                  </a:lnTo>
                  <a:lnTo>
                    <a:pt x="234" y="86"/>
                  </a:lnTo>
                  <a:lnTo>
                    <a:pt x="227" y="176"/>
                  </a:lnTo>
                  <a:lnTo>
                    <a:pt x="211" y="268"/>
                  </a:lnTo>
                  <a:lnTo>
                    <a:pt x="228" y="302"/>
                  </a:lnTo>
                  <a:lnTo>
                    <a:pt x="227" y="340"/>
                  </a:lnTo>
                  <a:lnTo>
                    <a:pt x="218" y="356"/>
                  </a:lnTo>
                  <a:lnTo>
                    <a:pt x="114" y="354"/>
                  </a:lnTo>
                  <a:lnTo>
                    <a:pt x="74" y="340"/>
                  </a:lnTo>
                  <a:lnTo>
                    <a:pt x="67" y="278"/>
                  </a:lnTo>
                  <a:lnTo>
                    <a:pt x="23" y="199"/>
                  </a:lnTo>
                  <a:lnTo>
                    <a:pt x="19" y="142"/>
                  </a:lnTo>
                  <a:lnTo>
                    <a:pt x="0" y="108"/>
                  </a:lnTo>
                  <a:lnTo>
                    <a:pt x="12" y="51"/>
                  </a:lnTo>
                  <a:lnTo>
                    <a:pt x="36" y="24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13" name="Rättvik"/>
            <p:cNvSpPr>
              <a:spLocks/>
            </p:cNvSpPr>
            <p:nvPr/>
          </p:nvSpPr>
          <p:spPr bwMode="auto">
            <a:xfrm>
              <a:off x="1111204" y="578454"/>
              <a:ext cx="368587" cy="656284"/>
            </a:xfrm>
            <a:custGeom>
              <a:avLst/>
              <a:gdLst>
                <a:gd name="T0" fmla="*/ 89 w 269"/>
                <a:gd name="T1" fmla="*/ 0 h 485"/>
                <a:gd name="T2" fmla="*/ 110 w 269"/>
                <a:gd name="T3" fmla="*/ 53 h 485"/>
                <a:gd name="T4" fmla="*/ 237 w 269"/>
                <a:gd name="T5" fmla="*/ 235 h 485"/>
                <a:gd name="T6" fmla="*/ 244 w 269"/>
                <a:gd name="T7" fmla="*/ 293 h 485"/>
                <a:gd name="T8" fmla="*/ 269 w 269"/>
                <a:gd name="T9" fmla="*/ 334 h 485"/>
                <a:gd name="T10" fmla="*/ 246 w 269"/>
                <a:gd name="T11" fmla="*/ 348 h 485"/>
                <a:gd name="T12" fmla="*/ 242 w 269"/>
                <a:gd name="T13" fmla="*/ 387 h 485"/>
                <a:gd name="T14" fmla="*/ 224 w 269"/>
                <a:gd name="T15" fmla="*/ 446 h 485"/>
                <a:gd name="T16" fmla="*/ 208 w 269"/>
                <a:gd name="T17" fmla="*/ 435 h 485"/>
                <a:gd name="T18" fmla="*/ 177 w 269"/>
                <a:gd name="T19" fmla="*/ 457 h 485"/>
                <a:gd name="T20" fmla="*/ 138 w 269"/>
                <a:gd name="T21" fmla="*/ 461 h 485"/>
                <a:gd name="T22" fmla="*/ 104 w 269"/>
                <a:gd name="T23" fmla="*/ 485 h 485"/>
                <a:gd name="T24" fmla="*/ 52 w 269"/>
                <a:gd name="T25" fmla="*/ 465 h 485"/>
                <a:gd name="T26" fmla="*/ 71 w 269"/>
                <a:gd name="T27" fmla="*/ 444 h 485"/>
                <a:gd name="T28" fmla="*/ 47 w 269"/>
                <a:gd name="T29" fmla="*/ 427 h 485"/>
                <a:gd name="T30" fmla="*/ 32 w 269"/>
                <a:gd name="T31" fmla="*/ 442 h 485"/>
                <a:gd name="T32" fmla="*/ 0 w 269"/>
                <a:gd name="T33" fmla="*/ 395 h 485"/>
                <a:gd name="T34" fmla="*/ 13 w 269"/>
                <a:gd name="T35" fmla="*/ 357 h 485"/>
                <a:gd name="T36" fmla="*/ 46 w 269"/>
                <a:gd name="T37" fmla="*/ 336 h 485"/>
                <a:gd name="T38" fmla="*/ 55 w 269"/>
                <a:gd name="T39" fmla="*/ 320 h 485"/>
                <a:gd name="T40" fmla="*/ 56 w 269"/>
                <a:gd name="T41" fmla="*/ 282 h 485"/>
                <a:gd name="T42" fmla="*/ 39 w 269"/>
                <a:gd name="T43" fmla="*/ 248 h 485"/>
                <a:gd name="T44" fmla="*/ 55 w 269"/>
                <a:gd name="T45" fmla="*/ 156 h 485"/>
                <a:gd name="T46" fmla="*/ 62 w 269"/>
                <a:gd name="T47" fmla="*/ 66 h 485"/>
                <a:gd name="T48" fmla="*/ 89 w 269"/>
                <a:gd name="T49" fmla="*/ 0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9" h="485">
                  <a:moveTo>
                    <a:pt x="89" y="0"/>
                  </a:moveTo>
                  <a:lnTo>
                    <a:pt x="110" y="53"/>
                  </a:lnTo>
                  <a:lnTo>
                    <a:pt x="237" y="235"/>
                  </a:lnTo>
                  <a:lnTo>
                    <a:pt x="244" y="293"/>
                  </a:lnTo>
                  <a:lnTo>
                    <a:pt x="269" y="334"/>
                  </a:lnTo>
                  <a:lnTo>
                    <a:pt x="246" y="348"/>
                  </a:lnTo>
                  <a:lnTo>
                    <a:pt x="242" y="387"/>
                  </a:lnTo>
                  <a:lnTo>
                    <a:pt x="224" y="446"/>
                  </a:lnTo>
                  <a:lnTo>
                    <a:pt x="208" y="435"/>
                  </a:lnTo>
                  <a:lnTo>
                    <a:pt x="177" y="457"/>
                  </a:lnTo>
                  <a:lnTo>
                    <a:pt x="138" y="461"/>
                  </a:lnTo>
                  <a:lnTo>
                    <a:pt x="104" y="485"/>
                  </a:lnTo>
                  <a:lnTo>
                    <a:pt x="52" y="465"/>
                  </a:lnTo>
                  <a:lnTo>
                    <a:pt x="71" y="444"/>
                  </a:lnTo>
                  <a:lnTo>
                    <a:pt x="47" y="427"/>
                  </a:lnTo>
                  <a:lnTo>
                    <a:pt x="32" y="442"/>
                  </a:lnTo>
                  <a:lnTo>
                    <a:pt x="0" y="395"/>
                  </a:lnTo>
                  <a:lnTo>
                    <a:pt x="13" y="357"/>
                  </a:lnTo>
                  <a:lnTo>
                    <a:pt x="46" y="336"/>
                  </a:lnTo>
                  <a:lnTo>
                    <a:pt x="55" y="320"/>
                  </a:lnTo>
                  <a:lnTo>
                    <a:pt x="56" y="282"/>
                  </a:lnTo>
                  <a:lnTo>
                    <a:pt x="39" y="248"/>
                  </a:lnTo>
                  <a:lnTo>
                    <a:pt x="55" y="156"/>
                  </a:lnTo>
                  <a:lnTo>
                    <a:pt x="62" y="66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14" name="Leksand"/>
            <p:cNvSpPr>
              <a:spLocks/>
            </p:cNvSpPr>
            <p:nvPr/>
          </p:nvSpPr>
          <p:spPr bwMode="auto">
            <a:xfrm>
              <a:off x="887877" y="1167622"/>
              <a:ext cx="545326" cy="295256"/>
            </a:xfrm>
            <a:custGeom>
              <a:avLst/>
              <a:gdLst>
                <a:gd name="T0" fmla="*/ 370 w 397"/>
                <a:gd name="T1" fmla="*/ 0 h 218"/>
                <a:gd name="T2" fmla="*/ 386 w 397"/>
                <a:gd name="T3" fmla="*/ 11 h 218"/>
                <a:gd name="T4" fmla="*/ 397 w 397"/>
                <a:gd name="T5" fmla="*/ 29 h 218"/>
                <a:gd name="T6" fmla="*/ 345 w 397"/>
                <a:gd name="T7" fmla="*/ 60 h 218"/>
                <a:gd name="T8" fmla="*/ 309 w 397"/>
                <a:gd name="T9" fmla="*/ 64 h 218"/>
                <a:gd name="T10" fmla="*/ 302 w 397"/>
                <a:gd name="T11" fmla="*/ 83 h 218"/>
                <a:gd name="T12" fmla="*/ 276 w 397"/>
                <a:gd name="T13" fmla="*/ 93 h 218"/>
                <a:gd name="T14" fmla="*/ 292 w 397"/>
                <a:gd name="T15" fmla="*/ 126 h 218"/>
                <a:gd name="T16" fmla="*/ 311 w 397"/>
                <a:gd name="T17" fmla="*/ 113 h 218"/>
                <a:gd name="T18" fmla="*/ 323 w 397"/>
                <a:gd name="T19" fmla="*/ 138 h 218"/>
                <a:gd name="T20" fmla="*/ 290 w 397"/>
                <a:gd name="T21" fmla="*/ 168 h 218"/>
                <a:gd name="T22" fmla="*/ 259 w 397"/>
                <a:gd name="T23" fmla="*/ 173 h 218"/>
                <a:gd name="T24" fmla="*/ 220 w 397"/>
                <a:gd name="T25" fmla="*/ 163 h 218"/>
                <a:gd name="T26" fmla="*/ 166 w 397"/>
                <a:gd name="T27" fmla="*/ 218 h 218"/>
                <a:gd name="T28" fmla="*/ 115 w 397"/>
                <a:gd name="T29" fmla="*/ 201 h 218"/>
                <a:gd name="T30" fmla="*/ 53 w 397"/>
                <a:gd name="T31" fmla="*/ 197 h 218"/>
                <a:gd name="T32" fmla="*/ 9 w 397"/>
                <a:gd name="T33" fmla="*/ 151 h 218"/>
                <a:gd name="T34" fmla="*/ 0 w 397"/>
                <a:gd name="T35" fmla="*/ 123 h 218"/>
                <a:gd name="T36" fmla="*/ 21 w 397"/>
                <a:gd name="T37" fmla="*/ 118 h 218"/>
                <a:gd name="T38" fmla="*/ 35 w 397"/>
                <a:gd name="T39" fmla="*/ 88 h 218"/>
                <a:gd name="T40" fmla="*/ 63 w 397"/>
                <a:gd name="T41" fmla="*/ 81 h 218"/>
                <a:gd name="T42" fmla="*/ 94 w 397"/>
                <a:gd name="T43" fmla="*/ 41 h 218"/>
                <a:gd name="T44" fmla="*/ 114 w 397"/>
                <a:gd name="T45" fmla="*/ 71 h 218"/>
                <a:gd name="T46" fmla="*/ 169 w 397"/>
                <a:gd name="T47" fmla="*/ 43 h 218"/>
                <a:gd name="T48" fmla="*/ 184 w 397"/>
                <a:gd name="T49" fmla="*/ 87 h 218"/>
                <a:gd name="T50" fmla="*/ 191 w 397"/>
                <a:gd name="T51" fmla="*/ 38 h 218"/>
                <a:gd name="T52" fmla="*/ 214 w 397"/>
                <a:gd name="T53" fmla="*/ 30 h 218"/>
                <a:gd name="T54" fmla="*/ 266 w 397"/>
                <a:gd name="T55" fmla="*/ 50 h 218"/>
                <a:gd name="T56" fmla="*/ 300 w 397"/>
                <a:gd name="T57" fmla="*/ 26 h 218"/>
                <a:gd name="T58" fmla="*/ 339 w 397"/>
                <a:gd name="T59" fmla="*/ 22 h 218"/>
                <a:gd name="T60" fmla="*/ 370 w 397"/>
                <a:gd name="T61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97" h="218">
                  <a:moveTo>
                    <a:pt x="370" y="0"/>
                  </a:moveTo>
                  <a:lnTo>
                    <a:pt x="386" y="11"/>
                  </a:lnTo>
                  <a:lnTo>
                    <a:pt x="397" y="29"/>
                  </a:lnTo>
                  <a:lnTo>
                    <a:pt x="345" y="60"/>
                  </a:lnTo>
                  <a:lnTo>
                    <a:pt x="309" y="64"/>
                  </a:lnTo>
                  <a:lnTo>
                    <a:pt x="302" y="83"/>
                  </a:lnTo>
                  <a:lnTo>
                    <a:pt x="276" y="93"/>
                  </a:lnTo>
                  <a:lnTo>
                    <a:pt x="292" y="126"/>
                  </a:lnTo>
                  <a:lnTo>
                    <a:pt x="311" y="113"/>
                  </a:lnTo>
                  <a:lnTo>
                    <a:pt x="323" y="138"/>
                  </a:lnTo>
                  <a:lnTo>
                    <a:pt x="290" y="168"/>
                  </a:lnTo>
                  <a:lnTo>
                    <a:pt x="259" y="173"/>
                  </a:lnTo>
                  <a:lnTo>
                    <a:pt x="220" y="163"/>
                  </a:lnTo>
                  <a:lnTo>
                    <a:pt x="166" y="218"/>
                  </a:lnTo>
                  <a:lnTo>
                    <a:pt x="115" y="201"/>
                  </a:lnTo>
                  <a:lnTo>
                    <a:pt x="53" y="197"/>
                  </a:lnTo>
                  <a:lnTo>
                    <a:pt x="9" y="151"/>
                  </a:lnTo>
                  <a:lnTo>
                    <a:pt x="0" y="123"/>
                  </a:lnTo>
                  <a:lnTo>
                    <a:pt x="21" y="118"/>
                  </a:lnTo>
                  <a:lnTo>
                    <a:pt x="35" y="88"/>
                  </a:lnTo>
                  <a:lnTo>
                    <a:pt x="63" y="81"/>
                  </a:lnTo>
                  <a:lnTo>
                    <a:pt x="94" y="41"/>
                  </a:lnTo>
                  <a:lnTo>
                    <a:pt x="114" y="71"/>
                  </a:lnTo>
                  <a:lnTo>
                    <a:pt x="169" y="43"/>
                  </a:lnTo>
                  <a:lnTo>
                    <a:pt x="184" y="87"/>
                  </a:lnTo>
                  <a:lnTo>
                    <a:pt x="191" y="38"/>
                  </a:lnTo>
                  <a:lnTo>
                    <a:pt x="214" y="30"/>
                  </a:lnTo>
                  <a:lnTo>
                    <a:pt x="266" y="50"/>
                  </a:lnTo>
                  <a:lnTo>
                    <a:pt x="300" y="26"/>
                  </a:lnTo>
                  <a:lnTo>
                    <a:pt x="339" y="22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15" name="Falun"/>
            <p:cNvSpPr>
              <a:spLocks/>
            </p:cNvSpPr>
            <p:nvPr/>
          </p:nvSpPr>
          <p:spPr bwMode="auto">
            <a:xfrm>
              <a:off x="1267408" y="1030733"/>
              <a:ext cx="483666" cy="505970"/>
            </a:xfrm>
            <a:custGeom>
              <a:avLst/>
              <a:gdLst>
                <a:gd name="T0" fmla="*/ 155 w 352"/>
                <a:gd name="T1" fmla="*/ 0 h 374"/>
                <a:gd name="T2" fmla="*/ 210 w 352"/>
                <a:gd name="T3" fmla="*/ 32 h 374"/>
                <a:gd name="T4" fmla="*/ 272 w 352"/>
                <a:gd name="T5" fmla="*/ 38 h 374"/>
                <a:gd name="T6" fmla="*/ 303 w 352"/>
                <a:gd name="T7" fmla="*/ 113 h 374"/>
                <a:gd name="T8" fmla="*/ 352 w 352"/>
                <a:gd name="T9" fmla="*/ 169 h 374"/>
                <a:gd name="T10" fmla="*/ 345 w 352"/>
                <a:gd name="T11" fmla="*/ 198 h 374"/>
                <a:gd name="T12" fmla="*/ 324 w 352"/>
                <a:gd name="T13" fmla="*/ 215 h 374"/>
                <a:gd name="T14" fmla="*/ 329 w 352"/>
                <a:gd name="T15" fmla="*/ 237 h 374"/>
                <a:gd name="T16" fmla="*/ 304 w 352"/>
                <a:gd name="T17" fmla="*/ 274 h 374"/>
                <a:gd name="T18" fmla="*/ 276 w 352"/>
                <a:gd name="T19" fmla="*/ 283 h 374"/>
                <a:gd name="T20" fmla="*/ 221 w 352"/>
                <a:gd name="T21" fmla="*/ 295 h 374"/>
                <a:gd name="T22" fmla="*/ 162 w 352"/>
                <a:gd name="T23" fmla="*/ 370 h 374"/>
                <a:gd name="T24" fmla="*/ 134 w 352"/>
                <a:gd name="T25" fmla="*/ 374 h 374"/>
                <a:gd name="T26" fmla="*/ 115 w 352"/>
                <a:gd name="T27" fmla="*/ 333 h 374"/>
                <a:gd name="T28" fmla="*/ 92 w 352"/>
                <a:gd name="T29" fmla="*/ 319 h 374"/>
                <a:gd name="T30" fmla="*/ 83 w 352"/>
                <a:gd name="T31" fmla="*/ 332 h 374"/>
                <a:gd name="T32" fmla="*/ 26 w 352"/>
                <a:gd name="T33" fmla="*/ 292 h 374"/>
                <a:gd name="T34" fmla="*/ 14 w 352"/>
                <a:gd name="T35" fmla="*/ 269 h 374"/>
                <a:gd name="T36" fmla="*/ 47 w 352"/>
                <a:gd name="T37" fmla="*/ 239 h 374"/>
                <a:gd name="T38" fmla="*/ 35 w 352"/>
                <a:gd name="T39" fmla="*/ 214 h 374"/>
                <a:gd name="T40" fmla="*/ 16 w 352"/>
                <a:gd name="T41" fmla="*/ 227 h 374"/>
                <a:gd name="T42" fmla="*/ 0 w 352"/>
                <a:gd name="T43" fmla="*/ 194 h 374"/>
                <a:gd name="T44" fmla="*/ 26 w 352"/>
                <a:gd name="T45" fmla="*/ 184 h 374"/>
                <a:gd name="T46" fmla="*/ 33 w 352"/>
                <a:gd name="T47" fmla="*/ 165 h 374"/>
                <a:gd name="T48" fmla="*/ 69 w 352"/>
                <a:gd name="T49" fmla="*/ 161 h 374"/>
                <a:gd name="T50" fmla="*/ 121 w 352"/>
                <a:gd name="T51" fmla="*/ 130 h 374"/>
                <a:gd name="T52" fmla="*/ 110 w 352"/>
                <a:gd name="T53" fmla="*/ 112 h 374"/>
                <a:gd name="T54" fmla="*/ 128 w 352"/>
                <a:gd name="T55" fmla="*/ 53 h 374"/>
                <a:gd name="T56" fmla="*/ 132 w 352"/>
                <a:gd name="T57" fmla="*/ 14 h 374"/>
                <a:gd name="T58" fmla="*/ 155 w 352"/>
                <a:gd name="T5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52" h="374">
                  <a:moveTo>
                    <a:pt x="155" y="0"/>
                  </a:moveTo>
                  <a:lnTo>
                    <a:pt x="210" y="32"/>
                  </a:lnTo>
                  <a:lnTo>
                    <a:pt x="272" y="38"/>
                  </a:lnTo>
                  <a:lnTo>
                    <a:pt x="303" y="113"/>
                  </a:lnTo>
                  <a:lnTo>
                    <a:pt x="352" y="169"/>
                  </a:lnTo>
                  <a:lnTo>
                    <a:pt x="345" y="198"/>
                  </a:lnTo>
                  <a:lnTo>
                    <a:pt x="324" y="215"/>
                  </a:lnTo>
                  <a:lnTo>
                    <a:pt x="329" y="237"/>
                  </a:lnTo>
                  <a:lnTo>
                    <a:pt x="304" y="274"/>
                  </a:lnTo>
                  <a:lnTo>
                    <a:pt x="276" y="283"/>
                  </a:lnTo>
                  <a:lnTo>
                    <a:pt x="221" y="295"/>
                  </a:lnTo>
                  <a:lnTo>
                    <a:pt x="162" y="370"/>
                  </a:lnTo>
                  <a:lnTo>
                    <a:pt x="134" y="374"/>
                  </a:lnTo>
                  <a:lnTo>
                    <a:pt x="115" y="333"/>
                  </a:lnTo>
                  <a:lnTo>
                    <a:pt x="92" y="319"/>
                  </a:lnTo>
                  <a:lnTo>
                    <a:pt x="83" y="332"/>
                  </a:lnTo>
                  <a:lnTo>
                    <a:pt x="26" y="292"/>
                  </a:lnTo>
                  <a:lnTo>
                    <a:pt x="14" y="269"/>
                  </a:lnTo>
                  <a:lnTo>
                    <a:pt x="47" y="239"/>
                  </a:lnTo>
                  <a:lnTo>
                    <a:pt x="35" y="214"/>
                  </a:lnTo>
                  <a:lnTo>
                    <a:pt x="16" y="227"/>
                  </a:lnTo>
                  <a:lnTo>
                    <a:pt x="0" y="194"/>
                  </a:lnTo>
                  <a:lnTo>
                    <a:pt x="26" y="184"/>
                  </a:lnTo>
                  <a:lnTo>
                    <a:pt x="33" y="165"/>
                  </a:lnTo>
                  <a:lnTo>
                    <a:pt x="69" y="161"/>
                  </a:lnTo>
                  <a:lnTo>
                    <a:pt x="121" y="130"/>
                  </a:lnTo>
                  <a:lnTo>
                    <a:pt x="110" y="112"/>
                  </a:lnTo>
                  <a:lnTo>
                    <a:pt x="128" y="53"/>
                  </a:lnTo>
                  <a:lnTo>
                    <a:pt x="132" y="14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16" name="Gagnef"/>
            <p:cNvSpPr>
              <a:spLocks/>
            </p:cNvSpPr>
            <p:nvPr/>
          </p:nvSpPr>
          <p:spPr bwMode="auto">
            <a:xfrm>
              <a:off x="961850" y="1387734"/>
              <a:ext cx="324741" cy="289887"/>
            </a:xfrm>
            <a:custGeom>
              <a:avLst/>
              <a:gdLst>
                <a:gd name="T0" fmla="*/ 167 w 237"/>
                <a:gd name="T1" fmla="*/ 0 h 214"/>
                <a:gd name="T2" fmla="*/ 206 w 237"/>
                <a:gd name="T3" fmla="*/ 10 h 214"/>
                <a:gd name="T4" fmla="*/ 237 w 237"/>
                <a:gd name="T5" fmla="*/ 5 h 214"/>
                <a:gd name="T6" fmla="*/ 215 w 237"/>
                <a:gd name="T7" fmla="*/ 43 h 214"/>
                <a:gd name="T8" fmla="*/ 223 w 237"/>
                <a:gd name="T9" fmla="*/ 59 h 214"/>
                <a:gd name="T10" fmla="*/ 193 w 237"/>
                <a:gd name="T11" fmla="*/ 97 h 214"/>
                <a:gd name="T12" fmla="*/ 168 w 237"/>
                <a:gd name="T13" fmla="*/ 110 h 214"/>
                <a:gd name="T14" fmla="*/ 168 w 237"/>
                <a:gd name="T15" fmla="*/ 137 h 214"/>
                <a:gd name="T16" fmla="*/ 146 w 237"/>
                <a:gd name="T17" fmla="*/ 163 h 214"/>
                <a:gd name="T18" fmla="*/ 83 w 237"/>
                <a:gd name="T19" fmla="*/ 154 h 214"/>
                <a:gd name="T20" fmla="*/ 42 w 237"/>
                <a:gd name="T21" fmla="*/ 214 h 214"/>
                <a:gd name="T22" fmla="*/ 24 w 237"/>
                <a:gd name="T23" fmla="*/ 214 h 214"/>
                <a:gd name="T24" fmla="*/ 15 w 237"/>
                <a:gd name="T25" fmla="*/ 183 h 214"/>
                <a:gd name="T26" fmla="*/ 25 w 237"/>
                <a:gd name="T27" fmla="*/ 149 h 214"/>
                <a:gd name="T28" fmla="*/ 0 w 237"/>
                <a:gd name="T29" fmla="*/ 34 h 214"/>
                <a:gd name="T30" fmla="*/ 62 w 237"/>
                <a:gd name="T31" fmla="*/ 38 h 214"/>
                <a:gd name="T32" fmla="*/ 113 w 237"/>
                <a:gd name="T33" fmla="*/ 55 h 214"/>
                <a:gd name="T34" fmla="*/ 167 w 237"/>
                <a:gd name="T35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214">
                  <a:moveTo>
                    <a:pt x="167" y="0"/>
                  </a:moveTo>
                  <a:lnTo>
                    <a:pt x="206" y="10"/>
                  </a:lnTo>
                  <a:lnTo>
                    <a:pt x="237" y="5"/>
                  </a:lnTo>
                  <a:lnTo>
                    <a:pt x="215" y="43"/>
                  </a:lnTo>
                  <a:lnTo>
                    <a:pt x="223" y="59"/>
                  </a:lnTo>
                  <a:lnTo>
                    <a:pt x="193" y="97"/>
                  </a:lnTo>
                  <a:lnTo>
                    <a:pt x="168" y="110"/>
                  </a:lnTo>
                  <a:lnTo>
                    <a:pt x="168" y="137"/>
                  </a:lnTo>
                  <a:lnTo>
                    <a:pt x="146" y="163"/>
                  </a:lnTo>
                  <a:lnTo>
                    <a:pt x="83" y="154"/>
                  </a:lnTo>
                  <a:lnTo>
                    <a:pt x="42" y="214"/>
                  </a:lnTo>
                  <a:lnTo>
                    <a:pt x="24" y="214"/>
                  </a:lnTo>
                  <a:lnTo>
                    <a:pt x="15" y="183"/>
                  </a:lnTo>
                  <a:lnTo>
                    <a:pt x="25" y="149"/>
                  </a:lnTo>
                  <a:lnTo>
                    <a:pt x="0" y="34"/>
                  </a:lnTo>
                  <a:lnTo>
                    <a:pt x="62" y="38"/>
                  </a:lnTo>
                  <a:lnTo>
                    <a:pt x="113" y="55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279EC8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17" name="Borlänge"/>
            <p:cNvSpPr>
              <a:spLocks/>
            </p:cNvSpPr>
            <p:nvPr/>
          </p:nvSpPr>
          <p:spPr bwMode="auto">
            <a:xfrm>
              <a:off x="1191657" y="1398472"/>
              <a:ext cx="258971" cy="268411"/>
            </a:xfrm>
            <a:custGeom>
              <a:avLst/>
              <a:gdLst>
                <a:gd name="T0" fmla="*/ 69 w 189"/>
                <a:gd name="T1" fmla="*/ 0 h 198"/>
                <a:gd name="T2" fmla="*/ 81 w 189"/>
                <a:gd name="T3" fmla="*/ 23 h 198"/>
                <a:gd name="T4" fmla="*/ 138 w 189"/>
                <a:gd name="T5" fmla="*/ 63 h 198"/>
                <a:gd name="T6" fmla="*/ 147 w 189"/>
                <a:gd name="T7" fmla="*/ 50 h 198"/>
                <a:gd name="T8" fmla="*/ 170 w 189"/>
                <a:gd name="T9" fmla="*/ 64 h 198"/>
                <a:gd name="T10" fmla="*/ 189 w 189"/>
                <a:gd name="T11" fmla="*/ 105 h 198"/>
                <a:gd name="T12" fmla="*/ 144 w 189"/>
                <a:gd name="T13" fmla="*/ 114 h 198"/>
                <a:gd name="T14" fmla="*/ 145 w 189"/>
                <a:gd name="T15" fmla="*/ 148 h 198"/>
                <a:gd name="T16" fmla="*/ 126 w 189"/>
                <a:gd name="T17" fmla="*/ 149 h 198"/>
                <a:gd name="T18" fmla="*/ 75 w 189"/>
                <a:gd name="T19" fmla="*/ 191 h 198"/>
                <a:gd name="T20" fmla="*/ 35 w 189"/>
                <a:gd name="T21" fmla="*/ 198 h 198"/>
                <a:gd name="T22" fmla="*/ 17 w 189"/>
                <a:gd name="T23" fmla="*/ 182 h 198"/>
                <a:gd name="T24" fmla="*/ 0 w 189"/>
                <a:gd name="T25" fmla="*/ 132 h 198"/>
                <a:gd name="T26" fmla="*/ 0 w 189"/>
                <a:gd name="T27" fmla="*/ 105 h 198"/>
                <a:gd name="T28" fmla="*/ 25 w 189"/>
                <a:gd name="T29" fmla="*/ 92 h 198"/>
                <a:gd name="T30" fmla="*/ 55 w 189"/>
                <a:gd name="T31" fmla="*/ 54 h 198"/>
                <a:gd name="T32" fmla="*/ 47 w 189"/>
                <a:gd name="T33" fmla="*/ 38 h 198"/>
                <a:gd name="T34" fmla="*/ 69 w 189"/>
                <a:gd name="T35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9" h="198">
                  <a:moveTo>
                    <a:pt x="69" y="0"/>
                  </a:moveTo>
                  <a:lnTo>
                    <a:pt x="81" y="23"/>
                  </a:lnTo>
                  <a:lnTo>
                    <a:pt x="138" y="63"/>
                  </a:lnTo>
                  <a:lnTo>
                    <a:pt x="147" y="50"/>
                  </a:lnTo>
                  <a:lnTo>
                    <a:pt x="170" y="64"/>
                  </a:lnTo>
                  <a:lnTo>
                    <a:pt x="189" y="105"/>
                  </a:lnTo>
                  <a:lnTo>
                    <a:pt x="144" y="114"/>
                  </a:lnTo>
                  <a:lnTo>
                    <a:pt x="145" y="148"/>
                  </a:lnTo>
                  <a:lnTo>
                    <a:pt x="126" y="149"/>
                  </a:lnTo>
                  <a:lnTo>
                    <a:pt x="75" y="191"/>
                  </a:lnTo>
                  <a:lnTo>
                    <a:pt x="35" y="198"/>
                  </a:lnTo>
                  <a:lnTo>
                    <a:pt x="17" y="182"/>
                  </a:lnTo>
                  <a:lnTo>
                    <a:pt x="0" y="132"/>
                  </a:lnTo>
                  <a:lnTo>
                    <a:pt x="0" y="105"/>
                  </a:lnTo>
                  <a:lnTo>
                    <a:pt x="25" y="92"/>
                  </a:lnTo>
                  <a:lnTo>
                    <a:pt x="55" y="54"/>
                  </a:lnTo>
                  <a:lnTo>
                    <a:pt x="47" y="3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18" name="Säter"/>
            <p:cNvSpPr>
              <a:spLocks/>
            </p:cNvSpPr>
            <p:nvPr/>
          </p:nvSpPr>
          <p:spPr bwMode="auto">
            <a:xfrm>
              <a:off x="1240004" y="1413238"/>
              <a:ext cx="406933" cy="319416"/>
            </a:xfrm>
            <a:custGeom>
              <a:avLst/>
              <a:gdLst>
                <a:gd name="T0" fmla="*/ 296 w 296"/>
                <a:gd name="T1" fmla="*/ 0 h 236"/>
                <a:gd name="T2" fmla="*/ 239 w 296"/>
                <a:gd name="T3" fmla="*/ 58 h 236"/>
                <a:gd name="T4" fmla="*/ 223 w 296"/>
                <a:gd name="T5" fmla="*/ 110 h 236"/>
                <a:gd name="T6" fmla="*/ 235 w 296"/>
                <a:gd name="T7" fmla="*/ 127 h 236"/>
                <a:gd name="T8" fmla="*/ 197 w 296"/>
                <a:gd name="T9" fmla="*/ 155 h 236"/>
                <a:gd name="T10" fmla="*/ 168 w 296"/>
                <a:gd name="T11" fmla="*/ 219 h 236"/>
                <a:gd name="T12" fmla="*/ 141 w 296"/>
                <a:gd name="T13" fmla="*/ 236 h 236"/>
                <a:gd name="T14" fmla="*/ 103 w 296"/>
                <a:gd name="T15" fmla="*/ 223 h 236"/>
                <a:gd name="T16" fmla="*/ 82 w 296"/>
                <a:gd name="T17" fmla="*/ 206 h 236"/>
                <a:gd name="T18" fmla="*/ 11 w 296"/>
                <a:gd name="T19" fmla="*/ 199 h 236"/>
                <a:gd name="T20" fmla="*/ 0 w 296"/>
                <a:gd name="T21" fmla="*/ 184 h 236"/>
                <a:gd name="T22" fmla="*/ 40 w 296"/>
                <a:gd name="T23" fmla="*/ 177 h 236"/>
                <a:gd name="T24" fmla="*/ 91 w 296"/>
                <a:gd name="T25" fmla="*/ 135 h 236"/>
                <a:gd name="T26" fmla="*/ 110 w 296"/>
                <a:gd name="T27" fmla="*/ 134 h 236"/>
                <a:gd name="T28" fmla="*/ 109 w 296"/>
                <a:gd name="T29" fmla="*/ 100 h 236"/>
                <a:gd name="T30" fmla="*/ 154 w 296"/>
                <a:gd name="T31" fmla="*/ 91 h 236"/>
                <a:gd name="T32" fmla="*/ 182 w 296"/>
                <a:gd name="T33" fmla="*/ 87 h 236"/>
                <a:gd name="T34" fmla="*/ 241 w 296"/>
                <a:gd name="T35" fmla="*/ 12 h 236"/>
                <a:gd name="T36" fmla="*/ 296 w 296"/>
                <a:gd name="T37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6" h="236">
                  <a:moveTo>
                    <a:pt x="296" y="0"/>
                  </a:moveTo>
                  <a:lnTo>
                    <a:pt x="239" y="58"/>
                  </a:lnTo>
                  <a:lnTo>
                    <a:pt x="223" y="110"/>
                  </a:lnTo>
                  <a:lnTo>
                    <a:pt x="235" y="127"/>
                  </a:lnTo>
                  <a:lnTo>
                    <a:pt x="197" y="155"/>
                  </a:lnTo>
                  <a:lnTo>
                    <a:pt x="168" y="219"/>
                  </a:lnTo>
                  <a:lnTo>
                    <a:pt x="141" y="236"/>
                  </a:lnTo>
                  <a:lnTo>
                    <a:pt x="103" y="223"/>
                  </a:lnTo>
                  <a:lnTo>
                    <a:pt x="82" y="206"/>
                  </a:lnTo>
                  <a:lnTo>
                    <a:pt x="11" y="199"/>
                  </a:lnTo>
                  <a:lnTo>
                    <a:pt x="0" y="184"/>
                  </a:lnTo>
                  <a:lnTo>
                    <a:pt x="40" y="177"/>
                  </a:lnTo>
                  <a:lnTo>
                    <a:pt x="91" y="135"/>
                  </a:lnTo>
                  <a:lnTo>
                    <a:pt x="110" y="134"/>
                  </a:lnTo>
                  <a:lnTo>
                    <a:pt x="109" y="100"/>
                  </a:lnTo>
                  <a:lnTo>
                    <a:pt x="154" y="91"/>
                  </a:lnTo>
                  <a:lnTo>
                    <a:pt x="182" y="87"/>
                  </a:lnTo>
                  <a:lnTo>
                    <a:pt x="241" y="12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19" name="Hedemora"/>
            <p:cNvSpPr>
              <a:spLocks/>
            </p:cNvSpPr>
            <p:nvPr/>
          </p:nvSpPr>
          <p:spPr bwMode="auto">
            <a:xfrm>
              <a:off x="1433203" y="1413238"/>
              <a:ext cx="321981" cy="365033"/>
            </a:xfrm>
            <a:custGeom>
              <a:avLst/>
              <a:gdLst>
                <a:gd name="T0" fmla="*/ 155 w 234"/>
                <a:gd name="T1" fmla="*/ 0 h 269"/>
                <a:gd name="T2" fmla="*/ 180 w 234"/>
                <a:gd name="T3" fmla="*/ 53 h 269"/>
                <a:gd name="T4" fmla="*/ 195 w 234"/>
                <a:gd name="T5" fmla="*/ 57 h 269"/>
                <a:gd name="T6" fmla="*/ 234 w 234"/>
                <a:gd name="T7" fmla="*/ 135 h 269"/>
                <a:gd name="T8" fmla="*/ 214 w 234"/>
                <a:gd name="T9" fmla="*/ 148 h 269"/>
                <a:gd name="T10" fmla="*/ 204 w 234"/>
                <a:gd name="T11" fmla="*/ 177 h 269"/>
                <a:gd name="T12" fmla="*/ 214 w 234"/>
                <a:gd name="T13" fmla="*/ 194 h 269"/>
                <a:gd name="T14" fmla="*/ 189 w 234"/>
                <a:gd name="T15" fmla="*/ 216 h 269"/>
                <a:gd name="T16" fmla="*/ 172 w 234"/>
                <a:gd name="T17" fmla="*/ 224 h 269"/>
                <a:gd name="T18" fmla="*/ 155 w 234"/>
                <a:gd name="T19" fmla="*/ 218 h 269"/>
                <a:gd name="T20" fmla="*/ 136 w 234"/>
                <a:gd name="T21" fmla="*/ 216 h 269"/>
                <a:gd name="T22" fmla="*/ 131 w 234"/>
                <a:gd name="T23" fmla="*/ 240 h 269"/>
                <a:gd name="T24" fmla="*/ 115 w 234"/>
                <a:gd name="T25" fmla="*/ 256 h 269"/>
                <a:gd name="T26" fmla="*/ 98 w 234"/>
                <a:gd name="T27" fmla="*/ 250 h 269"/>
                <a:gd name="T28" fmla="*/ 74 w 234"/>
                <a:gd name="T29" fmla="*/ 269 h 269"/>
                <a:gd name="T30" fmla="*/ 40 w 234"/>
                <a:gd name="T31" fmla="*/ 262 h 269"/>
                <a:gd name="T32" fmla="*/ 0 w 234"/>
                <a:gd name="T33" fmla="*/ 236 h 269"/>
                <a:gd name="T34" fmla="*/ 27 w 234"/>
                <a:gd name="T35" fmla="*/ 219 h 269"/>
                <a:gd name="T36" fmla="*/ 56 w 234"/>
                <a:gd name="T37" fmla="*/ 155 h 269"/>
                <a:gd name="T38" fmla="*/ 94 w 234"/>
                <a:gd name="T39" fmla="*/ 127 h 269"/>
                <a:gd name="T40" fmla="*/ 82 w 234"/>
                <a:gd name="T41" fmla="*/ 110 h 269"/>
                <a:gd name="T42" fmla="*/ 98 w 234"/>
                <a:gd name="T43" fmla="*/ 58 h 269"/>
                <a:gd name="T44" fmla="*/ 155 w 234"/>
                <a:gd name="T45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4" h="269">
                  <a:moveTo>
                    <a:pt x="155" y="0"/>
                  </a:moveTo>
                  <a:lnTo>
                    <a:pt x="180" y="53"/>
                  </a:lnTo>
                  <a:lnTo>
                    <a:pt x="195" y="57"/>
                  </a:lnTo>
                  <a:lnTo>
                    <a:pt x="234" y="135"/>
                  </a:lnTo>
                  <a:lnTo>
                    <a:pt x="214" y="148"/>
                  </a:lnTo>
                  <a:lnTo>
                    <a:pt x="204" y="177"/>
                  </a:lnTo>
                  <a:lnTo>
                    <a:pt x="214" y="194"/>
                  </a:lnTo>
                  <a:lnTo>
                    <a:pt x="189" y="216"/>
                  </a:lnTo>
                  <a:lnTo>
                    <a:pt x="172" y="224"/>
                  </a:lnTo>
                  <a:lnTo>
                    <a:pt x="155" y="218"/>
                  </a:lnTo>
                  <a:lnTo>
                    <a:pt x="136" y="216"/>
                  </a:lnTo>
                  <a:lnTo>
                    <a:pt x="131" y="240"/>
                  </a:lnTo>
                  <a:lnTo>
                    <a:pt x="115" y="256"/>
                  </a:lnTo>
                  <a:lnTo>
                    <a:pt x="98" y="250"/>
                  </a:lnTo>
                  <a:lnTo>
                    <a:pt x="74" y="269"/>
                  </a:lnTo>
                  <a:lnTo>
                    <a:pt x="40" y="262"/>
                  </a:lnTo>
                  <a:lnTo>
                    <a:pt x="0" y="236"/>
                  </a:lnTo>
                  <a:lnTo>
                    <a:pt x="27" y="219"/>
                  </a:lnTo>
                  <a:lnTo>
                    <a:pt x="56" y="155"/>
                  </a:lnTo>
                  <a:lnTo>
                    <a:pt x="94" y="127"/>
                  </a:lnTo>
                  <a:lnTo>
                    <a:pt x="82" y="110"/>
                  </a:lnTo>
                  <a:lnTo>
                    <a:pt x="98" y="58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279EC8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</p:grpSp>
      <p:grpSp>
        <p:nvGrpSpPr>
          <p:cNvPr id="120" name="Grupp 119"/>
          <p:cNvGrpSpPr>
            <a:grpSpLocks noChangeAspect="1"/>
          </p:cNvGrpSpPr>
          <p:nvPr/>
        </p:nvGrpSpPr>
        <p:grpSpPr>
          <a:xfrm>
            <a:off x="403640" y="1861931"/>
            <a:ext cx="4012761" cy="3663722"/>
            <a:chOff x="-52320" y="53044"/>
            <a:chExt cx="5598168" cy="5111227"/>
          </a:xfrm>
        </p:grpSpPr>
        <p:sp>
          <p:nvSpPr>
            <p:cNvPr id="121" name="TextBox 25"/>
            <p:cNvSpPr txBox="1"/>
            <p:nvPr/>
          </p:nvSpPr>
          <p:spPr>
            <a:xfrm>
              <a:off x="-52320" y="53044"/>
              <a:ext cx="1162233" cy="441293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Älvdalen</a:t>
              </a:r>
            </a:p>
          </p:txBody>
        </p:sp>
        <p:sp>
          <p:nvSpPr>
            <p:cNvPr id="122" name="TextBox 26"/>
            <p:cNvSpPr txBox="1"/>
            <p:nvPr/>
          </p:nvSpPr>
          <p:spPr>
            <a:xfrm>
              <a:off x="455746" y="2017400"/>
              <a:ext cx="1162232" cy="65114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Malung-Sälen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3" name="TextBox 27"/>
            <p:cNvSpPr txBox="1"/>
            <p:nvPr/>
          </p:nvSpPr>
          <p:spPr>
            <a:xfrm>
              <a:off x="1641686" y="2197699"/>
              <a:ext cx="1162233" cy="65114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Mora</a:t>
              </a:r>
            </a:p>
          </p:txBody>
        </p:sp>
        <p:sp>
          <p:nvSpPr>
            <p:cNvPr id="124" name="TextBox 29"/>
            <p:cNvSpPr txBox="1"/>
            <p:nvPr/>
          </p:nvSpPr>
          <p:spPr>
            <a:xfrm>
              <a:off x="3202218" y="1977331"/>
              <a:ext cx="1162233" cy="30518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Rättvik</a:t>
              </a:r>
            </a:p>
          </p:txBody>
        </p:sp>
        <p:sp>
          <p:nvSpPr>
            <p:cNvPr id="125" name="TextBox 31"/>
            <p:cNvSpPr txBox="1"/>
            <p:nvPr/>
          </p:nvSpPr>
          <p:spPr>
            <a:xfrm>
              <a:off x="1781463" y="3536483"/>
              <a:ext cx="1162232" cy="311416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Vansbro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6" name="TextBox 32"/>
            <p:cNvSpPr txBox="1"/>
            <p:nvPr/>
          </p:nvSpPr>
          <p:spPr>
            <a:xfrm>
              <a:off x="2573548" y="3640124"/>
              <a:ext cx="1162233" cy="282519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Gagnef</a:t>
              </a:r>
              <a:endParaRPr lang="en-GB"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7" name="TextBox 33"/>
            <p:cNvSpPr txBox="1"/>
            <p:nvPr/>
          </p:nvSpPr>
          <p:spPr>
            <a:xfrm>
              <a:off x="2451534" y="4300853"/>
              <a:ext cx="1162232" cy="443532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Ludvika</a:t>
              </a:r>
            </a:p>
          </p:txBody>
        </p:sp>
        <p:sp>
          <p:nvSpPr>
            <p:cNvPr id="128" name="TextBox 34"/>
            <p:cNvSpPr txBox="1"/>
            <p:nvPr/>
          </p:nvSpPr>
          <p:spPr>
            <a:xfrm>
              <a:off x="3482027" y="3570655"/>
              <a:ext cx="728906" cy="341098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Bor-länge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9" name="TextBox 36"/>
            <p:cNvSpPr txBox="1"/>
            <p:nvPr/>
          </p:nvSpPr>
          <p:spPr>
            <a:xfrm>
              <a:off x="3732079" y="4002245"/>
              <a:ext cx="813850" cy="301979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Säter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0" name="TextBox 37"/>
            <p:cNvSpPr txBox="1"/>
            <p:nvPr/>
          </p:nvSpPr>
          <p:spPr>
            <a:xfrm>
              <a:off x="3388474" y="4513127"/>
              <a:ext cx="1162233" cy="65114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Smedje-backen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1" name="TextBox 38"/>
            <p:cNvSpPr txBox="1"/>
            <p:nvPr/>
          </p:nvSpPr>
          <p:spPr>
            <a:xfrm>
              <a:off x="4427414" y="3885007"/>
              <a:ext cx="826120" cy="278981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Hede</a:t>
              </a:r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-mora</a:t>
              </a:r>
            </a:p>
          </p:txBody>
        </p:sp>
        <p:sp>
          <p:nvSpPr>
            <p:cNvPr id="132" name="TextBox 39"/>
            <p:cNvSpPr txBox="1"/>
            <p:nvPr/>
          </p:nvSpPr>
          <p:spPr>
            <a:xfrm rot="19047113">
              <a:off x="4728499" y="4324286"/>
              <a:ext cx="817349" cy="248097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Avesta</a:t>
              </a:r>
            </a:p>
          </p:txBody>
        </p:sp>
        <p:sp>
          <p:nvSpPr>
            <p:cNvPr id="134" name="TextBox 28"/>
            <p:cNvSpPr txBox="1"/>
            <p:nvPr/>
          </p:nvSpPr>
          <p:spPr>
            <a:xfrm>
              <a:off x="2472721" y="1430666"/>
              <a:ext cx="1162232" cy="321756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Orsa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5" name="TextBox 30"/>
            <p:cNvSpPr txBox="1"/>
            <p:nvPr/>
          </p:nvSpPr>
          <p:spPr>
            <a:xfrm>
              <a:off x="2562323" y="3019425"/>
              <a:ext cx="1162232" cy="380206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Leksand</a:t>
              </a:r>
            </a:p>
          </p:txBody>
        </p:sp>
        <p:sp>
          <p:nvSpPr>
            <p:cNvPr id="156" name="TextBox 36"/>
            <p:cNvSpPr txBox="1"/>
            <p:nvPr/>
          </p:nvSpPr>
          <p:spPr>
            <a:xfrm>
              <a:off x="4123285" y="2767037"/>
              <a:ext cx="813850" cy="301979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Falun</a:t>
              </a:r>
            </a:p>
          </p:txBody>
        </p:sp>
      </p:grpSp>
      <p:sp>
        <p:nvSpPr>
          <p:cNvPr id="172" name="Rektangel 171"/>
          <p:cNvSpPr/>
          <p:nvPr/>
        </p:nvSpPr>
        <p:spPr>
          <a:xfrm>
            <a:off x="3849038" y="0"/>
            <a:ext cx="5076163" cy="7498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>
                <a:solidFill>
                  <a:schemeClr val="tx1"/>
                </a:solidFill>
                <a:latin typeface="+mj-lt"/>
              </a:rPr>
              <a:t>Dalarna </a:t>
            </a:r>
            <a:r>
              <a:rPr lang="en-US" sz="2000" b="1" err="1">
                <a:solidFill>
                  <a:schemeClr val="tx1"/>
                </a:solidFill>
                <a:latin typeface="+mj-lt"/>
              </a:rPr>
              <a:t>län</a:t>
            </a:r>
            <a:endParaRPr lang="en-US" sz="2000" b="1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en-US" sz="1600" b="1">
                <a:solidFill>
                  <a:schemeClr val="tx1"/>
                </a:solidFill>
                <a:latin typeface="+mj-lt"/>
              </a:rPr>
              <a:t>Kommunbidrag per </a:t>
            </a:r>
            <a:r>
              <a:rPr lang="en-US" sz="1600" b="1" err="1">
                <a:solidFill>
                  <a:schemeClr val="tx1"/>
                </a:solidFill>
                <a:latin typeface="+mj-lt"/>
              </a:rPr>
              <a:t>invånare</a:t>
            </a:r>
            <a:r>
              <a:rPr lang="en-US" sz="1600" b="1">
                <a:solidFill>
                  <a:schemeClr val="tx1"/>
                </a:solidFill>
                <a:latin typeface="+mj-lt"/>
              </a:rPr>
              <a:t> 2018</a:t>
            </a:r>
            <a:endParaRPr lang="sv-SE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1" name="textruta 190"/>
          <p:cNvSpPr txBox="1"/>
          <p:nvPr/>
        </p:nvSpPr>
        <p:spPr>
          <a:xfrm>
            <a:off x="2809189" y="174176"/>
            <a:ext cx="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latin typeface="+mj-lt"/>
              </a:rPr>
              <a:t>kr</a:t>
            </a:r>
            <a:r>
              <a:rPr lang="en-US" sz="1200">
                <a:latin typeface="+mj-lt"/>
              </a:rPr>
              <a:t> per </a:t>
            </a:r>
            <a:r>
              <a:rPr lang="en-US" sz="1200" err="1">
                <a:latin typeface="+mj-lt"/>
              </a:rPr>
              <a:t>invånare</a:t>
            </a:r>
            <a:r>
              <a:rPr lang="en-US" sz="1200">
                <a:latin typeface="+mj-lt"/>
              </a:rPr>
              <a:t> </a:t>
            </a:r>
            <a:r>
              <a:rPr lang="en-US" sz="1200" err="1">
                <a:latin typeface="+mj-lt"/>
              </a:rPr>
              <a:t>år</a:t>
            </a:r>
            <a:r>
              <a:rPr lang="en-US" sz="1200">
                <a:latin typeface="+mj-lt"/>
              </a:rPr>
              <a:t> 2018</a:t>
            </a:r>
            <a:endParaRPr lang="sv-SE" sz="1200">
              <a:latin typeface="+mj-lt"/>
            </a:endParaRPr>
          </a:p>
        </p:txBody>
      </p:sp>
      <p:grpSp>
        <p:nvGrpSpPr>
          <p:cNvPr id="139" name="Grupp 138"/>
          <p:cNvGrpSpPr/>
          <p:nvPr/>
        </p:nvGrpSpPr>
        <p:grpSpPr>
          <a:xfrm>
            <a:off x="3588399" y="4004451"/>
            <a:ext cx="449395" cy="360786"/>
            <a:chOff x="-2008658" y="3068214"/>
            <a:chExt cx="449395" cy="360786"/>
          </a:xfrm>
        </p:grpSpPr>
        <p:sp>
          <p:nvSpPr>
            <p:cNvPr id="140" name="Freeform 7"/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1" name="textruta 140"/>
            <p:cNvSpPr txBox="1"/>
            <p:nvPr/>
          </p:nvSpPr>
          <p:spPr>
            <a:xfrm>
              <a:off x="-1968734" y="3121223"/>
              <a:ext cx="4094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t.v.</a:t>
              </a:r>
            </a:p>
          </p:txBody>
        </p:sp>
      </p:grpSp>
      <p:sp>
        <p:nvSpPr>
          <p:cNvPr id="142" name="Freeform 9"/>
          <p:cNvSpPr>
            <a:spLocks/>
          </p:cNvSpPr>
          <p:nvPr/>
        </p:nvSpPr>
        <p:spPr bwMode="auto">
          <a:xfrm>
            <a:off x="1112277" y="3687025"/>
            <a:ext cx="144177" cy="153952"/>
          </a:xfrm>
          <a:custGeom>
            <a:avLst/>
            <a:gdLst>
              <a:gd name="T0" fmla="*/ 12 w 413"/>
              <a:gd name="T1" fmla="*/ 0 h 441"/>
              <a:gd name="T2" fmla="*/ 108 w 413"/>
              <a:gd name="T3" fmla="*/ 0 h 441"/>
              <a:gd name="T4" fmla="*/ 205 w 413"/>
              <a:gd name="T5" fmla="*/ 155 h 441"/>
              <a:gd name="T6" fmla="*/ 301 w 413"/>
              <a:gd name="T7" fmla="*/ 0 h 441"/>
              <a:gd name="T8" fmla="*/ 399 w 413"/>
              <a:gd name="T9" fmla="*/ 0 h 441"/>
              <a:gd name="T10" fmla="*/ 250 w 413"/>
              <a:gd name="T11" fmla="*/ 212 h 441"/>
              <a:gd name="T12" fmla="*/ 413 w 413"/>
              <a:gd name="T13" fmla="*/ 441 h 441"/>
              <a:gd name="T14" fmla="*/ 315 w 413"/>
              <a:gd name="T15" fmla="*/ 441 h 441"/>
              <a:gd name="T16" fmla="*/ 205 w 413"/>
              <a:gd name="T17" fmla="*/ 268 h 441"/>
              <a:gd name="T18" fmla="*/ 96 w 413"/>
              <a:gd name="T19" fmla="*/ 441 h 441"/>
              <a:gd name="T20" fmla="*/ 0 w 413"/>
              <a:gd name="T21" fmla="*/ 441 h 441"/>
              <a:gd name="T22" fmla="*/ 161 w 413"/>
              <a:gd name="T23" fmla="*/ 212 h 441"/>
              <a:gd name="T24" fmla="*/ 12 w 413"/>
              <a:gd name="T25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13" h="441">
                <a:moveTo>
                  <a:pt x="12" y="0"/>
                </a:moveTo>
                <a:lnTo>
                  <a:pt x="108" y="0"/>
                </a:lnTo>
                <a:lnTo>
                  <a:pt x="205" y="155"/>
                </a:lnTo>
                <a:lnTo>
                  <a:pt x="301" y="0"/>
                </a:lnTo>
                <a:lnTo>
                  <a:pt x="399" y="0"/>
                </a:lnTo>
                <a:lnTo>
                  <a:pt x="250" y="212"/>
                </a:lnTo>
                <a:lnTo>
                  <a:pt x="413" y="441"/>
                </a:lnTo>
                <a:lnTo>
                  <a:pt x="315" y="441"/>
                </a:lnTo>
                <a:lnTo>
                  <a:pt x="205" y="268"/>
                </a:lnTo>
                <a:lnTo>
                  <a:pt x="96" y="441"/>
                </a:lnTo>
                <a:lnTo>
                  <a:pt x="0" y="441"/>
                </a:lnTo>
                <a:lnTo>
                  <a:pt x="161" y="212"/>
                </a:lnTo>
                <a:lnTo>
                  <a:pt x="12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43" name="Freeform 8"/>
          <p:cNvSpPr>
            <a:spLocks noEditPoints="1"/>
          </p:cNvSpPr>
          <p:nvPr/>
        </p:nvSpPr>
        <p:spPr bwMode="auto">
          <a:xfrm>
            <a:off x="2585784" y="3082701"/>
            <a:ext cx="113806" cy="209459"/>
          </a:xfrm>
          <a:custGeom>
            <a:avLst/>
            <a:gdLst>
              <a:gd name="T0" fmla="*/ 98 w 326"/>
              <a:gd name="T1" fmla="*/ 529 h 600"/>
              <a:gd name="T2" fmla="*/ 174 w 326"/>
              <a:gd name="T3" fmla="*/ 529 h 600"/>
              <a:gd name="T4" fmla="*/ 174 w 326"/>
              <a:gd name="T5" fmla="*/ 600 h 600"/>
              <a:gd name="T6" fmla="*/ 98 w 326"/>
              <a:gd name="T7" fmla="*/ 600 h 600"/>
              <a:gd name="T8" fmla="*/ 98 w 326"/>
              <a:gd name="T9" fmla="*/ 529 h 600"/>
              <a:gd name="T10" fmla="*/ 170 w 326"/>
              <a:gd name="T11" fmla="*/ 0 h 600"/>
              <a:gd name="T12" fmla="*/ 209 w 326"/>
              <a:gd name="T13" fmla="*/ 3 h 600"/>
              <a:gd name="T14" fmla="*/ 245 w 326"/>
              <a:gd name="T15" fmla="*/ 16 h 600"/>
              <a:gd name="T16" fmla="*/ 278 w 326"/>
              <a:gd name="T17" fmla="*/ 37 h 600"/>
              <a:gd name="T18" fmla="*/ 300 w 326"/>
              <a:gd name="T19" fmla="*/ 58 h 600"/>
              <a:gd name="T20" fmla="*/ 316 w 326"/>
              <a:gd name="T21" fmla="*/ 83 h 600"/>
              <a:gd name="T22" fmla="*/ 324 w 326"/>
              <a:gd name="T23" fmla="*/ 108 h 600"/>
              <a:gd name="T24" fmla="*/ 326 w 326"/>
              <a:gd name="T25" fmla="*/ 137 h 600"/>
              <a:gd name="T26" fmla="*/ 324 w 326"/>
              <a:gd name="T27" fmla="*/ 168 h 600"/>
              <a:gd name="T28" fmla="*/ 316 w 326"/>
              <a:gd name="T29" fmla="*/ 195 h 600"/>
              <a:gd name="T30" fmla="*/ 303 w 326"/>
              <a:gd name="T31" fmla="*/ 220 h 600"/>
              <a:gd name="T32" fmla="*/ 289 w 326"/>
              <a:gd name="T33" fmla="*/ 234 h 600"/>
              <a:gd name="T34" fmla="*/ 271 w 326"/>
              <a:gd name="T35" fmla="*/ 252 h 600"/>
              <a:gd name="T36" fmla="*/ 248 w 326"/>
              <a:gd name="T37" fmla="*/ 270 h 600"/>
              <a:gd name="T38" fmla="*/ 222 w 326"/>
              <a:gd name="T39" fmla="*/ 289 h 600"/>
              <a:gd name="T40" fmla="*/ 202 w 326"/>
              <a:gd name="T41" fmla="*/ 305 h 600"/>
              <a:gd name="T42" fmla="*/ 190 w 326"/>
              <a:gd name="T43" fmla="*/ 319 h 600"/>
              <a:gd name="T44" fmla="*/ 176 w 326"/>
              <a:gd name="T45" fmla="*/ 341 h 600"/>
              <a:gd name="T46" fmla="*/ 168 w 326"/>
              <a:gd name="T47" fmla="*/ 364 h 600"/>
              <a:gd name="T48" fmla="*/ 165 w 326"/>
              <a:gd name="T49" fmla="*/ 390 h 600"/>
              <a:gd name="T50" fmla="*/ 165 w 326"/>
              <a:gd name="T51" fmla="*/ 438 h 600"/>
              <a:gd name="T52" fmla="*/ 106 w 326"/>
              <a:gd name="T53" fmla="*/ 438 h 600"/>
              <a:gd name="T54" fmla="*/ 106 w 326"/>
              <a:gd name="T55" fmla="*/ 390 h 600"/>
              <a:gd name="T56" fmla="*/ 108 w 326"/>
              <a:gd name="T57" fmla="*/ 353 h 600"/>
              <a:gd name="T58" fmla="*/ 117 w 326"/>
              <a:gd name="T59" fmla="*/ 321 h 600"/>
              <a:gd name="T60" fmla="*/ 129 w 326"/>
              <a:gd name="T61" fmla="*/ 295 h 600"/>
              <a:gd name="T62" fmla="*/ 151 w 326"/>
              <a:gd name="T63" fmla="*/ 271 h 600"/>
              <a:gd name="T64" fmla="*/ 183 w 326"/>
              <a:gd name="T65" fmla="*/ 247 h 600"/>
              <a:gd name="T66" fmla="*/ 209 w 326"/>
              <a:gd name="T67" fmla="*/ 229 h 600"/>
              <a:gd name="T68" fmla="*/ 227 w 326"/>
              <a:gd name="T69" fmla="*/ 215 h 600"/>
              <a:gd name="T70" fmla="*/ 239 w 326"/>
              <a:gd name="T71" fmla="*/ 202 h 600"/>
              <a:gd name="T72" fmla="*/ 252 w 326"/>
              <a:gd name="T73" fmla="*/ 184 h 600"/>
              <a:gd name="T74" fmla="*/ 261 w 326"/>
              <a:gd name="T75" fmla="*/ 163 h 600"/>
              <a:gd name="T76" fmla="*/ 262 w 326"/>
              <a:gd name="T77" fmla="*/ 137 h 600"/>
              <a:gd name="T78" fmla="*/ 259 w 326"/>
              <a:gd name="T79" fmla="*/ 115 h 600"/>
              <a:gd name="T80" fmla="*/ 248 w 326"/>
              <a:gd name="T81" fmla="*/ 96 h 600"/>
              <a:gd name="T82" fmla="*/ 232 w 326"/>
              <a:gd name="T83" fmla="*/ 80 h 600"/>
              <a:gd name="T84" fmla="*/ 213 w 326"/>
              <a:gd name="T85" fmla="*/ 67 h 600"/>
              <a:gd name="T86" fmla="*/ 193 w 326"/>
              <a:gd name="T87" fmla="*/ 60 h 600"/>
              <a:gd name="T88" fmla="*/ 170 w 326"/>
              <a:gd name="T89" fmla="*/ 58 h 600"/>
              <a:gd name="T90" fmla="*/ 140 w 326"/>
              <a:gd name="T91" fmla="*/ 62 h 600"/>
              <a:gd name="T92" fmla="*/ 113 w 326"/>
              <a:gd name="T93" fmla="*/ 71 h 600"/>
              <a:gd name="T94" fmla="*/ 90 w 326"/>
              <a:gd name="T95" fmla="*/ 87 h 600"/>
              <a:gd name="T96" fmla="*/ 73 w 326"/>
              <a:gd name="T97" fmla="*/ 106 h 600"/>
              <a:gd name="T98" fmla="*/ 62 w 326"/>
              <a:gd name="T99" fmla="*/ 133 h 600"/>
              <a:gd name="T100" fmla="*/ 59 w 326"/>
              <a:gd name="T101" fmla="*/ 163 h 600"/>
              <a:gd name="T102" fmla="*/ 0 w 326"/>
              <a:gd name="T103" fmla="*/ 163 h 600"/>
              <a:gd name="T104" fmla="*/ 4 w 326"/>
              <a:gd name="T105" fmla="*/ 128 h 600"/>
              <a:gd name="T106" fmla="*/ 12 w 326"/>
              <a:gd name="T107" fmla="*/ 97 h 600"/>
              <a:gd name="T108" fmla="*/ 28 w 326"/>
              <a:gd name="T109" fmla="*/ 69 h 600"/>
              <a:gd name="T110" fmla="*/ 50 w 326"/>
              <a:gd name="T111" fmla="*/ 44 h 600"/>
              <a:gd name="T112" fmla="*/ 74 w 326"/>
              <a:gd name="T113" fmla="*/ 25 h 600"/>
              <a:gd name="T114" fmla="*/ 103 w 326"/>
              <a:gd name="T115" fmla="*/ 10 h 600"/>
              <a:gd name="T116" fmla="*/ 135 w 326"/>
              <a:gd name="T117" fmla="*/ 2 h 600"/>
              <a:gd name="T118" fmla="*/ 170 w 326"/>
              <a:gd name="T119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6" h="600">
                <a:moveTo>
                  <a:pt x="98" y="529"/>
                </a:moveTo>
                <a:lnTo>
                  <a:pt x="174" y="529"/>
                </a:lnTo>
                <a:lnTo>
                  <a:pt x="174" y="600"/>
                </a:lnTo>
                <a:lnTo>
                  <a:pt x="98" y="600"/>
                </a:lnTo>
                <a:lnTo>
                  <a:pt x="98" y="529"/>
                </a:lnTo>
                <a:close/>
                <a:moveTo>
                  <a:pt x="170" y="0"/>
                </a:moveTo>
                <a:lnTo>
                  <a:pt x="209" y="3"/>
                </a:lnTo>
                <a:lnTo>
                  <a:pt x="245" y="16"/>
                </a:lnTo>
                <a:lnTo>
                  <a:pt x="278" y="37"/>
                </a:lnTo>
                <a:lnTo>
                  <a:pt x="300" y="58"/>
                </a:lnTo>
                <a:lnTo>
                  <a:pt x="316" y="83"/>
                </a:lnTo>
                <a:lnTo>
                  <a:pt x="324" y="108"/>
                </a:lnTo>
                <a:lnTo>
                  <a:pt x="326" y="137"/>
                </a:lnTo>
                <a:lnTo>
                  <a:pt x="324" y="168"/>
                </a:lnTo>
                <a:lnTo>
                  <a:pt x="316" y="195"/>
                </a:lnTo>
                <a:lnTo>
                  <a:pt x="303" y="220"/>
                </a:lnTo>
                <a:lnTo>
                  <a:pt x="289" y="234"/>
                </a:lnTo>
                <a:lnTo>
                  <a:pt x="271" y="252"/>
                </a:lnTo>
                <a:lnTo>
                  <a:pt x="248" y="270"/>
                </a:lnTo>
                <a:lnTo>
                  <a:pt x="222" y="289"/>
                </a:lnTo>
                <a:lnTo>
                  <a:pt x="202" y="305"/>
                </a:lnTo>
                <a:lnTo>
                  <a:pt x="190" y="319"/>
                </a:lnTo>
                <a:lnTo>
                  <a:pt x="176" y="341"/>
                </a:lnTo>
                <a:lnTo>
                  <a:pt x="168" y="364"/>
                </a:lnTo>
                <a:lnTo>
                  <a:pt x="165" y="390"/>
                </a:lnTo>
                <a:lnTo>
                  <a:pt x="165" y="438"/>
                </a:lnTo>
                <a:lnTo>
                  <a:pt x="106" y="438"/>
                </a:lnTo>
                <a:lnTo>
                  <a:pt x="106" y="390"/>
                </a:lnTo>
                <a:lnTo>
                  <a:pt x="108" y="353"/>
                </a:lnTo>
                <a:lnTo>
                  <a:pt x="117" y="321"/>
                </a:lnTo>
                <a:lnTo>
                  <a:pt x="129" y="295"/>
                </a:lnTo>
                <a:lnTo>
                  <a:pt x="151" y="271"/>
                </a:lnTo>
                <a:lnTo>
                  <a:pt x="183" y="247"/>
                </a:lnTo>
                <a:lnTo>
                  <a:pt x="209" y="229"/>
                </a:lnTo>
                <a:lnTo>
                  <a:pt x="227" y="215"/>
                </a:lnTo>
                <a:lnTo>
                  <a:pt x="239" y="202"/>
                </a:lnTo>
                <a:lnTo>
                  <a:pt x="252" y="184"/>
                </a:lnTo>
                <a:lnTo>
                  <a:pt x="261" y="163"/>
                </a:lnTo>
                <a:lnTo>
                  <a:pt x="262" y="137"/>
                </a:lnTo>
                <a:lnTo>
                  <a:pt x="259" y="115"/>
                </a:lnTo>
                <a:lnTo>
                  <a:pt x="248" y="96"/>
                </a:lnTo>
                <a:lnTo>
                  <a:pt x="232" y="80"/>
                </a:lnTo>
                <a:lnTo>
                  <a:pt x="213" y="67"/>
                </a:lnTo>
                <a:lnTo>
                  <a:pt x="193" y="60"/>
                </a:lnTo>
                <a:lnTo>
                  <a:pt x="170" y="58"/>
                </a:lnTo>
                <a:lnTo>
                  <a:pt x="140" y="62"/>
                </a:lnTo>
                <a:lnTo>
                  <a:pt x="113" y="71"/>
                </a:lnTo>
                <a:lnTo>
                  <a:pt x="90" y="87"/>
                </a:lnTo>
                <a:lnTo>
                  <a:pt x="73" y="106"/>
                </a:lnTo>
                <a:lnTo>
                  <a:pt x="62" y="133"/>
                </a:lnTo>
                <a:lnTo>
                  <a:pt x="59" y="163"/>
                </a:lnTo>
                <a:lnTo>
                  <a:pt x="0" y="163"/>
                </a:lnTo>
                <a:lnTo>
                  <a:pt x="4" y="128"/>
                </a:lnTo>
                <a:lnTo>
                  <a:pt x="12" y="97"/>
                </a:lnTo>
                <a:lnTo>
                  <a:pt x="28" y="69"/>
                </a:lnTo>
                <a:lnTo>
                  <a:pt x="50" y="44"/>
                </a:lnTo>
                <a:lnTo>
                  <a:pt x="74" y="25"/>
                </a:lnTo>
                <a:lnTo>
                  <a:pt x="103" y="10"/>
                </a:lnTo>
                <a:lnTo>
                  <a:pt x="135" y="2"/>
                </a:lnTo>
                <a:lnTo>
                  <a:pt x="170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44" name="Freeform 9"/>
          <p:cNvSpPr>
            <a:spLocks/>
          </p:cNvSpPr>
          <p:nvPr/>
        </p:nvSpPr>
        <p:spPr bwMode="auto">
          <a:xfrm>
            <a:off x="2054100" y="4571321"/>
            <a:ext cx="144177" cy="153952"/>
          </a:xfrm>
          <a:custGeom>
            <a:avLst/>
            <a:gdLst>
              <a:gd name="T0" fmla="*/ 12 w 413"/>
              <a:gd name="T1" fmla="*/ 0 h 441"/>
              <a:gd name="T2" fmla="*/ 108 w 413"/>
              <a:gd name="T3" fmla="*/ 0 h 441"/>
              <a:gd name="T4" fmla="*/ 205 w 413"/>
              <a:gd name="T5" fmla="*/ 155 h 441"/>
              <a:gd name="T6" fmla="*/ 301 w 413"/>
              <a:gd name="T7" fmla="*/ 0 h 441"/>
              <a:gd name="T8" fmla="*/ 399 w 413"/>
              <a:gd name="T9" fmla="*/ 0 h 441"/>
              <a:gd name="T10" fmla="*/ 250 w 413"/>
              <a:gd name="T11" fmla="*/ 212 h 441"/>
              <a:gd name="T12" fmla="*/ 413 w 413"/>
              <a:gd name="T13" fmla="*/ 441 h 441"/>
              <a:gd name="T14" fmla="*/ 315 w 413"/>
              <a:gd name="T15" fmla="*/ 441 h 441"/>
              <a:gd name="T16" fmla="*/ 205 w 413"/>
              <a:gd name="T17" fmla="*/ 268 h 441"/>
              <a:gd name="T18" fmla="*/ 96 w 413"/>
              <a:gd name="T19" fmla="*/ 441 h 441"/>
              <a:gd name="T20" fmla="*/ 0 w 413"/>
              <a:gd name="T21" fmla="*/ 441 h 441"/>
              <a:gd name="T22" fmla="*/ 161 w 413"/>
              <a:gd name="T23" fmla="*/ 212 h 441"/>
              <a:gd name="T24" fmla="*/ 12 w 413"/>
              <a:gd name="T25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13" h="441">
                <a:moveTo>
                  <a:pt x="12" y="0"/>
                </a:moveTo>
                <a:lnTo>
                  <a:pt x="108" y="0"/>
                </a:lnTo>
                <a:lnTo>
                  <a:pt x="205" y="155"/>
                </a:lnTo>
                <a:lnTo>
                  <a:pt x="301" y="0"/>
                </a:lnTo>
                <a:lnTo>
                  <a:pt x="399" y="0"/>
                </a:lnTo>
                <a:lnTo>
                  <a:pt x="250" y="212"/>
                </a:lnTo>
                <a:lnTo>
                  <a:pt x="413" y="441"/>
                </a:lnTo>
                <a:lnTo>
                  <a:pt x="315" y="441"/>
                </a:lnTo>
                <a:lnTo>
                  <a:pt x="205" y="268"/>
                </a:lnTo>
                <a:lnTo>
                  <a:pt x="96" y="441"/>
                </a:lnTo>
                <a:lnTo>
                  <a:pt x="0" y="441"/>
                </a:lnTo>
                <a:lnTo>
                  <a:pt x="161" y="212"/>
                </a:lnTo>
                <a:lnTo>
                  <a:pt x="12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145" name="Grupp 144"/>
          <p:cNvGrpSpPr/>
          <p:nvPr/>
        </p:nvGrpSpPr>
        <p:grpSpPr>
          <a:xfrm>
            <a:off x="127614" y="146186"/>
            <a:ext cx="2678943" cy="672204"/>
            <a:chOff x="127614" y="146186"/>
            <a:chExt cx="2678943" cy="672204"/>
          </a:xfrm>
        </p:grpSpPr>
        <p:grpSp>
          <p:nvGrpSpPr>
            <p:cNvPr id="146" name="Grupp 145"/>
            <p:cNvGrpSpPr/>
            <p:nvPr/>
          </p:nvGrpSpPr>
          <p:grpSpPr>
            <a:xfrm>
              <a:off x="312135" y="146186"/>
              <a:ext cx="2494422" cy="672204"/>
              <a:chOff x="312135" y="146186"/>
              <a:chExt cx="2494422" cy="672204"/>
            </a:xfrm>
          </p:grpSpPr>
          <p:sp>
            <p:nvSpPr>
              <p:cNvPr id="148" name="Rounded Rectangle 15"/>
              <p:cNvSpPr/>
              <p:nvPr/>
            </p:nvSpPr>
            <p:spPr>
              <a:xfrm rot="16200000">
                <a:off x="312135" y="146187"/>
                <a:ext cx="216000" cy="216000"/>
              </a:xfrm>
              <a:prstGeom prst="roundRect">
                <a:avLst/>
              </a:prstGeom>
              <a:solidFill>
                <a:srgbClr val="E132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9" name="Rounded Rectangle 537"/>
              <p:cNvSpPr/>
              <p:nvPr/>
            </p:nvSpPr>
            <p:spPr>
              <a:xfrm rot="16200000">
                <a:off x="616116" y="146187"/>
                <a:ext cx="216000" cy="216000"/>
              </a:xfrm>
              <a:prstGeom prst="roundRect">
                <a:avLst/>
              </a:prstGeom>
              <a:solidFill>
                <a:srgbClr val="FF6C5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0" name="Rounded Rectangle 609"/>
              <p:cNvSpPr/>
              <p:nvPr/>
            </p:nvSpPr>
            <p:spPr>
              <a:xfrm rot="16200000">
                <a:off x="920097" y="146186"/>
                <a:ext cx="216000" cy="216000"/>
              </a:xfrm>
              <a:prstGeom prst="roundRect">
                <a:avLst/>
              </a:prstGeom>
              <a:solidFill>
                <a:srgbClr val="FFCA8A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1" name="Rounded Rectangle 610"/>
              <p:cNvSpPr/>
              <p:nvPr/>
            </p:nvSpPr>
            <p:spPr>
              <a:xfrm rot="16200000">
                <a:off x="1224078" y="146186"/>
                <a:ext cx="216000" cy="216000"/>
              </a:xfrm>
              <a:prstGeom prst="roundRect">
                <a:avLst/>
              </a:prstGeom>
              <a:solidFill>
                <a:srgbClr val="FFF3B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3" name="Rounded Rectangle 611"/>
              <p:cNvSpPr/>
              <p:nvPr/>
            </p:nvSpPr>
            <p:spPr>
              <a:xfrm rot="16200000">
                <a:off x="1528059" y="146186"/>
                <a:ext cx="216000" cy="216000"/>
              </a:xfrm>
              <a:prstGeom prst="roundRect">
                <a:avLst/>
              </a:prstGeom>
              <a:solidFill>
                <a:srgbClr val="E4FF8D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4" name="Rounded Rectangle 611"/>
              <p:cNvSpPr/>
              <p:nvPr/>
            </p:nvSpPr>
            <p:spPr>
              <a:xfrm rot="16200000">
                <a:off x="1832040" y="146186"/>
                <a:ext cx="216000" cy="216000"/>
              </a:xfrm>
              <a:prstGeom prst="roundRect">
                <a:avLst/>
              </a:prstGeom>
              <a:solidFill>
                <a:srgbClr val="91D8A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5" name="Rounded Rectangle 611"/>
              <p:cNvSpPr/>
              <p:nvPr/>
            </p:nvSpPr>
            <p:spPr>
              <a:xfrm rot="16200000">
                <a:off x="2136021" y="146186"/>
                <a:ext cx="216000" cy="216000"/>
              </a:xfrm>
              <a:prstGeom prst="roundRect">
                <a:avLst/>
              </a:prstGeom>
              <a:solidFill>
                <a:srgbClr val="279EC8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7" name="Rounded Rectangle 611"/>
              <p:cNvSpPr/>
              <p:nvPr/>
            </p:nvSpPr>
            <p:spPr>
              <a:xfrm rot="16200000">
                <a:off x="2439999" y="146186"/>
                <a:ext cx="216000" cy="216000"/>
              </a:xfrm>
              <a:prstGeom prst="roundRect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71" name="textruta 2"/>
              <p:cNvSpPr txBox="1"/>
              <p:nvPr/>
            </p:nvSpPr>
            <p:spPr>
              <a:xfrm>
                <a:off x="2316021" y="356725"/>
                <a:ext cx="49053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inget bidrag</a:t>
                </a:r>
              </a:p>
            </p:txBody>
          </p:sp>
          <p:sp>
            <p:nvSpPr>
              <p:cNvPr id="245" name="textruta 622"/>
              <p:cNvSpPr txBox="1"/>
              <p:nvPr/>
            </p:nvSpPr>
            <p:spPr>
              <a:xfrm>
                <a:off x="2032943" y="356725"/>
                <a:ext cx="42928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0,01 till 0,99</a:t>
                </a:r>
              </a:p>
            </p:txBody>
          </p:sp>
          <p:sp>
            <p:nvSpPr>
              <p:cNvPr id="246" name="textruta 623"/>
              <p:cNvSpPr txBox="1"/>
              <p:nvPr/>
            </p:nvSpPr>
            <p:spPr>
              <a:xfrm>
                <a:off x="1727493" y="356725"/>
                <a:ext cx="42858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1,00till 1,99</a:t>
                </a:r>
              </a:p>
            </p:txBody>
          </p:sp>
          <p:sp>
            <p:nvSpPr>
              <p:cNvPr id="247" name="textruta 624"/>
              <p:cNvSpPr txBox="1"/>
              <p:nvPr/>
            </p:nvSpPr>
            <p:spPr>
              <a:xfrm>
                <a:off x="1435665" y="356725"/>
                <a:ext cx="40609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2,00till 2,99</a:t>
                </a:r>
              </a:p>
            </p:txBody>
          </p:sp>
          <p:sp>
            <p:nvSpPr>
              <p:cNvPr id="248" name="textruta 625"/>
              <p:cNvSpPr txBox="1"/>
              <p:nvPr/>
            </p:nvSpPr>
            <p:spPr>
              <a:xfrm>
                <a:off x="1127151" y="356725"/>
                <a:ext cx="420513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3,00till 3,99</a:t>
                </a:r>
              </a:p>
            </p:txBody>
          </p:sp>
          <p:sp>
            <p:nvSpPr>
              <p:cNvPr id="249" name="textruta 626"/>
              <p:cNvSpPr txBox="1"/>
              <p:nvPr/>
            </p:nvSpPr>
            <p:spPr>
              <a:xfrm>
                <a:off x="837306" y="356725"/>
                <a:ext cx="40372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4,00till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4,99</a:t>
                </a:r>
              </a:p>
            </p:txBody>
          </p:sp>
          <p:sp>
            <p:nvSpPr>
              <p:cNvPr id="250" name="textruta 627"/>
              <p:cNvSpPr txBox="1"/>
              <p:nvPr/>
            </p:nvSpPr>
            <p:spPr>
              <a:xfrm>
                <a:off x="501059" y="356725"/>
                <a:ext cx="45290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5,00 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5,99</a:t>
                </a:r>
              </a:p>
            </p:txBody>
          </p:sp>
        </p:grpSp>
        <p:sp>
          <p:nvSpPr>
            <p:cNvPr id="147" name="textruta 628"/>
            <p:cNvSpPr txBox="1"/>
            <p:nvPr/>
          </p:nvSpPr>
          <p:spPr>
            <a:xfrm>
              <a:off x="127614" y="356725"/>
              <a:ext cx="576596" cy="46166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6,00 och</a:t>
              </a:r>
              <a:r>
                <a:rPr lang="sv-SE" sz="800" spc="-40" baseline="0">
                  <a:latin typeface="+mj-lt"/>
                </a:rPr>
                <a:t> uppåt</a:t>
              </a:r>
              <a:endParaRPr lang="sv-SE" sz="800" spc="-40">
                <a:latin typeface="+mj-lt"/>
              </a:endParaRPr>
            </a:p>
          </p:txBody>
        </p:sp>
      </p:grpSp>
      <p:sp>
        <p:nvSpPr>
          <p:cNvPr id="251" name="Freeform 13"/>
          <p:cNvSpPr>
            <a:spLocks noEditPoints="1"/>
          </p:cNvSpPr>
          <p:nvPr/>
        </p:nvSpPr>
        <p:spPr bwMode="auto">
          <a:xfrm>
            <a:off x="3155110" y="4632147"/>
            <a:ext cx="116921" cy="121133"/>
          </a:xfrm>
          <a:custGeom>
            <a:avLst/>
            <a:gdLst>
              <a:gd name="T0" fmla="*/ 133 w 583"/>
              <a:gd name="T1" fmla="*/ 323 h 604"/>
              <a:gd name="T2" fmla="*/ 133 w 583"/>
              <a:gd name="T3" fmla="*/ 563 h 604"/>
              <a:gd name="T4" fmla="*/ 454 w 583"/>
              <a:gd name="T5" fmla="*/ 563 h 604"/>
              <a:gd name="T6" fmla="*/ 454 w 583"/>
              <a:gd name="T7" fmla="*/ 323 h 604"/>
              <a:gd name="T8" fmla="*/ 133 w 583"/>
              <a:gd name="T9" fmla="*/ 323 h 604"/>
              <a:gd name="T10" fmla="*/ 292 w 583"/>
              <a:gd name="T11" fmla="*/ 66 h 604"/>
              <a:gd name="T12" fmla="*/ 103 w 583"/>
              <a:gd name="T13" fmla="*/ 275 h 604"/>
              <a:gd name="T14" fmla="*/ 482 w 583"/>
              <a:gd name="T15" fmla="*/ 275 h 604"/>
              <a:gd name="T16" fmla="*/ 292 w 583"/>
              <a:gd name="T17" fmla="*/ 66 h 604"/>
              <a:gd name="T18" fmla="*/ 292 w 583"/>
              <a:gd name="T19" fmla="*/ 0 h 604"/>
              <a:gd name="T20" fmla="*/ 583 w 583"/>
              <a:gd name="T21" fmla="*/ 323 h 604"/>
              <a:gd name="T22" fmla="*/ 493 w 583"/>
              <a:gd name="T23" fmla="*/ 323 h 604"/>
              <a:gd name="T24" fmla="*/ 493 w 583"/>
              <a:gd name="T25" fmla="*/ 604 h 604"/>
              <a:gd name="T26" fmla="*/ 94 w 583"/>
              <a:gd name="T27" fmla="*/ 604 h 604"/>
              <a:gd name="T28" fmla="*/ 94 w 583"/>
              <a:gd name="T29" fmla="*/ 323 h 604"/>
              <a:gd name="T30" fmla="*/ 0 w 583"/>
              <a:gd name="T31" fmla="*/ 323 h 604"/>
              <a:gd name="T32" fmla="*/ 292 w 583"/>
              <a:gd name="T33" fmla="*/ 0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83" h="604">
                <a:moveTo>
                  <a:pt x="133" y="323"/>
                </a:moveTo>
                <a:lnTo>
                  <a:pt x="133" y="563"/>
                </a:lnTo>
                <a:lnTo>
                  <a:pt x="454" y="563"/>
                </a:lnTo>
                <a:lnTo>
                  <a:pt x="454" y="323"/>
                </a:lnTo>
                <a:lnTo>
                  <a:pt x="133" y="323"/>
                </a:lnTo>
                <a:close/>
                <a:moveTo>
                  <a:pt x="292" y="66"/>
                </a:moveTo>
                <a:lnTo>
                  <a:pt x="103" y="275"/>
                </a:lnTo>
                <a:lnTo>
                  <a:pt x="482" y="275"/>
                </a:lnTo>
                <a:lnTo>
                  <a:pt x="292" y="66"/>
                </a:lnTo>
                <a:close/>
                <a:moveTo>
                  <a:pt x="292" y="0"/>
                </a:moveTo>
                <a:lnTo>
                  <a:pt x="583" y="323"/>
                </a:lnTo>
                <a:lnTo>
                  <a:pt x="493" y="323"/>
                </a:lnTo>
                <a:lnTo>
                  <a:pt x="493" y="604"/>
                </a:lnTo>
                <a:lnTo>
                  <a:pt x="94" y="604"/>
                </a:lnTo>
                <a:lnTo>
                  <a:pt x="94" y="323"/>
                </a:lnTo>
                <a:lnTo>
                  <a:pt x="0" y="323"/>
                </a:lnTo>
                <a:lnTo>
                  <a:pt x="292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173" name="Grupp 172"/>
          <p:cNvGrpSpPr/>
          <p:nvPr/>
        </p:nvGrpSpPr>
        <p:grpSpPr>
          <a:xfrm>
            <a:off x="6660232" y="908720"/>
            <a:ext cx="1342800" cy="4608512"/>
            <a:chOff x="6642000" y="908720"/>
            <a:chExt cx="1342800" cy="4608512"/>
          </a:xfrm>
        </p:grpSpPr>
        <p:cxnSp>
          <p:nvCxnSpPr>
            <p:cNvPr id="174" name="Rak koppling 173"/>
            <p:cNvCxnSpPr/>
            <p:nvPr/>
          </p:nvCxnSpPr>
          <p:spPr>
            <a:xfrm>
              <a:off x="66420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Rak koppling 174"/>
            <p:cNvCxnSpPr/>
            <p:nvPr/>
          </p:nvCxnSpPr>
          <p:spPr>
            <a:xfrm>
              <a:off x="79848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8" name="Grupp 177"/>
          <p:cNvGrpSpPr/>
          <p:nvPr/>
        </p:nvGrpSpPr>
        <p:grpSpPr>
          <a:xfrm>
            <a:off x="5059839" y="908720"/>
            <a:ext cx="3909233" cy="4773932"/>
            <a:chOff x="5059839" y="908720"/>
            <a:chExt cx="3909233" cy="4773932"/>
          </a:xfrm>
        </p:grpSpPr>
        <p:cxnSp>
          <p:nvCxnSpPr>
            <p:cNvPr id="179" name="Rak koppling 178"/>
            <p:cNvCxnSpPr/>
            <p:nvPr/>
          </p:nvCxnSpPr>
          <p:spPr>
            <a:xfrm>
              <a:off x="5292080" y="908720"/>
              <a:ext cx="0" cy="460851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textruta 179"/>
            <p:cNvSpPr txBox="1"/>
            <p:nvPr/>
          </p:nvSpPr>
          <p:spPr>
            <a:xfrm>
              <a:off x="5059839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0,00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81" name="textruta 180"/>
            <p:cNvSpPr txBox="1"/>
            <p:nvPr/>
          </p:nvSpPr>
          <p:spPr>
            <a:xfrm>
              <a:off x="6406198" y="5445224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3,00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82" name="textruta 181"/>
            <p:cNvSpPr txBox="1"/>
            <p:nvPr/>
          </p:nvSpPr>
          <p:spPr>
            <a:xfrm>
              <a:off x="7748998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6,00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83" name="textruta 182"/>
            <p:cNvSpPr txBox="1"/>
            <p:nvPr/>
          </p:nvSpPr>
          <p:spPr>
            <a:xfrm>
              <a:off x="8112542" y="5451820"/>
              <a:ext cx="8565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latin typeface="+mj-lt"/>
                </a:rPr>
                <a:t>kr per inv</a:t>
              </a:r>
              <a:endParaRPr lang="sv-SE" sz="900" b="1">
                <a:latin typeface="+mj-lt"/>
              </a:endParaRPr>
            </a:p>
          </p:txBody>
        </p:sp>
      </p:grpSp>
      <p:grpSp>
        <p:nvGrpSpPr>
          <p:cNvPr id="184" name="Grupp 183"/>
          <p:cNvGrpSpPr/>
          <p:nvPr/>
        </p:nvGrpSpPr>
        <p:grpSpPr>
          <a:xfrm>
            <a:off x="8052471" y="908720"/>
            <a:ext cx="826345" cy="425982"/>
            <a:chOff x="8052471" y="908720"/>
            <a:chExt cx="826345" cy="425982"/>
          </a:xfrm>
        </p:grpSpPr>
        <p:sp>
          <p:nvSpPr>
            <p:cNvPr id="185" name="Rounded Rectangle 15"/>
            <p:cNvSpPr/>
            <p:nvPr/>
          </p:nvSpPr>
          <p:spPr>
            <a:xfrm rot="16200000">
              <a:off x="8236992" y="908720"/>
              <a:ext cx="216000" cy="2160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86" name="Rounded Rectangle 537"/>
            <p:cNvSpPr/>
            <p:nvPr/>
          </p:nvSpPr>
          <p:spPr>
            <a:xfrm rot="16200000">
              <a:off x="8540973" y="908720"/>
              <a:ext cx="216000" cy="216000"/>
            </a:xfrm>
            <a:prstGeom prst="roundRect">
              <a:avLst/>
            </a:prstGeom>
            <a:solidFill>
              <a:srgbClr val="7B97A7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87" name="textruta 627"/>
            <p:cNvSpPr txBox="1"/>
            <p:nvPr/>
          </p:nvSpPr>
          <p:spPr>
            <a:xfrm>
              <a:off x="8425916" y="1119258"/>
              <a:ext cx="452900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2018</a:t>
              </a:r>
            </a:p>
          </p:txBody>
        </p:sp>
        <p:sp>
          <p:nvSpPr>
            <p:cNvPr id="188" name="textruta 628"/>
            <p:cNvSpPr txBox="1"/>
            <p:nvPr/>
          </p:nvSpPr>
          <p:spPr>
            <a:xfrm>
              <a:off x="8052471" y="1119258"/>
              <a:ext cx="576596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2015</a:t>
              </a:r>
            </a:p>
          </p:txBody>
        </p:sp>
      </p:grpSp>
      <p:grpSp>
        <p:nvGrpSpPr>
          <p:cNvPr id="133" name="Grupp 235">
            <a:extLst>
              <a:ext uri="{FF2B5EF4-FFF2-40B4-BE49-F238E27FC236}">
                <a16:creationId xmlns:a16="http://schemas.microsoft.com/office/drawing/2014/main" id="{BCA97E51-7DB0-4524-AACD-D9214616E5FB}"/>
              </a:ext>
            </a:extLst>
          </p:cNvPr>
          <p:cNvGrpSpPr/>
          <p:nvPr/>
        </p:nvGrpSpPr>
        <p:grpSpPr>
          <a:xfrm>
            <a:off x="2998464" y="4609885"/>
            <a:ext cx="197378" cy="253916"/>
            <a:chOff x="-2009136" y="3022603"/>
            <a:chExt cx="280131" cy="360371"/>
          </a:xfrm>
        </p:grpSpPr>
        <p:sp>
          <p:nvSpPr>
            <p:cNvPr id="158" name="Freeform 7">
              <a:extLst>
                <a:ext uri="{FF2B5EF4-FFF2-40B4-BE49-F238E27FC236}">
                  <a16:creationId xmlns:a16="http://schemas.microsoft.com/office/drawing/2014/main" id="{40A0A61E-02EB-41B3-8F3E-21BC78CAE7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59" name="textruta 237">
              <a:extLst>
                <a:ext uri="{FF2B5EF4-FFF2-40B4-BE49-F238E27FC236}">
                  <a16:creationId xmlns:a16="http://schemas.microsoft.com/office/drawing/2014/main" id="{85A58430-8CFF-4325-A6D9-CFF9F190A006}"/>
                </a:ext>
              </a:extLst>
            </p:cNvPr>
            <p:cNvSpPr txBox="1"/>
            <p:nvPr/>
          </p:nvSpPr>
          <p:spPr>
            <a:xfrm>
              <a:off x="-2009136" y="3022603"/>
              <a:ext cx="280131" cy="3603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050" b="1"/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2097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Diagram 9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6276203"/>
              </p:ext>
            </p:extLst>
          </p:nvPr>
        </p:nvGraphicFramePr>
        <p:xfrm>
          <a:off x="4631638" y="4532860"/>
          <a:ext cx="4404857" cy="1089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3" name="Gotland"/>
          <p:cNvSpPr>
            <a:spLocks/>
          </p:cNvSpPr>
          <p:nvPr/>
        </p:nvSpPr>
        <p:spPr bwMode="auto">
          <a:xfrm>
            <a:off x="1222192" y="1472705"/>
            <a:ext cx="2415537" cy="4065310"/>
          </a:xfrm>
          <a:custGeom>
            <a:avLst/>
            <a:gdLst>
              <a:gd name="T0" fmla="*/ 374 w 399"/>
              <a:gd name="T1" fmla="*/ 8 h 685"/>
              <a:gd name="T2" fmla="*/ 399 w 399"/>
              <a:gd name="T3" fmla="*/ 18 h 685"/>
              <a:gd name="T4" fmla="*/ 365 w 399"/>
              <a:gd name="T5" fmla="*/ 27 h 685"/>
              <a:gd name="T6" fmla="*/ 337 w 399"/>
              <a:gd name="T7" fmla="*/ 46 h 685"/>
              <a:gd name="T8" fmla="*/ 331 w 399"/>
              <a:gd name="T9" fmla="*/ 88 h 685"/>
              <a:gd name="T10" fmla="*/ 300 w 399"/>
              <a:gd name="T11" fmla="*/ 129 h 685"/>
              <a:gd name="T12" fmla="*/ 278 w 399"/>
              <a:gd name="T13" fmla="*/ 170 h 685"/>
              <a:gd name="T14" fmla="*/ 235 w 399"/>
              <a:gd name="T15" fmla="*/ 160 h 685"/>
              <a:gd name="T16" fmla="*/ 221 w 399"/>
              <a:gd name="T17" fmla="*/ 238 h 685"/>
              <a:gd name="T18" fmla="*/ 230 w 399"/>
              <a:gd name="T19" fmla="*/ 281 h 685"/>
              <a:gd name="T20" fmla="*/ 235 w 399"/>
              <a:gd name="T21" fmla="*/ 331 h 685"/>
              <a:gd name="T22" fmla="*/ 278 w 399"/>
              <a:gd name="T23" fmla="*/ 351 h 685"/>
              <a:gd name="T24" fmla="*/ 222 w 399"/>
              <a:gd name="T25" fmla="*/ 393 h 685"/>
              <a:gd name="T26" fmla="*/ 200 w 399"/>
              <a:gd name="T27" fmla="*/ 448 h 685"/>
              <a:gd name="T28" fmla="*/ 201 w 399"/>
              <a:gd name="T29" fmla="*/ 480 h 685"/>
              <a:gd name="T30" fmla="*/ 158 w 399"/>
              <a:gd name="T31" fmla="*/ 508 h 685"/>
              <a:gd name="T32" fmla="*/ 124 w 399"/>
              <a:gd name="T33" fmla="*/ 551 h 685"/>
              <a:gd name="T34" fmla="*/ 90 w 399"/>
              <a:gd name="T35" fmla="*/ 618 h 685"/>
              <a:gd name="T36" fmla="*/ 86 w 399"/>
              <a:gd name="T37" fmla="*/ 660 h 685"/>
              <a:gd name="T38" fmla="*/ 27 w 399"/>
              <a:gd name="T39" fmla="*/ 683 h 685"/>
              <a:gd name="T40" fmla="*/ 46 w 399"/>
              <a:gd name="T41" fmla="*/ 615 h 685"/>
              <a:gd name="T42" fmla="*/ 76 w 399"/>
              <a:gd name="T43" fmla="*/ 590 h 685"/>
              <a:gd name="T44" fmla="*/ 73 w 399"/>
              <a:gd name="T45" fmla="*/ 568 h 685"/>
              <a:gd name="T46" fmla="*/ 44 w 399"/>
              <a:gd name="T47" fmla="*/ 580 h 685"/>
              <a:gd name="T48" fmla="*/ 23 w 399"/>
              <a:gd name="T49" fmla="*/ 524 h 685"/>
              <a:gd name="T50" fmla="*/ 3 w 399"/>
              <a:gd name="T51" fmla="*/ 471 h 685"/>
              <a:gd name="T52" fmla="*/ 25 w 399"/>
              <a:gd name="T53" fmla="*/ 427 h 685"/>
              <a:gd name="T54" fmla="*/ 15 w 399"/>
              <a:gd name="T55" fmla="*/ 370 h 685"/>
              <a:gd name="T56" fmla="*/ 7 w 399"/>
              <a:gd name="T57" fmla="*/ 285 h 685"/>
              <a:gd name="T58" fmla="*/ 52 w 399"/>
              <a:gd name="T59" fmla="*/ 245 h 685"/>
              <a:gd name="T60" fmla="*/ 97 w 399"/>
              <a:gd name="T61" fmla="*/ 166 h 685"/>
              <a:gd name="T62" fmla="*/ 126 w 399"/>
              <a:gd name="T63" fmla="*/ 111 h 685"/>
              <a:gd name="T64" fmla="*/ 167 w 399"/>
              <a:gd name="T65" fmla="*/ 74 h 685"/>
              <a:gd name="T66" fmla="*/ 200 w 399"/>
              <a:gd name="T67" fmla="*/ 51 h 685"/>
              <a:gd name="T68" fmla="*/ 236 w 399"/>
              <a:gd name="T69" fmla="*/ 57 h 685"/>
              <a:gd name="T70" fmla="*/ 298 w 399"/>
              <a:gd name="T71" fmla="*/ 53 h 685"/>
              <a:gd name="T72" fmla="*/ 321 w 399"/>
              <a:gd name="T73" fmla="*/ 13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9" h="685">
                <a:moveTo>
                  <a:pt x="345" y="0"/>
                </a:moveTo>
                <a:lnTo>
                  <a:pt x="374" y="8"/>
                </a:lnTo>
                <a:lnTo>
                  <a:pt x="392" y="5"/>
                </a:lnTo>
                <a:lnTo>
                  <a:pt x="399" y="18"/>
                </a:lnTo>
                <a:lnTo>
                  <a:pt x="389" y="29"/>
                </a:lnTo>
                <a:lnTo>
                  <a:pt x="365" y="27"/>
                </a:lnTo>
                <a:lnTo>
                  <a:pt x="344" y="36"/>
                </a:lnTo>
                <a:lnTo>
                  <a:pt x="337" y="46"/>
                </a:lnTo>
                <a:lnTo>
                  <a:pt x="342" y="63"/>
                </a:lnTo>
                <a:lnTo>
                  <a:pt x="331" y="88"/>
                </a:lnTo>
                <a:lnTo>
                  <a:pt x="299" y="108"/>
                </a:lnTo>
                <a:lnTo>
                  <a:pt x="300" y="129"/>
                </a:lnTo>
                <a:lnTo>
                  <a:pt x="279" y="132"/>
                </a:lnTo>
                <a:lnTo>
                  <a:pt x="278" y="170"/>
                </a:lnTo>
                <a:lnTo>
                  <a:pt x="252" y="173"/>
                </a:lnTo>
                <a:lnTo>
                  <a:pt x="235" y="160"/>
                </a:lnTo>
                <a:lnTo>
                  <a:pt x="231" y="194"/>
                </a:lnTo>
                <a:lnTo>
                  <a:pt x="221" y="238"/>
                </a:lnTo>
                <a:lnTo>
                  <a:pt x="234" y="246"/>
                </a:lnTo>
                <a:lnTo>
                  <a:pt x="230" y="281"/>
                </a:lnTo>
                <a:lnTo>
                  <a:pt x="219" y="301"/>
                </a:lnTo>
                <a:lnTo>
                  <a:pt x="235" y="331"/>
                </a:lnTo>
                <a:lnTo>
                  <a:pt x="257" y="346"/>
                </a:lnTo>
                <a:lnTo>
                  <a:pt x="278" y="351"/>
                </a:lnTo>
                <a:lnTo>
                  <a:pt x="269" y="377"/>
                </a:lnTo>
                <a:lnTo>
                  <a:pt x="222" y="393"/>
                </a:lnTo>
                <a:lnTo>
                  <a:pt x="198" y="429"/>
                </a:lnTo>
                <a:lnTo>
                  <a:pt x="200" y="448"/>
                </a:lnTo>
                <a:lnTo>
                  <a:pt x="213" y="458"/>
                </a:lnTo>
                <a:lnTo>
                  <a:pt x="201" y="480"/>
                </a:lnTo>
                <a:lnTo>
                  <a:pt x="163" y="495"/>
                </a:lnTo>
                <a:lnTo>
                  <a:pt x="158" y="508"/>
                </a:lnTo>
                <a:lnTo>
                  <a:pt x="109" y="545"/>
                </a:lnTo>
                <a:lnTo>
                  <a:pt x="124" y="551"/>
                </a:lnTo>
                <a:lnTo>
                  <a:pt x="88" y="577"/>
                </a:lnTo>
                <a:lnTo>
                  <a:pt x="90" y="618"/>
                </a:lnTo>
                <a:lnTo>
                  <a:pt x="108" y="626"/>
                </a:lnTo>
                <a:lnTo>
                  <a:pt x="86" y="660"/>
                </a:lnTo>
                <a:lnTo>
                  <a:pt x="49" y="685"/>
                </a:lnTo>
                <a:lnTo>
                  <a:pt x="27" y="683"/>
                </a:lnTo>
                <a:lnTo>
                  <a:pt x="45" y="643"/>
                </a:lnTo>
                <a:lnTo>
                  <a:pt x="46" y="615"/>
                </a:lnTo>
                <a:lnTo>
                  <a:pt x="67" y="601"/>
                </a:lnTo>
                <a:lnTo>
                  <a:pt x="76" y="590"/>
                </a:lnTo>
                <a:lnTo>
                  <a:pt x="76" y="583"/>
                </a:lnTo>
                <a:lnTo>
                  <a:pt x="73" y="568"/>
                </a:lnTo>
                <a:lnTo>
                  <a:pt x="52" y="585"/>
                </a:lnTo>
                <a:lnTo>
                  <a:pt x="44" y="580"/>
                </a:lnTo>
                <a:lnTo>
                  <a:pt x="48" y="546"/>
                </a:lnTo>
                <a:lnTo>
                  <a:pt x="23" y="524"/>
                </a:lnTo>
                <a:lnTo>
                  <a:pt x="23" y="479"/>
                </a:lnTo>
                <a:lnTo>
                  <a:pt x="3" y="471"/>
                </a:lnTo>
                <a:lnTo>
                  <a:pt x="8" y="448"/>
                </a:lnTo>
                <a:lnTo>
                  <a:pt x="25" y="427"/>
                </a:lnTo>
                <a:lnTo>
                  <a:pt x="29" y="387"/>
                </a:lnTo>
                <a:lnTo>
                  <a:pt x="15" y="370"/>
                </a:lnTo>
                <a:lnTo>
                  <a:pt x="0" y="309"/>
                </a:lnTo>
                <a:lnTo>
                  <a:pt x="7" y="285"/>
                </a:lnTo>
                <a:lnTo>
                  <a:pt x="33" y="253"/>
                </a:lnTo>
                <a:lnTo>
                  <a:pt x="52" y="245"/>
                </a:lnTo>
                <a:lnTo>
                  <a:pt x="74" y="212"/>
                </a:lnTo>
                <a:lnTo>
                  <a:pt x="97" y="166"/>
                </a:lnTo>
                <a:lnTo>
                  <a:pt x="107" y="127"/>
                </a:lnTo>
                <a:lnTo>
                  <a:pt x="126" y="111"/>
                </a:lnTo>
                <a:lnTo>
                  <a:pt x="160" y="101"/>
                </a:lnTo>
                <a:lnTo>
                  <a:pt x="167" y="74"/>
                </a:lnTo>
                <a:lnTo>
                  <a:pt x="181" y="61"/>
                </a:lnTo>
                <a:lnTo>
                  <a:pt x="200" y="51"/>
                </a:lnTo>
                <a:lnTo>
                  <a:pt x="222" y="99"/>
                </a:lnTo>
                <a:lnTo>
                  <a:pt x="236" y="57"/>
                </a:lnTo>
                <a:lnTo>
                  <a:pt x="251" y="43"/>
                </a:lnTo>
                <a:lnTo>
                  <a:pt x="298" y="53"/>
                </a:lnTo>
                <a:lnTo>
                  <a:pt x="316" y="39"/>
                </a:lnTo>
                <a:lnTo>
                  <a:pt x="321" y="13"/>
                </a:lnTo>
                <a:lnTo>
                  <a:pt x="345" y="0"/>
                </a:lnTo>
                <a:close/>
              </a:path>
            </a:pathLst>
          </a:custGeom>
          <a:solidFill>
            <a:srgbClr val="91D8A0"/>
          </a:solidFill>
          <a:ln w="0">
            <a:solidFill>
              <a:schemeClr val="bg1">
                <a:lumMod val="65000"/>
              </a:schemeClr>
            </a:solidFill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sv-SE"/>
          </a:p>
        </p:txBody>
      </p:sp>
      <p:sp>
        <p:nvSpPr>
          <p:cNvPr id="64" name="TextBox 8"/>
          <p:cNvSpPr txBox="1"/>
          <p:nvPr/>
        </p:nvSpPr>
        <p:spPr>
          <a:xfrm>
            <a:off x="1541222" y="3284196"/>
            <a:ext cx="930397" cy="332419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Gotland</a:t>
            </a:r>
          </a:p>
        </p:txBody>
      </p:sp>
      <p:grpSp>
        <p:nvGrpSpPr>
          <p:cNvPr id="68" name="Grupp 67"/>
          <p:cNvGrpSpPr/>
          <p:nvPr/>
        </p:nvGrpSpPr>
        <p:grpSpPr>
          <a:xfrm>
            <a:off x="6642000" y="908720"/>
            <a:ext cx="1342800" cy="4608512"/>
            <a:chOff x="6642000" y="908720"/>
            <a:chExt cx="1342800" cy="4608512"/>
          </a:xfrm>
        </p:grpSpPr>
        <p:cxnSp>
          <p:nvCxnSpPr>
            <p:cNvPr id="69" name="Rak koppling 68"/>
            <p:cNvCxnSpPr/>
            <p:nvPr/>
          </p:nvCxnSpPr>
          <p:spPr>
            <a:xfrm>
              <a:off x="66420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Rak koppling 69"/>
            <p:cNvCxnSpPr/>
            <p:nvPr/>
          </p:nvCxnSpPr>
          <p:spPr>
            <a:xfrm>
              <a:off x="79848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upp 70"/>
          <p:cNvGrpSpPr/>
          <p:nvPr/>
        </p:nvGrpSpPr>
        <p:grpSpPr>
          <a:xfrm>
            <a:off x="5059839" y="908720"/>
            <a:ext cx="3909233" cy="4773932"/>
            <a:chOff x="5059839" y="908720"/>
            <a:chExt cx="3909233" cy="4773932"/>
          </a:xfrm>
        </p:grpSpPr>
        <p:cxnSp>
          <p:nvCxnSpPr>
            <p:cNvPr id="84" name="Rak koppling 83"/>
            <p:cNvCxnSpPr/>
            <p:nvPr/>
          </p:nvCxnSpPr>
          <p:spPr>
            <a:xfrm>
              <a:off x="5292080" y="908720"/>
              <a:ext cx="0" cy="460851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ruta 84"/>
            <p:cNvSpPr txBox="1"/>
            <p:nvPr/>
          </p:nvSpPr>
          <p:spPr>
            <a:xfrm>
              <a:off x="5059839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0,00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86" name="textruta 85"/>
            <p:cNvSpPr txBox="1"/>
            <p:nvPr/>
          </p:nvSpPr>
          <p:spPr>
            <a:xfrm>
              <a:off x="6406198" y="5445224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3,00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87" name="textruta 86"/>
            <p:cNvSpPr txBox="1"/>
            <p:nvPr/>
          </p:nvSpPr>
          <p:spPr>
            <a:xfrm>
              <a:off x="7748998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6,00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88" name="textruta 87"/>
            <p:cNvSpPr txBox="1"/>
            <p:nvPr/>
          </p:nvSpPr>
          <p:spPr>
            <a:xfrm>
              <a:off x="8112542" y="5451820"/>
              <a:ext cx="8565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latin typeface="+mj-lt"/>
                </a:rPr>
                <a:t>kr per inv</a:t>
              </a:r>
              <a:endParaRPr lang="sv-SE" sz="900" b="1">
                <a:latin typeface="+mj-lt"/>
              </a:endParaRPr>
            </a:p>
          </p:txBody>
        </p:sp>
      </p:grpSp>
      <p:sp>
        <p:nvSpPr>
          <p:cNvPr id="90" name="Rektangel 89"/>
          <p:cNvSpPr/>
          <p:nvPr/>
        </p:nvSpPr>
        <p:spPr>
          <a:xfrm>
            <a:off x="3849038" y="0"/>
            <a:ext cx="5076163" cy="7498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>
                <a:solidFill>
                  <a:schemeClr val="tx1"/>
                </a:solidFill>
                <a:latin typeface="+mj-lt"/>
              </a:rPr>
              <a:t>Gotlands </a:t>
            </a:r>
            <a:r>
              <a:rPr lang="en-US" sz="2000" b="1" err="1">
                <a:solidFill>
                  <a:schemeClr val="tx1"/>
                </a:solidFill>
                <a:latin typeface="+mj-lt"/>
              </a:rPr>
              <a:t>län</a:t>
            </a:r>
            <a:endParaRPr lang="en-US" sz="2000" b="1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en-US" sz="1600" b="1">
                <a:solidFill>
                  <a:schemeClr val="tx1"/>
                </a:solidFill>
                <a:latin typeface="+mj-lt"/>
              </a:rPr>
              <a:t>Kommunbidrag per </a:t>
            </a:r>
            <a:r>
              <a:rPr lang="en-US" sz="1600" b="1" err="1">
                <a:solidFill>
                  <a:schemeClr val="tx1"/>
                </a:solidFill>
                <a:latin typeface="+mj-lt"/>
              </a:rPr>
              <a:t>invånare</a:t>
            </a:r>
            <a:r>
              <a:rPr lang="en-US" sz="1600" b="1">
                <a:solidFill>
                  <a:schemeClr val="tx1"/>
                </a:solidFill>
                <a:latin typeface="+mj-lt"/>
              </a:rPr>
              <a:t> 2018</a:t>
            </a:r>
            <a:endParaRPr lang="sv-SE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9" name="textruta 108"/>
          <p:cNvSpPr txBox="1"/>
          <p:nvPr/>
        </p:nvSpPr>
        <p:spPr>
          <a:xfrm>
            <a:off x="2809189" y="174176"/>
            <a:ext cx="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latin typeface="+mj-lt"/>
              </a:rPr>
              <a:t>kr</a:t>
            </a:r>
            <a:r>
              <a:rPr lang="en-US" sz="1200">
                <a:latin typeface="+mj-lt"/>
              </a:rPr>
              <a:t> per </a:t>
            </a:r>
            <a:r>
              <a:rPr lang="en-US" sz="1200" err="1">
                <a:latin typeface="+mj-lt"/>
              </a:rPr>
              <a:t>invånare</a:t>
            </a:r>
            <a:r>
              <a:rPr lang="en-US" sz="1200">
                <a:latin typeface="+mj-lt"/>
              </a:rPr>
              <a:t> </a:t>
            </a:r>
            <a:r>
              <a:rPr lang="en-US" sz="1200" err="1">
                <a:latin typeface="+mj-lt"/>
              </a:rPr>
              <a:t>år</a:t>
            </a:r>
            <a:r>
              <a:rPr lang="en-US" sz="1200">
                <a:latin typeface="+mj-lt"/>
              </a:rPr>
              <a:t> 2018</a:t>
            </a:r>
            <a:endParaRPr lang="sv-SE" sz="1200">
              <a:latin typeface="+mj-lt"/>
            </a:endParaRPr>
          </a:p>
        </p:txBody>
      </p:sp>
      <p:grpSp>
        <p:nvGrpSpPr>
          <p:cNvPr id="110" name="Grupp 109"/>
          <p:cNvGrpSpPr/>
          <p:nvPr/>
        </p:nvGrpSpPr>
        <p:grpSpPr>
          <a:xfrm>
            <a:off x="8052471" y="908720"/>
            <a:ext cx="826345" cy="425982"/>
            <a:chOff x="8052471" y="908720"/>
            <a:chExt cx="826345" cy="425982"/>
          </a:xfrm>
        </p:grpSpPr>
        <p:sp>
          <p:nvSpPr>
            <p:cNvPr id="111" name="Rounded Rectangle 15"/>
            <p:cNvSpPr/>
            <p:nvPr/>
          </p:nvSpPr>
          <p:spPr>
            <a:xfrm rot="16200000">
              <a:off x="8236992" y="908720"/>
              <a:ext cx="216000" cy="216000"/>
            </a:xfrm>
            <a:prstGeom prst="roundRect">
              <a:avLst/>
            </a:prstGeom>
            <a:solidFill>
              <a:srgbClr val="DE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2" name="Rounded Rectangle 537"/>
            <p:cNvSpPr/>
            <p:nvPr/>
          </p:nvSpPr>
          <p:spPr>
            <a:xfrm rot="16200000">
              <a:off x="8540973" y="908720"/>
              <a:ext cx="216000" cy="216000"/>
            </a:xfrm>
            <a:prstGeom prst="roundRect">
              <a:avLst/>
            </a:prstGeom>
            <a:solidFill>
              <a:srgbClr val="7B97A7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3" name="textruta 627"/>
            <p:cNvSpPr txBox="1"/>
            <p:nvPr/>
          </p:nvSpPr>
          <p:spPr>
            <a:xfrm>
              <a:off x="8425916" y="1119258"/>
              <a:ext cx="452900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2018</a:t>
              </a:r>
            </a:p>
          </p:txBody>
        </p:sp>
        <p:sp>
          <p:nvSpPr>
            <p:cNvPr id="114" name="textruta 628"/>
            <p:cNvSpPr txBox="1"/>
            <p:nvPr/>
          </p:nvSpPr>
          <p:spPr>
            <a:xfrm>
              <a:off x="8052471" y="1119258"/>
              <a:ext cx="576596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2015</a:t>
              </a:r>
            </a:p>
          </p:txBody>
        </p:sp>
      </p:grpSp>
      <p:grpSp>
        <p:nvGrpSpPr>
          <p:cNvPr id="164" name="Grupp 163"/>
          <p:cNvGrpSpPr/>
          <p:nvPr/>
        </p:nvGrpSpPr>
        <p:grpSpPr>
          <a:xfrm>
            <a:off x="127614" y="146186"/>
            <a:ext cx="2678943" cy="672204"/>
            <a:chOff x="127614" y="146186"/>
            <a:chExt cx="2678943" cy="672204"/>
          </a:xfrm>
        </p:grpSpPr>
        <p:grpSp>
          <p:nvGrpSpPr>
            <p:cNvPr id="165" name="Grupp 164"/>
            <p:cNvGrpSpPr/>
            <p:nvPr/>
          </p:nvGrpSpPr>
          <p:grpSpPr>
            <a:xfrm>
              <a:off x="312135" y="146186"/>
              <a:ext cx="2494422" cy="672204"/>
              <a:chOff x="312135" y="146186"/>
              <a:chExt cx="2494422" cy="672204"/>
            </a:xfrm>
          </p:grpSpPr>
          <p:sp>
            <p:nvSpPr>
              <p:cNvPr id="167" name="Rounded Rectangle 15"/>
              <p:cNvSpPr/>
              <p:nvPr/>
            </p:nvSpPr>
            <p:spPr>
              <a:xfrm rot="16200000">
                <a:off x="312135" y="146187"/>
                <a:ext cx="216000" cy="216000"/>
              </a:xfrm>
              <a:prstGeom prst="roundRect">
                <a:avLst/>
              </a:prstGeom>
              <a:solidFill>
                <a:srgbClr val="E132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68" name="Rounded Rectangle 537"/>
              <p:cNvSpPr/>
              <p:nvPr/>
            </p:nvSpPr>
            <p:spPr>
              <a:xfrm rot="16200000">
                <a:off x="616116" y="146187"/>
                <a:ext cx="216000" cy="216000"/>
              </a:xfrm>
              <a:prstGeom prst="roundRect">
                <a:avLst/>
              </a:prstGeom>
              <a:solidFill>
                <a:srgbClr val="FF6C5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69" name="Rounded Rectangle 609"/>
              <p:cNvSpPr/>
              <p:nvPr/>
            </p:nvSpPr>
            <p:spPr>
              <a:xfrm rot="16200000">
                <a:off x="920097" y="146186"/>
                <a:ext cx="216000" cy="216000"/>
              </a:xfrm>
              <a:prstGeom prst="roundRect">
                <a:avLst/>
              </a:prstGeom>
              <a:solidFill>
                <a:srgbClr val="FFCA8A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70" name="Rounded Rectangle 610"/>
              <p:cNvSpPr/>
              <p:nvPr/>
            </p:nvSpPr>
            <p:spPr>
              <a:xfrm rot="16200000">
                <a:off x="1224078" y="146186"/>
                <a:ext cx="216000" cy="216000"/>
              </a:xfrm>
              <a:prstGeom prst="roundRect">
                <a:avLst/>
              </a:prstGeom>
              <a:solidFill>
                <a:srgbClr val="FFF3B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71" name="Rounded Rectangle 611"/>
              <p:cNvSpPr/>
              <p:nvPr/>
            </p:nvSpPr>
            <p:spPr>
              <a:xfrm rot="16200000">
                <a:off x="1528059" y="146186"/>
                <a:ext cx="216000" cy="216000"/>
              </a:xfrm>
              <a:prstGeom prst="roundRect">
                <a:avLst/>
              </a:prstGeom>
              <a:solidFill>
                <a:srgbClr val="E4FF8D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72" name="Rounded Rectangle 611"/>
              <p:cNvSpPr/>
              <p:nvPr/>
            </p:nvSpPr>
            <p:spPr>
              <a:xfrm rot="16200000">
                <a:off x="1832040" y="146186"/>
                <a:ext cx="216000" cy="216000"/>
              </a:xfrm>
              <a:prstGeom prst="roundRect">
                <a:avLst/>
              </a:prstGeom>
              <a:solidFill>
                <a:srgbClr val="91D8A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73" name="Rounded Rectangle 611"/>
              <p:cNvSpPr/>
              <p:nvPr/>
            </p:nvSpPr>
            <p:spPr>
              <a:xfrm rot="16200000">
                <a:off x="2136021" y="146186"/>
                <a:ext cx="216000" cy="216000"/>
              </a:xfrm>
              <a:prstGeom prst="roundRect">
                <a:avLst/>
              </a:prstGeom>
              <a:solidFill>
                <a:srgbClr val="279EC8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74" name="Rounded Rectangle 611"/>
              <p:cNvSpPr/>
              <p:nvPr/>
            </p:nvSpPr>
            <p:spPr>
              <a:xfrm rot="16200000">
                <a:off x="2439999" y="146186"/>
                <a:ext cx="216000" cy="216000"/>
              </a:xfrm>
              <a:prstGeom prst="roundRect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75" name="textruta 2"/>
              <p:cNvSpPr txBox="1"/>
              <p:nvPr/>
            </p:nvSpPr>
            <p:spPr>
              <a:xfrm>
                <a:off x="2316021" y="356725"/>
                <a:ext cx="49053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inget bidrag</a:t>
                </a:r>
              </a:p>
            </p:txBody>
          </p:sp>
          <p:sp>
            <p:nvSpPr>
              <p:cNvPr id="176" name="textruta 622"/>
              <p:cNvSpPr txBox="1"/>
              <p:nvPr/>
            </p:nvSpPr>
            <p:spPr>
              <a:xfrm>
                <a:off x="2032943" y="356725"/>
                <a:ext cx="42928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0,01 till 0,99</a:t>
                </a:r>
              </a:p>
            </p:txBody>
          </p:sp>
          <p:sp>
            <p:nvSpPr>
              <p:cNvPr id="177" name="textruta 623"/>
              <p:cNvSpPr txBox="1"/>
              <p:nvPr/>
            </p:nvSpPr>
            <p:spPr>
              <a:xfrm>
                <a:off x="1727493" y="356725"/>
                <a:ext cx="42858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1,00till 1,99</a:t>
                </a:r>
              </a:p>
            </p:txBody>
          </p:sp>
          <p:sp>
            <p:nvSpPr>
              <p:cNvPr id="178" name="textruta 624"/>
              <p:cNvSpPr txBox="1"/>
              <p:nvPr/>
            </p:nvSpPr>
            <p:spPr>
              <a:xfrm>
                <a:off x="1435665" y="356725"/>
                <a:ext cx="40609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2,00till 2,99</a:t>
                </a:r>
              </a:p>
            </p:txBody>
          </p:sp>
          <p:sp>
            <p:nvSpPr>
              <p:cNvPr id="179" name="textruta 625"/>
              <p:cNvSpPr txBox="1"/>
              <p:nvPr/>
            </p:nvSpPr>
            <p:spPr>
              <a:xfrm>
                <a:off x="1127151" y="356725"/>
                <a:ext cx="420513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3,00till 3,99</a:t>
                </a:r>
              </a:p>
            </p:txBody>
          </p:sp>
          <p:sp>
            <p:nvSpPr>
              <p:cNvPr id="180" name="textruta 626"/>
              <p:cNvSpPr txBox="1"/>
              <p:nvPr/>
            </p:nvSpPr>
            <p:spPr>
              <a:xfrm>
                <a:off x="837306" y="356725"/>
                <a:ext cx="40372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4,00till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4,99</a:t>
                </a:r>
              </a:p>
            </p:txBody>
          </p:sp>
          <p:sp>
            <p:nvSpPr>
              <p:cNvPr id="181" name="textruta 627"/>
              <p:cNvSpPr txBox="1"/>
              <p:nvPr/>
            </p:nvSpPr>
            <p:spPr>
              <a:xfrm>
                <a:off x="501059" y="356725"/>
                <a:ext cx="45290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5,00 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5,99</a:t>
                </a:r>
              </a:p>
            </p:txBody>
          </p:sp>
        </p:grpSp>
        <p:sp>
          <p:nvSpPr>
            <p:cNvPr id="166" name="textruta 628"/>
            <p:cNvSpPr txBox="1"/>
            <p:nvPr/>
          </p:nvSpPr>
          <p:spPr>
            <a:xfrm>
              <a:off x="127614" y="356725"/>
              <a:ext cx="576596" cy="46166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6,00 och</a:t>
              </a:r>
              <a:r>
                <a:rPr lang="sv-SE" sz="800" spc="-40" baseline="0">
                  <a:latin typeface="+mj-lt"/>
                </a:rPr>
                <a:t> uppåt</a:t>
              </a:r>
              <a:endParaRPr lang="sv-SE" sz="800" spc="-4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2009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Grupp 195">
            <a:extLst>
              <a:ext uri="{FF2B5EF4-FFF2-40B4-BE49-F238E27FC236}">
                <a16:creationId xmlns:a16="http://schemas.microsoft.com/office/drawing/2014/main" id="{A6537D5D-D115-41C6-A743-EB3D5E7AB4AD}"/>
              </a:ext>
            </a:extLst>
          </p:cNvPr>
          <p:cNvGrpSpPr/>
          <p:nvPr/>
        </p:nvGrpSpPr>
        <p:grpSpPr>
          <a:xfrm>
            <a:off x="2150804" y="4964818"/>
            <a:ext cx="449395" cy="360786"/>
            <a:chOff x="-2008658" y="3068214"/>
            <a:chExt cx="449395" cy="360786"/>
          </a:xfrm>
        </p:grpSpPr>
        <p:sp>
          <p:nvSpPr>
            <p:cNvPr id="258" name="Freeform 7">
              <a:extLst>
                <a:ext uri="{FF2B5EF4-FFF2-40B4-BE49-F238E27FC236}">
                  <a16:creationId xmlns:a16="http://schemas.microsoft.com/office/drawing/2014/main" id="{14717B05-F91B-4D5C-846E-6AA57EC652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59" name="textruta 197">
              <a:extLst>
                <a:ext uri="{FF2B5EF4-FFF2-40B4-BE49-F238E27FC236}">
                  <a16:creationId xmlns:a16="http://schemas.microsoft.com/office/drawing/2014/main" id="{CD8FA3B1-7C62-4994-9BC6-509B93C8C53C}"/>
                </a:ext>
              </a:extLst>
            </p:cNvPr>
            <p:cNvSpPr txBox="1"/>
            <p:nvPr/>
          </p:nvSpPr>
          <p:spPr>
            <a:xfrm>
              <a:off x="-1968734" y="3121223"/>
              <a:ext cx="4094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t.v.</a:t>
              </a:r>
            </a:p>
          </p:txBody>
        </p:sp>
      </p:grpSp>
      <p:graphicFrame>
        <p:nvGraphicFramePr>
          <p:cNvPr id="137" name="Diagram 1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1035871"/>
              </p:ext>
            </p:extLst>
          </p:nvPr>
        </p:nvGraphicFramePr>
        <p:xfrm>
          <a:off x="4449981" y="1556792"/>
          <a:ext cx="4544929" cy="4010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3" name="Gävleborg"/>
          <p:cNvGrpSpPr>
            <a:grpSpLocks noChangeAspect="1"/>
          </p:cNvGrpSpPr>
          <p:nvPr/>
        </p:nvGrpSpPr>
        <p:grpSpPr>
          <a:xfrm>
            <a:off x="528135" y="1044409"/>
            <a:ext cx="3204763" cy="4638577"/>
            <a:chOff x="0" y="0"/>
            <a:chExt cx="1237282" cy="1797039"/>
          </a:xfrm>
        </p:grpSpPr>
        <p:sp>
          <p:nvSpPr>
            <p:cNvPr id="64" name="Ljusdal"/>
            <p:cNvSpPr>
              <a:spLocks/>
            </p:cNvSpPr>
            <p:nvPr/>
          </p:nvSpPr>
          <p:spPr bwMode="auto">
            <a:xfrm>
              <a:off x="0" y="0"/>
              <a:ext cx="872805" cy="718006"/>
            </a:xfrm>
            <a:custGeom>
              <a:avLst/>
              <a:gdLst>
                <a:gd name="T0" fmla="*/ 334 w 636"/>
                <a:gd name="T1" fmla="*/ 0 h 530"/>
                <a:gd name="T2" fmla="*/ 454 w 636"/>
                <a:gd name="T3" fmla="*/ 52 h 530"/>
                <a:gd name="T4" fmla="*/ 464 w 636"/>
                <a:gd name="T5" fmla="*/ 66 h 530"/>
                <a:gd name="T6" fmla="*/ 502 w 636"/>
                <a:gd name="T7" fmla="*/ 145 h 530"/>
                <a:gd name="T8" fmla="*/ 495 w 636"/>
                <a:gd name="T9" fmla="*/ 159 h 530"/>
                <a:gd name="T10" fmla="*/ 527 w 636"/>
                <a:gd name="T11" fmla="*/ 273 h 530"/>
                <a:gd name="T12" fmla="*/ 551 w 636"/>
                <a:gd name="T13" fmla="*/ 293 h 530"/>
                <a:gd name="T14" fmla="*/ 537 w 636"/>
                <a:gd name="T15" fmla="*/ 340 h 530"/>
                <a:gd name="T16" fmla="*/ 636 w 636"/>
                <a:gd name="T17" fmla="*/ 438 h 530"/>
                <a:gd name="T18" fmla="*/ 540 w 636"/>
                <a:gd name="T19" fmla="*/ 428 h 530"/>
                <a:gd name="T20" fmla="*/ 460 w 636"/>
                <a:gd name="T21" fmla="*/ 497 h 530"/>
                <a:gd name="T22" fmla="*/ 382 w 636"/>
                <a:gd name="T23" fmla="*/ 478 h 530"/>
                <a:gd name="T24" fmla="*/ 351 w 636"/>
                <a:gd name="T25" fmla="*/ 442 h 530"/>
                <a:gd name="T26" fmla="*/ 289 w 636"/>
                <a:gd name="T27" fmla="*/ 455 h 530"/>
                <a:gd name="T28" fmla="*/ 278 w 636"/>
                <a:gd name="T29" fmla="*/ 478 h 530"/>
                <a:gd name="T30" fmla="*/ 245 w 636"/>
                <a:gd name="T31" fmla="*/ 476 h 530"/>
                <a:gd name="T32" fmla="*/ 219 w 636"/>
                <a:gd name="T33" fmla="*/ 517 h 530"/>
                <a:gd name="T34" fmla="*/ 198 w 636"/>
                <a:gd name="T35" fmla="*/ 464 h 530"/>
                <a:gd name="T36" fmla="*/ 171 w 636"/>
                <a:gd name="T37" fmla="*/ 530 h 530"/>
                <a:gd name="T38" fmla="*/ 125 w 636"/>
                <a:gd name="T39" fmla="*/ 522 h 530"/>
                <a:gd name="T40" fmla="*/ 89 w 636"/>
                <a:gd name="T41" fmla="*/ 525 h 530"/>
                <a:gd name="T42" fmla="*/ 72 w 636"/>
                <a:gd name="T43" fmla="*/ 518 h 530"/>
                <a:gd name="T44" fmla="*/ 45 w 636"/>
                <a:gd name="T45" fmla="*/ 522 h 530"/>
                <a:gd name="T46" fmla="*/ 54 w 636"/>
                <a:gd name="T47" fmla="*/ 495 h 530"/>
                <a:gd name="T48" fmla="*/ 46 w 636"/>
                <a:gd name="T49" fmla="*/ 462 h 530"/>
                <a:gd name="T50" fmla="*/ 0 w 636"/>
                <a:gd name="T51" fmla="*/ 444 h 530"/>
                <a:gd name="T52" fmla="*/ 8 w 636"/>
                <a:gd name="T53" fmla="*/ 343 h 530"/>
                <a:gd name="T54" fmla="*/ 61 w 636"/>
                <a:gd name="T55" fmla="*/ 271 h 530"/>
                <a:gd name="T56" fmla="*/ 70 w 636"/>
                <a:gd name="T57" fmla="*/ 289 h 530"/>
                <a:gd name="T58" fmla="*/ 93 w 636"/>
                <a:gd name="T59" fmla="*/ 280 h 530"/>
                <a:gd name="T60" fmla="*/ 113 w 636"/>
                <a:gd name="T61" fmla="*/ 313 h 530"/>
                <a:gd name="T62" fmla="*/ 122 w 636"/>
                <a:gd name="T63" fmla="*/ 285 h 530"/>
                <a:gd name="T64" fmla="*/ 164 w 636"/>
                <a:gd name="T65" fmla="*/ 289 h 530"/>
                <a:gd name="T66" fmla="*/ 182 w 636"/>
                <a:gd name="T67" fmla="*/ 301 h 530"/>
                <a:gd name="T68" fmla="*/ 184 w 636"/>
                <a:gd name="T69" fmla="*/ 242 h 530"/>
                <a:gd name="T70" fmla="*/ 178 w 636"/>
                <a:gd name="T71" fmla="*/ 212 h 530"/>
                <a:gd name="T72" fmla="*/ 275 w 636"/>
                <a:gd name="T73" fmla="*/ 138 h 530"/>
                <a:gd name="T74" fmla="*/ 272 w 636"/>
                <a:gd name="T75" fmla="*/ 94 h 530"/>
                <a:gd name="T76" fmla="*/ 253 w 636"/>
                <a:gd name="T77" fmla="*/ 81 h 530"/>
                <a:gd name="T78" fmla="*/ 247 w 636"/>
                <a:gd name="T79" fmla="*/ 43 h 530"/>
                <a:gd name="T80" fmla="*/ 294 w 636"/>
                <a:gd name="T81" fmla="*/ 2 h 530"/>
                <a:gd name="T82" fmla="*/ 334 w 636"/>
                <a:gd name="T83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36" h="530">
                  <a:moveTo>
                    <a:pt x="334" y="0"/>
                  </a:moveTo>
                  <a:lnTo>
                    <a:pt x="454" y="52"/>
                  </a:lnTo>
                  <a:lnTo>
                    <a:pt x="464" y="66"/>
                  </a:lnTo>
                  <a:lnTo>
                    <a:pt x="502" y="145"/>
                  </a:lnTo>
                  <a:lnTo>
                    <a:pt x="495" y="159"/>
                  </a:lnTo>
                  <a:lnTo>
                    <a:pt x="527" y="273"/>
                  </a:lnTo>
                  <a:lnTo>
                    <a:pt x="551" y="293"/>
                  </a:lnTo>
                  <a:lnTo>
                    <a:pt x="537" y="340"/>
                  </a:lnTo>
                  <a:lnTo>
                    <a:pt x="636" y="438"/>
                  </a:lnTo>
                  <a:lnTo>
                    <a:pt x="540" y="428"/>
                  </a:lnTo>
                  <a:lnTo>
                    <a:pt x="460" y="497"/>
                  </a:lnTo>
                  <a:lnTo>
                    <a:pt x="382" y="478"/>
                  </a:lnTo>
                  <a:lnTo>
                    <a:pt x="351" y="442"/>
                  </a:lnTo>
                  <a:lnTo>
                    <a:pt x="289" y="455"/>
                  </a:lnTo>
                  <a:lnTo>
                    <a:pt x="278" y="478"/>
                  </a:lnTo>
                  <a:lnTo>
                    <a:pt x="245" y="476"/>
                  </a:lnTo>
                  <a:lnTo>
                    <a:pt x="219" y="517"/>
                  </a:lnTo>
                  <a:lnTo>
                    <a:pt x="198" y="464"/>
                  </a:lnTo>
                  <a:lnTo>
                    <a:pt x="171" y="530"/>
                  </a:lnTo>
                  <a:lnTo>
                    <a:pt x="125" y="522"/>
                  </a:lnTo>
                  <a:lnTo>
                    <a:pt x="89" y="525"/>
                  </a:lnTo>
                  <a:lnTo>
                    <a:pt x="72" y="518"/>
                  </a:lnTo>
                  <a:lnTo>
                    <a:pt x="45" y="522"/>
                  </a:lnTo>
                  <a:lnTo>
                    <a:pt x="54" y="495"/>
                  </a:lnTo>
                  <a:lnTo>
                    <a:pt x="46" y="462"/>
                  </a:lnTo>
                  <a:lnTo>
                    <a:pt x="0" y="444"/>
                  </a:lnTo>
                  <a:lnTo>
                    <a:pt x="8" y="343"/>
                  </a:lnTo>
                  <a:lnTo>
                    <a:pt x="61" y="271"/>
                  </a:lnTo>
                  <a:lnTo>
                    <a:pt x="70" y="289"/>
                  </a:lnTo>
                  <a:lnTo>
                    <a:pt x="93" y="280"/>
                  </a:lnTo>
                  <a:lnTo>
                    <a:pt x="113" y="313"/>
                  </a:lnTo>
                  <a:lnTo>
                    <a:pt x="122" y="285"/>
                  </a:lnTo>
                  <a:lnTo>
                    <a:pt x="164" y="289"/>
                  </a:lnTo>
                  <a:lnTo>
                    <a:pt x="182" y="301"/>
                  </a:lnTo>
                  <a:lnTo>
                    <a:pt x="184" y="242"/>
                  </a:lnTo>
                  <a:lnTo>
                    <a:pt x="178" y="212"/>
                  </a:lnTo>
                  <a:lnTo>
                    <a:pt x="275" y="138"/>
                  </a:lnTo>
                  <a:lnTo>
                    <a:pt x="272" y="94"/>
                  </a:lnTo>
                  <a:lnTo>
                    <a:pt x="253" y="81"/>
                  </a:lnTo>
                  <a:lnTo>
                    <a:pt x="247" y="43"/>
                  </a:lnTo>
                  <a:lnTo>
                    <a:pt x="294" y="2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5" name="Nordanstig"/>
            <p:cNvSpPr>
              <a:spLocks/>
            </p:cNvSpPr>
            <p:nvPr/>
          </p:nvSpPr>
          <p:spPr bwMode="auto">
            <a:xfrm>
              <a:off x="635779" y="87226"/>
              <a:ext cx="585062" cy="334182"/>
            </a:xfrm>
            <a:custGeom>
              <a:avLst/>
              <a:gdLst>
                <a:gd name="T0" fmla="*/ 138 w 426"/>
                <a:gd name="T1" fmla="*/ 0 h 247"/>
                <a:gd name="T2" fmla="*/ 220 w 426"/>
                <a:gd name="T3" fmla="*/ 21 h 247"/>
                <a:gd name="T4" fmla="*/ 253 w 426"/>
                <a:gd name="T5" fmla="*/ 39 h 247"/>
                <a:gd name="T6" fmla="*/ 271 w 426"/>
                <a:gd name="T7" fmla="*/ 38 h 247"/>
                <a:gd name="T8" fmla="*/ 309 w 426"/>
                <a:gd name="T9" fmla="*/ 47 h 247"/>
                <a:gd name="T10" fmla="*/ 325 w 426"/>
                <a:gd name="T11" fmla="*/ 40 h 247"/>
                <a:gd name="T12" fmla="*/ 354 w 426"/>
                <a:gd name="T13" fmla="*/ 52 h 247"/>
                <a:gd name="T14" fmla="*/ 380 w 426"/>
                <a:gd name="T15" fmla="*/ 47 h 247"/>
                <a:gd name="T16" fmla="*/ 426 w 426"/>
                <a:gd name="T17" fmla="*/ 60 h 247"/>
                <a:gd name="T18" fmla="*/ 413 w 426"/>
                <a:gd name="T19" fmla="*/ 141 h 247"/>
                <a:gd name="T20" fmla="*/ 390 w 426"/>
                <a:gd name="T21" fmla="*/ 177 h 247"/>
                <a:gd name="T22" fmla="*/ 379 w 426"/>
                <a:gd name="T23" fmla="*/ 232 h 247"/>
                <a:gd name="T24" fmla="*/ 350 w 426"/>
                <a:gd name="T25" fmla="*/ 221 h 247"/>
                <a:gd name="T26" fmla="*/ 292 w 426"/>
                <a:gd name="T27" fmla="*/ 247 h 247"/>
                <a:gd name="T28" fmla="*/ 271 w 426"/>
                <a:gd name="T29" fmla="*/ 242 h 247"/>
                <a:gd name="T30" fmla="*/ 219 w 426"/>
                <a:gd name="T31" fmla="*/ 167 h 247"/>
                <a:gd name="T32" fmla="*/ 197 w 426"/>
                <a:gd name="T33" fmla="*/ 112 h 247"/>
                <a:gd name="T34" fmla="*/ 24 w 426"/>
                <a:gd name="T35" fmla="*/ 12 h 247"/>
                <a:gd name="T36" fmla="*/ 0 w 426"/>
                <a:gd name="T37" fmla="*/ 2 h 247"/>
                <a:gd name="T38" fmla="*/ 11 w 426"/>
                <a:gd name="T39" fmla="*/ 2 h 247"/>
                <a:gd name="T40" fmla="*/ 54 w 426"/>
                <a:gd name="T41" fmla="*/ 1 h 247"/>
                <a:gd name="T42" fmla="*/ 138 w 426"/>
                <a:gd name="T43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26" h="247">
                  <a:moveTo>
                    <a:pt x="138" y="0"/>
                  </a:moveTo>
                  <a:lnTo>
                    <a:pt x="220" y="21"/>
                  </a:lnTo>
                  <a:lnTo>
                    <a:pt x="253" y="39"/>
                  </a:lnTo>
                  <a:lnTo>
                    <a:pt x="271" y="38"/>
                  </a:lnTo>
                  <a:lnTo>
                    <a:pt x="309" y="47"/>
                  </a:lnTo>
                  <a:lnTo>
                    <a:pt x="325" y="40"/>
                  </a:lnTo>
                  <a:lnTo>
                    <a:pt x="354" y="52"/>
                  </a:lnTo>
                  <a:lnTo>
                    <a:pt x="380" y="47"/>
                  </a:lnTo>
                  <a:lnTo>
                    <a:pt x="426" y="60"/>
                  </a:lnTo>
                  <a:lnTo>
                    <a:pt x="413" y="141"/>
                  </a:lnTo>
                  <a:lnTo>
                    <a:pt x="390" y="177"/>
                  </a:lnTo>
                  <a:lnTo>
                    <a:pt x="379" y="232"/>
                  </a:lnTo>
                  <a:lnTo>
                    <a:pt x="350" y="221"/>
                  </a:lnTo>
                  <a:lnTo>
                    <a:pt x="292" y="247"/>
                  </a:lnTo>
                  <a:lnTo>
                    <a:pt x="271" y="242"/>
                  </a:lnTo>
                  <a:lnTo>
                    <a:pt x="219" y="167"/>
                  </a:lnTo>
                  <a:lnTo>
                    <a:pt x="197" y="112"/>
                  </a:lnTo>
                  <a:lnTo>
                    <a:pt x="24" y="12"/>
                  </a:lnTo>
                  <a:lnTo>
                    <a:pt x="0" y="2"/>
                  </a:lnTo>
                  <a:lnTo>
                    <a:pt x="11" y="2"/>
                  </a:lnTo>
                  <a:lnTo>
                    <a:pt x="54" y="1"/>
                  </a:lnTo>
                  <a:lnTo>
                    <a:pt x="138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6" name="Hudiksvall"/>
            <p:cNvSpPr>
              <a:spLocks/>
            </p:cNvSpPr>
            <p:nvPr/>
          </p:nvSpPr>
          <p:spPr bwMode="auto">
            <a:xfrm>
              <a:off x="635778" y="89912"/>
              <a:ext cx="601504" cy="687155"/>
            </a:xfrm>
            <a:custGeom>
              <a:avLst/>
              <a:gdLst>
                <a:gd name="T0" fmla="*/ 0 w 438"/>
                <a:gd name="T1" fmla="*/ 0 h 508"/>
                <a:gd name="T2" fmla="*/ 24 w 438"/>
                <a:gd name="T3" fmla="*/ 10 h 508"/>
                <a:gd name="T4" fmla="*/ 197 w 438"/>
                <a:gd name="T5" fmla="*/ 110 h 508"/>
                <a:gd name="T6" fmla="*/ 219 w 438"/>
                <a:gd name="T7" fmla="*/ 165 h 508"/>
                <a:gd name="T8" fmla="*/ 271 w 438"/>
                <a:gd name="T9" fmla="*/ 240 h 508"/>
                <a:gd name="T10" fmla="*/ 292 w 438"/>
                <a:gd name="T11" fmla="*/ 245 h 508"/>
                <a:gd name="T12" fmla="*/ 350 w 438"/>
                <a:gd name="T13" fmla="*/ 219 h 508"/>
                <a:gd name="T14" fmla="*/ 379 w 438"/>
                <a:gd name="T15" fmla="*/ 230 h 508"/>
                <a:gd name="T16" fmla="*/ 400 w 438"/>
                <a:gd name="T17" fmla="*/ 253 h 508"/>
                <a:gd name="T18" fmla="*/ 398 w 438"/>
                <a:gd name="T19" fmla="*/ 290 h 508"/>
                <a:gd name="T20" fmla="*/ 409 w 438"/>
                <a:gd name="T21" fmla="*/ 308 h 508"/>
                <a:gd name="T22" fmla="*/ 438 w 438"/>
                <a:gd name="T23" fmla="*/ 317 h 508"/>
                <a:gd name="T24" fmla="*/ 428 w 438"/>
                <a:gd name="T25" fmla="*/ 372 h 508"/>
                <a:gd name="T26" fmla="*/ 407 w 438"/>
                <a:gd name="T27" fmla="*/ 364 h 508"/>
                <a:gd name="T28" fmla="*/ 398 w 438"/>
                <a:gd name="T29" fmla="*/ 342 h 508"/>
                <a:gd name="T30" fmla="*/ 367 w 438"/>
                <a:gd name="T31" fmla="*/ 329 h 508"/>
                <a:gd name="T32" fmla="*/ 341 w 438"/>
                <a:gd name="T33" fmla="*/ 393 h 508"/>
                <a:gd name="T34" fmla="*/ 322 w 438"/>
                <a:gd name="T35" fmla="*/ 425 h 508"/>
                <a:gd name="T36" fmla="*/ 343 w 438"/>
                <a:gd name="T37" fmla="*/ 469 h 508"/>
                <a:gd name="T38" fmla="*/ 322 w 438"/>
                <a:gd name="T39" fmla="*/ 508 h 508"/>
                <a:gd name="T40" fmla="*/ 303 w 438"/>
                <a:gd name="T41" fmla="*/ 486 h 508"/>
                <a:gd name="T42" fmla="*/ 259 w 438"/>
                <a:gd name="T43" fmla="*/ 484 h 508"/>
                <a:gd name="T44" fmla="*/ 208 w 438"/>
                <a:gd name="T45" fmla="*/ 438 h 508"/>
                <a:gd name="T46" fmla="*/ 194 w 438"/>
                <a:gd name="T47" fmla="*/ 464 h 508"/>
                <a:gd name="T48" fmla="*/ 168 w 438"/>
                <a:gd name="T49" fmla="*/ 450 h 508"/>
                <a:gd name="T50" fmla="*/ 170 w 438"/>
                <a:gd name="T51" fmla="*/ 374 h 508"/>
                <a:gd name="T52" fmla="*/ 73 w 438"/>
                <a:gd name="T53" fmla="*/ 274 h 508"/>
                <a:gd name="T54" fmla="*/ 87 w 438"/>
                <a:gd name="T55" fmla="*/ 227 h 508"/>
                <a:gd name="T56" fmla="*/ 63 w 438"/>
                <a:gd name="T57" fmla="*/ 207 h 508"/>
                <a:gd name="T58" fmla="*/ 31 w 438"/>
                <a:gd name="T59" fmla="*/ 93 h 508"/>
                <a:gd name="T60" fmla="*/ 38 w 438"/>
                <a:gd name="T61" fmla="*/ 79 h 508"/>
                <a:gd name="T62" fmla="*/ 0 w 438"/>
                <a:gd name="T63" fmla="*/ 0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8" h="508">
                  <a:moveTo>
                    <a:pt x="0" y="0"/>
                  </a:moveTo>
                  <a:lnTo>
                    <a:pt x="24" y="10"/>
                  </a:lnTo>
                  <a:lnTo>
                    <a:pt x="197" y="110"/>
                  </a:lnTo>
                  <a:lnTo>
                    <a:pt x="219" y="165"/>
                  </a:lnTo>
                  <a:lnTo>
                    <a:pt x="271" y="240"/>
                  </a:lnTo>
                  <a:lnTo>
                    <a:pt x="292" y="245"/>
                  </a:lnTo>
                  <a:lnTo>
                    <a:pt x="350" y="219"/>
                  </a:lnTo>
                  <a:lnTo>
                    <a:pt x="379" y="230"/>
                  </a:lnTo>
                  <a:lnTo>
                    <a:pt x="400" y="253"/>
                  </a:lnTo>
                  <a:lnTo>
                    <a:pt x="398" y="290"/>
                  </a:lnTo>
                  <a:lnTo>
                    <a:pt x="409" y="308"/>
                  </a:lnTo>
                  <a:lnTo>
                    <a:pt x="438" y="317"/>
                  </a:lnTo>
                  <a:lnTo>
                    <a:pt x="428" y="372"/>
                  </a:lnTo>
                  <a:lnTo>
                    <a:pt x="407" y="364"/>
                  </a:lnTo>
                  <a:lnTo>
                    <a:pt x="398" y="342"/>
                  </a:lnTo>
                  <a:lnTo>
                    <a:pt x="367" y="329"/>
                  </a:lnTo>
                  <a:lnTo>
                    <a:pt x="341" y="393"/>
                  </a:lnTo>
                  <a:lnTo>
                    <a:pt x="322" y="425"/>
                  </a:lnTo>
                  <a:lnTo>
                    <a:pt x="343" y="469"/>
                  </a:lnTo>
                  <a:lnTo>
                    <a:pt x="322" y="508"/>
                  </a:lnTo>
                  <a:lnTo>
                    <a:pt x="303" y="486"/>
                  </a:lnTo>
                  <a:lnTo>
                    <a:pt x="259" y="484"/>
                  </a:lnTo>
                  <a:lnTo>
                    <a:pt x="208" y="438"/>
                  </a:lnTo>
                  <a:lnTo>
                    <a:pt x="194" y="464"/>
                  </a:lnTo>
                  <a:lnTo>
                    <a:pt x="168" y="450"/>
                  </a:lnTo>
                  <a:lnTo>
                    <a:pt x="170" y="374"/>
                  </a:lnTo>
                  <a:lnTo>
                    <a:pt x="73" y="274"/>
                  </a:lnTo>
                  <a:lnTo>
                    <a:pt x="87" y="227"/>
                  </a:lnTo>
                  <a:lnTo>
                    <a:pt x="63" y="207"/>
                  </a:lnTo>
                  <a:lnTo>
                    <a:pt x="31" y="93"/>
                  </a:lnTo>
                  <a:lnTo>
                    <a:pt x="38" y="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7" name="Söderhamn"/>
            <p:cNvSpPr>
              <a:spLocks/>
            </p:cNvSpPr>
            <p:nvPr/>
          </p:nvSpPr>
          <p:spPr bwMode="auto">
            <a:xfrm>
              <a:off x="854992" y="683108"/>
              <a:ext cx="280895" cy="413375"/>
            </a:xfrm>
            <a:custGeom>
              <a:avLst/>
              <a:gdLst>
                <a:gd name="T0" fmla="*/ 49 w 205"/>
                <a:gd name="T1" fmla="*/ 0 h 306"/>
                <a:gd name="T2" fmla="*/ 100 w 205"/>
                <a:gd name="T3" fmla="*/ 46 h 306"/>
                <a:gd name="T4" fmla="*/ 144 w 205"/>
                <a:gd name="T5" fmla="*/ 48 h 306"/>
                <a:gd name="T6" fmla="*/ 163 w 205"/>
                <a:gd name="T7" fmla="*/ 70 h 306"/>
                <a:gd name="T8" fmla="*/ 167 w 205"/>
                <a:gd name="T9" fmla="*/ 102 h 306"/>
                <a:gd name="T10" fmla="*/ 205 w 205"/>
                <a:gd name="T11" fmla="*/ 145 h 306"/>
                <a:gd name="T12" fmla="*/ 195 w 205"/>
                <a:gd name="T13" fmla="*/ 183 h 306"/>
                <a:gd name="T14" fmla="*/ 172 w 205"/>
                <a:gd name="T15" fmla="*/ 204 h 306"/>
                <a:gd name="T16" fmla="*/ 184 w 205"/>
                <a:gd name="T17" fmla="*/ 293 h 306"/>
                <a:gd name="T18" fmla="*/ 73 w 205"/>
                <a:gd name="T19" fmla="*/ 306 h 306"/>
                <a:gd name="T20" fmla="*/ 60 w 205"/>
                <a:gd name="T21" fmla="*/ 289 h 306"/>
                <a:gd name="T22" fmla="*/ 0 w 205"/>
                <a:gd name="T23" fmla="*/ 275 h 306"/>
                <a:gd name="T24" fmla="*/ 45 w 205"/>
                <a:gd name="T25" fmla="*/ 225 h 306"/>
                <a:gd name="T26" fmla="*/ 52 w 205"/>
                <a:gd name="T27" fmla="*/ 174 h 306"/>
                <a:gd name="T28" fmla="*/ 27 w 205"/>
                <a:gd name="T29" fmla="*/ 133 h 306"/>
                <a:gd name="T30" fmla="*/ 41 w 205"/>
                <a:gd name="T31" fmla="*/ 127 h 306"/>
                <a:gd name="T32" fmla="*/ 51 w 205"/>
                <a:gd name="T33" fmla="*/ 85 h 306"/>
                <a:gd name="T34" fmla="*/ 35 w 205"/>
                <a:gd name="T35" fmla="*/ 26 h 306"/>
                <a:gd name="T36" fmla="*/ 49 w 205"/>
                <a:gd name="T37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5" h="306">
                  <a:moveTo>
                    <a:pt x="49" y="0"/>
                  </a:moveTo>
                  <a:lnTo>
                    <a:pt x="100" y="46"/>
                  </a:lnTo>
                  <a:lnTo>
                    <a:pt x="144" y="48"/>
                  </a:lnTo>
                  <a:lnTo>
                    <a:pt x="163" y="70"/>
                  </a:lnTo>
                  <a:lnTo>
                    <a:pt x="167" y="102"/>
                  </a:lnTo>
                  <a:lnTo>
                    <a:pt x="205" y="145"/>
                  </a:lnTo>
                  <a:lnTo>
                    <a:pt x="195" y="183"/>
                  </a:lnTo>
                  <a:lnTo>
                    <a:pt x="172" y="204"/>
                  </a:lnTo>
                  <a:lnTo>
                    <a:pt x="184" y="293"/>
                  </a:lnTo>
                  <a:lnTo>
                    <a:pt x="73" y="306"/>
                  </a:lnTo>
                  <a:lnTo>
                    <a:pt x="60" y="289"/>
                  </a:lnTo>
                  <a:lnTo>
                    <a:pt x="0" y="275"/>
                  </a:lnTo>
                  <a:lnTo>
                    <a:pt x="45" y="225"/>
                  </a:lnTo>
                  <a:lnTo>
                    <a:pt x="52" y="174"/>
                  </a:lnTo>
                  <a:lnTo>
                    <a:pt x="27" y="133"/>
                  </a:lnTo>
                  <a:lnTo>
                    <a:pt x="41" y="127"/>
                  </a:lnTo>
                  <a:lnTo>
                    <a:pt x="51" y="85"/>
                  </a:lnTo>
                  <a:lnTo>
                    <a:pt x="35" y="26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279EC8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8" name="Bollnäs"/>
            <p:cNvSpPr>
              <a:spLocks/>
            </p:cNvSpPr>
            <p:nvPr/>
          </p:nvSpPr>
          <p:spPr bwMode="auto">
            <a:xfrm>
              <a:off x="593301" y="579774"/>
              <a:ext cx="332942" cy="551607"/>
            </a:xfrm>
            <a:custGeom>
              <a:avLst/>
              <a:gdLst>
                <a:gd name="T0" fmla="*/ 107 w 242"/>
                <a:gd name="T1" fmla="*/ 0 h 408"/>
                <a:gd name="T2" fmla="*/ 203 w 242"/>
                <a:gd name="T3" fmla="*/ 10 h 408"/>
                <a:gd name="T4" fmla="*/ 199 w 242"/>
                <a:gd name="T5" fmla="*/ 88 h 408"/>
                <a:gd name="T6" fmla="*/ 225 w 242"/>
                <a:gd name="T7" fmla="*/ 102 h 408"/>
                <a:gd name="T8" fmla="*/ 241 w 242"/>
                <a:gd name="T9" fmla="*/ 161 h 408"/>
                <a:gd name="T10" fmla="*/ 231 w 242"/>
                <a:gd name="T11" fmla="*/ 203 h 408"/>
                <a:gd name="T12" fmla="*/ 217 w 242"/>
                <a:gd name="T13" fmla="*/ 209 h 408"/>
                <a:gd name="T14" fmla="*/ 242 w 242"/>
                <a:gd name="T15" fmla="*/ 250 h 408"/>
                <a:gd name="T16" fmla="*/ 235 w 242"/>
                <a:gd name="T17" fmla="*/ 301 h 408"/>
                <a:gd name="T18" fmla="*/ 190 w 242"/>
                <a:gd name="T19" fmla="*/ 351 h 408"/>
                <a:gd name="T20" fmla="*/ 174 w 242"/>
                <a:gd name="T21" fmla="*/ 376 h 408"/>
                <a:gd name="T22" fmla="*/ 112 w 242"/>
                <a:gd name="T23" fmla="*/ 378 h 408"/>
                <a:gd name="T24" fmla="*/ 62 w 242"/>
                <a:gd name="T25" fmla="*/ 408 h 408"/>
                <a:gd name="T26" fmla="*/ 0 w 242"/>
                <a:gd name="T27" fmla="*/ 402 h 408"/>
                <a:gd name="T28" fmla="*/ 61 w 242"/>
                <a:gd name="T29" fmla="*/ 243 h 408"/>
                <a:gd name="T30" fmla="*/ 103 w 242"/>
                <a:gd name="T31" fmla="*/ 167 h 408"/>
                <a:gd name="T32" fmla="*/ 77 w 242"/>
                <a:gd name="T33" fmla="*/ 135 h 408"/>
                <a:gd name="T34" fmla="*/ 80 w 242"/>
                <a:gd name="T35" fmla="*/ 115 h 408"/>
                <a:gd name="T36" fmla="*/ 27 w 242"/>
                <a:gd name="T37" fmla="*/ 69 h 408"/>
                <a:gd name="T38" fmla="*/ 107 w 242"/>
                <a:gd name="T39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2" h="408">
                  <a:moveTo>
                    <a:pt x="107" y="0"/>
                  </a:moveTo>
                  <a:lnTo>
                    <a:pt x="203" y="10"/>
                  </a:lnTo>
                  <a:lnTo>
                    <a:pt x="199" y="88"/>
                  </a:lnTo>
                  <a:lnTo>
                    <a:pt x="225" y="102"/>
                  </a:lnTo>
                  <a:lnTo>
                    <a:pt x="241" y="161"/>
                  </a:lnTo>
                  <a:lnTo>
                    <a:pt x="231" y="203"/>
                  </a:lnTo>
                  <a:lnTo>
                    <a:pt x="217" y="209"/>
                  </a:lnTo>
                  <a:lnTo>
                    <a:pt x="242" y="250"/>
                  </a:lnTo>
                  <a:lnTo>
                    <a:pt x="235" y="301"/>
                  </a:lnTo>
                  <a:lnTo>
                    <a:pt x="190" y="351"/>
                  </a:lnTo>
                  <a:lnTo>
                    <a:pt x="174" y="376"/>
                  </a:lnTo>
                  <a:lnTo>
                    <a:pt x="112" y="378"/>
                  </a:lnTo>
                  <a:lnTo>
                    <a:pt x="62" y="408"/>
                  </a:lnTo>
                  <a:lnTo>
                    <a:pt x="0" y="402"/>
                  </a:lnTo>
                  <a:lnTo>
                    <a:pt x="61" y="243"/>
                  </a:lnTo>
                  <a:lnTo>
                    <a:pt x="103" y="167"/>
                  </a:lnTo>
                  <a:lnTo>
                    <a:pt x="77" y="135"/>
                  </a:lnTo>
                  <a:lnTo>
                    <a:pt x="80" y="115"/>
                  </a:lnTo>
                  <a:lnTo>
                    <a:pt x="27" y="69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9" name="Ovanåker"/>
            <p:cNvSpPr>
              <a:spLocks/>
            </p:cNvSpPr>
            <p:nvPr/>
          </p:nvSpPr>
          <p:spPr bwMode="auto">
            <a:xfrm>
              <a:off x="300075" y="598565"/>
              <a:ext cx="435708" cy="524762"/>
            </a:xfrm>
            <a:custGeom>
              <a:avLst/>
              <a:gdLst>
                <a:gd name="T0" fmla="*/ 132 w 317"/>
                <a:gd name="T1" fmla="*/ 0 h 388"/>
                <a:gd name="T2" fmla="*/ 163 w 317"/>
                <a:gd name="T3" fmla="*/ 36 h 388"/>
                <a:gd name="T4" fmla="*/ 241 w 317"/>
                <a:gd name="T5" fmla="*/ 55 h 388"/>
                <a:gd name="T6" fmla="*/ 294 w 317"/>
                <a:gd name="T7" fmla="*/ 101 h 388"/>
                <a:gd name="T8" fmla="*/ 291 w 317"/>
                <a:gd name="T9" fmla="*/ 121 h 388"/>
                <a:gd name="T10" fmla="*/ 317 w 317"/>
                <a:gd name="T11" fmla="*/ 153 h 388"/>
                <a:gd name="T12" fmla="*/ 275 w 317"/>
                <a:gd name="T13" fmla="*/ 229 h 388"/>
                <a:gd name="T14" fmla="*/ 214 w 317"/>
                <a:gd name="T15" fmla="*/ 388 h 388"/>
                <a:gd name="T16" fmla="*/ 159 w 317"/>
                <a:gd name="T17" fmla="*/ 356 h 388"/>
                <a:gd name="T18" fmla="*/ 134 w 317"/>
                <a:gd name="T19" fmla="*/ 315 h 388"/>
                <a:gd name="T20" fmla="*/ 127 w 317"/>
                <a:gd name="T21" fmla="*/ 257 h 388"/>
                <a:gd name="T22" fmla="*/ 0 w 317"/>
                <a:gd name="T23" fmla="*/ 75 h 388"/>
                <a:gd name="T24" fmla="*/ 26 w 317"/>
                <a:gd name="T25" fmla="*/ 34 h 388"/>
                <a:gd name="T26" fmla="*/ 59 w 317"/>
                <a:gd name="T27" fmla="*/ 36 h 388"/>
                <a:gd name="T28" fmla="*/ 70 w 317"/>
                <a:gd name="T29" fmla="*/ 13 h 388"/>
                <a:gd name="T30" fmla="*/ 132 w 317"/>
                <a:gd name="T31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7" h="388">
                  <a:moveTo>
                    <a:pt x="132" y="0"/>
                  </a:moveTo>
                  <a:lnTo>
                    <a:pt x="163" y="36"/>
                  </a:lnTo>
                  <a:lnTo>
                    <a:pt x="241" y="55"/>
                  </a:lnTo>
                  <a:lnTo>
                    <a:pt x="294" y="101"/>
                  </a:lnTo>
                  <a:lnTo>
                    <a:pt x="291" y="121"/>
                  </a:lnTo>
                  <a:lnTo>
                    <a:pt x="317" y="153"/>
                  </a:lnTo>
                  <a:lnTo>
                    <a:pt x="275" y="229"/>
                  </a:lnTo>
                  <a:lnTo>
                    <a:pt x="214" y="388"/>
                  </a:lnTo>
                  <a:lnTo>
                    <a:pt x="159" y="356"/>
                  </a:lnTo>
                  <a:lnTo>
                    <a:pt x="134" y="315"/>
                  </a:lnTo>
                  <a:lnTo>
                    <a:pt x="127" y="257"/>
                  </a:lnTo>
                  <a:lnTo>
                    <a:pt x="0" y="75"/>
                  </a:lnTo>
                  <a:lnTo>
                    <a:pt x="26" y="34"/>
                  </a:lnTo>
                  <a:lnTo>
                    <a:pt x="59" y="36"/>
                  </a:lnTo>
                  <a:lnTo>
                    <a:pt x="70" y="13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0" name="Hofors"/>
            <p:cNvSpPr>
              <a:spLocks/>
            </p:cNvSpPr>
            <p:nvPr/>
          </p:nvSpPr>
          <p:spPr bwMode="auto">
            <a:xfrm>
              <a:off x="685086" y="1450797"/>
              <a:ext cx="217864" cy="213378"/>
            </a:xfrm>
            <a:custGeom>
              <a:avLst/>
              <a:gdLst>
                <a:gd name="T0" fmla="*/ 28 w 159"/>
                <a:gd name="T1" fmla="*/ 0 h 157"/>
                <a:gd name="T2" fmla="*/ 83 w 159"/>
                <a:gd name="T3" fmla="*/ 12 h 157"/>
                <a:gd name="T4" fmla="*/ 137 w 159"/>
                <a:gd name="T5" fmla="*/ 58 h 157"/>
                <a:gd name="T6" fmla="*/ 159 w 159"/>
                <a:gd name="T7" fmla="*/ 102 h 157"/>
                <a:gd name="T8" fmla="*/ 147 w 159"/>
                <a:gd name="T9" fmla="*/ 132 h 157"/>
                <a:gd name="T10" fmla="*/ 116 w 159"/>
                <a:gd name="T11" fmla="*/ 157 h 157"/>
                <a:gd name="T12" fmla="*/ 79 w 159"/>
                <a:gd name="T13" fmla="*/ 144 h 157"/>
                <a:gd name="T14" fmla="*/ 40 w 159"/>
                <a:gd name="T15" fmla="*/ 66 h 157"/>
                <a:gd name="T16" fmla="*/ 25 w 159"/>
                <a:gd name="T17" fmla="*/ 62 h 157"/>
                <a:gd name="T18" fmla="*/ 0 w 159"/>
                <a:gd name="T19" fmla="*/ 9 h 157"/>
                <a:gd name="T20" fmla="*/ 28 w 159"/>
                <a:gd name="T21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9" h="157">
                  <a:moveTo>
                    <a:pt x="28" y="0"/>
                  </a:moveTo>
                  <a:lnTo>
                    <a:pt x="83" y="12"/>
                  </a:lnTo>
                  <a:lnTo>
                    <a:pt x="137" y="58"/>
                  </a:lnTo>
                  <a:lnTo>
                    <a:pt x="159" y="102"/>
                  </a:lnTo>
                  <a:lnTo>
                    <a:pt x="147" y="132"/>
                  </a:lnTo>
                  <a:lnTo>
                    <a:pt x="116" y="157"/>
                  </a:lnTo>
                  <a:lnTo>
                    <a:pt x="79" y="144"/>
                  </a:lnTo>
                  <a:lnTo>
                    <a:pt x="40" y="66"/>
                  </a:lnTo>
                  <a:lnTo>
                    <a:pt x="25" y="62"/>
                  </a:lnTo>
                  <a:lnTo>
                    <a:pt x="0" y="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1" name="Sandviken"/>
            <p:cNvSpPr>
              <a:spLocks/>
            </p:cNvSpPr>
            <p:nvPr/>
          </p:nvSpPr>
          <p:spPr bwMode="auto">
            <a:xfrm>
              <a:off x="723451" y="1303171"/>
              <a:ext cx="300078" cy="493868"/>
            </a:xfrm>
            <a:custGeom>
              <a:avLst/>
              <a:gdLst>
                <a:gd name="T0" fmla="*/ 98 w 219"/>
                <a:gd name="T1" fmla="*/ 0 h 364"/>
                <a:gd name="T2" fmla="*/ 123 w 219"/>
                <a:gd name="T3" fmla="*/ 6 h 364"/>
                <a:gd name="T4" fmla="*/ 149 w 219"/>
                <a:gd name="T5" fmla="*/ 19 h 364"/>
                <a:gd name="T6" fmla="*/ 190 w 219"/>
                <a:gd name="T7" fmla="*/ 10 h 364"/>
                <a:gd name="T8" fmla="*/ 192 w 219"/>
                <a:gd name="T9" fmla="*/ 104 h 364"/>
                <a:gd name="T10" fmla="*/ 198 w 219"/>
                <a:gd name="T11" fmla="*/ 142 h 364"/>
                <a:gd name="T12" fmla="*/ 219 w 219"/>
                <a:gd name="T13" fmla="*/ 169 h 364"/>
                <a:gd name="T14" fmla="*/ 200 w 219"/>
                <a:gd name="T15" fmla="*/ 218 h 364"/>
                <a:gd name="T16" fmla="*/ 170 w 219"/>
                <a:gd name="T17" fmla="*/ 220 h 364"/>
                <a:gd name="T18" fmla="*/ 175 w 219"/>
                <a:gd name="T19" fmla="*/ 254 h 364"/>
                <a:gd name="T20" fmla="*/ 210 w 219"/>
                <a:gd name="T21" fmla="*/ 271 h 364"/>
                <a:gd name="T22" fmla="*/ 210 w 219"/>
                <a:gd name="T23" fmla="*/ 312 h 364"/>
                <a:gd name="T24" fmla="*/ 199 w 219"/>
                <a:gd name="T25" fmla="*/ 326 h 364"/>
                <a:gd name="T26" fmla="*/ 202 w 219"/>
                <a:gd name="T27" fmla="*/ 340 h 364"/>
                <a:gd name="T28" fmla="*/ 178 w 219"/>
                <a:gd name="T29" fmla="*/ 364 h 364"/>
                <a:gd name="T30" fmla="*/ 149 w 219"/>
                <a:gd name="T31" fmla="*/ 364 h 364"/>
                <a:gd name="T32" fmla="*/ 127 w 219"/>
                <a:gd name="T33" fmla="*/ 345 h 364"/>
                <a:gd name="T34" fmla="*/ 122 w 219"/>
                <a:gd name="T35" fmla="*/ 309 h 364"/>
                <a:gd name="T36" fmla="*/ 110 w 219"/>
                <a:gd name="T37" fmla="*/ 302 h 364"/>
                <a:gd name="T38" fmla="*/ 110 w 219"/>
                <a:gd name="T39" fmla="*/ 279 h 364"/>
                <a:gd name="T40" fmla="*/ 88 w 219"/>
                <a:gd name="T41" fmla="*/ 266 h 364"/>
                <a:gd name="T42" fmla="*/ 119 w 219"/>
                <a:gd name="T43" fmla="*/ 241 h 364"/>
                <a:gd name="T44" fmla="*/ 131 w 219"/>
                <a:gd name="T45" fmla="*/ 211 h 364"/>
                <a:gd name="T46" fmla="*/ 109 w 219"/>
                <a:gd name="T47" fmla="*/ 167 h 364"/>
                <a:gd name="T48" fmla="*/ 55 w 219"/>
                <a:gd name="T49" fmla="*/ 121 h 364"/>
                <a:gd name="T50" fmla="*/ 0 w 219"/>
                <a:gd name="T51" fmla="*/ 109 h 364"/>
                <a:gd name="T52" fmla="*/ 25 w 219"/>
                <a:gd name="T53" fmla="*/ 72 h 364"/>
                <a:gd name="T54" fmla="*/ 20 w 219"/>
                <a:gd name="T55" fmla="*/ 50 h 364"/>
                <a:gd name="T56" fmla="*/ 41 w 219"/>
                <a:gd name="T57" fmla="*/ 33 h 364"/>
                <a:gd name="T58" fmla="*/ 48 w 219"/>
                <a:gd name="T59" fmla="*/ 4 h 364"/>
                <a:gd name="T60" fmla="*/ 98 w 219"/>
                <a:gd name="T61" fmla="*/ 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9" h="364">
                  <a:moveTo>
                    <a:pt x="98" y="0"/>
                  </a:moveTo>
                  <a:lnTo>
                    <a:pt x="123" y="6"/>
                  </a:lnTo>
                  <a:lnTo>
                    <a:pt x="149" y="19"/>
                  </a:lnTo>
                  <a:lnTo>
                    <a:pt x="190" y="10"/>
                  </a:lnTo>
                  <a:lnTo>
                    <a:pt x="192" y="104"/>
                  </a:lnTo>
                  <a:lnTo>
                    <a:pt x="198" y="142"/>
                  </a:lnTo>
                  <a:lnTo>
                    <a:pt x="219" y="169"/>
                  </a:lnTo>
                  <a:lnTo>
                    <a:pt x="200" y="218"/>
                  </a:lnTo>
                  <a:lnTo>
                    <a:pt x="170" y="220"/>
                  </a:lnTo>
                  <a:lnTo>
                    <a:pt x="175" y="254"/>
                  </a:lnTo>
                  <a:lnTo>
                    <a:pt x="210" y="271"/>
                  </a:lnTo>
                  <a:lnTo>
                    <a:pt x="210" y="312"/>
                  </a:lnTo>
                  <a:lnTo>
                    <a:pt x="199" y="326"/>
                  </a:lnTo>
                  <a:lnTo>
                    <a:pt x="202" y="340"/>
                  </a:lnTo>
                  <a:lnTo>
                    <a:pt x="178" y="364"/>
                  </a:lnTo>
                  <a:lnTo>
                    <a:pt x="149" y="364"/>
                  </a:lnTo>
                  <a:lnTo>
                    <a:pt x="127" y="345"/>
                  </a:lnTo>
                  <a:lnTo>
                    <a:pt x="122" y="309"/>
                  </a:lnTo>
                  <a:lnTo>
                    <a:pt x="110" y="302"/>
                  </a:lnTo>
                  <a:lnTo>
                    <a:pt x="110" y="279"/>
                  </a:lnTo>
                  <a:lnTo>
                    <a:pt x="88" y="266"/>
                  </a:lnTo>
                  <a:lnTo>
                    <a:pt x="119" y="241"/>
                  </a:lnTo>
                  <a:lnTo>
                    <a:pt x="131" y="211"/>
                  </a:lnTo>
                  <a:lnTo>
                    <a:pt x="109" y="167"/>
                  </a:lnTo>
                  <a:lnTo>
                    <a:pt x="55" y="121"/>
                  </a:lnTo>
                  <a:lnTo>
                    <a:pt x="0" y="109"/>
                  </a:lnTo>
                  <a:lnTo>
                    <a:pt x="25" y="72"/>
                  </a:lnTo>
                  <a:lnTo>
                    <a:pt x="20" y="50"/>
                  </a:lnTo>
                  <a:lnTo>
                    <a:pt x="41" y="33"/>
                  </a:lnTo>
                  <a:lnTo>
                    <a:pt x="48" y="4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2" name="Ockelbo"/>
            <p:cNvSpPr>
              <a:spLocks/>
            </p:cNvSpPr>
            <p:nvPr/>
          </p:nvSpPr>
          <p:spPr bwMode="auto">
            <a:xfrm>
              <a:off x="679606" y="1054871"/>
              <a:ext cx="338444" cy="275123"/>
            </a:xfrm>
            <a:custGeom>
              <a:avLst/>
              <a:gdLst>
                <a:gd name="T0" fmla="*/ 128 w 247"/>
                <a:gd name="T1" fmla="*/ 0 h 203"/>
                <a:gd name="T2" fmla="*/ 188 w 247"/>
                <a:gd name="T3" fmla="*/ 14 h 203"/>
                <a:gd name="T4" fmla="*/ 201 w 247"/>
                <a:gd name="T5" fmla="*/ 31 h 203"/>
                <a:gd name="T6" fmla="*/ 232 w 247"/>
                <a:gd name="T7" fmla="*/ 27 h 203"/>
                <a:gd name="T8" fmla="*/ 226 w 247"/>
                <a:gd name="T9" fmla="*/ 99 h 203"/>
                <a:gd name="T10" fmla="*/ 238 w 247"/>
                <a:gd name="T11" fmla="*/ 136 h 203"/>
                <a:gd name="T12" fmla="*/ 247 w 247"/>
                <a:gd name="T13" fmla="*/ 158 h 203"/>
                <a:gd name="T14" fmla="*/ 245 w 247"/>
                <a:gd name="T15" fmla="*/ 187 h 203"/>
                <a:gd name="T16" fmla="*/ 222 w 247"/>
                <a:gd name="T17" fmla="*/ 194 h 203"/>
                <a:gd name="T18" fmla="*/ 181 w 247"/>
                <a:gd name="T19" fmla="*/ 203 h 203"/>
                <a:gd name="T20" fmla="*/ 155 w 247"/>
                <a:gd name="T21" fmla="*/ 190 h 203"/>
                <a:gd name="T22" fmla="*/ 130 w 247"/>
                <a:gd name="T23" fmla="*/ 184 h 203"/>
                <a:gd name="T24" fmla="*/ 80 w 247"/>
                <a:gd name="T25" fmla="*/ 188 h 203"/>
                <a:gd name="T26" fmla="*/ 31 w 247"/>
                <a:gd name="T27" fmla="*/ 132 h 203"/>
                <a:gd name="T28" fmla="*/ 0 w 247"/>
                <a:gd name="T29" fmla="*/ 57 h 203"/>
                <a:gd name="T30" fmla="*/ 50 w 247"/>
                <a:gd name="T31" fmla="*/ 27 h 203"/>
                <a:gd name="T32" fmla="*/ 112 w 247"/>
                <a:gd name="T33" fmla="*/ 25 h 203"/>
                <a:gd name="T34" fmla="*/ 128 w 247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7" h="203">
                  <a:moveTo>
                    <a:pt x="128" y="0"/>
                  </a:moveTo>
                  <a:lnTo>
                    <a:pt x="188" y="14"/>
                  </a:lnTo>
                  <a:lnTo>
                    <a:pt x="201" y="31"/>
                  </a:lnTo>
                  <a:lnTo>
                    <a:pt x="232" y="27"/>
                  </a:lnTo>
                  <a:lnTo>
                    <a:pt x="226" y="99"/>
                  </a:lnTo>
                  <a:lnTo>
                    <a:pt x="238" y="136"/>
                  </a:lnTo>
                  <a:lnTo>
                    <a:pt x="247" y="158"/>
                  </a:lnTo>
                  <a:lnTo>
                    <a:pt x="245" y="187"/>
                  </a:lnTo>
                  <a:lnTo>
                    <a:pt x="222" y="194"/>
                  </a:lnTo>
                  <a:lnTo>
                    <a:pt x="181" y="203"/>
                  </a:lnTo>
                  <a:lnTo>
                    <a:pt x="155" y="190"/>
                  </a:lnTo>
                  <a:lnTo>
                    <a:pt x="130" y="184"/>
                  </a:lnTo>
                  <a:lnTo>
                    <a:pt x="80" y="188"/>
                  </a:lnTo>
                  <a:lnTo>
                    <a:pt x="31" y="132"/>
                  </a:lnTo>
                  <a:lnTo>
                    <a:pt x="0" y="57"/>
                  </a:lnTo>
                  <a:lnTo>
                    <a:pt x="50" y="27"/>
                  </a:lnTo>
                  <a:lnTo>
                    <a:pt x="112" y="25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3" name="Gävle"/>
            <p:cNvSpPr>
              <a:spLocks/>
            </p:cNvSpPr>
            <p:nvPr/>
          </p:nvSpPr>
          <p:spPr bwMode="auto">
            <a:xfrm>
              <a:off x="956386" y="1079032"/>
              <a:ext cx="238417" cy="658968"/>
            </a:xfrm>
            <a:custGeom>
              <a:avLst/>
              <a:gdLst>
                <a:gd name="T0" fmla="*/ 110 w 174"/>
                <a:gd name="T1" fmla="*/ 0 h 487"/>
                <a:gd name="T2" fmla="*/ 105 w 174"/>
                <a:gd name="T3" fmla="*/ 15 h 487"/>
                <a:gd name="T4" fmla="*/ 127 w 174"/>
                <a:gd name="T5" fmla="*/ 33 h 487"/>
                <a:gd name="T6" fmla="*/ 110 w 174"/>
                <a:gd name="T7" fmla="*/ 63 h 487"/>
                <a:gd name="T8" fmla="*/ 144 w 174"/>
                <a:gd name="T9" fmla="*/ 127 h 487"/>
                <a:gd name="T10" fmla="*/ 138 w 174"/>
                <a:gd name="T11" fmla="*/ 159 h 487"/>
                <a:gd name="T12" fmla="*/ 169 w 174"/>
                <a:gd name="T13" fmla="*/ 191 h 487"/>
                <a:gd name="T14" fmla="*/ 133 w 174"/>
                <a:gd name="T15" fmla="*/ 227 h 487"/>
                <a:gd name="T16" fmla="*/ 174 w 174"/>
                <a:gd name="T17" fmla="*/ 249 h 487"/>
                <a:gd name="T18" fmla="*/ 161 w 174"/>
                <a:gd name="T19" fmla="*/ 360 h 487"/>
                <a:gd name="T20" fmla="*/ 131 w 174"/>
                <a:gd name="T21" fmla="*/ 389 h 487"/>
                <a:gd name="T22" fmla="*/ 130 w 174"/>
                <a:gd name="T23" fmla="*/ 461 h 487"/>
                <a:gd name="T24" fmla="*/ 101 w 174"/>
                <a:gd name="T25" fmla="*/ 487 h 487"/>
                <a:gd name="T26" fmla="*/ 40 w 174"/>
                <a:gd name="T27" fmla="*/ 478 h 487"/>
                <a:gd name="T28" fmla="*/ 40 w 174"/>
                <a:gd name="T29" fmla="*/ 437 h 487"/>
                <a:gd name="T30" fmla="*/ 5 w 174"/>
                <a:gd name="T31" fmla="*/ 420 h 487"/>
                <a:gd name="T32" fmla="*/ 0 w 174"/>
                <a:gd name="T33" fmla="*/ 386 h 487"/>
                <a:gd name="T34" fmla="*/ 30 w 174"/>
                <a:gd name="T35" fmla="*/ 384 h 487"/>
                <a:gd name="T36" fmla="*/ 49 w 174"/>
                <a:gd name="T37" fmla="*/ 335 h 487"/>
                <a:gd name="T38" fmla="*/ 28 w 174"/>
                <a:gd name="T39" fmla="*/ 308 h 487"/>
                <a:gd name="T40" fmla="*/ 22 w 174"/>
                <a:gd name="T41" fmla="*/ 270 h 487"/>
                <a:gd name="T42" fmla="*/ 20 w 174"/>
                <a:gd name="T43" fmla="*/ 176 h 487"/>
                <a:gd name="T44" fmla="*/ 43 w 174"/>
                <a:gd name="T45" fmla="*/ 169 h 487"/>
                <a:gd name="T46" fmla="*/ 45 w 174"/>
                <a:gd name="T47" fmla="*/ 140 h 487"/>
                <a:gd name="T48" fmla="*/ 36 w 174"/>
                <a:gd name="T49" fmla="*/ 118 h 487"/>
                <a:gd name="T50" fmla="*/ 24 w 174"/>
                <a:gd name="T51" fmla="*/ 81 h 487"/>
                <a:gd name="T52" fmla="*/ 30 w 174"/>
                <a:gd name="T53" fmla="*/ 9 h 487"/>
                <a:gd name="T54" fmla="*/ 110 w 174"/>
                <a:gd name="T5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4" h="487">
                  <a:moveTo>
                    <a:pt x="110" y="0"/>
                  </a:moveTo>
                  <a:lnTo>
                    <a:pt x="105" y="15"/>
                  </a:lnTo>
                  <a:lnTo>
                    <a:pt x="127" y="33"/>
                  </a:lnTo>
                  <a:lnTo>
                    <a:pt x="110" y="63"/>
                  </a:lnTo>
                  <a:lnTo>
                    <a:pt x="144" y="127"/>
                  </a:lnTo>
                  <a:lnTo>
                    <a:pt x="138" y="159"/>
                  </a:lnTo>
                  <a:lnTo>
                    <a:pt x="169" y="191"/>
                  </a:lnTo>
                  <a:lnTo>
                    <a:pt x="133" y="227"/>
                  </a:lnTo>
                  <a:lnTo>
                    <a:pt x="174" y="249"/>
                  </a:lnTo>
                  <a:lnTo>
                    <a:pt x="161" y="360"/>
                  </a:lnTo>
                  <a:lnTo>
                    <a:pt x="131" y="389"/>
                  </a:lnTo>
                  <a:lnTo>
                    <a:pt x="130" y="461"/>
                  </a:lnTo>
                  <a:lnTo>
                    <a:pt x="101" y="487"/>
                  </a:lnTo>
                  <a:lnTo>
                    <a:pt x="40" y="478"/>
                  </a:lnTo>
                  <a:lnTo>
                    <a:pt x="40" y="437"/>
                  </a:lnTo>
                  <a:lnTo>
                    <a:pt x="5" y="420"/>
                  </a:lnTo>
                  <a:lnTo>
                    <a:pt x="0" y="386"/>
                  </a:lnTo>
                  <a:lnTo>
                    <a:pt x="30" y="384"/>
                  </a:lnTo>
                  <a:lnTo>
                    <a:pt x="49" y="335"/>
                  </a:lnTo>
                  <a:lnTo>
                    <a:pt x="28" y="308"/>
                  </a:lnTo>
                  <a:lnTo>
                    <a:pt x="22" y="270"/>
                  </a:lnTo>
                  <a:lnTo>
                    <a:pt x="20" y="176"/>
                  </a:lnTo>
                  <a:lnTo>
                    <a:pt x="43" y="169"/>
                  </a:lnTo>
                  <a:lnTo>
                    <a:pt x="45" y="140"/>
                  </a:lnTo>
                  <a:lnTo>
                    <a:pt x="36" y="118"/>
                  </a:lnTo>
                  <a:lnTo>
                    <a:pt x="24" y="81"/>
                  </a:lnTo>
                  <a:lnTo>
                    <a:pt x="30" y="9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</p:grpSp>
      <p:grpSp>
        <p:nvGrpSpPr>
          <p:cNvPr id="74" name="Group 8"/>
          <p:cNvGrpSpPr/>
          <p:nvPr/>
        </p:nvGrpSpPr>
        <p:grpSpPr>
          <a:xfrm>
            <a:off x="1312957" y="1367049"/>
            <a:ext cx="2479237" cy="4001100"/>
            <a:chOff x="97640" y="-192355"/>
            <a:chExt cx="3042063" cy="4645352"/>
          </a:xfrm>
          <a:noFill/>
        </p:grpSpPr>
        <p:sp>
          <p:nvSpPr>
            <p:cNvPr id="75" name="TextBox 19"/>
            <p:cNvSpPr txBox="1"/>
            <p:nvPr/>
          </p:nvSpPr>
          <p:spPr>
            <a:xfrm>
              <a:off x="1311586" y="1495331"/>
              <a:ext cx="851106" cy="40005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Bollnäs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6" name="TextBox 20"/>
            <p:cNvSpPr txBox="1"/>
            <p:nvPr/>
          </p:nvSpPr>
          <p:spPr>
            <a:xfrm>
              <a:off x="97640" y="246781"/>
              <a:ext cx="922624" cy="40005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Ljusdal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7" name="TextBox 21"/>
            <p:cNvSpPr txBox="1"/>
            <p:nvPr/>
          </p:nvSpPr>
          <p:spPr>
            <a:xfrm>
              <a:off x="1518939" y="-192355"/>
              <a:ext cx="1169800" cy="25001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Nordanstig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8" name="TextBox 22"/>
            <p:cNvSpPr txBox="1"/>
            <p:nvPr/>
          </p:nvSpPr>
          <p:spPr>
            <a:xfrm>
              <a:off x="1530621" y="667032"/>
              <a:ext cx="1169800" cy="254844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Hudiksvall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9" name="TextBox 23"/>
            <p:cNvSpPr txBox="1"/>
            <p:nvPr/>
          </p:nvSpPr>
          <p:spPr>
            <a:xfrm>
              <a:off x="352489" y="1592045"/>
              <a:ext cx="1169800" cy="40005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Ovanåker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0" name="TextBox 24"/>
            <p:cNvSpPr txBox="1"/>
            <p:nvPr/>
          </p:nvSpPr>
          <p:spPr>
            <a:xfrm>
              <a:off x="1849098" y="1659896"/>
              <a:ext cx="959126" cy="66522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Söder-hamn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1" name="TextBox 25"/>
            <p:cNvSpPr txBox="1"/>
            <p:nvPr/>
          </p:nvSpPr>
          <p:spPr>
            <a:xfrm>
              <a:off x="1290045" y="2593569"/>
              <a:ext cx="1028022" cy="40005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Ockelbo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2" name="TextBox 26"/>
            <p:cNvSpPr txBox="1"/>
            <p:nvPr/>
          </p:nvSpPr>
          <p:spPr>
            <a:xfrm>
              <a:off x="1365410" y="3321924"/>
              <a:ext cx="1085476" cy="5220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Sandviken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3" name="TextBox 27"/>
            <p:cNvSpPr txBox="1"/>
            <p:nvPr/>
          </p:nvSpPr>
          <p:spPr>
            <a:xfrm rot="3026456">
              <a:off x="1332072" y="3884114"/>
              <a:ext cx="737717" cy="40005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Hofors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4" name="TextBox 28"/>
            <p:cNvSpPr txBox="1"/>
            <p:nvPr/>
          </p:nvSpPr>
          <p:spPr>
            <a:xfrm>
              <a:off x="1969903" y="3279433"/>
              <a:ext cx="1169800" cy="40005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Gävle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112" name="Grupp 111"/>
          <p:cNvGrpSpPr/>
          <p:nvPr/>
        </p:nvGrpSpPr>
        <p:grpSpPr>
          <a:xfrm>
            <a:off x="6642000" y="908720"/>
            <a:ext cx="1342800" cy="4608512"/>
            <a:chOff x="6642000" y="908720"/>
            <a:chExt cx="1342800" cy="4608512"/>
          </a:xfrm>
        </p:grpSpPr>
        <p:cxnSp>
          <p:nvCxnSpPr>
            <p:cNvPr id="113" name="Rak koppling 112"/>
            <p:cNvCxnSpPr/>
            <p:nvPr/>
          </p:nvCxnSpPr>
          <p:spPr>
            <a:xfrm>
              <a:off x="66420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Rak koppling 113"/>
            <p:cNvCxnSpPr/>
            <p:nvPr/>
          </p:nvCxnSpPr>
          <p:spPr>
            <a:xfrm>
              <a:off x="79848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upp 114"/>
          <p:cNvGrpSpPr/>
          <p:nvPr/>
        </p:nvGrpSpPr>
        <p:grpSpPr>
          <a:xfrm>
            <a:off x="5059839" y="908720"/>
            <a:ext cx="3909233" cy="4773932"/>
            <a:chOff x="5059839" y="908720"/>
            <a:chExt cx="3909233" cy="4773932"/>
          </a:xfrm>
        </p:grpSpPr>
        <p:cxnSp>
          <p:nvCxnSpPr>
            <p:cNvPr id="116" name="Rak koppling 115"/>
            <p:cNvCxnSpPr/>
            <p:nvPr/>
          </p:nvCxnSpPr>
          <p:spPr>
            <a:xfrm>
              <a:off x="5292080" y="908720"/>
              <a:ext cx="0" cy="460851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textruta 116"/>
            <p:cNvSpPr txBox="1"/>
            <p:nvPr/>
          </p:nvSpPr>
          <p:spPr>
            <a:xfrm>
              <a:off x="5059839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0,00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18" name="textruta 117"/>
            <p:cNvSpPr txBox="1"/>
            <p:nvPr/>
          </p:nvSpPr>
          <p:spPr>
            <a:xfrm>
              <a:off x="6406198" y="5445224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3,00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19" name="textruta 118"/>
            <p:cNvSpPr txBox="1"/>
            <p:nvPr/>
          </p:nvSpPr>
          <p:spPr>
            <a:xfrm>
              <a:off x="7748998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6,00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20" name="textruta 119"/>
            <p:cNvSpPr txBox="1"/>
            <p:nvPr/>
          </p:nvSpPr>
          <p:spPr>
            <a:xfrm>
              <a:off x="8112542" y="5451820"/>
              <a:ext cx="8565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latin typeface="+mj-lt"/>
                </a:rPr>
                <a:t>kr per inv</a:t>
              </a:r>
              <a:endParaRPr lang="sv-SE" sz="900" b="1">
                <a:latin typeface="+mj-lt"/>
              </a:endParaRPr>
            </a:p>
          </p:txBody>
        </p:sp>
      </p:grpSp>
      <p:sp>
        <p:nvSpPr>
          <p:cNvPr id="122" name="Rektangel 121"/>
          <p:cNvSpPr/>
          <p:nvPr/>
        </p:nvSpPr>
        <p:spPr>
          <a:xfrm>
            <a:off x="3849038" y="0"/>
            <a:ext cx="5076163" cy="7498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>
                <a:solidFill>
                  <a:schemeClr val="tx1"/>
                </a:solidFill>
                <a:latin typeface="+mj-lt"/>
              </a:rPr>
              <a:t>Gävleborgs </a:t>
            </a:r>
            <a:r>
              <a:rPr lang="en-US" sz="2000" b="1" err="1">
                <a:solidFill>
                  <a:schemeClr val="tx1"/>
                </a:solidFill>
                <a:latin typeface="+mj-lt"/>
              </a:rPr>
              <a:t>län</a:t>
            </a:r>
            <a:endParaRPr lang="en-US" sz="2000" b="1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en-US" sz="1600" b="1">
                <a:solidFill>
                  <a:schemeClr val="tx1"/>
                </a:solidFill>
                <a:latin typeface="+mj-lt"/>
              </a:rPr>
              <a:t>Kommunbidrag per </a:t>
            </a:r>
            <a:r>
              <a:rPr lang="en-US" sz="1600" b="1" err="1">
                <a:solidFill>
                  <a:schemeClr val="tx1"/>
                </a:solidFill>
                <a:latin typeface="+mj-lt"/>
              </a:rPr>
              <a:t>invånare</a:t>
            </a:r>
            <a:r>
              <a:rPr lang="en-US" sz="1600" b="1">
                <a:solidFill>
                  <a:schemeClr val="tx1"/>
                </a:solidFill>
                <a:latin typeface="+mj-lt"/>
              </a:rPr>
              <a:t> 2018</a:t>
            </a:r>
            <a:endParaRPr lang="sv-SE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4" name="textruta 143"/>
          <p:cNvSpPr txBox="1"/>
          <p:nvPr/>
        </p:nvSpPr>
        <p:spPr>
          <a:xfrm>
            <a:off x="2809189" y="174176"/>
            <a:ext cx="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latin typeface="+mj-lt"/>
              </a:rPr>
              <a:t>kr</a:t>
            </a:r>
            <a:r>
              <a:rPr lang="en-US" sz="1200">
                <a:latin typeface="+mj-lt"/>
              </a:rPr>
              <a:t> per </a:t>
            </a:r>
            <a:r>
              <a:rPr lang="en-US" sz="1200" err="1">
                <a:latin typeface="+mj-lt"/>
              </a:rPr>
              <a:t>invånare</a:t>
            </a:r>
            <a:r>
              <a:rPr lang="en-US" sz="1200">
                <a:latin typeface="+mj-lt"/>
              </a:rPr>
              <a:t> </a:t>
            </a:r>
            <a:r>
              <a:rPr lang="en-US" sz="1200" err="1">
                <a:latin typeface="+mj-lt"/>
              </a:rPr>
              <a:t>år</a:t>
            </a:r>
            <a:r>
              <a:rPr lang="en-US" sz="1200">
                <a:latin typeface="+mj-lt"/>
              </a:rPr>
              <a:t> 2018</a:t>
            </a:r>
            <a:endParaRPr lang="sv-SE" sz="1200">
              <a:latin typeface="+mj-lt"/>
            </a:endParaRPr>
          </a:p>
        </p:txBody>
      </p:sp>
      <p:grpSp>
        <p:nvGrpSpPr>
          <p:cNvPr id="145" name="Grupp 144"/>
          <p:cNvGrpSpPr/>
          <p:nvPr/>
        </p:nvGrpSpPr>
        <p:grpSpPr>
          <a:xfrm>
            <a:off x="8052471" y="908720"/>
            <a:ext cx="826345" cy="425982"/>
            <a:chOff x="8052471" y="908720"/>
            <a:chExt cx="826345" cy="425982"/>
          </a:xfrm>
        </p:grpSpPr>
        <p:sp>
          <p:nvSpPr>
            <p:cNvPr id="146" name="Rounded Rectangle 15"/>
            <p:cNvSpPr/>
            <p:nvPr/>
          </p:nvSpPr>
          <p:spPr>
            <a:xfrm rot="16200000">
              <a:off x="8236992" y="908720"/>
              <a:ext cx="216000" cy="216000"/>
            </a:xfrm>
            <a:prstGeom prst="roundRect">
              <a:avLst/>
            </a:prstGeom>
            <a:solidFill>
              <a:srgbClr val="DE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7" name="Rounded Rectangle 537"/>
            <p:cNvSpPr/>
            <p:nvPr/>
          </p:nvSpPr>
          <p:spPr>
            <a:xfrm rot="16200000">
              <a:off x="8540973" y="908720"/>
              <a:ext cx="216000" cy="216000"/>
            </a:xfrm>
            <a:prstGeom prst="roundRect">
              <a:avLst/>
            </a:prstGeom>
            <a:solidFill>
              <a:srgbClr val="7B97A7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8" name="textruta 627"/>
            <p:cNvSpPr txBox="1"/>
            <p:nvPr/>
          </p:nvSpPr>
          <p:spPr>
            <a:xfrm>
              <a:off x="8425916" y="1119258"/>
              <a:ext cx="452900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2018</a:t>
              </a:r>
            </a:p>
          </p:txBody>
        </p:sp>
        <p:sp>
          <p:nvSpPr>
            <p:cNvPr id="149" name="textruta 628"/>
            <p:cNvSpPr txBox="1"/>
            <p:nvPr/>
          </p:nvSpPr>
          <p:spPr>
            <a:xfrm>
              <a:off x="8052471" y="1119258"/>
              <a:ext cx="576596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2015</a:t>
              </a:r>
            </a:p>
          </p:txBody>
        </p:sp>
      </p:grpSp>
      <p:sp>
        <p:nvSpPr>
          <p:cNvPr id="150" name="Freeform 8"/>
          <p:cNvSpPr>
            <a:spLocks noEditPoints="1"/>
          </p:cNvSpPr>
          <p:nvPr/>
        </p:nvSpPr>
        <p:spPr bwMode="auto">
          <a:xfrm>
            <a:off x="2548817" y="5250567"/>
            <a:ext cx="109347" cy="201253"/>
          </a:xfrm>
          <a:custGeom>
            <a:avLst/>
            <a:gdLst>
              <a:gd name="T0" fmla="*/ 98 w 326"/>
              <a:gd name="T1" fmla="*/ 529 h 600"/>
              <a:gd name="T2" fmla="*/ 174 w 326"/>
              <a:gd name="T3" fmla="*/ 529 h 600"/>
              <a:gd name="T4" fmla="*/ 174 w 326"/>
              <a:gd name="T5" fmla="*/ 600 h 600"/>
              <a:gd name="T6" fmla="*/ 98 w 326"/>
              <a:gd name="T7" fmla="*/ 600 h 600"/>
              <a:gd name="T8" fmla="*/ 98 w 326"/>
              <a:gd name="T9" fmla="*/ 529 h 600"/>
              <a:gd name="T10" fmla="*/ 170 w 326"/>
              <a:gd name="T11" fmla="*/ 0 h 600"/>
              <a:gd name="T12" fmla="*/ 209 w 326"/>
              <a:gd name="T13" fmla="*/ 3 h 600"/>
              <a:gd name="T14" fmla="*/ 245 w 326"/>
              <a:gd name="T15" fmla="*/ 16 h 600"/>
              <a:gd name="T16" fmla="*/ 278 w 326"/>
              <a:gd name="T17" fmla="*/ 37 h 600"/>
              <a:gd name="T18" fmla="*/ 300 w 326"/>
              <a:gd name="T19" fmla="*/ 58 h 600"/>
              <a:gd name="T20" fmla="*/ 316 w 326"/>
              <a:gd name="T21" fmla="*/ 83 h 600"/>
              <a:gd name="T22" fmla="*/ 324 w 326"/>
              <a:gd name="T23" fmla="*/ 108 h 600"/>
              <a:gd name="T24" fmla="*/ 326 w 326"/>
              <a:gd name="T25" fmla="*/ 137 h 600"/>
              <a:gd name="T26" fmla="*/ 324 w 326"/>
              <a:gd name="T27" fmla="*/ 168 h 600"/>
              <a:gd name="T28" fmla="*/ 316 w 326"/>
              <a:gd name="T29" fmla="*/ 195 h 600"/>
              <a:gd name="T30" fmla="*/ 303 w 326"/>
              <a:gd name="T31" fmla="*/ 220 h 600"/>
              <a:gd name="T32" fmla="*/ 289 w 326"/>
              <a:gd name="T33" fmla="*/ 234 h 600"/>
              <a:gd name="T34" fmla="*/ 271 w 326"/>
              <a:gd name="T35" fmla="*/ 252 h 600"/>
              <a:gd name="T36" fmla="*/ 248 w 326"/>
              <a:gd name="T37" fmla="*/ 270 h 600"/>
              <a:gd name="T38" fmla="*/ 222 w 326"/>
              <a:gd name="T39" fmla="*/ 289 h 600"/>
              <a:gd name="T40" fmla="*/ 202 w 326"/>
              <a:gd name="T41" fmla="*/ 305 h 600"/>
              <a:gd name="T42" fmla="*/ 190 w 326"/>
              <a:gd name="T43" fmla="*/ 319 h 600"/>
              <a:gd name="T44" fmla="*/ 176 w 326"/>
              <a:gd name="T45" fmla="*/ 341 h 600"/>
              <a:gd name="T46" fmla="*/ 168 w 326"/>
              <a:gd name="T47" fmla="*/ 364 h 600"/>
              <a:gd name="T48" fmla="*/ 165 w 326"/>
              <a:gd name="T49" fmla="*/ 390 h 600"/>
              <a:gd name="T50" fmla="*/ 165 w 326"/>
              <a:gd name="T51" fmla="*/ 438 h 600"/>
              <a:gd name="T52" fmla="*/ 106 w 326"/>
              <a:gd name="T53" fmla="*/ 438 h 600"/>
              <a:gd name="T54" fmla="*/ 106 w 326"/>
              <a:gd name="T55" fmla="*/ 390 h 600"/>
              <a:gd name="T56" fmla="*/ 108 w 326"/>
              <a:gd name="T57" fmla="*/ 353 h 600"/>
              <a:gd name="T58" fmla="*/ 117 w 326"/>
              <a:gd name="T59" fmla="*/ 321 h 600"/>
              <a:gd name="T60" fmla="*/ 129 w 326"/>
              <a:gd name="T61" fmla="*/ 295 h 600"/>
              <a:gd name="T62" fmla="*/ 151 w 326"/>
              <a:gd name="T63" fmla="*/ 271 h 600"/>
              <a:gd name="T64" fmla="*/ 183 w 326"/>
              <a:gd name="T65" fmla="*/ 247 h 600"/>
              <a:gd name="T66" fmla="*/ 209 w 326"/>
              <a:gd name="T67" fmla="*/ 229 h 600"/>
              <a:gd name="T68" fmla="*/ 227 w 326"/>
              <a:gd name="T69" fmla="*/ 215 h 600"/>
              <a:gd name="T70" fmla="*/ 239 w 326"/>
              <a:gd name="T71" fmla="*/ 202 h 600"/>
              <a:gd name="T72" fmla="*/ 252 w 326"/>
              <a:gd name="T73" fmla="*/ 184 h 600"/>
              <a:gd name="T74" fmla="*/ 261 w 326"/>
              <a:gd name="T75" fmla="*/ 163 h 600"/>
              <a:gd name="T76" fmla="*/ 262 w 326"/>
              <a:gd name="T77" fmla="*/ 137 h 600"/>
              <a:gd name="T78" fmla="*/ 259 w 326"/>
              <a:gd name="T79" fmla="*/ 115 h 600"/>
              <a:gd name="T80" fmla="*/ 248 w 326"/>
              <a:gd name="T81" fmla="*/ 96 h 600"/>
              <a:gd name="T82" fmla="*/ 232 w 326"/>
              <a:gd name="T83" fmla="*/ 80 h 600"/>
              <a:gd name="T84" fmla="*/ 213 w 326"/>
              <a:gd name="T85" fmla="*/ 67 h 600"/>
              <a:gd name="T86" fmla="*/ 193 w 326"/>
              <a:gd name="T87" fmla="*/ 60 h 600"/>
              <a:gd name="T88" fmla="*/ 170 w 326"/>
              <a:gd name="T89" fmla="*/ 58 h 600"/>
              <a:gd name="T90" fmla="*/ 140 w 326"/>
              <a:gd name="T91" fmla="*/ 62 h 600"/>
              <a:gd name="T92" fmla="*/ 113 w 326"/>
              <a:gd name="T93" fmla="*/ 71 h 600"/>
              <a:gd name="T94" fmla="*/ 90 w 326"/>
              <a:gd name="T95" fmla="*/ 87 h 600"/>
              <a:gd name="T96" fmla="*/ 73 w 326"/>
              <a:gd name="T97" fmla="*/ 106 h 600"/>
              <a:gd name="T98" fmla="*/ 62 w 326"/>
              <a:gd name="T99" fmla="*/ 133 h 600"/>
              <a:gd name="T100" fmla="*/ 59 w 326"/>
              <a:gd name="T101" fmla="*/ 163 h 600"/>
              <a:gd name="T102" fmla="*/ 0 w 326"/>
              <a:gd name="T103" fmla="*/ 163 h 600"/>
              <a:gd name="T104" fmla="*/ 4 w 326"/>
              <a:gd name="T105" fmla="*/ 128 h 600"/>
              <a:gd name="T106" fmla="*/ 12 w 326"/>
              <a:gd name="T107" fmla="*/ 97 h 600"/>
              <a:gd name="T108" fmla="*/ 28 w 326"/>
              <a:gd name="T109" fmla="*/ 69 h 600"/>
              <a:gd name="T110" fmla="*/ 50 w 326"/>
              <a:gd name="T111" fmla="*/ 44 h 600"/>
              <a:gd name="T112" fmla="*/ 74 w 326"/>
              <a:gd name="T113" fmla="*/ 25 h 600"/>
              <a:gd name="T114" fmla="*/ 103 w 326"/>
              <a:gd name="T115" fmla="*/ 10 h 600"/>
              <a:gd name="T116" fmla="*/ 135 w 326"/>
              <a:gd name="T117" fmla="*/ 2 h 600"/>
              <a:gd name="T118" fmla="*/ 170 w 326"/>
              <a:gd name="T119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6" h="600">
                <a:moveTo>
                  <a:pt x="98" y="529"/>
                </a:moveTo>
                <a:lnTo>
                  <a:pt x="174" y="529"/>
                </a:lnTo>
                <a:lnTo>
                  <a:pt x="174" y="600"/>
                </a:lnTo>
                <a:lnTo>
                  <a:pt x="98" y="600"/>
                </a:lnTo>
                <a:lnTo>
                  <a:pt x="98" y="529"/>
                </a:lnTo>
                <a:close/>
                <a:moveTo>
                  <a:pt x="170" y="0"/>
                </a:moveTo>
                <a:lnTo>
                  <a:pt x="209" y="3"/>
                </a:lnTo>
                <a:lnTo>
                  <a:pt x="245" y="16"/>
                </a:lnTo>
                <a:lnTo>
                  <a:pt x="278" y="37"/>
                </a:lnTo>
                <a:lnTo>
                  <a:pt x="300" y="58"/>
                </a:lnTo>
                <a:lnTo>
                  <a:pt x="316" y="83"/>
                </a:lnTo>
                <a:lnTo>
                  <a:pt x="324" y="108"/>
                </a:lnTo>
                <a:lnTo>
                  <a:pt x="326" y="137"/>
                </a:lnTo>
                <a:lnTo>
                  <a:pt x="324" y="168"/>
                </a:lnTo>
                <a:lnTo>
                  <a:pt x="316" y="195"/>
                </a:lnTo>
                <a:lnTo>
                  <a:pt x="303" y="220"/>
                </a:lnTo>
                <a:lnTo>
                  <a:pt x="289" y="234"/>
                </a:lnTo>
                <a:lnTo>
                  <a:pt x="271" y="252"/>
                </a:lnTo>
                <a:lnTo>
                  <a:pt x="248" y="270"/>
                </a:lnTo>
                <a:lnTo>
                  <a:pt x="222" y="289"/>
                </a:lnTo>
                <a:lnTo>
                  <a:pt x="202" y="305"/>
                </a:lnTo>
                <a:lnTo>
                  <a:pt x="190" y="319"/>
                </a:lnTo>
                <a:lnTo>
                  <a:pt x="176" y="341"/>
                </a:lnTo>
                <a:lnTo>
                  <a:pt x="168" y="364"/>
                </a:lnTo>
                <a:lnTo>
                  <a:pt x="165" y="390"/>
                </a:lnTo>
                <a:lnTo>
                  <a:pt x="165" y="438"/>
                </a:lnTo>
                <a:lnTo>
                  <a:pt x="106" y="438"/>
                </a:lnTo>
                <a:lnTo>
                  <a:pt x="106" y="390"/>
                </a:lnTo>
                <a:lnTo>
                  <a:pt x="108" y="353"/>
                </a:lnTo>
                <a:lnTo>
                  <a:pt x="117" y="321"/>
                </a:lnTo>
                <a:lnTo>
                  <a:pt x="129" y="295"/>
                </a:lnTo>
                <a:lnTo>
                  <a:pt x="151" y="271"/>
                </a:lnTo>
                <a:lnTo>
                  <a:pt x="183" y="247"/>
                </a:lnTo>
                <a:lnTo>
                  <a:pt x="209" y="229"/>
                </a:lnTo>
                <a:lnTo>
                  <a:pt x="227" y="215"/>
                </a:lnTo>
                <a:lnTo>
                  <a:pt x="239" y="202"/>
                </a:lnTo>
                <a:lnTo>
                  <a:pt x="252" y="184"/>
                </a:lnTo>
                <a:lnTo>
                  <a:pt x="261" y="163"/>
                </a:lnTo>
                <a:lnTo>
                  <a:pt x="262" y="137"/>
                </a:lnTo>
                <a:lnTo>
                  <a:pt x="259" y="115"/>
                </a:lnTo>
                <a:lnTo>
                  <a:pt x="248" y="96"/>
                </a:lnTo>
                <a:lnTo>
                  <a:pt x="232" y="80"/>
                </a:lnTo>
                <a:lnTo>
                  <a:pt x="213" y="67"/>
                </a:lnTo>
                <a:lnTo>
                  <a:pt x="193" y="60"/>
                </a:lnTo>
                <a:lnTo>
                  <a:pt x="170" y="58"/>
                </a:lnTo>
                <a:lnTo>
                  <a:pt x="140" y="62"/>
                </a:lnTo>
                <a:lnTo>
                  <a:pt x="113" y="71"/>
                </a:lnTo>
                <a:lnTo>
                  <a:pt x="90" y="87"/>
                </a:lnTo>
                <a:lnTo>
                  <a:pt x="73" y="106"/>
                </a:lnTo>
                <a:lnTo>
                  <a:pt x="62" y="133"/>
                </a:lnTo>
                <a:lnTo>
                  <a:pt x="59" y="163"/>
                </a:lnTo>
                <a:lnTo>
                  <a:pt x="0" y="163"/>
                </a:lnTo>
                <a:lnTo>
                  <a:pt x="4" y="128"/>
                </a:lnTo>
                <a:lnTo>
                  <a:pt x="12" y="97"/>
                </a:lnTo>
                <a:lnTo>
                  <a:pt x="28" y="69"/>
                </a:lnTo>
                <a:lnTo>
                  <a:pt x="50" y="44"/>
                </a:lnTo>
                <a:lnTo>
                  <a:pt x="74" y="25"/>
                </a:lnTo>
                <a:lnTo>
                  <a:pt x="103" y="10"/>
                </a:lnTo>
                <a:lnTo>
                  <a:pt x="135" y="2"/>
                </a:lnTo>
                <a:lnTo>
                  <a:pt x="170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121" name="Grupp 120"/>
          <p:cNvGrpSpPr/>
          <p:nvPr/>
        </p:nvGrpSpPr>
        <p:grpSpPr>
          <a:xfrm>
            <a:off x="2522274" y="3130591"/>
            <a:ext cx="315962" cy="360786"/>
            <a:chOff x="-2008658" y="3068214"/>
            <a:chExt cx="315962" cy="360786"/>
          </a:xfrm>
        </p:grpSpPr>
        <p:sp>
          <p:nvSpPr>
            <p:cNvPr id="131" name="Freeform 7"/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2" name="textruta 131"/>
            <p:cNvSpPr txBox="1"/>
            <p:nvPr/>
          </p:nvSpPr>
          <p:spPr>
            <a:xfrm>
              <a:off x="-1968734" y="3121223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3</a:t>
              </a:r>
            </a:p>
          </p:txBody>
        </p:sp>
      </p:grpSp>
      <p:grpSp>
        <p:nvGrpSpPr>
          <p:cNvPr id="205" name="Grupp 204"/>
          <p:cNvGrpSpPr/>
          <p:nvPr/>
        </p:nvGrpSpPr>
        <p:grpSpPr>
          <a:xfrm>
            <a:off x="1509047" y="2061544"/>
            <a:ext cx="296809" cy="338916"/>
            <a:chOff x="-2008658" y="3068214"/>
            <a:chExt cx="315962" cy="360786"/>
          </a:xfrm>
        </p:grpSpPr>
        <p:sp>
          <p:nvSpPr>
            <p:cNvPr id="206" name="Freeform 7"/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7" name="textruta 206"/>
            <p:cNvSpPr txBox="1"/>
            <p:nvPr/>
          </p:nvSpPr>
          <p:spPr>
            <a:xfrm>
              <a:off x="-1968734" y="3121223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1</a:t>
              </a:r>
            </a:p>
          </p:txBody>
        </p:sp>
      </p:grpSp>
      <p:grpSp>
        <p:nvGrpSpPr>
          <p:cNvPr id="214" name="Grupp 213"/>
          <p:cNvGrpSpPr/>
          <p:nvPr/>
        </p:nvGrpSpPr>
        <p:grpSpPr>
          <a:xfrm>
            <a:off x="1870720" y="3226693"/>
            <a:ext cx="278720" cy="338499"/>
            <a:chOff x="-2008658" y="3068214"/>
            <a:chExt cx="315962" cy="360786"/>
          </a:xfrm>
        </p:grpSpPr>
        <p:sp>
          <p:nvSpPr>
            <p:cNvPr id="215" name="Freeform 7"/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16" name="textruta 215"/>
            <p:cNvSpPr txBox="1"/>
            <p:nvPr/>
          </p:nvSpPr>
          <p:spPr>
            <a:xfrm>
              <a:off x="-1968734" y="3121223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3</a:t>
              </a:r>
            </a:p>
          </p:txBody>
        </p:sp>
      </p:grpSp>
      <p:grpSp>
        <p:nvGrpSpPr>
          <p:cNvPr id="217" name="Grupp 216"/>
          <p:cNvGrpSpPr/>
          <p:nvPr/>
        </p:nvGrpSpPr>
        <p:grpSpPr>
          <a:xfrm>
            <a:off x="127614" y="146186"/>
            <a:ext cx="2678943" cy="672204"/>
            <a:chOff x="127614" y="146186"/>
            <a:chExt cx="2678943" cy="672204"/>
          </a:xfrm>
        </p:grpSpPr>
        <p:grpSp>
          <p:nvGrpSpPr>
            <p:cNvPr id="218" name="Grupp 217"/>
            <p:cNvGrpSpPr/>
            <p:nvPr/>
          </p:nvGrpSpPr>
          <p:grpSpPr>
            <a:xfrm>
              <a:off x="312135" y="146186"/>
              <a:ext cx="2494422" cy="672204"/>
              <a:chOff x="312135" y="146186"/>
              <a:chExt cx="2494422" cy="672204"/>
            </a:xfrm>
          </p:grpSpPr>
          <p:sp>
            <p:nvSpPr>
              <p:cNvPr id="220" name="Rounded Rectangle 15"/>
              <p:cNvSpPr/>
              <p:nvPr/>
            </p:nvSpPr>
            <p:spPr>
              <a:xfrm rot="16200000">
                <a:off x="312135" y="146187"/>
                <a:ext cx="216000" cy="216000"/>
              </a:xfrm>
              <a:prstGeom prst="roundRect">
                <a:avLst/>
              </a:prstGeom>
              <a:solidFill>
                <a:srgbClr val="E132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21" name="Rounded Rectangle 537"/>
              <p:cNvSpPr/>
              <p:nvPr/>
            </p:nvSpPr>
            <p:spPr>
              <a:xfrm rot="16200000">
                <a:off x="616116" y="146187"/>
                <a:ext cx="216000" cy="216000"/>
              </a:xfrm>
              <a:prstGeom prst="roundRect">
                <a:avLst/>
              </a:prstGeom>
              <a:solidFill>
                <a:srgbClr val="FF6C5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22" name="Rounded Rectangle 609"/>
              <p:cNvSpPr/>
              <p:nvPr/>
            </p:nvSpPr>
            <p:spPr>
              <a:xfrm rot="16200000">
                <a:off x="920097" y="146186"/>
                <a:ext cx="216000" cy="216000"/>
              </a:xfrm>
              <a:prstGeom prst="roundRect">
                <a:avLst/>
              </a:prstGeom>
              <a:solidFill>
                <a:srgbClr val="FFCA8A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23" name="Rounded Rectangle 610"/>
              <p:cNvSpPr/>
              <p:nvPr/>
            </p:nvSpPr>
            <p:spPr>
              <a:xfrm rot="16200000">
                <a:off x="1224078" y="146186"/>
                <a:ext cx="216000" cy="216000"/>
              </a:xfrm>
              <a:prstGeom prst="roundRect">
                <a:avLst/>
              </a:prstGeom>
              <a:solidFill>
                <a:srgbClr val="FFF3B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24" name="Rounded Rectangle 611"/>
              <p:cNvSpPr/>
              <p:nvPr/>
            </p:nvSpPr>
            <p:spPr>
              <a:xfrm rot="16200000">
                <a:off x="1528059" y="146186"/>
                <a:ext cx="216000" cy="216000"/>
              </a:xfrm>
              <a:prstGeom prst="roundRect">
                <a:avLst/>
              </a:prstGeom>
              <a:solidFill>
                <a:srgbClr val="E4FF8D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25" name="Rounded Rectangle 611"/>
              <p:cNvSpPr/>
              <p:nvPr/>
            </p:nvSpPr>
            <p:spPr>
              <a:xfrm rot="16200000">
                <a:off x="1832040" y="146186"/>
                <a:ext cx="216000" cy="216000"/>
              </a:xfrm>
              <a:prstGeom prst="roundRect">
                <a:avLst/>
              </a:prstGeom>
              <a:solidFill>
                <a:srgbClr val="91D8A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26" name="Rounded Rectangle 611"/>
              <p:cNvSpPr/>
              <p:nvPr/>
            </p:nvSpPr>
            <p:spPr>
              <a:xfrm rot="16200000">
                <a:off x="2136021" y="146186"/>
                <a:ext cx="216000" cy="216000"/>
              </a:xfrm>
              <a:prstGeom prst="roundRect">
                <a:avLst/>
              </a:prstGeom>
              <a:solidFill>
                <a:srgbClr val="279EC8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27" name="Rounded Rectangle 611"/>
              <p:cNvSpPr/>
              <p:nvPr/>
            </p:nvSpPr>
            <p:spPr>
              <a:xfrm rot="16200000">
                <a:off x="2439999" y="146186"/>
                <a:ext cx="216000" cy="216000"/>
              </a:xfrm>
              <a:prstGeom prst="roundRect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28" name="textruta 2"/>
              <p:cNvSpPr txBox="1"/>
              <p:nvPr/>
            </p:nvSpPr>
            <p:spPr>
              <a:xfrm>
                <a:off x="2316021" y="356725"/>
                <a:ext cx="49053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inget bidrag</a:t>
                </a:r>
              </a:p>
            </p:txBody>
          </p:sp>
          <p:sp>
            <p:nvSpPr>
              <p:cNvPr id="229" name="textruta 622"/>
              <p:cNvSpPr txBox="1"/>
              <p:nvPr/>
            </p:nvSpPr>
            <p:spPr>
              <a:xfrm>
                <a:off x="2032943" y="356725"/>
                <a:ext cx="42928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0,01 till 0,99</a:t>
                </a:r>
              </a:p>
            </p:txBody>
          </p:sp>
          <p:sp>
            <p:nvSpPr>
              <p:cNvPr id="230" name="textruta 623"/>
              <p:cNvSpPr txBox="1"/>
              <p:nvPr/>
            </p:nvSpPr>
            <p:spPr>
              <a:xfrm>
                <a:off x="1727493" y="356725"/>
                <a:ext cx="42858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1,00till 1,99</a:t>
                </a:r>
              </a:p>
            </p:txBody>
          </p:sp>
          <p:sp>
            <p:nvSpPr>
              <p:cNvPr id="231" name="textruta 624"/>
              <p:cNvSpPr txBox="1"/>
              <p:nvPr/>
            </p:nvSpPr>
            <p:spPr>
              <a:xfrm>
                <a:off x="1435665" y="356725"/>
                <a:ext cx="40609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2,00till 2,99</a:t>
                </a:r>
              </a:p>
            </p:txBody>
          </p:sp>
          <p:sp>
            <p:nvSpPr>
              <p:cNvPr id="232" name="textruta 625"/>
              <p:cNvSpPr txBox="1"/>
              <p:nvPr/>
            </p:nvSpPr>
            <p:spPr>
              <a:xfrm>
                <a:off x="1127151" y="356725"/>
                <a:ext cx="420513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3,00till 3,99</a:t>
                </a:r>
              </a:p>
            </p:txBody>
          </p:sp>
          <p:sp>
            <p:nvSpPr>
              <p:cNvPr id="233" name="textruta 626"/>
              <p:cNvSpPr txBox="1"/>
              <p:nvPr/>
            </p:nvSpPr>
            <p:spPr>
              <a:xfrm>
                <a:off x="837306" y="356725"/>
                <a:ext cx="40372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4,00till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4,99</a:t>
                </a:r>
              </a:p>
            </p:txBody>
          </p:sp>
          <p:sp>
            <p:nvSpPr>
              <p:cNvPr id="234" name="textruta 627"/>
              <p:cNvSpPr txBox="1"/>
              <p:nvPr/>
            </p:nvSpPr>
            <p:spPr>
              <a:xfrm>
                <a:off x="501059" y="356725"/>
                <a:ext cx="45290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5,00 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5,99</a:t>
                </a:r>
              </a:p>
            </p:txBody>
          </p:sp>
        </p:grpSp>
        <p:sp>
          <p:nvSpPr>
            <p:cNvPr id="219" name="textruta 628"/>
            <p:cNvSpPr txBox="1"/>
            <p:nvPr/>
          </p:nvSpPr>
          <p:spPr>
            <a:xfrm>
              <a:off x="127614" y="356725"/>
              <a:ext cx="576596" cy="46166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6,00 och</a:t>
              </a:r>
              <a:r>
                <a:rPr lang="sv-SE" sz="800" spc="-40" baseline="0">
                  <a:latin typeface="+mj-lt"/>
                </a:rPr>
                <a:t> uppåt</a:t>
              </a:r>
              <a:endParaRPr lang="sv-SE" sz="800" spc="-40">
                <a:latin typeface="+mj-lt"/>
              </a:endParaRPr>
            </a:p>
          </p:txBody>
        </p:sp>
      </p:grpSp>
      <p:sp>
        <p:nvSpPr>
          <p:cNvPr id="235" name="Freeform 13"/>
          <p:cNvSpPr>
            <a:spLocks noEditPoints="1"/>
          </p:cNvSpPr>
          <p:nvPr/>
        </p:nvSpPr>
        <p:spPr bwMode="auto">
          <a:xfrm>
            <a:off x="1776188" y="2067981"/>
            <a:ext cx="203524" cy="210855"/>
          </a:xfrm>
          <a:custGeom>
            <a:avLst/>
            <a:gdLst>
              <a:gd name="T0" fmla="*/ 133 w 583"/>
              <a:gd name="T1" fmla="*/ 323 h 604"/>
              <a:gd name="T2" fmla="*/ 133 w 583"/>
              <a:gd name="T3" fmla="*/ 563 h 604"/>
              <a:gd name="T4" fmla="*/ 454 w 583"/>
              <a:gd name="T5" fmla="*/ 563 h 604"/>
              <a:gd name="T6" fmla="*/ 454 w 583"/>
              <a:gd name="T7" fmla="*/ 323 h 604"/>
              <a:gd name="T8" fmla="*/ 133 w 583"/>
              <a:gd name="T9" fmla="*/ 323 h 604"/>
              <a:gd name="T10" fmla="*/ 292 w 583"/>
              <a:gd name="T11" fmla="*/ 66 h 604"/>
              <a:gd name="T12" fmla="*/ 103 w 583"/>
              <a:gd name="T13" fmla="*/ 275 h 604"/>
              <a:gd name="T14" fmla="*/ 482 w 583"/>
              <a:gd name="T15" fmla="*/ 275 h 604"/>
              <a:gd name="T16" fmla="*/ 292 w 583"/>
              <a:gd name="T17" fmla="*/ 66 h 604"/>
              <a:gd name="T18" fmla="*/ 292 w 583"/>
              <a:gd name="T19" fmla="*/ 0 h 604"/>
              <a:gd name="T20" fmla="*/ 583 w 583"/>
              <a:gd name="T21" fmla="*/ 323 h 604"/>
              <a:gd name="T22" fmla="*/ 493 w 583"/>
              <a:gd name="T23" fmla="*/ 323 h 604"/>
              <a:gd name="T24" fmla="*/ 493 w 583"/>
              <a:gd name="T25" fmla="*/ 604 h 604"/>
              <a:gd name="T26" fmla="*/ 94 w 583"/>
              <a:gd name="T27" fmla="*/ 604 h 604"/>
              <a:gd name="T28" fmla="*/ 94 w 583"/>
              <a:gd name="T29" fmla="*/ 323 h 604"/>
              <a:gd name="T30" fmla="*/ 0 w 583"/>
              <a:gd name="T31" fmla="*/ 323 h 604"/>
              <a:gd name="T32" fmla="*/ 292 w 583"/>
              <a:gd name="T33" fmla="*/ 0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83" h="604">
                <a:moveTo>
                  <a:pt x="133" y="323"/>
                </a:moveTo>
                <a:lnTo>
                  <a:pt x="133" y="563"/>
                </a:lnTo>
                <a:lnTo>
                  <a:pt x="454" y="563"/>
                </a:lnTo>
                <a:lnTo>
                  <a:pt x="454" y="323"/>
                </a:lnTo>
                <a:lnTo>
                  <a:pt x="133" y="323"/>
                </a:lnTo>
                <a:close/>
                <a:moveTo>
                  <a:pt x="292" y="66"/>
                </a:moveTo>
                <a:lnTo>
                  <a:pt x="103" y="275"/>
                </a:lnTo>
                <a:lnTo>
                  <a:pt x="482" y="275"/>
                </a:lnTo>
                <a:lnTo>
                  <a:pt x="292" y="66"/>
                </a:lnTo>
                <a:close/>
                <a:moveTo>
                  <a:pt x="292" y="0"/>
                </a:moveTo>
                <a:lnTo>
                  <a:pt x="583" y="323"/>
                </a:lnTo>
                <a:lnTo>
                  <a:pt x="493" y="323"/>
                </a:lnTo>
                <a:lnTo>
                  <a:pt x="493" y="604"/>
                </a:lnTo>
                <a:lnTo>
                  <a:pt x="94" y="604"/>
                </a:lnTo>
                <a:lnTo>
                  <a:pt x="94" y="323"/>
                </a:lnTo>
                <a:lnTo>
                  <a:pt x="0" y="323"/>
                </a:lnTo>
                <a:lnTo>
                  <a:pt x="292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141" name="Grupp 167">
            <a:extLst>
              <a:ext uri="{FF2B5EF4-FFF2-40B4-BE49-F238E27FC236}">
                <a16:creationId xmlns:a16="http://schemas.microsoft.com/office/drawing/2014/main" id="{EC8036FF-316B-43BC-ACF3-C64A68EFDF95}"/>
              </a:ext>
            </a:extLst>
          </p:cNvPr>
          <p:cNvGrpSpPr/>
          <p:nvPr/>
        </p:nvGrpSpPr>
        <p:grpSpPr>
          <a:xfrm>
            <a:off x="2717556" y="2347472"/>
            <a:ext cx="515522" cy="491444"/>
            <a:chOff x="2985309" y="3992425"/>
            <a:chExt cx="751850" cy="716733"/>
          </a:xfrm>
        </p:grpSpPr>
        <p:grpSp>
          <p:nvGrpSpPr>
            <p:cNvPr id="142" name="Grupp 168">
              <a:extLst>
                <a:ext uri="{FF2B5EF4-FFF2-40B4-BE49-F238E27FC236}">
                  <a16:creationId xmlns:a16="http://schemas.microsoft.com/office/drawing/2014/main" id="{845D394D-852F-44F2-93ED-95CFC8B27106}"/>
                </a:ext>
              </a:extLst>
            </p:cNvPr>
            <p:cNvGrpSpPr/>
            <p:nvPr/>
          </p:nvGrpSpPr>
          <p:grpSpPr>
            <a:xfrm>
              <a:off x="3223281" y="3992425"/>
              <a:ext cx="320637" cy="333769"/>
              <a:chOff x="3204798" y="3526858"/>
              <a:chExt cx="320637" cy="333769"/>
            </a:xfrm>
          </p:grpSpPr>
          <p:sp>
            <p:nvSpPr>
              <p:cNvPr id="208" name="Freeform 7">
                <a:extLst>
                  <a:ext uri="{FF2B5EF4-FFF2-40B4-BE49-F238E27FC236}">
                    <a16:creationId xmlns:a16="http://schemas.microsoft.com/office/drawing/2014/main" id="{722DC8DA-6AEF-4075-A058-5610A009DE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36" name="textruta 171">
                <a:extLst>
                  <a:ext uri="{FF2B5EF4-FFF2-40B4-BE49-F238E27FC236}">
                    <a16:creationId xmlns:a16="http://schemas.microsoft.com/office/drawing/2014/main" id="{E8353650-04A4-4FBB-A898-C3F3E018493C}"/>
                  </a:ext>
                </a:extLst>
              </p:cNvPr>
              <p:cNvSpPr txBox="1"/>
              <p:nvPr/>
            </p:nvSpPr>
            <p:spPr>
              <a:xfrm>
                <a:off x="3249397" y="3526858"/>
                <a:ext cx="2760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400" b="1"/>
                  <a:t>3</a:t>
                </a:r>
              </a:p>
            </p:txBody>
          </p:sp>
        </p:grpSp>
        <p:sp>
          <p:nvSpPr>
            <p:cNvPr id="143" name="textruta 169">
              <a:extLst>
                <a:ext uri="{FF2B5EF4-FFF2-40B4-BE49-F238E27FC236}">
                  <a16:creationId xmlns:a16="http://schemas.microsoft.com/office/drawing/2014/main" id="{0E623433-5568-4078-A102-6538D0DD4314}"/>
                </a:ext>
              </a:extLst>
            </p:cNvPr>
            <p:cNvSpPr txBox="1"/>
            <p:nvPr/>
          </p:nvSpPr>
          <p:spPr>
            <a:xfrm>
              <a:off x="2985309" y="4260289"/>
              <a:ext cx="751850" cy="448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400" b="1"/>
                <a:t>IOP</a:t>
              </a:r>
            </a:p>
          </p:txBody>
        </p:sp>
      </p:grpSp>
      <p:grpSp>
        <p:nvGrpSpPr>
          <p:cNvPr id="240" name="Grupp 182">
            <a:extLst>
              <a:ext uri="{FF2B5EF4-FFF2-40B4-BE49-F238E27FC236}">
                <a16:creationId xmlns:a16="http://schemas.microsoft.com/office/drawing/2014/main" id="{A5E20A94-6DBE-493C-925E-13E9CF1DC0C9}"/>
              </a:ext>
            </a:extLst>
          </p:cNvPr>
          <p:cNvGrpSpPr/>
          <p:nvPr/>
        </p:nvGrpSpPr>
        <p:grpSpPr>
          <a:xfrm>
            <a:off x="3014166" y="3429000"/>
            <a:ext cx="315962" cy="360786"/>
            <a:chOff x="-2008658" y="3068214"/>
            <a:chExt cx="315962" cy="360786"/>
          </a:xfrm>
        </p:grpSpPr>
        <p:sp>
          <p:nvSpPr>
            <p:cNvPr id="241" name="Freeform 7">
              <a:extLst>
                <a:ext uri="{FF2B5EF4-FFF2-40B4-BE49-F238E27FC236}">
                  <a16:creationId xmlns:a16="http://schemas.microsoft.com/office/drawing/2014/main" id="{F6067701-9342-4EF7-A51E-F136F7C174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42" name="textruta 184">
              <a:extLst>
                <a:ext uri="{FF2B5EF4-FFF2-40B4-BE49-F238E27FC236}">
                  <a16:creationId xmlns:a16="http://schemas.microsoft.com/office/drawing/2014/main" id="{CFC9E925-0AAA-4EF3-84F2-4AE0008C58C1}"/>
                </a:ext>
              </a:extLst>
            </p:cNvPr>
            <p:cNvSpPr txBox="1"/>
            <p:nvPr/>
          </p:nvSpPr>
          <p:spPr>
            <a:xfrm>
              <a:off x="-1968734" y="3121223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1</a:t>
              </a:r>
            </a:p>
          </p:txBody>
        </p:sp>
      </p:grpSp>
      <p:grpSp>
        <p:nvGrpSpPr>
          <p:cNvPr id="248" name="Grupp 167">
            <a:extLst>
              <a:ext uri="{FF2B5EF4-FFF2-40B4-BE49-F238E27FC236}">
                <a16:creationId xmlns:a16="http://schemas.microsoft.com/office/drawing/2014/main" id="{40C277F6-B592-45B2-9263-9D841F0CB3A2}"/>
              </a:ext>
            </a:extLst>
          </p:cNvPr>
          <p:cNvGrpSpPr/>
          <p:nvPr/>
        </p:nvGrpSpPr>
        <p:grpSpPr>
          <a:xfrm>
            <a:off x="2738753" y="4746888"/>
            <a:ext cx="515522" cy="491444"/>
            <a:chOff x="2985309" y="3992425"/>
            <a:chExt cx="751850" cy="716733"/>
          </a:xfrm>
        </p:grpSpPr>
        <p:grpSp>
          <p:nvGrpSpPr>
            <p:cNvPr id="249" name="Grupp 168">
              <a:extLst>
                <a:ext uri="{FF2B5EF4-FFF2-40B4-BE49-F238E27FC236}">
                  <a16:creationId xmlns:a16="http://schemas.microsoft.com/office/drawing/2014/main" id="{60FF0C77-7840-4D10-875E-5155366BA192}"/>
                </a:ext>
              </a:extLst>
            </p:cNvPr>
            <p:cNvGrpSpPr/>
            <p:nvPr/>
          </p:nvGrpSpPr>
          <p:grpSpPr>
            <a:xfrm>
              <a:off x="3223281" y="3992425"/>
              <a:ext cx="447179" cy="448869"/>
              <a:chOff x="3204798" y="3526858"/>
              <a:chExt cx="447179" cy="448869"/>
            </a:xfrm>
          </p:grpSpPr>
          <p:sp>
            <p:nvSpPr>
              <p:cNvPr id="251" name="Freeform 7">
                <a:extLst>
                  <a:ext uri="{FF2B5EF4-FFF2-40B4-BE49-F238E27FC236}">
                    <a16:creationId xmlns:a16="http://schemas.microsoft.com/office/drawing/2014/main" id="{8BDCB05B-0AFB-4487-A2B8-0C62F7E6A9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52" name="textruta 171">
                <a:extLst>
                  <a:ext uri="{FF2B5EF4-FFF2-40B4-BE49-F238E27FC236}">
                    <a16:creationId xmlns:a16="http://schemas.microsoft.com/office/drawing/2014/main" id="{CF3C763A-D2A0-4518-B131-DCDC79CD9FA7}"/>
                  </a:ext>
                </a:extLst>
              </p:cNvPr>
              <p:cNvSpPr txBox="1"/>
              <p:nvPr/>
            </p:nvSpPr>
            <p:spPr>
              <a:xfrm>
                <a:off x="3249397" y="3526858"/>
                <a:ext cx="402580" cy="4488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400" b="1"/>
                  <a:t>1</a:t>
                </a:r>
              </a:p>
            </p:txBody>
          </p:sp>
        </p:grpSp>
        <p:sp>
          <p:nvSpPr>
            <p:cNvPr id="250" name="textruta 169">
              <a:extLst>
                <a:ext uri="{FF2B5EF4-FFF2-40B4-BE49-F238E27FC236}">
                  <a16:creationId xmlns:a16="http://schemas.microsoft.com/office/drawing/2014/main" id="{525A83A7-2EAF-42AB-B547-C1849FCD8900}"/>
                </a:ext>
              </a:extLst>
            </p:cNvPr>
            <p:cNvSpPr txBox="1"/>
            <p:nvPr/>
          </p:nvSpPr>
          <p:spPr>
            <a:xfrm>
              <a:off x="2985309" y="4260289"/>
              <a:ext cx="751850" cy="448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400" b="1"/>
                <a:t>IOP</a:t>
              </a:r>
            </a:p>
          </p:txBody>
        </p:sp>
      </p:grpSp>
      <p:grpSp>
        <p:nvGrpSpPr>
          <p:cNvPr id="254" name="Grupp 195">
            <a:extLst>
              <a:ext uri="{FF2B5EF4-FFF2-40B4-BE49-F238E27FC236}">
                <a16:creationId xmlns:a16="http://schemas.microsoft.com/office/drawing/2014/main" id="{69B55D12-0FC9-4F49-82A6-44457D115B17}"/>
              </a:ext>
            </a:extLst>
          </p:cNvPr>
          <p:cNvGrpSpPr/>
          <p:nvPr/>
        </p:nvGrpSpPr>
        <p:grpSpPr>
          <a:xfrm>
            <a:off x="3254275" y="4652318"/>
            <a:ext cx="449395" cy="360786"/>
            <a:chOff x="-2008658" y="3068214"/>
            <a:chExt cx="449395" cy="360786"/>
          </a:xfrm>
        </p:grpSpPr>
        <p:sp>
          <p:nvSpPr>
            <p:cNvPr id="255" name="Freeform 7">
              <a:extLst>
                <a:ext uri="{FF2B5EF4-FFF2-40B4-BE49-F238E27FC236}">
                  <a16:creationId xmlns:a16="http://schemas.microsoft.com/office/drawing/2014/main" id="{204FA58B-02A0-4DC6-AEC5-72F346D2D9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56" name="textruta 197">
              <a:extLst>
                <a:ext uri="{FF2B5EF4-FFF2-40B4-BE49-F238E27FC236}">
                  <a16:creationId xmlns:a16="http://schemas.microsoft.com/office/drawing/2014/main" id="{AB22437F-8306-48E3-9DB8-EDD6E9A6C102}"/>
                </a:ext>
              </a:extLst>
            </p:cNvPr>
            <p:cNvSpPr txBox="1"/>
            <p:nvPr/>
          </p:nvSpPr>
          <p:spPr>
            <a:xfrm>
              <a:off x="-1968734" y="3121223"/>
              <a:ext cx="4094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t.v.</a:t>
              </a:r>
            </a:p>
          </p:txBody>
        </p:sp>
      </p:grpSp>
      <p:grpSp>
        <p:nvGrpSpPr>
          <p:cNvPr id="260" name="Grupp 157">
            <a:extLst>
              <a:ext uri="{FF2B5EF4-FFF2-40B4-BE49-F238E27FC236}">
                <a16:creationId xmlns:a16="http://schemas.microsoft.com/office/drawing/2014/main" id="{DED52574-1332-48E6-A4CF-1A47C2EF4488}"/>
              </a:ext>
            </a:extLst>
          </p:cNvPr>
          <p:cNvGrpSpPr/>
          <p:nvPr/>
        </p:nvGrpSpPr>
        <p:grpSpPr>
          <a:xfrm>
            <a:off x="2975317" y="1584395"/>
            <a:ext cx="631686" cy="520632"/>
            <a:chOff x="2985309" y="4018433"/>
            <a:chExt cx="717754" cy="591569"/>
          </a:xfrm>
        </p:grpSpPr>
        <p:grpSp>
          <p:nvGrpSpPr>
            <p:cNvPr id="261" name="Grupp 158">
              <a:extLst>
                <a:ext uri="{FF2B5EF4-FFF2-40B4-BE49-F238E27FC236}">
                  <a16:creationId xmlns:a16="http://schemas.microsoft.com/office/drawing/2014/main" id="{D38EE5EE-4922-4F74-A257-E07A10060F07}"/>
                </a:ext>
              </a:extLst>
            </p:cNvPr>
            <p:cNvGrpSpPr/>
            <p:nvPr/>
          </p:nvGrpSpPr>
          <p:grpSpPr>
            <a:xfrm>
              <a:off x="3223281" y="4018433"/>
              <a:ext cx="479782" cy="382011"/>
              <a:chOff x="3204798" y="3552866"/>
              <a:chExt cx="479782" cy="382011"/>
            </a:xfrm>
          </p:grpSpPr>
          <p:sp>
            <p:nvSpPr>
              <p:cNvPr id="263" name="Freeform 7">
                <a:extLst>
                  <a:ext uri="{FF2B5EF4-FFF2-40B4-BE49-F238E27FC236}">
                    <a16:creationId xmlns:a16="http://schemas.microsoft.com/office/drawing/2014/main" id="{BDD12136-930A-4C24-9169-E226FAE5609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64" name="textruta 161">
                <a:extLst>
                  <a:ext uri="{FF2B5EF4-FFF2-40B4-BE49-F238E27FC236}">
                    <a16:creationId xmlns:a16="http://schemas.microsoft.com/office/drawing/2014/main" id="{61DA20C1-D7CF-47EC-A341-D8547362AFA0}"/>
                  </a:ext>
                </a:extLst>
              </p:cNvPr>
              <p:cNvSpPr txBox="1"/>
              <p:nvPr/>
            </p:nvSpPr>
            <p:spPr>
              <a:xfrm>
                <a:off x="3275109" y="3627100"/>
                <a:ext cx="40947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400" b="1"/>
                  <a:t>t.v.</a:t>
                </a:r>
              </a:p>
            </p:txBody>
          </p:sp>
        </p:grpSp>
        <p:sp>
          <p:nvSpPr>
            <p:cNvPr id="262" name="textruta 159">
              <a:extLst>
                <a:ext uri="{FF2B5EF4-FFF2-40B4-BE49-F238E27FC236}">
                  <a16:creationId xmlns:a16="http://schemas.microsoft.com/office/drawing/2014/main" id="{6D3B7669-9CFD-4884-A973-89A526566655}"/>
                </a:ext>
              </a:extLst>
            </p:cNvPr>
            <p:cNvSpPr txBox="1"/>
            <p:nvPr/>
          </p:nvSpPr>
          <p:spPr>
            <a:xfrm>
              <a:off x="2985309" y="4260290"/>
              <a:ext cx="526674" cy="349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400" b="1"/>
                <a:t>IOP</a:t>
              </a:r>
            </a:p>
          </p:txBody>
        </p:sp>
      </p:grpSp>
      <p:grpSp>
        <p:nvGrpSpPr>
          <p:cNvPr id="265" name="Grupp 195">
            <a:extLst>
              <a:ext uri="{FF2B5EF4-FFF2-40B4-BE49-F238E27FC236}">
                <a16:creationId xmlns:a16="http://schemas.microsoft.com/office/drawing/2014/main" id="{FBBA51DD-4F82-4345-8D61-171D6D34A527}"/>
              </a:ext>
            </a:extLst>
          </p:cNvPr>
          <p:cNvGrpSpPr/>
          <p:nvPr/>
        </p:nvGrpSpPr>
        <p:grpSpPr>
          <a:xfrm>
            <a:off x="2531884" y="4065900"/>
            <a:ext cx="449395" cy="360786"/>
            <a:chOff x="-2008658" y="3068214"/>
            <a:chExt cx="449395" cy="360786"/>
          </a:xfrm>
        </p:grpSpPr>
        <p:sp>
          <p:nvSpPr>
            <p:cNvPr id="266" name="Freeform 7">
              <a:extLst>
                <a:ext uri="{FF2B5EF4-FFF2-40B4-BE49-F238E27FC236}">
                  <a16:creationId xmlns:a16="http://schemas.microsoft.com/office/drawing/2014/main" id="{DF3C4CA5-3B0C-4972-9D53-A3D836989B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7" name="textruta 197">
              <a:extLst>
                <a:ext uri="{FF2B5EF4-FFF2-40B4-BE49-F238E27FC236}">
                  <a16:creationId xmlns:a16="http://schemas.microsoft.com/office/drawing/2014/main" id="{D234F32F-67CD-4243-B2E3-62CAF2D316AA}"/>
                </a:ext>
              </a:extLst>
            </p:cNvPr>
            <p:cNvSpPr txBox="1"/>
            <p:nvPr/>
          </p:nvSpPr>
          <p:spPr>
            <a:xfrm>
              <a:off x="-1968734" y="3121223"/>
              <a:ext cx="4094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t.v.</a:t>
              </a:r>
            </a:p>
          </p:txBody>
        </p:sp>
      </p:grpSp>
      <p:sp>
        <p:nvSpPr>
          <p:cNvPr id="268" name="Freeform 8">
            <a:extLst>
              <a:ext uri="{FF2B5EF4-FFF2-40B4-BE49-F238E27FC236}">
                <a16:creationId xmlns:a16="http://schemas.microsoft.com/office/drawing/2014/main" id="{2BBFA956-DBEB-4609-80B2-5BB7E8B38786}"/>
              </a:ext>
            </a:extLst>
          </p:cNvPr>
          <p:cNvSpPr>
            <a:spLocks noEditPoints="1"/>
          </p:cNvSpPr>
          <p:nvPr/>
        </p:nvSpPr>
        <p:spPr bwMode="auto">
          <a:xfrm>
            <a:off x="2950007" y="4098130"/>
            <a:ext cx="109347" cy="201253"/>
          </a:xfrm>
          <a:custGeom>
            <a:avLst/>
            <a:gdLst>
              <a:gd name="T0" fmla="*/ 98 w 326"/>
              <a:gd name="T1" fmla="*/ 529 h 600"/>
              <a:gd name="T2" fmla="*/ 174 w 326"/>
              <a:gd name="T3" fmla="*/ 529 h 600"/>
              <a:gd name="T4" fmla="*/ 174 w 326"/>
              <a:gd name="T5" fmla="*/ 600 h 600"/>
              <a:gd name="T6" fmla="*/ 98 w 326"/>
              <a:gd name="T7" fmla="*/ 600 h 600"/>
              <a:gd name="T8" fmla="*/ 98 w 326"/>
              <a:gd name="T9" fmla="*/ 529 h 600"/>
              <a:gd name="T10" fmla="*/ 170 w 326"/>
              <a:gd name="T11" fmla="*/ 0 h 600"/>
              <a:gd name="T12" fmla="*/ 209 w 326"/>
              <a:gd name="T13" fmla="*/ 3 h 600"/>
              <a:gd name="T14" fmla="*/ 245 w 326"/>
              <a:gd name="T15" fmla="*/ 16 h 600"/>
              <a:gd name="T16" fmla="*/ 278 w 326"/>
              <a:gd name="T17" fmla="*/ 37 h 600"/>
              <a:gd name="T18" fmla="*/ 300 w 326"/>
              <a:gd name="T19" fmla="*/ 58 h 600"/>
              <a:gd name="T20" fmla="*/ 316 w 326"/>
              <a:gd name="T21" fmla="*/ 83 h 600"/>
              <a:gd name="T22" fmla="*/ 324 w 326"/>
              <a:gd name="T23" fmla="*/ 108 h 600"/>
              <a:gd name="T24" fmla="*/ 326 w 326"/>
              <a:gd name="T25" fmla="*/ 137 h 600"/>
              <a:gd name="T26" fmla="*/ 324 w 326"/>
              <a:gd name="T27" fmla="*/ 168 h 600"/>
              <a:gd name="T28" fmla="*/ 316 w 326"/>
              <a:gd name="T29" fmla="*/ 195 h 600"/>
              <a:gd name="T30" fmla="*/ 303 w 326"/>
              <a:gd name="T31" fmla="*/ 220 h 600"/>
              <a:gd name="T32" fmla="*/ 289 w 326"/>
              <a:gd name="T33" fmla="*/ 234 h 600"/>
              <a:gd name="T34" fmla="*/ 271 w 326"/>
              <a:gd name="T35" fmla="*/ 252 h 600"/>
              <a:gd name="T36" fmla="*/ 248 w 326"/>
              <a:gd name="T37" fmla="*/ 270 h 600"/>
              <a:gd name="T38" fmla="*/ 222 w 326"/>
              <a:gd name="T39" fmla="*/ 289 h 600"/>
              <a:gd name="T40" fmla="*/ 202 w 326"/>
              <a:gd name="T41" fmla="*/ 305 h 600"/>
              <a:gd name="T42" fmla="*/ 190 w 326"/>
              <a:gd name="T43" fmla="*/ 319 h 600"/>
              <a:gd name="T44" fmla="*/ 176 w 326"/>
              <a:gd name="T45" fmla="*/ 341 h 600"/>
              <a:gd name="T46" fmla="*/ 168 w 326"/>
              <a:gd name="T47" fmla="*/ 364 h 600"/>
              <a:gd name="T48" fmla="*/ 165 w 326"/>
              <a:gd name="T49" fmla="*/ 390 h 600"/>
              <a:gd name="T50" fmla="*/ 165 w 326"/>
              <a:gd name="T51" fmla="*/ 438 h 600"/>
              <a:gd name="T52" fmla="*/ 106 w 326"/>
              <a:gd name="T53" fmla="*/ 438 h 600"/>
              <a:gd name="T54" fmla="*/ 106 w 326"/>
              <a:gd name="T55" fmla="*/ 390 h 600"/>
              <a:gd name="T56" fmla="*/ 108 w 326"/>
              <a:gd name="T57" fmla="*/ 353 h 600"/>
              <a:gd name="T58" fmla="*/ 117 w 326"/>
              <a:gd name="T59" fmla="*/ 321 h 600"/>
              <a:gd name="T60" fmla="*/ 129 w 326"/>
              <a:gd name="T61" fmla="*/ 295 h 600"/>
              <a:gd name="T62" fmla="*/ 151 w 326"/>
              <a:gd name="T63" fmla="*/ 271 h 600"/>
              <a:gd name="T64" fmla="*/ 183 w 326"/>
              <a:gd name="T65" fmla="*/ 247 h 600"/>
              <a:gd name="T66" fmla="*/ 209 w 326"/>
              <a:gd name="T67" fmla="*/ 229 h 600"/>
              <a:gd name="T68" fmla="*/ 227 w 326"/>
              <a:gd name="T69" fmla="*/ 215 h 600"/>
              <a:gd name="T70" fmla="*/ 239 w 326"/>
              <a:gd name="T71" fmla="*/ 202 h 600"/>
              <a:gd name="T72" fmla="*/ 252 w 326"/>
              <a:gd name="T73" fmla="*/ 184 h 600"/>
              <a:gd name="T74" fmla="*/ 261 w 326"/>
              <a:gd name="T75" fmla="*/ 163 h 600"/>
              <a:gd name="T76" fmla="*/ 262 w 326"/>
              <a:gd name="T77" fmla="*/ 137 h 600"/>
              <a:gd name="T78" fmla="*/ 259 w 326"/>
              <a:gd name="T79" fmla="*/ 115 h 600"/>
              <a:gd name="T80" fmla="*/ 248 w 326"/>
              <a:gd name="T81" fmla="*/ 96 h 600"/>
              <a:gd name="T82" fmla="*/ 232 w 326"/>
              <a:gd name="T83" fmla="*/ 80 h 600"/>
              <a:gd name="T84" fmla="*/ 213 w 326"/>
              <a:gd name="T85" fmla="*/ 67 h 600"/>
              <a:gd name="T86" fmla="*/ 193 w 326"/>
              <a:gd name="T87" fmla="*/ 60 h 600"/>
              <a:gd name="T88" fmla="*/ 170 w 326"/>
              <a:gd name="T89" fmla="*/ 58 h 600"/>
              <a:gd name="T90" fmla="*/ 140 w 326"/>
              <a:gd name="T91" fmla="*/ 62 h 600"/>
              <a:gd name="T92" fmla="*/ 113 w 326"/>
              <a:gd name="T93" fmla="*/ 71 h 600"/>
              <a:gd name="T94" fmla="*/ 90 w 326"/>
              <a:gd name="T95" fmla="*/ 87 h 600"/>
              <a:gd name="T96" fmla="*/ 73 w 326"/>
              <a:gd name="T97" fmla="*/ 106 h 600"/>
              <a:gd name="T98" fmla="*/ 62 w 326"/>
              <a:gd name="T99" fmla="*/ 133 h 600"/>
              <a:gd name="T100" fmla="*/ 59 w 326"/>
              <a:gd name="T101" fmla="*/ 163 h 600"/>
              <a:gd name="T102" fmla="*/ 0 w 326"/>
              <a:gd name="T103" fmla="*/ 163 h 600"/>
              <a:gd name="T104" fmla="*/ 4 w 326"/>
              <a:gd name="T105" fmla="*/ 128 h 600"/>
              <a:gd name="T106" fmla="*/ 12 w 326"/>
              <a:gd name="T107" fmla="*/ 97 h 600"/>
              <a:gd name="T108" fmla="*/ 28 w 326"/>
              <a:gd name="T109" fmla="*/ 69 h 600"/>
              <a:gd name="T110" fmla="*/ 50 w 326"/>
              <a:gd name="T111" fmla="*/ 44 h 600"/>
              <a:gd name="T112" fmla="*/ 74 w 326"/>
              <a:gd name="T113" fmla="*/ 25 h 600"/>
              <a:gd name="T114" fmla="*/ 103 w 326"/>
              <a:gd name="T115" fmla="*/ 10 h 600"/>
              <a:gd name="T116" fmla="*/ 135 w 326"/>
              <a:gd name="T117" fmla="*/ 2 h 600"/>
              <a:gd name="T118" fmla="*/ 170 w 326"/>
              <a:gd name="T119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6" h="600">
                <a:moveTo>
                  <a:pt x="98" y="529"/>
                </a:moveTo>
                <a:lnTo>
                  <a:pt x="174" y="529"/>
                </a:lnTo>
                <a:lnTo>
                  <a:pt x="174" y="600"/>
                </a:lnTo>
                <a:lnTo>
                  <a:pt x="98" y="600"/>
                </a:lnTo>
                <a:lnTo>
                  <a:pt x="98" y="529"/>
                </a:lnTo>
                <a:close/>
                <a:moveTo>
                  <a:pt x="170" y="0"/>
                </a:moveTo>
                <a:lnTo>
                  <a:pt x="209" y="3"/>
                </a:lnTo>
                <a:lnTo>
                  <a:pt x="245" y="16"/>
                </a:lnTo>
                <a:lnTo>
                  <a:pt x="278" y="37"/>
                </a:lnTo>
                <a:lnTo>
                  <a:pt x="300" y="58"/>
                </a:lnTo>
                <a:lnTo>
                  <a:pt x="316" y="83"/>
                </a:lnTo>
                <a:lnTo>
                  <a:pt x="324" y="108"/>
                </a:lnTo>
                <a:lnTo>
                  <a:pt x="326" y="137"/>
                </a:lnTo>
                <a:lnTo>
                  <a:pt x="324" y="168"/>
                </a:lnTo>
                <a:lnTo>
                  <a:pt x="316" y="195"/>
                </a:lnTo>
                <a:lnTo>
                  <a:pt x="303" y="220"/>
                </a:lnTo>
                <a:lnTo>
                  <a:pt x="289" y="234"/>
                </a:lnTo>
                <a:lnTo>
                  <a:pt x="271" y="252"/>
                </a:lnTo>
                <a:lnTo>
                  <a:pt x="248" y="270"/>
                </a:lnTo>
                <a:lnTo>
                  <a:pt x="222" y="289"/>
                </a:lnTo>
                <a:lnTo>
                  <a:pt x="202" y="305"/>
                </a:lnTo>
                <a:lnTo>
                  <a:pt x="190" y="319"/>
                </a:lnTo>
                <a:lnTo>
                  <a:pt x="176" y="341"/>
                </a:lnTo>
                <a:lnTo>
                  <a:pt x="168" y="364"/>
                </a:lnTo>
                <a:lnTo>
                  <a:pt x="165" y="390"/>
                </a:lnTo>
                <a:lnTo>
                  <a:pt x="165" y="438"/>
                </a:lnTo>
                <a:lnTo>
                  <a:pt x="106" y="438"/>
                </a:lnTo>
                <a:lnTo>
                  <a:pt x="106" y="390"/>
                </a:lnTo>
                <a:lnTo>
                  <a:pt x="108" y="353"/>
                </a:lnTo>
                <a:lnTo>
                  <a:pt x="117" y="321"/>
                </a:lnTo>
                <a:lnTo>
                  <a:pt x="129" y="295"/>
                </a:lnTo>
                <a:lnTo>
                  <a:pt x="151" y="271"/>
                </a:lnTo>
                <a:lnTo>
                  <a:pt x="183" y="247"/>
                </a:lnTo>
                <a:lnTo>
                  <a:pt x="209" y="229"/>
                </a:lnTo>
                <a:lnTo>
                  <a:pt x="227" y="215"/>
                </a:lnTo>
                <a:lnTo>
                  <a:pt x="239" y="202"/>
                </a:lnTo>
                <a:lnTo>
                  <a:pt x="252" y="184"/>
                </a:lnTo>
                <a:lnTo>
                  <a:pt x="261" y="163"/>
                </a:lnTo>
                <a:lnTo>
                  <a:pt x="262" y="137"/>
                </a:lnTo>
                <a:lnTo>
                  <a:pt x="259" y="115"/>
                </a:lnTo>
                <a:lnTo>
                  <a:pt x="248" y="96"/>
                </a:lnTo>
                <a:lnTo>
                  <a:pt x="232" y="80"/>
                </a:lnTo>
                <a:lnTo>
                  <a:pt x="213" y="67"/>
                </a:lnTo>
                <a:lnTo>
                  <a:pt x="193" y="60"/>
                </a:lnTo>
                <a:lnTo>
                  <a:pt x="170" y="58"/>
                </a:lnTo>
                <a:lnTo>
                  <a:pt x="140" y="62"/>
                </a:lnTo>
                <a:lnTo>
                  <a:pt x="113" y="71"/>
                </a:lnTo>
                <a:lnTo>
                  <a:pt x="90" y="87"/>
                </a:lnTo>
                <a:lnTo>
                  <a:pt x="73" y="106"/>
                </a:lnTo>
                <a:lnTo>
                  <a:pt x="62" y="133"/>
                </a:lnTo>
                <a:lnTo>
                  <a:pt x="59" y="163"/>
                </a:lnTo>
                <a:lnTo>
                  <a:pt x="0" y="163"/>
                </a:lnTo>
                <a:lnTo>
                  <a:pt x="4" y="128"/>
                </a:lnTo>
                <a:lnTo>
                  <a:pt x="12" y="97"/>
                </a:lnTo>
                <a:lnTo>
                  <a:pt x="28" y="69"/>
                </a:lnTo>
                <a:lnTo>
                  <a:pt x="50" y="44"/>
                </a:lnTo>
                <a:lnTo>
                  <a:pt x="74" y="25"/>
                </a:lnTo>
                <a:lnTo>
                  <a:pt x="103" y="10"/>
                </a:lnTo>
                <a:lnTo>
                  <a:pt x="135" y="2"/>
                </a:lnTo>
                <a:lnTo>
                  <a:pt x="170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2846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" name="Diagram 1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2667623"/>
              </p:ext>
            </p:extLst>
          </p:nvPr>
        </p:nvGraphicFramePr>
        <p:xfrm>
          <a:off x="4410872" y="2513656"/>
          <a:ext cx="4625623" cy="3064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3" name="Halland"/>
          <p:cNvGrpSpPr>
            <a:grpSpLocks noChangeAspect="1"/>
          </p:cNvGrpSpPr>
          <p:nvPr/>
        </p:nvGrpSpPr>
        <p:grpSpPr>
          <a:xfrm>
            <a:off x="456396" y="1206035"/>
            <a:ext cx="3494666" cy="4599229"/>
            <a:chOff x="0" y="15753"/>
            <a:chExt cx="805053" cy="1062952"/>
          </a:xfrm>
        </p:grpSpPr>
        <p:sp>
          <p:nvSpPr>
            <p:cNvPr id="64" name="Laholm"/>
            <p:cNvSpPr>
              <a:spLocks/>
            </p:cNvSpPr>
            <p:nvPr/>
          </p:nvSpPr>
          <p:spPr bwMode="auto">
            <a:xfrm>
              <a:off x="412121" y="778619"/>
              <a:ext cx="274798" cy="300086"/>
            </a:xfrm>
            <a:custGeom>
              <a:avLst/>
              <a:gdLst>
                <a:gd name="T0" fmla="*/ 152 w 199"/>
                <a:gd name="T1" fmla="*/ 0 h 220"/>
                <a:gd name="T2" fmla="*/ 170 w 199"/>
                <a:gd name="T3" fmla="*/ 21 h 220"/>
                <a:gd name="T4" fmla="*/ 182 w 199"/>
                <a:gd name="T5" fmla="*/ 67 h 220"/>
                <a:gd name="T6" fmla="*/ 191 w 199"/>
                <a:gd name="T7" fmla="*/ 78 h 220"/>
                <a:gd name="T8" fmla="*/ 199 w 199"/>
                <a:gd name="T9" fmla="*/ 111 h 220"/>
                <a:gd name="T10" fmla="*/ 190 w 199"/>
                <a:gd name="T11" fmla="*/ 136 h 220"/>
                <a:gd name="T12" fmla="*/ 198 w 199"/>
                <a:gd name="T13" fmla="*/ 148 h 220"/>
                <a:gd name="T14" fmla="*/ 193 w 199"/>
                <a:gd name="T15" fmla="*/ 162 h 220"/>
                <a:gd name="T16" fmla="*/ 178 w 199"/>
                <a:gd name="T17" fmla="*/ 173 h 220"/>
                <a:gd name="T18" fmla="*/ 165 w 199"/>
                <a:gd name="T19" fmla="*/ 173 h 220"/>
                <a:gd name="T20" fmla="*/ 138 w 199"/>
                <a:gd name="T21" fmla="*/ 186 h 220"/>
                <a:gd name="T22" fmla="*/ 102 w 199"/>
                <a:gd name="T23" fmla="*/ 220 h 220"/>
                <a:gd name="T24" fmla="*/ 83 w 199"/>
                <a:gd name="T25" fmla="*/ 207 h 220"/>
                <a:gd name="T26" fmla="*/ 13 w 199"/>
                <a:gd name="T27" fmla="*/ 195 h 220"/>
                <a:gd name="T28" fmla="*/ 21 w 199"/>
                <a:gd name="T29" fmla="*/ 162 h 220"/>
                <a:gd name="T30" fmla="*/ 0 w 199"/>
                <a:gd name="T31" fmla="*/ 145 h 220"/>
                <a:gd name="T32" fmla="*/ 11 w 199"/>
                <a:gd name="T33" fmla="*/ 131 h 220"/>
                <a:gd name="T34" fmla="*/ 17 w 199"/>
                <a:gd name="T35" fmla="*/ 112 h 220"/>
                <a:gd name="T36" fmla="*/ 20 w 199"/>
                <a:gd name="T37" fmla="*/ 81 h 220"/>
                <a:gd name="T38" fmla="*/ 36 w 199"/>
                <a:gd name="T39" fmla="*/ 81 h 220"/>
                <a:gd name="T40" fmla="*/ 43 w 199"/>
                <a:gd name="T41" fmla="*/ 55 h 220"/>
                <a:gd name="T42" fmla="*/ 104 w 199"/>
                <a:gd name="T43" fmla="*/ 23 h 220"/>
                <a:gd name="T44" fmla="*/ 102 w 199"/>
                <a:gd name="T45" fmla="*/ 9 h 220"/>
                <a:gd name="T46" fmla="*/ 139 w 199"/>
                <a:gd name="T47" fmla="*/ 9 h 220"/>
                <a:gd name="T48" fmla="*/ 152 w 199"/>
                <a:gd name="T49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9" h="220">
                  <a:moveTo>
                    <a:pt x="152" y="0"/>
                  </a:moveTo>
                  <a:lnTo>
                    <a:pt x="170" y="21"/>
                  </a:lnTo>
                  <a:lnTo>
                    <a:pt x="182" y="67"/>
                  </a:lnTo>
                  <a:lnTo>
                    <a:pt x="191" y="78"/>
                  </a:lnTo>
                  <a:lnTo>
                    <a:pt x="199" y="111"/>
                  </a:lnTo>
                  <a:lnTo>
                    <a:pt x="190" y="136"/>
                  </a:lnTo>
                  <a:lnTo>
                    <a:pt x="198" y="148"/>
                  </a:lnTo>
                  <a:lnTo>
                    <a:pt x="193" y="162"/>
                  </a:lnTo>
                  <a:lnTo>
                    <a:pt x="178" y="173"/>
                  </a:lnTo>
                  <a:lnTo>
                    <a:pt x="165" y="173"/>
                  </a:lnTo>
                  <a:lnTo>
                    <a:pt x="138" y="186"/>
                  </a:lnTo>
                  <a:lnTo>
                    <a:pt x="102" y="220"/>
                  </a:lnTo>
                  <a:lnTo>
                    <a:pt x="83" y="207"/>
                  </a:lnTo>
                  <a:lnTo>
                    <a:pt x="13" y="195"/>
                  </a:lnTo>
                  <a:lnTo>
                    <a:pt x="21" y="162"/>
                  </a:lnTo>
                  <a:lnTo>
                    <a:pt x="0" y="145"/>
                  </a:lnTo>
                  <a:lnTo>
                    <a:pt x="11" y="131"/>
                  </a:lnTo>
                  <a:lnTo>
                    <a:pt x="17" y="112"/>
                  </a:lnTo>
                  <a:lnTo>
                    <a:pt x="20" y="81"/>
                  </a:lnTo>
                  <a:lnTo>
                    <a:pt x="36" y="81"/>
                  </a:lnTo>
                  <a:lnTo>
                    <a:pt x="43" y="55"/>
                  </a:lnTo>
                  <a:lnTo>
                    <a:pt x="104" y="23"/>
                  </a:lnTo>
                  <a:lnTo>
                    <a:pt x="102" y="9"/>
                  </a:lnTo>
                  <a:lnTo>
                    <a:pt x="139" y="9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279EC8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5" name="Varberg"/>
            <p:cNvSpPr>
              <a:spLocks/>
            </p:cNvSpPr>
            <p:nvPr/>
          </p:nvSpPr>
          <p:spPr bwMode="auto">
            <a:xfrm>
              <a:off x="87021" y="232058"/>
              <a:ext cx="313664" cy="297456"/>
            </a:xfrm>
            <a:custGeom>
              <a:avLst/>
              <a:gdLst>
                <a:gd name="T0" fmla="*/ 94 w 229"/>
                <a:gd name="T1" fmla="*/ 0 h 220"/>
                <a:gd name="T2" fmla="*/ 104 w 229"/>
                <a:gd name="T3" fmla="*/ 14 h 220"/>
                <a:gd name="T4" fmla="*/ 103 w 229"/>
                <a:gd name="T5" fmla="*/ 43 h 220"/>
                <a:gd name="T6" fmla="*/ 129 w 229"/>
                <a:gd name="T7" fmla="*/ 38 h 220"/>
                <a:gd name="T8" fmla="*/ 138 w 229"/>
                <a:gd name="T9" fmla="*/ 14 h 220"/>
                <a:gd name="T10" fmla="*/ 182 w 229"/>
                <a:gd name="T11" fmla="*/ 6 h 220"/>
                <a:gd name="T12" fmla="*/ 199 w 229"/>
                <a:gd name="T13" fmla="*/ 10 h 220"/>
                <a:gd name="T14" fmla="*/ 229 w 229"/>
                <a:gd name="T15" fmla="*/ 39 h 220"/>
                <a:gd name="T16" fmla="*/ 184 w 229"/>
                <a:gd name="T17" fmla="*/ 77 h 220"/>
                <a:gd name="T18" fmla="*/ 170 w 229"/>
                <a:gd name="T19" fmla="*/ 82 h 220"/>
                <a:gd name="T20" fmla="*/ 163 w 229"/>
                <a:gd name="T21" fmla="*/ 95 h 220"/>
                <a:gd name="T22" fmla="*/ 172 w 229"/>
                <a:gd name="T23" fmla="*/ 115 h 220"/>
                <a:gd name="T24" fmla="*/ 161 w 229"/>
                <a:gd name="T25" fmla="*/ 120 h 220"/>
                <a:gd name="T26" fmla="*/ 166 w 229"/>
                <a:gd name="T27" fmla="*/ 137 h 220"/>
                <a:gd name="T28" fmla="*/ 146 w 229"/>
                <a:gd name="T29" fmla="*/ 145 h 220"/>
                <a:gd name="T30" fmla="*/ 149 w 229"/>
                <a:gd name="T31" fmla="*/ 171 h 220"/>
                <a:gd name="T32" fmla="*/ 144 w 229"/>
                <a:gd name="T33" fmla="*/ 183 h 220"/>
                <a:gd name="T34" fmla="*/ 159 w 229"/>
                <a:gd name="T35" fmla="*/ 199 h 220"/>
                <a:gd name="T36" fmla="*/ 140 w 229"/>
                <a:gd name="T37" fmla="*/ 204 h 220"/>
                <a:gd name="T38" fmla="*/ 131 w 229"/>
                <a:gd name="T39" fmla="*/ 220 h 220"/>
                <a:gd name="T40" fmla="*/ 115 w 229"/>
                <a:gd name="T41" fmla="*/ 207 h 220"/>
                <a:gd name="T42" fmla="*/ 73 w 229"/>
                <a:gd name="T43" fmla="*/ 213 h 220"/>
                <a:gd name="T44" fmla="*/ 64 w 229"/>
                <a:gd name="T45" fmla="*/ 192 h 220"/>
                <a:gd name="T46" fmla="*/ 48 w 229"/>
                <a:gd name="T47" fmla="*/ 182 h 220"/>
                <a:gd name="T48" fmla="*/ 38 w 229"/>
                <a:gd name="T49" fmla="*/ 158 h 220"/>
                <a:gd name="T50" fmla="*/ 36 w 229"/>
                <a:gd name="T51" fmla="*/ 122 h 220"/>
                <a:gd name="T52" fmla="*/ 20 w 229"/>
                <a:gd name="T53" fmla="*/ 94 h 220"/>
                <a:gd name="T54" fmla="*/ 0 w 229"/>
                <a:gd name="T55" fmla="*/ 69 h 220"/>
                <a:gd name="T56" fmla="*/ 1 w 229"/>
                <a:gd name="T57" fmla="*/ 44 h 220"/>
                <a:gd name="T58" fmla="*/ 18 w 229"/>
                <a:gd name="T59" fmla="*/ 36 h 220"/>
                <a:gd name="T60" fmla="*/ 17 w 229"/>
                <a:gd name="T61" fmla="*/ 19 h 220"/>
                <a:gd name="T62" fmla="*/ 30 w 229"/>
                <a:gd name="T63" fmla="*/ 10 h 220"/>
                <a:gd name="T64" fmla="*/ 58 w 229"/>
                <a:gd name="T65" fmla="*/ 18 h 220"/>
                <a:gd name="T66" fmla="*/ 94 w 229"/>
                <a:gd name="T6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9" h="220">
                  <a:moveTo>
                    <a:pt x="94" y="0"/>
                  </a:moveTo>
                  <a:lnTo>
                    <a:pt x="104" y="14"/>
                  </a:lnTo>
                  <a:lnTo>
                    <a:pt x="103" y="43"/>
                  </a:lnTo>
                  <a:lnTo>
                    <a:pt x="129" y="38"/>
                  </a:lnTo>
                  <a:lnTo>
                    <a:pt x="138" y="14"/>
                  </a:lnTo>
                  <a:lnTo>
                    <a:pt x="182" y="6"/>
                  </a:lnTo>
                  <a:lnTo>
                    <a:pt x="199" y="10"/>
                  </a:lnTo>
                  <a:lnTo>
                    <a:pt x="229" y="39"/>
                  </a:lnTo>
                  <a:lnTo>
                    <a:pt x="184" y="77"/>
                  </a:lnTo>
                  <a:lnTo>
                    <a:pt x="170" y="82"/>
                  </a:lnTo>
                  <a:lnTo>
                    <a:pt x="163" y="95"/>
                  </a:lnTo>
                  <a:lnTo>
                    <a:pt x="172" y="115"/>
                  </a:lnTo>
                  <a:lnTo>
                    <a:pt x="161" y="120"/>
                  </a:lnTo>
                  <a:lnTo>
                    <a:pt x="166" y="137"/>
                  </a:lnTo>
                  <a:lnTo>
                    <a:pt x="146" y="145"/>
                  </a:lnTo>
                  <a:lnTo>
                    <a:pt x="149" y="171"/>
                  </a:lnTo>
                  <a:lnTo>
                    <a:pt x="144" y="183"/>
                  </a:lnTo>
                  <a:lnTo>
                    <a:pt x="159" y="199"/>
                  </a:lnTo>
                  <a:lnTo>
                    <a:pt x="140" y="204"/>
                  </a:lnTo>
                  <a:lnTo>
                    <a:pt x="131" y="220"/>
                  </a:lnTo>
                  <a:lnTo>
                    <a:pt x="115" y="207"/>
                  </a:lnTo>
                  <a:lnTo>
                    <a:pt x="73" y="213"/>
                  </a:lnTo>
                  <a:lnTo>
                    <a:pt x="64" y="192"/>
                  </a:lnTo>
                  <a:lnTo>
                    <a:pt x="48" y="182"/>
                  </a:lnTo>
                  <a:lnTo>
                    <a:pt x="38" y="158"/>
                  </a:lnTo>
                  <a:lnTo>
                    <a:pt x="36" y="122"/>
                  </a:lnTo>
                  <a:lnTo>
                    <a:pt x="20" y="94"/>
                  </a:lnTo>
                  <a:lnTo>
                    <a:pt x="0" y="69"/>
                  </a:lnTo>
                  <a:lnTo>
                    <a:pt x="1" y="44"/>
                  </a:lnTo>
                  <a:lnTo>
                    <a:pt x="18" y="36"/>
                  </a:lnTo>
                  <a:lnTo>
                    <a:pt x="17" y="19"/>
                  </a:lnTo>
                  <a:lnTo>
                    <a:pt x="30" y="10"/>
                  </a:lnTo>
                  <a:lnTo>
                    <a:pt x="58" y="18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6" name="Falkenberg"/>
            <p:cNvSpPr>
              <a:spLocks/>
            </p:cNvSpPr>
            <p:nvPr/>
          </p:nvSpPr>
          <p:spPr bwMode="auto">
            <a:xfrm>
              <a:off x="173896" y="278898"/>
              <a:ext cx="373932" cy="416722"/>
            </a:xfrm>
            <a:custGeom>
              <a:avLst/>
              <a:gdLst>
                <a:gd name="T0" fmla="*/ 163 w 273"/>
                <a:gd name="T1" fmla="*/ 0 h 309"/>
                <a:gd name="T2" fmla="*/ 184 w 273"/>
                <a:gd name="T3" fmla="*/ 13 h 309"/>
                <a:gd name="T4" fmla="*/ 207 w 273"/>
                <a:gd name="T5" fmla="*/ 16 h 309"/>
                <a:gd name="T6" fmla="*/ 214 w 273"/>
                <a:gd name="T7" fmla="*/ 34 h 309"/>
                <a:gd name="T8" fmla="*/ 207 w 273"/>
                <a:gd name="T9" fmla="*/ 39 h 309"/>
                <a:gd name="T10" fmla="*/ 210 w 273"/>
                <a:gd name="T11" fmla="*/ 71 h 309"/>
                <a:gd name="T12" fmla="*/ 233 w 273"/>
                <a:gd name="T13" fmla="*/ 67 h 309"/>
                <a:gd name="T14" fmla="*/ 249 w 273"/>
                <a:gd name="T15" fmla="*/ 72 h 309"/>
                <a:gd name="T16" fmla="*/ 244 w 273"/>
                <a:gd name="T17" fmla="*/ 83 h 309"/>
                <a:gd name="T18" fmla="*/ 253 w 273"/>
                <a:gd name="T19" fmla="*/ 89 h 309"/>
                <a:gd name="T20" fmla="*/ 264 w 273"/>
                <a:gd name="T21" fmla="*/ 84 h 309"/>
                <a:gd name="T22" fmla="*/ 273 w 273"/>
                <a:gd name="T23" fmla="*/ 90 h 309"/>
                <a:gd name="T24" fmla="*/ 258 w 273"/>
                <a:gd name="T25" fmla="*/ 103 h 309"/>
                <a:gd name="T26" fmla="*/ 258 w 273"/>
                <a:gd name="T27" fmla="*/ 124 h 309"/>
                <a:gd name="T28" fmla="*/ 237 w 273"/>
                <a:gd name="T29" fmla="*/ 134 h 309"/>
                <a:gd name="T30" fmla="*/ 228 w 273"/>
                <a:gd name="T31" fmla="*/ 156 h 309"/>
                <a:gd name="T32" fmla="*/ 206 w 273"/>
                <a:gd name="T33" fmla="*/ 148 h 309"/>
                <a:gd name="T34" fmla="*/ 189 w 273"/>
                <a:gd name="T35" fmla="*/ 168 h 309"/>
                <a:gd name="T36" fmla="*/ 178 w 273"/>
                <a:gd name="T37" fmla="*/ 168 h 309"/>
                <a:gd name="T38" fmla="*/ 169 w 273"/>
                <a:gd name="T39" fmla="*/ 195 h 309"/>
                <a:gd name="T40" fmla="*/ 198 w 273"/>
                <a:gd name="T41" fmla="*/ 211 h 309"/>
                <a:gd name="T42" fmla="*/ 184 w 273"/>
                <a:gd name="T43" fmla="*/ 227 h 309"/>
                <a:gd name="T44" fmla="*/ 180 w 273"/>
                <a:gd name="T45" fmla="*/ 258 h 309"/>
                <a:gd name="T46" fmla="*/ 160 w 273"/>
                <a:gd name="T47" fmla="*/ 270 h 309"/>
                <a:gd name="T48" fmla="*/ 137 w 273"/>
                <a:gd name="T49" fmla="*/ 267 h 309"/>
                <a:gd name="T50" fmla="*/ 100 w 273"/>
                <a:gd name="T51" fmla="*/ 292 h 309"/>
                <a:gd name="T52" fmla="*/ 87 w 273"/>
                <a:gd name="T53" fmla="*/ 309 h 309"/>
                <a:gd name="T54" fmla="*/ 89 w 273"/>
                <a:gd name="T55" fmla="*/ 280 h 309"/>
                <a:gd name="T56" fmla="*/ 45 w 273"/>
                <a:gd name="T57" fmla="*/ 242 h 309"/>
                <a:gd name="T58" fmla="*/ 19 w 273"/>
                <a:gd name="T59" fmla="*/ 233 h 309"/>
                <a:gd name="T60" fmla="*/ 0 w 273"/>
                <a:gd name="T61" fmla="*/ 211 h 309"/>
                <a:gd name="T62" fmla="*/ 7 w 273"/>
                <a:gd name="T63" fmla="*/ 193 h 309"/>
                <a:gd name="T64" fmla="*/ 7 w 273"/>
                <a:gd name="T65" fmla="*/ 174 h 309"/>
                <a:gd name="T66" fmla="*/ 49 w 273"/>
                <a:gd name="T67" fmla="*/ 168 h 309"/>
                <a:gd name="T68" fmla="*/ 65 w 273"/>
                <a:gd name="T69" fmla="*/ 181 h 309"/>
                <a:gd name="T70" fmla="*/ 74 w 273"/>
                <a:gd name="T71" fmla="*/ 165 h 309"/>
                <a:gd name="T72" fmla="*/ 93 w 273"/>
                <a:gd name="T73" fmla="*/ 160 h 309"/>
                <a:gd name="T74" fmla="*/ 78 w 273"/>
                <a:gd name="T75" fmla="*/ 144 h 309"/>
                <a:gd name="T76" fmla="*/ 83 w 273"/>
                <a:gd name="T77" fmla="*/ 132 h 309"/>
                <a:gd name="T78" fmla="*/ 80 w 273"/>
                <a:gd name="T79" fmla="*/ 106 h 309"/>
                <a:gd name="T80" fmla="*/ 100 w 273"/>
                <a:gd name="T81" fmla="*/ 98 h 309"/>
                <a:gd name="T82" fmla="*/ 95 w 273"/>
                <a:gd name="T83" fmla="*/ 81 h 309"/>
                <a:gd name="T84" fmla="*/ 106 w 273"/>
                <a:gd name="T85" fmla="*/ 76 h 309"/>
                <a:gd name="T86" fmla="*/ 97 w 273"/>
                <a:gd name="T87" fmla="*/ 56 h 309"/>
                <a:gd name="T88" fmla="*/ 104 w 273"/>
                <a:gd name="T89" fmla="*/ 43 h 309"/>
                <a:gd name="T90" fmla="*/ 118 w 273"/>
                <a:gd name="T91" fmla="*/ 38 h 309"/>
                <a:gd name="T92" fmla="*/ 163 w 273"/>
                <a:gd name="T93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3" h="309">
                  <a:moveTo>
                    <a:pt x="163" y="0"/>
                  </a:moveTo>
                  <a:lnTo>
                    <a:pt x="184" y="13"/>
                  </a:lnTo>
                  <a:lnTo>
                    <a:pt x="207" y="16"/>
                  </a:lnTo>
                  <a:lnTo>
                    <a:pt x="214" y="34"/>
                  </a:lnTo>
                  <a:lnTo>
                    <a:pt x="207" y="39"/>
                  </a:lnTo>
                  <a:lnTo>
                    <a:pt x="210" y="71"/>
                  </a:lnTo>
                  <a:lnTo>
                    <a:pt x="233" y="67"/>
                  </a:lnTo>
                  <a:lnTo>
                    <a:pt x="249" y="72"/>
                  </a:lnTo>
                  <a:lnTo>
                    <a:pt x="244" y="83"/>
                  </a:lnTo>
                  <a:lnTo>
                    <a:pt x="253" y="89"/>
                  </a:lnTo>
                  <a:lnTo>
                    <a:pt x="264" y="84"/>
                  </a:lnTo>
                  <a:lnTo>
                    <a:pt x="273" y="90"/>
                  </a:lnTo>
                  <a:lnTo>
                    <a:pt x="258" y="103"/>
                  </a:lnTo>
                  <a:lnTo>
                    <a:pt x="258" y="124"/>
                  </a:lnTo>
                  <a:lnTo>
                    <a:pt x="237" y="134"/>
                  </a:lnTo>
                  <a:lnTo>
                    <a:pt x="228" y="156"/>
                  </a:lnTo>
                  <a:lnTo>
                    <a:pt x="206" y="148"/>
                  </a:lnTo>
                  <a:lnTo>
                    <a:pt x="189" y="168"/>
                  </a:lnTo>
                  <a:lnTo>
                    <a:pt x="178" y="168"/>
                  </a:lnTo>
                  <a:lnTo>
                    <a:pt x="169" y="195"/>
                  </a:lnTo>
                  <a:lnTo>
                    <a:pt x="198" y="211"/>
                  </a:lnTo>
                  <a:lnTo>
                    <a:pt x="184" y="227"/>
                  </a:lnTo>
                  <a:lnTo>
                    <a:pt x="180" y="258"/>
                  </a:lnTo>
                  <a:lnTo>
                    <a:pt x="160" y="270"/>
                  </a:lnTo>
                  <a:lnTo>
                    <a:pt x="137" y="267"/>
                  </a:lnTo>
                  <a:lnTo>
                    <a:pt x="100" y="292"/>
                  </a:lnTo>
                  <a:lnTo>
                    <a:pt x="87" y="309"/>
                  </a:lnTo>
                  <a:lnTo>
                    <a:pt x="89" y="280"/>
                  </a:lnTo>
                  <a:lnTo>
                    <a:pt x="45" y="242"/>
                  </a:lnTo>
                  <a:lnTo>
                    <a:pt x="19" y="233"/>
                  </a:lnTo>
                  <a:lnTo>
                    <a:pt x="0" y="211"/>
                  </a:lnTo>
                  <a:lnTo>
                    <a:pt x="7" y="193"/>
                  </a:lnTo>
                  <a:lnTo>
                    <a:pt x="7" y="174"/>
                  </a:lnTo>
                  <a:lnTo>
                    <a:pt x="49" y="168"/>
                  </a:lnTo>
                  <a:lnTo>
                    <a:pt x="65" y="181"/>
                  </a:lnTo>
                  <a:lnTo>
                    <a:pt x="74" y="165"/>
                  </a:lnTo>
                  <a:lnTo>
                    <a:pt x="93" y="160"/>
                  </a:lnTo>
                  <a:lnTo>
                    <a:pt x="78" y="144"/>
                  </a:lnTo>
                  <a:lnTo>
                    <a:pt x="83" y="132"/>
                  </a:lnTo>
                  <a:lnTo>
                    <a:pt x="80" y="106"/>
                  </a:lnTo>
                  <a:lnTo>
                    <a:pt x="100" y="98"/>
                  </a:lnTo>
                  <a:lnTo>
                    <a:pt x="95" y="81"/>
                  </a:lnTo>
                  <a:lnTo>
                    <a:pt x="106" y="76"/>
                  </a:lnTo>
                  <a:lnTo>
                    <a:pt x="97" y="56"/>
                  </a:lnTo>
                  <a:lnTo>
                    <a:pt x="104" y="43"/>
                  </a:lnTo>
                  <a:lnTo>
                    <a:pt x="118" y="38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rgbClr val="279EC8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7" name="Hylte"/>
            <p:cNvSpPr>
              <a:spLocks/>
            </p:cNvSpPr>
            <p:nvPr/>
          </p:nvSpPr>
          <p:spPr bwMode="auto">
            <a:xfrm>
              <a:off x="401007" y="429498"/>
              <a:ext cx="404046" cy="233153"/>
            </a:xfrm>
            <a:custGeom>
              <a:avLst/>
              <a:gdLst>
                <a:gd name="T0" fmla="*/ 224 w 294"/>
                <a:gd name="T1" fmla="*/ 0 h 173"/>
                <a:gd name="T2" fmla="*/ 228 w 294"/>
                <a:gd name="T3" fmla="*/ 17 h 173"/>
                <a:gd name="T4" fmla="*/ 239 w 294"/>
                <a:gd name="T5" fmla="*/ 19 h 173"/>
                <a:gd name="T6" fmla="*/ 268 w 294"/>
                <a:gd name="T7" fmla="*/ 36 h 173"/>
                <a:gd name="T8" fmla="*/ 260 w 294"/>
                <a:gd name="T9" fmla="*/ 57 h 173"/>
                <a:gd name="T10" fmla="*/ 269 w 294"/>
                <a:gd name="T11" fmla="*/ 78 h 173"/>
                <a:gd name="T12" fmla="*/ 291 w 294"/>
                <a:gd name="T13" fmla="*/ 87 h 173"/>
                <a:gd name="T14" fmla="*/ 294 w 294"/>
                <a:gd name="T15" fmla="*/ 101 h 173"/>
                <a:gd name="T16" fmla="*/ 282 w 294"/>
                <a:gd name="T17" fmla="*/ 138 h 173"/>
                <a:gd name="T18" fmla="*/ 269 w 294"/>
                <a:gd name="T19" fmla="*/ 135 h 173"/>
                <a:gd name="T20" fmla="*/ 265 w 294"/>
                <a:gd name="T21" fmla="*/ 143 h 173"/>
                <a:gd name="T22" fmla="*/ 236 w 294"/>
                <a:gd name="T23" fmla="*/ 144 h 173"/>
                <a:gd name="T24" fmla="*/ 220 w 294"/>
                <a:gd name="T25" fmla="*/ 157 h 173"/>
                <a:gd name="T26" fmla="*/ 214 w 294"/>
                <a:gd name="T27" fmla="*/ 151 h 173"/>
                <a:gd name="T28" fmla="*/ 181 w 294"/>
                <a:gd name="T29" fmla="*/ 160 h 173"/>
                <a:gd name="T30" fmla="*/ 169 w 294"/>
                <a:gd name="T31" fmla="*/ 154 h 173"/>
                <a:gd name="T32" fmla="*/ 155 w 294"/>
                <a:gd name="T33" fmla="*/ 169 h 173"/>
                <a:gd name="T34" fmla="*/ 109 w 294"/>
                <a:gd name="T35" fmla="*/ 173 h 173"/>
                <a:gd name="T36" fmla="*/ 113 w 294"/>
                <a:gd name="T37" fmla="*/ 143 h 173"/>
                <a:gd name="T38" fmla="*/ 99 w 294"/>
                <a:gd name="T39" fmla="*/ 140 h 173"/>
                <a:gd name="T40" fmla="*/ 89 w 294"/>
                <a:gd name="T41" fmla="*/ 152 h 173"/>
                <a:gd name="T42" fmla="*/ 71 w 294"/>
                <a:gd name="T43" fmla="*/ 165 h 173"/>
                <a:gd name="T44" fmla="*/ 55 w 294"/>
                <a:gd name="T45" fmla="*/ 154 h 173"/>
                <a:gd name="T46" fmla="*/ 57 w 294"/>
                <a:gd name="T47" fmla="*/ 122 h 173"/>
                <a:gd name="T48" fmla="*/ 40 w 294"/>
                <a:gd name="T49" fmla="*/ 117 h 173"/>
                <a:gd name="T50" fmla="*/ 29 w 294"/>
                <a:gd name="T51" fmla="*/ 100 h 173"/>
                <a:gd name="T52" fmla="*/ 0 w 294"/>
                <a:gd name="T53" fmla="*/ 84 h 173"/>
                <a:gd name="T54" fmla="*/ 9 w 294"/>
                <a:gd name="T55" fmla="*/ 57 h 173"/>
                <a:gd name="T56" fmla="*/ 20 w 294"/>
                <a:gd name="T57" fmla="*/ 57 h 173"/>
                <a:gd name="T58" fmla="*/ 37 w 294"/>
                <a:gd name="T59" fmla="*/ 37 h 173"/>
                <a:gd name="T60" fmla="*/ 59 w 294"/>
                <a:gd name="T61" fmla="*/ 45 h 173"/>
                <a:gd name="T62" fmla="*/ 68 w 294"/>
                <a:gd name="T63" fmla="*/ 23 h 173"/>
                <a:gd name="T64" fmla="*/ 89 w 294"/>
                <a:gd name="T65" fmla="*/ 13 h 173"/>
                <a:gd name="T66" fmla="*/ 102 w 294"/>
                <a:gd name="T67" fmla="*/ 50 h 173"/>
                <a:gd name="T68" fmla="*/ 133 w 294"/>
                <a:gd name="T69" fmla="*/ 25 h 173"/>
                <a:gd name="T70" fmla="*/ 138 w 294"/>
                <a:gd name="T71" fmla="*/ 10 h 173"/>
                <a:gd name="T72" fmla="*/ 151 w 294"/>
                <a:gd name="T73" fmla="*/ 13 h 173"/>
                <a:gd name="T74" fmla="*/ 181 w 294"/>
                <a:gd name="T75" fmla="*/ 2 h 173"/>
                <a:gd name="T76" fmla="*/ 216 w 294"/>
                <a:gd name="T77" fmla="*/ 7 h 173"/>
                <a:gd name="T78" fmla="*/ 224 w 294"/>
                <a:gd name="T79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4" h="173">
                  <a:moveTo>
                    <a:pt x="224" y="0"/>
                  </a:moveTo>
                  <a:lnTo>
                    <a:pt x="228" y="17"/>
                  </a:lnTo>
                  <a:lnTo>
                    <a:pt x="239" y="19"/>
                  </a:lnTo>
                  <a:lnTo>
                    <a:pt x="268" y="36"/>
                  </a:lnTo>
                  <a:lnTo>
                    <a:pt x="260" y="57"/>
                  </a:lnTo>
                  <a:lnTo>
                    <a:pt x="269" y="78"/>
                  </a:lnTo>
                  <a:lnTo>
                    <a:pt x="291" y="87"/>
                  </a:lnTo>
                  <a:lnTo>
                    <a:pt x="294" y="101"/>
                  </a:lnTo>
                  <a:lnTo>
                    <a:pt x="282" y="138"/>
                  </a:lnTo>
                  <a:lnTo>
                    <a:pt x="269" y="135"/>
                  </a:lnTo>
                  <a:lnTo>
                    <a:pt x="265" y="143"/>
                  </a:lnTo>
                  <a:lnTo>
                    <a:pt x="236" y="144"/>
                  </a:lnTo>
                  <a:lnTo>
                    <a:pt x="220" y="157"/>
                  </a:lnTo>
                  <a:lnTo>
                    <a:pt x="214" y="151"/>
                  </a:lnTo>
                  <a:lnTo>
                    <a:pt x="181" y="160"/>
                  </a:lnTo>
                  <a:lnTo>
                    <a:pt x="169" y="154"/>
                  </a:lnTo>
                  <a:lnTo>
                    <a:pt x="155" y="169"/>
                  </a:lnTo>
                  <a:lnTo>
                    <a:pt x="109" y="173"/>
                  </a:lnTo>
                  <a:lnTo>
                    <a:pt x="113" y="143"/>
                  </a:lnTo>
                  <a:lnTo>
                    <a:pt x="99" y="140"/>
                  </a:lnTo>
                  <a:lnTo>
                    <a:pt x="89" y="152"/>
                  </a:lnTo>
                  <a:lnTo>
                    <a:pt x="71" y="165"/>
                  </a:lnTo>
                  <a:lnTo>
                    <a:pt x="55" y="154"/>
                  </a:lnTo>
                  <a:lnTo>
                    <a:pt x="57" y="122"/>
                  </a:lnTo>
                  <a:lnTo>
                    <a:pt x="40" y="117"/>
                  </a:lnTo>
                  <a:lnTo>
                    <a:pt x="29" y="100"/>
                  </a:lnTo>
                  <a:lnTo>
                    <a:pt x="0" y="84"/>
                  </a:lnTo>
                  <a:lnTo>
                    <a:pt x="9" y="57"/>
                  </a:lnTo>
                  <a:lnTo>
                    <a:pt x="20" y="57"/>
                  </a:lnTo>
                  <a:lnTo>
                    <a:pt x="37" y="37"/>
                  </a:lnTo>
                  <a:lnTo>
                    <a:pt x="59" y="45"/>
                  </a:lnTo>
                  <a:lnTo>
                    <a:pt x="68" y="23"/>
                  </a:lnTo>
                  <a:lnTo>
                    <a:pt x="89" y="13"/>
                  </a:lnTo>
                  <a:lnTo>
                    <a:pt x="102" y="50"/>
                  </a:lnTo>
                  <a:lnTo>
                    <a:pt x="133" y="25"/>
                  </a:lnTo>
                  <a:lnTo>
                    <a:pt x="138" y="10"/>
                  </a:lnTo>
                  <a:lnTo>
                    <a:pt x="151" y="13"/>
                  </a:lnTo>
                  <a:lnTo>
                    <a:pt x="181" y="2"/>
                  </a:lnTo>
                  <a:lnTo>
                    <a:pt x="216" y="7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8" name="Halmstad"/>
            <p:cNvSpPr>
              <a:spLocks/>
            </p:cNvSpPr>
            <p:nvPr/>
          </p:nvSpPr>
          <p:spPr bwMode="auto">
            <a:xfrm>
              <a:off x="288691" y="557860"/>
              <a:ext cx="332819" cy="332296"/>
            </a:xfrm>
            <a:custGeom>
              <a:avLst/>
              <a:gdLst>
                <a:gd name="T0" fmla="*/ 111 w 242"/>
                <a:gd name="T1" fmla="*/ 0 h 246"/>
                <a:gd name="T2" fmla="*/ 122 w 242"/>
                <a:gd name="T3" fmla="*/ 17 h 246"/>
                <a:gd name="T4" fmla="*/ 139 w 242"/>
                <a:gd name="T5" fmla="*/ 22 h 246"/>
                <a:gd name="T6" fmla="*/ 137 w 242"/>
                <a:gd name="T7" fmla="*/ 54 h 246"/>
                <a:gd name="T8" fmla="*/ 153 w 242"/>
                <a:gd name="T9" fmla="*/ 65 h 246"/>
                <a:gd name="T10" fmla="*/ 171 w 242"/>
                <a:gd name="T11" fmla="*/ 52 h 246"/>
                <a:gd name="T12" fmla="*/ 181 w 242"/>
                <a:gd name="T13" fmla="*/ 40 h 246"/>
                <a:gd name="T14" fmla="*/ 195 w 242"/>
                <a:gd name="T15" fmla="*/ 43 h 246"/>
                <a:gd name="T16" fmla="*/ 191 w 242"/>
                <a:gd name="T17" fmla="*/ 73 h 246"/>
                <a:gd name="T18" fmla="*/ 237 w 242"/>
                <a:gd name="T19" fmla="*/ 69 h 246"/>
                <a:gd name="T20" fmla="*/ 242 w 242"/>
                <a:gd name="T21" fmla="*/ 114 h 246"/>
                <a:gd name="T22" fmla="*/ 242 w 242"/>
                <a:gd name="T23" fmla="*/ 165 h 246"/>
                <a:gd name="T24" fmla="*/ 229 w 242"/>
                <a:gd name="T25" fmla="*/ 174 h 246"/>
                <a:gd name="T26" fmla="*/ 192 w 242"/>
                <a:gd name="T27" fmla="*/ 174 h 246"/>
                <a:gd name="T28" fmla="*/ 194 w 242"/>
                <a:gd name="T29" fmla="*/ 188 h 246"/>
                <a:gd name="T30" fmla="*/ 133 w 242"/>
                <a:gd name="T31" fmla="*/ 220 h 246"/>
                <a:gd name="T32" fmla="*/ 126 w 242"/>
                <a:gd name="T33" fmla="*/ 246 h 246"/>
                <a:gd name="T34" fmla="*/ 110 w 242"/>
                <a:gd name="T35" fmla="*/ 246 h 246"/>
                <a:gd name="T36" fmla="*/ 106 w 242"/>
                <a:gd name="T37" fmla="*/ 221 h 246"/>
                <a:gd name="T38" fmla="*/ 97 w 242"/>
                <a:gd name="T39" fmla="*/ 188 h 246"/>
                <a:gd name="T40" fmla="*/ 76 w 242"/>
                <a:gd name="T41" fmla="*/ 177 h 246"/>
                <a:gd name="T42" fmla="*/ 56 w 242"/>
                <a:gd name="T43" fmla="*/ 188 h 246"/>
                <a:gd name="T44" fmla="*/ 36 w 242"/>
                <a:gd name="T45" fmla="*/ 187 h 246"/>
                <a:gd name="T46" fmla="*/ 12 w 242"/>
                <a:gd name="T47" fmla="*/ 131 h 246"/>
                <a:gd name="T48" fmla="*/ 0 w 242"/>
                <a:gd name="T49" fmla="*/ 98 h 246"/>
                <a:gd name="T50" fmla="*/ 13 w 242"/>
                <a:gd name="T51" fmla="*/ 81 h 246"/>
                <a:gd name="T52" fmla="*/ 50 w 242"/>
                <a:gd name="T53" fmla="*/ 56 h 246"/>
                <a:gd name="T54" fmla="*/ 73 w 242"/>
                <a:gd name="T55" fmla="*/ 59 h 246"/>
                <a:gd name="T56" fmla="*/ 93 w 242"/>
                <a:gd name="T57" fmla="*/ 47 h 246"/>
                <a:gd name="T58" fmla="*/ 97 w 242"/>
                <a:gd name="T59" fmla="*/ 16 h 246"/>
                <a:gd name="T60" fmla="*/ 111 w 242"/>
                <a:gd name="T61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42" h="246">
                  <a:moveTo>
                    <a:pt x="111" y="0"/>
                  </a:moveTo>
                  <a:lnTo>
                    <a:pt x="122" y="17"/>
                  </a:lnTo>
                  <a:lnTo>
                    <a:pt x="139" y="22"/>
                  </a:lnTo>
                  <a:lnTo>
                    <a:pt x="137" y="54"/>
                  </a:lnTo>
                  <a:lnTo>
                    <a:pt x="153" y="65"/>
                  </a:lnTo>
                  <a:lnTo>
                    <a:pt x="171" y="52"/>
                  </a:lnTo>
                  <a:lnTo>
                    <a:pt x="181" y="40"/>
                  </a:lnTo>
                  <a:lnTo>
                    <a:pt x="195" y="43"/>
                  </a:lnTo>
                  <a:lnTo>
                    <a:pt x="191" y="73"/>
                  </a:lnTo>
                  <a:lnTo>
                    <a:pt x="237" y="69"/>
                  </a:lnTo>
                  <a:lnTo>
                    <a:pt x="242" y="114"/>
                  </a:lnTo>
                  <a:lnTo>
                    <a:pt x="242" y="165"/>
                  </a:lnTo>
                  <a:lnTo>
                    <a:pt x="229" y="174"/>
                  </a:lnTo>
                  <a:lnTo>
                    <a:pt x="192" y="174"/>
                  </a:lnTo>
                  <a:lnTo>
                    <a:pt x="194" y="188"/>
                  </a:lnTo>
                  <a:lnTo>
                    <a:pt x="133" y="220"/>
                  </a:lnTo>
                  <a:lnTo>
                    <a:pt x="126" y="246"/>
                  </a:lnTo>
                  <a:lnTo>
                    <a:pt x="110" y="246"/>
                  </a:lnTo>
                  <a:lnTo>
                    <a:pt x="106" y="221"/>
                  </a:lnTo>
                  <a:lnTo>
                    <a:pt x="97" y="188"/>
                  </a:lnTo>
                  <a:lnTo>
                    <a:pt x="76" y="177"/>
                  </a:lnTo>
                  <a:lnTo>
                    <a:pt x="56" y="188"/>
                  </a:lnTo>
                  <a:lnTo>
                    <a:pt x="36" y="187"/>
                  </a:lnTo>
                  <a:lnTo>
                    <a:pt x="12" y="131"/>
                  </a:lnTo>
                  <a:lnTo>
                    <a:pt x="0" y="98"/>
                  </a:lnTo>
                  <a:lnTo>
                    <a:pt x="13" y="81"/>
                  </a:lnTo>
                  <a:lnTo>
                    <a:pt x="50" y="56"/>
                  </a:lnTo>
                  <a:lnTo>
                    <a:pt x="73" y="59"/>
                  </a:lnTo>
                  <a:lnTo>
                    <a:pt x="93" y="47"/>
                  </a:lnTo>
                  <a:lnTo>
                    <a:pt x="97" y="16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9" name="Kungsbacka"/>
            <p:cNvSpPr>
              <a:spLocks/>
            </p:cNvSpPr>
            <p:nvPr/>
          </p:nvSpPr>
          <p:spPr bwMode="auto">
            <a:xfrm>
              <a:off x="0" y="15753"/>
              <a:ext cx="219517" cy="247487"/>
            </a:xfrm>
            <a:custGeom>
              <a:avLst/>
              <a:gdLst>
                <a:gd name="T0" fmla="*/ 126 w 162"/>
                <a:gd name="T1" fmla="*/ 0 h 182"/>
                <a:gd name="T2" fmla="*/ 144 w 162"/>
                <a:gd name="T3" fmla="*/ 24 h 182"/>
                <a:gd name="T4" fmla="*/ 136 w 162"/>
                <a:gd name="T5" fmla="*/ 46 h 182"/>
                <a:gd name="T6" fmla="*/ 143 w 162"/>
                <a:gd name="T7" fmla="*/ 55 h 182"/>
                <a:gd name="T8" fmla="*/ 147 w 162"/>
                <a:gd name="T9" fmla="*/ 70 h 182"/>
                <a:gd name="T10" fmla="*/ 141 w 162"/>
                <a:gd name="T11" fmla="*/ 82 h 182"/>
                <a:gd name="T12" fmla="*/ 144 w 162"/>
                <a:gd name="T13" fmla="*/ 89 h 182"/>
                <a:gd name="T14" fmla="*/ 152 w 162"/>
                <a:gd name="T15" fmla="*/ 92 h 182"/>
                <a:gd name="T16" fmla="*/ 160 w 162"/>
                <a:gd name="T17" fmla="*/ 101 h 182"/>
                <a:gd name="T18" fmla="*/ 162 w 162"/>
                <a:gd name="T19" fmla="*/ 122 h 182"/>
                <a:gd name="T20" fmla="*/ 156 w 162"/>
                <a:gd name="T21" fmla="*/ 163 h 182"/>
                <a:gd name="T22" fmla="*/ 120 w 162"/>
                <a:gd name="T23" fmla="*/ 181 h 182"/>
                <a:gd name="T24" fmla="*/ 92 w 162"/>
                <a:gd name="T25" fmla="*/ 173 h 182"/>
                <a:gd name="T26" fmla="*/ 79 w 162"/>
                <a:gd name="T27" fmla="*/ 182 h 182"/>
                <a:gd name="T28" fmla="*/ 76 w 162"/>
                <a:gd name="T29" fmla="*/ 161 h 182"/>
                <a:gd name="T30" fmla="*/ 72 w 162"/>
                <a:gd name="T31" fmla="*/ 155 h 182"/>
                <a:gd name="T32" fmla="*/ 59 w 162"/>
                <a:gd name="T33" fmla="*/ 159 h 182"/>
                <a:gd name="T34" fmla="*/ 55 w 162"/>
                <a:gd name="T35" fmla="*/ 152 h 182"/>
                <a:gd name="T36" fmla="*/ 63 w 162"/>
                <a:gd name="T37" fmla="*/ 131 h 182"/>
                <a:gd name="T38" fmla="*/ 65 w 162"/>
                <a:gd name="T39" fmla="*/ 100 h 182"/>
                <a:gd name="T40" fmla="*/ 62 w 162"/>
                <a:gd name="T41" fmla="*/ 88 h 182"/>
                <a:gd name="T42" fmla="*/ 55 w 162"/>
                <a:gd name="T43" fmla="*/ 84 h 182"/>
                <a:gd name="T44" fmla="*/ 48 w 162"/>
                <a:gd name="T45" fmla="*/ 89 h 182"/>
                <a:gd name="T46" fmla="*/ 35 w 162"/>
                <a:gd name="T47" fmla="*/ 135 h 182"/>
                <a:gd name="T48" fmla="*/ 31 w 162"/>
                <a:gd name="T49" fmla="*/ 144 h 182"/>
                <a:gd name="T50" fmla="*/ 25 w 162"/>
                <a:gd name="T51" fmla="*/ 148 h 182"/>
                <a:gd name="T52" fmla="*/ 16 w 162"/>
                <a:gd name="T53" fmla="*/ 144 h 182"/>
                <a:gd name="T54" fmla="*/ 0 w 162"/>
                <a:gd name="T55" fmla="*/ 104 h 182"/>
                <a:gd name="T56" fmla="*/ 0 w 162"/>
                <a:gd name="T57" fmla="*/ 92 h 182"/>
                <a:gd name="T58" fmla="*/ 12 w 162"/>
                <a:gd name="T59" fmla="*/ 57 h 182"/>
                <a:gd name="T60" fmla="*/ 10 w 162"/>
                <a:gd name="T61" fmla="*/ 19 h 182"/>
                <a:gd name="T62" fmla="*/ 33 w 162"/>
                <a:gd name="T63" fmla="*/ 20 h 182"/>
                <a:gd name="T64" fmla="*/ 42 w 162"/>
                <a:gd name="T65" fmla="*/ 28 h 182"/>
                <a:gd name="T66" fmla="*/ 76 w 162"/>
                <a:gd name="T67" fmla="*/ 23 h 182"/>
                <a:gd name="T68" fmla="*/ 101 w 162"/>
                <a:gd name="T69" fmla="*/ 15 h 182"/>
                <a:gd name="T70" fmla="*/ 126 w 162"/>
                <a:gd name="T71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2" h="182">
                  <a:moveTo>
                    <a:pt x="126" y="0"/>
                  </a:moveTo>
                  <a:lnTo>
                    <a:pt x="144" y="24"/>
                  </a:lnTo>
                  <a:lnTo>
                    <a:pt x="136" y="46"/>
                  </a:lnTo>
                  <a:lnTo>
                    <a:pt x="143" y="55"/>
                  </a:lnTo>
                  <a:lnTo>
                    <a:pt x="147" y="70"/>
                  </a:lnTo>
                  <a:lnTo>
                    <a:pt x="141" y="82"/>
                  </a:lnTo>
                  <a:lnTo>
                    <a:pt x="144" y="89"/>
                  </a:lnTo>
                  <a:lnTo>
                    <a:pt x="152" y="92"/>
                  </a:lnTo>
                  <a:lnTo>
                    <a:pt x="160" y="101"/>
                  </a:lnTo>
                  <a:lnTo>
                    <a:pt x="162" y="122"/>
                  </a:lnTo>
                  <a:lnTo>
                    <a:pt x="156" y="163"/>
                  </a:lnTo>
                  <a:lnTo>
                    <a:pt x="120" y="181"/>
                  </a:lnTo>
                  <a:lnTo>
                    <a:pt x="92" y="173"/>
                  </a:lnTo>
                  <a:lnTo>
                    <a:pt x="79" y="182"/>
                  </a:lnTo>
                  <a:lnTo>
                    <a:pt x="76" y="161"/>
                  </a:lnTo>
                  <a:lnTo>
                    <a:pt x="72" y="155"/>
                  </a:lnTo>
                  <a:lnTo>
                    <a:pt x="59" y="159"/>
                  </a:lnTo>
                  <a:lnTo>
                    <a:pt x="55" y="152"/>
                  </a:lnTo>
                  <a:lnTo>
                    <a:pt x="63" y="131"/>
                  </a:lnTo>
                  <a:lnTo>
                    <a:pt x="65" y="100"/>
                  </a:lnTo>
                  <a:lnTo>
                    <a:pt x="62" y="88"/>
                  </a:lnTo>
                  <a:lnTo>
                    <a:pt x="55" y="84"/>
                  </a:lnTo>
                  <a:lnTo>
                    <a:pt x="48" y="89"/>
                  </a:lnTo>
                  <a:lnTo>
                    <a:pt x="35" y="135"/>
                  </a:lnTo>
                  <a:lnTo>
                    <a:pt x="31" y="144"/>
                  </a:lnTo>
                  <a:lnTo>
                    <a:pt x="25" y="148"/>
                  </a:lnTo>
                  <a:lnTo>
                    <a:pt x="16" y="144"/>
                  </a:lnTo>
                  <a:lnTo>
                    <a:pt x="0" y="104"/>
                  </a:lnTo>
                  <a:lnTo>
                    <a:pt x="0" y="92"/>
                  </a:lnTo>
                  <a:lnTo>
                    <a:pt x="12" y="57"/>
                  </a:lnTo>
                  <a:lnTo>
                    <a:pt x="10" y="19"/>
                  </a:lnTo>
                  <a:lnTo>
                    <a:pt x="33" y="20"/>
                  </a:lnTo>
                  <a:lnTo>
                    <a:pt x="42" y="28"/>
                  </a:lnTo>
                  <a:lnTo>
                    <a:pt x="76" y="23"/>
                  </a:lnTo>
                  <a:lnTo>
                    <a:pt x="101" y="15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279EC8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</p:grpSp>
      <p:grpSp>
        <p:nvGrpSpPr>
          <p:cNvPr id="70" name="Group 1"/>
          <p:cNvGrpSpPr/>
          <p:nvPr/>
        </p:nvGrpSpPr>
        <p:grpSpPr>
          <a:xfrm>
            <a:off x="683568" y="1412776"/>
            <a:ext cx="2975507" cy="4134722"/>
            <a:chOff x="24088" y="-126633"/>
            <a:chExt cx="3672801" cy="5119489"/>
          </a:xfrm>
          <a:noFill/>
        </p:grpSpPr>
        <p:sp>
          <p:nvSpPr>
            <p:cNvPr id="71" name="TextBox 15"/>
            <p:cNvSpPr txBox="1"/>
            <p:nvPr/>
          </p:nvSpPr>
          <p:spPr>
            <a:xfrm>
              <a:off x="24088" y="-126633"/>
              <a:ext cx="874302" cy="609601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Kungs-backa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2" name="TextBox 24"/>
            <p:cNvSpPr txBox="1"/>
            <p:nvPr/>
          </p:nvSpPr>
          <p:spPr>
            <a:xfrm>
              <a:off x="290736" y="1312232"/>
              <a:ext cx="1169799" cy="337349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Varberg</a:t>
              </a:r>
            </a:p>
          </p:txBody>
        </p:sp>
        <p:sp>
          <p:nvSpPr>
            <p:cNvPr id="73" name="TextBox 25"/>
            <p:cNvSpPr txBox="1"/>
            <p:nvPr/>
          </p:nvSpPr>
          <p:spPr>
            <a:xfrm>
              <a:off x="712860" y="2243393"/>
              <a:ext cx="1300141" cy="386648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Falkenberg</a:t>
              </a:r>
            </a:p>
          </p:txBody>
        </p:sp>
        <p:sp>
          <p:nvSpPr>
            <p:cNvPr id="74" name="TextBox 26"/>
            <p:cNvSpPr txBox="1"/>
            <p:nvPr/>
          </p:nvSpPr>
          <p:spPr>
            <a:xfrm>
              <a:off x="1611074" y="3214172"/>
              <a:ext cx="1095483" cy="32999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Halmstad</a:t>
              </a:r>
            </a:p>
          </p:txBody>
        </p:sp>
        <p:sp>
          <p:nvSpPr>
            <p:cNvPr id="75" name="TextBox 27"/>
            <p:cNvSpPr txBox="1"/>
            <p:nvPr/>
          </p:nvSpPr>
          <p:spPr>
            <a:xfrm>
              <a:off x="2527089" y="1920628"/>
              <a:ext cx="1169800" cy="609599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Hylte</a:t>
              </a:r>
            </a:p>
          </p:txBody>
        </p:sp>
        <p:sp>
          <p:nvSpPr>
            <p:cNvPr id="76" name="TextBox 28"/>
            <p:cNvSpPr txBox="1"/>
            <p:nvPr/>
          </p:nvSpPr>
          <p:spPr>
            <a:xfrm>
              <a:off x="2150872" y="4383256"/>
              <a:ext cx="1169800" cy="6096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Laholm</a:t>
              </a:r>
            </a:p>
          </p:txBody>
        </p:sp>
      </p:grpSp>
      <p:grpSp>
        <p:nvGrpSpPr>
          <p:cNvPr id="90" name="Grupp 89"/>
          <p:cNvGrpSpPr/>
          <p:nvPr/>
        </p:nvGrpSpPr>
        <p:grpSpPr>
          <a:xfrm>
            <a:off x="6642000" y="908720"/>
            <a:ext cx="1342800" cy="4608512"/>
            <a:chOff x="6642000" y="908720"/>
            <a:chExt cx="1342800" cy="4608512"/>
          </a:xfrm>
        </p:grpSpPr>
        <p:cxnSp>
          <p:nvCxnSpPr>
            <p:cNvPr id="91" name="Rak koppling 90"/>
            <p:cNvCxnSpPr/>
            <p:nvPr/>
          </p:nvCxnSpPr>
          <p:spPr>
            <a:xfrm>
              <a:off x="66420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Rak koppling 91"/>
            <p:cNvCxnSpPr/>
            <p:nvPr/>
          </p:nvCxnSpPr>
          <p:spPr>
            <a:xfrm>
              <a:off x="79848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upp 92"/>
          <p:cNvGrpSpPr/>
          <p:nvPr/>
        </p:nvGrpSpPr>
        <p:grpSpPr>
          <a:xfrm>
            <a:off x="5059839" y="908720"/>
            <a:ext cx="3909233" cy="4773932"/>
            <a:chOff x="5059839" y="908720"/>
            <a:chExt cx="3909233" cy="4773932"/>
          </a:xfrm>
        </p:grpSpPr>
        <p:cxnSp>
          <p:nvCxnSpPr>
            <p:cNvPr id="107" name="Rak koppling 106"/>
            <p:cNvCxnSpPr/>
            <p:nvPr/>
          </p:nvCxnSpPr>
          <p:spPr>
            <a:xfrm>
              <a:off x="5292080" y="908720"/>
              <a:ext cx="0" cy="460851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ruta 107"/>
            <p:cNvSpPr txBox="1"/>
            <p:nvPr/>
          </p:nvSpPr>
          <p:spPr>
            <a:xfrm>
              <a:off x="5059839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0,00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09" name="textruta 108"/>
            <p:cNvSpPr txBox="1"/>
            <p:nvPr/>
          </p:nvSpPr>
          <p:spPr>
            <a:xfrm>
              <a:off x="6406198" y="5445224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3,00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10" name="textruta 109"/>
            <p:cNvSpPr txBox="1"/>
            <p:nvPr/>
          </p:nvSpPr>
          <p:spPr>
            <a:xfrm>
              <a:off x="7748998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6,00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11" name="textruta 110"/>
            <p:cNvSpPr txBox="1"/>
            <p:nvPr/>
          </p:nvSpPr>
          <p:spPr>
            <a:xfrm>
              <a:off x="8112542" y="5451820"/>
              <a:ext cx="8565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latin typeface="+mj-lt"/>
                </a:rPr>
                <a:t>kr per inv</a:t>
              </a:r>
              <a:endParaRPr lang="sv-SE" sz="900" b="1">
                <a:latin typeface="+mj-lt"/>
              </a:endParaRPr>
            </a:p>
          </p:txBody>
        </p:sp>
      </p:grpSp>
      <p:sp>
        <p:nvSpPr>
          <p:cNvPr id="113" name="Rektangel 112"/>
          <p:cNvSpPr/>
          <p:nvPr/>
        </p:nvSpPr>
        <p:spPr>
          <a:xfrm>
            <a:off x="3849038" y="0"/>
            <a:ext cx="5076163" cy="7498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>
                <a:solidFill>
                  <a:schemeClr val="tx1"/>
                </a:solidFill>
                <a:latin typeface="+mj-lt"/>
              </a:rPr>
              <a:t>Hallands </a:t>
            </a:r>
            <a:r>
              <a:rPr lang="en-US" sz="2000" b="1" err="1">
                <a:solidFill>
                  <a:schemeClr val="tx1"/>
                </a:solidFill>
                <a:latin typeface="+mj-lt"/>
              </a:rPr>
              <a:t>län</a:t>
            </a:r>
            <a:endParaRPr lang="en-US" sz="2000" b="1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en-US" sz="1600" b="1">
                <a:solidFill>
                  <a:schemeClr val="tx1"/>
                </a:solidFill>
                <a:latin typeface="+mj-lt"/>
              </a:rPr>
              <a:t>Kommunbidrag per </a:t>
            </a:r>
            <a:r>
              <a:rPr lang="en-US" sz="1600" b="1" err="1">
                <a:solidFill>
                  <a:schemeClr val="tx1"/>
                </a:solidFill>
                <a:latin typeface="+mj-lt"/>
              </a:rPr>
              <a:t>invånare</a:t>
            </a:r>
            <a:r>
              <a:rPr lang="en-US" sz="1600" b="1">
                <a:solidFill>
                  <a:schemeClr val="tx1"/>
                </a:solidFill>
                <a:latin typeface="+mj-lt"/>
              </a:rPr>
              <a:t> 2018</a:t>
            </a:r>
            <a:endParaRPr lang="sv-SE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2" name="textruta 131"/>
          <p:cNvSpPr txBox="1"/>
          <p:nvPr/>
        </p:nvSpPr>
        <p:spPr>
          <a:xfrm>
            <a:off x="2809189" y="174176"/>
            <a:ext cx="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latin typeface="+mj-lt"/>
              </a:rPr>
              <a:t>kr</a:t>
            </a:r>
            <a:r>
              <a:rPr lang="en-US" sz="1200">
                <a:latin typeface="+mj-lt"/>
              </a:rPr>
              <a:t> per </a:t>
            </a:r>
            <a:r>
              <a:rPr lang="en-US" sz="1200" err="1">
                <a:latin typeface="+mj-lt"/>
              </a:rPr>
              <a:t>invånare</a:t>
            </a:r>
            <a:r>
              <a:rPr lang="en-US" sz="1200">
                <a:latin typeface="+mj-lt"/>
              </a:rPr>
              <a:t> </a:t>
            </a:r>
            <a:r>
              <a:rPr lang="en-US" sz="1200" err="1">
                <a:latin typeface="+mj-lt"/>
              </a:rPr>
              <a:t>år</a:t>
            </a:r>
            <a:r>
              <a:rPr lang="en-US" sz="1200">
                <a:latin typeface="+mj-lt"/>
              </a:rPr>
              <a:t> 2018</a:t>
            </a:r>
            <a:endParaRPr lang="sv-SE" sz="1200">
              <a:latin typeface="+mj-lt"/>
            </a:endParaRPr>
          </a:p>
        </p:txBody>
      </p:sp>
      <p:grpSp>
        <p:nvGrpSpPr>
          <p:cNvPr id="133" name="Grupp 132"/>
          <p:cNvGrpSpPr/>
          <p:nvPr/>
        </p:nvGrpSpPr>
        <p:grpSpPr>
          <a:xfrm>
            <a:off x="8052471" y="908720"/>
            <a:ext cx="826345" cy="425982"/>
            <a:chOff x="8052471" y="908720"/>
            <a:chExt cx="826345" cy="425982"/>
          </a:xfrm>
        </p:grpSpPr>
        <p:sp>
          <p:nvSpPr>
            <p:cNvPr id="134" name="Rounded Rectangle 15"/>
            <p:cNvSpPr/>
            <p:nvPr/>
          </p:nvSpPr>
          <p:spPr>
            <a:xfrm rot="16200000">
              <a:off x="8236992" y="908720"/>
              <a:ext cx="216000" cy="2160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5" name="Rounded Rectangle 537"/>
            <p:cNvSpPr/>
            <p:nvPr/>
          </p:nvSpPr>
          <p:spPr>
            <a:xfrm rot="16200000">
              <a:off x="8540973" y="908720"/>
              <a:ext cx="216000" cy="216000"/>
            </a:xfrm>
            <a:prstGeom prst="roundRect">
              <a:avLst/>
            </a:prstGeom>
            <a:solidFill>
              <a:srgbClr val="7B97A7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6" name="textruta 627"/>
            <p:cNvSpPr txBox="1"/>
            <p:nvPr/>
          </p:nvSpPr>
          <p:spPr>
            <a:xfrm>
              <a:off x="8425916" y="1119258"/>
              <a:ext cx="452900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2018</a:t>
              </a:r>
            </a:p>
          </p:txBody>
        </p:sp>
        <p:sp>
          <p:nvSpPr>
            <p:cNvPr id="137" name="textruta 628"/>
            <p:cNvSpPr txBox="1"/>
            <p:nvPr/>
          </p:nvSpPr>
          <p:spPr>
            <a:xfrm>
              <a:off x="8052471" y="1119258"/>
              <a:ext cx="576596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2015</a:t>
              </a:r>
            </a:p>
          </p:txBody>
        </p:sp>
      </p:grpSp>
      <p:sp>
        <p:nvSpPr>
          <p:cNvPr id="187" name="Freeform 12"/>
          <p:cNvSpPr>
            <a:spLocks/>
          </p:cNvSpPr>
          <p:nvPr/>
        </p:nvSpPr>
        <p:spPr bwMode="auto">
          <a:xfrm>
            <a:off x="971600" y="1850690"/>
            <a:ext cx="113457" cy="210158"/>
          </a:xfrm>
          <a:custGeom>
            <a:avLst/>
            <a:gdLst>
              <a:gd name="T0" fmla="*/ 128 w 325"/>
              <a:gd name="T1" fmla="*/ 3 h 602"/>
              <a:gd name="T2" fmla="*/ 177 w 325"/>
              <a:gd name="T3" fmla="*/ 23 h 602"/>
              <a:gd name="T4" fmla="*/ 206 w 325"/>
              <a:gd name="T5" fmla="*/ 55 h 602"/>
              <a:gd name="T6" fmla="*/ 234 w 325"/>
              <a:gd name="T7" fmla="*/ 113 h 602"/>
              <a:gd name="T8" fmla="*/ 263 w 325"/>
              <a:gd name="T9" fmla="*/ 186 h 602"/>
              <a:gd name="T10" fmla="*/ 284 w 325"/>
              <a:gd name="T11" fmla="*/ 259 h 602"/>
              <a:gd name="T12" fmla="*/ 286 w 325"/>
              <a:gd name="T13" fmla="*/ 263 h 602"/>
              <a:gd name="T14" fmla="*/ 303 w 325"/>
              <a:gd name="T15" fmla="*/ 337 h 602"/>
              <a:gd name="T16" fmla="*/ 319 w 325"/>
              <a:gd name="T17" fmla="*/ 414 h 602"/>
              <a:gd name="T18" fmla="*/ 325 w 325"/>
              <a:gd name="T19" fmla="*/ 479 h 602"/>
              <a:gd name="T20" fmla="*/ 318 w 325"/>
              <a:gd name="T21" fmla="*/ 520 h 602"/>
              <a:gd name="T22" fmla="*/ 286 w 325"/>
              <a:gd name="T23" fmla="*/ 563 h 602"/>
              <a:gd name="T24" fmla="*/ 236 w 325"/>
              <a:gd name="T25" fmla="*/ 593 h 602"/>
              <a:gd name="T26" fmla="*/ 181 w 325"/>
              <a:gd name="T27" fmla="*/ 602 h 602"/>
              <a:gd name="T28" fmla="*/ 153 w 325"/>
              <a:gd name="T29" fmla="*/ 591 h 602"/>
              <a:gd name="T30" fmla="*/ 140 w 325"/>
              <a:gd name="T31" fmla="*/ 552 h 602"/>
              <a:gd name="T32" fmla="*/ 135 w 325"/>
              <a:gd name="T33" fmla="*/ 502 h 602"/>
              <a:gd name="T34" fmla="*/ 135 w 325"/>
              <a:gd name="T35" fmla="*/ 467 h 602"/>
              <a:gd name="T36" fmla="*/ 154 w 325"/>
              <a:gd name="T37" fmla="*/ 451 h 602"/>
              <a:gd name="T38" fmla="*/ 192 w 325"/>
              <a:gd name="T39" fmla="*/ 444 h 602"/>
              <a:gd name="T40" fmla="*/ 229 w 325"/>
              <a:gd name="T41" fmla="*/ 442 h 602"/>
              <a:gd name="T42" fmla="*/ 240 w 325"/>
              <a:gd name="T43" fmla="*/ 430 h 602"/>
              <a:gd name="T44" fmla="*/ 231 w 325"/>
              <a:gd name="T45" fmla="*/ 385 h 602"/>
              <a:gd name="T46" fmla="*/ 215 w 325"/>
              <a:gd name="T47" fmla="*/ 323 h 602"/>
              <a:gd name="T48" fmla="*/ 195 w 325"/>
              <a:gd name="T49" fmla="*/ 256 h 602"/>
              <a:gd name="T50" fmla="*/ 174 w 325"/>
              <a:gd name="T51" fmla="*/ 193 h 602"/>
              <a:gd name="T52" fmla="*/ 158 w 325"/>
              <a:gd name="T53" fmla="*/ 153 h 602"/>
              <a:gd name="T54" fmla="*/ 142 w 325"/>
              <a:gd name="T55" fmla="*/ 147 h 602"/>
              <a:gd name="T56" fmla="*/ 110 w 325"/>
              <a:gd name="T57" fmla="*/ 161 h 602"/>
              <a:gd name="T58" fmla="*/ 75 w 325"/>
              <a:gd name="T59" fmla="*/ 170 h 602"/>
              <a:gd name="T60" fmla="*/ 50 w 325"/>
              <a:gd name="T61" fmla="*/ 165 h 602"/>
              <a:gd name="T62" fmla="*/ 34 w 325"/>
              <a:gd name="T63" fmla="*/ 138 h 602"/>
              <a:gd name="T64" fmla="*/ 16 w 325"/>
              <a:gd name="T65" fmla="*/ 101 h 602"/>
              <a:gd name="T66" fmla="*/ 2 w 325"/>
              <a:gd name="T67" fmla="*/ 62 h 602"/>
              <a:gd name="T68" fmla="*/ 4 w 325"/>
              <a:gd name="T69" fmla="*/ 37 h 602"/>
              <a:gd name="T70" fmla="*/ 43 w 325"/>
              <a:gd name="T71" fmla="*/ 12 h 602"/>
              <a:gd name="T72" fmla="*/ 101 w 325"/>
              <a:gd name="T73" fmla="*/ 0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25" h="602">
                <a:moveTo>
                  <a:pt x="101" y="0"/>
                </a:moveTo>
                <a:lnTo>
                  <a:pt x="128" y="3"/>
                </a:lnTo>
                <a:lnTo>
                  <a:pt x="154" y="12"/>
                </a:lnTo>
                <a:lnTo>
                  <a:pt x="177" y="23"/>
                </a:lnTo>
                <a:lnTo>
                  <a:pt x="193" y="37"/>
                </a:lnTo>
                <a:lnTo>
                  <a:pt x="206" y="55"/>
                </a:lnTo>
                <a:lnTo>
                  <a:pt x="220" y="80"/>
                </a:lnTo>
                <a:lnTo>
                  <a:pt x="234" y="113"/>
                </a:lnTo>
                <a:lnTo>
                  <a:pt x="248" y="149"/>
                </a:lnTo>
                <a:lnTo>
                  <a:pt x="263" y="186"/>
                </a:lnTo>
                <a:lnTo>
                  <a:pt x="275" y="224"/>
                </a:lnTo>
                <a:lnTo>
                  <a:pt x="284" y="259"/>
                </a:lnTo>
                <a:lnTo>
                  <a:pt x="286" y="261"/>
                </a:lnTo>
                <a:lnTo>
                  <a:pt x="286" y="263"/>
                </a:lnTo>
                <a:lnTo>
                  <a:pt x="294" y="298"/>
                </a:lnTo>
                <a:lnTo>
                  <a:pt x="303" y="337"/>
                </a:lnTo>
                <a:lnTo>
                  <a:pt x="312" y="376"/>
                </a:lnTo>
                <a:lnTo>
                  <a:pt x="319" y="414"/>
                </a:lnTo>
                <a:lnTo>
                  <a:pt x="323" y="449"/>
                </a:lnTo>
                <a:lnTo>
                  <a:pt x="325" y="479"/>
                </a:lnTo>
                <a:lnTo>
                  <a:pt x="325" y="501"/>
                </a:lnTo>
                <a:lnTo>
                  <a:pt x="318" y="520"/>
                </a:lnTo>
                <a:lnTo>
                  <a:pt x="305" y="541"/>
                </a:lnTo>
                <a:lnTo>
                  <a:pt x="286" y="563"/>
                </a:lnTo>
                <a:lnTo>
                  <a:pt x="264" y="580"/>
                </a:lnTo>
                <a:lnTo>
                  <a:pt x="236" y="593"/>
                </a:lnTo>
                <a:lnTo>
                  <a:pt x="208" y="600"/>
                </a:lnTo>
                <a:lnTo>
                  <a:pt x="181" y="602"/>
                </a:lnTo>
                <a:lnTo>
                  <a:pt x="162" y="598"/>
                </a:lnTo>
                <a:lnTo>
                  <a:pt x="153" y="591"/>
                </a:lnTo>
                <a:lnTo>
                  <a:pt x="146" y="573"/>
                </a:lnTo>
                <a:lnTo>
                  <a:pt x="140" y="552"/>
                </a:lnTo>
                <a:lnTo>
                  <a:pt x="137" y="525"/>
                </a:lnTo>
                <a:lnTo>
                  <a:pt x="135" y="502"/>
                </a:lnTo>
                <a:lnTo>
                  <a:pt x="135" y="481"/>
                </a:lnTo>
                <a:lnTo>
                  <a:pt x="135" y="467"/>
                </a:lnTo>
                <a:lnTo>
                  <a:pt x="140" y="458"/>
                </a:lnTo>
                <a:lnTo>
                  <a:pt x="154" y="451"/>
                </a:lnTo>
                <a:lnTo>
                  <a:pt x="172" y="447"/>
                </a:lnTo>
                <a:lnTo>
                  <a:pt x="192" y="444"/>
                </a:lnTo>
                <a:lnTo>
                  <a:pt x="211" y="442"/>
                </a:lnTo>
                <a:lnTo>
                  <a:pt x="229" y="442"/>
                </a:lnTo>
                <a:lnTo>
                  <a:pt x="240" y="440"/>
                </a:lnTo>
                <a:lnTo>
                  <a:pt x="240" y="430"/>
                </a:lnTo>
                <a:lnTo>
                  <a:pt x="236" y="412"/>
                </a:lnTo>
                <a:lnTo>
                  <a:pt x="231" y="385"/>
                </a:lnTo>
                <a:lnTo>
                  <a:pt x="224" y="357"/>
                </a:lnTo>
                <a:lnTo>
                  <a:pt x="215" y="323"/>
                </a:lnTo>
                <a:lnTo>
                  <a:pt x="204" y="289"/>
                </a:lnTo>
                <a:lnTo>
                  <a:pt x="195" y="256"/>
                </a:lnTo>
                <a:lnTo>
                  <a:pt x="185" y="224"/>
                </a:lnTo>
                <a:lnTo>
                  <a:pt x="174" y="193"/>
                </a:lnTo>
                <a:lnTo>
                  <a:pt x="165" y="170"/>
                </a:lnTo>
                <a:lnTo>
                  <a:pt x="158" y="153"/>
                </a:lnTo>
                <a:lnTo>
                  <a:pt x="153" y="144"/>
                </a:lnTo>
                <a:lnTo>
                  <a:pt x="142" y="147"/>
                </a:lnTo>
                <a:lnTo>
                  <a:pt x="128" y="154"/>
                </a:lnTo>
                <a:lnTo>
                  <a:pt x="110" y="161"/>
                </a:lnTo>
                <a:lnTo>
                  <a:pt x="92" y="167"/>
                </a:lnTo>
                <a:lnTo>
                  <a:pt x="75" y="170"/>
                </a:lnTo>
                <a:lnTo>
                  <a:pt x="60" y="170"/>
                </a:lnTo>
                <a:lnTo>
                  <a:pt x="50" y="165"/>
                </a:lnTo>
                <a:lnTo>
                  <a:pt x="43" y="154"/>
                </a:lnTo>
                <a:lnTo>
                  <a:pt x="34" y="138"/>
                </a:lnTo>
                <a:lnTo>
                  <a:pt x="25" y="121"/>
                </a:lnTo>
                <a:lnTo>
                  <a:pt x="16" y="101"/>
                </a:lnTo>
                <a:lnTo>
                  <a:pt x="7" y="80"/>
                </a:lnTo>
                <a:lnTo>
                  <a:pt x="2" y="62"/>
                </a:lnTo>
                <a:lnTo>
                  <a:pt x="0" y="48"/>
                </a:lnTo>
                <a:lnTo>
                  <a:pt x="4" y="37"/>
                </a:lnTo>
                <a:lnTo>
                  <a:pt x="20" y="25"/>
                </a:lnTo>
                <a:lnTo>
                  <a:pt x="43" y="12"/>
                </a:lnTo>
                <a:lnTo>
                  <a:pt x="69" y="3"/>
                </a:lnTo>
                <a:lnTo>
                  <a:pt x="101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188" name="Grupp 187"/>
          <p:cNvGrpSpPr/>
          <p:nvPr/>
        </p:nvGrpSpPr>
        <p:grpSpPr>
          <a:xfrm>
            <a:off x="127614" y="146186"/>
            <a:ext cx="2678943" cy="672204"/>
            <a:chOff x="127614" y="146186"/>
            <a:chExt cx="2678943" cy="672204"/>
          </a:xfrm>
        </p:grpSpPr>
        <p:grpSp>
          <p:nvGrpSpPr>
            <p:cNvPr id="189" name="Grupp 188"/>
            <p:cNvGrpSpPr/>
            <p:nvPr/>
          </p:nvGrpSpPr>
          <p:grpSpPr>
            <a:xfrm>
              <a:off x="312135" y="146186"/>
              <a:ext cx="2494422" cy="672204"/>
              <a:chOff x="312135" y="146186"/>
              <a:chExt cx="2494422" cy="672204"/>
            </a:xfrm>
          </p:grpSpPr>
          <p:sp>
            <p:nvSpPr>
              <p:cNvPr id="191" name="Rounded Rectangle 15"/>
              <p:cNvSpPr/>
              <p:nvPr/>
            </p:nvSpPr>
            <p:spPr>
              <a:xfrm rot="16200000">
                <a:off x="312135" y="146187"/>
                <a:ext cx="216000" cy="216000"/>
              </a:xfrm>
              <a:prstGeom prst="roundRect">
                <a:avLst/>
              </a:prstGeom>
              <a:solidFill>
                <a:srgbClr val="E132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92" name="Rounded Rectangle 537"/>
              <p:cNvSpPr/>
              <p:nvPr/>
            </p:nvSpPr>
            <p:spPr>
              <a:xfrm rot="16200000">
                <a:off x="616116" y="146187"/>
                <a:ext cx="216000" cy="216000"/>
              </a:xfrm>
              <a:prstGeom prst="roundRect">
                <a:avLst/>
              </a:prstGeom>
              <a:solidFill>
                <a:srgbClr val="FF6C5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93" name="Rounded Rectangle 609"/>
              <p:cNvSpPr/>
              <p:nvPr/>
            </p:nvSpPr>
            <p:spPr>
              <a:xfrm rot="16200000">
                <a:off x="920097" y="146186"/>
                <a:ext cx="216000" cy="216000"/>
              </a:xfrm>
              <a:prstGeom prst="roundRect">
                <a:avLst/>
              </a:prstGeom>
              <a:solidFill>
                <a:srgbClr val="FFCA8A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94" name="Rounded Rectangle 610"/>
              <p:cNvSpPr/>
              <p:nvPr/>
            </p:nvSpPr>
            <p:spPr>
              <a:xfrm rot="16200000">
                <a:off x="1224078" y="146186"/>
                <a:ext cx="216000" cy="216000"/>
              </a:xfrm>
              <a:prstGeom prst="roundRect">
                <a:avLst/>
              </a:prstGeom>
              <a:solidFill>
                <a:srgbClr val="FFF3B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95" name="Rounded Rectangle 611"/>
              <p:cNvSpPr/>
              <p:nvPr/>
            </p:nvSpPr>
            <p:spPr>
              <a:xfrm rot="16200000">
                <a:off x="1528059" y="146186"/>
                <a:ext cx="216000" cy="216000"/>
              </a:xfrm>
              <a:prstGeom prst="roundRect">
                <a:avLst/>
              </a:prstGeom>
              <a:solidFill>
                <a:srgbClr val="E4FF8D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96" name="Rounded Rectangle 611"/>
              <p:cNvSpPr/>
              <p:nvPr/>
            </p:nvSpPr>
            <p:spPr>
              <a:xfrm rot="16200000">
                <a:off x="1832040" y="146186"/>
                <a:ext cx="216000" cy="216000"/>
              </a:xfrm>
              <a:prstGeom prst="roundRect">
                <a:avLst/>
              </a:prstGeom>
              <a:solidFill>
                <a:srgbClr val="91D8A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97" name="Rounded Rectangle 611"/>
              <p:cNvSpPr/>
              <p:nvPr/>
            </p:nvSpPr>
            <p:spPr>
              <a:xfrm rot="16200000">
                <a:off x="2136021" y="146186"/>
                <a:ext cx="216000" cy="216000"/>
              </a:xfrm>
              <a:prstGeom prst="roundRect">
                <a:avLst/>
              </a:prstGeom>
              <a:solidFill>
                <a:srgbClr val="279EC8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98" name="Rounded Rectangle 611"/>
              <p:cNvSpPr/>
              <p:nvPr/>
            </p:nvSpPr>
            <p:spPr>
              <a:xfrm rot="16200000">
                <a:off x="2439999" y="146186"/>
                <a:ext cx="216000" cy="216000"/>
              </a:xfrm>
              <a:prstGeom prst="roundRect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99" name="textruta 2"/>
              <p:cNvSpPr txBox="1"/>
              <p:nvPr/>
            </p:nvSpPr>
            <p:spPr>
              <a:xfrm>
                <a:off x="2316021" y="356725"/>
                <a:ext cx="49053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inget bidrag</a:t>
                </a:r>
              </a:p>
            </p:txBody>
          </p:sp>
          <p:sp>
            <p:nvSpPr>
              <p:cNvPr id="200" name="textruta 622"/>
              <p:cNvSpPr txBox="1"/>
              <p:nvPr/>
            </p:nvSpPr>
            <p:spPr>
              <a:xfrm>
                <a:off x="2032943" y="356725"/>
                <a:ext cx="42928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0,01 till 0,99</a:t>
                </a:r>
              </a:p>
            </p:txBody>
          </p:sp>
          <p:sp>
            <p:nvSpPr>
              <p:cNvPr id="201" name="textruta 623"/>
              <p:cNvSpPr txBox="1"/>
              <p:nvPr/>
            </p:nvSpPr>
            <p:spPr>
              <a:xfrm>
                <a:off x="1727493" y="356725"/>
                <a:ext cx="42858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1,00till 1,99</a:t>
                </a:r>
              </a:p>
            </p:txBody>
          </p:sp>
          <p:sp>
            <p:nvSpPr>
              <p:cNvPr id="202" name="textruta 624"/>
              <p:cNvSpPr txBox="1"/>
              <p:nvPr/>
            </p:nvSpPr>
            <p:spPr>
              <a:xfrm>
                <a:off x="1435665" y="356725"/>
                <a:ext cx="40609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2,00till 2,99</a:t>
                </a:r>
              </a:p>
            </p:txBody>
          </p:sp>
          <p:sp>
            <p:nvSpPr>
              <p:cNvPr id="203" name="textruta 625"/>
              <p:cNvSpPr txBox="1"/>
              <p:nvPr/>
            </p:nvSpPr>
            <p:spPr>
              <a:xfrm>
                <a:off x="1127151" y="356725"/>
                <a:ext cx="420513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3,00till 3,99</a:t>
                </a:r>
              </a:p>
            </p:txBody>
          </p:sp>
          <p:sp>
            <p:nvSpPr>
              <p:cNvPr id="204" name="textruta 626"/>
              <p:cNvSpPr txBox="1"/>
              <p:nvPr/>
            </p:nvSpPr>
            <p:spPr>
              <a:xfrm>
                <a:off x="837306" y="356725"/>
                <a:ext cx="40372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4,00till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4,99</a:t>
                </a:r>
              </a:p>
            </p:txBody>
          </p:sp>
          <p:sp>
            <p:nvSpPr>
              <p:cNvPr id="205" name="textruta 627"/>
              <p:cNvSpPr txBox="1"/>
              <p:nvPr/>
            </p:nvSpPr>
            <p:spPr>
              <a:xfrm>
                <a:off x="501059" y="356725"/>
                <a:ext cx="45290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5,00 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5,99</a:t>
                </a:r>
              </a:p>
            </p:txBody>
          </p:sp>
        </p:grpSp>
        <p:sp>
          <p:nvSpPr>
            <p:cNvPr id="190" name="textruta 628"/>
            <p:cNvSpPr txBox="1"/>
            <p:nvPr/>
          </p:nvSpPr>
          <p:spPr>
            <a:xfrm>
              <a:off x="127614" y="356725"/>
              <a:ext cx="576596" cy="46166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6,00 och</a:t>
              </a:r>
              <a:r>
                <a:rPr lang="sv-SE" sz="800" spc="-40" baseline="0">
                  <a:latin typeface="+mj-lt"/>
                </a:rPr>
                <a:t> uppåt</a:t>
              </a:r>
              <a:endParaRPr lang="sv-SE" sz="800" spc="-40">
                <a:latin typeface="+mj-lt"/>
              </a:endParaRPr>
            </a:p>
          </p:txBody>
        </p:sp>
      </p:grpSp>
      <p:sp>
        <p:nvSpPr>
          <p:cNvPr id="206" name="Freeform 13"/>
          <p:cNvSpPr>
            <a:spLocks noEditPoints="1"/>
          </p:cNvSpPr>
          <p:nvPr/>
        </p:nvSpPr>
        <p:spPr bwMode="auto">
          <a:xfrm>
            <a:off x="1647459" y="3559456"/>
            <a:ext cx="203524" cy="210855"/>
          </a:xfrm>
          <a:custGeom>
            <a:avLst/>
            <a:gdLst>
              <a:gd name="T0" fmla="*/ 133 w 583"/>
              <a:gd name="T1" fmla="*/ 323 h 604"/>
              <a:gd name="T2" fmla="*/ 133 w 583"/>
              <a:gd name="T3" fmla="*/ 563 h 604"/>
              <a:gd name="T4" fmla="*/ 454 w 583"/>
              <a:gd name="T5" fmla="*/ 563 h 604"/>
              <a:gd name="T6" fmla="*/ 454 w 583"/>
              <a:gd name="T7" fmla="*/ 323 h 604"/>
              <a:gd name="T8" fmla="*/ 133 w 583"/>
              <a:gd name="T9" fmla="*/ 323 h 604"/>
              <a:gd name="T10" fmla="*/ 292 w 583"/>
              <a:gd name="T11" fmla="*/ 66 h 604"/>
              <a:gd name="T12" fmla="*/ 103 w 583"/>
              <a:gd name="T13" fmla="*/ 275 h 604"/>
              <a:gd name="T14" fmla="*/ 482 w 583"/>
              <a:gd name="T15" fmla="*/ 275 h 604"/>
              <a:gd name="T16" fmla="*/ 292 w 583"/>
              <a:gd name="T17" fmla="*/ 66 h 604"/>
              <a:gd name="T18" fmla="*/ 292 w 583"/>
              <a:gd name="T19" fmla="*/ 0 h 604"/>
              <a:gd name="T20" fmla="*/ 583 w 583"/>
              <a:gd name="T21" fmla="*/ 323 h 604"/>
              <a:gd name="T22" fmla="*/ 493 w 583"/>
              <a:gd name="T23" fmla="*/ 323 h 604"/>
              <a:gd name="T24" fmla="*/ 493 w 583"/>
              <a:gd name="T25" fmla="*/ 604 h 604"/>
              <a:gd name="T26" fmla="*/ 94 w 583"/>
              <a:gd name="T27" fmla="*/ 604 h 604"/>
              <a:gd name="T28" fmla="*/ 94 w 583"/>
              <a:gd name="T29" fmla="*/ 323 h 604"/>
              <a:gd name="T30" fmla="*/ 0 w 583"/>
              <a:gd name="T31" fmla="*/ 323 h 604"/>
              <a:gd name="T32" fmla="*/ 292 w 583"/>
              <a:gd name="T33" fmla="*/ 0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83" h="604">
                <a:moveTo>
                  <a:pt x="133" y="323"/>
                </a:moveTo>
                <a:lnTo>
                  <a:pt x="133" y="563"/>
                </a:lnTo>
                <a:lnTo>
                  <a:pt x="454" y="563"/>
                </a:lnTo>
                <a:lnTo>
                  <a:pt x="454" y="323"/>
                </a:lnTo>
                <a:lnTo>
                  <a:pt x="133" y="323"/>
                </a:lnTo>
                <a:close/>
                <a:moveTo>
                  <a:pt x="292" y="66"/>
                </a:moveTo>
                <a:lnTo>
                  <a:pt x="103" y="275"/>
                </a:lnTo>
                <a:lnTo>
                  <a:pt x="482" y="275"/>
                </a:lnTo>
                <a:lnTo>
                  <a:pt x="292" y="66"/>
                </a:lnTo>
                <a:close/>
                <a:moveTo>
                  <a:pt x="292" y="0"/>
                </a:moveTo>
                <a:lnTo>
                  <a:pt x="583" y="323"/>
                </a:lnTo>
                <a:lnTo>
                  <a:pt x="493" y="323"/>
                </a:lnTo>
                <a:lnTo>
                  <a:pt x="493" y="604"/>
                </a:lnTo>
                <a:lnTo>
                  <a:pt x="94" y="604"/>
                </a:lnTo>
                <a:lnTo>
                  <a:pt x="94" y="323"/>
                </a:lnTo>
                <a:lnTo>
                  <a:pt x="0" y="323"/>
                </a:lnTo>
                <a:lnTo>
                  <a:pt x="292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2204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1" name="Diagram 1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2782472"/>
              </p:ext>
            </p:extLst>
          </p:nvPr>
        </p:nvGraphicFramePr>
        <p:xfrm>
          <a:off x="4481881" y="1456166"/>
          <a:ext cx="4487192" cy="4205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4" name="Jämtland"/>
          <p:cNvGrpSpPr>
            <a:grpSpLocks noChangeAspect="1"/>
          </p:cNvGrpSpPr>
          <p:nvPr/>
        </p:nvGrpSpPr>
        <p:grpSpPr>
          <a:xfrm>
            <a:off x="854322" y="1104681"/>
            <a:ext cx="3129437" cy="4667390"/>
            <a:chOff x="0" y="0"/>
            <a:chExt cx="2016110" cy="3017703"/>
          </a:xfrm>
        </p:grpSpPr>
        <p:sp>
          <p:nvSpPr>
            <p:cNvPr id="65" name="Härjedalen"/>
            <p:cNvSpPr>
              <a:spLocks/>
            </p:cNvSpPr>
            <p:nvPr/>
          </p:nvSpPr>
          <p:spPr bwMode="auto">
            <a:xfrm>
              <a:off x="4510" y="1995685"/>
              <a:ext cx="1373011" cy="1022018"/>
            </a:xfrm>
            <a:custGeom>
              <a:avLst/>
              <a:gdLst>
                <a:gd name="T0" fmla="*/ 117 w 662"/>
                <a:gd name="T1" fmla="*/ 29 h 500"/>
                <a:gd name="T2" fmla="*/ 176 w 662"/>
                <a:gd name="T3" fmla="*/ 39 h 500"/>
                <a:gd name="T4" fmla="*/ 187 w 662"/>
                <a:gd name="T5" fmla="*/ 19 h 500"/>
                <a:gd name="T6" fmla="*/ 216 w 662"/>
                <a:gd name="T7" fmla="*/ 28 h 500"/>
                <a:gd name="T8" fmla="*/ 242 w 662"/>
                <a:gd name="T9" fmla="*/ 51 h 500"/>
                <a:gd name="T10" fmla="*/ 261 w 662"/>
                <a:gd name="T11" fmla="*/ 71 h 500"/>
                <a:gd name="T12" fmla="*/ 259 w 662"/>
                <a:gd name="T13" fmla="*/ 39 h 500"/>
                <a:gd name="T14" fmla="*/ 272 w 662"/>
                <a:gd name="T15" fmla="*/ 9 h 500"/>
                <a:gd name="T16" fmla="*/ 306 w 662"/>
                <a:gd name="T17" fmla="*/ 49 h 500"/>
                <a:gd name="T18" fmla="*/ 349 w 662"/>
                <a:gd name="T19" fmla="*/ 32 h 500"/>
                <a:gd name="T20" fmla="*/ 358 w 662"/>
                <a:gd name="T21" fmla="*/ 68 h 500"/>
                <a:gd name="T22" fmla="*/ 387 w 662"/>
                <a:gd name="T23" fmla="*/ 122 h 500"/>
                <a:gd name="T24" fmla="*/ 449 w 662"/>
                <a:gd name="T25" fmla="*/ 204 h 500"/>
                <a:gd name="T26" fmla="*/ 490 w 662"/>
                <a:gd name="T27" fmla="*/ 212 h 500"/>
                <a:gd name="T28" fmla="*/ 553 w 662"/>
                <a:gd name="T29" fmla="*/ 165 h 500"/>
                <a:gd name="T30" fmla="*/ 609 w 662"/>
                <a:gd name="T31" fmla="*/ 223 h 500"/>
                <a:gd name="T32" fmla="*/ 642 w 662"/>
                <a:gd name="T33" fmla="*/ 214 h 500"/>
                <a:gd name="T34" fmla="*/ 659 w 662"/>
                <a:gd name="T35" fmla="*/ 249 h 500"/>
                <a:gd name="T36" fmla="*/ 598 w 662"/>
                <a:gd name="T37" fmla="*/ 327 h 500"/>
                <a:gd name="T38" fmla="*/ 600 w 662"/>
                <a:gd name="T39" fmla="*/ 388 h 500"/>
                <a:gd name="T40" fmla="*/ 560 w 662"/>
                <a:gd name="T41" fmla="*/ 377 h 500"/>
                <a:gd name="T42" fmla="*/ 540 w 662"/>
                <a:gd name="T43" fmla="*/ 373 h 500"/>
                <a:gd name="T44" fmla="*/ 519 w 662"/>
                <a:gd name="T45" fmla="*/ 368 h 500"/>
                <a:gd name="T46" fmla="*/ 477 w 662"/>
                <a:gd name="T47" fmla="*/ 483 h 500"/>
                <a:gd name="T48" fmla="*/ 449 w 662"/>
                <a:gd name="T49" fmla="*/ 489 h 500"/>
                <a:gd name="T50" fmla="*/ 374 w 662"/>
                <a:gd name="T51" fmla="*/ 479 h 500"/>
                <a:gd name="T52" fmla="*/ 301 w 662"/>
                <a:gd name="T53" fmla="*/ 461 h 500"/>
                <a:gd name="T54" fmla="*/ 278 w 662"/>
                <a:gd name="T55" fmla="*/ 453 h 500"/>
                <a:gd name="T56" fmla="*/ 263 w 662"/>
                <a:gd name="T57" fmla="*/ 396 h 500"/>
                <a:gd name="T58" fmla="*/ 255 w 662"/>
                <a:gd name="T59" fmla="*/ 318 h 500"/>
                <a:gd name="T60" fmla="*/ 242 w 662"/>
                <a:gd name="T61" fmla="*/ 297 h 500"/>
                <a:gd name="T62" fmla="*/ 191 w 662"/>
                <a:gd name="T63" fmla="*/ 286 h 500"/>
                <a:gd name="T64" fmla="*/ 110 w 662"/>
                <a:gd name="T65" fmla="*/ 225 h 500"/>
                <a:gd name="T66" fmla="*/ 0 w 662"/>
                <a:gd name="T67" fmla="*/ 59 h 500"/>
                <a:gd name="T68" fmla="*/ 87 w 662"/>
                <a:gd name="T69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62" h="500">
                  <a:moveTo>
                    <a:pt x="87" y="0"/>
                  </a:moveTo>
                  <a:lnTo>
                    <a:pt x="117" y="29"/>
                  </a:lnTo>
                  <a:lnTo>
                    <a:pt x="150" y="28"/>
                  </a:lnTo>
                  <a:lnTo>
                    <a:pt x="176" y="39"/>
                  </a:lnTo>
                  <a:lnTo>
                    <a:pt x="176" y="26"/>
                  </a:lnTo>
                  <a:lnTo>
                    <a:pt x="187" y="19"/>
                  </a:lnTo>
                  <a:lnTo>
                    <a:pt x="199" y="28"/>
                  </a:lnTo>
                  <a:lnTo>
                    <a:pt x="216" y="28"/>
                  </a:lnTo>
                  <a:lnTo>
                    <a:pt x="226" y="45"/>
                  </a:lnTo>
                  <a:lnTo>
                    <a:pt x="242" y="51"/>
                  </a:lnTo>
                  <a:lnTo>
                    <a:pt x="242" y="70"/>
                  </a:lnTo>
                  <a:lnTo>
                    <a:pt x="261" y="71"/>
                  </a:lnTo>
                  <a:lnTo>
                    <a:pt x="278" y="63"/>
                  </a:lnTo>
                  <a:lnTo>
                    <a:pt x="259" y="39"/>
                  </a:lnTo>
                  <a:lnTo>
                    <a:pt x="263" y="16"/>
                  </a:lnTo>
                  <a:lnTo>
                    <a:pt x="272" y="9"/>
                  </a:lnTo>
                  <a:lnTo>
                    <a:pt x="284" y="30"/>
                  </a:lnTo>
                  <a:lnTo>
                    <a:pt x="306" y="49"/>
                  </a:lnTo>
                  <a:lnTo>
                    <a:pt x="322" y="50"/>
                  </a:lnTo>
                  <a:lnTo>
                    <a:pt x="349" y="32"/>
                  </a:lnTo>
                  <a:lnTo>
                    <a:pt x="362" y="49"/>
                  </a:lnTo>
                  <a:lnTo>
                    <a:pt x="358" y="68"/>
                  </a:lnTo>
                  <a:lnTo>
                    <a:pt x="380" y="72"/>
                  </a:lnTo>
                  <a:lnTo>
                    <a:pt x="387" y="122"/>
                  </a:lnTo>
                  <a:lnTo>
                    <a:pt x="416" y="165"/>
                  </a:lnTo>
                  <a:lnTo>
                    <a:pt x="449" y="204"/>
                  </a:lnTo>
                  <a:lnTo>
                    <a:pt x="471" y="202"/>
                  </a:lnTo>
                  <a:lnTo>
                    <a:pt x="490" y="212"/>
                  </a:lnTo>
                  <a:lnTo>
                    <a:pt x="540" y="160"/>
                  </a:lnTo>
                  <a:lnTo>
                    <a:pt x="553" y="165"/>
                  </a:lnTo>
                  <a:lnTo>
                    <a:pt x="569" y="198"/>
                  </a:lnTo>
                  <a:lnTo>
                    <a:pt x="609" y="223"/>
                  </a:lnTo>
                  <a:lnTo>
                    <a:pt x="633" y="207"/>
                  </a:lnTo>
                  <a:lnTo>
                    <a:pt x="642" y="214"/>
                  </a:lnTo>
                  <a:lnTo>
                    <a:pt x="647" y="240"/>
                  </a:lnTo>
                  <a:lnTo>
                    <a:pt x="659" y="249"/>
                  </a:lnTo>
                  <a:lnTo>
                    <a:pt x="662" y="278"/>
                  </a:lnTo>
                  <a:lnTo>
                    <a:pt x="598" y="327"/>
                  </a:lnTo>
                  <a:lnTo>
                    <a:pt x="602" y="347"/>
                  </a:lnTo>
                  <a:lnTo>
                    <a:pt x="600" y="388"/>
                  </a:lnTo>
                  <a:lnTo>
                    <a:pt x="589" y="379"/>
                  </a:lnTo>
                  <a:lnTo>
                    <a:pt x="560" y="377"/>
                  </a:lnTo>
                  <a:lnTo>
                    <a:pt x="553" y="396"/>
                  </a:lnTo>
                  <a:lnTo>
                    <a:pt x="540" y="373"/>
                  </a:lnTo>
                  <a:lnTo>
                    <a:pt x="524" y="380"/>
                  </a:lnTo>
                  <a:lnTo>
                    <a:pt x="519" y="368"/>
                  </a:lnTo>
                  <a:lnTo>
                    <a:pt x="484" y="415"/>
                  </a:lnTo>
                  <a:lnTo>
                    <a:pt x="477" y="483"/>
                  </a:lnTo>
                  <a:lnTo>
                    <a:pt x="460" y="500"/>
                  </a:lnTo>
                  <a:lnTo>
                    <a:pt x="449" y="489"/>
                  </a:lnTo>
                  <a:lnTo>
                    <a:pt x="417" y="481"/>
                  </a:lnTo>
                  <a:lnTo>
                    <a:pt x="374" y="479"/>
                  </a:lnTo>
                  <a:lnTo>
                    <a:pt x="356" y="471"/>
                  </a:lnTo>
                  <a:lnTo>
                    <a:pt x="301" y="461"/>
                  </a:lnTo>
                  <a:lnTo>
                    <a:pt x="290" y="466"/>
                  </a:lnTo>
                  <a:lnTo>
                    <a:pt x="278" y="453"/>
                  </a:lnTo>
                  <a:lnTo>
                    <a:pt x="280" y="434"/>
                  </a:lnTo>
                  <a:lnTo>
                    <a:pt x="263" y="396"/>
                  </a:lnTo>
                  <a:lnTo>
                    <a:pt x="223" y="348"/>
                  </a:lnTo>
                  <a:lnTo>
                    <a:pt x="255" y="318"/>
                  </a:lnTo>
                  <a:lnTo>
                    <a:pt x="247" y="316"/>
                  </a:lnTo>
                  <a:lnTo>
                    <a:pt x="242" y="297"/>
                  </a:lnTo>
                  <a:lnTo>
                    <a:pt x="214" y="310"/>
                  </a:lnTo>
                  <a:lnTo>
                    <a:pt x="191" y="286"/>
                  </a:lnTo>
                  <a:lnTo>
                    <a:pt x="146" y="223"/>
                  </a:lnTo>
                  <a:lnTo>
                    <a:pt x="110" y="225"/>
                  </a:lnTo>
                  <a:lnTo>
                    <a:pt x="41" y="210"/>
                  </a:lnTo>
                  <a:lnTo>
                    <a:pt x="0" y="59"/>
                  </a:lnTo>
                  <a:lnTo>
                    <a:pt x="18" y="3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6" name="Krokom"/>
            <p:cNvSpPr>
              <a:spLocks/>
            </p:cNvSpPr>
            <p:nvPr/>
          </p:nvSpPr>
          <p:spPr bwMode="auto">
            <a:xfrm>
              <a:off x="551823" y="615468"/>
              <a:ext cx="690654" cy="1017943"/>
            </a:xfrm>
            <a:custGeom>
              <a:avLst/>
              <a:gdLst>
                <a:gd name="T0" fmla="*/ 162 w 334"/>
                <a:gd name="T1" fmla="*/ 0 h 498"/>
                <a:gd name="T2" fmla="*/ 183 w 334"/>
                <a:gd name="T3" fmla="*/ 25 h 498"/>
                <a:gd name="T4" fmla="*/ 279 w 334"/>
                <a:gd name="T5" fmla="*/ 49 h 498"/>
                <a:gd name="T6" fmla="*/ 298 w 334"/>
                <a:gd name="T7" fmla="*/ 118 h 498"/>
                <a:gd name="T8" fmla="*/ 308 w 334"/>
                <a:gd name="T9" fmla="*/ 123 h 498"/>
                <a:gd name="T10" fmla="*/ 315 w 334"/>
                <a:gd name="T11" fmla="*/ 152 h 498"/>
                <a:gd name="T12" fmla="*/ 304 w 334"/>
                <a:gd name="T13" fmla="*/ 161 h 498"/>
                <a:gd name="T14" fmla="*/ 313 w 334"/>
                <a:gd name="T15" fmla="*/ 201 h 498"/>
                <a:gd name="T16" fmla="*/ 327 w 334"/>
                <a:gd name="T17" fmla="*/ 208 h 498"/>
                <a:gd name="T18" fmla="*/ 334 w 334"/>
                <a:gd name="T19" fmla="*/ 233 h 498"/>
                <a:gd name="T20" fmla="*/ 308 w 334"/>
                <a:gd name="T21" fmla="*/ 254 h 498"/>
                <a:gd name="T22" fmla="*/ 302 w 334"/>
                <a:gd name="T23" fmla="*/ 282 h 498"/>
                <a:gd name="T24" fmla="*/ 305 w 334"/>
                <a:gd name="T25" fmla="*/ 339 h 498"/>
                <a:gd name="T26" fmla="*/ 294 w 334"/>
                <a:gd name="T27" fmla="*/ 348 h 498"/>
                <a:gd name="T28" fmla="*/ 277 w 334"/>
                <a:gd name="T29" fmla="*/ 341 h 498"/>
                <a:gd name="T30" fmla="*/ 267 w 334"/>
                <a:gd name="T31" fmla="*/ 357 h 498"/>
                <a:gd name="T32" fmla="*/ 232 w 334"/>
                <a:gd name="T33" fmla="*/ 345 h 498"/>
                <a:gd name="T34" fmla="*/ 237 w 334"/>
                <a:gd name="T35" fmla="*/ 381 h 498"/>
                <a:gd name="T36" fmla="*/ 225 w 334"/>
                <a:gd name="T37" fmla="*/ 399 h 498"/>
                <a:gd name="T38" fmla="*/ 251 w 334"/>
                <a:gd name="T39" fmla="*/ 438 h 498"/>
                <a:gd name="T40" fmla="*/ 250 w 334"/>
                <a:gd name="T41" fmla="*/ 457 h 498"/>
                <a:gd name="T42" fmla="*/ 271 w 334"/>
                <a:gd name="T43" fmla="*/ 462 h 498"/>
                <a:gd name="T44" fmla="*/ 267 w 334"/>
                <a:gd name="T45" fmla="*/ 496 h 498"/>
                <a:gd name="T46" fmla="*/ 238 w 334"/>
                <a:gd name="T47" fmla="*/ 498 h 498"/>
                <a:gd name="T48" fmla="*/ 219 w 334"/>
                <a:gd name="T49" fmla="*/ 485 h 498"/>
                <a:gd name="T50" fmla="*/ 205 w 334"/>
                <a:gd name="T51" fmla="*/ 489 h 498"/>
                <a:gd name="T52" fmla="*/ 186 w 334"/>
                <a:gd name="T53" fmla="*/ 472 h 498"/>
                <a:gd name="T54" fmla="*/ 158 w 334"/>
                <a:gd name="T55" fmla="*/ 462 h 498"/>
                <a:gd name="T56" fmla="*/ 128 w 334"/>
                <a:gd name="T57" fmla="*/ 453 h 498"/>
                <a:gd name="T58" fmla="*/ 94 w 334"/>
                <a:gd name="T59" fmla="*/ 437 h 498"/>
                <a:gd name="T60" fmla="*/ 77 w 334"/>
                <a:gd name="T61" fmla="*/ 440 h 498"/>
                <a:gd name="T62" fmla="*/ 46 w 334"/>
                <a:gd name="T63" fmla="*/ 416 h 498"/>
                <a:gd name="T64" fmla="*/ 25 w 334"/>
                <a:gd name="T65" fmla="*/ 407 h 498"/>
                <a:gd name="T66" fmla="*/ 24 w 334"/>
                <a:gd name="T67" fmla="*/ 389 h 498"/>
                <a:gd name="T68" fmla="*/ 33 w 334"/>
                <a:gd name="T69" fmla="*/ 378 h 498"/>
                <a:gd name="T70" fmla="*/ 34 w 334"/>
                <a:gd name="T71" fmla="*/ 344 h 498"/>
                <a:gd name="T72" fmla="*/ 27 w 334"/>
                <a:gd name="T73" fmla="*/ 303 h 498"/>
                <a:gd name="T74" fmla="*/ 26 w 334"/>
                <a:gd name="T75" fmla="*/ 262 h 498"/>
                <a:gd name="T76" fmla="*/ 13 w 334"/>
                <a:gd name="T77" fmla="*/ 252 h 498"/>
                <a:gd name="T78" fmla="*/ 0 w 334"/>
                <a:gd name="T79" fmla="*/ 208 h 498"/>
                <a:gd name="T80" fmla="*/ 0 w 334"/>
                <a:gd name="T81" fmla="*/ 128 h 498"/>
                <a:gd name="T82" fmla="*/ 79 w 334"/>
                <a:gd name="T83" fmla="*/ 146 h 498"/>
                <a:gd name="T84" fmla="*/ 126 w 334"/>
                <a:gd name="T85" fmla="*/ 162 h 498"/>
                <a:gd name="T86" fmla="*/ 166 w 334"/>
                <a:gd name="T87" fmla="*/ 86 h 498"/>
                <a:gd name="T88" fmla="*/ 162 w 334"/>
                <a:gd name="T89" fmla="*/ 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34" h="498">
                  <a:moveTo>
                    <a:pt x="162" y="0"/>
                  </a:moveTo>
                  <a:lnTo>
                    <a:pt x="183" y="25"/>
                  </a:lnTo>
                  <a:lnTo>
                    <a:pt x="279" y="49"/>
                  </a:lnTo>
                  <a:lnTo>
                    <a:pt x="298" y="118"/>
                  </a:lnTo>
                  <a:lnTo>
                    <a:pt x="308" y="123"/>
                  </a:lnTo>
                  <a:lnTo>
                    <a:pt x="315" y="152"/>
                  </a:lnTo>
                  <a:lnTo>
                    <a:pt x="304" y="161"/>
                  </a:lnTo>
                  <a:lnTo>
                    <a:pt x="313" y="201"/>
                  </a:lnTo>
                  <a:lnTo>
                    <a:pt x="327" y="208"/>
                  </a:lnTo>
                  <a:lnTo>
                    <a:pt x="334" y="233"/>
                  </a:lnTo>
                  <a:lnTo>
                    <a:pt x="308" y="254"/>
                  </a:lnTo>
                  <a:lnTo>
                    <a:pt x="302" y="282"/>
                  </a:lnTo>
                  <a:lnTo>
                    <a:pt x="305" y="339"/>
                  </a:lnTo>
                  <a:lnTo>
                    <a:pt x="294" y="348"/>
                  </a:lnTo>
                  <a:lnTo>
                    <a:pt x="277" y="341"/>
                  </a:lnTo>
                  <a:lnTo>
                    <a:pt x="267" y="357"/>
                  </a:lnTo>
                  <a:lnTo>
                    <a:pt x="232" y="345"/>
                  </a:lnTo>
                  <a:lnTo>
                    <a:pt x="237" y="381"/>
                  </a:lnTo>
                  <a:lnTo>
                    <a:pt x="225" y="399"/>
                  </a:lnTo>
                  <a:lnTo>
                    <a:pt x="251" y="438"/>
                  </a:lnTo>
                  <a:lnTo>
                    <a:pt x="250" y="457"/>
                  </a:lnTo>
                  <a:lnTo>
                    <a:pt x="271" y="462"/>
                  </a:lnTo>
                  <a:lnTo>
                    <a:pt x="267" y="496"/>
                  </a:lnTo>
                  <a:lnTo>
                    <a:pt x="238" y="498"/>
                  </a:lnTo>
                  <a:lnTo>
                    <a:pt x="219" y="485"/>
                  </a:lnTo>
                  <a:lnTo>
                    <a:pt x="205" y="489"/>
                  </a:lnTo>
                  <a:lnTo>
                    <a:pt x="186" y="472"/>
                  </a:lnTo>
                  <a:lnTo>
                    <a:pt x="158" y="462"/>
                  </a:lnTo>
                  <a:lnTo>
                    <a:pt x="128" y="453"/>
                  </a:lnTo>
                  <a:lnTo>
                    <a:pt x="94" y="437"/>
                  </a:lnTo>
                  <a:lnTo>
                    <a:pt x="77" y="440"/>
                  </a:lnTo>
                  <a:lnTo>
                    <a:pt x="46" y="416"/>
                  </a:lnTo>
                  <a:lnTo>
                    <a:pt x="25" y="407"/>
                  </a:lnTo>
                  <a:lnTo>
                    <a:pt x="24" y="389"/>
                  </a:lnTo>
                  <a:lnTo>
                    <a:pt x="33" y="378"/>
                  </a:lnTo>
                  <a:lnTo>
                    <a:pt x="34" y="344"/>
                  </a:lnTo>
                  <a:lnTo>
                    <a:pt x="27" y="303"/>
                  </a:lnTo>
                  <a:lnTo>
                    <a:pt x="26" y="262"/>
                  </a:lnTo>
                  <a:lnTo>
                    <a:pt x="13" y="252"/>
                  </a:lnTo>
                  <a:lnTo>
                    <a:pt x="0" y="208"/>
                  </a:lnTo>
                  <a:lnTo>
                    <a:pt x="0" y="128"/>
                  </a:lnTo>
                  <a:lnTo>
                    <a:pt x="79" y="146"/>
                  </a:lnTo>
                  <a:lnTo>
                    <a:pt x="126" y="162"/>
                  </a:lnTo>
                  <a:lnTo>
                    <a:pt x="166" y="86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FFCA8A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7" name="Åre"/>
            <p:cNvSpPr>
              <a:spLocks/>
            </p:cNvSpPr>
            <p:nvPr/>
          </p:nvSpPr>
          <p:spPr bwMode="auto">
            <a:xfrm>
              <a:off x="0" y="868662"/>
              <a:ext cx="954118" cy="998116"/>
            </a:xfrm>
            <a:custGeom>
              <a:avLst/>
              <a:gdLst>
                <a:gd name="T0" fmla="*/ 248 w 461"/>
                <a:gd name="T1" fmla="*/ 0 h 488"/>
                <a:gd name="T2" fmla="*/ 266 w 461"/>
                <a:gd name="T3" fmla="*/ 4 h 488"/>
                <a:gd name="T4" fmla="*/ 266 w 461"/>
                <a:gd name="T5" fmla="*/ 84 h 488"/>
                <a:gd name="T6" fmla="*/ 279 w 461"/>
                <a:gd name="T7" fmla="*/ 128 h 488"/>
                <a:gd name="T8" fmla="*/ 292 w 461"/>
                <a:gd name="T9" fmla="*/ 138 h 488"/>
                <a:gd name="T10" fmla="*/ 293 w 461"/>
                <a:gd name="T11" fmla="*/ 179 h 488"/>
                <a:gd name="T12" fmla="*/ 300 w 461"/>
                <a:gd name="T13" fmla="*/ 220 h 488"/>
                <a:gd name="T14" fmla="*/ 299 w 461"/>
                <a:gd name="T15" fmla="*/ 254 h 488"/>
                <a:gd name="T16" fmla="*/ 290 w 461"/>
                <a:gd name="T17" fmla="*/ 265 h 488"/>
                <a:gd name="T18" fmla="*/ 291 w 461"/>
                <a:gd name="T19" fmla="*/ 283 h 488"/>
                <a:gd name="T20" fmla="*/ 312 w 461"/>
                <a:gd name="T21" fmla="*/ 292 h 488"/>
                <a:gd name="T22" fmla="*/ 343 w 461"/>
                <a:gd name="T23" fmla="*/ 316 h 488"/>
                <a:gd name="T24" fmla="*/ 360 w 461"/>
                <a:gd name="T25" fmla="*/ 313 h 488"/>
                <a:gd name="T26" fmla="*/ 394 w 461"/>
                <a:gd name="T27" fmla="*/ 329 h 488"/>
                <a:gd name="T28" fmla="*/ 419 w 461"/>
                <a:gd name="T29" fmla="*/ 378 h 488"/>
                <a:gd name="T30" fmla="*/ 399 w 461"/>
                <a:gd name="T31" fmla="*/ 380 h 488"/>
                <a:gd name="T32" fmla="*/ 415 w 461"/>
                <a:gd name="T33" fmla="*/ 394 h 488"/>
                <a:gd name="T34" fmla="*/ 439 w 461"/>
                <a:gd name="T35" fmla="*/ 402 h 488"/>
                <a:gd name="T36" fmla="*/ 456 w 461"/>
                <a:gd name="T37" fmla="*/ 415 h 488"/>
                <a:gd name="T38" fmla="*/ 461 w 461"/>
                <a:gd name="T39" fmla="*/ 437 h 488"/>
                <a:gd name="T40" fmla="*/ 432 w 461"/>
                <a:gd name="T41" fmla="*/ 448 h 488"/>
                <a:gd name="T42" fmla="*/ 410 w 461"/>
                <a:gd name="T43" fmla="*/ 437 h 488"/>
                <a:gd name="T44" fmla="*/ 335 w 461"/>
                <a:gd name="T45" fmla="*/ 445 h 488"/>
                <a:gd name="T46" fmla="*/ 330 w 461"/>
                <a:gd name="T47" fmla="*/ 436 h 488"/>
                <a:gd name="T48" fmla="*/ 293 w 461"/>
                <a:gd name="T49" fmla="*/ 435 h 488"/>
                <a:gd name="T50" fmla="*/ 266 w 461"/>
                <a:gd name="T51" fmla="*/ 445 h 488"/>
                <a:gd name="T52" fmla="*/ 246 w 461"/>
                <a:gd name="T53" fmla="*/ 440 h 488"/>
                <a:gd name="T54" fmla="*/ 207 w 461"/>
                <a:gd name="T55" fmla="*/ 469 h 488"/>
                <a:gd name="T56" fmla="*/ 123 w 461"/>
                <a:gd name="T57" fmla="*/ 462 h 488"/>
                <a:gd name="T58" fmla="*/ 13 w 461"/>
                <a:gd name="T59" fmla="*/ 488 h 488"/>
                <a:gd name="T60" fmla="*/ 38 w 461"/>
                <a:gd name="T61" fmla="*/ 452 h 488"/>
                <a:gd name="T62" fmla="*/ 0 w 461"/>
                <a:gd name="T63" fmla="*/ 337 h 488"/>
                <a:gd name="T64" fmla="*/ 50 w 461"/>
                <a:gd name="T65" fmla="*/ 254 h 488"/>
                <a:gd name="T66" fmla="*/ 40 w 461"/>
                <a:gd name="T67" fmla="*/ 206 h 488"/>
                <a:gd name="T68" fmla="*/ 68 w 461"/>
                <a:gd name="T69" fmla="*/ 176 h 488"/>
                <a:gd name="T70" fmla="*/ 74 w 461"/>
                <a:gd name="T71" fmla="*/ 151 h 488"/>
                <a:gd name="T72" fmla="*/ 88 w 461"/>
                <a:gd name="T73" fmla="*/ 138 h 488"/>
                <a:gd name="T74" fmla="*/ 148 w 461"/>
                <a:gd name="T75" fmla="*/ 50 h 488"/>
                <a:gd name="T76" fmla="*/ 189 w 461"/>
                <a:gd name="T77" fmla="*/ 17 h 488"/>
                <a:gd name="T78" fmla="*/ 248 w 461"/>
                <a:gd name="T79" fmla="*/ 0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61" h="488">
                  <a:moveTo>
                    <a:pt x="248" y="0"/>
                  </a:moveTo>
                  <a:lnTo>
                    <a:pt x="266" y="4"/>
                  </a:lnTo>
                  <a:lnTo>
                    <a:pt x="266" y="84"/>
                  </a:lnTo>
                  <a:lnTo>
                    <a:pt x="279" y="128"/>
                  </a:lnTo>
                  <a:lnTo>
                    <a:pt x="292" y="138"/>
                  </a:lnTo>
                  <a:lnTo>
                    <a:pt x="293" y="179"/>
                  </a:lnTo>
                  <a:lnTo>
                    <a:pt x="300" y="220"/>
                  </a:lnTo>
                  <a:lnTo>
                    <a:pt x="299" y="254"/>
                  </a:lnTo>
                  <a:lnTo>
                    <a:pt x="290" y="265"/>
                  </a:lnTo>
                  <a:lnTo>
                    <a:pt x="291" y="283"/>
                  </a:lnTo>
                  <a:lnTo>
                    <a:pt x="312" y="292"/>
                  </a:lnTo>
                  <a:lnTo>
                    <a:pt x="343" y="316"/>
                  </a:lnTo>
                  <a:lnTo>
                    <a:pt x="360" y="313"/>
                  </a:lnTo>
                  <a:lnTo>
                    <a:pt x="394" y="329"/>
                  </a:lnTo>
                  <a:lnTo>
                    <a:pt x="419" y="378"/>
                  </a:lnTo>
                  <a:lnTo>
                    <a:pt x="399" y="380"/>
                  </a:lnTo>
                  <a:lnTo>
                    <a:pt x="415" y="394"/>
                  </a:lnTo>
                  <a:lnTo>
                    <a:pt x="439" y="402"/>
                  </a:lnTo>
                  <a:lnTo>
                    <a:pt x="456" y="415"/>
                  </a:lnTo>
                  <a:lnTo>
                    <a:pt x="461" y="437"/>
                  </a:lnTo>
                  <a:lnTo>
                    <a:pt x="432" y="448"/>
                  </a:lnTo>
                  <a:lnTo>
                    <a:pt x="410" y="437"/>
                  </a:lnTo>
                  <a:lnTo>
                    <a:pt x="335" y="445"/>
                  </a:lnTo>
                  <a:lnTo>
                    <a:pt x="330" y="436"/>
                  </a:lnTo>
                  <a:lnTo>
                    <a:pt x="293" y="435"/>
                  </a:lnTo>
                  <a:lnTo>
                    <a:pt x="266" y="445"/>
                  </a:lnTo>
                  <a:lnTo>
                    <a:pt x="246" y="440"/>
                  </a:lnTo>
                  <a:lnTo>
                    <a:pt x="207" y="469"/>
                  </a:lnTo>
                  <a:lnTo>
                    <a:pt x="123" y="462"/>
                  </a:lnTo>
                  <a:lnTo>
                    <a:pt x="13" y="488"/>
                  </a:lnTo>
                  <a:lnTo>
                    <a:pt x="38" y="452"/>
                  </a:lnTo>
                  <a:lnTo>
                    <a:pt x="0" y="337"/>
                  </a:lnTo>
                  <a:lnTo>
                    <a:pt x="50" y="254"/>
                  </a:lnTo>
                  <a:lnTo>
                    <a:pt x="40" y="206"/>
                  </a:lnTo>
                  <a:lnTo>
                    <a:pt x="68" y="176"/>
                  </a:lnTo>
                  <a:lnTo>
                    <a:pt x="74" y="151"/>
                  </a:lnTo>
                  <a:lnTo>
                    <a:pt x="88" y="138"/>
                  </a:lnTo>
                  <a:lnTo>
                    <a:pt x="148" y="50"/>
                  </a:lnTo>
                  <a:lnTo>
                    <a:pt x="189" y="17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FFCA8A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8" name="Strömsund"/>
            <p:cNvSpPr>
              <a:spLocks/>
            </p:cNvSpPr>
            <p:nvPr/>
          </p:nvSpPr>
          <p:spPr bwMode="auto">
            <a:xfrm>
              <a:off x="713474" y="0"/>
              <a:ext cx="1171944" cy="1517273"/>
            </a:xfrm>
            <a:custGeom>
              <a:avLst/>
              <a:gdLst>
                <a:gd name="T0" fmla="*/ 177 w 566"/>
                <a:gd name="T1" fmla="*/ 44 h 742"/>
                <a:gd name="T2" fmla="*/ 208 w 566"/>
                <a:gd name="T3" fmla="*/ 74 h 742"/>
                <a:gd name="T4" fmla="*/ 222 w 566"/>
                <a:gd name="T5" fmla="*/ 107 h 742"/>
                <a:gd name="T6" fmla="*/ 251 w 566"/>
                <a:gd name="T7" fmla="*/ 128 h 742"/>
                <a:gd name="T8" fmla="*/ 289 w 566"/>
                <a:gd name="T9" fmla="*/ 169 h 742"/>
                <a:gd name="T10" fmla="*/ 294 w 566"/>
                <a:gd name="T11" fmla="*/ 204 h 742"/>
                <a:gd name="T12" fmla="*/ 311 w 566"/>
                <a:gd name="T13" fmla="*/ 225 h 742"/>
                <a:gd name="T14" fmla="*/ 323 w 566"/>
                <a:gd name="T15" fmla="*/ 231 h 742"/>
                <a:gd name="T16" fmla="*/ 350 w 566"/>
                <a:gd name="T17" fmla="*/ 281 h 742"/>
                <a:gd name="T18" fmla="*/ 359 w 566"/>
                <a:gd name="T19" fmla="*/ 250 h 742"/>
                <a:gd name="T20" fmla="*/ 383 w 566"/>
                <a:gd name="T21" fmla="*/ 268 h 742"/>
                <a:gd name="T22" fmla="*/ 434 w 566"/>
                <a:gd name="T23" fmla="*/ 327 h 742"/>
                <a:gd name="T24" fmla="*/ 435 w 566"/>
                <a:gd name="T25" fmla="*/ 356 h 742"/>
                <a:gd name="T26" fmla="*/ 566 w 566"/>
                <a:gd name="T27" fmla="*/ 462 h 742"/>
                <a:gd name="T28" fmla="*/ 539 w 566"/>
                <a:gd name="T29" fmla="*/ 546 h 742"/>
                <a:gd name="T30" fmla="*/ 502 w 566"/>
                <a:gd name="T31" fmla="*/ 610 h 742"/>
                <a:gd name="T32" fmla="*/ 479 w 566"/>
                <a:gd name="T33" fmla="*/ 612 h 742"/>
                <a:gd name="T34" fmla="*/ 429 w 566"/>
                <a:gd name="T35" fmla="*/ 616 h 742"/>
                <a:gd name="T36" fmla="*/ 393 w 566"/>
                <a:gd name="T37" fmla="*/ 610 h 742"/>
                <a:gd name="T38" fmla="*/ 426 w 566"/>
                <a:gd name="T39" fmla="*/ 675 h 742"/>
                <a:gd name="T40" fmla="*/ 366 w 566"/>
                <a:gd name="T41" fmla="*/ 700 h 742"/>
                <a:gd name="T42" fmla="*/ 333 w 566"/>
                <a:gd name="T43" fmla="*/ 739 h 742"/>
                <a:gd name="T44" fmla="*/ 302 w 566"/>
                <a:gd name="T45" fmla="*/ 717 h 742"/>
                <a:gd name="T46" fmla="*/ 256 w 566"/>
                <a:gd name="T47" fmla="*/ 692 h 742"/>
                <a:gd name="T48" fmla="*/ 257 w 566"/>
                <a:gd name="T49" fmla="*/ 670 h 742"/>
                <a:gd name="T50" fmla="*/ 223 w 566"/>
                <a:gd name="T51" fmla="*/ 583 h 742"/>
                <a:gd name="T52" fmla="*/ 255 w 566"/>
                <a:gd name="T53" fmla="*/ 534 h 742"/>
                <a:gd name="T54" fmla="*/ 234 w 566"/>
                <a:gd name="T55" fmla="*/ 502 h 742"/>
                <a:gd name="T56" fmla="*/ 236 w 566"/>
                <a:gd name="T57" fmla="*/ 453 h 742"/>
                <a:gd name="T58" fmla="*/ 219 w 566"/>
                <a:gd name="T59" fmla="*/ 419 h 742"/>
                <a:gd name="T60" fmla="*/ 104 w 566"/>
                <a:gd name="T61" fmla="*/ 326 h 742"/>
                <a:gd name="T62" fmla="*/ 83 w 566"/>
                <a:gd name="T63" fmla="*/ 275 h 742"/>
                <a:gd name="T64" fmla="*/ 45 w 566"/>
                <a:gd name="T65" fmla="*/ 255 h 742"/>
                <a:gd name="T66" fmla="*/ 104 w 566"/>
                <a:gd name="T67" fmla="*/ 26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6" h="742">
                  <a:moveTo>
                    <a:pt x="126" y="0"/>
                  </a:moveTo>
                  <a:lnTo>
                    <a:pt x="177" y="44"/>
                  </a:lnTo>
                  <a:lnTo>
                    <a:pt x="188" y="47"/>
                  </a:lnTo>
                  <a:lnTo>
                    <a:pt x="208" y="74"/>
                  </a:lnTo>
                  <a:lnTo>
                    <a:pt x="208" y="89"/>
                  </a:lnTo>
                  <a:lnTo>
                    <a:pt x="222" y="107"/>
                  </a:lnTo>
                  <a:lnTo>
                    <a:pt x="238" y="107"/>
                  </a:lnTo>
                  <a:lnTo>
                    <a:pt x="251" y="128"/>
                  </a:lnTo>
                  <a:lnTo>
                    <a:pt x="253" y="153"/>
                  </a:lnTo>
                  <a:lnTo>
                    <a:pt x="289" y="169"/>
                  </a:lnTo>
                  <a:lnTo>
                    <a:pt x="306" y="196"/>
                  </a:lnTo>
                  <a:lnTo>
                    <a:pt x="294" y="204"/>
                  </a:lnTo>
                  <a:lnTo>
                    <a:pt x="307" y="213"/>
                  </a:lnTo>
                  <a:lnTo>
                    <a:pt x="311" y="225"/>
                  </a:lnTo>
                  <a:lnTo>
                    <a:pt x="323" y="222"/>
                  </a:lnTo>
                  <a:lnTo>
                    <a:pt x="323" y="231"/>
                  </a:lnTo>
                  <a:lnTo>
                    <a:pt x="344" y="250"/>
                  </a:lnTo>
                  <a:lnTo>
                    <a:pt x="350" y="281"/>
                  </a:lnTo>
                  <a:lnTo>
                    <a:pt x="362" y="281"/>
                  </a:lnTo>
                  <a:lnTo>
                    <a:pt x="359" y="250"/>
                  </a:lnTo>
                  <a:lnTo>
                    <a:pt x="375" y="243"/>
                  </a:lnTo>
                  <a:lnTo>
                    <a:pt x="383" y="268"/>
                  </a:lnTo>
                  <a:lnTo>
                    <a:pt x="384" y="294"/>
                  </a:lnTo>
                  <a:lnTo>
                    <a:pt x="434" y="327"/>
                  </a:lnTo>
                  <a:lnTo>
                    <a:pt x="435" y="356"/>
                  </a:lnTo>
                  <a:lnTo>
                    <a:pt x="435" y="356"/>
                  </a:lnTo>
                  <a:lnTo>
                    <a:pt x="468" y="354"/>
                  </a:lnTo>
                  <a:lnTo>
                    <a:pt x="566" y="462"/>
                  </a:lnTo>
                  <a:lnTo>
                    <a:pt x="541" y="517"/>
                  </a:lnTo>
                  <a:lnTo>
                    <a:pt x="539" y="546"/>
                  </a:lnTo>
                  <a:lnTo>
                    <a:pt x="548" y="589"/>
                  </a:lnTo>
                  <a:lnTo>
                    <a:pt x="502" y="610"/>
                  </a:lnTo>
                  <a:lnTo>
                    <a:pt x="489" y="603"/>
                  </a:lnTo>
                  <a:lnTo>
                    <a:pt x="479" y="612"/>
                  </a:lnTo>
                  <a:lnTo>
                    <a:pt x="450" y="601"/>
                  </a:lnTo>
                  <a:lnTo>
                    <a:pt x="429" y="616"/>
                  </a:lnTo>
                  <a:lnTo>
                    <a:pt x="408" y="604"/>
                  </a:lnTo>
                  <a:lnTo>
                    <a:pt x="393" y="610"/>
                  </a:lnTo>
                  <a:lnTo>
                    <a:pt x="430" y="655"/>
                  </a:lnTo>
                  <a:lnTo>
                    <a:pt x="426" y="675"/>
                  </a:lnTo>
                  <a:lnTo>
                    <a:pt x="390" y="675"/>
                  </a:lnTo>
                  <a:lnTo>
                    <a:pt x="366" y="700"/>
                  </a:lnTo>
                  <a:lnTo>
                    <a:pt x="346" y="708"/>
                  </a:lnTo>
                  <a:lnTo>
                    <a:pt x="333" y="739"/>
                  </a:lnTo>
                  <a:lnTo>
                    <a:pt x="318" y="742"/>
                  </a:lnTo>
                  <a:lnTo>
                    <a:pt x="302" y="717"/>
                  </a:lnTo>
                  <a:lnTo>
                    <a:pt x="268" y="688"/>
                  </a:lnTo>
                  <a:lnTo>
                    <a:pt x="256" y="692"/>
                  </a:lnTo>
                  <a:lnTo>
                    <a:pt x="249" y="684"/>
                  </a:lnTo>
                  <a:lnTo>
                    <a:pt x="257" y="670"/>
                  </a:lnTo>
                  <a:lnTo>
                    <a:pt x="226" y="640"/>
                  </a:lnTo>
                  <a:lnTo>
                    <a:pt x="223" y="583"/>
                  </a:lnTo>
                  <a:lnTo>
                    <a:pt x="229" y="555"/>
                  </a:lnTo>
                  <a:lnTo>
                    <a:pt x="255" y="534"/>
                  </a:lnTo>
                  <a:lnTo>
                    <a:pt x="248" y="509"/>
                  </a:lnTo>
                  <a:lnTo>
                    <a:pt x="234" y="502"/>
                  </a:lnTo>
                  <a:lnTo>
                    <a:pt x="225" y="462"/>
                  </a:lnTo>
                  <a:lnTo>
                    <a:pt x="236" y="453"/>
                  </a:lnTo>
                  <a:lnTo>
                    <a:pt x="229" y="424"/>
                  </a:lnTo>
                  <a:lnTo>
                    <a:pt x="219" y="419"/>
                  </a:lnTo>
                  <a:lnTo>
                    <a:pt x="200" y="350"/>
                  </a:lnTo>
                  <a:lnTo>
                    <a:pt x="104" y="326"/>
                  </a:lnTo>
                  <a:lnTo>
                    <a:pt x="83" y="301"/>
                  </a:lnTo>
                  <a:lnTo>
                    <a:pt x="83" y="275"/>
                  </a:lnTo>
                  <a:lnTo>
                    <a:pt x="74" y="264"/>
                  </a:lnTo>
                  <a:lnTo>
                    <a:pt x="45" y="255"/>
                  </a:lnTo>
                  <a:lnTo>
                    <a:pt x="0" y="221"/>
                  </a:lnTo>
                  <a:lnTo>
                    <a:pt x="104" y="26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CA8A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9" name="Östersund"/>
            <p:cNvSpPr>
              <a:spLocks/>
            </p:cNvSpPr>
            <p:nvPr/>
          </p:nvSpPr>
          <p:spPr bwMode="auto">
            <a:xfrm>
              <a:off x="983161" y="1308359"/>
              <a:ext cx="441712" cy="593056"/>
            </a:xfrm>
            <a:custGeom>
              <a:avLst/>
              <a:gdLst>
                <a:gd name="T0" fmla="*/ 96 w 214"/>
                <a:gd name="T1" fmla="*/ 0 h 290"/>
                <a:gd name="T2" fmla="*/ 127 w 214"/>
                <a:gd name="T3" fmla="*/ 30 h 290"/>
                <a:gd name="T4" fmla="*/ 119 w 214"/>
                <a:gd name="T5" fmla="*/ 44 h 290"/>
                <a:gd name="T6" fmla="*/ 126 w 214"/>
                <a:gd name="T7" fmla="*/ 52 h 290"/>
                <a:gd name="T8" fmla="*/ 138 w 214"/>
                <a:gd name="T9" fmla="*/ 48 h 290"/>
                <a:gd name="T10" fmla="*/ 172 w 214"/>
                <a:gd name="T11" fmla="*/ 77 h 290"/>
                <a:gd name="T12" fmla="*/ 188 w 214"/>
                <a:gd name="T13" fmla="*/ 102 h 290"/>
                <a:gd name="T14" fmla="*/ 203 w 214"/>
                <a:gd name="T15" fmla="*/ 99 h 290"/>
                <a:gd name="T16" fmla="*/ 214 w 214"/>
                <a:gd name="T17" fmla="*/ 120 h 290"/>
                <a:gd name="T18" fmla="*/ 199 w 214"/>
                <a:gd name="T19" fmla="*/ 142 h 290"/>
                <a:gd name="T20" fmla="*/ 176 w 214"/>
                <a:gd name="T21" fmla="*/ 119 h 290"/>
                <a:gd name="T22" fmla="*/ 155 w 214"/>
                <a:gd name="T23" fmla="*/ 146 h 290"/>
                <a:gd name="T24" fmla="*/ 155 w 214"/>
                <a:gd name="T25" fmla="*/ 171 h 290"/>
                <a:gd name="T26" fmla="*/ 169 w 214"/>
                <a:gd name="T27" fmla="*/ 173 h 290"/>
                <a:gd name="T28" fmla="*/ 169 w 214"/>
                <a:gd name="T29" fmla="*/ 190 h 290"/>
                <a:gd name="T30" fmla="*/ 161 w 214"/>
                <a:gd name="T31" fmla="*/ 199 h 290"/>
                <a:gd name="T32" fmla="*/ 129 w 214"/>
                <a:gd name="T33" fmla="*/ 191 h 290"/>
                <a:gd name="T34" fmla="*/ 134 w 214"/>
                <a:gd name="T35" fmla="*/ 211 h 290"/>
                <a:gd name="T36" fmla="*/ 129 w 214"/>
                <a:gd name="T37" fmla="*/ 226 h 290"/>
                <a:gd name="T38" fmla="*/ 121 w 214"/>
                <a:gd name="T39" fmla="*/ 224 h 290"/>
                <a:gd name="T40" fmla="*/ 112 w 214"/>
                <a:gd name="T41" fmla="*/ 231 h 290"/>
                <a:gd name="T42" fmla="*/ 118 w 214"/>
                <a:gd name="T43" fmla="*/ 256 h 290"/>
                <a:gd name="T44" fmla="*/ 95 w 214"/>
                <a:gd name="T45" fmla="*/ 288 h 290"/>
                <a:gd name="T46" fmla="*/ 84 w 214"/>
                <a:gd name="T47" fmla="*/ 280 h 290"/>
                <a:gd name="T48" fmla="*/ 62 w 214"/>
                <a:gd name="T49" fmla="*/ 276 h 290"/>
                <a:gd name="T50" fmla="*/ 65 w 214"/>
                <a:gd name="T51" fmla="*/ 290 h 290"/>
                <a:gd name="T52" fmla="*/ 32 w 214"/>
                <a:gd name="T53" fmla="*/ 283 h 290"/>
                <a:gd name="T54" fmla="*/ 28 w 214"/>
                <a:gd name="T55" fmla="*/ 258 h 290"/>
                <a:gd name="T56" fmla="*/ 10 w 214"/>
                <a:gd name="T57" fmla="*/ 249 h 290"/>
                <a:gd name="T58" fmla="*/ 3 w 214"/>
                <a:gd name="T59" fmla="*/ 218 h 290"/>
                <a:gd name="T60" fmla="*/ 0 w 214"/>
                <a:gd name="T61" fmla="*/ 194 h 290"/>
                <a:gd name="T62" fmla="*/ 16 w 214"/>
                <a:gd name="T63" fmla="*/ 188 h 290"/>
                <a:gd name="T64" fmla="*/ 27 w 214"/>
                <a:gd name="T65" fmla="*/ 183 h 290"/>
                <a:gd name="T66" fmla="*/ 17 w 214"/>
                <a:gd name="T67" fmla="*/ 178 h 290"/>
                <a:gd name="T68" fmla="*/ 4 w 214"/>
                <a:gd name="T69" fmla="*/ 167 h 290"/>
                <a:gd name="T70" fmla="*/ 7 w 214"/>
                <a:gd name="T71" fmla="*/ 157 h 290"/>
                <a:gd name="T72" fmla="*/ 29 w 214"/>
                <a:gd name="T73" fmla="*/ 159 h 290"/>
                <a:gd name="T74" fmla="*/ 58 w 214"/>
                <a:gd name="T75" fmla="*/ 157 h 290"/>
                <a:gd name="T76" fmla="*/ 62 w 214"/>
                <a:gd name="T77" fmla="*/ 123 h 290"/>
                <a:gd name="T78" fmla="*/ 41 w 214"/>
                <a:gd name="T79" fmla="*/ 118 h 290"/>
                <a:gd name="T80" fmla="*/ 42 w 214"/>
                <a:gd name="T81" fmla="*/ 99 h 290"/>
                <a:gd name="T82" fmla="*/ 16 w 214"/>
                <a:gd name="T83" fmla="*/ 60 h 290"/>
                <a:gd name="T84" fmla="*/ 16 w 214"/>
                <a:gd name="T85" fmla="*/ 60 h 290"/>
                <a:gd name="T86" fmla="*/ 28 w 214"/>
                <a:gd name="T87" fmla="*/ 42 h 290"/>
                <a:gd name="T88" fmla="*/ 23 w 214"/>
                <a:gd name="T89" fmla="*/ 6 h 290"/>
                <a:gd name="T90" fmla="*/ 58 w 214"/>
                <a:gd name="T91" fmla="*/ 18 h 290"/>
                <a:gd name="T92" fmla="*/ 68 w 214"/>
                <a:gd name="T93" fmla="*/ 2 h 290"/>
                <a:gd name="T94" fmla="*/ 85 w 214"/>
                <a:gd name="T95" fmla="*/ 9 h 290"/>
                <a:gd name="T96" fmla="*/ 96 w 214"/>
                <a:gd name="T97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4" h="290">
                  <a:moveTo>
                    <a:pt x="96" y="0"/>
                  </a:moveTo>
                  <a:lnTo>
                    <a:pt x="127" y="30"/>
                  </a:lnTo>
                  <a:lnTo>
                    <a:pt x="119" y="44"/>
                  </a:lnTo>
                  <a:lnTo>
                    <a:pt x="126" y="52"/>
                  </a:lnTo>
                  <a:lnTo>
                    <a:pt x="138" y="48"/>
                  </a:lnTo>
                  <a:lnTo>
                    <a:pt x="172" y="77"/>
                  </a:lnTo>
                  <a:lnTo>
                    <a:pt x="188" y="102"/>
                  </a:lnTo>
                  <a:lnTo>
                    <a:pt x="203" y="99"/>
                  </a:lnTo>
                  <a:lnTo>
                    <a:pt x="214" y="120"/>
                  </a:lnTo>
                  <a:lnTo>
                    <a:pt x="199" y="142"/>
                  </a:lnTo>
                  <a:lnTo>
                    <a:pt x="176" y="119"/>
                  </a:lnTo>
                  <a:lnTo>
                    <a:pt x="155" y="146"/>
                  </a:lnTo>
                  <a:lnTo>
                    <a:pt x="155" y="171"/>
                  </a:lnTo>
                  <a:lnTo>
                    <a:pt x="169" y="173"/>
                  </a:lnTo>
                  <a:lnTo>
                    <a:pt x="169" y="190"/>
                  </a:lnTo>
                  <a:lnTo>
                    <a:pt x="161" y="199"/>
                  </a:lnTo>
                  <a:lnTo>
                    <a:pt x="129" y="191"/>
                  </a:lnTo>
                  <a:lnTo>
                    <a:pt x="134" y="211"/>
                  </a:lnTo>
                  <a:lnTo>
                    <a:pt x="129" y="226"/>
                  </a:lnTo>
                  <a:lnTo>
                    <a:pt x="121" y="224"/>
                  </a:lnTo>
                  <a:lnTo>
                    <a:pt x="112" y="231"/>
                  </a:lnTo>
                  <a:lnTo>
                    <a:pt x="118" y="256"/>
                  </a:lnTo>
                  <a:lnTo>
                    <a:pt x="95" y="288"/>
                  </a:lnTo>
                  <a:lnTo>
                    <a:pt x="84" y="280"/>
                  </a:lnTo>
                  <a:lnTo>
                    <a:pt x="62" y="276"/>
                  </a:lnTo>
                  <a:lnTo>
                    <a:pt x="65" y="290"/>
                  </a:lnTo>
                  <a:lnTo>
                    <a:pt x="32" y="283"/>
                  </a:lnTo>
                  <a:lnTo>
                    <a:pt x="28" y="258"/>
                  </a:lnTo>
                  <a:lnTo>
                    <a:pt x="10" y="249"/>
                  </a:lnTo>
                  <a:lnTo>
                    <a:pt x="3" y="218"/>
                  </a:lnTo>
                  <a:lnTo>
                    <a:pt x="0" y="194"/>
                  </a:lnTo>
                  <a:lnTo>
                    <a:pt x="16" y="188"/>
                  </a:lnTo>
                  <a:lnTo>
                    <a:pt x="27" y="183"/>
                  </a:lnTo>
                  <a:lnTo>
                    <a:pt x="17" y="178"/>
                  </a:lnTo>
                  <a:lnTo>
                    <a:pt x="4" y="167"/>
                  </a:lnTo>
                  <a:lnTo>
                    <a:pt x="7" y="157"/>
                  </a:lnTo>
                  <a:lnTo>
                    <a:pt x="29" y="159"/>
                  </a:lnTo>
                  <a:lnTo>
                    <a:pt x="58" y="157"/>
                  </a:lnTo>
                  <a:lnTo>
                    <a:pt x="62" y="123"/>
                  </a:lnTo>
                  <a:lnTo>
                    <a:pt x="41" y="118"/>
                  </a:lnTo>
                  <a:lnTo>
                    <a:pt x="42" y="99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28" y="42"/>
                  </a:lnTo>
                  <a:lnTo>
                    <a:pt x="23" y="6"/>
                  </a:lnTo>
                  <a:lnTo>
                    <a:pt x="58" y="18"/>
                  </a:lnTo>
                  <a:lnTo>
                    <a:pt x="68" y="2"/>
                  </a:lnTo>
                  <a:lnTo>
                    <a:pt x="85" y="9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0" name="Bräcke"/>
            <p:cNvSpPr>
              <a:spLocks/>
            </p:cNvSpPr>
            <p:nvPr/>
          </p:nvSpPr>
          <p:spPr bwMode="auto">
            <a:xfrm>
              <a:off x="1105558" y="1697120"/>
              <a:ext cx="698952" cy="490633"/>
            </a:xfrm>
            <a:custGeom>
              <a:avLst/>
              <a:gdLst>
                <a:gd name="T0" fmla="*/ 110 w 338"/>
                <a:gd name="T1" fmla="*/ 0 h 240"/>
                <a:gd name="T2" fmla="*/ 151 w 338"/>
                <a:gd name="T3" fmla="*/ 31 h 240"/>
                <a:gd name="T4" fmla="*/ 169 w 338"/>
                <a:gd name="T5" fmla="*/ 28 h 240"/>
                <a:gd name="T6" fmla="*/ 186 w 338"/>
                <a:gd name="T7" fmla="*/ 39 h 240"/>
                <a:gd name="T8" fmla="*/ 199 w 338"/>
                <a:gd name="T9" fmla="*/ 28 h 240"/>
                <a:gd name="T10" fmla="*/ 225 w 338"/>
                <a:gd name="T11" fmla="*/ 26 h 240"/>
                <a:gd name="T12" fmla="*/ 238 w 338"/>
                <a:gd name="T13" fmla="*/ 35 h 240"/>
                <a:gd name="T14" fmla="*/ 245 w 338"/>
                <a:gd name="T15" fmla="*/ 22 h 240"/>
                <a:gd name="T16" fmla="*/ 254 w 338"/>
                <a:gd name="T17" fmla="*/ 30 h 240"/>
                <a:gd name="T18" fmla="*/ 272 w 338"/>
                <a:gd name="T19" fmla="*/ 27 h 240"/>
                <a:gd name="T20" fmla="*/ 310 w 338"/>
                <a:gd name="T21" fmla="*/ 32 h 240"/>
                <a:gd name="T22" fmla="*/ 329 w 338"/>
                <a:gd name="T23" fmla="*/ 60 h 240"/>
                <a:gd name="T24" fmla="*/ 320 w 338"/>
                <a:gd name="T25" fmla="*/ 89 h 240"/>
                <a:gd name="T26" fmla="*/ 329 w 338"/>
                <a:gd name="T27" fmla="*/ 100 h 240"/>
                <a:gd name="T28" fmla="*/ 338 w 338"/>
                <a:gd name="T29" fmla="*/ 136 h 240"/>
                <a:gd name="T30" fmla="*/ 322 w 338"/>
                <a:gd name="T31" fmla="*/ 157 h 240"/>
                <a:gd name="T32" fmla="*/ 317 w 338"/>
                <a:gd name="T33" fmla="*/ 183 h 240"/>
                <a:gd name="T34" fmla="*/ 296 w 338"/>
                <a:gd name="T35" fmla="*/ 178 h 240"/>
                <a:gd name="T36" fmla="*/ 270 w 338"/>
                <a:gd name="T37" fmla="*/ 187 h 240"/>
                <a:gd name="T38" fmla="*/ 237 w 338"/>
                <a:gd name="T39" fmla="*/ 180 h 240"/>
                <a:gd name="T40" fmla="*/ 166 w 338"/>
                <a:gd name="T41" fmla="*/ 216 h 240"/>
                <a:gd name="T42" fmla="*/ 98 w 338"/>
                <a:gd name="T43" fmla="*/ 225 h 240"/>
                <a:gd name="T44" fmla="*/ 76 w 338"/>
                <a:gd name="T45" fmla="*/ 240 h 240"/>
                <a:gd name="T46" fmla="*/ 63 w 338"/>
                <a:gd name="T47" fmla="*/ 227 h 240"/>
                <a:gd name="T48" fmla="*/ 32 w 338"/>
                <a:gd name="T49" fmla="*/ 223 h 240"/>
                <a:gd name="T50" fmla="*/ 21 w 338"/>
                <a:gd name="T51" fmla="*/ 195 h 240"/>
                <a:gd name="T52" fmla="*/ 24 w 338"/>
                <a:gd name="T53" fmla="*/ 178 h 240"/>
                <a:gd name="T54" fmla="*/ 6 w 338"/>
                <a:gd name="T55" fmla="*/ 165 h 240"/>
                <a:gd name="T56" fmla="*/ 0 w 338"/>
                <a:gd name="T57" fmla="*/ 138 h 240"/>
                <a:gd name="T58" fmla="*/ 12 w 338"/>
                <a:gd name="T59" fmla="*/ 136 h 240"/>
                <a:gd name="T60" fmla="*/ 6 w 338"/>
                <a:gd name="T61" fmla="*/ 100 h 240"/>
                <a:gd name="T62" fmla="*/ 3 w 338"/>
                <a:gd name="T63" fmla="*/ 86 h 240"/>
                <a:gd name="T64" fmla="*/ 25 w 338"/>
                <a:gd name="T65" fmla="*/ 90 h 240"/>
                <a:gd name="T66" fmla="*/ 36 w 338"/>
                <a:gd name="T67" fmla="*/ 98 h 240"/>
                <a:gd name="T68" fmla="*/ 59 w 338"/>
                <a:gd name="T69" fmla="*/ 66 h 240"/>
                <a:gd name="T70" fmla="*/ 53 w 338"/>
                <a:gd name="T71" fmla="*/ 41 h 240"/>
                <a:gd name="T72" fmla="*/ 62 w 338"/>
                <a:gd name="T73" fmla="*/ 34 h 240"/>
                <a:gd name="T74" fmla="*/ 70 w 338"/>
                <a:gd name="T75" fmla="*/ 36 h 240"/>
                <a:gd name="T76" fmla="*/ 75 w 338"/>
                <a:gd name="T77" fmla="*/ 21 h 240"/>
                <a:gd name="T78" fmla="*/ 70 w 338"/>
                <a:gd name="T79" fmla="*/ 1 h 240"/>
                <a:gd name="T80" fmla="*/ 102 w 338"/>
                <a:gd name="T81" fmla="*/ 9 h 240"/>
                <a:gd name="T82" fmla="*/ 110 w 338"/>
                <a:gd name="T8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8" h="240">
                  <a:moveTo>
                    <a:pt x="110" y="0"/>
                  </a:moveTo>
                  <a:lnTo>
                    <a:pt x="151" y="31"/>
                  </a:lnTo>
                  <a:lnTo>
                    <a:pt x="169" y="28"/>
                  </a:lnTo>
                  <a:lnTo>
                    <a:pt x="186" y="39"/>
                  </a:lnTo>
                  <a:lnTo>
                    <a:pt x="199" y="28"/>
                  </a:lnTo>
                  <a:lnTo>
                    <a:pt x="225" y="26"/>
                  </a:lnTo>
                  <a:lnTo>
                    <a:pt x="238" y="35"/>
                  </a:lnTo>
                  <a:lnTo>
                    <a:pt x="245" y="22"/>
                  </a:lnTo>
                  <a:lnTo>
                    <a:pt x="254" y="30"/>
                  </a:lnTo>
                  <a:lnTo>
                    <a:pt x="272" y="27"/>
                  </a:lnTo>
                  <a:lnTo>
                    <a:pt x="310" y="32"/>
                  </a:lnTo>
                  <a:lnTo>
                    <a:pt x="329" y="60"/>
                  </a:lnTo>
                  <a:lnTo>
                    <a:pt x="320" y="89"/>
                  </a:lnTo>
                  <a:lnTo>
                    <a:pt x="329" y="100"/>
                  </a:lnTo>
                  <a:lnTo>
                    <a:pt x="338" y="136"/>
                  </a:lnTo>
                  <a:lnTo>
                    <a:pt x="322" y="157"/>
                  </a:lnTo>
                  <a:lnTo>
                    <a:pt x="317" y="183"/>
                  </a:lnTo>
                  <a:lnTo>
                    <a:pt x="296" y="178"/>
                  </a:lnTo>
                  <a:lnTo>
                    <a:pt x="270" y="187"/>
                  </a:lnTo>
                  <a:lnTo>
                    <a:pt x="237" y="180"/>
                  </a:lnTo>
                  <a:lnTo>
                    <a:pt x="166" y="216"/>
                  </a:lnTo>
                  <a:lnTo>
                    <a:pt x="98" y="225"/>
                  </a:lnTo>
                  <a:lnTo>
                    <a:pt x="76" y="240"/>
                  </a:lnTo>
                  <a:lnTo>
                    <a:pt x="63" y="227"/>
                  </a:lnTo>
                  <a:lnTo>
                    <a:pt x="32" y="223"/>
                  </a:lnTo>
                  <a:lnTo>
                    <a:pt x="21" y="195"/>
                  </a:lnTo>
                  <a:lnTo>
                    <a:pt x="24" y="178"/>
                  </a:lnTo>
                  <a:lnTo>
                    <a:pt x="6" y="165"/>
                  </a:lnTo>
                  <a:lnTo>
                    <a:pt x="0" y="138"/>
                  </a:lnTo>
                  <a:lnTo>
                    <a:pt x="12" y="136"/>
                  </a:lnTo>
                  <a:lnTo>
                    <a:pt x="6" y="100"/>
                  </a:lnTo>
                  <a:lnTo>
                    <a:pt x="3" y="86"/>
                  </a:lnTo>
                  <a:lnTo>
                    <a:pt x="25" y="90"/>
                  </a:lnTo>
                  <a:lnTo>
                    <a:pt x="36" y="98"/>
                  </a:lnTo>
                  <a:lnTo>
                    <a:pt x="59" y="66"/>
                  </a:lnTo>
                  <a:lnTo>
                    <a:pt x="53" y="41"/>
                  </a:lnTo>
                  <a:lnTo>
                    <a:pt x="62" y="34"/>
                  </a:lnTo>
                  <a:lnTo>
                    <a:pt x="70" y="36"/>
                  </a:lnTo>
                  <a:lnTo>
                    <a:pt x="75" y="21"/>
                  </a:lnTo>
                  <a:lnTo>
                    <a:pt x="70" y="1"/>
                  </a:lnTo>
                  <a:lnTo>
                    <a:pt x="102" y="9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1" name="Ragunda"/>
            <p:cNvSpPr>
              <a:spLocks/>
            </p:cNvSpPr>
            <p:nvPr/>
          </p:nvSpPr>
          <p:spPr bwMode="auto">
            <a:xfrm>
              <a:off x="1304711" y="1380217"/>
              <a:ext cx="711399" cy="596583"/>
            </a:xfrm>
            <a:custGeom>
              <a:avLst/>
              <a:gdLst>
                <a:gd name="T0" fmla="*/ 105 w 344"/>
                <a:gd name="T1" fmla="*/ 0 h 292"/>
                <a:gd name="T2" fmla="*/ 141 w 344"/>
                <a:gd name="T3" fmla="*/ 0 h 292"/>
                <a:gd name="T4" fmla="*/ 144 w 344"/>
                <a:gd name="T5" fmla="*/ 29 h 292"/>
                <a:gd name="T6" fmla="*/ 157 w 344"/>
                <a:gd name="T7" fmla="*/ 24 h 292"/>
                <a:gd name="T8" fmla="*/ 173 w 344"/>
                <a:gd name="T9" fmla="*/ 34 h 292"/>
                <a:gd name="T10" fmla="*/ 171 w 344"/>
                <a:gd name="T11" fmla="*/ 59 h 292"/>
                <a:gd name="T12" fmla="*/ 264 w 344"/>
                <a:gd name="T13" fmla="*/ 139 h 292"/>
                <a:gd name="T14" fmla="*/ 344 w 344"/>
                <a:gd name="T15" fmla="*/ 233 h 292"/>
                <a:gd name="T16" fmla="*/ 276 w 344"/>
                <a:gd name="T17" fmla="*/ 244 h 292"/>
                <a:gd name="T18" fmla="*/ 241 w 344"/>
                <a:gd name="T19" fmla="*/ 292 h 292"/>
                <a:gd name="T20" fmla="*/ 233 w 344"/>
                <a:gd name="T21" fmla="*/ 255 h 292"/>
                <a:gd name="T22" fmla="*/ 224 w 344"/>
                <a:gd name="T23" fmla="*/ 244 h 292"/>
                <a:gd name="T24" fmla="*/ 233 w 344"/>
                <a:gd name="T25" fmla="*/ 215 h 292"/>
                <a:gd name="T26" fmla="*/ 214 w 344"/>
                <a:gd name="T27" fmla="*/ 187 h 292"/>
                <a:gd name="T28" fmla="*/ 176 w 344"/>
                <a:gd name="T29" fmla="*/ 182 h 292"/>
                <a:gd name="T30" fmla="*/ 158 w 344"/>
                <a:gd name="T31" fmla="*/ 185 h 292"/>
                <a:gd name="T32" fmla="*/ 149 w 344"/>
                <a:gd name="T33" fmla="*/ 177 h 292"/>
                <a:gd name="T34" fmla="*/ 142 w 344"/>
                <a:gd name="T35" fmla="*/ 190 h 292"/>
                <a:gd name="T36" fmla="*/ 129 w 344"/>
                <a:gd name="T37" fmla="*/ 181 h 292"/>
                <a:gd name="T38" fmla="*/ 103 w 344"/>
                <a:gd name="T39" fmla="*/ 183 h 292"/>
                <a:gd name="T40" fmla="*/ 90 w 344"/>
                <a:gd name="T41" fmla="*/ 194 h 292"/>
                <a:gd name="T42" fmla="*/ 73 w 344"/>
                <a:gd name="T43" fmla="*/ 183 h 292"/>
                <a:gd name="T44" fmla="*/ 55 w 344"/>
                <a:gd name="T45" fmla="*/ 186 h 292"/>
                <a:gd name="T46" fmla="*/ 14 w 344"/>
                <a:gd name="T47" fmla="*/ 155 h 292"/>
                <a:gd name="T48" fmla="*/ 14 w 344"/>
                <a:gd name="T49" fmla="*/ 138 h 292"/>
                <a:gd name="T50" fmla="*/ 0 w 344"/>
                <a:gd name="T51" fmla="*/ 136 h 292"/>
                <a:gd name="T52" fmla="*/ 0 w 344"/>
                <a:gd name="T53" fmla="*/ 111 h 292"/>
                <a:gd name="T54" fmla="*/ 21 w 344"/>
                <a:gd name="T55" fmla="*/ 84 h 292"/>
                <a:gd name="T56" fmla="*/ 44 w 344"/>
                <a:gd name="T57" fmla="*/ 107 h 292"/>
                <a:gd name="T58" fmla="*/ 59 w 344"/>
                <a:gd name="T59" fmla="*/ 85 h 292"/>
                <a:gd name="T60" fmla="*/ 48 w 344"/>
                <a:gd name="T61" fmla="*/ 64 h 292"/>
                <a:gd name="T62" fmla="*/ 61 w 344"/>
                <a:gd name="T63" fmla="*/ 33 h 292"/>
                <a:gd name="T64" fmla="*/ 81 w 344"/>
                <a:gd name="T65" fmla="*/ 25 h 292"/>
                <a:gd name="T66" fmla="*/ 105 w 344"/>
                <a:gd name="T67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4" h="292">
                  <a:moveTo>
                    <a:pt x="105" y="0"/>
                  </a:moveTo>
                  <a:lnTo>
                    <a:pt x="141" y="0"/>
                  </a:lnTo>
                  <a:lnTo>
                    <a:pt x="144" y="29"/>
                  </a:lnTo>
                  <a:lnTo>
                    <a:pt x="157" y="24"/>
                  </a:lnTo>
                  <a:lnTo>
                    <a:pt x="173" y="34"/>
                  </a:lnTo>
                  <a:lnTo>
                    <a:pt x="171" y="59"/>
                  </a:lnTo>
                  <a:lnTo>
                    <a:pt x="264" y="139"/>
                  </a:lnTo>
                  <a:lnTo>
                    <a:pt x="344" y="233"/>
                  </a:lnTo>
                  <a:lnTo>
                    <a:pt x="276" y="244"/>
                  </a:lnTo>
                  <a:lnTo>
                    <a:pt x="241" y="292"/>
                  </a:lnTo>
                  <a:lnTo>
                    <a:pt x="233" y="255"/>
                  </a:lnTo>
                  <a:lnTo>
                    <a:pt x="224" y="244"/>
                  </a:lnTo>
                  <a:lnTo>
                    <a:pt x="233" y="215"/>
                  </a:lnTo>
                  <a:lnTo>
                    <a:pt x="214" y="187"/>
                  </a:lnTo>
                  <a:lnTo>
                    <a:pt x="176" y="182"/>
                  </a:lnTo>
                  <a:lnTo>
                    <a:pt x="158" y="185"/>
                  </a:lnTo>
                  <a:lnTo>
                    <a:pt x="149" y="177"/>
                  </a:lnTo>
                  <a:lnTo>
                    <a:pt x="142" y="190"/>
                  </a:lnTo>
                  <a:lnTo>
                    <a:pt x="129" y="181"/>
                  </a:lnTo>
                  <a:lnTo>
                    <a:pt x="103" y="183"/>
                  </a:lnTo>
                  <a:lnTo>
                    <a:pt x="90" y="194"/>
                  </a:lnTo>
                  <a:lnTo>
                    <a:pt x="73" y="183"/>
                  </a:lnTo>
                  <a:lnTo>
                    <a:pt x="55" y="186"/>
                  </a:lnTo>
                  <a:lnTo>
                    <a:pt x="14" y="155"/>
                  </a:lnTo>
                  <a:lnTo>
                    <a:pt x="14" y="138"/>
                  </a:lnTo>
                  <a:lnTo>
                    <a:pt x="0" y="136"/>
                  </a:lnTo>
                  <a:lnTo>
                    <a:pt x="0" y="111"/>
                  </a:lnTo>
                  <a:lnTo>
                    <a:pt x="21" y="84"/>
                  </a:lnTo>
                  <a:lnTo>
                    <a:pt x="44" y="107"/>
                  </a:lnTo>
                  <a:lnTo>
                    <a:pt x="59" y="85"/>
                  </a:lnTo>
                  <a:lnTo>
                    <a:pt x="48" y="64"/>
                  </a:lnTo>
                  <a:lnTo>
                    <a:pt x="61" y="33"/>
                  </a:lnTo>
                  <a:lnTo>
                    <a:pt x="81" y="25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2" name="Berg"/>
            <p:cNvSpPr>
              <a:spLocks/>
            </p:cNvSpPr>
            <p:nvPr/>
          </p:nvSpPr>
          <p:spPr bwMode="auto">
            <a:xfrm>
              <a:off x="26969" y="1758244"/>
              <a:ext cx="1144975" cy="670479"/>
            </a:xfrm>
            <a:custGeom>
              <a:avLst/>
              <a:gdLst>
                <a:gd name="T0" fmla="*/ 280 w 553"/>
                <a:gd name="T1" fmla="*/ 0 h 328"/>
                <a:gd name="T2" fmla="*/ 317 w 553"/>
                <a:gd name="T3" fmla="*/ 1 h 328"/>
                <a:gd name="T4" fmla="*/ 322 w 553"/>
                <a:gd name="T5" fmla="*/ 10 h 328"/>
                <a:gd name="T6" fmla="*/ 397 w 553"/>
                <a:gd name="T7" fmla="*/ 2 h 328"/>
                <a:gd name="T8" fmla="*/ 419 w 553"/>
                <a:gd name="T9" fmla="*/ 13 h 328"/>
                <a:gd name="T10" fmla="*/ 448 w 553"/>
                <a:gd name="T11" fmla="*/ 2 h 328"/>
                <a:gd name="T12" fmla="*/ 457 w 553"/>
                <a:gd name="T13" fmla="*/ 32 h 328"/>
                <a:gd name="T14" fmla="*/ 457 w 553"/>
                <a:gd name="T15" fmla="*/ 61 h 328"/>
                <a:gd name="T16" fmla="*/ 445 w 553"/>
                <a:gd name="T17" fmla="*/ 66 h 328"/>
                <a:gd name="T18" fmla="*/ 456 w 553"/>
                <a:gd name="T19" fmla="*/ 98 h 328"/>
                <a:gd name="T20" fmla="*/ 468 w 553"/>
                <a:gd name="T21" fmla="*/ 104 h 328"/>
                <a:gd name="T22" fmla="*/ 478 w 553"/>
                <a:gd name="T23" fmla="*/ 73 h 328"/>
                <a:gd name="T24" fmla="*/ 472 w 553"/>
                <a:gd name="T25" fmla="*/ 29 h 328"/>
                <a:gd name="T26" fmla="*/ 490 w 553"/>
                <a:gd name="T27" fmla="*/ 38 h 328"/>
                <a:gd name="T28" fmla="*/ 494 w 553"/>
                <a:gd name="T29" fmla="*/ 63 h 328"/>
                <a:gd name="T30" fmla="*/ 527 w 553"/>
                <a:gd name="T31" fmla="*/ 70 h 328"/>
                <a:gd name="T32" fmla="*/ 533 w 553"/>
                <a:gd name="T33" fmla="*/ 106 h 328"/>
                <a:gd name="T34" fmla="*/ 521 w 553"/>
                <a:gd name="T35" fmla="*/ 108 h 328"/>
                <a:gd name="T36" fmla="*/ 527 w 553"/>
                <a:gd name="T37" fmla="*/ 135 h 328"/>
                <a:gd name="T38" fmla="*/ 545 w 553"/>
                <a:gd name="T39" fmla="*/ 148 h 328"/>
                <a:gd name="T40" fmla="*/ 542 w 553"/>
                <a:gd name="T41" fmla="*/ 165 h 328"/>
                <a:gd name="T42" fmla="*/ 553 w 553"/>
                <a:gd name="T43" fmla="*/ 193 h 328"/>
                <a:gd name="T44" fmla="*/ 529 w 553"/>
                <a:gd name="T45" fmla="*/ 197 h 328"/>
                <a:gd name="T46" fmla="*/ 529 w 553"/>
                <a:gd name="T47" fmla="*/ 222 h 328"/>
                <a:gd name="T48" fmla="*/ 534 w 553"/>
                <a:gd name="T49" fmla="*/ 254 h 328"/>
                <a:gd name="T50" fmla="*/ 527 w 553"/>
                <a:gd name="T51" fmla="*/ 255 h 328"/>
                <a:gd name="T52" fmla="*/ 529 w 553"/>
                <a:gd name="T53" fmla="*/ 276 h 328"/>
                <a:gd name="T54" fmla="*/ 479 w 553"/>
                <a:gd name="T55" fmla="*/ 328 h 328"/>
                <a:gd name="T56" fmla="*/ 460 w 553"/>
                <a:gd name="T57" fmla="*/ 318 h 328"/>
                <a:gd name="T58" fmla="*/ 438 w 553"/>
                <a:gd name="T59" fmla="*/ 320 h 328"/>
                <a:gd name="T60" fmla="*/ 405 w 553"/>
                <a:gd name="T61" fmla="*/ 281 h 328"/>
                <a:gd name="T62" fmla="*/ 376 w 553"/>
                <a:gd name="T63" fmla="*/ 238 h 328"/>
                <a:gd name="T64" fmla="*/ 369 w 553"/>
                <a:gd name="T65" fmla="*/ 188 h 328"/>
                <a:gd name="T66" fmla="*/ 347 w 553"/>
                <a:gd name="T67" fmla="*/ 184 h 328"/>
                <a:gd name="T68" fmla="*/ 351 w 553"/>
                <a:gd name="T69" fmla="*/ 165 h 328"/>
                <a:gd name="T70" fmla="*/ 338 w 553"/>
                <a:gd name="T71" fmla="*/ 148 h 328"/>
                <a:gd name="T72" fmla="*/ 311 w 553"/>
                <a:gd name="T73" fmla="*/ 166 h 328"/>
                <a:gd name="T74" fmla="*/ 295 w 553"/>
                <a:gd name="T75" fmla="*/ 165 h 328"/>
                <a:gd name="T76" fmla="*/ 273 w 553"/>
                <a:gd name="T77" fmla="*/ 146 h 328"/>
                <a:gd name="T78" fmla="*/ 261 w 553"/>
                <a:gd name="T79" fmla="*/ 125 h 328"/>
                <a:gd name="T80" fmla="*/ 252 w 553"/>
                <a:gd name="T81" fmla="*/ 132 h 328"/>
                <a:gd name="T82" fmla="*/ 248 w 553"/>
                <a:gd name="T83" fmla="*/ 155 h 328"/>
                <a:gd name="T84" fmla="*/ 267 w 553"/>
                <a:gd name="T85" fmla="*/ 179 h 328"/>
                <a:gd name="T86" fmla="*/ 250 w 553"/>
                <a:gd name="T87" fmla="*/ 187 h 328"/>
                <a:gd name="T88" fmla="*/ 231 w 553"/>
                <a:gd name="T89" fmla="*/ 186 h 328"/>
                <a:gd name="T90" fmla="*/ 231 w 553"/>
                <a:gd name="T91" fmla="*/ 167 h 328"/>
                <a:gd name="T92" fmla="*/ 215 w 553"/>
                <a:gd name="T93" fmla="*/ 161 h 328"/>
                <a:gd name="T94" fmla="*/ 205 w 553"/>
                <a:gd name="T95" fmla="*/ 144 h 328"/>
                <a:gd name="T96" fmla="*/ 188 w 553"/>
                <a:gd name="T97" fmla="*/ 144 h 328"/>
                <a:gd name="T98" fmla="*/ 176 w 553"/>
                <a:gd name="T99" fmla="*/ 135 h 328"/>
                <a:gd name="T100" fmla="*/ 165 w 553"/>
                <a:gd name="T101" fmla="*/ 142 h 328"/>
                <a:gd name="T102" fmla="*/ 165 w 553"/>
                <a:gd name="T103" fmla="*/ 155 h 328"/>
                <a:gd name="T104" fmla="*/ 139 w 553"/>
                <a:gd name="T105" fmla="*/ 144 h 328"/>
                <a:gd name="T106" fmla="*/ 106 w 553"/>
                <a:gd name="T107" fmla="*/ 145 h 328"/>
                <a:gd name="T108" fmla="*/ 76 w 553"/>
                <a:gd name="T109" fmla="*/ 116 h 328"/>
                <a:gd name="T110" fmla="*/ 7 w 553"/>
                <a:gd name="T111" fmla="*/ 119 h 328"/>
                <a:gd name="T112" fmla="*/ 0 w 553"/>
                <a:gd name="T113" fmla="*/ 53 h 328"/>
                <a:gd name="T114" fmla="*/ 110 w 553"/>
                <a:gd name="T115" fmla="*/ 27 h 328"/>
                <a:gd name="T116" fmla="*/ 194 w 553"/>
                <a:gd name="T117" fmla="*/ 34 h 328"/>
                <a:gd name="T118" fmla="*/ 233 w 553"/>
                <a:gd name="T119" fmla="*/ 5 h 328"/>
                <a:gd name="T120" fmla="*/ 253 w 553"/>
                <a:gd name="T121" fmla="*/ 10 h 328"/>
                <a:gd name="T122" fmla="*/ 280 w 553"/>
                <a:gd name="T123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53" h="328">
                  <a:moveTo>
                    <a:pt x="280" y="0"/>
                  </a:moveTo>
                  <a:lnTo>
                    <a:pt x="317" y="1"/>
                  </a:lnTo>
                  <a:lnTo>
                    <a:pt x="322" y="10"/>
                  </a:lnTo>
                  <a:lnTo>
                    <a:pt x="397" y="2"/>
                  </a:lnTo>
                  <a:lnTo>
                    <a:pt x="419" y="13"/>
                  </a:lnTo>
                  <a:lnTo>
                    <a:pt x="448" y="2"/>
                  </a:lnTo>
                  <a:lnTo>
                    <a:pt x="457" y="32"/>
                  </a:lnTo>
                  <a:lnTo>
                    <a:pt x="457" y="61"/>
                  </a:lnTo>
                  <a:lnTo>
                    <a:pt x="445" y="66"/>
                  </a:lnTo>
                  <a:lnTo>
                    <a:pt x="456" y="98"/>
                  </a:lnTo>
                  <a:lnTo>
                    <a:pt x="468" y="104"/>
                  </a:lnTo>
                  <a:lnTo>
                    <a:pt x="478" y="73"/>
                  </a:lnTo>
                  <a:lnTo>
                    <a:pt x="472" y="29"/>
                  </a:lnTo>
                  <a:lnTo>
                    <a:pt x="490" y="38"/>
                  </a:lnTo>
                  <a:lnTo>
                    <a:pt x="494" y="63"/>
                  </a:lnTo>
                  <a:lnTo>
                    <a:pt x="527" y="70"/>
                  </a:lnTo>
                  <a:lnTo>
                    <a:pt x="533" y="106"/>
                  </a:lnTo>
                  <a:lnTo>
                    <a:pt x="521" y="108"/>
                  </a:lnTo>
                  <a:lnTo>
                    <a:pt x="527" y="135"/>
                  </a:lnTo>
                  <a:lnTo>
                    <a:pt x="545" y="148"/>
                  </a:lnTo>
                  <a:lnTo>
                    <a:pt x="542" y="165"/>
                  </a:lnTo>
                  <a:lnTo>
                    <a:pt x="553" y="193"/>
                  </a:lnTo>
                  <a:lnTo>
                    <a:pt x="529" y="197"/>
                  </a:lnTo>
                  <a:lnTo>
                    <a:pt x="529" y="222"/>
                  </a:lnTo>
                  <a:lnTo>
                    <a:pt x="534" y="254"/>
                  </a:lnTo>
                  <a:lnTo>
                    <a:pt x="527" y="255"/>
                  </a:lnTo>
                  <a:lnTo>
                    <a:pt x="529" y="276"/>
                  </a:lnTo>
                  <a:lnTo>
                    <a:pt x="479" y="328"/>
                  </a:lnTo>
                  <a:lnTo>
                    <a:pt x="460" y="318"/>
                  </a:lnTo>
                  <a:lnTo>
                    <a:pt x="438" y="320"/>
                  </a:lnTo>
                  <a:lnTo>
                    <a:pt x="405" y="281"/>
                  </a:lnTo>
                  <a:lnTo>
                    <a:pt x="376" y="238"/>
                  </a:lnTo>
                  <a:lnTo>
                    <a:pt x="369" y="188"/>
                  </a:lnTo>
                  <a:lnTo>
                    <a:pt x="347" y="184"/>
                  </a:lnTo>
                  <a:lnTo>
                    <a:pt x="351" y="165"/>
                  </a:lnTo>
                  <a:lnTo>
                    <a:pt x="338" y="148"/>
                  </a:lnTo>
                  <a:lnTo>
                    <a:pt x="311" y="166"/>
                  </a:lnTo>
                  <a:lnTo>
                    <a:pt x="295" y="165"/>
                  </a:lnTo>
                  <a:lnTo>
                    <a:pt x="273" y="146"/>
                  </a:lnTo>
                  <a:lnTo>
                    <a:pt x="261" y="125"/>
                  </a:lnTo>
                  <a:lnTo>
                    <a:pt x="252" y="132"/>
                  </a:lnTo>
                  <a:lnTo>
                    <a:pt x="248" y="155"/>
                  </a:lnTo>
                  <a:lnTo>
                    <a:pt x="267" y="179"/>
                  </a:lnTo>
                  <a:lnTo>
                    <a:pt x="250" y="187"/>
                  </a:lnTo>
                  <a:lnTo>
                    <a:pt x="231" y="186"/>
                  </a:lnTo>
                  <a:lnTo>
                    <a:pt x="231" y="167"/>
                  </a:lnTo>
                  <a:lnTo>
                    <a:pt x="215" y="161"/>
                  </a:lnTo>
                  <a:lnTo>
                    <a:pt x="205" y="144"/>
                  </a:lnTo>
                  <a:lnTo>
                    <a:pt x="188" y="144"/>
                  </a:lnTo>
                  <a:lnTo>
                    <a:pt x="176" y="135"/>
                  </a:lnTo>
                  <a:lnTo>
                    <a:pt x="165" y="142"/>
                  </a:lnTo>
                  <a:lnTo>
                    <a:pt x="165" y="155"/>
                  </a:lnTo>
                  <a:lnTo>
                    <a:pt x="139" y="144"/>
                  </a:lnTo>
                  <a:lnTo>
                    <a:pt x="106" y="145"/>
                  </a:lnTo>
                  <a:lnTo>
                    <a:pt x="76" y="116"/>
                  </a:lnTo>
                  <a:lnTo>
                    <a:pt x="7" y="119"/>
                  </a:lnTo>
                  <a:lnTo>
                    <a:pt x="0" y="53"/>
                  </a:lnTo>
                  <a:lnTo>
                    <a:pt x="110" y="27"/>
                  </a:lnTo>
                  <a:lnTo>
                    <a:pt x="194" y="34"/>
                  </a:lnTo>
                  <a:lnTo>
                    <a:pt x="233" y="5"/>
                  </a:lnTo>
                  <a:lnTo>
                    <a:pt x="253" y="10"/>
                  </a:lnTo>
                  <a:lnTo>
                    <a:pt x="280" y="0"/>
                  </a:lnTo>
                  <a:close/>
                </a:path>
              </a:pathLst>
            </a:custGeom>
            <a:solidFill>
              <a:srgbClr val="FFCA8A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</p:grpSp>
      <p:grpSp>
        <p:nvGrpSpPr>
          <p:cNvPr id="73" name="Group 1"/>
          <p:cNvGrpSpPr/>
          <p:nvPr/>
        </p:nvGrpSpPr>
        <p:grpSpPr>
          <a:xfrm>
            <a:off x="931812" y="2071169"/>
            <a:ext cx="2902512" cy="3002917"/>
            <a:chOff x="132883" y="-194807"/>
            <a:chExt cx="3697334" cy="3836259"/>
          </a:xfrm>
        </p:grpSpPr>
        <p:sp>
          <p:nvSpPr>
            <p:cNvPr id="74" name="TextBox 18"/>
            <p:cNvSpPr txBox="1"/>
            <p:nvPr/>
          </p:nvSpPr>
          <p:spPr>
            <a:xfrm>
              <a:off x="2250441" y="-194807"/>
              <a:ext cx="1169800" cy="6096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Strömsund</a:t>
              </a:r>
            </a:p>
          </p:txBody>
        </p:sp>
        <p:sp>
          <p:nvSpPr>
            <p:cNvPr id="75" name="TextBox 19"/>
            <p:cNvSpPr txBox="1"/>
            <p:nvPr/>
          </p:nvSpPr>
          <p:spPr>
            <a:xfrm>
              <a:off x="1104900" y="438150"/>
              <a:ext cx="1169800" cy="6096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Krokom</a:t>
              </a:r>
            </a:p>
          </p:txBody>
        </p:sp>
        <p:sp>
          <p:nvSpPr>
            <p:cNvPr id="76" name="TextBox 20"/>
            <p:cNvSpPr txBox="1"/>
            <p:nvPr/>
          </p:nvSpPr>
          <p:spPr>
            <a:xfrm>
              <a:off x="132883" y="1003026"/>
              <a:ext cx="1169800" cy="6096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Åre</a:t>
              </a:r>
            </a:p>
          </p:txBody>
        </p:sp>
        <p:sp>
          <p:nvSpPr>
            <p:cNvPr id="77" name="TextBox 21"/>
            <p:cNvSpPr txBox="1"/>
            <p:nvPr/>
          </p:nvSpPr>
          <p:spPr>
            <a:xfrm>
              <a:off x="819052" y="2092036"/>
              <a:ext cx="1169800" cy="6096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Berg</a:t>
              </a:r>
            </a:p>
          </p:txBody>
        </p:sp>
        <p:sp>
          <p:nvSpPr>
            <p:cNvPr id="78" name="TextBox 22"/>
            <p:cNvSpPr txBox="1"/>
            <p:nvPr/>
          </p:nvSpPr>
          <p:spPr>
            <a:xfrm>
              <a:off x="788091" y="3031852"/>
              <a:ext cx="1169800" cy="6096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Härjedalen</a:t>
              </a:r>
            </a:p>
          </p:txBody>
        </p:sp>
        <p:sp>
          <p:nvSpPr>
            <p:cNvPr id="79" name="TextBox 23"/>
            <p:cNvSpPr txBox="1"/>
            <p:nvPr/>
          </p:nvSpPr>
          <p:spPr>
            <a:xfrm>
              <a:off x="2243820" y="1942014"/>
              <a:ext cx="1169800" cy="6096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Bräcke</a:t>
              </a:r>
            </a:p>
          </p:txBody>
        </p:sp>
        <p:sp>
          <p:nvSpPr>
            <p:cNvPr id="80" name="TextBox 24"/>
            <p:cNvSpPr txBox="1"/>
            <p:nvPr/>
          </p:nvSpPr>
          <p:spPr>
            <a:xfrm>
              <a:off x="2660417" y="1467734"/>
              <a:ext cx="1169800" cy="6096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Ragunda</a:t>
              </a:r>
            </a:p>
          </p:txBody>
        </p:sp>
        <p:sp>
          <p:nvSpPr>
            <p:cNvPr id="81" name="TextBox 25"/>
            <p:cNvSpPr txBox="1"/>
            <p:nvPr/>
          </p:nvSpPr>
          <p:spPr>
            <a:xfrm>
              <a:off x="1834450" y="1374600"/>
              <a:ext cx="1169800" cy="6096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Öster-</a:t>
              </a:r>
            </a:p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sund</a:t>
              </a:r>
            </a:p>
          </p:txBody>
        </p:sp>
      </p:grpSp>
      <p:grpSp>
        <p:nvGrpSpPr>
          <p:cNvPr id="94" name="Grupp 93"/>
          <p:cNvGrpSpPr/>
          <p:nvPr/>
        </p:nvGrpSpPr>
        <p:grpSpPr>
          <a:xfrm>
            <a:off x="6642000" y="908720"/>
            <a:ext cx="1342800" cy="4608512"/>
            <a:chOff x="6642000" y="908720"/>
            <a:chExt cx="1342800" cy="4608512"/>
          </a:xfrm>
        </p:grpSpPr>
        <p:cxnSp>
          <p:nvCxnSpPr>
            <p:cNvPr id="95" name="Rak koppling 94"/>
            <p:cNvCxnSpPr/>
            <p:nvPr/>
          </p:nvCxnSpPr>
          <p:spPr>
            <a:xfrm>
              <a:off x="66420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Rak koppling 95"/>
            <p:cNvCxnSpPr/>
            <p:nvPr/>
          </p:nvCxnSpPr>
          <p:spPr>
            <a:xfrm>
              <a:off x="79848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upp 96"/>
          <p:cNvGrpSpPr/>
          <p:nvPr/>
        </p:nvGrpSpPr>
        <p:grpSpPr>
          <a:xfrm>
            <a:off x="5059839" y="908720"/>
            <a:ext cx="3909233" cy="4773932"/>
            <a:chOff x="5059839" y="908720"/>
            <a:chExt cx="3909233" cy="4773932"/>
          </a:xfrm>
        </p:grpSpPr>
        <p:cxnSp>
          <p:nvCxnSpPr>
            <p:cNvPr id="98" name="Rak koppling 97"/>
            <p:cNvCxnSpPr/>
            <p:nvPr/>
          </p:nvCxnSpPr>
          <p:spPr>
            <a:xfrm>
              <a:off x="5292080" y="908720"/>
              <a:ext cx="0" cy="460851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ruta 98"/>
            <p:cNvSpPr txBox="1"/>
            <p:nvPr/>
          </p:nvSpPr>
          <p:spPr>
            <a:xfrm>
              <a:off x="5059839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0,00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12" name="textruta 111"/>
            <p:cNvSpPr txBox="1"/>
            <p:nvPr/>
          </p:nvSpPr>
          <p:spPr>
            <a:xfrm>
              <a:off x="6406198" y="5445224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3,00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13" name="textruta 112"/>
            <p:cNvSpPr txBox="1"/>
            <p:nvPr/>
          </p:nvSpPr>
          <p:spPr>
            <a:xfrm>
              <a:off x="7748998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6,00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14" name="textruta 113"/>
            <p:cNvSpPr txBox="1"/>
            <p:nvPr/>
          </p:nvSpPr>
          <p:spPr>
            <a:xfrm>
              <a:off x="8112542" y="5451820"/>
              <a:ext cx="8565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latin typeface="+mj-lt"/>
                </a:rPr>
                <a:t>kr per inv</a:t>
              </a:r>
              <a:endParaRPr lang="sv-SE" sz="900" b="1">
                <a:latin typeface="+mj-lt"/>
              </a:endParaRPr>
            </a:p>
          </p:txBody>
        </p:sp>
      </p:grpSp>
      <p:sp>
        <p:nvSpPr>
          <p:cNvPr id="116" name="Rektangel 115"/>
          <p:cNvSpPr/>
          <p:nvPr/>
        </p:nvSpPr>
        <p:spPr>
          <a:xfrm>
            <a:off x="3849038" y="0"/>
            <a:ext cx="5076163" cy="7498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>
                <a:solidFill>
                  <a:schemeClr val="tx1"/>
                </a:solidFill>
                <a:latin typeface="+mj-lt"/>
              </a:rPr>
              <a:t>Jämtlands </a:t>
            </a:r>
            <a:r>
              <a:rPr lang="en-US" sz="2000" b="1" err="1">
                <a:solidFill>
                  <a:schemeClr val="tx1"/>
                </a:solidFill>
                <a:latin typeface="+mj-lt"/>
              </a:rPr>
              <a:t>län</a:t>
            </a:r>
            <a:endParaRPr lang="en-US" sz="2000" b="1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en-US" sz="1600" b="1">
                <a:solidFill>
                  <a:schemeClr val="tx1"/>
                </a:solidFill>
                <a:latin typeface="+mj-lt"/>
              </a:rPr>
              <a:t>Kommunbidrag per </a:t>
            </a:r>
            <a:r>
              <a:rPr lang="en-US" sz="1600" b="1" err="1">
                <a:solidFill>
                  <a:schemeClr val="tx1"/>
                </a:solidFill>
                <a:latin typeface="+mj-lt"/>
              </a:rPr>
              <a:t>invånare</a:t>
            </a:r>
            <a:r>
              <a:rPr lang="en-US" sz="1600" b="1">
                <a:solidFill>
                  <a:schemeClr val="tx1"/>
                </a:solidFill>
                <a:latin typeface="+mj-lt"/>
              </a:rPr>
              <a:t> 2018</a:t>
            </a:r>
            <a:endParaRPr lang="sv-SE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5" name="textruta 134"/>
          <p:cNvSpPr txBox="1"/>
          <p:nvPr/>
        </p:nvSpPr>
        <p:spPr>
          <a:xfrm>
            <a:off x="2809189" y="174176"/>
            <a:ext cx="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latin typeface="+mj-lt"/>
              </a:rPr>
              <a:t>kr</a:t>
            </a:r>
            <a:r>
              <a:rPr lang="en-US" sz="1200">
                <a:latin typeface="+mj-lt"/>
              </a:rPr>
              <a:t> per </a:t>
            </a:r>
            <a:r>
              <a:rPr lang="en-US" sz="1200" err="1">
                <a:latin typeface="+mj-lt"/>
              </a:rPr>
              <a:t>invånare</a:t>
            </a:r>
            <a:r>
              <a:rPr lang="en-US" sz="1200">
                <a:latin typeface="+mj-lt"/>
              </a:rPr>
              <a:t> </a:t>
            </a:r>
            <a:r>
              <a:rPr lang="en-US" sz="1200" err="1">
                <a:latin typeface="+mj-lt"/>
              </a:rPr>
              <a:t>år</a:t>
            </a:r>
            <a:r>
              <a:rPr lang="en-US" sz="1200">
                <a:latin typeface="+mj-lt"/>
              </a:rPr>
              <a:t> 2018</a:t>
            </a:r>
            <a:endParaRPr lang="sv-SE" sz="1200">
              <a:latin typeface="+mj-lt"/>
            </a:endParaRPr>
          </a:p>
        </p:txBody>
      </p:sp>
      <p:grpSp>
        <p:nvGrpSpPr>
          <p:cNvPr id="136" name="Grupp 135"/>
          <p:cNvGrpSpPr/>
          <p:nvPr/>
        </p:nvGrpSpPr>
        <p:grpSpPr>
          <a:xfrm>
            <a:off x="8052471" y="908720"/>
            <a:ext cx="826345" cy="425982"/>
            <a:chOff x="8052471" y="908720"/>
            <a:chExt cx="826345" cy="425982"/>
          </a:xfrm>
        </p:grpSpPr>
        <p:sp>
          <p:nvSpPr>
            <p:cNvPr id="137" name="Rounded Rectangle 15"/>
            <p:cNvSpPr/>
            <p:nvPr/>
          </p:nvSpPr>
          <p:spPr>
            <a:xfrm rot="16200000">
              <a:off x="8236992" y="908720"/>
              <a:ext cx="216000" cy="216000"/>
            </a:xfrm>
            <a:prstGeom prst="roundRect">
              <a:avLst/>
            </a:prstGeom>
            <a:solidFill>
              <a:srgbClr val="DE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8" name="Rounded Rectangle 537"/>
            <p:cNvSpPr/>
            <p:nvPr/>
          </p:nvSpPr>
          <p:spPr>
            <a:xfrm rot="16200000">
              <a:off x="8540973" y="908720"/>
              <a:ext cx="216000" cy="216000"/>
            </a:xfrm>
            <a:prstGeom prst="roundRect">
              <a:avLst/>
            </a:prstGeom>
            <a:solidFill>
              <a:srgbClr val="7B97A7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9" name="textruta 627"/>
            <p:cNvSpPr txBox="1"/>
            <p:nvPr/>
          </p:nvSpPr>
          <p:spPr>
            <a:xfrm>
              <a:off x="8425916" y="1119258"/>
              <a:ext cx="452900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2018</a:t>
              </a:r>
            </a:p>
          </p:txBody>
        </p:sp>
        <p:sp>
          <p:nvSpPr>
            <p:cNvPr id="140" name="textruta 628"/>
            <p:cNvSpPr txBox="1"/>
            <p:nvPr/>
          </p:nvSpPr>
          <p:spPr>
            <a:xfrm>
              <a:off x="8052471" y="1119258"/>
              <a:ext cx="576596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2015</a:t>
              </a:r>
            </a:p>
          </p:txBody>
        </p:sp>
      </p:grpSp>
      <p:grpSp>
        <p:nvGrpSpPr>
          <p:cNvPr id="107" name="Grupp 106"/>
          <p:cNvGrpSpPr/>
          <p:nvPr/>
        </p:nvGrpSpPr>
        <p:grpSpPr>
          <a:xfrm>
            <a:off x="2150370" y="4159678"/>
            <a:ext cx="544530" cy="375494"/>
            <a:chOff x="-2008658" y="3068214"/>
            <a:chExt cx="449395" cy="360786"/>
          </a:xfrm>
        </p:grpSpPr>
        <p:sp>
          <p:nvSpPr>
            <p:cNvPr id="108" name="Freeform 7"/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09" name="textruta 108"/>
            <p:cNvSpPr txBox="1"/>
            <p:nvPr/>
          </p:nvSpPr>
          <p:spPr>
            <a:xfrm>
              <a:off x="-1968734" y="3121223"/>
              <a:ext cx="4094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t.v.</a:t>
              </a:r>
            </a:p>
          </p:txBody>
        </p:sp>
      </p:grpSp>
      <p:grpSp>
        <p:nvGrpSpPr>
          <p:cNvPr id="110" name="Grupp 109"/>
          <p:cNvGrpSpPr/>
          <p:nvPr/>
        </p:nvGrpSpPr>
        <p:grpSpPr>
          <a:xfrm>
            <a:off x="2857419" y="4092565"/>
            <a:ext cx="407849" cy="317579"/>
            <a:chOff x="-2008658" y="3068214"/>
            <a:chExt cx="449395" cy="360786"/>
          </a:xfrm>
        </p:grpSpPr>
        <p:sp>
          <p:nvSpPr>
            <p:cNvPr id="111" name="Freeform 7"/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15" name="textruta 114"/>
            <p:cNvSpPr txBox="1"/>
            <p:nvPr/>
          </p:nvSpPr>
          <p:spPr>
            <a:xfrm>
              <a:off x="-1968734" y="3121223"/>
              <a:ext cx="4094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t.v.</a:t>
              </a:r>
            </a:p>
          </p:txBody>
        </p:sp>
      </p:grpSp>
      <p:grpSp>
        <p:nvGrpSpPr>
          <p:cNvPr id="142" name="Grupp 141"/>
          <p:cNvGrpSpPr/>
          <p:nvPr/>
        </p:nvGrpSpPr>
        <p:grpSpPr>
          <a:xfrm>
            <a:off x="1764666" y="4944583"/>
            <a:ext cx="449395" cy="360786"/>
            <a:chOff x="-2008658" y="3068214"/>
            <a:chExt cx="449395" cy="360786"/>
          </a:xfrm>
        </p:grpSpPr>
        <p:sp>
          <p:nvSpPr>
            <p:cNvPr id="190" name="Freeform 7"/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91" name="textruta 190"/>
            <p:cNvSpPr txBox="1"/>
            <p:nvPr/>
          </p:nvSpPr>
          <p:spPr>
            <a:xfrm>
              <a:off x="-1968734" y="3121223"/>
              <a:ext cx="4094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t.v.</a:t>
              </a:r>
            </a:p>
          </p:txBody>
        </p:sp>
      </p:grpSp>
      <p:grpSp>
        <p:nvGrpSpPr>
          <p:cNvPr id="192" name="Grupp 191"/>
          <p:cNvGrpSpPr/>
          <p:nvPr/>
        </p:nvGrpSpPr>
        <p:grpSpPr>
          <a:xfrm>
            <a:off x="1969402" y="2908712"/>
            <a:ext cx="449395" cy="360786"/>
            <a:chOff x="-2008658" y="3068214"/>
            <a:chExt cx="449395" cy="360786"/>
          </a:xfrm>
        </p:grpSpPr>
        <p:sp>
          <p:nvSpPr>
            <p:cNvPr id="193" name="Freeform 7"/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94" name="textruta 193"/>
            <p:cNvSpPr txBox="1"/>
            <p:nvPr/>
          </p:nvSpPr>
          <p:spPr>
            <a:xfrm>
              <a:off x="-1968734" y="3121223"/>
              <a:ext cx="4094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t.v.</a:t>
              </a:r>
            </a:p>
          </p:txBody>
        </p:sp>
      </p:grpSp>
      <p:grpSp>
        <p:nvGrpSpPr>
          <p:cNvPr id="195" name="Grupp 194"/>
          <p:cNvGrpSpPr/>
          <p:nvPr/>
        </p:nvGrpSpPr>
        <p:grpSpPr>
          <a:xfrm>
            <a:off x="3564153" y="3693501"/>
            <a:ext cx="446996" cy="366431"/>
            <a:chOff x="-2193620" y="6754667"/>
            <a:chExt cx="557125" cy="570375"/>
          </a:xfrm>
        </p:grpSpPr>
        <p:sp>
          <p:nvSpPr>
            <p:cNvPr id="196" name="Freeform 7"/>
            <p:cNvSpPr>
              <a:spLocks noEditPoints="1"/>
            </p:cNvSpPr>
            <p:nvPr/>
          </p:nvSpPr>
          <p:spPr bwMode="auto">
            <a:xfrm>
              <a:off x="-2131294" y="6754667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97" name="textruta 196"/>
            <p:cNvSpPr txBox="1"/>
            <p:nvPr/>
          </p:nvSpPr>
          <p:spPr>
            <a:xfrm>
              <a:off x="-2193620" y="6845966"/>
              <a:ext cx="557125" cy="479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100" b="1"/>
                <a:t>t.v</a:t>
              </a:r>
              <a:r>
                <a:rPr lang="sv-SE" sz="1400" b="1"/>
                <a:t>.</a:t>
              </a:r>
            </a:p>
          </p:txBody>
        </p:sp>
      </p:grpSp>
      <p:grpSp>
        <p:nvGrpSpPr>
          <p:cNvPr id="198" name="Grupp 197"/>
          <p:cNvGrpSpPr/>
          <p:nvPr/>
        </p:nvGrpSpPr>
        <p:grpSpPr>
          <a:xfrm>
            <a:off x="2990375" y="2412051"/>
            <a:ext cx="449395" cy="360786"/>
            <a:chOff x="-2008658" y="3068214"/>
            <a:chExt cx="449395" cy="360786"/>
          </a:xfrm>
        </p:grpSpPr>
        <p:sp>
          <p:nvSpPr>
            <p:cNvPr id="199" name="Freeform 7"/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0" name="textruta 199"/>
            <p:cNvSpPr txBox="1"/>
            <p:nvPr/>
          </p:nvSpPr>
          <p:spPr>
            <a:xfrm>
              <a:off x="-1968734" y="3121223"/>
              <a:ext cx="4094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t.v.</a:t>
              </a:r>
            </a:p>
          </p:txBody>
        </p:sp>
      </p:grpSp>
      <p:grpSp>
        <p:nvGrpSpPr>
          <p:cNvPr id="204" name="Grupp 203"/>
          <p:cNvGrpSpPr/>
          <p:nvPr/>
        </p:nvGrpSpPr>
        <p:grpSpPr>
          <a:xfrm>
            <a:off x="2393156" y="3677182"/>
            <a:ext cx="394210" cy="356041"/>
            <a:chOff x="206455" y="5209371"/>
            <a:chExt cx="506308" cy="373597"/>
          </a:xfrm>
        </p:grpSpPr>
        <p:sp>
          <p:nvSpPr>
            <p:cNvPr id="205" name="Freeform 7"/>
            <p:cNvSpPr>
              <a:spLocks noEditPoints="1"/>
            </p:cNvSpPr>
            <p:nvPr/>
          </p:nvSpPr>
          <p:spPr bwMode="auto">
            <a:xfrm>
              <a:off x="278255" y="5209371"/>
              <a:ext cx="158342" cy="20634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6" name="textruta 205"/>
            <p:cNvSpPr txBox="1"/>
            <p:nvPr/>
          </p:nvSpPr>
          <p:spPr>
            <a:xfrm>
              <a:off x="206455" y="5260015"/>
              <a:ext cx="506308" cy="3229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/>
                <a:t>t.v</a:t>
              </a:r>
              <a:r>
                <a:rPr lang="sv-SE" sz="1400" b="1"/>
                <a:t>.</a:t>
              </a:r>
            </a:p>
          </p:txBody>
        </p:sp>
      </p:grpSp>
      <p:grpSp>
        <p:nvGrpSpPr>
          <p:cNvPr id="207" name="Grupp 206"/>
          <p:cNvGrpSpPr/>
          <p:nvPr/>
        </p:nvGrpSpPr>
        <p:grpSpPr>
          <a:xfrm>
            <a:off x="127614" y="146186"/>
            <a:ext cx="2678943" cy="672204"/>
            <a:chOff x="127614" y="146186"/>
            <a:chExt cx="2678943" cy="672204"/>
          </a:xfrm>
        </p:grpSpPr>
        <p:grpSp>
          <p:nvGrpSpPr>
            <p:cNvPr id="208" name="Grupp 207"/>
            <p:cNvGrpSpPr/>
            <p:nvPr/>
          </p:nvGrpSpPr>
          <p:grpSpPr>
            <a:xfrm>
              <a:off x="312135" y="146186"/>
              <a:ext cx="2494422" cy="672204"/>
              <a:chOff x="312135" y="146186"/>
              <a:chExt cx="2494422" cy="672204"/>
            </a:xfrm>
          </p:grpSpPr>
          <p:sp>
            <p:nvSpPr>
              <p:cNvPr id="210" name="Rounded Rectangle 15"/>
              <p:cNvSpPr/>
              <p:nvPr/>
            </p:nvSpPr>
            <p:spPr>
              <a:xfrm rot="16200000">
                <a:off x="312135" y="146187"/>
                <a:ext cx="216000" cy="216000"/>
              </a:xfrm>
              <a:prstGeom prst="roundRect">
                <a:avLst/>
              </a:prstGeom>
              <a:solidFill>
                <a:srgbClr val="E132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1" name="Rounded Rectangle 537"/>
              <p:cNvSpPr/>
              <p:nvPr/>
            </p:nvSpPr>
            <p:spPr>
              <a:xfrm rot="16200000">
                <a:off x="616116" y="146187"/>
                <a:ext cx="216000" cy="216000"/>
              </a:xfrm>
              <a:prstGeom prst="roundRect">
                <a:avLst/>
              </a:prstGeom>
              <a:solidFill>
                <a:srgbClr val="FF6C5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2" name="Rounded Rectangle 609"/>
              <p:cNvSpPr/>
              <p:nvPr/>
            </p:nvSpPr>
            <p:spPr>
              <a:xfrm rot="16200000">
                <a:off x="920097" y="146186"/>
                <a:ext cx="216000" cy="216000"/>
              </a:xfrm>
              <a:prstGeom prst="roundRect">
                <a:avLst/>
              </a:prstGeom>
              <a:solidFill>
                <a:srgbClr val="FFCA8A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3" name="Rounded Rectangle 610"/>
              <p:cNvSpPr/>
              <p:nvPr/>
            </p:nvSpPr>
            <p:spPr>
              <a:xfrm rot="16200000">
                <a:off x="1224078" y="146186"/>
                <a:ext cx="216000" cy="216000"/>
              </a:xfrm>
              <a:prstGeom prst="roundRect">
                <a:avLst/>
              </a:prstGeom>
              <a:solidFill>
                <a:srgbClr val="FFF3B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4" name="Rounded Rectangle 611"/>
              <p:cNvSpPr/>
              <p:nvPr/>
            </p:nvSpPr>
            <p:spPr>
              <a:xfrm rot="16200000">
                <a:off x="1528059" y="146186"/>
                <a:ext cx="216000" cy="216000"/>
              </a:xfrm>
              <a:prstGeom prst="roundRect">
                <a:avLst/>
              </a:prstGeom>
              <a:solidFill>
                <a:srgbClr val="E4FF8D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5" name="Rounded Rectangle 611"/>
              <p:cNvSpPr/>
              <p:nvPr/>
            </p:nvSpPr>
            <p:spPr>
              <a:xfrm rot="16200000">
                <a:off x="1832040" y="146186"/>
                <a:ext cx="216000" cy="216000"/>
              </a:xfrm>
              <a:prstGeom prst="roundRect">
                <a:avLst/>
              </a:prstGeom>
              <a:solidFill>
                <a:srgbClr val="91D8A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6" name="Rounded Rectangle 611"/>
              <p:cNvSpPr/>
              <p:nvPr/>
            </p:nvSpPr>
            <p:spPr>
              <a:xfrm rot="16200000">
                <a:off x="2136021" y="146186"/>
                <a:ext cx="216000" cy="216000"/>
              </a:xfrm>
              <a:prstGeom prst="roundRect">
                <a:avLst/>
              </a:prstGeom>
              <a:solidFill>
                <a:srgbClr val="279EC8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7" name="Rounded Rectangle 611"/>
              <p:cNvSpPr/>
              <p:nvPr/>
            </p:nvSpPr>
            <p:spPr>
              <a:xfrm rot="16200000">
                <a:off x="2439999" y="146186"/>
                <a:ext cx="216000" cy="216000"/>
              </a:xfrm>
              <a:prstGeom prst="roundRect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8" name="textruta 2"/>
              <p:cNvSpPr txBox="1"/>
              <p:nvPr/>
            </p:nvSpPr>
            <p:spPr>
              <a:xfrm>
                <a:off x="2316021" y="356725"/>
                <a:ext cx="49053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inget bidrag</a:t>
                </a:r>
              </a:p>
            </p:txBody>
          </p:sp>
          <p:sp>
            <p:nvSpPr>
              <p:cNvPr id="219" name="textruta 622"/>
              <p:cNvSpPr txBox="1"/>
              <p:nvPr/>
            </p:nvSpPr>
            <p:spPr>
              <a:xfrm>
                <a:off x="2032943" y="356725"/>
                <a:ext cx="42928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0,01 till 0,99</a:t>
                </a:r>
              </a:p>
            </p:txBody>
          </p:sp>
          <p:sp>
            <p:nvSpPr>
              <p:cNvPr id="220" name="textruta 623"/>
              <p:cNvSpPr txBox="1"/>
              <p:nvPr/>
            </p:nvSpPr>
            <p:spPr>
              <a:xfrm>
                <a:off x="1727493" y="356725"/>
                <a:ext cx="42858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1,00till 1,99</a:t>
                </a:r>
              </a:p>
            </p:txBody>
          </p:sp>
          <p:sp>
            <p:nvSpPr>
              <p:cNvPr id="221" name="textruta 624"/>
              <p:cNvSpPr txBox="1"/>
              <p:nvPr/>
            </p:nvSpPr>
            <p:spPr>
              <a:xfrm>
                <a:off x="1435665" y="356725"/>
                <a:ext cx="40609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2,00till 2,99</a:t>
                </a:r>
              </a:p>
            </p:txBody>
          </p:sp>
          <p:sp>
            <p:nvSpPr>
              <p:cNvPr id="222" name="textruta 625"/>
              <p:cNvSpPr txBox="1"/>
              <p:nvPr/>
            </p:nvSpPr>
            <p:spPr>
              <a:xfrm>
                <a:off x="1127151" y="356725"/>
                <a:ext cx="420513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3,00till 3,99</a:t>
                </a:r>
              </a:p>
            </p:txBody>
          </p:sp>
          <p:sp>
            <p:nvSpPr>
              <p:cNvPr id="223" name="textruta 626"/>
              <p:cNvSpPr txBox="1"/>
              <p:nvPr/>
            </p:nvSpPr>
            <p:spPr>
              <a:xfrm>
                <a:off x="837306" y="356725"/>
                <a:ext cx="40372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4,00till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4,99</a:t>
                </a:r>
              </a:p>
            </p:txBody>
          </p:sp>
          <p:sp>
            <p:nvSpPr>
              <p:cNvPr id="224" name="textruta 627"/>
              <p:cNvSpPr txBox="1"/>
              <p:nvPr/>
            </p:nvSpPr>
            <p:spPr>
              <a:xfrm>
                <a:off x="501059" y="356725"/>
                <a:ext cx="45290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5,00 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5,99</a:t>
                </a:r>
              </a:p>
            </p:txBody>
          </p:sp>
        </p:grpSp>
        <p:sp>
          <p:nvSpPr>
            <p:cNvPr id="209" name="textruta 628"/>
            <p:cNvSpPr txBox="1"/>
            <p:nvPr/>
          </p:nvSpPr>
          <p:spPr>
            <a:xfrm>
              <a:off x="127614" y="356725"/>
              <a:ext cx="576596" cy="46166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6,00 och</a:t>
              </a:r>
              <a:r>
                <a:rPr lang="sv-SE" sz="800" spc="-40" baseline="0">
                  <a:latin typeface="+mj-lt"/>
                </a:rPr>
                <a:t> uppåt</a:t>
              </a:r>
              <a:endParaRPr lang="sv-SE" sz="800" spc="-40">
                <a:latin typeface="+mj-lt"/>
              </a:endParaRPr>
            </a:p>
          </p:txBody>
        </p:sp>
      </p:grpSp>
      <p:grpSp>
        <p:nvGrpSpPr>
          <p:cNvPr id="132" name="Grupp 131"/>
          <p:cNvGrpSpPr/>
          <p:nvPr/>
        </p:nvGrpSpPr>
        <p:grpSpPr>
          <a:xfrm>
            <a:off x="1265154" y="3354566"/>
            <a:ext cx="449395" cy="360786"/>
            <a:chOff x="-2008658" y="3068214"/>
            <a:chExt cx="449395" cy="360786"/>
          </a:xfrm>
        </p:grpSpPr>
        <p:sp>
          <p:nvSpPr>
            <p:cNvPr id="133" name="Freeform 7"/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4" name="textruta 133"/>
            <p:cNvSpPr txBox="1"/>
            <p:nvPr/>
          </p:nvSpPr>
          <p:spPr>
            <a:xfrm>
              <a:off x="-1968734" y="3121223"/>
              <a:ext cx="4094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t.v.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9958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Diagram 2">
            <a:extLst>
              <a:ext uri="{FF2B5EF4-FFF2-40B4-BE49-F238E27FC236}">
                <a16:creationId xmlns:a16="http://schemas.microsoft.com/office/drawing/2014/main" id="{00000000-0008-0000-09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017335"/>
              </p:ext>
            </p:extLst>
          </p:nvPr>
        </p:nvGraphicFramePr>
        <p:xfrm>
          <a:off x="4520182" y="882487"/>
          <a:ext cx="4483872" cy="4774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4" name="Jönköpings län"/>
          <p:cNvGrpSpPr>
            <a:grpSpLocks noChangeAspect="1"/>
          </p:cNvGrpSpPr>
          <p:nvPr/>
        </p:nvGrpSpPr>
        <p:grpSpPr>
          <a:xfrm>
            <a:off x="180148" y="1562044"/>
            <a:ext cx="4271745" cy="3733912"/>
            <a:chOff x="0" y="0"/>
            <a:chExt cx="7090453" cy="6219825"/>
          </a:xfrm>
        </p:grpSpPr>
        <p:sp>
          <p:nvSpPr>
            <p:cNvPr id="65" name="Nässjö"/>
            <p:cNvSpPr>
              <a:spLocks/>
            </p:cNvSpPr>
            <p:nvPr/>
          </p:nvSpPr>
          <p:spPr bwMode="auto">
            <a:xfrm>
              <a:off x="3410568" y="1668103"/>
              <a:ext cx="1824475" cy="2013924"/>
            </a:xfrm>
            <a:custGeom>
              <a:avLst/>
              <a:gdLst>
                <a:gd name="T0" fmla="*/ 199 w 225"/>
                <a:gd name="T1" fmla="*/ 0 h 253"/>
                <a:gd name="T2" fmla="*/ 217 w 225"/>
                <a:gd name="T3" fmla="*/ 6 h 253"/>
                <a:gd name="T4" fmla="*/ 225 w 225"/>
                <a:gd name="T5" fmla="*/ 41 h 253"/>
                <a:gd name="T6" fmla="*/ 201 w 225"/>
                <a:gd name="T7" fmla="*/ 54 h 253"/>
                <a:gd name="T8" fmla="*/ 207 w 225"/>
                <a:gd name="T9" fmla="*/ 68 h 253"/>
                <a:gd name="T10" fmla="*/ 177 w 225"/>
                <a:gd name="T11" fmla="*/ 101 h 253"/>
                <a:gd name="T12" fmla="*/ 166 w 225"/>
                <a:gd name="T13" fmla="*/ 127 h 253"/>
                <a:gd name="T14" fmla="*/ 184 w 225"/>
                <a:gd name="T15" fmla="*/ 136 h 253"/>
                <a:gd name="T16" fmla="*/ 178 w 225"/>
                <a:gd name="T17" fmla="*/ 190 h 253"/>
                <a:gd name="T18" fmla="*/ 182 w 225"/>
                <a:gd name="T19" fmla="*/ 215 h 253"/>
                <a:gd name="T20" fmla="*/ 173 w 225"/>
                <a:gd name="T21" fmla="*/ 253 h 253"/>
                <a:gd name="T22" fmla="*/ 149 w 225"/>
                <a:gd name="T23" fmla="*/ 248 h 253"/>
                <a:gd name="T24" fmla="*/ 135 w 225"/>
                <a:gd name="T25" fmla="*/ 218 h 253"/>
                <a:gd name="T26" fmla="*/ 114 w 225"/>
                <a:gd name="T27" fmla="*/ 215 h 253"/>
                <a:gd name="T28" fmla="*/ 102 w 225"/>
                <a:gd name="T29" fmla="*/ 227 h 253"/>
                <a:gd name="T30" fmla="*/ 86 w 225"/>
                <a:gd name="T31" fmla="*/ 224 h 253"/>
                <a:gd name="T32" fmla="*/ 69 w 225"/>
                <a:gd name="T33" fmla="*/ 199 h 253"/>
                <a:gd name="T34" fmla="*/ 48 w 225"/>
                <a:gd name="T35" fmla="*/ 199 h 253"/>
                <a:gd name="T36" fmla="*/ 42 w 225"/>
                <a:gd name="T37" fmla="*/ 180 h 253"/>
                <a:gd name="T38" fmla="*/ 0 w 225"/>
                <a:gd name="T39" fmla="*/ 172 h 253"/>
                <a:gd name="T40" fmla="*/ 6 w 225"/>
                <a:gd name="T41" fmla="*/ 168 h 253"/>
                <a:gd name="T42" fmla="*/ 12 w 225"/>
                <a:gd name="T43" fmla="*/ 134 h 253"/>
                <a:gd name="T44" fmla="*/ 25 w 225"/>
                <a:gd name="T45" fmla="*/ 123 h 253"/>
                <a:gd name="T46" fmla="*/ 19 w 225"/>
                <a:gd name="T47" fmla="*/ 110 h 253"/>
                <a:gd name="T48" fmla="*/ 27 w 225"/>
                <a:gd name="T49" fmla="*/ 92 h 253"/>
                <a:gd name="T50" fmla="*/ 29 w 225"/>
                <a:gd name="T51" fmla="*/ 91 h 253"/>
                <a:gd name="T52" fmla="*/ 30 w 225"/>
                <a:gd name="T53" fmla="*/ 91 h 253"/>
                <a:gd name="T54" fmla="*/ 33 w 225"/>
                <a:gd name="T55" fmla="*/ 89 h 253"/>
                <a:gd name="T56" fmla="*/ 35 w 225"/>
                <a:gd name="T57" fmla="*/ 88 h 253"/>
                <a:gd name="T58" fmla="*/ 38 w 225"/>
                <a:gd name="T59" fmla="*/ 87 h 253"/>
                <a:gd name="T60" fmla="*/ 39 w 225"/>
                <a:gd name="T61" fmla="*/ 87 h 253"/>
                <a:gd name="T62" fmla="*/ 42 w 225"/>
                <a:gd name="T63" fmla="*/ 85 h 253"/>
                <a:gd name="T64" fmla="*/ 42 w 225"/>
                <a:gd name="T65" fmla="*/ 83 h 253"/>
                <a:gd name="T66" fmla="*/ 44 w 225"/>
                <a:gd name="T67" fmla="*/ 75 h 253"/>
                <a:gd name="T68" fmla="*/ 47 w 225"/>
                <a:gd name="T69" fmla="*/ 66 h 253"/>
                <a:gd name="T70" fmla="*/ 48 w 225"/>
                <a:gd name="T71" fmla="*/ 58 h 253"/>
                <a:gd name="T72" fmla="*/ 50 w 225"/>
                <a:gd name="T73" fmla="*/ 54 h 253"/>
                <a:gd name="T74" fmla="*/ 74 w 225"/>
                <a:gd name="T75" fmla="*/ 42 h 253"/>
                <a:gd name="T76" fmla="*/ 99 w 225"/>
                <a:gd name="T77" fmla="*/ 46 h 253"/>
                <a:gd name="T78" fmla="*/ 116 w 225"/>
                <a:gd name="T79" fmla="*/ 29 h 253"/>
                <a:gd name="T80" fmla="*/ 140 w 225"/>
                <a:gd name="T81" fmla="*/ 19 h 253"/>
                <a:gd name="T82" fmla="*/ 153 w 225"/>
                <a:gd name="T83" fmla="*/ 7 h 253"/>
                <a:gd name="T84" fmla="*/ 170 w 225"/>
                <a:gd name="T85" fmla="*/ 3 h 253"/>
                <a:gd name="T86" fmla="*/ 178 w 225"/>
                <a:gd name="T87" fmla="*/ 13 h 253"/>
                <a:gd name="T88" fmla="*/ 199 w 225"/>
                <a:gd name="T89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5" h="253">
                  <a:moveTo>
                    <a:pt x="199" y="0"/>
                  </a:moveTo>
                  <a:lnTo>
                    <a:pt x="217" y="6"/>
                  </a:lnTo>
                  <a:lnTo>
                    <a:pt x="225" y="41"/>
                  </a:lnTo>
                  <a:lnTo>
                    <a:pt x="201" y="54"/>
                  </a:lnTo>
                  <a:lnTo>
                    <a:pt x="207" y="68"/>
                  </a:lnTo>
                  <a:lnTo>
                    <a:pt x="177" y="101"/>
                  </a:lnTo>
                  <a:lnTo>
                    <a:pt x="166" y="127"/>
                  </a:lnTo>
                  <a:lnTo>
                    <a:pt x="184" y="136"/>
                  </a:lnTo>
                  <a:lnTo>
                    <a:pt x="178" y="190"/>
                  </a:lnTo>
                  <a:lnTo>
                    <a:pt x="182" y="215"/>
                  </a:lnTo>
                  <a:lnTo>
                    <a:pt x="173" y="253"/>
                  </a:lnTo>
                  <a:lnTo>
                    <a:pt x="149" y="248"/>
                  </a:lnTo>
                  <a:lnTo>
                    <a:pt x="135" y="218"/>
                  </a:lnTo>
                  <a:lnTo>
                    <a:pt x="114" y="215"/>
                  </a:lnTo>
                  <a:lnTo>
                    <a:pt x="102" y="227"/>
                  </a:lnTo>
                  <a:lnTo>
                    <a:pt x="86" y="224"/>
                  </a:lnTo>
                  <a:lnTo>
                    <a:pt x="69" y="199"/>
                  </a:lnTo>
                  <a:lnTo>
                    <a:pt x="48" y="199"/>
                  </a:lnTo>
                  <a:lnTo>
                    <a:pt x="42" y="180"/>
                  </a:lnTo>
                  <a:lnTo>
                    <a:pt x="0" y="172"/>
                  </a:lnTo>
                  <a:lnTo>
                    <a:pt x="6" y="168"/>
                  </a:lnTo>
                  <a:lnTo>
                    <a:pt x="12" y="134"/>
                  </a:lnTo>
                  <a:lnTo>
                    <a:pt x="25" y="123"/>
                  </a:lnTo>
                  <a:lnTo>
                    <a:pt x="19" y="110"/>
                  </a:lnTo>
                  <a:lnTo>
                    <a:pt x="27" y="92"/>
                  </a:lnTo>
                  <a:lnTo>
                    <a:pt x="29" y="91"/>
                  </a:lnTo>
                  <a:lnTo>
                    <a:pt x="30" y="91"/>
                  </a:lnTo>
                  <a:lnTo>
                    <a:pt x="33" y="89"/>
                  </a:lnTo>
                  <a:lnTo>
                    <a:pt x="35" y="88"/>
                  </a:lnTo>
                  <a:lnTo>
                    <a:pt x="38" y="87"/>
                  </a:lnTo>
                  <a:lnTo>
                    <a:pt x="39" y="87"/>
                  </a:lnTo>
                  <a:lnTo>
                    <a:pt x="42" y="85"/>
                  </a:lnTo>
                  <a:lnTo>
                    <a:pt x="42" y="83"/>
                  </a:lnTo>
                  <a:lnTo>
                    <a:pt x="44" y="75"/>
                  </a:lnTo>
                  <a:lnTo>
                    <a:pt x="47" y="66"/>
                  </a:lnTo>
                  <a:lnTo>
                    <a:pt x="48" y="58"/>
                  </a:lnTo>
                  <a:lnTo>
                    <a:pt x="50" y="54"/>
                  </a:lnTo>
                  <a:lnTo>
                    <a:pt x="74" y="42"/>
                  </a:lnTo>
                  <a:lnTo>
                    <a:pt x="99" y="46"/>
                  </a:lnTo>
                  <a:lnTo>
                    <a:pt x="116" y="29"/>
                  </a:lnTo>
                  <a:lnTo>
                    <a:pt x="140" y="19"/>
                  </a:lnTo>
                  <a:lnTo>
                    <a:pt x="153" y="7"/>
                  </a:lnTo>
                  <a:lnTo>
                    <a:pt x="170" y="3"/>
                  </a:lnTo>
                  <a:lnTo>
                    <a:pt x="178" y="13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rgbClr val="279EC8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6" name="Värnamo"/>
            <p:cNvSpPr>
              <a:spLocks/>
            </p:cNvSpPr>
            <p:nvPr/>
          </p:nvSpPr>
          <p:spPr bwMode="auto">
            <a:xfrm>
              <a:off x="1574188" y="3779499"/>
              <a:ext cx="2179812" cy="2440326"/>
            </a:xfrm>
            <a:custGeom>
              <a:avLst/>
              <a:gdLst>
                <a:gd name="T0" fmla="*/ 249 w 270"/>
                <a:gd name="T1" fmla="*/ 0 h 306"/>
                <a:gd name="T2" fmla="*/ 256 w 270"/>
                <a:gd name="T3" fmla="*/ 26 h 306"/>
                <a:gd name="T4" fmla="*/ 270 w 270"/>
                <a:gd name="T5" fmla="*/ 57 h 306"/>
                <a:gd name="T6" fmla="*/ 262 w 270"/>
                <a:gd name="T7" fmla="*/ 106 h 306"/>
                <a:gd name="T8" fmla="*/ 246 w 270"/>
                <a:gd name="T9" fmla="*/ 116 h 306"/>
                <a:gd name="T10" fmla="*/ 252 w 270"/>
                <a:gd name="T11" fmla="*/ 139 h 306"/>
                <a:gd name="T12" fmla="*/ 236 w 270"/>
                <a:gd name="T13" fmla="*/ 139 h 306"/>
                <a:gd name="T14" fmla="*/ 235 w 270"/>
                <a:gd name="T15" fmla="*/ 196 h 306"/>
                <a:gd name="T16" fmla="*/ 227 w 270"/>
                <a:gd name="T17" fmla="*/ 207 h 306"/>
                <a:gd name="T18" fmla="*/ 229 w 270"/>
                <a:gd name="T19" fmla="*/ 228 h 306"/>
                <a:gd name="T20" fmla="*/ 250 w 270"/>
                <a:gd name="T21" fmla="*/ 254 h 306"/>
                <a:gd name="T22" fmla="*/ 233 w 270"/>
                <a:gd name="T23" fmla="*/ 296 h 306"/>
                <a:gd name="T24" fmla="*/ 215 w 270"/>
                <a:gd name="T25" fmla="*/ 306 h 306"/>
                <a:gd name="T26" fmla="*/ 199 w 270"/>
                <a:gd name="T27" fmla="*/ 297 h 306"/>
                <a:gd name="T28" fmla="*/ 186 w 270"/>
                <a:gd name="T29" fmla="*/ 266 h 306"/>
                <a:gd name="T30" fmla="*/ 184 w 270"/>
                <a:gd name="T31" fmla="*/ 241 h 306"/>
                <a:gd name="T32" fmla="*/ 163 w 270"/>
                <a:gd name="T33" fmla="*/ 207 h 306"/>
                <a:gd name="T34" fmla="*/ 156 w 270"/>
                <a:gd name="T35" fmla="*/ 212 h 306"/>
                <a:gd name="T36" fmla="*/ 143 w 270"/>
                <a:gd name="T37" fmla="*/ 197 h 306"/>
                <a:gd name="T38" fmla="*/ 123 w 270"/>
                <a:gd name="T39" fmla="*/ 192 h 306"/>
                <a:gd name="T40" fmla="*/ 95 w 270"/>
                <a:gd name="T41" fmla="*/ 200 h 306"/>
                <a:gd name="T42" fmla="*/ 91 w 270"/>
                <a:gd name="T43" fmla="*/ 215 h 306"/>
                <a:gd name="T44" fmla="*/ 70 w 270"/>
                <a:gd name="T45" fmla="*/ 225 h 306"/>
                <a:gd name="T46" fmla="*/ 55 w 270"/>
                <a:gd name="T47" fmla="*/ 191 h 306"/>
                <a:gd name="T48" fmla="*/ 32 w 270"/>
                <a:gd name="T49" fmla="*/ 187 h 306"/>
                <a:gd name="T50" fmla="*/ 21 w 270"/>
                <a:gd name="T51" fmla="*/ 160 h 306"/>
                <a:gd name="T52" fmla="*/ 30 w 270"/>
                <a:gd name="T53" fmla="*/ 145 h 306"/>
                <a:gd name="T54" fmla="*/ 23 w 270"/>
                <a:gd name="T55" fmla="*/ 131 h 306"/>
                <a:gd name="T56" fmla="*/ 7 w 270"/>
                <a:gd name="T57" fmla="*/ 135 h 306"/>
                <a:gd name="T58" fmla="*/ 0 w 270"/>
                <a:gd name="T59" fmla="*/ 122 h 306"/>
                <a:gd name="T60" fmla="*/ 11 w 270"/>
                <a:gd name="T61" fmla="*/ 107 h 306"/>
                <a:gd name="T62" fmla="*/ 12 w 270"/>
                <a:gd name="T63" fmla="*/ 73 h 306"/>
                <a:gd name="T64" fmla="*/ 23 w 270"/>
                <a:gd name="T65" fmla="*/ 76 h 306"/>
                <a:gd name="T66" fmla="*/ 67 w 270"/>
                <a:gd name="T67" fmla="*/ 80 h 306"/>
                <a:gd name="T68" fmla="*/ 67 w 270"/>
                <a:gd name="T69" fmla="*/ 65 h 306"/>
                <a:gd name="T70" fmla="*/ 87 w 270"/>
                <a:gd name="T71" fmla="*/ 56 h 306"/>
                <a:gd name="T72" fmla="*/ 92 w 270"/>
                <a:gd name="T73" fmla="*/ 67 h 306"/>
                <a:gd name="T74" fmla="*/ 114 w 270"/>
                <a:gd name="T75" fmla="*/ 70 h 306"/>
                <a:gd name="T76" fmla="*/ 130 w 270"/>
                <a:gd name="T77" fmla="*/ 59 h 306"/>
                <a:gd name="T78" fmla="*/ 142 w 270"/>
                <a:gd name="T79" fmla="*/ 46 h 306"/>
                <a:gd name="T80" fmla="*/ 156 w 270"/>
                <a:gd name="T81" fmla="*/ 36 h 306"/>
                <a:gd name="T82" fmla="*/ 167 w 270"/>
                <a:gd name="T83" fmla="*/ 42 h 306"/>
                <a:gd name="T84" fmla="*/ 193 w 270"/>
                <a:gd name="T85" fmla="*/ 31 h 306"/>
                <a:gd name="T86" fmla="*/ 207 w 270"/>
                <a:gd name="T87" fmla="*/ 43 h 306"/>
                <a:gd name="T88" fmla="*/ 216 w 270"/>
                <a:gd name="T89" fmla="*/ 30 h 306"/>
                <a:gd name="T90" fmla="*/ 216 w 270"/>
                <a:gd name="T91" fmla="*/ 14 h 306"/>
                <a:gd name="T92" fmla="*/ 233 w 270"/>
                <a:gd name="T93" fmla="*/ 2 h 306"/>
                <a:gd name="T94" fmla="*/ 249 w 270"/>
                <a:gd name="T95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70" h="306">
                  <a:moveTo>
                    <a:pt x="249" y="0"/>
                  </a:moveTo>
                  <a:lnTo>
                    <a:pt x="256" y="26"/>
                  </a:lnTo>
                  <a:lnTo>
                    <a:pt x="270" y="57"/>
                  </a:lnTo>
                  <a:lnTo>
                    <a:pt x="262" y="106"/>
                  </a:lnTo>
                  <a:lnTo>
                    <a:pt x="246" y="116"/>
                  </a:lnTo>
                  <a:lnTo>
                    <a:pt x="252" y="139"/>
                  </a:lnTo>
                  <a:lnTo>
                    <a:pt x="236" y="139"/>
                  </a:lnTo>
                  <a:lnTo>
                    <a:pt x="235" y="196"/>
                  </a:lnTo>
                  <a:lnTo>
                    <a:pt x="227" y="207"/>
                  </a:lnTo>
                  <a:lnTo>
                    <a:pt x="229" y="228"/>
                  </a:lnTo>
                  <a:lnTo>
                    <a:pt x="250" y="254"/>
                  </a:lnTo>
                  <a:lnTo>
                    <a:pt x="233" y="296"/>
                  </a:lnTo>
                  <a:lnTo>
                    <a:pt x="215" y="306"/>
                  </a:lnTo>
                  <a:lnTo>
                    <a:pt x="199" y="297"/>
                  </a:lnTo>
                  <a:lnTo>
                    <a:pt x="186" y="266"/>
                  </a:lnTo>
                  <a:lnTo>
                    <a:pt x="184" y="241"/>
                  </a:lnTo>
                  <a:lnTo>
                    <a:pt x="163" y="207"/>
                  </a:lnTo>
                  <a:lnTo>
                    <a:pt x="156" y="212"/>
                  </a:lnTo>
                  <a:lnTo>
                    <a:pt x="143" y="197"/>
                  </a:lnTo>
                  <a:lnTo>
                    <a:pt x="123" y="192"/>
                  </a:lnTo>
                  <a:lnTo>
                    <a:pt x="95" y="200"/>
                  </a:lnTo>
                  <a:lnTo>
                    <a:pt x="91" y="215"/>
                  </a:lnTo>
                  <a:lnTo>
                    <a:pt x="70" y="225"/>
                  </a:lnTo>
                  <a:lnTo>
                    <a:pt x="55" y="191"/>
                  </a:lnTo>
                  <a:lnTo>
                    <a:pt x="32" y="187"/>
                  </a:lnTo>
                  <a:lnTo>
                    <a:pt x="21" y="160"/>
                  </a:lnTo>
                  <a:lnTo>
                    <a:pt x="30" y="145"/>
                  </a:lnTo>
                  <a:lnTo>
                    <a:pt x="23" y="131"/>
                  </a:lnTo>
                  <a:lnTo>
                    <a:pt x="7" y="135"/>
                  </a:lnTo>
                  <a:lnTo>
                    <a:pt x="0" y="122"/>
                  </a:lnTo>
                  <a:lnTo>
                    <a:pt x="11" y="107"/>
                  </a:lnTo>
                  <a:lnTo>
                    <a:pt x="12" y="73"/>
                  </a:lnTo>
                  <a:lnTo>
                    <a:pt x="23" y="76"/>
                  </a:lnTo>
                  <a:lnTo>
                    <a:pt x="67" y="80"/>
                  </a:lnTo>
                  <a:lnTo>
                    <a:pt x="67" y="65"/>
                  </a:lnTo>
                  <a:lnTo>
                    <a:pt x="87" y="56"/>
                  </a:lnTo>
                  <a:lnTo>
                    <a:pt x="92" y="67"/>
                  </a:lnTo>
                  <a:lnTo>
                    <a:pt x="114" y="70"/>
                  </a:lnTo>
                  <a:lnTo>
                    <a:pt x="130" y="59"/>
                  </a:lnTo>
                  <a:lnTo>
                    <a:pt x="142" y="46"/>
                  </a:lnTo>
                  <a:lnTo>
                    <a:pt x="156" y="36"/>
                  </a:lnTo>
                  <a:lnTo>
                    <a:pt x="167" y="42"/>
                  </a:lnTo>
                  <a:lnTo>
                    <a:pt x="193" y="31"/>
                  </a:lnTo>
                  <a:lnTo>
                    <a:pt x="207" y="43"/>
                  </a:lnTo>
                  <a:lnTo>
                    <a:pt x="216" y="30"/>
                  </a:lnTo>
                  <a:lnTo>
                    <a:pt x="216" y="14"/>
                  </a:lnTo>
                  <a:lnTo>
                    <a:pt x="233" y="2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rgbClr val="E4FF8D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7" name="Gislaved"/>
            <p:cNvSpPr>
              <a:spLocks/>
            </p:cNvSpPr>
            <p:nvPr/>
          </p:nvSpPr>
          <p:spPr bwMode="auto">
            <a:xfrm>
              <a:off x="0" y="2634307"/>
              <a:ext cx="2325014" cy="3032732"/>
            </a:xfrm>
            <a:custGeom>
              <a:avLst/>
              <a:gdLst>
                <a:gd name="T0" fmla="*/ 262 w 287"/>
                <a:gd name="T1" fmla="*/ 0 h 381"/>
                <a:gd name="T2" fmla="*/ 273 w 287"/>
                <a:gd name="T3" fmla="*/ 10 h 381"/>
                <a:gd name="T4" fmla="*/ 283 w 287"/>
                <a:gd name="T5" fmla="*/ 15 h 381"/>
                <a:gd name="T6" fmla="*/ 277 w 287"/>
                <a:gd name="T7" fmla="*/ 31 h 381"/>
                <a:gd name="T8" fmla="*/ 287 w 287"/>
                <a:gd name="T9" fmla="*/ 51 h 381"/>
                <a:gd name="T10" fmla="*/ 283 w 287"/>
                <a:gd name="T11" fmla="*/ 84 h 381"/>
                <a:gd name="T12" fmla="*/ 264 w 287"/>
                <a:gd name="T13" fmla="*/ 77 h 381"/>
                <a:gd name="T14" fmla="*/ 252 w 287"/>
                <a:gd name="T15" fmla="*/ 86 h 381"/>
                <a:gd name="T16" fmla="*/ 236 w 287"/>
                <a:gd name="T17" fmla="*/ 76 h 381"/>
                <a:gd name="T18" fmla="*/ 223 w 287"/>
                <a:gd name="T19" fmla="*/ 87 h 381"/>
                <a:gd name="T20" fmla="*/ 207 w 287"/>
                <a:gd name="T21" fmla="*/ 82 h 381"/>
                <a:gd name="T22" fmla="*/ 194 w 287"/>
                <a:gd name="T23" fmla="*/ 101 h 381"/>
                <a:gd name="T24" fmla="*/ 172 w 287"/>
                <a:gd name="T25" fmla="*/ 149 h 381"/>
                <a:gd name="T26" fmla="*/ 205 w 287"/>
                <a:gd name="T27" fmla="*/ 158 h 381"/>
                <a:gd name="T28" fmla="*/ 205 w 287"/>
                <a:gd name="T29" fmla="*/ 178 h 381"/>
                <a:gd name="T30" fmla="*/ 219 w 287"/>
                <a:gd name="T31" fmla="*/ 201 h 381"/>
                <a:gd name="T32" fmla="*/ 217 w 287"/>
                <a:gd name="T33" fmla="*/ 220 h 381"/>
                <a:gd name="T34" fmla="*/ 206 w 287"/>
                <a:gd name="T35" fmla="*/ 217 h 381"/>
                <a:gd name="T36" fmla="*/ 205 w 287"/>
                <a:gd name="T37" fmla="*/ 251 h 381"/>
                <a:gd name="T38" fmla="*/ 194 w 287"/>
                <a:gd name="T39" fmla="*/ 266 h 381"/>
                <a:gd name="T40" fmla="*/ 201 w 287"/>
                <a:gd name="T41" fmla="*/ 279 h 381"/>
                <a:gd name="T42" fmla="*/ 217 w 287"/>
                <a:gd name="T43" fmla="*/ 275 h 381"/>
                <a:gd name="T44" fmla="*/ 224 w 287"/>
                <a:gd name="T45" fmla="*/ 289 h 381"/>
                <a:gd name="T46" fmla="*/ 215 w 287"/>
                <a:gd name="T47" fmla="*/ 304 h 381"/>
                <a:gd name="T48" fmla="*/ 226 w 287"/>
                <a:gd name="T49" fmla="*/ 331 h 381"/>
                <a:gd name="T50" fmla="*/ 209 w 287"/>
                <a:gd name="T51" fmla="*/ 339 h 381"/>
                <a:gd name="T52" fmla="*/ 202 w 287"/>
                <a:gd name="T53" fmla="*/ 381 h 381"/>
                <a:gd name="T54" fmla="*/ 180 w 287"/>
                <a:gd name="T55" fmla="*/ 372 h 381"/>
                <a:gd name="T56" fmla="*/ 171 w 287"/>
                <a:gd name="T57" fmla="*/ 351 h 381"/>
                <a:gd name="T58" fmla="*/ 179 w 287"/>
                <a:gd name="T59" fmla="*/ 330 h 381"/>
                <a:gd name="T60" fmla="*/ 150 w 287"/>
                <a:gd name="T61" fmla="*/ 313 h 381"/>
                <a:gd name="T62" fmla="*/ 139 w 287"/>
                <a:gd name="T63" fmla="*/ 311 h 381"/>
                <a:gd name="T64" fmla="*/ 135 w 287"/>
                <a:gd name="T65" fmla="*/ 294 h 381"/>
                <a:gd name="T66" fmla="*/ 127 w 287"/>
                <a:gd name="T67" fmla="*/ 301 h 381"/>
                <a:gd name="T68" fmla="*/ 92 w 287"/>
                <a:gd name="T69" fmla="*/ 296 h 381"/>
                <a:gd name="T70" fmla="*/ 62 w 287"/>
                <a:gd name="T71" fmla="*/ 307 h 381"/>
                <a:gd name="T72" fmla="*/ 49 w 287"/>
                <a:gd name="T73" fmla="*/ 304 h 381"/>
                <a:gd name="T74" fmla="*/ 44 w 287"/>
                <a:gd name="T75" fmla="*/ 321 h 381"/>
                <a:gd name="T76" fmla="*/ 13 w 287"/>
                <a:gd name="T77" fmla="*/ 344 h 381"/>
                <a:gd name="T78" fmla="*/ 0 w 287"/>
                <a:gd name="T79" fmla="*/ 307 h 381"/>
                <a:gd name="T80" fmla="*/ 0 w 287"/>
                <a:gd name="T81" fmla="*/ 286 h 381"/>
                <a:gd name="T82" fmla="*/ 15 w 287"/>
                <a:gd name="T83" fmla="*/ 273 h 381"/>
                <a:gd name="T84" fmla="*/ 34 w 287"/>
                <a:gd name="T85" fmla="*/ 251 h 381"/>
                <a:gd name="T86" fmla="*/ 40 w 287"/>
                <a:gd name="T87" fmla="*/ 221 h 381"/>
                <a:gd name="T88" fmla="*/ 53 w 287"/>
                <a:gd name="T89" fmla="*/ 209 h 381"/>
                <a:gd name="T90" fmla="*/ 66 w 287"/>
                <a:gd name="T91" fmla="*/ 212 h 381"/>
                <a:gd name="T92" fmla="*/ 75 w 287"/>
                <a:gd name="T93" fmla="*/ 182 h 381"/>
                <a:gd name="T94" fmla="*/ 100 w 287"/>
                <a:gd name="T95" fmla="*/ 175 h 381"/>
                <a:gd name="T96" fmla="*/ 106 w 287"/>
                <a:gd name="T97" fmla="*/ 165 h 381"/>
                <a:gd name="T98" fmla="*/ 124 w 287"/>
                <a:gd name="T99" fmla="*/ 159 h 381"/>
                <a:gd name="T100" fmla="*/ 124 w 287"/>
                <a:gd name="T101" fmla="*/ 145 h 381"/>
                <a:gd name="T102" fmla="*/ 143 w 287"/>
                <a:gd name="T103" fmla="*/ 135 h 381"/>
                <a:gd name="T104" fmla="*/ 150 w 287"/>
                <a:gd name="T105" fmla="*/ 115 h 381"/>
                <a:gd name="T106" fmla="*/ 190 w 287"/>
                <a:gd name="T107" fmla="*/ 53 h 381"/>
                <a:gd name="T108" fmla="*/ 207 w 287"/>
                <a:gd name="T109" fmla="*/ 43 h 381"/>
                <a:gd name="T110" fmla="*/ 213 w 287"/>
                <a:gd name="T111" fmla="*/ 26 h 381"/>
                <a:gd name="T112" fmla="*/ 236 w 287"/>
                <a:gd name="T113" fmla="*/ 17 h 381"/>
                <a:gd name="T114" fmla="*/ 249 w 287"/>
                <a:gd name="T115" fmla="*/ 23 h 381"/>
                <a:gd name="T116" fmla="*/ 262 w 287"/>
                <a:gd name="T117" fmla="*/ 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7" h="381">
                  <a:moveTo>
                    <a:pt x="262" y="0"/>
                  </a:moveTo>
                  <a:lnTo>
                    <a:pt x="273" y="10"/>
                  </a:lnTo>
                  <a:lnTo>
                    <a:pt x="283" y="15"/>
                  </a:lnTo>
                  <a:lnTo>
                    <a:pt x="277" y="31"/>
                  </a:lnTo>
                  <a:lnTo>
                    <a:pt x="287" y="51"/>
                  </a:lnTo>
                  <a:lnTo>
                    <a:pt x="283" y="84"/>
                  </a:lnTo>
                  <a:lnTo>
                    <a:pt x="264" y="77"/>
                  </a:lnTo>
                  <a:lnTo>
                    <a:pt x="252" y="86"/>
                  </a:lnTo>
                  <a:lnTo>
                    <a:pt x="236" y="76"/>
                  </a:lnTo>
                  <a:lnTo>
                    <a:pt x="223" y="87"/>
                  </a:lnTo>
                  <a:lnTo>
                    <a:pt x="207" y="82"/>
                  </a:lnTo>
                  <a:lnTo>
                    <a:pt x="194" y="101"/>
                  </a:lnTo>
                  <a:lnTo>
                    <a:pt x="172" y="149"/>
                  </a:lnTo>
                  <a:lnTo>
                    <a:pt x="205" y="158"/>
                  </a:lnTo>
                  <a:lnTo>
                    <a:pt x="205" y="178"/>
                  </a:lnTo>
                  <a:lnTo>
                    <a:pt x="219" y="201"/>
                  </a:lnTo>
                  <a:lnTo>
                    <a:pt x="217" y="220"/>
                  </a:lnTo>
                  <a:lnTo>
                    <a:pt x="206" y="217"/>
                  </a:lnTo>
                  <a:lnTo>
                    <a:pt x="205" y="251"/>
                  </a:lnTo>
                  <a:lnTo>
                    <a:pt x="194" y="266"/>
                  </a:lnTo>
                  <a:lnTo>
                    <a:pt x="201" y="279"/>
                  </a:lnTo>
                  <a:lnTo>
                    <a:pt x="217" y="275"/>
                  </a:lnTo>
                  <a:lnTo>
                    <a:pt x="224" y="289"/>
                  </a:lnTo>
                  <a:lnTo>
                    <a:pt x="215" y="304"/>
                  </a:lnTo>
                  <a:lnTo>
                    <a:pt x="226" y="331"/>
                  </a:lnTo>
                  <a:lnTo>
                    <a:pt x="209" y="339"/>
                  </a:lnTo>
                  <a:lnTo>
                    <a:pt x="202" y="381"/>
                  </a:lnTo>
                  <a:lnTo>
                    <a:pt x="180" y="372"/>
                  </a:lnTo>
                  <a:lnTo>
                    <a:pt x="171" y="351"/>
                  </a:lnTo>
                  <a:lnTo>
                    <a:pt x="179" y="330"/>
                  </a:lnTo>
                  <a:lnTo>
                    <a:pt x="150" y="313"/>
                  </a:lnTo>
                  <a:lnTo>
                    <a:pt x="139" y="311"/>
                  </a:lnTo>
                  <a:lnTo>
                    <a:pt x="135" y="294"/>
                  </a:lnTo>
                  <a:lnTo>
                    <a:pt x="127" y="301"/>
                  </a:lnTo>
                  <a:lnTo>
                    <a:pt x="92" y="296"/>
                  </a:lnTo>
                  <a:lnTo>
                    <a:pt x="62" y="307"/>
                  </a:lnTo>
                  <a:lnTo>
                    <a:pt x="49" y="304"/>
                  </a:lnTo>
                  <a:lnTo>
                    <a:pt x="44" y="321"/>
                  </a:lnTo>
                  <a:lnTo>
                    <a:pt x="13" y="344"/>
                  </a:lnTo>
                  <a:lnTo>
                    <a:pt x="0" y="307"/>
                  </a:lnTo>
                  <a:lnTo>
                    <a:pt x="0" y="286"/>
                  </a:lnTo>
                  <a:lnTo>
                    <a:pt x="15" y="273"/>
                  </a:lnTo>
                  <a:lnTo>
                    <a:pt x="34" y="251"/>
                  </a:lnTo>
                  <a:lnTo>
                    <a:pt x="40" y="221"/>
                  </a:lnTo>
                  <a:lnTo>
                    <a:pt x="53" y="209"/>
                  </a:lnTo>
                  <a:lnTo>
                    <a:pt x="66" y="212"/>
                  </a:lnTo>
                  <a:lnTo>
                    <a:pt x="75" y="182"/>
                  </a:lnTo>
                  <a:lnTo>
                    <a:pt x="100" y="175"/>
                  </a:lnTo>
                  <a:lnTo>
                    <a:pt x="106" y="165"/>
                  </a:lnTo>
                  <a:lnTo>
                    <a:pt x="124" y="159"/>
                  </a:lnTo>
                  <a:lnTo>
                    <a:pt x="124" y="145"/>
                  </a:lnTo>
                  <a:lnTo>
                    <a:pt x="143" y="135"/>
                  </a:lnTo>
                  <a:lnTo>
                    <a:pt x="150" y="115"/>
                  </a:lnTo>
                  <a:lnTo>
                    <a:pt x="190" y="53"/>
                  </a:lnTo>
                  <a:lnTo>
                    <a:pt x="207" y="43"/>
                  </a:lnTo>
                  <a:lnTo>
                    <a:pt x="213" y="26"/>
                  </a:lnTo>
                  <a:lnTo>
                    <a:pt x="236" y="17"/>
                  </a:lnTo>
                  <a:lnTo>
                    <a:pt x="249" y="23"/>
                  </a:lnTo>
                  <a:lnTo>
                    <a:pt x="262" y="0"/>
                  </a:lnTo>
                  <a:close/>
                </a:path>
              </a:pathLst>
            </a:custGeom>
            <a:solidFill>
              <a:srgbClr val="E4FF8D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>
                <a:highlight>
                  <a:srgbClr val="E4FF8D"/>
                </a:highlight>
              </a:endParaRPr>
            </a:p>
          </p:txBody>
        </p:sp>
        <p:sp>
          <p:nvSpPr>
            <p:cNvPr id="68" name="Gnosjö"/>
            <p:cNvSpPr>
              <a:spLocks/>
            </p:cNvSpPr>
            <p:nvPr/>
          </p:nvSpPr>
          <p:spPr bwMode="auto">
            <a:xfrm>
              <a:off x="1396572" y="3242383"/>
              <a:ext cx="1324037" cy="1176785"/>
            </a:xfrm>
            <a:custGeom>
              <a:avLst/>
              <a:gdLst>
                <a:gd name="T0" fmla="*/ 64 w 164"/>
                <a:gd name="T1" fmla="*/ 0 h 148"/>
                <a:gd name="T2" fmla="*/ 80 w 164"/>
                <a:gd name="T3" fmla="*/ 10 h 148"/>
                <a:gd name="T4" fmla="*/ 92 w 164"/>
                <a:gd name="T5" fmla="*/ 1 h 148"/>
                <a:gd name="T6" fmla="*/ 111 w 164"/>
                <a:gd name="T7" fmla="*/ 8 h 148"/>
                <a:gd name="T8" fmla="*/ 111 w 164"/>
                <a:gd name="T9" fmla="*/ 23 h 148"/>
                <a:gd name="T10" fmla="*/ 105 w 164"/>
                <a:gd name="T11" fmla="*/ 43 h 148"/>
                <a:gd name="T12" fmla="*/ 120 w 164"/>
                <a:gd name="T13" fmla="*/ 63 h 148"/>
                <a:gd name="T14" fmla="*/ 134 w 164"/>
                <a:gd name="T15" fmla="*/ 65 h 148"/>
                <a:gd name="T16" fmla="*/ 151 w 164"/>
                <a:gd name="T17" fmla="*/ 86 h 148"/>
                <a:gd name="T18" fmla="*/ 145 w 164"/>
                <a:gd name="T19" fmla="*/ 103 h 148"/>
                <a:gd name="T20" fmla="*/ 164 w 164"/>
                <a:gd name="T21" fmla="*/ 114 h 148"/>
                <a:gd name="T22" fmla="*/ 152 w 164"/>
                <a:gd name="T23" fmla="*/ 127 h 148"/>
                <a:gd name="T24" fmla="*/ 136 w 164"/>
                <a:gd name="T25" fmla="*/ 138 h 148"/>
                <a:gd name="T26" fmla="*/ 114 w 164"/>
                <a:gd name="T27" fmla="*/ 135 h 148"/>
                <a:gd name="T28" fmla="*/ 109 w 164"/>
                <a:gd name="T29" fmla="*/ 124 h 148"/>
                <a:gd name="T30" fmla="*/ 89 w 164"/>
                <a:gd name="T31" fmla="*/ 133 h 148"/>
                <a:gd name="T32" fmla="*/ 89 w 164"/>
                <a:gd name="T33" fmla="*/ 148 h 148"/>
                <a:gd name="T34" fmla="*/ 45 w 164"/>
                <a:gd name="T35" fmla="*/ 144 h 148"/>
                <a:gd name="T36" fmla="*/ 47 w 164"/>
                <a:gd name="T37" fmla="*/ 125 h 148"/>
                <a:gd name="T38" fmla="*/ 33 w 164"/>
                <a:gd name="T39" fmla="*/ 102 h 148"/>
                <a:gd name="T40" fmla="*/ 33 w 164"/>
                <a:gd name="T41" fmla="*/ 82 h 148"/>
                <a:gd name="T42" fmla="*/ 0 w 164"/>
                <a:gd name="T43" fmla="*/ 73 h 148"/>
                <a:gd name="T44" fmla="*/ 22 w 164"/>
                <a:gd name="T45" fmla="*/ 25 h 148"/>
                <a:gd name="T46" fmla="*/ 35 w 164"/>
                <a:gd name="T47" fmla="*/ 6 h 148"/>
                <a:gd name="T48" fmla="*/ 51 w 164"/>
                <a:gd name="T49" fmla="*/ 11 h 148"/>
                <a:gd name="T50" fmla="*/ 64 w 164"/>
                <a:gd name="T5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48">
                  <a:moveTo>
                    <a:pt x="64" y="0"/>
                  </a:moveTo>
                  <a:lnTo>
                    <a:pt x="80" y="10"/>
                  </a:lnTo>
                  <a:lnTo>
                    <a:pt x="92" y="1"/>
                  </a:lnTo>
                  <a:lnTo>
                    <a:pt x="111" y="8"/>
                  </a:lnTo>
                  <a:lnTo>
                    <a:pt x="111" y="23"/>
                  </a:lnTo>
                  <a:lnTo>
                    <a:pt x="105" y="43"/>
                  </a:lnTo>
                  <a:lnTo>
                    <a:pt x="120" y="63"/>
                  </a:lnTo>
                  <a:lnTo>
                    <a:pt x="134" y="65"/>
                  </a:lnTo>
                  <a:lnTo>
                    <a:pt x="151" y="86"/>
                  </a:lnTo>
                  <a:lnTo>
                    <a:pt x="145" y="103"/>
                  </a:lnTo>
                  <a:lnTo>
                    <a:pt x="164" y="114"/>
                  </a:lnTo>
                  <a:lnTo>
                    <a:pt x="152" y="127"/>
                  </a:lnTo>
                  <a:lnTo>
                    <a:pt x="136" y="138"/>
                  </a:lnTo>
                  <a:lnTo>
                    <a:pt x="114" y="135"/>
                  </a:lnTo>
                  <a:lnTo>
                    <a:pt x="109" y="124"/>
                  </a:lnTo>
                  <a:lnTo>
                    <a:pt x="89" y="133"/>
                  </a:lnTo>
                  <a:lnTo>
                    <a:pt x="89" y="148"/>
                  </a:lnTo>
                  <a:lnTo>
                    <a:pt x="45" y="144"/>
                  </a:lnTo>
                  <a:lnTo>
                    <a:pt x="47" y="125"/>
                  </a:lnTo>
                  <a:lnTo>
                    <a:pt x="33" y="102"/>
                  </a:lnTo>
                  <a:lnTo>
                    <a:pt x="33" y="82"/>
                  </a:lnTo>
                  <a:lnTo>
                    <a:pt x="0" y="73"/>
                  </a:lnTo>
                  <a:lnTo>
                    <a:pt x="22" y="25"/>
                  </a:lnTo>
                  <a:lnTo>
                    <a:pt x="35" y="6"/>
                  </a:lnTo>
                  <a:lnTo>
                    <a:pt x="51" y="11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E4FF8D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9" name="Vaggeryd"/>
            <p:cNvSpPr>
              <a:spLocks/>
            </p:cNvSpPr>
            <p:nvPr/>
          </p:nvSpPr>
          <p:spPr bwMode="auto">
            <a:xfrm>
              <a:off x="2123178" y="2397348"/>
              <a:ext cx="1703478" cy="1753274"/>
            </a:xfrm>
            <a:custGeom>
              <a:avLst/>
              <a:gdLst>
                <a:gd name="T0" fmla="*/ 53 w 211"/>
                <a:gd name="T1" fmla="*/ 0 h 220"/>
                <a:gd name="T2" fmla="*/ 68 w 211"/>
                <a:gd name="T3" fmla="*/ 18 h 220"/>
                <a:gd name="T4" fmla="*/ 84 w 211"/>
                <a:gd name="T5" fmla="*/ 15 h 220"/>
                <a:gd name="T6" fmla="*/ 100 w 211"/>
                <a:gd name="T7" fmla="*/ 30 h 220"/>
                <a:gd name="T8" fmla="*/ 114 w 211"/>
                <a:gd name="T9" fmla="*/ 10 h 220"/>
                <a:gd name="T10" fmla="*/ 135 w 211"/>
                <a:gd name="T11" fmla="*/ 6 h 220"/>
                <a:gd name="T12" fmla="*/ 129 w 211"/>
                <a:gd name="T13" fmla="*/ 18 h 220"/>
                <a:gd name="T14" fmla="*/ 139 w 211"/>
                <a:gd name="T15" fmla="*/ 64 h 220"/>
                <a:gd name="T16" fmla="*/ 169 w 211"/>
                <a:gd name="T17" fmla="*/ 73 h 220"/>
                <a:gd name="T18" fmla="*/ 163 w 211"/>
                <a:gd name="T19" fmla="*/ 77 h 220"/>
                <a:gd name="T20" fmla="*/ 205 w 211"/>
                <a:gd name="T21" fmla="*/ 85 h 220"/>
                <a:gd name="T22" fmla="*/ 211 w 211"/>
                <a:gd name="T23" fmla="*/ 104 h 220"/>
                <a:gd name="T24" fmla="*/ 178 w 211"/>
                <a:gd name="T25" fmla="*/ 120 h 220"/>
                <a:gd name="T26" fmla="*/ 181 w 211"/>
                <a:gd name="T27" fmla="*/ 174 h 220"/>
                <a:gd name="T28" fmla="*/ 165 w 211"/>
                <a:gd name="T29" fmla="*/ 176 h 220"/>
                <a:gd name="T30" fmla="*/ 148 w 211"/>
                <a:gd name="T31" fmla="*/ 188 h 220"/>
                <a:gd name="T32" fmla="*/ 148 w 211"/>
                <a:gd name="T33" fmla="*/ 204 h 220"/>
                <a:gd name="T34" fmla="*/ 139 w 211"/>
                <a:gd name="T35" fmla="*/ 217 h 220"/>
                <a:gd name="T36" fmla="*/ 125 w 211"/>
                <a:gd name="T37" fmla="*/ 205 h 220"/>
                <a:gd name="T38" fmla="*/ 99 w 211"/>
                <a:gd name="T39" fmla="*/ 216 h 220"/>
                <a:gd name="T40" fmla="*/ 88 w 211"/>
                <a:gd name="T41" fmla="*/ 210 h 220"/>
                <a:gd name="T42" fmla="*/ 74 w 211"/>
                <a:gd name="T43" fmla="*/ 220 h 220"/>
                <a:gd name="T44" fmla="*/ 55 w 211"/>
                <a:gd name="T45" fmla="*/ 209 h 220"/>
                <a:gd name="T46" fmla="*/ 61 w 211"/>
                <a:gd name="T47" fmla="*/ 192 h 220"/>
                <a:gd name="T48" fmla="*/ 44 w 211"/>
                <a:gd name="T49" fmla="*/ 171 h 220"/>
                <a:gd name="T50" fmla="*/ 30 w 211"/>
                <a:gd name="T51" fmla="*/ 169 h 220"/>
                <a:gd name="T52" fmla="*/ 15 w 211"/>
                <a:gd name="T53" fmla="*/ 149 h 220"/>
                <a:gd name="T54" fmla="*/ 21 w 211"/>
                <a:gd name="T55" fmla="*/ 129 h 220"/>
                <a:gd name="T56" fmla="*/ 21 w 211"/>
                <a:gd name="T57" fmla="*/ 114 h 220"/>
                <a:gd name="T58" fmla="*/ 25 w 211"/>
                <a:gd name="T59" fmla="*/ 81 h 220"/>
                <a:gd name="T60" fmla="*/ 15 w 211"/>
                <a:gd name="T61" fmla="*/ 61 h 220"/>
                <a:gd name="T62" fmla="*/ 21 w 211"/>
                <a:gd name="T63" fmla="*/ 45 h 220"/>
                <a:gd name="T64" fmla="*/ 11 w 211"/>
                <a:gd name="T65" fmla="*/ 40 h 220"/>
                <a:gd name="T66" fmla="*/ 0 w 211"/>
                <a:gd name="T67" fmla="*/ 30 h 220"/>
                <a:gd name="T68" fmla="*/ 13 w 211"/>
                <a:gd name="T69" fmla="*/ 18 h 220"/>
                <a:gd name="T70" fmla="*/ 33 w 211"/>
                <a:gd name="T71" fmla="*/ 22 h 220"/>
                <a:gd name="T72" fmla="*/ 53 w 211"/>
                <a:gd name="T7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1" h="220">
                  <a:moveTo>
                    <a:pt x="53" y="0"/>
                  </a:moveTo>
                  <a:lnTo>
                    <a:pt x="68" y="18"/>
                  </a:lnTo>
                  <a:lnTo>
                    <a:pt x="84" y="15"/>
                  </a:lnTo>
                  <a:lnTo>
                    <a:pt x="100" y="30"/>
                  </a:lnTo>
                  <a:lnTo>
                    <a:pt x="114" y="10"/>
                  </a:lnTo>
                  <a:lnTo>
                    <a:pt x="135" y="6"/>
                  </a:lnTo>
                  <a:lnTo>
                    <a:pt x="129" y="18"/>
                  </a:lnTo>
                  <a:lnTo>
                    <a:pt x="139" y="64"/>
                  </a:lnTo>
                  <a:lnTo>
                    <a:pt x="169" y="73"/>
                  </a:lnTo>
                  <a:lnTo>
                    <a:pt x="163" y="77"/>
                  </a:lnTo>
                  <a:lnTo>
                    <a:pt x="205" y="85"/>
                  </a:lnTo>
                  <a:lnTo>
                    <a:pt x="211" y="104"/>
                  </a:lnTo>
                  <a:lnTo>
                    <a:pt x="178" y="120"/>
                  </a:lnTo>
                  <a:lnTo>
                    <a:pt x="181" y="174"/>
                  </a:lnTo>
                  <a:lnTo>
                    <a:pt x="165" y="176"/>
                  </a:lnTo>
                  <a:lnTo>
                    <a:pt x="148" y="188"/>
                  </a:lnTo>
                  <a:lnTo>
                    <a:pt x="148" y="204"/>
                  </a:lnTo>
                  <a:lnTo>
                    <a:pt x="139" y="217"/>
                  </a:lnTo>
                  <a:lnTo>
                    <a:pt x="125" y="205"/>
                  </a:lnTo>
                  <a:lnTo>
                    <a:pt x="99" y="216"/>
                  </a:lnTo>
                  <a:lnTo>
                    <a:pt x="88" y="210"/>
                  </a:lnTo>
                  <a:lnTo>
                    <a:pt x="74" y="220"/>
                  </a:lnTo>
                  <a:lnTo>
                    <a:pt x="55" y="209"/>
                  </a:lnTo>
                  <a:lnTo>
                    <a:pt x="61" y="192"/>
                  </a:lnTo>
                  <a:lnTo>
                    <a:pt x="44" y="171"/>
                  </a:lnTo>
                  <a:lnTo>
                    <a:pt x="30" y="169"/>
                  </a:lnTo>
                  <a:lnTo>
                    <a:pt x="15" y="149"/>
                  </a:lnTo>
                  <a:lnTo>
                    <a:pt x="21" y="129"/>
                  </a:lnTo>
                  <a:lnTo>
                    <a:pt x="21" y="114"/>
                  </a:lnTo>
                  <a:lnTo>
                    <a:pt x="25" y="81"/>
                  </a:lnTo>
                  <a:lnTo>
                    <a:pt x="15" y="61"/>
                  </a:lnTo>
                  <a:lnTo>
                    <a:pt x="21" y="45"/>
                  </a:lnTo>
                  <a:lnTo>
                    <a:pt x="11" y="40"/>
                  </a:lnTo>
                  <a:lnTo>
                    <a:pt x="0" y="30"/>
                  </a:lnTo>
                  <a:lnTo>
                    <a:pt x="13" y="18"/>
                  </a:lnTo>
                  <a:lnTo>
                    <a:pt x="33" y="2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E4FF8D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0" name="Vetlanda"/>
            <p:cNvSpPr>
              <a:spLocks/>
            </p:cNvSpPr>
            <p:nvPr/>
          </p:nvSpPr>
          <p:spPr bwMode="auto">
            <a:xfrm>
              <a:off x="4708810" y="2759636"/>
              <a:ext cx="2333202" cy="2258657"/>
            </a:xfrm>
            <a:custGeom>
              <a:avLst/>
              <a:gdLst>
                <a:gd name="T0" fmla="*/ 23 w 289"/>
                <a:gd name="T1" fmla="*/ 0 h 283"/>
                <a:gd name="T2" fmla="*/ 51 w 289"/>
                <a:gd name="T3" fmla="*/ 7 h 283"/>
                <a:gd name="T4" fmla="*/ 56 w 289"/>
                <a:gd name="T5" fmla="*/ 28 h 283"/>
                <a:gd name="T6" fmla="*/ 80 w 289"/>
                <a:gd name="T7" fmla="*/ 33 h 283"/>
                <a:gd name="T8" fmla="*/ 103 w 289"/>
                <a:gd name="T9" fmla="*/ 52 h 283"/>
                <a:gd name="T10" fmla="*/ 131 w 289"/>
                <a:gd name="T11" fmla="*/ 52 h 283"/>
                <a:gd name="T12" fmla="*/ 147 w 289"/>
                <a:gd name="T13" fmla="*/ 46 h 283"/>
                <a:gd name="T14" fmla="*/ 175 w 289"/>
                <a:gd name="T15" fmla="*/ 48 h 283"/>
                <a:gd name="T16" fmla="*/ 196 w 289"/>
                <a:gd name="T17" fmla="*/ 63 h 283"/>
                <a:gd name="T18" fmla="*/ 212 w 289"/>
                <a:gd name="T19" fmla="*/ 48 h 283"/>
                <a:gd name="T20" fmla="*/ 233 w 289"/>
                <a:gd name="T21" fmla="*/ 48 h 283"/>
                <a:gd name="T22" fmla="*/ 247 w 289"/>
                <a:gd name="T23" fmla="*/ 24 h 283"/>
                <a:gd name="T24" fmla="*/ 270 w 289"/>
                <a:gd name="T25" fmla="*/ 29 h 283"/>
                <a:gd name="T26" fmla="*/ 283 w 289"/>
                <a:gd name="T27" fmla="*/ 44 h 283"/>
                <a:gd name="T28" fmla="*/ 289 w 289"/>
                <a:gd name="T29" fmla="*/ 58 h 283"/>
                <a:gd name="T30" fmla="*/ 279 w 289"/>
                <a:gd name="T31" fmla="*/ 69 h 283"/>
                <a:gd name="T32" fmla="*/ 278 w 289"/>
                <a:gd name="T33" fmla="*/ 95 h 283"/>
                <a:gd name="T34" fmla="*/ 258 w 289"/>
                <a:gd name="T35" fmla="*/ 84 h 283"/>
                <a:gd name="T36" fmla="*/ 242 w 289"/>
                <a:gd name="T37" fmla="*/ 96 h 283"/>
                <a:gd name="T38" fmla="*/ 245 w 289"/>
                <a:gd name="T39" fmla="*/ 130 h 283"/>
                <a:gd name="T40" fmla="*/ 240 w 289"/>
                <a:gd name="T41" fmla="*/ 142 h 283"/>
                <a:gd name="T42" fmla="*/ 244 w 289"/>
                <a:gd name="T43" fmla="*/ 169 h 283"/>
                <a:gd name="T44" fmla="*/ 229 w 289"/>
                <a:gd name="T45" fmla="*/ 180 h 283"/>
                <a:gd name="T46" fmla="*/ 230 w 289"/>
                <a:gd name="T47" fmla="*/ 211 h 283"/>
                <a:gd name="T48" fmla="*/ 242 w 289"/>
                <a:gd name="T49" fmla="*/ 220 h 283"/>
                <a:gd name="T50" fmla="*/ 251 w 289"/>
                <a:gd name="T51" fmla="*/ 248 h 283"/>
                <a:gd name="T52" fmla="*/ 200 w 289"/>
                <a:gd name="T53" fmla="*/ 227 h 283"/>
                <a:gd name="T54" fmla="*/ 145 w 289"/>
                <a:gd name="T55" fmla="*/ 235 h 283"/>
                <a:gd name="T56" fmla="*/ 131 w 289"/>
                <a:gd name="T57" fmla="*/ 224 h 283"/>
                <a:gd name="T58" fmla="*/ 111 w 289"/>
                <a:gd name="T59" fmla="*/ 224 h 283"/>
                <a:gd name="T60" fmla="*/ 124 w 289"/>
                <a:gd name="T61" fmla="*/ 245 h 283"/>
                <a:gd name="T62" fmla="*/ 101 w 289"/>
                <a:gd name="T63" fmla="*/ 244 h 283"/>
                <a:gd name="T64" fmla="*/ 94 w 289"/>
                <a:gd name="T65" fmla="*/ 255 h 283"/>
                <a:gd name="T66" fmla="*/ 80 w 289"/>
                <a:gd name="T67" fmla="*/ 265 h 283"/>
                <a:gd name="T68" fmla="*/ 65 w 289"/>
                <a:gd name="T69" fmla="*/ 268 h 283"/>
                <a:gd name="T70" fmla="*/ 58 w 289"/>
                <a:gd name="T71" fmla="*/ 282 h 283"/>
                <a:gd name="T72" fmla="*/ 40 w 289"/>
                <a:gd name="T73" fmla="*/ 283 h 283"/>
                <a:gd name="T74" fmla="*/ 35 w 289"/>
                <a:gd name="T75" fmla="*/ 253 h 283"/>
                <a:gd name="T76" fmla="*/ 21 w 289"/>
                <a:gd name="T77" fmla="*/ 238 h 283"/>
                <a:gd name="T78" fmla="*/ 0 w 289"/>
                <a:gd name="T79" fmla="*/ 227 h 283"/>
                <a:gd name="T80" fmla="*/ 5 w 289"/>
                <a:gd name="T81" fmla="*/ 205 h 283"/>
                <a:gd name="T82" fmla="*/ 12 w 289"/>
                <a:gd name="T83" fmla="*/ 117 h 283"/>
                <a:gd name="T84" fmla="*/ 21 w 289"/>
                <a:gd name="T85" fmla="*/ 79 h 283"/>
                <a:gd name="T86" fmla="*/ 17 w 289"/>
                <a:gd name="T87" fmla="*/ 54 h 283"/>
                <a:gd name="T88" fmla="*/ 23 w 289"/>
                <a:gd name="T8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89" h="283">
                  <a:moveTo>
                    <a:pt x="23" y="0"/>
                  </a:moveTo>
                  <a:lnTo>
                    <a:pt x="51" y="7"/>
                  </a:lnTo>
                  <a:lnTo>
                    <a:pt x="56" y="28"/>
                  </a:lnTo>
                  <a:lnTo>
                    <a:pt x="80" y="33"/>
                  </a:lnTo>
                  <a:lnTo>
                    <a:pt x="103" y="52"/>
                  </a:lnTo>
                  <a:lnTo>
                    <a:pt x="131" y="52"/>
                  </a:lnTo>
                  <a:lnTo>
                    <a:pt x="147" y="46"/>
                  </a:lnTo>
                  <a:lnTo>
                    <a:pt x="175" y="48"/>
                  </a:lnTo>
                  <a:lnTo>
                    <a:pt x="196" y="63"/>
                  </a:lnTo>
                  <a:lnTo>
                    <a:pt x="212" y="48"/>
                  </a:lnTo>
                  <a:lnTo>
                    <a:pt x="233" y="48"/>
                  </a:lnTo>
                  <a:lnTo>
                    <a:pt x="247" y="24"/>
                  </a:lnTo>
                  <a:lnTo>
                    <a:pt x="270" y="29"/>
                  </a:lnTo>
                  <a:lnTo>
                    <a:pt x="283" y="44"/>
                  </a:lnTo>
                  <a:lnTo>
                    <a:pt x="289" y="58"/>
                  </a:lnTo>
                  <a:lnTo>
                    <a:pt x="279" y="69"/>
                  </a:lnTo>
                  <a:lnTo>
                    <a:pt x="278" y="95"/>
                  </a:lnTo>
                  <a:lnTo>
                    <a:pt x="258" y="84"/>
                  </a:lnTo>
                  <a:lnTo>
                    <a:pt x="242" y="96"/>
                  </a:lnTo>
                  <a:lnTo>
                    <a:pt x="245" y="130"/>
                  </a:lnTo>
                  <a:lnTo>
                    <a:pt x="240" y="142"/>
                  </a:lnTo>
                  <a:lnTo>
                    <a:pt x="244" y="169"/>
                  </a:lnTo>
                  <a:lnTo>
                    <a:pt x="229" y="180"/>
                  </a:lnTo>
                  <a:lnTo>
                    <a:pt x="230" y="211"/>
                  </a:lnTo>
                  <a:lnTo>
                    <a:pt x="242" y="220"/>
                  </a:lnTo>
                  <a:lnTo>
                    <a:pt x="251" y="248"/>
                  </a:lnTo>
                  <a:lnTo>
                    <a:pt x="200" y="227"/>
                  </a:lnTo>
                  <a:lnTo>
                    <a:pt x="145" y="235"/>
                  </a:lnTo>
                  <a:lnTo>
                    <a:pt x="131" y="224"/>
                  </a:lnTo>
                  <a:lnTo>
                    <a:pt x="111" y="224"/>
                  </a:lnTo>
                  <a:lnTo>
                    <a:pt x="124" y="245"/>
                  </a:lnTo>
                  <a:lnTo>
                    <a:pt x="101" y="244"/>
                  </a:lnTo>
                  <a:lnTo>
                    <a:pt x="94" y="255"/>
                  </a:lnTo>
                  <a:lnTo>
                    <a:pt x="80" y="265"/>
                  </a:lnTo>
                  <a:lnTo>
                    <a:pt x="65" y="268"/>
                  </a:lnTo>
                  <a:lnTo>
                    <a:pt x="58" y="282"/>
                  </a:lnTo>
                  <a:lnTo>
                    <a:pt x="40" y="283"/>
                  </a:lnTo>
                  <a:lnTo>
                    <a:pt x="35" y="253"/>
                  </a:lnTo>
                  <a:lnTo>
                    <a:pt x="21" y="238"/>
                  </a:lnTo>
                  <a:lnTo>
                    <a:pt x="0" y="227"/>
                  </a:lnTo>
                  <a:lnTo>
                    <a:pt x="5" y="205"/>
                  </a:lnTo>
                  <a:lnTo>
                    <a:pt x="12" y="117"/>
                  </a:lnTo>
                  <a:lnTo>
                    <a:pt x="21" y="79"/>
                  </a:lnTo>
                  <a:lnTo>
                    <a:pt x="17" y="54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279EC8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1" name="Aneby"/>
            <p:cNvSpPr>
              <a:spLocks/>
            </p:cNvSpPr>
            <p:nvPr/>
          </p:nvSpPr>
          <p:spPr bwMode="auto">
            <a:xfrm>
              <a:off x="3919184" y="759884"/>
              <a:ext cx="1679152" cy="1279332"/>
            </a:xfrm>
            <a:custGeom>
              <a:avLst/>
              <a:gdLst>
                <a:gd name="T0" fmla="*/ 49 w 207"/>
                <a:gd name="T1" fmla="*/ 0 h 160"/>
                <a:gd name="T2" fmla="*/ 60 w 207"/>
                <a:gd name="T3" fmla="*/ 10 h 160"/>
                <a:gd name="T4" fmla="*/ 53 w 207"/>
                <a:gd name="T5" fmla="*/ 27 h 160"/>
                <a:gd name="T6" fmla="*/ 90 w 207"/>
                <a:gd name="T7" fmla="*/ 30 h 160"/>
                <a:gd name="T8" fmla="*/ 98 w 207"/>
                <a:gd name="T9" fmla="*/ 40 h 160"/>
                <a:gd name="T10" fmla="*/ 125 w 207"/>
                <a:gd name="T11" fmla="*/ 30 h 160"/>
                <a:gd name="T12" fmla="*/ 169 w 207"/>
                <a:gd name="T13" fmla="*/ 44 h 160"/>
                <a:gd name="T14" fmla="*/ 176 w 207"/>
                <a:gd name="T15" fmla="*/ 67 h 160"/>
                <a:gd name="T16" fmla="*/ 200 w 207"/>
                <a:gd name="T17" fmla="*/ 96 h 160"/>
                <a:gd name="T18" fmla="*/ 196 w 207"/>
                <a:gd name="T19" fmla="*/ 112 h 160"/>
                <a:gd name="T20" fmla="*/ 207 w 207"/>
                <a:gd name="T21" fmla="*/ 152 h 160"/>
                <a:gd name="T22" fmla="*/ 178 w 207"/>
                <a:gd name="T23" fmla="*/ 160 h 160"/>
                <a:gd name="T24" fmla="*/ 162 w 207"/>
                <a:gd name="T25" fmla="*/ 155 h 160"/>
                <a:gd name="T26" fmla="*/ 154 w 207"/>
                <a:gd name="T27" fmla="*/ 120 h 160"/>
                <a:gd name="T28" fmla="*/ 136 w 207"/>
                <a:gd name="T29" fmla="*/ 114 h 160"/>
                <a:gd name="T30" fmla="*/ 118 w 207"/>
                <a:gd name="T31" fmla="*/ 126 h 160"/>
                <a:gd name="T32" fmla="*/ 107 w 207"/>
                <a:gd name="T33" fmla="*/ 117 h 160"/>
                <a:gd name="T34" fmla="*/ 90 w 207"/>
                <a:gd name="T35" fmla="*/ 121 h 160"/>
                <a:gd name="T36" fmla="*/ 77 w 207"/>
                <a:gd name="T37" fmla="*/ 133 h 160"/>
                <a:gd name="T38" fmla="*/ 51 w 207"/>
                <a:gd name="T39" fmla="*/ 142 h 160"/>
                <a:gd name="T40" fmla="*/ 40 w 207"/>
                <a:gd name="T41" fmla="*/ 82 h 160"/>
                <a:gd name="T42" fmla="*/ 21 w 207"/>
                <a:gd name="T43" fmla="*/ 80 h 160"/>
                <a:gd name="T44" fmla="*/ 5 w 207"/>
                <a:gd name="T45" fmla="*/ 87 h 160"/>
                <a:gd name="T46" fmla="*/ 0 w 207"/>
                <a:gd name="T47" fmla="*/ 58 h 160"/>
                <a:gd name="T48" fmla="*/ 9 w 207"/>
                <a:gd name="T49" fmla="*/ 37 h 160"/>
                <a:gd name="T50" fmla="*/ 32 w 207"/>
                <a:gd name="T51" fmla="*/ 29 h 160"/>
                <a:gd name="T52" fmla="*/ 35 w 207"/>
                <a:gd name="T53" fmla="*/ 6 h 160"/>
                <a:gd name="T54" fmla="*/ 49 w 207"/>
                <a:gd name="T5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7" h="160">
                  <a:moveTo>
                    <a:pt x="49" y="0"/>
                  </a:moveTo>
                  <a:lnTo>
                    <a:pt x="60" y="10"/>
                  </a:lnTo>
                  <a:lnTo>
                    <a:pt x="53" y="27"/>
                  </a:lnTo>
                  <a:lnTo>
                    <a:pt x="90" y="30"/>
                  </a:lnTo>
                  <a:lnTo>
                    <a:pt x="98" y="40"/>
                  </a:lnTo>
                  <a:lnTo>
                    <a:pt x="125" y="30"/>
                  </a:lnTo>
                  <a:lnTo>
                    <a:pt x="169" y="44"/>
                  </a:lnTo>
                  <a:lnTo>
                    <a:pt x="176" y="67"/>
                  </a:lnTo>
                  <a:lnTo>
                    <a:pt x="200" y="96"/>
                  </a:lnTo>
                  <a:lnTo>
                    <a:pt x="196" y="112"/>
                  </a:lnTo>
                  <a:lnTo>
                    <a:pt x="207" y="152"/>
                  </a:lnTo>
                  <a:lnTo>
                    <a:pt x="178" y="160"/>
                  </a:lnTo>
                  <a:lnTo>
                    <a:pt x="162" y="155"/>
                  </a:lnTo>
                  <a:lnTo>
                    <a:pt x="154" y="120"/>
                  </a:lnTo>
                  <a:lnTo>
                    <a:pt x="136" y="114"/>
                  </a:lnTo>
                  <a:lnTo>
                    <a:pt x="118" y="126"/>
                  </a:lnTo>
                  <a:lnTo>
                    <a:pt x="107" y="117"/>
                  </a:lnTo>
                  <a:lnTo>
                    <a:pt x="90" y="121"/>
                  </a:lnTo>
                  <a:lnTo>
                    <a:pt x="77" y="133"/>
                  </a:lnTo>
                  <a:lnTo>
                    <a:pt x="51" y="142"/>
                  </a:lnTo>
                  <a:lnTo>
                    <a:pt x="40" y="82"/>
                  </a:lnTo>
                  <a:lnTo>
                    <a:pt x="21" y="80"/>
                  </a:lnTo>
                  <a:lnTo>
                    <a:pt x="5" y="87"/>
                  </a:lnTo>
                  <a:lnTo>
                    <a:pt x="0" y="58"/>
                  </a:lnTo>
                  <a:lnTo>
                    <a:pt x="9" y="37"/>
                  </a:lnTo>
                  <a:lnTo>
                    <a:pt x="32" y="29"/>
                  </a:lnTo>
                  <a:lnTo>
                    <a:pt x="35" y="6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279EC8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2" name="Eksjö"/>
            <p:cNvSpPr>
              <a:spLocks/>
            </p:cNvSpPr>
            <p:nvPr/>
          </p:nvSpPr>
          <p:spPr bwMode="auto">
            <a:xfrm>
              <a:off x="4749179" y="1968256"/>
              <a:ext cx="2341274" cy="1287238"/>
            </a:xfrm>
            <a:custGeom>
              <a:avLst/>
              <a:gdLst>
                <a:gd name="T0" fmla="*/ 104 w 290"/>
                <a:gd name="T1" fmla="*/ 0 h 161"/>
                <a:gd name="T2" fmla="*/ 117 w 290"/>
                <a:gd name="T3" fmla="*/ 32 h 161"/>
                <a:gd name="T4" fmla="*/ 166 w 290"/>
                <a:gd name="T5" fmla="*/ 28 h 161"/>
                <a:gd name="T6" fmla="*/ 210 w 290"/>
                <a:gd name="T7" fmla="*/ 38 h 161"/>
                <a:gd name="T8" fmla="*/ 219 w 290"/>
                <a:gd name="T9" fmla="*/ 54 h 161"/>
                <a:gd name="T10" fmla="*/ 242 w 290"/>
                <a:gd name="T11" fmla="*/ 58 h 161"/>
                <a:gd name="T12" fmla="*/ 290 w 290"/>
                <a:gd name="T13" fmla="*/ 96 h 161"/>
                <a:gd name="T14" fmla="*/ 265 w 290"/>
                <a:gd name="T15" fmla="*/ 127 h 161"/>
                <a:gd name="T16" fmla="*/ 242 w 290"/>
                <a:gd name="T17" fmla="*/ 122 h 161"/>
                <a:gd name="T18" fmla="*/ 228 w 290"/>
                <a:gd name="T19" fmla="*/ 146 h 161"/>
                <a:gd name="T20" fmla="*/ 207 w 290"/>
                <a:gd name="T21" fmla="*/ 146 h 161"/>
                <a:gd name="T22" fmla="*/ 191 w 290"/>
                <a:gd name="T23" fmla="*/ 161 h 161"/>
                <a:gd name="T24" fmla="*/ 170 w 290"/>
                <a:gd name="T25" fmla="*/ 146 h 161"/>
                <a:gd name="T26" fmla="*/ 142 w 290"/>
                <a:gd name="T27" fmla="*/ 144 h 161"/>
                <a:gd name="T28" fmla="*/ 126 w 290"/>
                <a:gd name="T29" fmla="*/ 150 h 161"/>
                <a:gd name="T30" fmla="*/ 98 w 290"/>
                <a:gd name="T31" fmla="*/ 150 h 161"/>
                <a:gd name="T32" fmla="*/ 75 w 290"/>
                <a:gd name="T33" fmla="*/ 131 h 161"/>
                <a:gd name="T34" fmla="*/ 51 w 290"/>
                <a:gd name="T35" fmla="*/ 126 h 161"/>
                <a:gd name="T36" fmla="*/ 46 w 290"/>
                <a:gd name="T37" fmla="*/ 105 h 161"/>
                <a:gd name="T38" fmla="*/ 18 w 290"/>
                <a:gd name="T39" fmla="*/ 98 h 161"/>
                <a:gd name="T40" fmla="*/ 0 w 290"/>
                <a:gd name="T41" fmla="*/ 89 h 161"/>
                <a:gd name="T42" fmla="*/ 11 w 290"/>
                <a:gd name="T43" fmla="*/ 63 h 161"/>
                <a:gd name="T44" fmla="*/ 41 w 290"/>
                <a:gd name="T45" fmla="*/ 30 h 161"/>
                <a:gd name="T46" fmla="*/ 35 w 290"/>
                <a:gd name="T47" fmla="*/ 16 h 161"/>
                <a:gd name="T48" fmla="*/ 59 w 290"/>
                <a:gd name="T49" fmla="*/ 3 h 161"/>
                <a:gd name="T50" fmla="*/ 75 w 290"/>
                <a:gd name="T51" fmla="*/ 8 h 161"/>
                <a:gd name="T52" fmla="*/ 104 w 290"/>
                <a:gd name="T53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0" h="161">
                  <a:moveTo>
                    <a:pt x="104" y="0"/>
                  </a:moveTo>
                  <a:lnTo>
                    <a:pt x="117" y="32"/>
                  </a:lnTo>
                  <a:lnTo>
                    <a:pt x="166" y="28"/>
                  </a:lnTo>
                  <a:lnTo>
                    <a:pt x="210" y="38"/>
                  </a:lnTo>
                  <a:lnTo>
                    <a:pt x="219" y="54"/>
                  </a:lnTo>
                  <a:lnTo>
                    <a:pt x="242" y="58"/>
                  </a:lnTo>
                  <a:lnTo>
                    <a:pt x="290" y="96"/>
                  </a:lnTo>
                  <a:lnTo>
                    <a:pt x="265" y="127"/>
                  </a:lnTo>
                  <a:lnTo>
                    <a:pt x="242" y="122"/>
                  </a:lnTo>
                  <a:lnTo>
                    <a:pt x="228" y="146"/>
                  </a:lnTo>
                  <a:lnTo>
                    <a:pt x="207" y="146"/>
                  </a:lnTo>
                  <a:lnTo>
                    <a:pt x="191" y="161"/>
                  </a:lnTo>
                  <a:lnTo>
                    <a:pt x="170" y="146"/>
                  </a:lnTo>
                  <a:lnTo>
                    <a:pt x="142" y="144"/>
                  </a:lnTo>
                  <a:lnTo>
                    <a:pt x="126" y="150"/>
                  </a:lnTo>
                  <a:lnTo>
                    <a:pt x="98" y="150"/>
                  </a:lnTo>
                  <a:lnTo>
                    <a:pt x="75" y="131"/>
                  </a:lnTo>
                  <a:lnTo>
                    <a:pt x="51" y="126"/>
                  </a:lnTo>
                  <a:lnTo>
                    <a:pt x="46" y="105"/>
                  </a:lnTo>
                  <a:lnTo>
                    <a:pt x="18" y="98"/>
                  </a:lnTo>
                  <a:lnTo>
                    <a:pt x="0" y="89"/>
                  </a:lnTo>
                  <a:lnTo>
                    <a:pt x="11" y="63"/>
                  </a:lnTo>
                  <a:lnTo>
                    <a:pt x="41" y="30"/>
                  </a:lnTo>
                  <a:lnTo>
                    <a:pt x="35" y="16"/>
                  </a:lnTo>
                  <a:lnTo>
                    <a:pt x="59" y="3"/>
                  </a:lnTo>
                  <a:lnTo>
                    <a:pt x="75" y="8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279EC8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3" name="Sävsjö"/>
            <p:cNvSpPr>
              <a:spLocks/>
            </p:cNvSpPr>
            <p:nvPr/>
          </p:nvSpPr>
          <p:spPr bwMode="auto">
            <a:xfrm>
              <a:off x="3531661" y="3255509"/>
              <a:ext cx="1283552" cy="1666377"/>
            </a:xfrm>
            <a:custGeom>
              <a:avLst/>
              <a:gdLst>
                <a:gd name="T0" fmla="*/ 54 w 158"/>
                <a:gd name="T1" fmla="*/ 0 h 209"/>
                <a:gd name="T2" fmla="*/ 71 w 158"/>
                <a:gd name="T3" fmla="*/ 25 h 209"/>
                <a:gd name="T4" fmla="*/ 87 w 158"/>
                <a:gd name="T5" fmla="*/ 28 h 209"/>
                <a:gd name="T6" fmla="*/ 99 w 158"/>
                <a:gd name="T7" fmla="*/ 16 h 209"/>
                <a:gd name="T8" fmla="*/ 120 w 158"/>
                <a:gd name="T9" fmla="*/ 19 h 209"/>
                <a:gd name="T10" fmla="*/ 134 w 158"/>
                <a:gd name="T11" fmla="*/ 49 h 209"/>
                <a:gd name="T12" fmla="*/ 158 w 158"/>
                <a:gd name="T13" fmla="*/ 54 h 209"/>
                <a:gd name="T14" fmla="*/ 151 w 158"/>
                <a:gd name="T15" fmla="*/ 142 h 209"/>
                <a:gd name="T16" fmla="*/ 146 w 158"/>
                <a:gd name="T17" fmla="*/ 164 h 209"/>
                <a:gd name="T18" fmla="*/ 126 w 158"/>
                <a:gd name="T19" fmla="*/ 161 h 209"/>
                <a:gd name="T20" fmla="*/ 104 w 158"/>
                <a:gd name="T21" fmla="*/ 175 h 209"/>
                <a:gd name="T22" fmla="*/ 83 w 158"/>
                <a:gd name="T23" fmla="*/ 176 h 209"/>
                <a:gd name="T24" fmla="*/ 75 w 158"/>
                <a:gd name="T25" fmla="*/ 185 h 209"/>
                <a:gd name="T26" fmla="*/ 65 w 158"/>
                <a:gd name="T27" fmla="*/ 184 h 209"/>
                <a:gd name="T28" fmla="*/ 59 w 158"/>
                <a:gd name="T29" fmla="*/ 203 h 209"/>
                <a:gd name="T30" fmla="*/ 41 w 158"/>
                <a:gd name="T31" fmla="*/ 209 h 209"/>
                <a:gd name="T32" fmla="*/ 6 w 158"/>
                <a:gd name="T33" fmla="*/ 209 h 209"/>
                <a:gd name="T34" fmla="*/ 0 w 158"/>
                <a:gd name="T35" fmla="*/ 186 h 209"/>
                <a:gd name="T36" fmla="*/ 16 w 158"/>
                <a:gd name="T37" fmla="*/ 176 h 209"/>
                <a:gd name="T38" fmla="*/ 24 w 158"/>
                <a:gd name="T39" fmla="*/ 127 h 209"/>
                <a:gd name="T40" fmla="*/ 10 w 158"/>
                <a:gd name="T41" fmla="*/ 96 h 209"/>
                <a:gd name="T42" fmla="*/ 3 w 158"/>
                <a:gd name="T43" fmla="*/ 70 h 209"/>
                <a:gd name="T44" fmla="*/ 0 w 158"/>
                <a:gd name="T45" fmla="*/ 16 h 209"/>
                <a:gd name="T46" fmla="*/ 33 w 158"/>
                <a:gd name="T47" fmla="*/ 0 h 209"/>
                <a:gd name="T48" fmla="*/ 54 w 158"/>
                <a:gd name="T4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8" h="209">
                  <a:moveTo>
                    <a:pt x="54" y="0"/>
                  </a:moveTo>
                  <a:lnTo>
                    <a:pt x="71" y="25"/>
                  </a:lnTo>
                  <a:lnTo>
                    <a:pt x="87" y="28"/>
                  </a:lnTo>
                  <a:lnTo>
                    <a:pt x="99" y="16"/>
                  </a:lnTo>
                  <a:lnTo>
                    <a:pt x="120" y="19"/>
                  </a:lnTo>
                  <a:lnTo>
                    <a:pt x="134" y="49"/>
                  </a:lnTo>
                  <a:lnTo>
                    <a:pt x="158" y="54"/>
                  </a:lnTo>
                  <a:lnTo>
                    <a:pt x="151" y="142"/>
                  </a:lnTo>
                  <a:lnTo>
                    <a:pt x="146" y="164"/>
                  </a:lnTo>
                  <a:lnTo>
                    <a:pt x="126" y="161"/>
                  </a:lnTo>
                  <a:lnTo>
                    <a:pt x="104" y="175"/>
                  </a:lnTo>
                  <a:lnTo>
                    <a:pt x="83" y="176"/>
                  </a:lnTo>
                  <a:lnTo>
                    <a:pt x="75" y="185"/>
                  </a:lnTo>
                  <a:lnTo>
                    <a:pt x="65" y="184"/>
                  </a:lnTo>
                  <a:lnTo>
                    <a:pt x="59" y="203"/>
                  </a:lnTo>
                  <a:lnTo>
                    <a:pt x="41" y="209"/>
                  </a:lnTo>
                  <a:lnTo>
                    <a:pt x="6" y="209"/>
                  </a:lnTo>
                  <a:lnTo>
                    <a:pt x="0" y="186"/>
                  </a:lnTo>
                  <a:lnTo>
                    <a:pt x="16" y="176"/>
                  </a:lnTo>
                  <a:lnTo>
                    <a:pt x="24" y="127"/>
                  </a:lnTo>
                  <a:lnTo>
                    <a:pt x="10" y="96"/>
                  </a:lnTo>
                  <a:lnTo>
                    <a:pt x="3" y="70"/>
                  </a:lnTo>
                  <a:lnTo>
                    <a:pt x="0" y="16"/>
                  </a:lnTo>
                  <a:lnTo>
                    <a:pt x="33" y="0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279EC8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4" name="Tranås"/>
            <p:cNvSpPr>
              <a:spLocks/>
            </p:cNvSpPr>
            <p:nvPr/>
          </p:nvSpPr>
          <p:spPr bwMode="auto">
            <a:xfrm>
              <a:off x="4282376" y="136012"/>
              <a:ext cx="1194862" cy="979194"/>
            </a:xfrm>
            <a:custGeom>
              <a:avLst/>
              <a:gdLst>
                <a:gd name="T0" fmla="*/ 110 w 148"/>
                <a:gd name="T1" fmla="*/ 0 h 122"/>
                <a:gd name="T2" fmla="*/ 126 w 148"/>
                <a:gd name="T3" fmla="*/ 9 h 122"/>
                <a:gd name="T4" fmla="*/ 139 w 148"/>
                <a:gd name="T5" fmla="*/ 61 h 122"/>
                <a:gd name="T6" fmla="*/ 148 w 148"/>
                <a:gd name="T7" fmla="*/ 82 h 122"/>
                <a:gd name="T8" fmla="*/ 135 w 148"/>
                <a:gd name="T9" fmla="*/ 97 h 122"/>
                <a:gd name="T10" fmla="*/ 125 w 148"/>
                <a:gd name="T11" fmla="*/ 122 h 122"/>
                <a:gd name="T12" fmla="*/ 81 w 148"/>
                <a:gd name="T13" fmla="*/ 108 h 122"/>
                <a:gd name="T14" fmla="*/ 54 w 148"/>
                <a:gd name="T15" fmla="*/ 118 h 122"/>
                <a:gd name="T16" fmla="*/ 46 w 148"/>
                <a:gd name="T17" fmla="*/ 108 h 122"/>
                <a:gd name="T18" fmla="*/ 9 w 148"/>
                <a:gd name="T19" fmla="*/ 105 h 122"/>
                <a:gd name="T20" fmla="*/ 16 w 148"/>
                <a:gd name="T21" fmla="*/ 88 h 122"/>
                <a:gd name="T22" fmla="*/ 5 w 148"/>
                <a:gd name="T23" fmla="*/ 78 h 122"/>
                <a:gd name="T24" fmla="*/ 0 w 148"/>
                <a:gd name="T25" fmla="*/ 23 h 122"/>
                <a:gd name="T26" fmla="*/ 47 w 148"/>
                <a:gd name="T27" fmla="*/ 16 h 122"/>
                <a:gd name="T28" fmla="*/ 50 w 148"/>
                <a:gd name="T29" fmla="*/ 34 h 122"/>
                <a:gd name="T30" fmla="*/ 97 w 148"/>
                <a:gd name="T31" fmla="*/ 23 h 122"/>
                <a:gd name="T32" fmla="*/ 110 w 148"/>
                <a:gd name="T33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8" h="122">
                  <a:moveTo>
                    <a:pt x="110" y="0"/>
                  </a:moveTo>
                  <a:lnTo>
                    <a:pt x="126" y="9"/>
                  </a:lnTo>
                  <a:lnTo>
                    <a:pt x="139" y="61"/>
                  </a:lnTo>
                  <a:lnTo>
                    <a:pt x="148" y="82"/>
                  </a:lnTo>
                  <a:lnTo>
                    <a:pt x="135" y="97"/>
                  </a:lnTo>
                  <a:lnTo>
                    <a:pt x="125" y="122"/>
                  </a:lnTo>
                  <a:lnTo>
                    <a:pt x="81" y="108"/>
                  </a:lnTo>
                  <a:lnTo>
                    <a:pt x="54" y="118"/>
                  </a:lnTo>
                  <a:lnTo>
                    <a:pt x="46" y="108"/>
                  </a:lnTo>
                  <a:lnTo>
                    <a:pt x="9" y="105"/>
                  </a:lnTo>
                  <a:lnTo>
                    <a:pt x="16" y="88"/>
                  </a:lnTo>
                  <a:lnTo>
                    <a:pt x="5" y="78"/>
                  </a:lnTo>
                  <a:lnTo>
                    <a:pt x="0" y="23"/>
                  </a:lnTo>
                  <a:lnTo>
                    <a:pt x="47" y="16"/>
                  </a:lnTo>
                  <a:lnTo>
                    <a:pt x="50" y="34"/>
                  </a:lnTo>
                  <a:lnTo>
                    <a:pt x="97" y="23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279EC8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5" name="Jönköping"/>
            <p:cNvSpPr>
              <a:spLocks/>
            </p:cNvSpPr>
            <p:nvPr/>
          </p:nvSpPr>
          <p:spPr bwMode="auto">
            <a:xfrm>
              <a:off x="1662882" y="222667"/>
              <a:ext cx="2684727" cy="2778013"/>
            </a:xfrm>
            <a:custGeom>
              <a:avLst/>
              <a:gdLst>
                <a:gd name="T0" fmla="*/ 323 w 332"/>
                <a:gd name="T1" fmla="*/ 11 h 348"/>
                <a:gd name="T2" fmla="*/ 314 w 332"/>
                <a:gd name="T3" fmla="*/ 72 h 348"/>
                <a:gd name="T4" fmla="*/ 288 w 332"/>
                <a:gd name="T5" fmla="*/ 103 h 348"/>
                <a:gd name="T6" fmla="*/ 284 w 332"/>
                <a:gd name="T7" fmla="*/ 153 h 348"/>
                <a:gd name="T8" fmla="*/ 319 w 332"/>
                <a:gd name="T9" fmla="*/ 148 h 348"/>
                <a:gd name="T10" fmla="*/ 332 w 332"/>
                <a:gd name="T11" fmla="*/ 209 h 348"/>
                <a:gd name="T12" fmla="*/ 290 w 332"/>
                <a:gd name="T13" fmla="*/ 222 h 348"/>
                <a:gd name="T14" fmla="*/ 258 w 332"/>
                <a:gd name="T15" fmla="*/ 265 h 348"/>
                <a:gd name="T16" fmla="*/ 235 w 332"/>
                <a:gd name="T17" fmla="*/ 290 h 348"/>
                <a:gd name="T18" fmla="*/ 228 w 332"/>
                <a:gd name="T19" fmla="*/ 314 h 348"/>
                <a:gd name="T20" fmla="*/ 192 w 332"/>
                <a:gd name="T21" fmla="*/ 339 h 348"/>
                <a:gd name="T22" fmla="*/ 188 w 332"/>
                <a:gd name="T23" fmla="*/ 281 h 348"/>
                <a:gd name="T24" fmla="*/ 153 w 332"/>
                <a:gd name="T25" fmla="*/ 305 h 348"/>
                <a:gd name="T26" fmla="*/ 121 w 332"/>
                <a:gd name="T27" fmla="*/ 293 h 348"/>
                <a:gd name="T28" fmla="*/ 86 w 332"/>
                <a:gd name="T29" fmla="*/ 297 h 348"/>
                <a:gd name="T30" fmla="*/ 53 w 332"/>
                <a:gd name="T31" fmla="*/ 305 h 348"/>
                <a:gd name="T32" fmla="*/ 27 w 332"/>
                <a:gd name="T33" fmla="*/ 322 h 348"/>
                <a:gd name="T34" fmla="*/ 0 w 332"/>
                <a:gd name="T35" fmla="*/ 303 h 348"/>
                <a:gd name="T36" fmla="*/ 21 w 332"/>
                <a:gd name="T37" fmla="*/ 281 h 348"/>
                <a:gd name="T38" fmla="*/ 14 w 332"/>
                <a:gd name="T39" fmla="*/ 239 h 348"/>
                <a:gd name="T40" fmla="*/ 28 w 332"/>
                <a:gd name="T41" fmla="*/ 206 h 348"/>
                <a:gd name="T42" fmla="*/ 59 w 332"/>
                <a:gd name="T43" fmla="*/ 163 h 348"/>
                <a:gd name="T44" fmla="*/ 89 w 332"/>
                <a:gd name="T45" fmla="*/ 153 h 348"/>
                <a:gd name="T46" fmla="*/ 115 w 332"/>
                <a:gd name="T47" fmla="*/ 179 h 348"/>
                <a:gd name="T48" fmla="*/ 131 w 332"/>
                <a:gd name="T49" fmla="*/ 142 h 348"/>
                <a:gd name="T50" fmla="*/ 154 w 332"/>
                <a:gd name="T51" fmla="*/ 134 h 348"/>
                <a:gd name="T52" fmla="*/ 169 w 332"/>
                <a:gd name="T53" fmla="*/ 170 h 348"/>
                <a:gd name="T54" fmla="*/ 175 w 332"/>
                <a:gd name="T55" fmla="*/ 201 h 348"/>
                <a:gd name="T56" fmla="*/ 203 w 332"/>
                <a:gd name="T57" fmla="*/ 192 h 348"/>
                <a:gd name="T58" fmla="*/ 212 w 332"/>
                <a:gd name="T59" fmla="*/ 127 h 348"/>
                <a:gd name="T60" fmla="*/ 269 w 332"/>
                <a:gd name="T61" fmla="*/ 64 h 348"/>
                <a:gd name="T62" fmla="*/ 301 w 332"/>
                <a:gd name="T63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2" h="348">
                  <a:moveTo>
                    <a:pt x="301" y="0"/>
                  </a:moveTo>
                  <a:lnTo>
                    <a:pt x="323" y="11"/>
                  </a:lnTo>
                  <a:lnTo>
                    <a:pt x="328" y="66"/>
                  </a:lnTo>
                  <a:lnTo>
                    <a:pt x="314" y="72"/>
                  </a:lnTo>
                  <a:lnTo>
                    <a:pt x="311" y="95"/>
                  </a:lnTo>
                  <a:lnTo>
                    <a:pt x="288" y="103"/>
                  </a:lnTo>
                  <a:lnTo>
                    <a:pt x="279" y="124"/>
                  </a:lnTo>
                  <a:lnTo>
                    <a:pt x="284" y="153"/>
                  </a:lnTo>
                  <a:lnTo>
                    <a:pt x="300" y="146"/>
                  </a:lnTo>
                  <a:lnTo>
                    <a:pt x="319" y="148"/>
                  </a:lnTo>
                  <a:lnTo>
                    <a:pt x="330" y="208"/>
                  </a:lnTo>
                  <a:lnTo>
                    <a:pt x="332" y="209"/>
                  </a:lnTo>
                  <a:lnTo>
                    <a:pt x="315" y="226"/>
                  </a:lnTo>
                  <a:lnTo>
                    <a:pt x="290" y="222"/>
                  </a:lnTo>
                  <a:lnTo>
                    <a:pt x="266" y="234"/>
                  </a:lnTo>
                  <a:lnTo>
                    <a:pt x="258" y="265"/>
                  </a:lnTo>
                  <a:lnTo>
                    <a:pt x="243" y="272"/>
                  </a:lnTo>
                  <a:lnTo>
                    <a:pt x="235" y="290"/>
                  </a:lnTo>
                  <a:lnTo>
                    <a:pt x="241" y="303"/>
                  </a:lnTo>
                  <a:lnTo>
                    <a:pt x="228" y="314"/>
                  </a:lnTo>
                  <a:lnTo>
                    <a:pt x="222" y="348"/>
                  </a:lnTo>
                  <a:lnTo>
                    <a:pt x="192" y="339"/>
                  </a:lnTo>
                  <a:lnTo>
                    <a:pt x="182" y="293"/>
                  </a:lnTo>
                  <a:lnTo>
                    <a:pt x="188" y="281"/>
                  </a:lnTo>
                  <a:lnTo>
                    <a:pt x="167" y="285"/>
                  </a:lnTo>
                  <a:lnTo>
                    <a:pt x="153" y="305"/>
                  </a:lnTo>
                  <a:lnTo>
                    <a:pt x="137" y="290"/>
                  </a:lnTo>
                  <a:lnTo>
                    <a:pt x="121" y="293"/>
                  </a:lnTo>
                  <a:lnTo>
                    <a:pt x="106" y="275"/>
                  </a:lnTo>
                  <a:lnTo>
                    <a:pt x="86" y="297"/>
                  </a:lnTo>
                  <a:lnTo>
                    <a:pt x="66" y="293"/>
                  </a:lnTo>
                  <a:lnTo>
                    <a:pt x="53" y="305"/>
                  </a:lnTo>
                  <a:lnTo>
                    <a:pt x="40" y="328"/>
                  </a:lnTo>
                  <a:lnTo>
                    <a:pt x="27" y="322"/>
                  </a:lnTo>
                  <a:lnTo>
                    <a:pt x="4" y="331"/>
                  </a:lnTo>
                  <a:lnTo>
                    <a:pt x="0" y="303"/>
                  </a:lnTo>
                  <a:lnTo>
                    <a:pt x="2" y="289"/>
                  </a:lnTo>
                  <a:lnTo>
                    <a:pt x="21" y="281"/>
                  </a:lnTo>
                  <a:lnTo>
                    <a:pt x="25" y="265"/>
                  </a:lnTo>
                  <a:lnTo>
                    <a:pt x="14" y="239"/>
                  </a:lnTo>
                  <a:lnTo>
                    <a:pt x="17" y="222"/>
                  </a:lnTo>
                  <a:lnTo>
                    <a:pt x="28" y="206"/>
                  </a:lnTo>
                  <a:lnTo>
                    <a:pt x="28" y="157"/>
                  </a:lnTo>
                  <a:lnTo>
                    <a:pt x="59" y="163"/>
                  </a:lnTo>
                  <a:lnTo>
                    <a:pt x="66" y="142"/>
                  </a:lnTo>
                  <a:lnTo>
                    <a:pt x="89" y="153"/>
                  </a:lnTo>
                  <a:lnTo>
                    <a:pt x="104" y="176"/>
                  </a:lnTo>
                  <a:lnTo>
                    <a:pt x="115" y="179"/>
                  </a:lnTo>
                  <a:lnTo>
                    <a:pt x="118" y="150"/>
                  </a:lnTo>
                  <a:lnTo>
                    <a:pt x="131" y="142"/>
                  </a:lnTo>
                  <a:lnTo>
                    <a:pt x="142" y="146"/>
                  </a:lnTo>
                  <a:lnTo>
                    <a:pt x="154" y="134"/>
                  </a:lnTo>
                  <a:lnTo>
                    <a:pt x="165" y="144"/>
                  </a:lnTo>
                  <a:lnTo>
                    <a:pt x="169" y="170"/>
                  </a:lnTo>
                  <a:lnTo>
                    <a:pt x="165" y="193"/>
                  </a:lnTo>
                  <a:lnTo>
                    <a:pt x="175" y="201"/>
                  </a:lnTo>
                  <a:lnTo>
                    <a:pt x="184" y="192"/>
                  </a:lnTo>
                  <a:lnTo>
                    <a:pt x="203" y="192"/>
                  </a:lnTo>
                  <a:lnTo>
                    <a:pt x="207" y="155"/>
                  </a:lnTo>
                  <a:lnTo>
                    <a:pt x="212" y="127"/>
                  </a:lnTo>
                  <a:lnTo>
                    <a:pt x="237" y="85"/>
                  </a:lnTo>
                  <a:lnTo>
                    <a:pt x="269" y="64"/>
                  </a:lnTo>
                  <a:lnTo>
                    <a:pt x="276" y="38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rgbClr val="91D8A0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6" name="Habo"/>
            <p:cNvSpPr>
              <a:spLocks/>
            </p:cNvSpPr>
            <p:nvPr/>
          </p:nvSpPr>
          <p:spPr bwMode="auto">
            <a:xfrm>
              <a:off x="2190024" y="0"/>
              <a:ext cx="1006360" cy="1663235"/>
            </a:xfrm>
            <a:custGeom>
              <a:avLst/>
              <a:gdLst>
                <a:gd name="T0" fmla="*/ 92 w 126"/>
                <a:gd name="T1" fmla="*/ 0 h 208"/>
                <a:gd name="T2" fmla="*/ 126 w 126"/>
                <a:gd name="T3" fmla="*/ 4 h 208"/>
                <a:gd name="T4" fmla="*/ 120 w 126"/>
                <a:gd name="T5" fmla="*/ 53 h 208"/>
                <a:gd name="T6" fmla="*/ 104 w 126"/>
                <a:gd name="T7" fmla="*/ 95 h 208"/>
                <a:gd name="T8" fmla="*/ 92 w 126"/>
                <a:gd name="T9" fmla="*/ 118 h 208"/>
                <a:gd name="T10" fmla="*/ 88 w 126"/>
                <a:gd name="T11" fmla="*/ 163 h 208"/>
                <a:gd name="T12" fmla="*/ 76 w 126"/>
                <a:gd name="T13" fmla="*/ 175 h 208"/>
                <a:gd name="T14" fmla="*/ 65 w 126"/>
                <a:gd name="T15" fmla="*/ 171 h 208"/>
                <a:gd name="T16" fmla="*/ 52 w 126"/>
                <a:gd name="T17" fmla="*/ 179 h 208"/>
                <a:gd name="T18" fmla="*/ 49 w 126"/>
                <a:gd name="T19" fmla="*/ 208 h 208"/>
                <a:gd name="T20" fmla="*/ 38 w 126"/>
                <a:gd name="T21" fmla="*/ 205 h 208"/>
                <a:gd name="T22" fmla="*/ 23 w 126"/>
                <a:gd name="T23" fmla="*/ 182 h 208"/>
                <a:gd name="T24" fmla="*/ 0 w 126"/>
                <a:gd name="T25" fmla="*/ 171 h 208"/>
                <a:gd name="T26" fmla="*/ 2 w 126"/>
                <a:gd name="T27" fmla="*/ 154 h 208"/>
                <a:gd name="T28" fmla="*/ 16 w 126"/>
                <a:gd name="T29" fmla="*/ 154 h 208"/>
                <a:gd name="T30" fmla="*/ 24 w 126"/>
                <a:gd name="T31" fmla="*/ 139 h 208"/>
                <a:gd name="T32" fmla="*/ 16 w 126"/>
                <a:gd name="T33" fmla="*/ 111 h 208"/>
                <a:gd name="T34" fmla="*/ 28 w 126"/>
                <a:gd name="T35" fmla="*/ 88 h 208"/>
                <a:gd name="T36" fmla="*/ 41 w 126"/>
                <a:gd name="T37" fmla="*/ 84 h 208"/>
                <a:gd name="T38" fmla="*/ 78 w 126"/>
                <a:gd name="T39" fmla="*/ 74 h 208"/>
                <a:gd name="T40" fmla="*/ 78 w 126"/>
                <a:gd name="T41" fmla="*/ 64 h 208"/>
                <a:gd name="T42" fmla="*/ 92 w 126"/>
                <a:gd name="T43" fmla="*/ 46 h 208"/>
                <a:gd name="T44" fmla="*/ 92 w 126"/>
                <a:gd name="T4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6" h="208">
                  <a:moveTo>
                    <a:pt x="92" y="0"/>
                  </a:moveTo>
                  <a:lnTo>
                    <a:pt x="126" y="4"/>
                  </a:lnTo>
                  <a:lnTo>
                    <a:pt x="120" y="53"/>
                  </a:lnTo>
                  <a:lnTo>
                    <a:pt x="104" y="95"/>
                  </a:lnTo>
                  <a:lnTo>
                    <a:pt x="92" y="118"/>
                  </a:lnTo>
                  <a:lnTo>
                    <a:pt x="88" y="163"/>
                  </a:lnTo>
                  <a:lnTo>
                    <a:pt x="76" y="175"/>
                  </a:lnTo>
                  <a:lnTo>
                    <a:pt x="65" y="171"/>
                  </a:lnTo>
                  <a:lnTo>
                    <a:pt x="52" y="179"/>
                  </a:lnTo>
                  <a:lnTo>
                    <a:pt x="49" y="208"/>
                  </a:lnTo>
                  <a:lnTo>
                    <a:pt x="38" y="205"/>
                  </a:lnTo>
                  <a:lnTo>
                    <a:pt x="23" y="182"/>
                  </a:lnTo>
                  <a:lnTo>
                    <a:pt x="0" y="171"/>
                  </a:lnTo>
                  <a:lnTo>
                    <a:pt x="2" y="154"/>
                  </a:lnTo>
                  <a:lnTo>
                    <a:pt x="16" y="154"/>
                  </a:lnTo>
                  <a:lnTo>
                    <a:pt x="24" y="139"/>
                  </a:lnTo>
                  <a:lnTo>
                    <a:pt x="16" y="111"/>
                  </a:lnTo>
                  <a:lnTo>
                    <a:pt x="28" y="88"/>
                  </a:lnTo>
                  <a:lnTo>
                    <a:pt x="41" y="84"/>
                  </a:lnTo>
                  <a:lnTo>
                    <a:pt x="78" y="74"/>
                  </a:lnTo>
                  <a:lnTo>
                    <a:pt x="78" y="64"/>
                  </a:lnTo>
                  <a:lnTo>
                    <a:pt x="92" y="4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91D8A0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7" name="Mullsjö"/>
            <p:cNvSpPr>
              <a:spLocks/>
            </p:cNvSpPr>
            <p:nvPr/>
          </p:nvSpPr>
          <p:spPr bwMode="auto">
            <a:xfrm>
              <a:off x="1814625" y="461942"/>
              <a:ext cx="702853" cy="1075447"/>
            </a:xfrm>
            <a:custGeom>
              <a:avLst/>
              <a:gdLst>
                <a:gd name="T0" fmla="*/ 34 w 88"/>
                <a:gd name="T1" fmla="*/ 0 h 135"/>
                <a:gd name="T2" fmla="*/ 49 w 88"/>
                <a:gd name="T3" fmla="*/ 10 h 135"/>
                <a:gd name="T4" fmla="*/ 61 w 88"/>
                <a:gd name="T5" fmla="*/ 3 h 135"/>
                <a:gd name="T6" fmla="*/ 84 w 88"/>
                <a:gd name="T7" fmla="*/ 13 h 135"/>
                <a:gd name="T8" fmla="*/ 88 w 88"/>
                <a:gd name="T9" fmla="*/ 27 h 135"/>
                <a:gd name="T10" fmla="*/ 75 w 88"/>
                <a:gd name="T11" fmla="*/ 31 h 135"/>
                <a:gd name="T12" fmla="*/ 63 w 88"/>
                <a:gd name="T13" fmla="*/ 54 h 135"/>
                <a:gd name="T14" fmla="*/ 71 w 88"/>
                <a:gd name="T15" fmla="*/ 82 h 135"/>
                <a:gd name="T16" fmla="*/ 63 w 88"/>
                <a:gd name="T17" fmla="*/ 97 h 135"/>
                <a:gd name="T18" fmla="*/ 49 w 88"/>
                <a:gd name="T19" fmla="*/ 97 h 135"/>
                <a:gd name="T20" fmla="*/ 47 w 88"/>
                <a:gd name="T21" fmla="*/ 114 h 135"/>
                <a:gd name="T22" fmla="*/ 40 w 88"/>
                <a:gd name="T23" fmla="*/ 135 h 135"/>
                <a:gd name="T24" fmla="*/ 9 w 88"/>
                <a:gd name="T25" fmla="*/ 129 h 135"/>
                <a:gd name="T26" fmla="*/ 13 w 88"/>
                <a:gd name="T27" fmla="*/ 105 h 135"/>
                <a:gd name="T28" fmla="*/ 0 w 88"/>
                <a:gd name="T29" fmla="*/ 71 h 135"/>
                <a:gd name="T30" fmla="*/ 2 w 88"/>
                <a:gd name="T31" fmla="*/ 42 h 135"/>
                <a:gd name="T32" fmla="*/ 19 w 88"/>
                <a:gd name="T33" fmla="*/ 23 h 135"/>
                <a:gd name="T34" fmla="*/ 24 w 88"/>
                <a:gd name="T35" fmla="*/ 3 h 135"/>
                <a:gd name="T36" fmla="*/ 34 w 88"/>
                <a:gd name="T3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135">
                  <a:moveTo>
                    <a:pt x="34" y="0"/>
                  </a:moveTo>
                  <a:lnTo>
                    <a:pt x="49" y="10"/>
                  </a:lnTo>
                  <a:lnTo>
                    <a:pt x="61" y="3"/>
                  </a:lnTo>
                  <a:lnTo>
                    <a:pt x="84" y="13"/>
                  </a:lnTo>
                  <a:lnTo>
                    <a:pt x="88" y="27"/>
                  </a:lnTo>
                  <a:lnTo>
                    <a:pt x="75" y="31"/>
                  </a:lnTo>
                  <a:lnTo>
                    <a:pt x="63" y="54"/>
                  </a:lnTo>
                  <a:lnTo>
                    <a:pt x="71" y="82"/>
                  </a:lnTo>
                  <a:lnTo>
                    <a:pt x="63" y="97"/>
                  </a:lnTo>
                  <a:lnTo>
                    <a:pt x="49" y="97"/>
                  </a:lnTo>
                  <a:lnTo>
                    <a:pt x="47" y="114"/>
                  </a:lnTo>
                  <a:lnTo>
                    <a:pt x="40" y="135"/>
                  </a:lnTo>
                  <a:lnTo>
                    <a:pt x="9" y="129"/>
                  </a:lnTo>
                  <a:lnTo>
                    <a:pt x="13" y="105"/>
                  </a:lnTo>
                  <a:lnTo>
                    <a:pt x="0" y="71"/>
                  </a:lnTo>
                  <a:lnTo>
                    <a:pt x="2" y="42"/>
                  </a:lnTo>
                  <a:lnTo>
                    <a:pt x="19" y="23"/>
                  </a:lnTo>
                  <a:lnTo>
                    <a:pt x="24" y="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E4FF8D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</p:grpSp>
      <p:grpSp>
        <p:nvGrpSpPr>
          <p:cNvPr id="78" name="Group 2"/>
          <p:cNvGrpSpPr/>
          <p:nvPr/>
        </p:nvGrpSpPr>
        <p:grpSpPr>
          <a:xfrm>
            <a:off x="488329" y="1791782"/>
            <a:ext cx="3639267" cy="2867872"/>
            <a:chOff x="0" y="-134230"/>
            <a:chExt cx="6262887" cy="4952605"/>
          </a:xfrm>
          <a:noFill/>
        </p:grpSpPr>
        <p:sp>
          <p:nvSpPr>
            <p:cNvPr id="79" name="TextBox 31"/>
            <p:cNvSpPr txBox="1"/>
            <p:nvPr/>
          </p:nvSpPr>
          <p:spPr>
            <a:xfrm>
              <a:off x="1885949" y="2619374"/>
              <a:ext cx="1407184" cy="6096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Vaggeryd</a:t>
              </a:r>
            </a:p>
          </p:txBody>
        </p:sp>
        <p:sp>
          <p:nvSpPr>
            <p:cNvPr id="80" name="TextBox 22"/>
            <p:cNvSpPr txBox="1"/>
            <p:nvPr/>
          </p:nvSpPr>
          <p:spPr>
            <a:xfrm>
              <a:off x="1696786" y="1306510"/>
              <a:ext cx="1461545" cy="35088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Jönköping</a:t>
              </a:r>
            </a:p>
          </p:txBody>
        </p:sp>
        <p:sp>
          <p:nvSpPr>
            <p:cNvPr id="81" name="TextBox 23"/>
            <p:cNvSpPr txBox="1"/>
            <p:nvPr/>
          </p:nvSpPr>
          <p:spPr>
            <a:xfrm rot="17748444">
              <a:off x="1164299" y="255453"/>
              <a:ext cx="1042882" cy="43479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Mullsjö</a:t>
              </a:r>
            </a:p>
          </p:txBody>
        </p:sp>
        <p:sp>
          <p:nvSpPr>
            <p:cNvPr id="82" name="TextBox 24"/>
            <p:cNvSpPr txBox="1"/>
            <p:nvPr/>
          </p:nvSpPr>
          <p:spPr>
            <a:xfrm>
              <a:off x="1638300" y="276225"/>
              <a:ext cx="1169800" cy="6096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Habo</a:t>
              </a:r>
            </a:p>
          </p:txBody>
        </p:sp>
        <p:sp>
          <p:nvSpPr>
            <p:cNvPr id="83" name="TextBox 25"/>
            <p:cNvSpPr txBox="1"/>
            <p:nvPr/>
          </p:nvSpPr>
          <p:spPr>
            <a:xfrm>
              <a:off x="3979316" y="-134230"/>
              <a:ext cx="1169800" cy="6096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Tranås</a:t>
              </a:r>
            </a:p>
          </p:txBody>
        </p:sp>
        <p:sp>
          <p:nvSpPr>
            <p:cNvPr id="84" name="TextBox 26"/>
            <p:cNvSpPr txBox="1"/>
            <p:nvPr/>
          </p:nvSpPr>
          <p:spPr>
            <a:xfrm>
              <a:off x="3862090" y="630799"/>
              <a:ext cx="1169800" cy="6096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Aneby</a:t>
              </a:r>
            </a:p>
          </p:txBody>
        </p:sp>
        <p:sp>
          <p:nvSpPr>
            <p:cNvPr id="85" name="TextBox 27"/>
            <p:cNvSpPr txBox="1"/>
            <p:nvPr/>
          </p:nvSpPr>
          <p:spPr>
            <a:xfrm>
              <a:off x="3238500" y="1924050"/>
              <a:ext cx="1169800" cy="6096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Nässjö</a:t>
              </a:r>
            </a:p>
          </p:txBody>
        </p:sp>
        <p:sp>
          <p:nvSpPr>
            <p:cNvPr id="86" name="TextBox 28"/>
            <p:cNvSpPr txBox="1"/>
            <p:nvPr/>
          </p:nvSpPr>
          <p:spPr>
            <a:xfrm>
              <a:off x="4867275" y="2000250"/>
              <a:ext cx="1169800" cy="6096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Eksjö</a:t>
              </a:r>
            </a:p>
          </p:txBody>
        </p:sp>
        <p:sp>
          <p:nvSpPr>
            <p:cNvPr id="87" name="TextBox 29"/>
            <p:cNvSpPr txBox="1"/>
            <p:nvPr/>
          </p:nvSpPr>
          <p:spPr>
            <a:xfrm>
              <a:off x="4857749" y="3209924"/>
              <a:ext cx="1405138" cy="6096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Vetlanda</a:t>
              </a:r>
            </a:p>
          </p:txBody>
        </p:sp>
        <p:sp>
          <p:nvSpPr>
            <p:cNvPr id="88" name="TextBox 30"/>
            <p:cNvSpPr txBox="1"/>
            <p:nvPr/>
          </p:nvSpPr>
          <p:spPr>
            <a:xfrm>
              <a:off x="3280371" y="3340949"/>
              <a:ext cx="1169800" cy="6096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Sävsjö</a:t>
              </a:r>
            </a:p>
          </p:txBody>
        </p:sp>
        <p:sp>
          <p:nvSpPr>
            <p:cNvPr id="89" name="TextBox 32"/>
            <p:cNvSpPr txBox="1"/>
            <p:nvPr/>
          </p:nvSpPr>
          <p:spPr>
            <a:xfrm>
              <a:off x="1608993" y="4208775"/>
              <a:ext cx="1362075" cy="6096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Värnamo</a:t>
              </a:r>
            </a:p>
          </p:txBody>
        </p:sp>
        <p:sp>
          <p:nvSpPr>
            <p:cNvPr id="90" name="TextBox 33"/>
            <p:cNvSpPr txBox="1"/>
            <p:nvPr/>
          </p:nvSpPr>
          <p:spPr>
            <a:xfrm>
              <a:off x="1079870" y="3311264"/>
              <a:ext cx="1169800" cy="6096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Gnosjö</a:t>
              </a:r>
            </a:p>
          </p:txBody>
        </p:sp>
        <p:sp>
          <p:nvSpPr>
            <p:cNvPr id="91" name="TextBox 34"/>
            <p:cNvSpPr txBox="1"/>
            <p:nvPr/>
          </p:nvSpPr>
          <p:spPr>
            <a:xfrm>
              <a:off x="0" y="3876675"/>
              <a:ext cx="1169800" cy="6096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Gislaved</a:t>
              </a:r>
            </a:p>
          </p:txBody>
        </p:sp>
      </p:grpSp>
      <p:grpSp>
        <p:nvGrpSpPr>
          <p:cNvPr id="128" name="Grupp 127"/>
          <p:cNvGrpSpPr/>
          <p:nvPr/>
        </p:nvGrpSpPr>
        <p:grpSpPr>
          <a:xfrm>
            <a:off x="6642000" y="908720"/>
            <a:ext cx="1342800" cy="4608512"/>
            <a:chOff x="6642000" y="908720"/>
            <a:chExt cx="1342800" cy="4608512"/>
          </a:xfrm>
        </p:grpSpPr>
        <p:cxnSp>
          <p:nvCxnSpPr>
            <p:cNvPr id="129" name="Rak koppling 128"/>
            <p:cNvCxnSpPr/>
            <p:nvPr/>
          </p:nvCxnSpPr>
          <p:spPr>
            <a:xfrm>
              <a:off x="66420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Rak koppling 129"/>
            <p:cNvCxnSpPr/>
            <p:nvPr/>
          </p:nvCxnSpPr>
          <p:spPr>
            <a:xfrm>
              <a:off x="79848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upp 130"/>
          <p:cNvGrpSpPr/>
          <p:nvPr/>
        </p:nvGrpSpPr>
        <p:grpSpPr>
          <a:xfrm>
            <a:off x="5059839" y="908720"/>
            <a:ext cx="3909233" cy="4773932"/>
            <a:chOff x="5059839" y="908720"/>
            <a:chExt cx="3909233" cy="4773932"/>
          </a:xfrm>
        </p:grpSpPr>
        <p:cxnSp>
          <p:nvCxnSpPr>
            <p:cNvPr id="132" name="Rak koppling 131"/>
            <p:cNvCxnSpPr/>
            <p:nvPr/>
          </p:nvCxnSpPr>
          <p:spPr>
            <a:xfrm>
              <a:off x="5292080" y="908720"/>
              <a:ext cx="0" cy="460851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ruta 132"/>
            <p:cNvSpPr txBox="1"/>
            <p:nvPr/>
          </p:nvSpPr>
          <p:spPr>
            <a:xfrm>
              <a:off x="5059839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0,00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34" name="textruta 133"/>
            <p:cNvSpPr txBox="1"/>
            <p:nvPr/>
          </p:nvSpPr>
          <p:spPr>
            <a:xfrm>
              <a:off x="6406198" y="5445224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3,00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35" name="textruta 134"/>
            <p:cNvSpPr txBox="1"/>
            <p:nvPr/>
          </p:nvSpPr>
          <p:spPr>
            <a:xfrm>
              <a:off x="7748998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6,00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36" name="textruta 135"/>
            <p:cNvSpPr txBox="1"/>
            <p:nvPr/>
          </p:nvSpPr>
          <p:spPr>
            <a:xfrm>
              <a:off x="8112542" y="5451820"/>
              <a:ext cx="8565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latin typeface="+mj-lt"/>
                </a:rPr>
                <a:t>kr per inv</a:t>
              </a:r>
              <a:endParaRPr lang="sv-SE" sz="900" b="1">
                <a:latin typeface="+mj-lt"/>
              </a:endParaRPr>
            </a:p>
          </p:txBody>
        </p:sp>
      </p:grpSp>
      <p:sp>
        <p:nvSpPr>
          <p:cNvPr id="138" name="Rektangel 137"/>
          <p:cNvSpPr/>
          <p:nvPr/>
        </p:nvSpPr>
        <p:spPr>
          <a:xfrm>
            <a:off x="3849038" y="0"/>
            <a:ext cx="5076163" cy="7498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>
                <a:solidFill>
                  <a:schemeClr val="tx1"/>
                </a:solidFill>
                <a:latin typeface="+mj-lt"/>
              </a:rPr>
              <a:t>Jönköpings </a:t>
            </a:r>
            <a:r>
              <a:rPr lang="en-US" sz="2000" b="1" err="1">
                <a:solidFill>
                  <a:schemeClr val="tx1"/>
                </a:solidFill>
                <a:latin typeface="+mj-lt"/>
              </a:rPr>
              <a:t>län</a:t>
            </a:r>
            <a:endParaRPr lang="en-US" sz="2000" b="1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en-US" sz="1600" b="1">
                <a:solidFill>
                  <a:schemeClr val="tx1"/>
                </a:solidFill>
                <a:latin typeface="+mj-lt"/>
              </a:rPr>
              <a:t>Kommunbidrag per </a:t>
            </a:r>
            <a:r>
              <a:rPr lang="en-US" sz="1600" b="1" err="1">
                <a:solidFill>
                  <a:schemeClr val="tx1"/>
                </a:solidFill>
                <a:latin typeface="+mj-lt"/>
              </a:rPr>
              <a:t>invånare</a:t>
            </a:r>
            <a:r>
              <a:rPr lang="en-US" sz="1600" b="1">
                <a:solidFill>
                  <a:schemeClr val="tx1"/>
                </a:solidFill>
                <a:latin typeface="+mj-lt"/>
              </a:rPr>
              <a:t> 2018</a:t>
            </a:r>
            <a:endParaRPr lang="sv-SE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7" name="textruta 156"/>
          <p:cNvSpPr txBox="1"/>
          <p:nvPr/>
        </p:nvSpPr>
        <p:spPr>
          <a:xfrm>
            <a:off x="2809189" y="174176"/>
            <a:ext cx="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latin typeface="+mj-lt"/>
              </a:rPr>
              <a:t>kr</a:t>
            </a:r>
            <a:r>
              <a:rPr lang="en-US" sz="1200">
                <a:latin typeface="+mj-lt"/>
              </a:rPr>
              <a:t> per </a:t>
            </a:r>
            <a:r>
              <a:rPr lang="en-US" sz="1200" err="1">
                <a:latin typeface="+mj-lt"/>
              </a:rPr>
              <a:t>invånare</a:t>
            </a:r>
            <a:r>
              <a:rPr lang="en-US" sz="1200">
                <a:latin typeface="+mj-lt"/>
              </a:rPr>
              <a:t> </a:t>
            </a:r>
            <a:r>
              <a:rPr lang="en-US" sz="1200" err="1">
                <a:latin typeface="+mj-lt"/>
              </a:rPr>
              <a:t>år</a:t>
            </a:r>
            <a:r>
              <a:rPr lang="en-US" sz="1200">
                <a:latin typeface="+mj-lt"/>
              </a:rPr>
              <a:t> 2018</a:t>
            </a:r>
            <a:endParaRPr lang="sv-SE" sz="1200">
              <a:latin typeface="+mj-lt"/>
            </a:endParaRPr>
          </a:p>
        </p:txBody>
      </p:sp>
      <p:grpSp>
        <p:nvGrpSpPr>
          <p:cNvPr id="158" name="Grupp 157"/>
          <p:cNvGrpSpPr/>
          <p:nvPr/>
        </p:nvGrpSpPr>
        <p:grpSpPr>
          <a:xfrm>
            <a:off x="8052471" y="908720"/>
            <a:ext cx="826345" cy="425982"/>
            <a:chOff x="8052471" y="908720"/>
            <a:chExt cx="826345" cy="425982"/>
          </a:xfrm>
        </p:grpSpPr>
        <p:sp>
          <p:nvSpPr>
            <p:cNvPr id="159" name="Rounded Rectangle 15"/>
            <p:cNvSpPr/>
            <p:nvPr/>
          </p:nvSpPr>
          <p:spPr>
            <a:xfrm rot="16200000">
              <a:off x="8236992" y="908720"/>
              <a:ext cx="216000" cy="216000"/>
            </a:xfrm>
            <a:prstGeom prst="roundRect">
              <a:avLst/>
            </a:prstGeom>
            <a:solidFill>
              <a:srgbClr val="DE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60" name="Rounded Rectangle 537"/>
            <p:cNvSpPr/>
            <p:nvPr/>
          </p:nvSpPr>
          <p:spPr>
            <a:xfrm rot="16200000">
              <a:off x="8540973" y="908720"/>
              <a:ext cx="216000" cy="216000"/>
            </a:xfrm>
            <a:prstGeom prst="roundRect">
              <a:avLst/>
            </a:prstGeom>
            <a:solidFill>
              <a:srgbClr val="7B97A7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61" name="textruta 627"/>
            <p:cNvSpPr txBox="1"/>
            <p:nvPr/>
          </p:nvSpPr>
          <p:spPr>
            <a:xfrm>
              <a:off x="8425916" y="1119258"/>
              <a:ext cx="452900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2018</a:t>
              </a:r>
            </a:p>
          </p:txBody>
        </p:sp>
        <p:sp>
          <p:nvSpPr>
            <p:cNvPr id="162" name="textruta 628"/>
            <p:cNvSpPr txBox="1"/>
            <p:nvPr/>
          </p:nvSpPr>
          <p:spPr>
            <a:xfrm>
              <a:off x="8052471" y="1119258"/>
              <a:ext cx="576596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2015</a:t>
              </a:r>
            </a:p>
          </p:txBody>
        </p:sp>
      </p:grpSp>
      <p:grpSp>
        <p:nvGrpSpPr>
          <p:cNvPr id="215" name="Grupp 214"/>
          <p:cNvGrpSpPr/>
          <p:nvPr/>
        </p:nvGrpSpPr>
        <p:grpSpPr>
          <a:xfrm>
            <a:off x="127614" y="146186"/>
            <a:ext cx="2678943" cy="672204"/>
            <a:chOff x="127614" y="146186"/>
            <a:chExt cx="2678943" cy="672204"/>
          </a:xfrm>
        </p:grpSpPr>
        <p:grpSp>
          <p:nvGrpSpPr>
            <p:cNvPr id="216" name="Grupp 215"/>
            <p:cNvGrpSpPr/>
            <p:nvPr/>
          </p:nvGrpSpPr>
          <p:grpSpPr>
            <a:xfrm>
              <a:off x="312135" y="146186"/>
              <a:ext cx="2494422" cy="672204"/>
              <a:chOff x="312135" y="146186"/>
              <a:chExt cx="2494422" cy="672204"/>
            </a:xfrm>
          </p:grpSpPr>
          <p:sp>
            <p:nvSpPr>
              <p:cNvPr id="218" name="Rounded Rectangle 15"/>
              <p:cNvSpPr/>
              <p:nvPr/>
            </p:nvSpPr>
            <p:spPr>
              <a:xfrm rot="16200000">
                <a:off x="312135" y="146187"/>
                <a:ext cx="216000" cy="216000"/>
              </a:xfrm>
              <a:prstGeom prst="roundRect">
                <a:avLst/>
              </a:prstGeom>
              <a:solidFill>
                <a:srgbClr val="E132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9" name="Rounded Rectangle 537"/>
              <p:cNvSpPr/>
              <p:nvPr/>
            </p:nvSpPr>
            <p:spPr>
              <a:xfrm rot="16200000">
                <a:off x="616116" y="146187"/>
                <a:ext cx="216000" cy="216000"/>
              </a:xfrm>
              <a:prstGeom prst="roundRect">
                <a:avLst/>
              </a:prstGeom>
              <a:solidFill>
                <a:srgbClr val="FF6C5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20" name="Rounded Rectangle 609"/>
              <p:cNvSpPr/>
              <p:nvPr/>
            </p:nvSpPr>
            <p:spPr>
              <a:xfrm rot="16200000">
                <a:off x="920097" y="146186"/>
                <a:ext cx="216000" cy="216000"/>
              </a:xfrm>
              <a:prstGeom prst="roundRect">
                <a:avLst/>
              </a:prstGeom>
              <a:solidFill>
                <a:srgbClr val="FFCA8A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21" name="Rounded Rectangle 610"/>
              <p:cNvSpPr/>
              <p:nvPr/>
            </p:nvSpPr>
            <p:spPr>
              <a:xfrm rot="16200000">
                <a:off x="1224078" y="146186"/>
                <a:ext cx="216000" cy="216000"/>
              </a:xfrm>
              <a:prstGeom prst="roundRect">
                <a:avLst/>
              </a:prstGeom>
              <a:solidFill>
                <a:srgbClr val="FFF3B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22" name="Rounded Rectangle 611"/>
              <p:cNvSpPr/>
              <p:nvPr/>
            </p:nvSpPr>
            <p:spPr>
              <a:xfrm rot="16200000">
                <a:off x="1528059" y="146186"/>
                <a:ext cx="216000" cy="216000"/>
              </a:xfrm>
              <a:prstGeom prst="roundRect">
                <a:avLst/>
              </a:prstGeom>
              <a:solidFill>
                <a:srgbClr val="E4FF8D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23" name="Rounded Rectangle 611"/>
              <p:cNvSpPr/>
              <p:nvPr/>
            </p:nvSpPr>
            <p:spPr>
              <a:xfrm rot="16200000">
                <a:off x="1832040" y="146186"/>
                <a:ext cx="216000" cy="216000"/>
              </a:xfrm>
              <a:prstGeom prst="roundRect">
                <a:avLst/>
              </a:prstGeom>
              <a:solidFill>
                <a:srgbClr val="91D8A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24" name="Rounded Rectangle 611"/>
              <p:cNvSpPr/>
              <p:nvPr/>
            </p:nvSpPr>
            <p:spPr>
              <a:xfrm rot="16200000">
                <a:off x="2136021" y="146186"/>
                <a:ext cx="216000" cy="216000"/>
              </a:xfrm>
              <a:prstGeom prst="roundRect">
                <a:avLst/>
              </a:prstGeom>
              <a:solidFill>
                <a:srgbClr val="279EC8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25" name="Rounded Rectangle 611"/>
              <p:cNvSpPr/>
              <p:nvPr/>
            </p:nvSpPr>
            <p:spPr>
              <a:xfrm rot="16200000">
                <a:off x="2439999" y="146186"/>
                <a:ext cx="216000" cy="216000"/>
              </a:xfrm>
              <a:prstGeom prst="roundRect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26" name="textruta 2"/>
              <p:cNvSpPr txBox="1"/>
              <p:nvPr/>
            </p:nvSpPr>
            <p:spPr>
              <a:xfrm>
                <a:off x="2316021" y="356725"/>
                <a:ext cx="49053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inget bidrag</a:t>
                </a:r>
              </a:p>
            </p:txBody>
          </p:sp>
          <p:sp>
            <p:nvSpPr>
              <p:cNvPr id="227" name="textruta 622"/>
              <p:cNvSpPr txBox="1"/>
              <p:nvPr/>
            </p:nvSpPr>
            <p:spPr>
              <a:xfrm>
                <a:off x="2032943" y="356725"/>
                <a:ext cx="42928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0,01 till 0,99</a:t>
                </a:r>
              </a:p>
            </p:txBody>
          </p:sp>
          <p:sp>
            <p:nvSpPr>
              <p:cNvPr id="228" name="textruta 623"/>
              <p:cNvSpPr txBox="1"/>
              <p:nvPr/>
            </p:nvSpPr>
            <p:spPr>
              <a:xfrm>
                <a:off x="1727493" y="356725"/>
                <a:ext cx="42858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1,00till 1,99</a:t>
                </a:r>
              </a:p>
            </p:txBody>
          </p:sp>
          <p:sp>
            <p:nvSpPr>
              <p:cNvPr id="229" name="textruta 624"/>
              <p:cNvSpPr txBox="1"/>
              <p:nvPr/>
            </p:nvSpPr>
            <p:spPr>
              <a:xfrm>
                <a:off x="1435665" y="356725"/>
                <a:ext cx="40609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2,00till 2,99</a:t>
                </a:r>
              </a:p>
            </p:txBody>
          </p:sp>
          <p:sp>
            <p:nvSpPr>
              <p:cNvPr id="230" name="textruta 625"/>
              <p:cNvSpPr txBox="1"/>
              <p:nvPr/>
            </p:nvSpPr>
            <p:spPr>
              <a:xfrm>
                <a:off x="1127151" y="356725"/>
                <a:ext cx="420513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3,00till 3,99</a:t>
                </a:r>
              </a:p>
            </p:txBody>
          </p:sp>
          <p:sp>
            <p:nvSpPr>
              <p:cNvPr id="231" name="textruta 626"/>
              <p:cNvSpPr txBox="1"/>
              <p:nvPr/>
            </p:nvSpPr>
            <p:spPr>
              <a:xfrm>
                <a:off x="837306" y="356725"/>
                <a:ext cx="40372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4,00till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4,99</a:t>
                </a:r>
              </a:p>
            </p:txBody>
          </p:sp>
          <p:sp>
            <p:nvSpPr>
              <p:cNvPr id="232" name="textruta 627"/>
              <p:cNvSpPr txBox="1"/>
              <p:nvPr/>
            </p:nvSpPr>
            <p:spPr>
              <a:xfrm>
                <a:off x="501059" y="356725"/>
                <a:ext cx="45290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5,00 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5,99</a:t>
                </a:r>
              </a:p>
            </p:txBody>
          </p:sp>
        </p:grpSp>
        <p:sp>
          <p:nvSpPr>
            <p:cNvPr id="217" name="textruta 628"/>
            <p:cNvSpPr txBox="1"/>
            <p:nvPr/>
          </p:nvSpPr>
          <p:spPr>
            <a:xfrm>
              <a:off x="127614" y="356725"/>
              <a:ext cx="576596" cy="46166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6,00 och</a:t>
              </a:r>
              <a:r>
                <a:rPr lang="sv-SE" sz="800" spc="-40" baseline="0">
                  <a:latin typeface="+mj-lt"/>
                </a:rPr>
                <a:t> uppåt</a:t>
              </a:r>
              <a:endParaRPr lang="sv-SE" sz="800" spc="-4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9801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Diagram 2">
            <a:extLst>
              <a:ext uri="{FF2B5EF4-FFF2-40B4-BE49-F238E27FC236}">
                <a16:creationId xmlns:a16="http://schemas.microsoft.com/office/drawing/2014/main" id="{00000000-0008-0000-0A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5749216"/>
              </p:ext>
            </p:extLst>
          </p:nvPr>
        </p:nvGraphicFramePr>
        <p:xfrm>
          <a:off x="4397081" y="908719"/>
          <a:ext cx="4674088" cy="4745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4" name="Kalmar län"/>
          <p:cNvGrpSpPr>
            <a:grpSpLocks noChangeAspect="1"/>
          </p:cNvGrpSpPr>
          <p:nvPr/>
        </p:nvGrpSpPr>
        <p:grpSpPr>
          <a:xfrm>
            <a:off x="1147274" y="1070140"/>
            <a:ext cx="2682925" cy="5162133"/>
            <a:chOff x="0" y="0"/>
            <a:chExt cx="1038894" cy="2005795"/>
          </a:xfrm>
          <a:effectLst/>
        </p:grpSpPr>
        <p:sp>
          <p:nvSpPr>
            <p:cNvPr id="65" name="Hultsfred"/>
            <p:cNvSpPr>
              <a:spLocks/>
            </p:cNvSpPr>
            <p:nvPr/>
          </p:nvSpPr>
          <p:spPr bwMode="auto">
            <a:xfrm>
              <a:off x="77455" y="567830"/>
              <a:ext cx="429350" cy="415091"/>
            </a:xfrm>
            <a:custGeom>
              <a:avLst/>
              <a:gdLst>
                <a:gd name="T0" fmla="*/ 66 w 254"/>
                <a:gd name="T1" fmla="*/ 0 h 250"/>
                <a:gd name="T2" fmla="*/ 100 w 254"/>
                <a:gd name="T3" fmla="*/ 13 h 250"/>
                <a:gd name="T4" fmla="*/ 111 w 254"/>
                <a:gd name="T5" fmla="*/ 34 h 250"/>
                <a:gd name="T6" fmla="*/ 126 w 254"/>
                <a:gd name="T7" fmla="*/ 39 h 250"/>
                <a:gd name="T8" fmla="*/ 134 w 254"/>
                <a:gd name="T9" fmla="*/ 22 h 250"/>
                <a:gd name="T10" fmla="*/ 178 w 254"/>
                <a:gd name="T11" fmla="*/ 9 h 250"/>
                <a:gd name="T12" fmla="*/ 201 w 254"/>
                <a:gd name="T13" fmla="*/ 42 h 250"/>
                <a:gd name="T14" fmla="*/ 223 w 254"/>
                <a:gd name="T15" fmla="*/ 47 h 250"/>
                <a:gd name="T16" fmla="*/ 229 w 254"/>
                <a:gd name="T17" fmla="*/ 60 h 250"/>
                <a:gd name="T18" fmla="*/ 245 w 254"/>
                <a:gd name="T19" fmla="*/ 55 h 250"/>
                <a:gd name="T20" fmla="*/ 254 w 254"/>
                <a:gd name="T21" fmla="*/ 75 h 250"/>
                <a:gd name="T22" fmla="*/ 223 w 254"/>
                <a:gd name="T23" fmla="*/ 120 h 250"/>
                <a:gd name="T24" fmla="*/ 204 w 254"/>
                <a:gd name="T25" fmla="*/ 106 h 250"/>
                <a:gd name="T26" fmla="*/ 176 w 254"/>
                <a:gd name="T27" fmla="*/ 106 h 250"/>
                <a:gd name="T28" fmla="*/ 178 w 254"/>
                <a:gd name="T29" fmla="*/ 120 h 250"/>
                <a:gd name="T30" fmla="*/ 193 w 254"/>
                <a:gd name="T31" fmla="*/ 130 h 250"/>
                <a:gd name="T32" fmla="*/ 202 w 254"/>
                <a:gd name="T33" fmla="*/ 148 h 250"/>
                <a:gd name="T34" fmla="*/ 204 w 254"/>
                <a:gd name="T35" fmla="*/ 187 h 250"/>
                <a:gd name="T36" fmla="*/ 201 w 254"/>
                <a:gd name="T37" fmla="*/ 211 h 250"/>
                <a:gd name="T38" fmla="*/ 174 w 254"/>
                <a:gd name="T39" fmla="*/ 221 h 250"/>
                <a:gd name="T40" fmla="*/ 149 w 254"/>
                <a:gd name="T41" fmla="*/ 217 h 250"/>
                <a:gd name="T42" fmla="*/ 111 w 254"/>
                <a:gd name="T43" fmla="*/ 224 h 250"/>
                <a:gd name="T44" fmla="*/ 106 w 254"/>
                <a:gd name="T45" fmla="*/ 243 h 250"/>
                <a:gd name="T46" fmla="*/ 59 w 254"/>
                <a:gd name="T47" fmla="*/ 221 h 250"/>
                <a:gd name="T48" fmla="*/ 49 w 254"/>
                <a:gd name="T49" fmla="*/ 238 h 250"/>
                <a:gd name="T50" fmla="*/ 30 w 254"/>
                <a:gd name="T51" fmla="*/ 237 h 250"/>
                <a:gd name="T52" fmla="*/ 22 w 254"/>
                <a:gd name="T53" fmla="*/ 250 h 250"/>
                <a:gd name="T54" fmla="*/ 13 w 254"/>
                <a:gd name="T55" fmla="*/ 222 h 250"/>
                <a:gd name="T56" fmla="*/ 1 w 254"/>
                <a:gd name="T57" fmla="*/ 213 h 250"/>
                <a:gd name="T58" fmla="*/ 0 w 254"/>
                <a:gd name="T59" fmla="*/ 182 h 250"/>
                <a:gd name="T60" fmla="*/ 15 w 254"/>
                <a:gd name="T61" fmla="*/ 171 h 250"/>
                <a:gd name="T62" fmla="*/ 11 w 254"/>
                <a:gd name="T63" fmla="*/ 144 h 250"/>
                <a:gd name="T64" fmla="*/ 16 w 254"/>
                <a:gd name="T65" fmla="*/ 132 h 250"/>
                <a:gd name="T66" fmla="*/ 13 w 254"/>
                <a:gd name="T67" fmla="*/ 98 h 250"/>
                <a:gd name="T68" fmla="*/ 29 w 254"/>
                <a:gd name="T69" fmla="*/ 86 h 250"/>
                <a:gd name="T70" fmla="*/ 49 w 254"/>
                <a:gd name="T71" fmla="*/ 97 h 250"/>
                <a:gd name="T72" fmla="*/ 50 w 254"/>
                <a:gd name="T73" fmla="*/ 71 h 250"/>
                <a:gd name="T74" fmla="*/ 60 w 254"/>
                <a:gd name="T75" fmla="*/ 60 h 250"/>
                <a:gd name="T76" fmla="*/ 54 w 254"/>
                <a:gd name="T77" fmla="*/ 46 h 250"/>
                <a:gd name="T78" fmla="*/ 41 w 254"/>
                <a:gd name="T79" fmla="*/ 31 h 250"/>
                <a:gd name="T80" fmla="*/ 66 w 254"/>
                <a:gd name="T81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4" h="250">
                  <a:moveTo>
                    <a:pt x="66" y="0"/>
                  </a:moveTo>
                  <a:lnTo>
                    <a:pt x="100" y="13"/>
                  </a:lnTo>
                  <a:lnTo>
                    <a:pt x="111" y="34"/>
                  </a:lnTo>
                  <a:lnTo>
                    <a:pt x="126" y="39"/>
                  </a:lnTo>
                  <a:lnTo>
                    <a:pt x="134" y="22"/>
                  </a:lnTo>
                  <a:lnTo>
                    <a:pt x="178" y="9"/>
                  </a:lnTo>
                  <a:lnTo>
                    <a:pt x="201" y="42"/>
                  </a:lnTo>
                  <a:lnTo>
                    <a:pt x="223" y="47"/>
                  </a:lnTo>
                  <a:lnTo>
                    <a:pt x="229" y="60"/>
                  </a:lnTo>
                  <a:lnTo>
                    <a:pt x="245" y="55"/>
                  </a:lnTo>
                  <a:lnTo>
                    <a:pt x="254" y="75"/>
                  </a:lnTo>
                  <a:lnTo>
                    <a:pt x="223" y="120"/>
                  </a:lnTo>
                  <a:lnTo>
                    <a:pt x="204" y="106"/>
                  </a:lnTo>
                  <a:lnTo>
                    <a:pt x="176" y="106"/>
                  </a:lnTo>
                  <a:lnTo>
                    <a:pt x="178" y="120"/>
                  </a:lnTo>
                  <a:lnTo>
                    <a:pt x="193" y="130"/>
                  </a:lnTo>
                  <a:lnTo>
                    <a:pt x="202" y="148"/>
                  </a:lnTo>
                  <a:lnTo>
                    <a:pt x="204" y="187"/>
                  </a:lnTo>
                  <a:lnTo>
                    <a:pt x="201" y="211"/>
                  </a:lnTo>
                  <a:lnTo>
                    <a:pt x="174" y="221"/>
                  </a:lnTo>
                  <a:lnTo>
                    <a:pt x="149" y="217"/>
                  </a:lnTo>
                  <a:lnTo>
                    <a:pt x="111" y="224"/>
                  </a:lnTo>
                  <a:lnTo>
                    <a:pt x="106" y="243"/>
                  </a:lnTo>
                  <a:lnTo>
                    <a:pt x="59" y="221"/>
                  </a:lnTo>
                  <a:lnTo>
                    <a:pt x="49" y="238"/>
                  </a:lnTo>
                  <a:lnTo>
                    <a:pt x="30" y="237"/>
                  </a:lnTo>
                  <a:lnTo>
                    <a:pt x="22" y="250"/>
                  </a:lnTo>
                  <a:lnTo>
                    <a:pt x="13" y="222"/>
                  </a:lnTo>
                  <a:lnTo>
                    <a:pt x="1" y="213"/>
                  </a:lnTo>
                  <a:lnTo>
                    <a:pt x="0" y="182"/>
                  </a:lnTo>
                  <a:lnTo>
                    <a:pt x="15" y="171"/>
                  </a:lnTo>
                  <a:lnTo>
                    <a:pt x="11" y="144"/>
                  </a:lnTo>
                  <a:lnTo>
                    <a:pt x="16" y="132"/>
                  </a:lnTo>
                  <a:lnTo>
                    <a:pt x="13" y="98"/>
                  </a:lnTo>
                  <a:lnTo>
                    <a:pt x="29" y="86"/>
                  </a:lnTo>
                  <a:lnTo>
                    <a:pt x="49" y="97"/>
                  </a:lnTo>
                  <a:lnTo>
                    <a:pt x="50" y="71"/>
                  </a:lnTo>
                  <a:lnTo>
                    <a:pt x="60" y="60"/>
                  </a:lnTo>
                  <a:lnTo>
                    <a:pt x="54" y="46"/>
                  </a:lnTo>
                  <a:lnTo>
                    <a:pt x="41" y="31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6" name="Vimmerby"/>
            <p:cNvSpPr>
              <a:spLocks/>
            </p:cNvSpPr>
            <p:nvPr/>
          </p:nvSpPr>
          <p:spPr bwMode="auto">
            <a:xfrm>
              <a:off x="53882" y="300977"/>
              <a:ext cx="501755" cy="392027"/>
            </a:xfrm>
            <a:custGeom>
              <a:avLst/>
              <a:gdLst>
                <a:gd name="T0" fmla="*/ 218 w 297"/>
                <a:gd name="T1" fmla="*/ 0 h 236"/>
                <a:gd name="T2" fmla="*/ 235 w 297"/>
                <a:gd name="T3" fmla="*/ 18 h 236"/>
                <a:gd name="T4" fmla="*/ 241 w 297"/>
                <a:gd name="T5" fmla="*/ 67 h 236"/>
                <a:gd name="T6" fmla="*/ 251 w 297"/>
                <a:gd name="T7" fmla="*/ 101 h 236"/>
                <a:gd name="T8" fmla="*/ 238 w 297"/>
                <a:gd name="T9" fmla="*/ 110 h 236"/>
                <a:gd name="T10" fmla="*/ 234 w 297"/>
                <a:gd name="T11" fmla="*/ 133 h 236"/>
                <a:gd name="T12" fmla="*/ 249 w 297"/>
                <a:gd name="T13" fmla="*/ 149 h 236"/>
                <a:gd name="T14" fmla="*/ 266 w 297"/>
                <a:gd name="T15" fmla="*/ 143 h 236"/>
                <a:gd name="T16" fmla="*/ 275 w 297"/>
                <a:gd name="T17" fmla="*/ 153 h 236"/>
                <a:gd name="T18" fmla="*/ 270 w 297"/>
                <a:gd name="T19" fmla="*/ 163 h 236"/>
                <a:gd name="T20" fmla="*/ 297 w 297"/>
                <a:gd name="T21" fmla="*/ 207 h 236"/>
                <a:gd name="T22" fmla="*/ 268 w 297"/>
                <a:gd name="T23" fmla="*/ 236 h 236"/>
                <a:gd name="T24" fmla="*/ 259 w 297"/>
                <a:gd name="T25" fmla="*/ 216 h 236"/>
                <a:gd name="T26" fmla="*/ 243 w 297"/>
                <a:gd name="T27" fmla="*/ 221 h 236"/>
                <a:gd name="T28" fmla="*/ 237 w 297"/>
                <a:gd name="T29" fmla="*/ 208 h 236"/>
                <a:gd name="T30" fmla="*/ 215 w 297"/>
                <a:gd name="T31" fmla="*/ 203 h 236"/>
                <a:gd name="T32" fmla="*/ 192 w 297"/>
                <a:gd name="T33" fmla="*/ 170 h 236"/>
                <a:gd name="T34" fmla="*/ 148 w 297"/>
                <a:gd name="T35" fmla="*/ 183 h 236"/>
                <a:gd name="T36" fmla="*/ 140 w 297"/>
                <a:gd name="T37" fmla="*/ 200 h 236"/>
                <a:gd name="T38" fmla="*/ 125 w 297"/>
                <a:gd name="T39" fmla="*/ 195 h 236"/>
                <a:gd name="T40" fmla="*/ 114 w 297"/>
                <a:gd name="T41" fmla="*/ 174 h 236"/>
                <a:gd name="T42" fmla="*/ 80 w 297"/>
                <a:gd name="T43" fmla="*/ 161 h 236"/>
                <a:gd name="T44" fmla="*/ 32 w 297"/>
                <a:gd name="T45" fmla="*/ 123 h 236"/>
                <a:gd name="T46" fmla="*/ 9 w 297"/>
                <a:gd name="T47" fmla="*/ 119 h 236"/>
                <a:gd name="T48" fmla="*/ 0 w 297"/>
                <a:gd name="T49" fmla="*/ 103 h 236"/>
                <a:gd name="T50" fmla="*/ 5 w 297"/>
                <a:gd name="T51" fmla="*/ 73 h 236"/>
                <a:gd name="T52" fmla="*/ 17 w 297"/>
                <a:gd name="T53" fmla="*/ 63 h 236"/>
                <a:gd name="T54" fmla="*/ 35 w 297"/>
                <a:gd name="T55" fmla="*/ 63 h 236"/>
                <a:gd name="T56" fmla="*/ 42 w 297"/>
                <a:gd name="T57" fmla="*/ 43 h 236"/>
                <a:gd name="T58" fmla="*/ 60 w 297"/>
                <a:gd name="T59" fmla="*/ 27 h 236"/>
                <a:gd name="T60" fmla="*/ 56 w 297"/>
                <a:gd name="T61" fmla="*/ 9 h 236"/>
                <a:gd name="T62" fmla="*/ 86 w 297"/>
                <a:gd name="T63" fmla="*/ 2 h 236"/>
                <a:gd name="T64" fmla="*/ 122 w 297"/>
                <a:gd name="T65" fmla="*/ 13 h 236"/>
                <a:gd name="T66" fmla="*/ 128 w 297"/>
                <a:gd name="T67" fmla="*/ 33 h 236"/>
                <a:gd name="T68" fmla="*/ 154 w 297"/>
                <a:gd name="T69" fmla="*/ 21 h 236"/>
                <a:gd name="T70" fmla="*/ 173 w 297"/>
                <a:gd name="T71" fmla="*/ 33 h 236"/>
                <a:gd name="T72" fmla="*/ 205 w 297"/>
                <a:gd name="T73" fmla="*/ 4 h 236"/>
                <a:gd name="T74" fmla="*/ 218 w 297"/>
                <a:gd name="T75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97" h="236">
                  <a:moveTo>
                    <a:pt x="218" y="0"/>
                  </a:moveTo>
                  <a:lnTo>
                    <a:pt x="235" y="18"/>
                  </a:lnTo>
                  <a:lnTo>
                    <a:pt x="241" y="67"/>
                  </a:lnTo>
                  <a:lnTo>
                    <a:pt x="251" y="101"/>
                  </a:lnTo>
                  <a:lnTo>
                    <a:pt x="238" y="110"/>
                  </a:lnTo>
                  <a:lnTo>
                    <a:pt x="234" y="133"/>
                  </a:lnTo>
                  <a:lnTo>
                    <a:pt x="249" y="149"/>
                  </a:lnTo>
                  <a:lnTo>
                    <a:pt x="266" y="143"/>
                  </a:lnTo>
                  <a:lnTo>
                    <a:pt x="275" y="153"/>
                  </a:lnTo>
                  <a:lnTo>
                    <a:pt x="270" y="163"/>
                  </a:lnTo>
                  <a:lnTo>
                    <a:pt x="297" y="207"/>
                  </a:lnTo>
                  <a:lnTo>
                    <a:pt x="268" y="236"/>
                  </a:lnTo>
                  <a:lnTo>
                    <a:pt x="259" y="216"/>
                  </a:lnTo>
                  <a:lnTo>
                    <a:pt x="243" y="221"/>
                  </a:lnTo>
                  <a:lnTo>
                    <a:pt x="237" y="208"/>
                  </a:lnTo>
                  <a:lnTo>
                    <a:pt x="215" y="203"/>
                  </a:lnTo>
                  <a:lnTo>
                    <a:pt x="192" y="170"/>
                  </a:lnTo>
                  <a:lnTo>
                    <a:pt x="148" y="183"/>
                  </a:lnTo>
                  <a:lnTo>
                    <a:pt x="140" y="200"/>
                  </a:lnTo>
                  <a:lnTo>
                    <a:pt x="125" y="195"/>
                  </a:lnTo>
                  <a:lnTo>
                    <a:pt x="114" y="174"/>
                  </a:lnTo>
                  <a:lnTo>
                    <a:pt x="80" y="161"/>
                  </a:lnTo>
                  <a:lnTo>
                    <a:pt x="32" y="123"/>
                  </a:lnTo>
                  <a:lnTo>
                    <a:pt x="9" y="119"/>
                  </a:lnTo>
                  <a:lnTo>
                    <a:pt x="0" y="103"/>
                  </a:lnTo>
                  <a:lnTo>
                    <a:pt x="5" y="73"/>
                  </a:lnTo>
                  <a:lnTo>
                    <a:pt x="17" y="63"/>
                  </a:lnTo>
                  <a:lnTo>
                    <a:pt x="35" y="63"/>
                  </a:lnTo>
                  <a:lnTo>
                    <a:pt x="42" y="43"/>
                  </a:lnTo>
                  <a:lnTo>
                    <a:pt x="60" y="27"/>
                  </a:lnTo>
                  <a:lnTo>
                    <a:pt x="56" y="9"/>
                  </a:lnTo>
                  <a:lnTo>
                    <a:pt x="86" y="2"/>
                  </a:lnTo>
                  <a:lnTo>
                    <a:pt x="122" y="13"/>
                  </a:lnTo>
                  <a:lnTo>
                    <a:pt x="128" y="33"/>
                  </a:lnTo>
                  <a:lnTo>
                    <a:pt x="154" y="21"/>
                  </a:lnTo>
                  <a:lnTo>
                    <a:pt x="173" y="33"/>
                  </a:lnTo>
                  <a:lnTo>
                    <a:pt x="205" y="4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7" name="Oskarshamn"/>
            <p:cNvSpPr>
              <a:spLocks/>
            </p:cNvSpPr>
            <p:nvPr/>
          </p:nvSpPr>
          <p:spPr bwMode="auto">
            <a:xfrm>
              <a:off x="373807" y="582657"/>
              <a:ext cx="407462" cy="476018"/>
            </a:xfrm>
            <a:custGeom>
              <a:avLst/>
              <a:gdLst>
                <a:gd name="T0" fmla="*/ 178 w 241"/>
                <a:gd name="T1" fmla="*/ 0 h 286"/>
                <a:gd name="T2" fmla="*/ 205 w 241"/>
                <a:gd name="T3" fmla="*/ 4 h 286"/>
                <a:gd name="T4" fmla="*/ 234 w 241"/>
                <a:gd name="T5" fmla="*/ 39 h 286"/>
                <a:gd name="T6" fmla="*/ 241 w 241"/>
                <a:gd name="T7" fmla="*/ 63 h 286"/>
                <a:gd name="T8" fmla="*/ 218 w 241"/>
                <a:gd name="T9" fmla="*/ 134 h 286"/>
                <a:gd name="T10" fmla="*/ 195 w 241"/>
                <a:gd name="T11" fmla="*/ 134 h 286"/>
                <a:gd name="T12" fmla="*/ 200 w 241"/>
                <a:gd name="T13" fmla="*/ 166 h 286"/>
                <a:gd name="T14" fmla="*/ 173 w 241"/>
                <a:gd name="T15" fmla="*/ 189 h 286"/>
                <a:gd name="T16" fmla="*/ 179 w 241"/>
                <a:gd name="T17" fmla="*/ 217 h 286"/>
                <a:gd name="T18" fmla="*/ 167 w 241"/>
                <a:gd name="T19" fmla="*/ 241 h 286"/>
                <a:gd name="T20" fmla="*/ 179 w 241"/>
                <a:gd name="T21" fmla="*/ 282 h 286"/>
                <a:gd name="T22" fmla="*/ 161 w 241"/>
                <a:gd name="T23" fmla="*/ 286 h 286"/>
                <a:gd name="T24" fmla="*/ 148 w 241"/>
                <a:gd name="T25" fmla="*/ 254 h 286"/>
                <a:gd name="T26" fmla="*/ 129 w 241"/>
                <a:gd name="T27" fmla="*/ 240 h 286"/>
                <a:gd name="T28" fmla="*/ 135 w 241"/>
                <a:gd name="T29" fmla="*/ 223 h 286"/>
                <a:gd name="T30" fmla="*/ 123 w 241"/>
                <a:gd name="T31" fmla="*/ 211 h 286"/>
                <a:gd name="T32" fmla="*/ 78 w 241"/>
                <a:gd name="T33" fmla="*/ 225 h 286"/>
                <a:gd name="T34" fmla="*/ 63 w 241"/>
                <a:gd name="T35" fmla="*/ 221 h 286"/>
                <a:gd name="T36" fmla="*/ 73 w 241"/>
                <a:gd name="T37" fmla="*/ 206 h 286"/>
                <a:gd name="T38" fmla="*/ 31 w 241"/>
                <a:gd name="T39" fmla="*/ 212 h 286"/>
                <a:gd name="T40" fmla="*/ 25 w 241"/>
                <a:gd name="T41" fmla="*/ 202 h 286"/>
                <a:gd name="T42" fmla="*/ 28 w 241"/>
                <a:gd name="T43" fmla="*/ 178 h 286"/>
                <a:gd name="T44" fmla="*/ 26 w 241"/>
                <a:gd name="T45" fmla="*/ 139 h 286"/>
                <a:gd name="T46" fmla="*/ 17 w 241"/>
                <a:gd name="T47" fmla="*/ 121 h 286"/>
                <a:gd name="T48" fmla="*/ 2 w 241"/>
                <a:gd name="T49" fmla="*/ 111 h 286"/>
                <a:gd name="T50" fmla="*/ 0 w 241"/>
                <a:gd name="T51" fmla="*/ 97 h 286"/>
                <a:gd name="T52" fmla="*/ 28 w 241"/>
                <a:gd name="T53" fmla="*/ 97 h 286"/>
                <a:gd name="T54" fmla="*/ 47 w 241"/>
                <a:gd name="T55" fmla="*/ 111 h 286"/>
                <a:gd name="T56" fmla="*/ 78 w 241"/>
                <a:gd name="T57" fmla="*/ 66 h 286"/>
                <a:gd name="T58" fmla="*/ 107 w 241"/>
                <a:gd name="T59" fmla="*/ 37 h 286"/>
                <a:gd name="T60" fmla="*/ 123 w 241"/>
                <a:gd name="T61" fmla="*/ 43 h 286"/>
                <a:gd name="T62" fmla="*/ 163 w 241"/>
                <a:gd name="T63" fmla="*/ 41 h 286"/>
                <a:gd name="T64" fmla="*/ 165 w 241"/>
                <a:gd name="T65" fmla="*/ 28 h 286"/>
                <a:gd name="T66" fmla="*/ 178 w 241"/>
                <a:gd name="T67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1" h="286">
                  <a:moveTo>
                    <a:pt x="178" y="0"/>
                  </a:moveTo>
                  <a:lnTo>
                    <a:pt x="205" y="4"/>
                  </a:lnTo>
                  <a:lnTo>
                    <a:pt x="234" y="39"/>
                  </a:lnTo>
                  <a:lnTo>
                    <a:pt x="241" y="63"/>
                  </a:lnTo>
                  <a:lnTo>
                    <a:pt x="218" y="134"/>
                  </a:lnTo>
                  <a:lnTo>
                    <a:pt x="195" y="134"/>
                  </a:lnTo>
                  <a:lnTo>
                    <a:pt x="200" y="166"/>
                  </a:lnTo>
                  <a:lnTo>
                    <a:pt x="173" y="189"/>
                  </a:lnTo>
                  <a:lnTo>
                    <a:pt x="179" y="217"/>
                  </a:lnTo>
                  <a:lnTo>
                    <a:pt x="167" y="241"/>
                  </a:lnTo>
                  <a:lnTo>
                    <a:pt x="179" y="282"/>
                  </a:lnTo>
                  <a:lnTo>
                    <a:pt x="161" y="286"/>
                  </a:lnTo>
                  <a:lnTo>
                    <a:pt x="148" y="254"/>
                  </a:lnTo>
                  <a:lnTo>
                    <a:pt x="129" y="240"/>
                  </a:lnTo>
                  <a:lnTo>
                    <a:pt x="135" y="223"/>
                  </a:lnTo>
                  <a:lnTo>
                    <a:pt x="123" y="211"/>
                  </a:lnTo>
                  <a:lnTo>
                    <a:pt x="78" y="225"/>
                  </a:lnTo>
                  <a:lnTo>
                    <a:pt x="63" y="221"/>
                  </a:lnTo>
                  <a:lnTo>
                    <a:pt x="73" y="206"/>
                  </a:lnTo>
                  <a:lnTo>
                    <a:pt x="31" y="212"/>
                  </a:lnTo>
                  <a:lnTo>
                    <a:pt x="25" y="202"/>
                  </a:lnTo>
                  <a:lnTo>
                    <a:pt x="28" y="178"/>
                  </a:lnTo>
                  <a:lnTo>
                    <a:pt x="26" y="139"/>
                  </a:lnTo>
                  <a:lnTo>
                    <a:pt x="17" y="121"/>
                  </a:lnTo>
                  <a:lnTo>
                    <a:pt x="2" y="111"/>
                  </a:lnTo>
                  <a:lnTo>
                    <a:pt x="0" y="97"/>
                  </a:lnTo>
                  <a:lnTo>
                    <a:pt x="28" y="97"/>
                  </a:lnTo>
                  <a:lnTo>
                    <a:pt x="47" y="111"/>
                  </a:lnTo>
                  <a:lnTo>
                    <a:pt x="78" y="66"/>
                  </a:lnTo>
                  <a:lnTo>
                    <a:pt x="107" y="37"/>
                  </a:lnTo>
                  <a:lnTo>
                    <a:pt x="123" y="43"/>
                  </a:lnTo>
                  <a:lnTo>
                    <a:pt x="163" y="41"/>
                  </a:lnTo>
                  <a:lnTo>
                    <a:pt x="165" y="28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8" name="Högsby"/>
            <p:cNvSpPr>
              <a:spLocks/>
            </p:cNvSpPr>
            <p:nvPr/>
          </p:nvSpPr>
          <p:spPr bwMode="auto">
            <a:xfrm>
              <a:off x="114500" y="918673"/>
              <a:ext cx="434402" cy="289889"/>
            </a:xfrm>
            <a:custGeom>
              <a:avLst/>
              <a:gdLst>
                <a:gd name="T0" fmla="*/ 179 w 257"/>
                <a:gd name="T1" fmla="*/ 0 h 174"/>
                <a:gd name="T2" fmla="*/ 185 w 257"/>
                <a:gd name="T3" fmla="*/ 10 h 174"/>
                <a:gd name="T4" fmla="*/ 227 w 257"/>
                <a:gd name="T5" fmla="*/ 4 h 174"/>
                <a:gd name="T6" fmla="*/ 217 w 257"/>
                <a:gd name="T7" fmla="*/ 19 h 174"/>
                <a:gd name="T8" fmla="*/ 209 w 257"/>
                <a:gd name="T9" fmla="*/ 91 h 174"/>
                <a:gd name="T10" fmla="*/ 257 w 257"/>
                <a:gd name="T11" fmla="*/ 133 h 174"/>
                <a:gd name="T12" fmla="*/ 248 w 257"/>
                <a:gd name="T13" fmla="*/ 165 h 174"/>
                <a:gd name="T14" fmla="*/ 230 w 257"/>
                <a:gd name="T15" fmla="*/ 173 h 174"/>
                <a:gd name="T16" fmla="*/ 193 w 257"/>
                <a:gd name="T17" fmla="*/ 166 h 174"/>
                <a:gd name="T18" fmla="*/ 184 w 257"/>
                <a:gd name="T19" fmla="*/ 174 h 174"/>
                <a:gd name="T20" fmla="*/ 152 w 257"/>
                <a:gd name="T21" fmla="*/ 125 h 174"/>
                <a:gd name="T22" fmla="*/ 139 w 257"/>
                <a:gd name="T23" fmla="*/ 111 h 174"/>
                <a:gd name="T24" fmla="*/ 118 w 257"/>
                <a:gd name="T25" fmla="*/ 108 h 174"/>
                <a:gd name="T26" fmla="*/ 72 w 257"/>
                <a:gd name="T27" fmla="*/ 120 h 174"/>
                <a:gd name="T28" fmla="*/ 49 w 257"/>
                <a:gd name="T29" fmla="*/ 110 h 174"/>
                <a:gd name="T30" fmla="*/ 34 w 257"/>
                <a:gd name="T31" fmla="*/ 82 h 174"/>
                <a:gd name="T32" fmla="*/ 4 w 257"/>
                <a:gd name="T33" fmla="*/ 69 h 174"/>
                <a:gd name="T34" fmla="*/ 10 w 257"/>
                <a:gd name="T35" fmla="*/ 49 h 174"/>
                <a:gd name="T36" fmla="*/ 0 w 257"/>
                <a:gd name="T37" fmla="*/ 39 h 174"/>
                <a:gd name="T38" fmla="*/ 8 w 257"/>
                <a:gd name="T39" fmla="*/ 26 h 174"/>
                <a:gd name="T40" fmla="*/ 27 w 257"/>
                <a:gd name="T41" fmla="*/ 27 h 174"/>
                <a:gd name="T42" fmla="*/ 37 w 257"/>
                <a:gd name="T43" fmla="*/ 10 h 174"/>
                <a:gd name="T44" fmla="*/ 84 w 257"/>
                <a:gd name="T45" fmla="*/ 32 h 174"/>
                <a:gd name="T46" fmla="*/ 89 w 257"/>
                <a:gd name="T47" fmla="*/ 13 h 174"/>
                <a:gd name="T48" fmla="*/ 127 w 257"/>
                <a:gd name="T49" fmla="*/ 6 h 174"/>
                <a:gd name="T50" fmla="*/ 152 w 257"/>
                <a:gd name="T51" fmla="*/ 10 h 174"/>
                <a:gd name="T52" fmla="*/ 179 w 257"/>
                <a:gd name="T5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7" h="174">
                  <a:moveTo>
                    <a:pt x="179" y="0"/>
                  </a:moveTo>
                  <a:lnTo>
                    <a:pt x="185" y="10"/>
                  </a:lnTo>
                  <a:lnTo>
                    <a:pt x="227" y="4"/>
                  </a:lnTo>
                  <a:lnTo>
                    <a:pt x="217" y="19"/>
                  </a:lnTo>
                  <a:lnTo>
                    <a:pt x="209" y="91"/>
                  </a:lnTo>
                  <a:lnTo>
                    <a:pt x="257" y="133"/>
                  </a:lnTo>
                  <a:lnTo>
                    <a:pt x="248" y="165"/>
                  </a:lnTo>
                  <a:lnTo>
                    <a:pt x="230" y="173"/>
                  </a:lnTo>
                  <a:lnTo>
                    <a:pt x="193" y="166"/>
                  </a:lnTo>
                  <a:lnTo>
                    <a:pt x="184" y="174"/>
                  </a:lnTo>
                  <a:lnTo>
                    <a:pt x="152" y="125"/>
                  </a:lnTo>
                  <a:lnTo>
                    <a:pt x="139" y="111"/>
                  </a:lnTo>
                  <a:lnTo>
                    <a:pt x="118" y="108"/>
                  </a:lnTo>
                  <a:lnTo>
                    <a:pt x="72" y="120"/>
                  </a:lnTo>
                  <a:lnTo>
                    <a:pt x="49" y="110"/>
                  </a:lnTo>
                  <a:lnTo>
                    <a:pt x="34" y="82"/>
                  </a:lnTo>
                  <a:lnTo>
                    <a:pt x="4" y="69"/>
                  </a:lnTo>
                  <a:lnTo>
                    <a:pt x="10" y="49"/>
                  </a:lnTo>
                  <a:lnTo>
                    <a:pt x="0" y="39"/>
                  </a:lnTo>
                  <a:lnTo>
                    <a:pt x="8" y="26"/>
                  </a:lnTo>
                  <a:lnTo>
                    <a:pt x="27" y="27"/>
                  </a:lnTo>
                  <a:lnTo>
                    <a:pt x="37" y="10"/>
                  </a:lnTo>
                  <a:lnTo>
                    <a:pt x="84" y="32"/>
                  </a:lnTo>
                  <a:lnTo>
                    <a:pt x="89" y="13"/>
                  </a:lnTo>
                  <a:lnTo>
                    <a:pt x="127" y="6"/>
                  </a:lnTo>
                  <a:lnTo>
                    <a:pt x="152" y="1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9" name="Mönsterås"/>
            <p:cNvSpPr>
              <a:spLocks/>
            </p:cNvSpPr>
            <p:nvPr/>
          </p:nvSpPr>
          <p:spPr bwMode="auto">
            <a:xfrm>
              <a:off x="461757" y="936010"/>
              <a:ext cx="257625" cy="372258"/>
            </a:xfrm>
            <a:custGeom>
              <a:avLst/>
              <a:gdLst>
                <a:gd name="T0" fmla="*/ 68 w 153"/>
                <a:gd name="T1" fmla="*/ 0 h 224"/>
                <a:gd name="T2" fmla="*/ 80 w 153"/>
                <a:gd name="T3" fmla="*/ 12 h 224"/>
                <a:gd name="T4" fmla="*/ 74 w 153"/>
                <a:gd name="T5" fmla="*/ 29 h 224"/>
                <a:gd name="T6" fmla="*/ 93 w 153"/>
                <a:gd name="T7" fmla="*/ 43 h 224"/>
                <a:gd name="T8" fmla="*/ 106 w 153"/>
                <a:gd name="T9" fmla="*/ 75 h 224"/>
                <a:gd name="T10" fmla="*/ 124 w 153"/>
                <a:gd name="T11" fmla="*/ 71 h 224"/>
                <a:gd name="T12" fmla="*/ 153 w 153"/>
                <a:gd name="T13" fmla="*/ 85 h 224"/>
                <a:gd name="T14" fmla="*/ 124 w 153"/>
                <a:gd name="T15" fmla="*/ 126 h 224"/>
                <a:gd name="T16" fmla="*/ 112 w 153"/>
                <a:gd name="T17" fmla="*/ 161 h 224"/>
                <a:gd name="T18" fmla="*/ 112 w 153"/>
                <a:gd name="T19" fmla="*/ 190 h 224"/>
                <a:gd name="T20" fmla="*/ 106 w 153"/>
                <a:gd name="T21" fmla="*/ 224 h 224"/>
                <a:gd name="T22" fmla="*/ 81 w 153"/>
                <a:gd name="T23" fmla="*/ 219 h 224"/>
                <a:gd name="T24" fmla="*/ 34 w 153"/>
                <a:gd name="T25" fmla="*/ 194 h 224"/>
                <a:gd name="T26" fmla="*/ 21 w 153"/>
                <a:gd name="T27" fmla="*/ 164 h 224"/>
                <a:gd name="T28" fmla="*/ 39 w 153"/>
                <a:gd name="T29" fmla="*/ 156 h 224"/>
                <a:gd name="T30" fmla="*/ 48 w 153"/>
                <a:gd name="T31" fmla="*/ 124 h 224"/>
                <a:gd name="T32" fmla="*/ 0 w 153"/>
                <a:gd name="T33" fmla="*/ 82 h 224"/>
                <a:gd name="T34" fmla="*/ 8 w 153"/>
                <a:gd name="T35" fmla="*/ 10 h 224"/>
                <a:gd name="T36" fmla="*/ 23 w 153"/>
                <a:gd name="T37" fmla="*/ 14 h 224"/>
                <a:gd name="T38" fmla="*/ 68 w 153"/>
                <a:gd name="T3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3" h="224">
                  <a:moveTo>
                    <a:pt x="68" y="0"/>
                  </a:moveTo>
                  <a:lnTo>
                    <a:pt x="80" y="12"/>
                  </a:lnTo>
                  <a:lnTo>
                    <a:pt x="74" y="29"/>
                  </a:lnTo>
                  <a:lnTo>
                    <a:pt x="93" y="43"/>
                  </a:lnTo>
                  <a:lnTo>
                    <a:pt x="106" y="75"/>
                  </a:lnTo>
                  <a:lnTo>
                    <a:pt x="124" y="71"/>
                  </a:lnTo>
                  <a:lnTo>
                    <a:pt x="153" y="85"/>
                  </a:lnTo>
                  <a:lnTo>
                    <a:pt x="124" y="126"/>
                  </a:lnTo>
                  <a:lnTo>
                    <a:pt x="112" y="161"/>
                  </a:lnTo>
                  <a:lnTo>
                    <a:pt x="112" y="190"/>
                  </a:lnTo>
                  <a:lnTo>
                    <a:pt x="106" y="224"/>
                  </a:lnTo>
                  <a:lnTo>
                    <a:pt x="81" y="219"/>
                  </a:lnTo>
                  <a:lnTo>
                    <a:pt x="34" y="194"/>
                  </a:lnTo>
                  <a:lnTo>
                    <a:pt x="21" y="164"/>
                  </a:lnTo>
                  <a:lnTo>
                    <a:pt x="39" y="156"/>
                  </a:lnTo>
                  <a:lnTo>
                    <a:pt x="48" y="124"/>
                  </a:lnTo>
                  <a:lnTo>
                    <a:pt x="0" y="82"/>
                  </a:lnTo>
                  <a:lnTo>
                    <a:pt x="8" y="10"/>
                  </a:lnTo>
                  <a:lnTo>
                    <a:pt x="23" y="1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0" name="Borgholm"/>
            <p:cNvSpPr>
              <a:spLocks/>
            </p:cNvSpPr>
            <p:nvPr/>
          </p:nvSpPr>
          <p:spPr bwMode="auto">
            <a:xfrm>
              <a:off x="695395" y="806675"/>
              <a:ext cx="343499" cy="709922"/>
            </a:xfrm>
            <a:custGeom>
              <a:avLst/>
              <a:gdLst>
                <a:gd name="T0" fmla="*/ 180 w 204"/>
                <a:gd name="T1" fmla="*/ 0 h 427"/>
                <a:gd name="T2" fmla="*/ 188 w 204"/>
                <a:gd name="T3" fmla="*/ 10 h 427"/>
                <a:gd name="T4" fmla="*/ 197 w 204"/>
                <a:gd name="T5" fmla="*/ 5 h 427"/>
                <a:gd name="T6" fmla="*/ 204 w 204"/>
                <a:gd name="T7" fmla="*/ 29 h 427"/>
                <a:gd name="T8" fmla="*/ 187 w 204"/>
                <a:gd name="T9" fmla="*/ 38 h 427"/>
                <a:gd name="T10" fmla="*/ 178 w 204"/>
                <a:gd name="T11" fmla="*/ 59 h 427"/>
                <a:gd name="T12" fmla="*/ 184 w 204"/>
                <a:gd name="T13" fmla="*/ 73 h 427"/>
                <a:gd name="T14" fmla="*/ 184 w 204"/>
                <a:gd name="T15" fmla="*/ 110 h 427"/>
                <a:gd name="T16" fmla="*/ 175 w 204"/>
                <a:gd name="T17" fmla="*/ 119 h 427"/>
                <a:gd name="T18" fmla="*/ 158 w 204"/>
                <a:gd name="T19" fmla="*/ 154 h 427"/>
                <a:gd name="T20" fmla="*/ 146 w 204"/>
                <a:gd name="T21" fmla="*/ 196 h 427"/>
                <a:gd name="T22" fmla="*/ 132 w 204"/>
                <a:gd name="T23" fmla="*/ 196 h 427"/>
                <a:gd name="T24" fmla="*/ 141 w 204"/>
                <a:gd name="T25" fmla="*/ 217 h 427"/>
                <a:gd name="T26" fmla="*/ 121 w 204"/>
                <a:gd name="T27" fmla="*/ 233 h 427"/>
                <a:gd name="T28" fmla="*/ 121 w 204"/>
                <a:gd name="T29" fmla="*/ 276 h 427"/>
                <a:gd name="T30" fmla="*/ 114 w 204"/>
                <a:gd name="T31" fmla="*/ 289 h 427"/>
                <a:gd name="T32" fmla="*/ 115 w 204"/>
                <a:gd name="T33" fmla="*/ 309 h 427"/>
                <a:gd name="T34" fmla="*/ 106 w 204"/>
                <a:gd name="T35" fmla="*/ 331 h 427"/>
                <a:gd name="T36" fmla="*/ 89 w 204"/>
                <a:gd name="T37" fmla="*/ 336 h 427"/>
                <a:gd name="T38" fmla="*/ 62 w 204"/>
                <a:gd name="T39" fmla="*/ 427 h 427"/>
                <a:gd name="T40" fmla="*/ 51 w 204"/>
                <a:gd name="T41" fmla="*/ 419 h 427"/>
                <a:gd name="T42" fmla="*/ 40 w 204"/>
                <a:gd name="T43" fmla="*/ 425 h 427"/>
                <a:gd name="T44" fmla="*/ 27 w 204"/>
                <a:gd name="T45" fmla="*/ 415 h 427"/>
                <a:gd name="T46" fmla="*/ 34 w 204"/>
                <a:gd name="T47" fmla="*/ 384 h 427"/>
                <a:gd name="T48" fmla="*/ 22 w 204"/>
                <a:gd name="T49" fmla="*/ 373 h 427"/>
                <a:gd name="T50" fmla="*/ 0 w 204"/>
                <a:gd name="T51" fmla="*/ 374 h 427"/>
                <a:gd name="T52" fmla="*/ 18 w 204"/>
                <a:gd name="T53" fmla="*/ 338 h 427"/>
                <a:gd name="T54" fmla="*/ 28 w 204"/>
                <a:gd name="T55" fmla="*/ 301 h 427"/>
                <a:gd name="T56" fmla="*/ 43 w 204"/>
                <a:gd name="T57" fmla="*/ 291 h 427"/>
                <a:gd name="T58" fmla="*/ 64 w 204"/>
                <a:gd name="T59" fmla="*/ 289 h 427"/>
                <a:gd name="T60" fmla="*/ 74 w 204"/>
                <a:gd name="T61" fmla="*/ 250 h 427"/>
                <a:gd name="T62" fmla="*/ 85 w 204"/>
                <a:gd name="T63" fmla="*/ 223 h 427"/>
                <a:gd name="T64" fmla="*/ 99 w 204"/>
                <a:gd name="T65" fmla="*/ 208 h 427"/>
                <a:gd name="T66" fmla="*/ 124 w 204"/>
                <a:gd name="T67" fmla="*/ 151 h 427"/>
                <a:gd name="T68" fmla="*/ 132 w 204"/>
                <a:gd name="T69" fmla="*/ 119 h 427"/>
                <a:gd name="T70" fmla="*/ 129 w 204"/>
                <a:gd name="T71" fmla="*/ 98 h 427"/>
                <a:gd name="T72" fmla="*/ 142 w 204"/>
                <a:gd name="T73" fmla="*/ 90 h 427"/>
                <a:gd name="T74" fmla="*/ 149 w 204"/>
                <a:gd name="T75" fmla="*/ 39 h 427"/>
                <a:gd name="T76" fmla="*/ 166 w 204"/>
                <a:gd name="T77" fmla="*/ 12 h 427"/>
                <a:gd name="T78" fmla="*/ 180 w 204"/>
                <a:gd name="T79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4" h="427">
                  <a:moveTo>
                    <a:pt x="180" y="0"/>
                  </a:moveTo>
                  <a:lnTo>
                    <a:pt x="188" y="10"/>
                  </a:lnTo>
                  <a:lnTo>
                    <a:pt x="197" y="5"/>
                  </a:lnTo>
                  <a:lnTo>
                    <a:pt x="204" y="29"/>
                  </a:lnTo>
                  <a:lnTo>
                    <a:pt x="187" y="38"/>
                  </a:lnTo>
                  <a:lnTo>
                    <a:pt x="178" y="59"/>
                  </a:lnTo>
                  <a:lnTo>
                    <a:pt x="184" y="73"/>
                  </a:lnTo>
                  <a:lnTo>
                    <a:pt x="184" y="110"/>
                  </a:lnTo>
                  <a:lnTo>
                    <a:pt x="175" y="119"/>
                  </a:lnTo>
                  <a:lnTo>
                    <a:pt x="158" y="154"/>
                  </a:lnTo>
                  <a:lnTo>
                    <a:pt x="146" y="196"/>
                  </a:lnTo>
                  <a:lnTo>
                    <a:pt x="132" y="196"/>
                  </a:lnTo>
                  <a:lnTo>
                    <a:pt x="141" y="217"/>
                  </a:lnTo>
                  <a:lnTo>
                    <a:pt x="121" y="233"/>
                  </a:lnTo>
                  <a:lnTo>
                    <a:pt x="121" y="276"/>
                  </a:lnTo>
                  <a:lnTo>
                    <a:pt x="114" y="289"/>
                  </a:lnTo>
                  <a:lnTo>
                    <a:pt x="115" y="309"/>
                  </a:lnTo>
                  <a:lnTo>
                    <a:pt x="106" y="331"/>
                  </a:lnTo>
                  <a:lnTo>
                    <a:pt x="89" y="336"/>
                  </a:lnTo>
                  <a:lnTo>
                    <a:pt x="62" y="427"/>
                  </a:lnTo>
                  <a:lnTo>
                    <a:pt x="51" y="419"/>
                  </a:lnTo>
                  <a:lnTo>
                    <a:pt x="40" y="425"/>
                  </a:lnTo>
                  <a:lnTo>
                    <a:pt x="27" y="415"/>
                  </a:lnTo>
                  <a:lnTo>
                    <a:pt x="34" y="384"/>
                  </a:lnTo>
                  <a:lnTo>
                    <a:pt x="22" y="373"/>
                  </a:lnTo>
                  <a:lnTo>
                    <a:pt x="0" y="374"/>
                  </a:lnTo>
                  <a:lnTo>
                    <a:pt x="18" y="338"/>
                  </a:lnTo>
                  <a:lnTo>
                    <a:pt x="28" y="301"/>
                  </a:lnTo>
                  <a:lnTo>
                    <a:pt x="43" y="291"/>
                  </a:lnTo>
                  <a:lnTo>
                    <a:pt x="64" y="289"/>
                  </a:lnTo>
                  <a:lnTo>
                    <a:pt x="74" y="250"/>
                  </a:lnTo>
                  <a:lnTo>
                    <a:pt x="85" y="223"/>
                  </a:lnTo>
                  <a:lnTo>
                    <a:pt x="99" y="208"/>
                  </a:lnTo>
                  <a:lnTo>
                    <a:pt x="124" y="151"/>
                  </a:lnTo>
                  <a:lnTo>
                    <a:pt x="132" y="119"/>
                  </a:lnTo>
                  <a:lnTo>
                    <a:pt x="129" y="98"/>
                  </a:lnTo>
                  <a:lnTo>
                    <a:pt x="142" y="90"/>
                  </a:lnTo>
                  <a:lnTo>
                    <a:pt x="149" y="39"/>
                  </a:lnTo>
                  <a:lnTo>
                    <a:pt x="166" y="12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1" name="Mörbylånga"/>
            <p:cNvSpPr>
              <a:spLocks/>
            </p:cNvSpPr>
            <p:nvPr/>
          </p:nvSpPr>
          <p:spPr bwMode="auto">
            <a:xfrm>
              <a:off x="612887" y="1427639"/>
              <a:ext cx="186905" cy="578156"/>
            </a:xfrm>
            <a:custGeom>
              <a:avLst/>
              <a:gdLst>
                <a:gd name="T0" fmla="*/ 71 w 111"/>
                <a:gd name="T1" fmla="*/ 0 h 348"/>
                <a:gd name="T2" fmla="*/ 83 w 111"/>
                <a:gd name="T3" fmla="*/ 11 h 348"/>
                <a:gd name="T4" fmla="*/ 76 w 111"/>
                <a:gd name="T5" fmla="*/ 42 h 348"/>
                <a:gd name="T6" fmla="*/ 89 w 111"/>
                <a:gd name="T7" fmla="*/ 52 h 348"/>
                <a:gd name="T8" fmla="*/ 100 w 111"/>
                <a:gd name="T9" fmla="*/ 46 h 348"/>
                <a:gd name="T10" fmla="*/ 111 w 111"/>
                <a:gd name="T11" fmla="*/ 54 h 348"/>
                <a:gd name="T12" fmla="*/ 106 w 111"/>
                <a:gd name="T13" fmla="*/ 88 h 348"/>
                <a:gd name="T14" fmla="*/ 109 w 111"/>
                <a:gd name="T15" fmla="*/ 102 h 348"/>
                <a:gd name="T16" fmla="*/ 90 w 111"/>
                <a:gd name="T17" fmla="*/ 121 h 348"/>
                <a:gd name="T18" fmla="*/ 89 w 111"/>
                <a:gd name="T19" fmla="*/ 148 h 348"/>
                <a:gd name="T20" fmla="*/ 79 w 111"/>
                <a:gd name="T21" fmla="*/ 186 h 348"/>
                <a:gd name="T22" fmla="*/ 63 w 111"/>
                <a:gd name="T23" fmla="*/ 221 h 348"/>
                <a:gd name="T24" fmla="*/ 70 w 111"/>
                <a:gd name="T25" fmla="*/ 242 h 348"/>
                <a:gd name="T26" fmla="*/ 46 w 111"/>
                <a:gd name="T27" fmla="*/ 293 h 348"/>
                <a:gd name="T28" fmla="*/ 35 w 111"/>
                <a:gd name="T29" fmla="*/ 330 h 348"/>
                <a:gd name="T30" fmla="*/ 12 w 111"/>
                <a:gd name="T31" fmla="*/ 348 h 348"/>
                <a:gd name="T32" fmla="*/ 16 w 111"/>
                <a:gd name="T33" fmla="*/ 317 h 348"/>
                <a:gd name="T34" fmla="*/ 8 w 111"/>
                <a:gd name="T35" fmla="*/ 307 h 348"/>
                <a:gd name="T36" fmla="*/ 11 w 111"/>
                <a:gd name="T37" fmla="*/ 208 h 348"/>
                <a:gd name="T38" fmla="*/ 4 w 111"/>
                <a:gd name="T39" fmla="*/ 206 h 348"/>
                <a:gd name="T40" fmla="*/ 0 w 111"/>
                <a:gd name="T41" fmla="*/ 143 h 348"/>
                <a:gd name="T42" fmla="*/ 4 w 111"/>
                <a:gd name="T43" fmla="*/ 118 h 348"/>
                <a:gd name="T44" fmla="*/ 21 w 111"/>
                <a:gd name="T45" fmla="*/ 87 h 348"/>
                <a:gd name="T46" fmla="*/ 28 w 111"/>
                <a:gd name="T47" fmla="*/ 52 h 348"/>
                <a:gd name="T48" fmla="*/ 49 w 111"/>
                <a:gd name="T49" fmla="*/ 1 h 348"/>
                <a:gd name="T50" fmla="*/ 71 w 111"/>
                <a:gd name="T51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1" h="348">
                  <a:moveTo>
                    <a:pt x="71" y="0"/>
                  </a:moveTo>
                  <a:lnTo>
                    <a:pt x="83" y="11"/>
                  </a:lnTo>
                  <a:lnTo>
                    <a:pt x="76" y="42"/>
                  </a:lnTo>
                  <a:lnTo>
                    <a:pt x="89" y="52"/>
                  </a:lnTo>
                  <a:lnTo>
                    <a:pt x="100" y="46"/>
                  </a:lnTo>
                  <a:lnTo>
                    <a:pt x="111" y="54"/>
                  </a:lnTo>
                  <a:lnTo>
                    <a:pt x="106" y="88"/>
                  </a:lnTo>
                  <a:lnTo>
                    <a:pt x="109" y="102"/>
                  </a:lnTo>
                  <a:lnTo>
                    <a:pt x="90" y="121"/>
                  </a:lnTo>
                  <a:lnTo>
                    <a:pt x="89" y="148"/>
                  </a:lnTo>
                  <a:lnTo>
                    <a:pt x="79" y="186"/>
                  </a:lnTo>
                  <a:lnTo>
                    <a:pt x="63" y="221"/>
                  </a:lnTo>
                  <a:lnTo>
                    <a:pt x="70" y="242"/>
                  </a:lnTo>
                  <a:lnTo>
                    <a:pt x="46" y="293"/>
                  </a:lnTo>
                  <a:lnTo>
                    <a:pt x="35" y="330"/>
                  </a:lnTo>
                  <a:lnTo>
                    <a:pt x="12" y="348"/>
                  </a:lnTo>
                  <a:lnTo>
                    <a:pt x="16" y="317"/>
                  </a:lnTo>
                  <a:lnTo>
                    <a:pt x="8" y="307"/>
                  </a:lnTo>
                  <a:lnTo>
                    <a:pt x="11" y="208"/>
                  </a:lnTo>
                  <a:lnTo>
                    <a:pt x="4" y="206"/>
                  </a:lnTo>
                  <a:lnTo>
                    <a:pt x="0" y="143"/>
                  </a:lnTo>
                  <a:lnTo>
                    <a:pt x="4" y="118"/>
                  </a:lnTo>
                  <a:lnTo>
                    <a:pt x="21" y="87"/>
                  </a:lnTo>
                  <a:lnTo>
                    <a:pt x="28" y="52"/>
                  </a:lnTo>
                  <a:lnTo>
                    <a:pt x="49" y="1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2" name="Kalmar"/>
            <p:cNvSpPr>
              <a:spLocks/>
            </p:cNvSpPr>
            <p:nvPr/>
          </p:nvSpPr>
          <p:spPr bwMode="auto">
            <a:xfrm>
              <a:off x="235736" y="1256335"/>
              <a:ext cx="427669" cy="472749"/>
            </a:xfrm>
            <a:custGeom>
              <a:avLst/>
              <a:gdLst>
                <a:gd name="T0" fmla="*/ 171 w 253"/>
                <a:gd name="T1" fmla="*/ 0 h 285"/>
                <a:gd name="T2" fmla="*/ 218 w 253"/>
                <a:gd name="T3" fmla="*/ 25 h 285"/>
                <a:gd name="T4" fmla="*/ 241 w 253"/>
                <a:gd name="T5" fmla="*/ 30 h 285"/>
                <a:gd name="T6" fmla="*/ 231 w 253"/>
                <a:gd name="T7" fmla="*/ 85 h 285"/>
                <a:gd name="T8" fmla="*/ 244 w 253"/>
                <a:gd name="T9" fmla="*/ 76 h 285"/>
                <a:gd name="T10" fmla="*/ 253 w 253"/>
                <a:gd name="T11" fmla="*/ 94 h 285"/>
                <a:gd name="T12" fmla="*/ 244 w 253"/>
                <a:gd name="T13" fmla="*/ 103 h 285"/>
                <a:gd name="T14" fmla="*/ 231 w 253"/>
                <a:gd name="T15" fmla="*/ 95 h 285"/>
                <a:gd name="T16" fmla="*/ 214 w 253"/>
                <a:gd name="T17" fmla="*/ 155 h 285"/>
                <a:gd name="T18" fmla="*/ 188 w 253"/>
                <a:gd name="T19" fmla="*/ 159 h 285"/>
                <a:gd name="T20" fmla="*/ 173 w 253"/>
                <a:gd name="T21" fmla="*/ 192 h 285"/>
                <a:gd name="T22" fmla="*/ 168 w 253"/>
                <a:gd name="T23" fmla="*/ 208 h 285"/>
                <a:gd name="T24" fmla="*/ 168 w 253"/>
                <a:gd name="T25" fmla="*/ 238 h 285"/>
                <a:gd name="T26" fmla="*/ 156 w 253"/>
                <a:gd name="T27" fmla="*/ 243 h 285"/>
                <a:gd name="T28" fmla="*/ 151 w 253"/>
                <a:gd name="T29" fmla="*/ 268 h 285"/>
                <a:gd name="T30" fmla="*/ 133 w 253"/>
                <a:gd name="T31" fmla="*/ 285 h 285"/>
                <a:gd name="T32" fmla="*/ 91 w 253"/>
                <a:gd name="T33" fmla="*/ 263 h 285"/>
                <a:gd name="T34" fmla="*/ 90 w 253"/>
                <a:gd name="T35" fmla="*/ 251 h 285"/>
                <a:gd name="T36" fmla="*/ 65 w 253"/>
                <a:gd name="T37" fmla="*/ 256 h 285"/>
                <a:gd name="T38" fmla="*/ 25 w 253"/>
                <a:gd name="T39" fmla="*/ 256 h 285"/>
                <a:gd name="T40" fmla="*/ 7 w 253"/>
                <a:gd name="T41" fmla="*/ 247 h 285"/>
                <a:gd name="T42" fmla="*/ 0 w 253"/>
                <a:gd name="T43" fmla="*/ 230 h 285"/>
                <a:gd name="T44" fmla="*/ 10 w 253"/>
                <a:gd name="T45" fmla="*/ 221 h 285"/>
                <a:gd name="T46" fmla="*/ 11 w 253"/>
                <a:gd name="T47" fmla="*/ 207 h 285"/>
                <a:gd name="T48" fmla="*/ 50 w 253"/>
                <a:gd name="T49" fmla="*/ 201 h 285"/>
                <a:gd name="T50" fmla="*/ 69 w 253"/>
                <a:gd name="T51" fmla="*/ 174 h 285"/>
                <a:gd name="T52" fmla="*/ 54 w 253"/>
                <a:gd name="T53" fmla="*/ 155 h 285"/>
                <a:gd name="T54" fmla="*/ 74 w 253"/>
                <a:gd name="T55" fmla="*/ 148 h 285"/>
                <a:gd name="T56" fmla="*/ 112 w 253"/>
                <a:gd name="T57" fmla="*/ 163 h 285"/>
                <a:gd name="T58" fmla="*/ 116 w 253"/>
                <a:gd name="T59" fmla="*/ 135 h 285"/>
                <a:gd name="T60" fmla="*/ 101 w 253"/>
                <a:gd name="T61" fmla="*/ 120 h 285"/>
                <a:gd name="T62" fmla="*/ 134 w 253"/>
                <a:gd name="T63" fmla="*/ 114 h 285"/>
                <a:gd name="T64" fmla="*/ 129 w 253"/>
                <a:gd name="T65" fmla="*/ 83 h 285"/>
                <a:gd name="T66" fmla="*/ 129 w 253"/>
                <a:gd name="T67" fmla="*/ 55 h 285"/>
                <a:gd name="T68" fmla="*/ 142 w 253"/>
                <a:gd name="T69" fmla="*/ 59 h 285"/>
                <a:gd name="T70" fmla="*/ 151 w 253"/>
                <a:gd name="T71" fmla="*/ 35 h 285"/>
                <a:gd name="T72" fmla="*/ 150 w 253"/>
                <a:gd name="T73" fmla="*/ 18 h 285"/>
                <a:gd name="T74" fmla="*/ 171 w 253"/>
                <a:gd name="T75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3" h="285">
                  <a:moveTo>
                    <a:pt x="171" y="0"/>
                  </a:moveTo>
                  <a:lnTo>
                    <a:pt x="218" y="25"/>
                  </a:lnTo>
                  <a:lnTo>
                    <a:pt x="241" y="30"/>
                  </a:lnTo>
                  <a:lnTo>
                    <a:pt x="231" y="85"/>
                  </a:lnTo>
                  <a:lnTo>
                    <a:pt x="244" y="76"/>
                  </a:lnTo>
                  <a:lnTo>
                    <a:pt x="253" y="94"/>
                  </a:lnTo>
                  <a:lnTo>
                    <a:pt x="244" y="103"/>
                  </a:lnTo>
                  <a:lnTo>
                    <a:pt x="231" y="95"/>
                  </a:lnTo>
                  <a:lnTo>
                    <a:pt x="214" y="155"/>
                  </a:lnTo>
                  <a:lnTo>
                    <a:pt x="188" y="159"/>
                  </a:lnTo>
                  <a:lnTo>
                    <a:pt x="173" y="192"/>
                  </a:lnTo>
                  <a:lnTo>
                    <a:pt x="168" y="208"/>
                  </a:lnTo>
                  <a:lnTo>
                    <a:pt x="168" y="238"/>
                  </a:lnTo>
                  <a:lnTo>
                    <a:pt x="156" y="243"/>
                  </a:lnTo>
                  <a:lnTo>
                    <a:pt x="151" y="268"/>
                  </a:lnTo>
                  <a:lnTo>
                    <a:pt x="133" y="285"/>
                  </a:lnTo>
                  <a:lnTo>
                    <a:pt x="91" y="263"/>
                  </a:lnTo>
                  <a:lnTo>
                    <a:pt x="90" y="251"/>
                  </a:lnTo>
                  <a:lnTo>
                    <a:pt x="65" y="256"/>
                  </a:lnTo>
                  <a:lnTo>
                    <a:pt x="25" y="256"/>
                  </a:lnTo>
                  <a:lnTo>
                    <a:pt x="7" y="247"/>
                  </a:lnTo>
                  <a:lnTo>
                    <a:pt x="0" y="230"/>
                  </a:lnTo>
                  <a:lnTo>
                    <a:pt x="10" y="221"/>
                  </a:lnTo>
                  <a:lnTo>
                    <a:pt x="11" y="207"/>
                  </a:lnTo>
                  <a:lnTo>
                    <a:pt x="50" y="201"/>
                  </a:lnTo>
                  <a:lnTo>
                    <a:pt x="69" y="174"/>
                  </a:lnTo>
                  <a:lnTo>
                    <a:pt x="54" y="155"/>
                  </a:lnTo>
                  <a:lnTo>
                    <a:pt x="74" y="148"/>
                  </a:lnTo>
                  <a:lnTo>
                    <a:pt x="112" y="163"/>
                  </a:lnTo>
                  <a:lnTo>
                    <a:pt x="116" y="135"/>
                  </a:lnTo>
                  <a:lnTo>
                    <a:pt x="101" y="120"/>
                  </a:lnTo>
                  <a:lnTo>
                    <a:pt x="134" y="114"/>
                  </a:lnTo>
                  <a:lnTo>
                    <a:pt x="129" y="83"/>
                  </a:lnTo>
                  <a:lnTo>
                    <a:pt x="129" y="55"/>
                  </a:lnTo>
                  <a:lnTo>
                    <a:pt x="142" y="59"/>
                  </a:lnTo>
                  <a:lnTo>
                    <a:pt x="151" y="35"/>
                  </a:lnTo>
                  <a:lnTo>
                    <a:pt x="150" y="18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3" name="Nybro"/>
            <p:cNvSpPr>
              <a:spLocks/>
            </p:cNvSpPr>
            <p:nvPr/>
          </p:nvSpPr>
          <p:spPr bwMode="auto">
            <a:xfrm>
              <a:off x="104398" y="1098212"/>
              <a:ext cx="420931" cy="502376"/>
            </a:xfrm>
            <a:custGeom>
              <a:avLst/>
              <a:gdLst>
                <a:gd name="T0" fmla="*/ 124 w 249"/>
                <a:gd name="T1" fmla="*/ 0 h 302"/>
                <a:gd name="T2" fmla="*/ 145 w 249"/>
                <a:gd name="T3" fmla="*/ 3 h 302"/>
                <a:gd name="T4" fmla="*/ 158 w 249"/>
                <a:gd name="T5" fmla="*/ 17 h 302"/>
                <a:gd name="T6" fmla="*/ 190 w 249"/>
                <a:gd name="T7" fmla="*/ 66 h 302"/>
                <a:gd name="T8" fmla="*/ 199 w 249"/>
                <a:gd name="T9" fmla="*/ 58 h 302"/>
                <a:gd name="T10" fmla="*/ 236 w 249"/>
                <a:gd name="T11" fmla="*/ 65 h 302"/>
                <a:gd name="T12" fmla="*/ 249 w 249"/>
                <a:gd name="T13" fmla="*/ 95 h 302"/>
                <a:gd name="T14" fmla="*/ 228 w 249"/>
                <a:gd name="T15" fmla="*/ 113 h 302"/>
                <a:gd name="T16" fmla="*/ 229 w 249"/>
                <a:gd name="T17" fmla="*/ 130 h 302"/>
                <a:gd name="T18" fmla="*/ 220 w 249"/>
                <a:gd name="T19" fmla="*/ 154 h 302"/>
                <a:gd name="T20" fmla="*/ 207 w 249"/>
                <a:gd name="T21" fmla="*/ 150 h 302"/>
                <a:gd name="T22" fmla="*/ 207 w 249"/>
                <a:gd name="T23" fmla="*/ 178 h 302"/>
                <a:gd name="T24" fmla="*/ 212 w 249"/>
                <a:gd name="T25" fmla="*/ 209 h 302"/>
                <a:gd name="T26" fmla="*/ 179 w 249"/>
                <a:gd name="T27" fmla="*/ 215 h 302"/>
                <a:gd name="T28" fmla="*/ 194 w 249"/>
                <a:gd name="T29" fmla="*/ 230 h 302"/>
                <a:gd name="T30" fmla="*/ 190 w 249"/>
                <a:gd name="T31" fmla="*/ 258 h 302"/>
                <a:gd name="T32" fmla="*/ 152 w 249"/>
                <a:gd name="T33" fmla="*/ 243 h 302"/>
                <a:gd name="T34" fmla="*/ 132 w 249"/>
                <a:gd name="T35" fmla="*/ 250 h 302"/>
                <a:gd name="T36" fmla="*/ 147 w 249"/>
                <a:gd name="T37" fmla="*/ 269 h 302"/>
                <a:gd name="T38" fmla="*/ 128 w 249"/>
                <a:gd name="T39" fmla="*/ 296 h 302"/>
                <a:gd name="T40" fmla="*/ 89 w 249"/>
                <a:gd name="T41" fmla="*/ 302 h 302"/>
                <a:gd name="T42" fmla="*/ 56 w 249"/>
                <a:gd name="T43" fmla="*/ 287 h 302"/>
                <a:gd name="T44" fmla="*/ 55 w 249"/>
                <a:gd name="T45" fmla="*/ 260 h 302"/>
                <a:gd name="T46" fmla="*/ 40 w 249"/>
                <a:gd name="T47" fmla="*/ 256 h 302"/>
                <a:gd name="T48" fmla="*/ 40 w 249"/>
                <a:gd name="T49" fmla="*/ 239 h 302"/>
                <a:gd name="T50" fmla="*/ 56 w 249"/>
                <a:gd name="T51" fmla="*/ 228 h 302"/>
                <a:gd name="T52" fmla="*/ 71 w 249"/>
                <a:gd name="T53" fmla="*/ 189 h 302"/>
                <a:gd name="T54" fmla="*/ 61 w 249"/>
                <a:gd name="T55" fmla="*/ 180 h 302"/>
                <a:gd name="T56" fmla="*/ 50 w 249"/>
                <a:gd name="T57" fmla="*/ 180 h 302"/>
                <a:gd name="T58" fmla="*/ 44 w 249"/>
                <a:gd name="T59" fmla="*/ 161 h 302"/>
                <a:gd name="T60" fmla="*/ 14 w 249"/>
                <a:gd name="T61" fmla="*/ 156 h 302"/>
                <a:gd name="T62" fmla="*/ 0 w 249"/>
                <a:gd name="T63" fmla="*/ 118 h 302"/>
                <a:gd name="T64" fmla="*/ 1 w 249"/>
                <a:gd name="T65" fmla="*/ 105 h 302"/>
                <a:gd name="T66" fmla="*/ 14 w 249"/>
                <a:gd name="T67" fmla="*/ 100 h 302"/>
                <a:gd name="T68" fmla="*/ 48 w 249"/>
                <a:gd name="T69" fmla="*/ 110 h 302"/>
                <a:gd name="T70" fmla="*/ 63 w 249"/>
                <a:gd name="T71" fmla="*/ 106 h 302"/>
                <a:gd name="T72" fmla="*/ 101 w 249"/>
                <a:gd name="T73" fmla="*/ 105 h 302"/>
                <a:gd name="T74" fmla="*/ 114 w 249"/>
                <a:gd name="T75" fmla="*/ 71 h 302"/>
                <a:gd name="T76" fmla="*/ 101 w 249"/>
                <a:gd name="T77" fmla="*/ 41 h 302"/>
                <a:gd name="T78" fmla="*/ 78 w 249"/>
                <a:gd name="T79" fmla="*/ 12 h 302"/>
                <a:gd name="T80" fmla="*/ 124 w 249"/>
                <a:gd name="T8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9" h="302">
                  <a:moveTo>
                    <a:pt x="124" y="0"/>
                  </a:moveTo>
                  <a:lnTo>
                    <a:pt x="145" y="3"/>
                  </a:lnTo>
                  <a:lnTo>
                    <a:pt x="158" y="17"/>
                  </a:lnTo>
                  <a:lnTo>
                    <a:pt x="190" y="66"/>
                  </a:lnTo>
                  <a:lnTo>
                    <a:pt x="199" y="58"/>
                  </a:lnTo>
                  <a:lnTo>
                    <a:pt x="236" y="65"/>
                  </a:lnTo>
                  <a:lnTo>
                    <a:pt x="249" y="95"/>
                  </a:lnTo>
                  <a:lnTo>
                    <a:pt x="228" y="113"/>
                  </a:lnTo>
                  <a:lnTo>
                    <a:pt x="229" y="130"/>
                  </a:lnTo>
                  <a:lnTo>
                    <a:pt x="220" y="154"/>
                  </a:lnTo>
                  <a:lnTo>
                    <a:pt x="207" y="150"/>
                  </a:lnTo>
                  <a:lnTo>
                    <a:pt x="207" y="178"/>
                  </a:lnTo>
                  <a:lnTo>
                    <a:pt x="212" y="209"/>
                  </a:lnTo>
                  <a:lnTo>
                    <a:pt x="179" y="215"/>
                  </a:lnTo>
                  <a:lnTo>
                    <a:pt x="194" y="230"/>
                  </a:lnTo>
                  <a:lnTo>
                    <a:pt x="190" y="258"/>
                  </a:lnTo>
                  <a:lnTo>
                    <a:pt x="152" y="243"/>
                  </a:lnTo>
                  <a:lnTo>
                    <a:pt x="132" y="250"/>
                  </a:lnTo>
                  <a:lnTo>
                    <a:pt x="147" y="269"/>
                  </a:lnTo>
                  <a:lnTo>
                    <a:pt x="128" y="296"/>
                  </a:lnTo>
                  <a:lnTo>
                    <a:pt x="89" y="302"/>
                  </a:lnTo>
                  <a:lnTo>
                    <a:pt x="56" y="287"/>
                  </a:lnTo>
                  <a:lnTo>
                    <a:pt x="55" y="260"/>
                  </a:lnTo>
                  <a:lnTo>
                    <a:pt x="40" y="256"/>
                  </a:lnTo>
                  <a:lnTo>
                    <a:pt x="40" y="239"/>
                  </a:lnTo>
                  <a:lnTo>
                    <a:pt x="56" y="228"/>
                  </a:lnTo>
                  <a:lnTo>
                    <a:pt x="71" y="189"/>
                  </a:lnTo>
                  <a:lnTo>
                    <a:pt x="61" y="180"/>
                  </a:lnTo>
                  <a:lnTo>
                    <a:pt x="50" y="180"/>
                  </a:lnTo>
                  <a:lnTo>
                    <a:pt x="44" y="161"/>
                  </a:lnTo>
                  <a:lnTo>
                    <a:pt x="14" y="156"/>
                  </a:lnTo>
                  <a:lnTo>
                    <a:pt x="0" y="118"/>
                  </a:lnTo>
                  <a:lnTo>
                    <a:pt x="1" y="105"/>
                  </a:lnTo>
                  <a:lnTo>
                    <a:pt x="14" y="100"/>
                  </a:lnTo>
                  <a:lnTo>
                    <a:pt x="48" y="110"/>
                  </a:lnTo>
                  <a:lnTo>
                    <a:pt x="63" y="106"/>
                  </a:lnTo>
                  <a:lnTo>
                    <a:pt x="101" y="105"/>
                  </a:lnTo>
                  <a:lnTo>
                    <a:pt x="114" y="71"/>
                  </a:lnTo>
                  <a:lnTo>
                    <a:pt x="101" y="41"/>
                  </a:lnTo>
                  <a:lnTo>
                    <a:pt x="78" y="12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4" name="Torsås"/>
            <p:cNvSpPr>
              <a:spLocks/>
            </p:cNvSpPr>
            <p:nvPr/>
          </p:nvSpPr>
          <p:spPr bwMode="auto">
            <a:xfrm>
              <a:off x="188587" y="1666484"/>
              <a:ext cx="274439" cy="232257"/>
            </a:xfrm>
            <a:custGeom>
              <a:avLst/>
              <a:gdLst>
                <a:gd name="T0" fmla="*/ 35 w 162"/>
                <a:gd name="T1" fmla="*/ 0 h 140"/>
                <a:gd name="T2" fmla="*/ 53 w 162"/>
                <a:gd name="T3" fmla="*/ 9 h 140"/>
                <a:gd name="T4" fmla="*/ 93 w 162"/>
                <a:gd name="T5" fmla="*/ 9 h 140"/>
                <a:gd name="T6" fmla="*/ 118 w 162"/>
                <a:gd name="T7" fmla="*/ 4 h 140"/>
                <a:gd name="T8" fmla="*/ 119 w 162"/>
                <a:gd name="T9" fmla="*/ 16 h 140"/>
                <a:gd name="T10" fmla="*/ 161 w 162"/>
                <a:gd name="T11" fmla="*/ 38 h 140"/>
                <a:gd name="T12" fmla="*/ 162 w 162"/>
                <a:gd name="T13" fmla="*/ 41 h 140"/>
                <a:gd name="T14" fmla="*/ 137 w 162"/>
                <a:gd name="T15" fmla="*/ 127 h 140"/>
                <a:gd name="T16" fmla="*/ 116 w 162"/>
                <a:gd name="T17" fmla="*/ 140 h 140"/>
                <a:gd name="T18" fmla="*/ 102 w 162"/>
                <a:gd name="T19" fmla="*/ 131 h 140"/>
                <a:gd name="T20" fmla="*/ 69 w 162"/>
                <a:gd name="T21" fmla="*/ 132 h 140"/>
                <a:gd name="T22" fmla="*/ 47 w 162"/>
                <a:gd name="T23" fmla="*/ 121 h 140"/>
                <a:gd name="T24" fmla="*/ 26 w 162"/>
                <a:gd name="T25" fmla="*/ 77 h 140"/>
                <a:gd name="T26" fmla="*/ 7 w 162"/>
                <a:gd name="T27" fmla="*/ 72 h 140"/>
                <a:gd name="T28" fmla="*/ 0 w 162"/>
                <a:gd name="T29" fmla="*/ 56 h 140"/>
                <a:gd name="T30" fmla="*/ 18 w 162"/>
                <a:gd name="T31" fmla="*/ 38 h 140"/>
                <a:gd name="T32" fmla="*/ 15 w 162"/>
                <a:gd name="T33" fmla="*/ 16 h 140"/>
                <a:gd name="T34" fmla="*/ 35 w 162"/>
                <a:gd name="T3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2" h="140">
                  <a:moveTo>
                    <a:pt x="35" y="0"/>
                  </a:moveTo>
                  <a:lnTo>
                    <a:pt x="53" y="9"/>
                  </a:lnTo>
                  <a:lnTo>
                    <a:pt x="93" y="9"/>
                  </a:lnTo>
                  <a:lnTo>
                    <a:pt x="118" y="4"/>
                  </a:lnTo>
                  <a:lnTo>
                    <a:pt x="119" y="16"/>
                  </a:lnTo>
                  <a:lnTo>
                    <a:pt x="161" y="38"/>
                  </a:lnTo>
                  <a:lnTo>
                    <a:pt x="162" y="41"/>
                  </a:lnTo>
                  <a:lnTo>
                    <a:pt x="137" y="127"/>
                  </a:lnTo>
                  <a:lnTo>
                    <a:pt x="116" y="140"/>
                  </a:lnTo>
                  <a:lnTo>
                    <a:pt x="102" y="131"/>
                  </a:lnTo>
                  <a:lnTo>
                    <a:pt x="69" y="132"/>
                  </a:lnTo>
                  <a:lnTo>
                    <a:pt x="47" y="121"/>
                  </a:lnTo>
                  <a:lnTo>
                    <a:pt x="26" y="77"/>
                  </a:lnTo>
                  <a:lnTo>
                    <a:pt x="7" y="72"/>
                  </a:lnTo>
                  <a:lnTo>
                    <a:pt x="0" y="56"/>
                  </a:lnTo>
                  <a:lnTo>
                    <a:pt x="18" y="38"/>
                  </a:lnTo>
                  <a:lnTo>
                    <a:pt x="15" y="16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5" name="Emmaboda"/>
            <p:cNvSpPr>
              <a:spLocks/>
            </p:cNvSpPr>
            <p:nvPr/>
          </p:nvSpPr>
          <p:spPr bwMode="auto">
            <a:xfrm>
              <a:off x="0" y="1356826"/>
              <a:ext cx="254258" cy="401912"/>
            </a:xfrm>
            <a:custGeom>
              <a:avLst/>
              <a:gdLst>
                <a:gd name="T0" fmla="*/ 76 w 151"/>
                <a:gd name="T1" fmla="*/ 0 h 242"/>
                <a:gd name="T2" fmla="*/ 106 w 151"/>
                <a:gd name="T3" fmla="*/ 5 h 242"/>
                <a:gd name="T4" fmla="*/ 112 w 151"/>
                <a:gd name="T5" fmla="*/ 24 h 242"/>
                <a:gd name="T6" fmla="*/ 123 w 151"/>
                <a:gd name="T7" fmla="*/ 24 h 242"/>
                <a:gd name="T8" fmla="*/ 133 w 151"/>
                <a:gd name="T9" fmla="*/ 33 h 242"/>
                <a:gd name="T10" fmla="*/ 118 w 151"/>
                <a:gd name="T11" fmla="*/ 72 h 242"/>
                <a:gd name="T12" fmla="*/ 102 w 151"/>
                <a:gd name="T13" fmla="*/ 83 h 242"/>
                <a:gd name="T14" fmla="*/ 102 w 151"/>
                <a:gd name="T15" fmla="*/ 100 h 242"/>
                <a:gd name="T16" fmla="*/ 117 w 151"/>
                <a:gd name="T17" fmla="*/ 104 h 242"/>
                <a:gd name="T18" fmla="*/ 118 w 151"/>
                <a:gd name="T19" fmla="*/ 131 h 242"/>
                <a:gd name="T20" fmla="*/ 151 w 151"/>
                <a:gd name="T21" fmla="*/ 146 h 242"/>
                <a:gd name="T22" fmla="*/ 150 w 151"/>
                <a:gd name="T23" fmla="*/ 160 h 242"/>
                <a:gd name="T24" fmla="*/ 140 w 151"/>
                <a:gd name="T25" fmla="*/ 169 h 242"/>
                <a:gd name="T26" fmla="*/ 147 w 151"/>
                <a:gd name="T27" fmla="*/ 186 h 242"/>
                <a:gd name="T28" fmla="*/ 127 w 151"/>
                <a:gd name="T29" fmla="*/ 202 h 242"/>
                <a:gd name="T30" fmla="*/ 130 w 151"/>
                <a:gd name="T31" fmla="*/ 224 h 242"/>
                <a:gd name="T32" fmla="*/ 112 w 151"/>
                <a:gd name="T33" fmla="*/ 242 h 242"/>
                <a:gd name="T34" fmla="*/ 105 w 151"/>
                <a:gd name="T35" fmla="*/ 227 h 242"/>
                <a:gd name="T36" fmla="*/ 89 w 151"/>
                <a:gd name="T37" fmla="*/ 227 h 242"/>
                <a:gd name="T38" fmla="*/ 80 w 151"/>
                <a:gd name="T39" fmla="*/ 210 h 242"/>
                <a:gd name="T40" fmla="*/ 57 w 151"/>
                <a:gd name="T41" fmla="*/ 199 h 242"/>
                <a:gd name="T42" fmla="*/ 50 w 151"/>
                <a:gd name="T43" fmla="*/ 218 h 242"/>
                <a:gd name="T44" fmla="*/ 21 w 151"/>
                <a:gd name="T45" fmla="*/ 208 h 242"/>
                <a:gd name="T46" fmla="*/ 0 w 151"/>
                <a:gd name="T47" fmla="*/ 215 h 242"/>
                <a:gd name="T48" fmla="*/ 3 w 151"/>
                <a:gd name="T49" fmla="*/ 180 h 242"/>
                <a:gd name="T50" fmla="*/ 12 w 151"/>
                <a:gd name="T51" fmla="*/ 172 h 242"/>
                <a:gd name="T52" fmla="*/ 9 w 151"/>
                <a:gd name="T53" fmla="*/ 143 h 242"/>
                <a:gd name="T54" fmla="*/ 29 w 151"/>
                <a:gd name="T55" fmla="*/ 117 h 242"/>
                <a:gd name="T56" fmla="*/ 25 w 151"/>
                <a:gd name="T57" fmla="*/ 101 h 242"/>
                <a:gd name="T58" fmla="*/ 29 w 151"/>
                <a:gd name="T59" fmla="*/ 76 h 242"/>
                <a:gd name="T60" fmla="*/ 9 w 151"/>
                <a:gd name="T61" fmla="*/ 37 h 242"/>
                <a:gd name="T62" fmla="*/ 36 w 151"/>
                <a:gd name="T63" fmla="*/ 25 h 242"/>
                <a:gd name="T64" fmla="*/ 71 w 151"/>
                <a:gd name="T65" fmla="*/ 20 h 242"/>
                <a:gd name="T66" fmla="*/ 76 w 151"/>
                <a:gd name="T67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1" h="242">
                  <a:moveTo>
                    <a:pt x="76" y="0"/>
                  </a:moveTo>
                  <a:lnTo>
                    <a:pt x="106" y="5"/>
                  </a:lnTo>
                  <a:lnTo>
                    <a:pt x="112" y="24"/>
                  </a:lnTo>
                  <a:lnTo>
                    <a:pt x="123" y="24"/>
                  </a:lnTo>
                  <a:lnTo>
                    <a:pt x="133" y="33"/>
                  </a:lnTo>
                  <a:lnTo>
                    <a:pt x="118" y="72"/>
                  </a:lnTo>
                  <a:lnTo>
                    <a:pt x="102" y="83"/>
                  </a:lnTo>
                  <a:lnTo>
                    <a:pt x="102" y="100"/>
                  </a:lnTo>
                  <a:lnTo>
                    <a:pt x="117" y="104"/>
                  </a:lnTo>
                  <a:lnTo>
                    <a:pt x="118" y="131"/>
                  </a:lnTo>
                  <a:lnTo>
                    <a:pt x="151" y="146"/>
                  </a:lnTo>
                  <a:lnTo>
                    <a:pt x="150" y="160"/>
                  </a:lnTo>
                  <a:lnTo>
                    <a:pt x="140" y="169"/>
                  </a:lnTo>
                  <a:lnTo>
                    <a:pt x="147" y="186"/>
                  </a:lnTo>
                  <a:lnTo>
                    <a:pt x="127" y="202"/>
                  </a:lnTo>
                  <a:lnTo>
                    <a:pt x="130" y="224"/>
                  </a:lnTo>
                  <a:lnTo>
                    <a:pt x="112" y="242"/>
                  </a:lnTo>
                  <a:lnTo>
                    <a:pt x="105" y="227"/>
                  </a:lnTo>
                  <a:lnTo>
                    <a:pt x="89" y="227"/>
                  </a:lnTo>
                  <a:lnTo>
                    <a:pt x="80" y="210"/>
                  </a:lnTo>
                  <a:lnTo>
                    <a:pt x="57" y="199"/>
                  </a:lnTo>
                  <a:lnTo>
                    <a:pt x="50" y="218"/>
                  </a:lnTo>
                  <a:lnTo>
                    <a:pt x="21" y="208"/>
                  </a:lnTo>
                  <a:lnTo>
                    <a:pt x="0" y="215"/>
                  </a:lnTo>
                  <a:lnTo>
                    <a:pt x="3" y="180"/>
                  </a:lnTo>
                  <a:lnTo>
                    <a:pt x="12" y="172"/>
                  </a:lnTo>
                  <a:lnTo>
                    <a:pt x="9" y="143"/>
                  </a:lnTo>
                  <a:lnTo>
                    <a:pt x="29" y="117"/>
                  </a:lnTo>
                  <a:lnTo>
                    <a:pt x="25" y="101"/>
                  </a:lnTo>
                  <a:lnTo>
                    <a:pt x="29" y="76"/>
                  </a:lnTo>
                  <a:lnTo>
                    <a:pt x="9" y="37"/>
                  </a:lnTo>
                  <a:lnTo>
                    <a:pt x="36" y="25"/>
                  </a:lnTo>
                  <a:lnTo>
                    <a:pt x="71" y="2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6" name="Västervik"/>
            <p:cNvSpPr>
              <a:spLocks/>
            </p:cNvSpPr>
            <p:nvPr/>
          </p:nvSpPr>
          <p:spPr bwMode="auto">
            <a:xfrm>
              <a:off x="374685" y="0"/>
              <a:ext cx="448026" cy="655945"/>
            </a:xfrm>
            <a:custGeom>
              <a:avLst/>
              <a:gdLst>
                <a:gd name="T0" fmla="*/ 90 w 265"/>
                <a:gd name="T1" fmla="*/ 0 h 393"/>
                <a:gd name="T2" fmla="*/ 103 w 265"/>
                <a:gd name="T3" fmla="*/ 13 h 393"/>
                <a:gd name="T4" fmla="*/ 130 w 265"/>
                <a:gd name="T5" fmla="*/ 3 h 393"/>
                <a:gd name="T6" fmla="*/ 162 w 265"/>
                <a:gd name="T7" fmla="*/ 42 h 393"/>
                <a:gd name="T8" fmla="*/ 174 w 265"/>
                <a:gd name="T9" fmla="*/ 25 h 393"/>
                <a:gd name="T10" fmla="*/ 194 w 265"/>
                <a:gd name="T11" fmla="*/ 36 h 393"/>
                <a:gd name="T12" fmla="*/ 212 w 265"/>
                <a:gd name="T13" fmla="*/ 103 h 393"/>
                <a:gd name="T14" fmla="*/ 238 w 265"/>
                <a:gd name="T15" fmla="*/ 106 h 393"/>
                <a:gd name="T16" fmla="*/ 257 w 265"/>
                <a:gd name="T17" fmla="*/ 93 h 393"/>
                <a:gd name="T18" fmla="*/ 265 w 265"/>
                <a:gd name="T19" fmla="*/ 143 h 393"/>
                <a:gd name="T20" fmla="*/ 257 w 265"/>
                <a:gd name="T21" fmla="*/ 181 h 393"/>
                <a:gd name="T22" fmla="*/ 237 w 265"/>
                <a:gd name="T23" fmla="*/ 165 h 393"/>
                <a:gd name="T24" fmla="*/ 204 w 265"/>
                <a:gd name="T25" fmla="*/ 159 h 393"/>
                <a:gd name="T26" fmla="*/ 185 w 265"/>
                <a:gd name="T27" fmla="*/ 189 h 393"/>
                <a:gd name="T28" fmla="*/ 215 w 265"/>
                <a:gd name="T29" fmla="*/ 233 h 393"/>
                <a:gd name="T30" fmla="*/ 240 w 265"/>
                <a:gd name="T31" fmla="*/ 249 h 393"/>
                <a:gd name="T32" fmla="*/ 241 w 265"/>
                <a:gd name="T33" fmla="*/ 278 h 393"/>
                <a:gd name="T34" fmla="*/ 220 w 265"/>
                <a:gd name="T35" fmla="*/ 290 h 393"/>
                <a:gd name="T36" fmla="*/ 211 w 265"/>
                <a:gd name="T37" fmla="*/ 312 h 393"/>
                <a:gd name="T38" fmla="*/ 225 w 265"/>
                <a:gd name="T39" fmla="*/ 330 h 393"/>
                <a:gd name="T40" fmla="*/ 244 w 265"/>
                <a:gd name="T41" fmla="*/ 320 h 393"/>
                <a:gd name="T42" fmla="*/ 248 w 265"/>
                <a:gd name="T43" fmla="*/ 340 h 393"/>
                <a:gd name="T44" fmla="*/ 233 w 265"/>
                <a:gd name="T45" fmla="*/ 354 h 393"/>
                <a:gd name="T46" fmla="*/ 204 w 265"/>
                <a:gd name="T47" fmla="*/ 354 h 393"/>
                <a:gd name="T48" fmla="*/ 177 w 265"/>
                <a:gd name="T49" fmla="*/ 350 h 393"/>
                <a:gd name="T50" fmla="*/ 164 w 265"/>
                <a:gd name="T51" fmla="*/ 378 h 393"/>
                <a:gd name="T52" fmla="*/ 162 w 265"/>
                <a:gd name="T53" fmla="*/ 391 h 393"/>
                <a:gd name="T54" fmla="*/ 122 w 265"/>
                <a:gd name="T55" fmla="*/ 393 h 393"/>
                <a:gd name="T56" fmla="*/ 106 w 265"/>
                <a:gd name="T57" fmla="*/ 387 h 393"/>
                <a:gd name="T58" fmla="*/ 79 w 265"/>
                <a:gd name="T59" fmla="*/ 343 h 393"/>
                <a:gd name="T60" fmla="*/ 84 w 265"/>
                <a:gd name="T61" fmla="*/ 333 h 393"/>
                <a:gd name="T62" fmla="*/ 75 w 265"/>
                <a:gd name="T63" fmla="*/ 323 h 393"/>
                <a:gd name="T64" fmla="*/ 58 w 265"/>
                <a:gd name="T65" fmla="*/ 329 h 393"/>
                <a:gd name="T66" fmla="*/ 43 w 265"/>
                <a:gd name="T67" fmla="*/ 313 h 393"/>
                <a:gd name="T68" fmla="*/ 47 w 265"/>
                <a:gd name="T69" fmla="*/ 290 h 393"/>
                <a:gd name="T70" fmla="*/ 60 w 265"/>
                <a:gd name="T71" fmla="*/ 281 h 393"/>
                <a:gd name="T72" fmla="*/ 50 w 265"/>
                <a:gd name="T73" fmla="*/ 247 h 393"/>
                <a:gd name="T74" fmla="*/ 44 w 265"/>
                <a:gd name="T75" fmla="*/ 198 h 393"/>
                <a:gd name="T76" fmla="*/ 27 w 265"/>
                <a:gd name="T77" fmla="*/ 180 h 393"/>
                <a:gd name="T78" fmla="*/ 14 w 265"/>
                <a:gd name="T79" fmla="*/ 126 h 393"/>
                <a:gd name="T80" fmla="*/ 27 w 265"/>
                <a:gd name="T81" fmla="*/ 114 h 393"/>
                <a:gd name="T82" fmla="*/ 0 w 265"/>
                <a:gd name="T83" fmla="*/ 75 h 393"/>
                <a:gd name="T84" fmla="*/ 7 w 265"/>
                <a:gd name="T85" fmla="*/ 44 h 393"/>
                <a:gd name="T86" fmla="*/ 35 w 265"/>
                <a:gd name="T87" fmla="*/ 44 h 393"/>
                <a:gd name="T88" fmla="*/ 46 w 265"/>
                <a:gd name="T89" fmla="*/ 57 h 393"/>
                <a:gd name="T90" fmla="*/ 64 w 265"/>
                <a:gd name="T91" fmla="*/ 54 h 393"/>
                <a:gd name="T92" fmla="*/ 58 w 265"/>
                <a:gd name="T93" fmla="*/ 31 h 393"/>
                <a:gd name="T94" fmla="*/ 90 w 265"/>
                <a:gd name="T95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5" h="393">
                  <a:moveTo>
                    <a:pt x="90" y="0"/>
                  </a:moveTo>
                  <a:lnTo>
                    <a:pt x="103" y="13"/>
                  </a:lnTo>
                  <a:lnTo>
                    <a:pt x="130" y="3"/>
                  </a:lnTo>
                  <a:lnTo>
                    <a:pt x="162" y="42"/>
                  </a:lnTo>
                  <a:lnTo>
                    <a:pt x="174" y="25"/>
                  </a:lnTo>
                  <a:lnTo>
                    <a:pt x="194" y="36"/>
                  </a:lnTo>
                  <a:lnTo>
                    <a:pt x="212" y="103"/>
                  </a:lnTo>
                  <a:lnTo>
                    <a:pt x="238" y="106"/>
                  </a:lnTo>
                  <a:lnTo>
                    <a:pt x="257" y="93"/>
                  </a:lnTo>
                  <a:lnTo>
                    <a:pt x="265" y="143"/>
                  </a:lnTo>
                  <a:lnTo>
                    <a:pt x="257" y="181"/>
                  </a:lnTo>
                  <a:lnTo>
                    <a:pt x="237" y="165"/>
                  </a:lnTo>
                  <a:lnTo>
                    <a:pt x="204" y="159"/>
                  </a:lnTo>
                  <a:lnTo>
                    <a:pt x="185" y="189"/>
                  </a:lnTo>
                  <a:lnTo>
                    <a:pt x="215" y="233"/>
                  </a:lnTo>
                  <a:lnTo>
                    <a:pt x="240" y="249"/>
                  </a:lnTo>
                  <a:lnTo>
                    <a:pt x="241" y="278"/>
                  </a:lnTo>
                  <a:lnTo>
                    <a:pt x="220" y="290"/>
                  </a:lnTo>
                  <a:lnTo>
                    <a:pt x="211" y="312"/>
                  </a:lnTo>
                  <a:lnTo>
                    <a:pt x="225" y="330"/>
                  </a:lnTo>
                  <a:lnTo>
                    <a:pt x="244" y="320"/>
                  </a:lnTo>
                  <a:lnTo>
                    <a:pt x="248" y="340"/>
                  </a:lnTo>
                  <a:lnTo>
                    <a:pt x="233" y="354"/>
                  </a:lnTo>
                  <a:lnTo>
                    <a:pt x="204" y="354"/>
                  </a:lnTo>
                  <a:lnTo>
                    <a:pt x="177" y="350"/>
                  </a:lnTo>
                  <a:lnTo>
                    <a:pt x="164" y="378"/>
                  </a:lnTo>
                  <a:lnTo>
                    <a:pt x="162" y="391"/>
                  </a:lnTo>
                  <a:lnTo>
                    <a:pt x="122" y="393"/>
                  </a:lnTo>
                  <a:lnTo>
                    <a:pt x="106" y="387"/>
                  </a:lnTo>
                  <a:lnTo>
                    <a:pt x="79" y="343"/>
                  </a:lnTo>
                  <a:lnTo>
                    <a:pt x="84" y="333"/>
                  </a:lnTo>
                  <a:lnTo>
                    <a:pt x="75" y="323"/>
                  </a:lnTo>
                  <a:lnTo>
                    <a:pt x="58" y="329"/>
                  </a:lnTo>
                  <a:lnTo>
                    <a:pt x="43" y="313"/>
                  </a:lnTo>
                  <a:lnTo>
                    <a:pt x="47" y="290"/>
                  </a:lnTo>
                  <a:lnTo>
                    <a:pt x="60" y="281"/>
                  </a:lnTo>
                  <a:lnTo>
                    <a:pt x="50" y="247"/>
                  </a:lnTo>
                  <a:lnTo>
                    <a:pt x="44" y="198"/>
                  </a:lnTo>
                  <a:lnTo>
                    <a:pt x="27" y="180"/>
                  </a:lnTo>
                  <a:lnTo>
                    <a:pt x="14" y="126"/>
                  </a:lnTo>
                  <a:lnTo>
                    <a:pt x="27" y="114"/>
                  </a:lnTo>
                  <a:lnTo>
                    <a:pt x="0" y="75"/>
                  </a:lnTo>
                  <a:lnTo>
                    <a:pt x="7" y="44"/>
                  </a:lnTo>
                  <a:lnTo>
                    <a:pt x="35" y="44"/>
                  </a:lnTo>
                  <a:lnTo>
                    <a:pt x="46" y="57"/>
                  </a:lnTo>
                  <a:lnTo>
                    <a:pt x="64" y="54"/>
                  </a:lnTo>
                  <a:lnTo>
                    <a:pt x="58" y="31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</p:grpSp>
      <p:grpSp>
        <p:nvGrpSpPr>
          <p:cNvPr id="77" name="Group 7"/>
          <p:cNvGrpSpPr/>
          <p:nvPr/>
        </p:nvGrpSpPr>
        <p:grpSpPr>
          <a:xfrm>
            <a:off x="1344304" y="1663358"/>
            <a:ext cx="2163707" cy="4069867"/>
            <a:chOff x="-143491" y="0"/>
            <a:chExt cx="2967164" cy="5600098"/>
          </a:xfrm>
          <a:noFill/>
        </p:grpSpPr>
        <p:sp>
          <p:nvSpPr>
            <p:cNvPr id="78" name="TextBox 21"/>
            <p:cNvSpPr txBox="1"/>
            <p:nvPr/>
          </p:nvSpPr>
          <p:spPr>
            <a:xfrm>
              <a:off x="1063303" y="0"/>
              <a:ext cx="1086332" cy="33337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Västervik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9" name="TextBox 22"/>
            <p:cNvSpPr txBox="1"/>
            <p:nvPr/>
          </p:nvSpPr>
          <p:spPr>
            <a:xfrm>
              <a:off x="19257" y="696455"/>
              <a:ext cx="1169800" cy="33337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Vimmerby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0" name="TextBox 23"/>
            <p:cNvSpPr txBox="1"/>
            <p:nvPr/>
          </p:nvSpPr>
          <p:spPr>
            <a:xfrm>
              <a:off x="-143491" y="1830597"/>
              <a:ext cx="1122175" cy="33337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Hultsfred</a:t>
              </a:r>
            </a:p>
          </p:txBody>
        </p:sp>
        <p:sp>
          <p:nvSpPr>
            <p:cNvPr id="81" name="TextBox 25"/>
            <p:cNvSpPr txBox="1"/>
            <p:nvPr/>
          </p:nvSpPr>
          <p:spPr>
            <a:xfrm>
              <a:off x="842075" y="1673164"/>
              <a:ext cx="1461873" cy="609601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Oskarshamn</a:t>
              </a:r>
            </a:p>
          </p:txBody>
        </p:sp>
        <p:sp>
          <p:nvSpPr>
            <p:cNvPr id="82" name="TextBox 26"/>
            <p:cNvSpPr txBox="1"/>
            <p:nvPr/>
          </p:nvSpPr>
          <p:spPr>
            <a:xfrm>
              <a:off x="340506" y="2551961"/>
              <a:ext cx="961751" cy="33337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Högsby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3" name="TextBox 27"/>
            <p:cNvSpPr txBox="1"/>
            <p:nvPr/>
          </p:nvSpPr>
          <p:spPr>
            <a:xfrm rot="3406866">
              <a:off x="1007585" y="2848232"/>
              <a:ext cx="1276768" cy="33337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Mönsterås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4" name="TextBox 28"/>
            <p:cNvSpPr txBox="1"/>
            <p:nvPr/>
          </p:nvSpPr>
          <p:spPr>
            <a:xfrm>
              <a:off x="326100" y="3564699"/>
              <a:ext cx="1169800" cy="33337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Nybro</a:t>
              </a:r>
            </a:p>
          </p:txBody>
        </p:sp>
        <p:sp>
          <p:nvSpPr>
            <p:cNvPr id="85" name="TextBox 29"/>
            <p:cNvSpPr txBox="1"/>
            <p:nvPr/>
          </p:nvSpPr>
          <p:spPr>
            <a:xfrm rot="4274361">
              <a:off x="-458416" y="4426101"/>
              <a:ext cx="1169800" cy="33337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Emmaboda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6" name="TextBox 30"/>
            <p:cNvSpPr txBox="1"/>
            <p:nvPr/>
          </p:nvSpPr>
          <p:spPr>
            <a:xfrm>
              <a:off x="1046310" y="3986696"/>
              <a:ext cx="971550" cy="33337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Kalmar</a:t>
              </a:r>
            </a:p>
          </p:txBody>
        </p:sp>
        <p:sp>
          <p:nvSpPr>
            <p:cNvPr id="87" name="TextBox 31"/>
            <p:cNvSpPr txBox="1"/>
            <p:nvPr/>
          </p:nvSpPr>
          <p:spPr>
            <a:xfrm>
              <a:off x="257176" y="5229226"/>
              <a:ext cx="1169800" cy="27622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Torsås</a:t>
              </a:r>
            </a:p>
          </p:txBody>
        </p:sp>
        <p:sp>
          <p:nvSpPr>
            <p:cNvPr id="88" name="TextBox 32"/>
            <p:cNvSpPr txBox="1"/>
            <p:nvPr/>
          </p:nvSpPr>
          <p:spPr>
            <a:xfrm rot="17091920">
              <a:off x="1459836" y="4830574"/>
              <a:ext cx="1205673" cy="33337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Mörbylånga</a:t>
              </a:r>
            </a:p>
          </p:txBody>
        </p:sp>
        <p:sp>
          <p:nvSpPr>
            <p:cNvPr id="89" name="TextBox 33"/>
            <p:cNvSpPr txBox="1"/>
            <p:nvPr/>
          </p:nvSpPr>
          <p:spPr>
            <a:xfrm rot="17524562">
              <a:off x="2067772" y="3284005"/>
              <a:ext cx="1178427" cy="33337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Borgholm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102" name="Grupp 101"/>
          <p:cNvGrpSpPr/>
          <p:nvPr/>
        </p:nvGrpSpPr>
        <p:grpSpPr>
          <a:xfrm>
            <a:off x="6642000" y="908720"/>
            <a:ext cx="1342800" cy="4608512"/>
            <a:chOff x="6642000" y="908720"/>
            <a:chExt cx="1342800" cy="4608512"/>
          </a:xfrm>
        </p:grpSpPr>
        <p:cxnSp>
          <p:nvCxnSpPr>
            <p:cNvPr id="103" name="Rak koppling 102"/>
            <p:cNvCxnSpPr/>
            <p:nvPr/>
          </p:nvCxnSpPr>
          <p:spPr>
            <a:xfrm>
              <a:off x="66420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Rak koppling 103"/>
            <p:cNvCxnSpPr/>
            <p:nvPr/>
          </p:nvCxnSpPr>
          <p:spPr>
            <a:xfrm>
              <a:off x="79848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upp 104"/>
          <p:cNvGrpSpPr/>
          <p:nvPr/>
        </p:nvGrpSpPr>
        <p:grpSpPr>
          <a:xfrm>
            <a:off x="5059839" y="908720"/>
            <a:ext cx="3909233" cy="4773932"/>
            <a:chOff x="5059839" y="908720"/>
            <a:chExt cx="3909233" cy="4773932"/>
          </a:xfrm>
        </p:grpSpPr>
        <p:cxnSp>
          <p:nvCxnSpPr>
            <p:cNvPr id="106" name="Rak koppling 105"/>
            <p:cNvCxnSpPr/>
            <p:nvPr/>
          </p:nvCxnSpPr>
          <p:spPr>
            <a:xfrm>
              <a:off x="5292080" y="908720"/>
              <a:ext cx="0" cy="460851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ruta 106"/>
            <p:cNvSpPr txBox="1"/>
            <p:nvPr/>
          </p:nvSpPr>
          <p:spPr>
            <a:xfrm>
              <a:off x="5059839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0,00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28" name="textruta 127"/>
            <p:cNvSpPr txBox="1"/>
            <p:nvPr/>
          </p:nvSpPr>
          <p:spPr>
            <a:xfrm>
              <a:off x="6406198" y="5445224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3,00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29" name="textruta 128"/>
            <p:cNvSpPr txBox="1"/>
            <p:nvPr/>
          </p:nvSpPr>
          <p:spPr>
            <a:xfrm>
              <a:off x="7748998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6,00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30" name="textruta 129"/>
            <p:cNvSpPr txBox="1"/>
            <p:nvPr/>
          </p:nvSpPr>
          <p:spPr>
            <a:xfrm>
              <a:off x="8112542" y="5451820"/>
              <a:ext cx="8565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latin typeface="+mj-lt"/>
                </a:rPr>
                <a:t>kr per inv</a:t>
              </a:r>
              <a:endParaRPr lang="sv-SE" sz="900" b="1">
                <a:latin typeface="+mj-lt"/>
              </a:endParaRPr>
            </a:p>
          </p:txBody>
        </p:sp>
      </p:grpSp>
      <p:sp>
        <p:nvSpPr>
          <p:cNvPr id="132" name="Rektangel 131"/>
          <p:cNvSpPr/>
          <p:nvPr/>
        </p:nvSpPr>
        <p:spPr>
          <a:xfrm>
            <a:off x="3849038" y="0"/>
            <a:ext cx="5076163" cy="7498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>
                <a:solidFill>
                  <a:schemeClr val="tx1"/>
                </a:solidFill>
                <a:latin typeface="+mj-lt"/>
              </a:rPr>
              <a:t>Kalmar </a:t>
            </a:r>
            <a:r>
              <a:rPr lang="en-US" sz="2000" b="1" err="1">
                <a:solidFill>
                  <a:schemeClr val="tx1"/>
                </a:solidFill>
                <a:latin typeface="+mj-lt"/>
              </a:rPr>
              <a:t>län</a:t>
            </a:r>
            <a:endParaRPr lang="en-US" sz="2000" b="1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en-US" sz="1600" b="1">
                <a:solidFill>
                  <a:schemeClr val="tx1"/>
                </a:solidFill>
                <a:latin typeface="+mj-lt"/>
              </a:rPr>
              <a:t>Kommunbidrag per </a:t>
            </a:r>
            <a:r>
              <a:rPr lang="en-US" sz="1600" b="1" err="1">
                <a:solidFill>
                  <a:schemeClr val="tx1"/>
                </a:solidFill>
                <a:latin typeface="+mj-lt"/>
              </a:rPr>
              <a:t>invånare</a:t>
            </a:r>
            <a:r>
              <a:rPr lang="en-US" sz="1600" b="1">
                <a:solidFill>
                  <a:schemeClr val="tx1"/>
                </a:solidFill>
                <a:latin typeface="+mj-lt"/>
              </a:rPr>
              <a:t> 2018</a:t>
            </a:r>
            <a:endParaRPr lang="sv-SE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1" name="textruta 150"/>
          <p:cNvSpPr txBox="1"/>
          <p:nvPr/>
        </p:nvSpPr>
        <p:spPr>
          <a:xfrm>
            <a:off x="2809189" y="174176"/>
            <a:ext cx="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latin typeface="+mj-lt"/>
              </a:rPr>
              <a:t>kr</a:t>
            </a:r>
            <a:r>
              <a:rPr lang="en-US" sz="1200">
                <a:latin typeface="+mj-lt"/>
              </a:rPr>
              <a:t> per </a:t>
            </a:r>
            <a:r>
              <a:rPr lang="en-US" sz="1200" err="1">
                <a:latin typeface="+mj-lt"/>
              </a:rPr>
              <a:t>invånare</a:t>
            </a:r>
            <a:r>
              <a:rPr lang="en-US" sz="1200">
                <a:latin typeface="+mj-lt"/>
              </a:rPr>
              <a:t> </a:t>
            </a:r>
            <a:r>
              <a:rPr lang="en-US" sz="1200" err="1">
                <a:latin typeface="+mj-lt"/>
              </a:rPr>
              <a:t>år</a:t>
            </a:r>
            <a:r>
              <a:rPr lang="en-US" sz="1200">
                <a:latin typeface="+mj-lt"/>
              </a:rPr>
              <a:t> 2018</a:t>
            </a:r>
            <a:endParaRPr lang="sv-SE" sz="1200">
              <a:latin typeface="+mj-lt"/>
            </a:endParaRPr>
          </a:p>
        </p:txBody>
      </p:sp>
      <p:grpSp>
        <p:nvGrpSpPr>
          <p:cNvPr id="152" name="Grupp 151"/>
          <p:cNvGrpSpPr/>
          <p:nvPr/>
        </p:nvGrpSpPr>
        <p:grpSpPr>
          <a:xfrm>
            <a:off x="8052471" y="908720"/>
            <a:ext cx="826345" cy="425982"/>
            <a:chOff x="8052471" y="908720"/>
            <a:chExt cx="826345" cy="425982"/>
          </a:xfrm>
        </p:grpSpPr>
        <p:sp>
          <p:nvSpPr>
            <p:cNvPr id="153" name="Rounded Rectangle 15"/>
            <p:cNvSpPr/>
            <p:nvPr/>
          </p:nvSpPr>
          <p:spPr>
            <a:xfrm rot="16200000">
              <a:off x="8236992" y="908720"/>
              <a:ext cx="216000" cy="216000"/>
            </a:xfrm>
            <a:prstGeom prst="roundRect">
              <a:avLst/>
            </a:prstGeom>
            <a:solidFill>
              <a:srgbClr val="DE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54" name="Rounded Rectangle 537"/>
            <p:cNvSpPr/>
            <p:nvPr/>
          </p:nvSpPr>
          <p:spPr>
            <a:xfrm rot="16200000">
              <a:off x="8540973" y="908720"/>
              <a:ext cx="216000" cy="216000"/>
            </a:xfrm>
            <a:prstGeom prst="roundRect">
              <a:avLst/>
            </a:prstGeom>
            <a:solidFill>
              <a:srgbClr val="7B97A7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55" name="textruta 627"/>
            <p:cNvSpPr txBox="1"/>
            <p:nvPr/>
          </p:nvSpPr>
          <p:spPr>
            <a:xfrm>
              <a:off x="8425916" y="1119258"/>
              <a:ext cx="452900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2018</a:t>
              </a:r>
            </a:p>
          </p:txBody>
        </p:sp>
        <p:sp>
          <p:nvSpPr>
            <p:cNvPr id="156" name="textruta 628"/>
            <p:cNvSpPr txBox="1"/>
            <p:nvPr/>
          </p:nvSpPr>
          <p:spPr>
            <a:xfrm>
              <a:off x="8052471" y="1119258"/>
              <a:ext cx="576596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2015</a:t>
              </a:r>
            </a:p>
          </p:txBody>
        </p:sp>
      </p:grpSp>
      <p:grpSp>
        <p:nvGrpSpPr>
          <p:cNvPr id="159" name="Grupp 158"/>
          <p:cNvGrpSpPr/>
          <p:nvPr/>
        </p:nvGrpSpPr>
        <p:grpSpPr>
          <a:xfrm>
            <a:off x="2536720" y="3234105"/>
            <a:ext cx="179246" cy="133233"/>
            <a:chOff x="9953626" y="3228446"/>
            <a:chExt cx="808038" cy="700088"/>
          </a:xfrm>
          <a:solidFill>
            <a:schemeClr val="tx1"/>
          </a:solidFill>
        </p:grpSpPr>
        <p:sp>
          <p:nvSpPr>
            <p:cNvPr id="160" name="Freeform 10"/>
            <p:cNvSpPr>
              <a:spLocks/>
            </p:cNvSpPr>
            <p:nvPr/>
          </p:nvSpPr>
          <p:spPr bwMode="auto">
            <a:xfrm>
              <a:off x="9953626" y="3228446"/>
              <a:ext cx="414338" cy="688975"/>
            </a:xfrm>
            <a:custGeom>
              <a:avLst/>
              <a:gdLst>
                <a:gd name="T0" fmla="*/ 0 w 261"/>
                <a:gd name="T1" fmla="*/ 0 h 434"/>
                <a:gd name="T2" fmla="*/ 252 w 261"/>
                <a:gd name="T3" fmla="*/ 0 h 434"/>
                <a:gd name="T4" fmla="*/ 252 w 261"/>
                <a:gd name="T5" fmla="*/ 66 h 434"/>
                <a:gd name="T6" fmla="*/ 78 w 261"/>
                <a:gd name="T7" fmla="*/ 66 h 434"/>
                <a:gd name="T8" fmla="*/ 78 w 261"/>
                <a:gd name="T9" fmla="*/ 178 h 434"/>
                <a:gd name="T10" fmla="*/ 242 w 261"/>
                <a:gd name="T11" fmla="*/ 178 h 434"/>
                <a:gd name="T12" fmla="*/ 242 w 261"/>
                <a:gd name="T13" fmla="*/ 242 h 434"/>
                <a:gd name="T14" fmla="*/ 78 w 261"/>
                <a:gd name="T15" fmla="*/ 242 h 434"/>
                <a:gd name="T16" fmla="*/ 78 w 261"/>
                <a:gd name="T17" fmla="*/ 370 h 434"/>
                <a:gd name="T18" fmla="*/ 261 w 261"/>
                <a:gd name="T19" fmla="*/ 370 h 434"/>
                <a:gd name="T20" fmla="*/ 261 w 261"/>
                <a:gd name="T21" fmla="*/ 434 h 434"/>
                <a:gd name="T22" fmla="*/ 0 w 261"/>
                <a:gd name="T23" fmla="*/ 434 h 434"/>
                <a:gd name="T24" fmla="*/ 0 w 261"/>
                <a:gd name="T2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1" h="434">
                  <a:moveTo>
                    <a:pt x="0" y="0"/>
                  </a:moveTo>
                  <a:lnTo>
                    <a:pt x="252" y="0"/>
                  </a:lnTo>
                  <a:lnTo>
                    <a:pt x="252" y="66"/>
                  </a:lnTo>
                  <a:lnTo>
                    <a:pt x="78" y="66"/>
                  </a:lnTo>
                  <a:lnTo>
                    <a:pt x="78" y="178"/>
                  </a:lnTo>
                  <a:lnTo>
                    <a:pt x="242" y="178"/>
                  </a:lnTo>
                  <a:lnTo>
                    <a:pt x="242" y="242"/>
                  </a:lnTo>
                  <a:lnTo>
                    <a:pt x="78" y="242"/>
                  </a:lnTo>
                  <a:lnTo>
                    <a:pt x="78" y="370"/>
                  </a:lnTo>
                  <a:lnTo>
                    <a:pt x="261" y="370"/>
                  </a:lnTo>
                  <a:lnTo>
                    <a:pt x="261" y="434"/>
                  </a:lnTo>
                  <a:lnTo>
                    <a:pt x="0" y="43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61" name="Freeform 11"/>
            <p:cNvSpPr>
              <a:spLocks/>
            </p:cNvSpPr>
            <p:nvPr/>
          </p:nvSpPr>
          <p:spPr bwMode="auto">
            <a:xfrm>
              <a:off x="10426701" y="3228446"/>
              <a:ext cx="334963" cy="700088"/>
            </a:xfrm>
            <a:custGeom>
              <a:avLst/>
              <a:gdLst>
                <a:gd name="T0" fmla="*/ 131 w 211"/>
                <a:gd name="T1" fmla="*/ 0 h 441"/>
                <a:gd name="T2" fmla="*/ 211 w 211"/>
                <a:gd name="T3" fmla="*/ 0 h 441"/>
                <a:gd name="T4" fmla="*/ 211 w 211"/>
                <a:gd name="T5" fmla="*/ 281 h 441"/>
                <a:gd name="T6" fmla="*/ 208 w 211"/>
                <a:gd name="T7" fmla="*/ 323 h 441"/>
                <a:gd name="T8" fmla="*/ 201 w 211"/>
                <a:gd name="T9" fmla="*/ 357 h 441"/>
                <a:gd name="T10" fmla="*/ 188 w 211"/>
                <a:gd name="T11" fmla="*/ 384 h 441"/>
                <a:gd name="T12" fmla="*/ 170 w 211"/>
                <a:gd name="T13" fmla="*/ 407 h 441"/>
                <a:gd name="T14" fmla="*/ 151 w 211"/>
                <a:gd name="T15" fmla="*/ 423 h 441"/>
                <a:gd name="T16" fmla="*/ 126 w 211"/>
                <a:gd name="T17" fmla="*/ 434 h 441"/>
                <a:gd name="T18" fmla="*/ 98 w 211"/>
                <a:gd name="T19" fmla="*/ 439 h 441"/>
                <a:gd name="T20" fmla="*/ 66 w 211"/>
                <a:gd name="T21" fmla="*/ 441 h 441"/>
                <a:gd name="T22" fmla="*/ 43 w 211"/>
                <a:gd name="T23" fmla="*/ 441 h 441"/>
                <a:gd name="T24" fmla="*/ 20 w 211"/>
                <a:gd name="T25" fmla="*/ 437 h 441"/>
                <a:gd name="T26" fmla="*/ 0 w 211"/>
                <a:gd name="T27" fmla="*/ 432 h 441"/>
                <a:gd name="T28" fmla="*/ 11 w 211"/>
                <a:gd name="T29" fmla="*/ 368 h 441"/>
                <a:gd name="T30" fmla="*/ 32 w 211"/>
                <a:gd name="T31" fmla="*/ 373 h 441"/>
                <a:gd name="T32" fmla="*/ 59 w 211"/>
                <a:gd name="T33" fmla="*/ 375 h 441"/>
                <a:gd name="T34" fmla="*/ 80 w 211"/>
                <a:gd name="T35" fmla="*/ 373 h 441"/>
                <a:gd name="T36" fmla="*/ 98 w 211"/>
                <a:gd name="T37" fmla="*/ 366 h 441"/>
                <a:gd name="T38" fmla="*/ 112 w 211"/>
                <a:gd name="T39" fmla="*/ 355 h 441"/>
                <a:gd name="T40" fmla="*/ 123 w 211"/>
                <a:gd name="T41" fmla="*/ 338 h 441"/>
                <a:gd name="T42" fmla="*/ 130 w 211"/>
                <a:gd name="T43" fmla="*/ 313 h 441"/>
                <a:gd name="T44" fmla="*/ 131 w 211"/>
                <a:gd name="T45" fmla="*/ 279 h 441"/>
                <a:gd name="T46" fmla="*/ 131 w 211"/>
                <a:gd name="T4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1" h="441">
                  <a:moveTo>
                    <a:pt x="131" y="0"/>
                  </a:moveTo>
                  <a:lnTo>
                    <a:pt x="211" y="0"/>
                  </a:lnTo>
                  <a:lnTo>
                    <a:pt x="211" y="281"/>
                  </a:lnTo>
                  <a:lnTo>
                    <a:pt x="208" y="323"/>
                  </a:lnTo>
                  <a:lnTo>
                    <a:pt x="201" y="357"/>
                  </a:lnTo>
                  <a:lnTo>
                    <a:pt x="188" y="384"/>
                  </a:lnTo>
                  <a:lnTo>
                    <a:pt x="170" y="407"/>
                  </a:lnTo>
                  <a:lnTo>
                    <a:pt x="151" y="423"/>
                  </a:lnTo>
                  <a:lnTo>
                    <a:pt x="126" y="434"/>
                  </a:lnTo>
                  <a:lnTo>
                    <a:pt x="98" y="439"/>
                  </a:lnTo>
                  <a:lnTo>
                    <a:pt x="66" y="441"/>
                  </a:lnTo>
                  <a:lnTo>
                    <a:pt x="43" y="441"/>
                  </a:lnTo>
                  <a:lnTo>
                    <a:pt x="20" y="437"/>
                  </a:lnTo>
                  <a:lnTo>
                    <a:pt x="0" y="432"/>
                  </a:lnTo>
                  <a:lnTo>
                    <a:pt x="11" y="368"/>
                  </a:lnTo>
                  <a:lnTo>
                    <a:pt x="32" y="373"/>
                  </a:lnTo>
                  <a:lnTo>
                    <a:pt x="59" y="375"/>
                  </a:lnTo>
                  <a:lnTo>
                    <a:pt x="80" y="373"/>
                  </a:lnTo>
                  <a:lnTo>
                    <a:pt x="98" y="366"/>
                  </a:lnTo>
                  <a:lnTo>
                    <a:pt x="112" y="355"/>
                  </a:lnTo>
                  <a:lnTo>
                    <a:pt x="123" y="338"/>
                  </a:lnTo>
                  <a:lnTo>
                    <a:pt x="130" y="313"/>
                  </a:lnTo>
                  <a:lnTo>
                    <a:pt x="131" y="279"/>
                  </a:lnTo>
                  <a:lnTo>
                    <a:pt x="1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grpSp>
        <p:nvGrpSpPr>
          <p:cNvPr id="208" name="Grupp 207"/>
          <p:cNvGrpSpPr/>
          <p:nvPr/>
        </p:nvGrpSpPr>
        <p:grpSpPr>
          <a:xfrm>
            <a:off x="127614" y="146186"/>
            <a:ext cx="2678943" cy="672204"/>
            <a:chOff x="127614" y="146186"/>
            <a:chExt cx="2678943" cy="672204"/>
          </a:xfrm>
        </p:grpSpPr>
        <p:grpSp>
          <p:nvGrpSpPr>
            <p:cNvPr id="209" name="Grupp 208"/>
            <p:cNvGrpSpPr/>
            <p:nvPr/>
          </p:nvGrpSpPr>
          <p:grpSpPr>
            <a:xfrm>
              <a:off x="312135" y="146186"/>
              <a:ext cx="2494422" cy="672204"/>
              <a:chOff x="312135" y="146186"/>
              <a:chExt cx="2494422" cy="672204"/>
            </a:xfrm>
          </p:grpSpPr>
          <p:sp>
            <p:nvSpPr>
              <p:cNvPr id="211" name="Rounded Rectangle 15"/>
              <p:cNvSpPr/>
              <p:nvPr/>
            </p:nvSpPr>
            <p:spPr>
              <a:xfrm rot="16200000">
                <a:off x="312135" y="146187"/>
                <a:ext cx="216000" cy="216000"/>
              </a:xfrm>
              <a:prstGeom prst="roundRect">
                <a:avLst/>
              </a:prstGeom>
              <a:solidFill>
                <a:srgbClr val="E132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2" name="Rounded Rectangle 537"/>
              <p:cNvSpPr/>
              <p:nvPr/>
            </p:nvSpPr>
            <p:spPr>
              <a:xfrm rot="16200000">
                <a:off x="616116" y="146187"/>
                <a:ext cx="216000" cy="216000"/>
              </a:xfrm>
              <a:prstGeom prst="roundRect">
                <a:avLst/>
              </a:prstGeom>
              <a:solidFill>
                <a:srgbClr val="FF6C5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3" name="Rounded Rectangle 609"/>
              <p:cNvSpPr/>
              <p:nvPr/>
            </p:nvSpPr>
            <p:spPr>
              <a:xfrm rot="16200000">
                <a:off x="920097" y="146186"/>
                <a:ext cx="216000" cy="216000"/>
              </a:xfrm>
              <a:prstGeom prst="roundRect">
                <a:avLst/>
              </a:prstGeom>
              <a:solidFill>
                <a:srgbClr val="FFCA8A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4" name="Rounded Rectangle 610"/>
              <p:cNvSpPr/>
              <p:nvPr/>
            </p:nvSpPr>
            <p:spPr>
              <a:xfrm rot="16200000">
                <a:off x="1224078" y="146186"/>
                <a:ext cx="216000" cy="216000"/>
              </a:xfrm>
              <a:prstGeom prst="roundRect">
                <a:avLst/>
              </a:prstGeom>
              <a:solidFill>
                <a:srgbClr val="FFF3B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5" name="Rounded Rectangle 611"/>
              <p:cNvSpPr/>
              <p:nvPr/>
            </p:nvSpPr>
            <p:spPr>
              <a:xfrm rot="16200000">
                <a:off x="1528059" y="146186"/>
                <a:ext cx="216000" cy="216000"/>
              </a:xfrm>
              <a:prstGeom prst="roundRect">
                <a:avLst/>
              </a:prstGeom>
              <a:solidFill>
                <a:srgbClr val="E4FF8D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6" name="Rounded Rectangle 611"/>
              <p:cNvSpPr/>
              <p:nvPr/>
            </p:nvSpPr>
            <p:spPr>
              <a:xfrm rot="16200000">
                <a:off x="1832040" y="146186"/>
                <a:ext cx="216000" cy="216000"/>
              </a:xfrm>
              <a:prstGeom prst="roundRect">
                <a:avLst/>
              </a:prstGeom>
              <a:solidFill>
                <a:srgbClr val="91D8A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7" name="Rounded Rectangle 611"/>
              <p:cNvSpPr/>
              <p:nvPr/>
            </p:nvSpPr>
            <p:spPr>
              <a:xfrm rot="16200000">
                <a:off x="2136021" y="146186"/>
                <a:ext cx="216000" cy="216000"/>
              </a:xfrm>
              <a:prstGeom prst="roundRect">
                <a:avLst/>
              </a:prstGeom>
              <a:solidFill>
                <a:srgbClr val="279EC8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8" name="Rounded Rectangle 611"/>
              <p:cNvSpPr/>
              <p:nvPr/>
            </p:nvSpPr>
            <p:spPr>
              <a:xfrm rot="16200000">
                <a:off x="2439999" y="146186"/>
                <a:ext cx="216000" cy="216000"/>
              </a:xfrm>
              <a:prstGeom prst="roundRect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9" name="textruta 2"/>
              <p:cNvSpPr txBox="1"/>
              <p:nvPr/>
            </p:nvSpPr>
            <p:spPr>
              <a:xfrm>
                <a:off x="2316021" y="356725"/>
                <a:ext cx="49053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inget bidrag</a:t>
                </a:r>
              </a:p>
            </p:txBody>
          </p:sp>
          <p:sp>
            <p:nvSpPr>
              <p:cNvPr id="220" name="textruta 622"/>
              <p:cNvSpPr txBox="1"/>
              <p:nvPr/>
            </p:nvSpPr>
            <p:spPr>
              <a:xfrm>
                <a:off x="2032943" y="356725"/>
                <a:ext cx="42928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0,01 till 0,99</a:t>
                </a:r>
              </a:p>
            </p:txBody>
          </p:sp>
          <p:sp>
            <p:nvSpPr>
              <p:cNvPr id="221" name="textruta 623"/>
              <p:cNvSpPr txBox="1"/>
              <p:nvPr/>
            </p:nvSpPr>
            <p:spPr>
              <a:xfrm>
                <a:off x="1727493" y="356725"/>
                <a:ext cx="42858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1,00till 1,99</a:t>
                </a:r>
              </a:p>
            </p:txBody>
          </p:sp>
          <p:sp>
            <p:nvSpPr>
              <p:cNvPr id="222" name="textruta 624"/>
              <p:cNvSpPr txBox="1"/>
              <p:nvPr/>
            </p:nvSpPr>
            <p:spPr>
              <a:xfrm>
                <a:off x="1435665" y="356725"/>
                <a:ext cx="40609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2,00till 2,99</a:t>
                </a:r>
              </a:p>
            </p:txBody>
          </p:sp>
          <p:sp>
            <p:nvSpPr>
              <p:cNvPr id="223" name="textruta 625"/>
              <p:cNvSpPr txBox="1"/>
              <p:nvPr/>
            </p:nvSpPr>
            <p:spPr>
              <a:xfrm>
                <a:off x="1127151" y="356725"/>
                <a:ext cx="420513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3,00till 3,99</a:t>
                </a:r>
              </a:p>
            </p:txBody>
          </p:sp>
          <p:sp>
            <p:nvSpPr>
              <p:cNvPr id="224" name="textruta 626"/>
              <p:cNvSpPr txBox="1"/>
              <p:nvPr/>
            </p:nvSpPr>
            <p:spPr>
              <a:xfrm>
                <a:off x="837306" y="356725"/>
                <a:ext cx="40372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4,00till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4,99</a:t>
                </a:r>
              </a:p>
            </p:txBody>
          </p:sp>
          <p:sp>
            <p:nvSpPr>
              <p:cNvPr id="225" name="textruta 627"/>
              <p:cNvSpPr txBox="1"/>
              <p:nvPr/>
            </p:nvSpPr>
            <p:spPr>
              <a:xfrm>
                <a:off x="501059" y="356725"/>
                <a:ext cx="45290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5,00 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5,99</a:t>
                </a:r>
              </a:p>
            </p:txBody>
          </p:sp>
        </p:grpSp>
        <p:sp>
          <p:nvSpPr>
            <p:cNvPr id="210" name="textruta 628"/>
            <p:cNvSpPr txBox="1"/>
            <p:nvPr/>
          </p:nvSpPr>
          <p:spPr>
            <a:xfrm>
              <a:off x="127614" y="356725"/>
              <a:ext cx="576596" cy="46166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6,00 och</a:t>
              </a:r>
              <a:r>
                <a:rPr lang="sv-SE" sz="800" spc="-40" baseline="0">
                  <a:latin typeface="+mj-lt"/>
                </a:rPr>
                <a:t> uppåt</a:t>
              </a:r>
              <a:endParaRPr lang="sv-SE" sz="800" spc="-40">
                <a:latin typeface="+mj-lt"/>
              </a:endParaRPr>
            </a:p>
          </p:txBody>
        </p:sp>
      </p:grpSp>
      <p:grpSp>
        <p:nvGrpSpPr>
          <p:cNvPr id="137" name="Grupp 136"/>
          <p:cNvGrpSpPr/>
          <p:nvPr/>
        </p:nvGrpSpPr>
        <p:grpSpPr>
          <a:xfrm>
            <a:off x="1719256" y="4491583"/>
            <a:ext cx="519910" cy="459398"/>
            <a:chOff x="2903952" y="4018433"/>
            <a:chExt cx="689389" cy="609151"/>
          </a:xfrm>
        </p:grpSpPr>
        <p:grpSp>
          <p:nvGrpSpPr>
            <p:cNvPr id="138" name="Grupp 137"/>
            <p:cNvGrpSpPr/>
            <p:nvPr/>
          </p:nvGrpSpPr>
          <p:grpSpPr>
            <a:xfrm>
              <a:off x="3223281" y="4018433"/>
              <a:ext cx="346349" cy="382011"/>
              <a:chOff x="3204798" y="3552866"/>
              <a:chExt cx="346349" cy="382011"/>
            </a:xfrm>
          </p:grpSpPr>
          <p:sp>
            <p:nvSpPr>
              <p:cNvPr id="141" name="Freeform 7"/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142" name="textruta 141"/>
              <p:cNvSpPr txBox="1"/>
              <p:nvPr/>
            </p:nvSpPr>
            <p:spPr>
              <a:xfrm>
                <a:off x="3275109" y="3627100"/>
                <a:ext cx="2760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400" b="1"/>
                  <a:t>3</a:t>
                </a:r>
              </a:p>
            </p:txBody>
          </p:sp>
        </p:grpSp>
        <p:sp>
          <p:nvSpPr>
            <p:cNvPr id="140" name="textruta 139"/>
            <p:cNvSpPr txBox="1"/>
            <p:nvPr/>
          </p:nvSpPr>
          <p:spPr>
            <a:xfrm>
              <a:off x="2903952" y="4260290"/>
              <a:ext cx="689389" cy="367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/>
                <a:t>IOP</a:t>
              </a:r>
            </a:p>
          </p:txBody>
        </p:sp>
      </p:grpSp>
      <p:grpSp>
        <p:nvGrpSpPr>
          <p:cNvPr id="143" name="Grupp 142"/>
          <p:cNvGrpSpPr/>
          <p:nvPr/>
        </p:nvGrpSpPr>
        <p:grpSpPr>
          <a:xfrm>
            <a:off x="1998901" y="4951959"/>
            <a:ext cx="519910" cy="459398"/>
            <a:chOff x="2903952" y="4018433"/>
            <a:chExt cx="689389" cy="609151"/>
          </a:xfrm>
        </p:grpSpPr>
        <p:grpSp>
          <p:nvGrpSpPr>
            <p:cNvPr id="144" name="Grupp 143"/>
            <p:cNvGrpSpPr/>
            <p:nvPr/>
          </p:nvGrpSpPr>
          <p:grpSpPr>
            <a:xfrm>
              <a:off x="3223281" y="4018433"/>
              <a:ext cx="346349" cy="382011"/>
              <a:chOff x="3204798" y="3552866"/>
              <a:chExt cx="346349" cy="382011"/>
            </a:xfrm>
          </p:grpSpPr>
          <p:sp>
            <p:nvSpPr>
              <p:cNvPr id="146" name="Freeform 7"/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147" name="textruta 146"/>
              <p:cNvSpPr txBox="1"/>
              <p:nvPr/>
            </p:nvSpPr>
            <p:spPr>
              <a:xfrm>
                <a:off x="3275109" y="3627100"/>
                <a:ext cx="2760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400" b="1"/>
                  <a:t>3</a:t>
                </a:r>
              </a:p>
            </p:txBody>
          </p:sp>
        </p:grpSp>
        <p:sp>
          <p:nvSpPr>
            <p:cNvPr id="145" name="textruta 144"/>
            <p:cNvSpPr txBox="1"/>
            <p:nvPr/>
          </p:nvSpPr>
          <p:spPr>
            <a:xfrm>
              <a:off x="2903952" y="4260290"/>
              <a:ext cx="689389" cy="367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/>
                <a:t>IOP</a:t>
              </a:r>
            </a:p>
          </p:txBody>
        </p:sp>
      </p:grpSp>
      <p:grpSp>
        <p:nvGrpSpPr>
          <p:cNvPr id="148" name="Grupp 147"/>
          <p:cNvGrpSpPr/>
          <p:nvPr/>
        </p:nvGrpSpPr>
        <p:grpSpPr>
          <a:xfrm>
            <a:off x="1025776" y="5038935"/>
            <a:ext cx="519910" cy="459398"/>
            <a:chOff x="2903952" y="4018433"/>
            <a:chExt cx="689389" cy="609151"/>
          </a:xfrm>
        </p:grpSpPr>
        <p:grpSp>
          <p:nvGrpSpPr>
            <p:cNvPr id="149" name="Grupp 148"/>
            <p:cNvGrpSpPr/>
            <p:nvPr/>
          </p:nvGrpSpPr>
          <p:grpSpPr>
            <a:xfrm>
              <a:off x="3223281" y="4018433"/>
              <a:ext cx="346349" cy="382011"/>
              <a:chOff x="3204798" y="3552866"/>
              <a:chExt cx="346349" cy="382011"/>
            </a:xfrm>
          </p:grpSpPr>
          <p:sp>
            <p:nvSpPr>
              <p:cNvPr id="226" name="Freeform 7"/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27" name="textruta 226"/>
              <p:cNvSpPr txBox="1"/>
              <p:nvPr/>
            </p:nvSpPr>
            <p:spPr>
              <a:xfrm>
                <a:off x="3275109" y="3627100"/>
                <a:ext cx="2760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400" b="1"/>
                  <a:t>3</a:t>
                </a:r>
              </a:p>
            </p:txBody>
          </p:sp>
        </p:grpSp>
        <p:sp>
          <p:nvSpPr>
            <p:cNvPr id="150" name="textruta 149"/>
            <p:cNvSpPr txBox="1"/>
            <p:nvPr/>
          </p:nvSpPr>
          <p:spPr>
            <a:xfrm>
              <a:off x="2903952" y="4260290"/>
              <a:ext cx="689389" cy="367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/>
                <a:t>IOP</a:t>
              </a:r>
            </a:p>
          </p:txBody>
        </p:sp>
      </p:grpSp>
      <p:grpSp>
        <p:nvGrpSpPr>
          <p:cNvPr id="228" name="Grupp 227"/>
          <p:cNvGrpSpPr/>
          <p:nvPr/>
        </p:nvGrpSpPr>
        <p:grpSpPr>
          <a:xfrm>
            <a:off x="2816772" y="4437979"/>
            <a:ext cx="519910" cy="459398"/>
            <a:chOff x="2903952" y="4018433"/>
            <a:chExt cx="689389" cy="609151"/>
          </a:xfrm>
        </p:grpSpPr>
        <p:grpSp>
          <p:nvGrpSpPr>
            <p:cNvPr id="229" name="Grupp 228"/>
            <p:cNvGrpSpPr/>
            <p:nvPr/>
          </p:nvGrpSpPr>
          <p:grpSpPr>
            <a:xfrm>
              <a:off x="3223281" y="4018433"/>
              <a:ext cx="346349" cy="382011"/>
              <a:chOff x="3204798" y="3552866"/>
              <a:chExt cx="346349" cy="382011"/>
            </a:xfrm>
          </p:grpSpPr>
          <p:sp>
            <p:nvSpPr>
              <p:cNvPr id="247" name="Freeform 7"/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48" name="textruta 247"/>
              <p:cNvSpPr txBox="1"/>
              <p:nvPr/>
            </p:nvSpPr>
            <p:spPr>
              <a:xfrm>
                <a:off x="3275109" y="3627100"/>
                <a:ext cx="2760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400" b="1"/>
                  <a:t>3</a:t>
                </a:r>
              </a:p>
            </p:txBody>
          </p:sp>
        </p:grpSp>
        <p:sp>
          <p:nvSpPr>
            <p:cNvPr id="230" name="textruta 229"/>
            <p:cNvSpPr txBox="1"/>
            <p:nvPr/>
          </p:nvSpPr>
          <p:spPr>
            <a:xfrm>
              <a:off x="2903952" y="4260290"/>
              <a:ext cx="689389" cy="367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/>
                <a:t>IOP</a:t>
              </a:r>
            </a:p>
          </p:txBody>
        </p:sp>
      </p:grpSp>
      <p:grpSp>
        <p:nvGrpSpPr>
          <p:cNvPr id="249" name="Grupp 248"/>
          <p:cNvGrpSpPr/>
          <p:nvPr/>
        </p:nvGrpSpPr>
        <p:grpSpPr>
          <a:xfrm>
            <a:off x="1953965" y="3738943"/>
            <a:ext cx="179246" cy="133233"/>
            <a:chOff x="9953626" y="3228446"/>
            <a:chExt cx="808038" cy="700088"/>
          </a:xfrm>
          <a:solidFill>
            <a:schemeClr val="tx1"/>
          </a:solidFill>
        </p:grpSpPr>
        <p:sp>
          <p:nvSpPr>
            <p:cNvPr id="250" name="Freeform 10"/>
            <p:cNvSpPr>
              <a:spLocks/>
            </p:cNvSpPr>
            <p:nvPr/>
          </p:nvSpPr>
          <p:spPr bwMode="auto">
            <a:xfrm>
              <a:off x="9953626" y="3228446"/>
              <a:ext cx="414338" cy="688975"/>
            </a:xfrm>
            <a:custGeom>
              <a:avLst/>
              <a:gdLst>
                <a:gd name="T0" fmla="*/ 0 w 261"/>
                <a:gd name="T1" fmla="*/ 0 h 434"/>
                <a:gd name="T2" fmla="*/ 252 w 261"/>
                <a:gd name="T3" fmla="*/ 0 h 434"/>
                <a:gd name="T4" fmla="*/ 252 w 261"/>
                <a:gd name="T5" fmla="*/ 66 h 434"/>
                <a:gd name="T6" fmla="*/ 78 w 261"/>
                <a:gd name="T7" fmla="*/ 66 h 434"/>
                <a:gd name="T8" fmla="*/ 78 w 261"/>
                <a:gd name="T9" fmla="*/ 178 h 434"/>
                <a:gd name="T10" fmla="*/ 242 w 261"/>
                <a:gd name="T11" fmla="*/ 178 h 434"/>
                <a:gd name="T12" fmla="*/ 242 w 261"/>
                <a:gd name="T13" fmla="*/ 242 h 434"/>
                <a:gd name="T14" fmla="*/ 78 w 261"/>
                <a:gd name="T15" fmla="*/ 242 h 434"/>
                <a:gd name="T16" fmla="*/ 78 w 261"/>
                <a:gd name="T17" fmla="*/ 370 h 434"/>
                <a:gd name="T18" fmla="*/ 261 w 261"/>
                <a:gd name="T19" fmla="*/ 370 h 434"/>
                <a:gd name="T20" fmla="*/ 261 w 261"/>
                <a:gd name="T21" fmla="*/ 434 h 434"/>
                <a:gd name="T22" fmla="*/ 0 w 261"/>
                <a:gd name="T23" fmla="*/ 434 h 434"/>
                <a:gd name="T24" fmla="*/ 0 w 261"/>
                <a:gd name="T2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1" h="434">
                  <a:moveTo>
                    <a:pt x="0" y="0"/>
                  </a:moveTo>
                  <a:lnTo>
                    <a:pt x="252" y="0"/>
                  </a:lnTo>
                  <a:lnTo>
                    <a:pt x="252" y="66"/>
                  </a:lnTo>
                  <a:lnTo>
                    <a:pt x="78" y="66"/>
                  </a:lnTo>
                  <a:lnTo>
                    <a:pt x="78" y="178"/>
                  </a:lnTo>
                  <a:lnTo>
                    <a:pt x="242" y="178"/>
                  </a:lnTo>
                  <a:lnTo>
                    <a:pt x="242" y="242"/>
                  </a:lnTo>
                  <a:lnTo>
                    <a:pt x="78" y="242"/>
                  </a:lnTo>
                  <a:lnTo>
                    <a:pt x="78" y="370"/>
                  </a:lnTo>
                  <a:lnTo>
                    <a:pt x="261" y="370"/>
                  </a:lnTo>
                  <a:lnTo>
                    <a:pt x="261" y="434"/>
                  </a:lnTo>
                  <a:lnTo>
                    <a:pt x="0" y="43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51" name="Freeform 11"/>
            <p:cNvSpPr>
              <a:spLocks/>
            </p:cNvSpPr>
            <p:nvPr/>
          </p:nvSpPr>
          <p:spPr bwMode="auto">
            <a:xfrm>
              <a:off x="10426701" y="3228446"/>
              <a:ext cx="334963" cy="700088"/>
            </a:xfrm>
            <a:custGeom>
              <a:avLst/>
              <a:gdLst>
                <a:gd name="T0" fmla="*/ 131 w 211"/>
                <a:gd name="T1" fmla="*/ 0 h 441"/>
                <a:gd name="T2" fmla="*/ 211 w 211"/>
                <a:gd name="T3" fmla="*/ 0 h 441"/>
                <a:gd name="T4" fmla="*/ 211 w 211"/>
                <a:gd name="T5" fmla="*/ 281 h 441"/>
                <a:gd name="T6" fmla="*/ 208 w 211"/>
                <a:gd name="T7" fmla="*/ 323 h 441"/>
                <a:gd name="T8" fmla="*/ 201 w 211"/>
                <a:gd name="T9" fmla="*/ 357 h 441"/>
                <a:gd name="T10" fmla="*/ 188 w 211"/>
                <a:gd name="T11" fmla="*/ 384 h 441"/>
                <a:gd name="T12" fmla="*/ 170 w 211"/>
                <a:gd name="T13" fmla="*/ 407 h 441"/>
                <a:gd name="T14" fmla="*/ 151 w 211"/>
                <a:gd name="T15" fmla="*/ 423 h 441"/>
                <a:gd name="T16" fmla="*/ 126 w 211"/>
                <a:gd name="T17" fmla="*/ 434 h 441"/>
                <a:gd name="T18" fmla="*/ 98 w 211"/>
                <a:gd name="T19" fmla="*/ 439 h 441"/>
                <a:gd name="T20" fmla="*/ 66 w 211"/>
                <a:gd name="T21" fmla="*/ 441 h 441"/>
                <a:gd name="T22" fmla="*/ 43 w 211"/>
                <a:gd name="T23" fmla="*/ 441 h 441"/>
                <a:gd name="T24" fmla="*/ 20 w 211"/>
                <a:gd name="T25" fmla="*/ 437 h 441"/>
                <a:gd name="T26" fmla="*/ 0 w 211"/>
                <a:gd name="T27" fmla="*/ 432 h 441"/>
                <a:gd name="T28" fmla="*/ 11 w 211"/>
                <a:gd name="T29" fmla="*/ 368 h 441"/>
                <a:gd name="T30" fmla="*/ 32 w 211"/>
                <a:gd name="T31" fmla="*/ 373 h 441"/>
                <a:gd name="T32" fmla="*/ 59 w 211"/>
                <a:gd name="T33" fmla="*/ 375 h 441"/>
                <a:gd name="T34" fmla="*/ 80 w 211"/>
                <a:gd name="T35" fmla="*/ 373 h 441"/>
                <a:gd name="T36" fmla="*/ 98 w 211"/>
                <a:gd name="T37" fmla="*/ 366 h 441"/>
                <a:gd name="T38" fmla="*/ 112 w 211"/>
                <a:gd name="T39" fmla="*/ 355 h 441"/>
                <a:gd name="T40" fmla="*/ 123 w 211"/>
                <a:gd name="T41" fmla="*/ 338 h 441"/>
                <a:gd name="T42" fmla="*/ 130 w 211"/>
                <a:gd name="T43" fmla="*/ 313 h 441"/>
                <a:gd name="T44" fmla="*/ 131 w 211"/>
                <a:gd name="T45" fmla="*/ 279 h 441"/>
                <a:gd name="T46" fmla="*/ 131 w 211"/>
                <a:gd name="T4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1" h="441">
                  <a:moveTo>
                    <a:pt x="131" y="0"/>
                  </a:moveTo>
                  <a:lnTo>
                    <a:pt x="211" y="0"/>
                  </a:lnTo>
                  <a:lnTo>
                    <a:pt x="211" y="281"/>
                  </a:lnTo>
                  <a:lnTo>
                    <a:pt x="208" y="323"/>
                  </a:lnTo>
                  <a:lnTo>
                    <a:pt x="201" y="357"/>
                  </a:lnTo>
                  <a:lnTo>
                    <a:pt x="188" y="384"/>
                  </a:lnTo>
                  <a:lnTo>
                    <a:pt x="170" y="407"/>
                  </a:lnTo>
                  <a:lnTo>
                    <a:pt x="151" y="423"/>
                  </a:lnTo>
                  <a:lnTo>
                    <a:pt x="126" y="434"/>
                  </a:lnTo>
                  <a:lnTo>
                    <a:pt x="98" y="439"/>
                  </a:lnTo>
                  <a:lnTo>
                    <a:pt x="66" y="441"/>
                  </a:lnTo>
                  <a:lnTo>
                    <a:pt x="43" y="441"/>
                  </a:lnTo>
                  <a:lnTo>
                    <a:pt x="20" y="437"/>
                  </a:lnTo>
                  <a:lnTo>
                    <a:pt x="0" y="432"/>
                  </a:lnTo>
                  <a:lnTo>
                    <a:pt x="11" y="368"/>
                  </a:lnTo>
                  <a:lnTo>
                    <a:pt x="32" y="373"/>
                  </a:lnTo>
                  <a:lnTo>
                    <a:pt x="59" y="375"/>
                  </a:lnTo>
                  <a:lnTo>
                    <a:pt x="80" y="373"/>
                  </a:lnTo>
                  <a:lnTo>
                    <a:pt x="98" y="366"/>
                  </a:lnTo>
                  <a:lnTo>
                    <a:pt x="112" y="355"/>
                  </a:lnTo>
                  <a:lnTo>
                    <a:pt x="123" y="338"/>
                  </a:lnTo>
                  <a:lnTo>
                    <a:pt x="130" y="313"/>
                  </a:lnTo>
                  <a:lnTo>
                    <a:pt x="131" y="279"/>
                  </a:lnTo>
                  <a:lnTo>
                    <a:pt x="1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grpSp>
        <p:nvGrpSpPr>
          <p:cNvPr id="252" name="Grupp 251"/>
          <p:cNvGrpSpPr/>
          <p:nvPr/>
        </p:nvGrpSpPr>
        <p:grpSpPr>
          <a:xfrm>
            <a:off x="2564709" y="4157770"/>
            <a:ext cx="179246" cy="133233"/>
            <a:chOff x="9953626" y="3228446"/>
            <a:chExt cx="808038" cy="700088"/>
          </a:xfrm>
          <a:solidFill>
            <a:schemeClr val="tx1"/>
          </a:solidFill>
        </p:grpSpPr>
        <p:sp>
          <p:nvSpPr>
            <p:cNvPr id="253" name="Freeform 10"/>
            <p:cNvSpPr>
              <a:spLocks/>
            </p:cNvSpPr>
            <p:nvPr/>
          </p:nvSpPr>
          <p:spPr bwMode="auto">
            <a:xfrm>
              <a:off x="9953626" y="3228446"/>
              <a:ext cx="414338" cy="688975"/>
            </a:xfrm>
            <a:custGeom>
              <a:avLst/>
              <a:gdLst>
                <a:gd name="T0" fmla="*/ 0 w 261"/>
                <a:gd name="T1" fmla="*/ 0 h 434"/>
                <a:gd name="T2" fmla="*/ 252 w 261"/>
                <a:gd name="T3" fmla="*/ 0 h 434"/>
                <a:gd name="T4" fmla="*/ 252 w 261"/>
                <a:gd name="T5" fmla="*/ 66 h 434"/>
                <a:gd name="T6" fmla="*/ 78 w 261"/>
                <a:gd name="T7" fmla="*/ 66 h 434"/>
                <a:gd name="T8" fmla="*/ 78 w 261"/>
                <a:gd name="T9" fmla="*/ 178 h 434"/>
                <a:gd name="T10" fmla="*/ 242 w 261"/>
                <a:gd name="T11" fmla="*/ 178 h 434"/>
                <a:gd name="T12" fmla="*/ 242 w 261"/>
                <a:gd name="T13" fmla="*/ 242 h 434"/>
                <a:gd name="T14" fmla="*/ 78 w 261"/>
                <a:gd name="T15" fmla="*/ 242 h 434"/>
                <a:gd name="T16" fmla="*/ 78 w 261"/>
                <a:gd name="T17" fmla="*/ 370 h 434"/>
                <a:gd name="T18" fmla="*/ 261 w 261"/>
                <a:gd name="T19" fmla="*/ 370 h 434"/>
                <a:gd name="T20" fmla="*/ 261 w 261"/>
                <a:gd name="T21" fmla="*/ 434 h 434"/>
                <a:gd name="T22" fmla="*/ 0 w 261"/>
                <a:gd name="T23" fmla="*/ 434 h 434"/>
                <a:gd name="T24" fmla="*/ 0 w 261"/>
                <a:gd name="T2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1" h="434">
                  <a:moveTo>
                    <a:pt x="0" y="0"/>
                  </a:moveTo>
                  <a:lnTo>
                    <a:pt x="252" y="0"/>
                  </a:lnTo>
                  <a:lnTo>
                    <a:pt x="252" y="66"/>
                  </a:lnTo>
                  <a:lnTo>
                    <a:pt x="78" y="66"/>
                  </a:lnTo>
                  <a:lnTo>
                    <a:pt x="78" y="178"/>
                  </a:lnTo>
                  <a:lnTo>
                    <a:pt x="242" y="178"/>
                  </a:lnTo>
                  <a:lnTo>
                    <a:pt x="242" y="242"/>
                  </a:lnTo>
                  <a:lnTo>
                    <a:pt x="78" y="242"/>
                  </a:lnTo>
                  <a:lnTo>
                    <a:pt x="78" y="370"/>
                  </a:lnTo>
                  <a:lnTo>
                    <a:pt x="261" y="370"/>
                  </a:lnTo>
                  <a:lnTo>
                    <a:pt x="261" y="434"/>
                  </a:lnTo>
                  <a:lnTo>
                    <a:pt x="0" y="43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54" name="Freeform 11"/>
            <p:cNvSpPr>
              <a:spLocks/>
            </p:cNvSpPr>
            <p:nvPr/>
          </p:nvSpPr>
          <p:spPr bwMode="auto">
            <a:xfrm>
              <a:off x="10426701" y="3228446"/>
              <a:ext cx="334963" cy="700088"/>
            </a:xfrm>
            <a:custGeom>
              <a:avLst/>
              <a:gdLst>
                <a:gd name="T0" fmla="*/ 131 w 211"/>
                <a:gd name="T1" fmla="*/ 0 h 441"/>
                <a:gd name="T2" fmla="*/ 211 w 211"/>
                <a:gd name="T3" fmla="*/ 0 h 441"/>
                <a:gd name="T4" fmla="*/ 211 w 211"/>
                <a:gd name="T5" fmla="*/ 281 h 441"/>
                <a:gd name="T6" fmla="*/ 208 w 211"/>
                <a:gd name="T7" fmla="*/ 323 h 441"/>
                <a:gd name="T8" fmla="*/ 201 w 211"/>
                <a:gd name="T9" fmla="*/ 357 h 441"/>
                <a:gd name="T10" fmla="*/ 188 w 211"/>
                <a:gd name="T11" fmla="*/ 384 h 441"/>
                <a:gd name="T12" fmla="*/ 170 w 211"/>
                <a:gd name="T13" fmla="*/ 407 h 441"/>
                <a:gd name="T14" fmla="*/ 151 w 211"/>
                <a:gd name="T15" fmla="*/ 423 h 441"/>
                <a:gd name="T16" fmla="*/ 126 w 211"/>
                <a:gd name="T17" fmla="*/ 434 h 441"/>
                <a:gd name="T18" fmla="*/ 98 w 211"/>
                <a:gd name="T19" fmla="*/ 439 h 441"/>
                <a:gd name="T20" fmla="*/ 66 w 211"/>
                <a:gd name="T21" fmla="*/ 441 h 441"/>
                <a:gd name="T22" fmla="*/ 43 w 211"/>
                <a:gd name="T23" fmla="*/ 441 h 441"/>
                <a:gd name="T24" fmla="*/ 20 w 211"/>
                <a:gd name="T25" fmla="*/ 437 h 441"/>
                <a:gd name="T26" fmla="*/ 0 w 211"/>
                <a:gd name="T27" fmla="*/ 432 h 441"/>
                <a:gd name="T28" fmla="*/ 11 w 211"/>
                <a:gd name="T29" fmla="*/ 368 h 441"/>
                <a:gd name="T30" fmla="*/ 32 w 211"/>
                <a:gd name="T31" fmla="*/ 373 h 441"/>
                <a:gd name="T32" fmla="*/ 59 w 211"/>
                <a:gd name="T33" fmla="*/ 375 h 441"/>
                <a:gd name="T34" fmla="*/ 80 w 211"/>
                <a:gd name="T35" fmla="*/ 373 h 441"/>
                <a:gd name="T36" fmla="*/ 98 w 211"/>
                <a:gd name="T37" fmla="*/ 366 h 441"/>
                <a:gd name="T38" fmla="*/ 112 w 211"/>
                <a:gd name="T39" fmla="*/ 355 h 441"/>
                <a:gd name="T40" fmla="*/ 123 w 211"/>
                <a:gd name="T41" fmla="*/ 338 h 441"/>
                <a:gd name="T42" fmla="*/ 130 w 211"/>
                <a:gd name="T43" fmla="*/ 313 h 441"/>
                <a:gd name="T44" fmla="*/ 131 w 211"/>
                <a:gd name="T45" fmla="*/ 279 h 441"/>
                <a:gd name="T46" fmla="*/ 131 w 211"/>
                <a:gd name="T4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1" h="441">
                  <a:moveTo>
                    <a:pt x="131" y="0"/>
                  </a:moveTo>
                  <a:lnTo>
                    <a:pt x="211" y="0"/>
                  </a:lnTo>
                  <a:lnTo>
                    <a:pt x="211" y="281"/>
                  </a:lnTo>
                  <a:lnTo>
                    <a:pt x="208" y="323"/>
                  </a:lnTo>
                  <a:lnTo>
                    <a:pt x="201" y="357"/>
                  </a:lnTo>
                  <a:lnTo>
                    <a:pt x="188" y="384"/>
                  </a:lnTo>
                  <a:lnTo>
                    <a:pt x="170" y="407"/>
                  </a:lnTo>
                  <a:lnTo>
                    <a:pt x="151" y="423"/>
                  </a:lnTo>
                  <a:lnTo>
                    <a:pt x="126" y="434"/>
                  </a:lnTo>
                  <a:lnTo>
                    <a:pt x="98" y="439"/>
                  </a:lnTo>
                  <a:lnTo>
                    <a:pt x="66" y="441"/>
                  </a:lnTo>
                  <a:lnTo>
                    <a:pt x="43" y="441"/>
                  </a:lnTo>
                  <a:lnTo>
                    <a:pt x="20" y="437"/>
                  </a:lnTo>
                  <a:lnTo>
                    <a:pt x="0" y="432"/>
                  </a:lnTo>
                  <a:lnTo>
                    <a:pt x="11" y="368"/>
                  </a:lnTo>
                  <a:lnTo>
                    <a:pt x="32" y="373"/>
                  </a:lnTo>
                  <a:lnTo>
                    <a:pt x="59" y="375"/>
                  </a:lnTo>
                  <a:lnTo>
                    <a:pt x="80" y="373"/>
                  </a:lnTo>
                  <a:lnTo>
                    <a:pt x="98" y="366"/>
                  </a:lnTo>
                  <a:lnTo>
                    <a:pt x="112" y="355"/>
                  </a:lnTo>
                  <a:lnTo>
                    <a:pt x="123" y="338"/>
                  </a:lnTo>
                  <a:lnTo>
                    <a:pt x="130" y="313"/>
                  </a:lnTo>
                  <a:lnTo>
                    <a:pt x="131" y="279"/>
                  </a:lnTo>
                  <a:lnTo>
                    <a:pt x="1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699656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Diagram 8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0727631"/>
              </p:ext>
            </p:extLst>
          </p:nvPr>
        </p:nvGraphicFramePr>
        <p:xfrm>
          <a:off x="4461084" y="2339954"/>
          <a:ext cx="5235794" cy="3387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4" name="Group 266"/>
          <p:cNvGrpSpPr>
            <a:grpSpLocks noChangeAspect="1"/>
          </p:cNvGrpSpPr>
          <p:nvPr/>
        </p:nvGrpSpPr>
        <p:grpSpPr>
          <a:xfrm>
            <a:off x="232240" y="2098873"/>
            <a:ext cx="4342412" cy="2773727"/>
            <a:chOff x="0" y="0"/>
            <a:chExt cx="1395485" cy="843890"/>
          </a:xfrm>
        </p:grpSpPr>
        <p:sp>
          <p:nvSpPr>
            <p:cNvPr id="65" name="Markaryd"/>
            <p:cNvSpPr>
              <a:spLocks/>
            </p:cNvSpPr>
            <p:nvPr/>
          </p:nvSpPr>
          <p:spPr bwMode="auto">
            <a:xfrm>
              <a:off x="48656" y="524112"/>
              <a:ext cx="222723" cy="256669"/>
            </a:xfrm>
            <a:custGeom>
              <a:avLst/>
              <a:gdLst>
                <a:gd name="T0" fmla="*/ 126 w 140"/>
                <a:gd name="T1" fmla="*/ 0 h 163"/>
                <a:gd name="T2" fmla="*/ 127 w 140"/>
                <a:gd name="T3" fmla="*/ 18 h 163"/>
                <a:gd name="T4" fmla="*/ 117 w 140"/>
                <a:gd name="T5" fmla="*/ 35 h 163"/>
                <a:gd name="T6" fmla="*/ 136 w 140"/>
                <a:gd name="T7" fmla="*/ 43 h 163"/>
                <a:gd name="T8" fmla="*/ 140 w 140"/>
                <a:gd name="T9" fmla="*/ 106 h 163"/>
                <a:gd name="T10" fmla="*/ 122 w 140"/>
                <a:gd name="T11" fmla="*/ 111 h 163"/>
                <a:gd name="T12" fmla="*/ 121 w 140"/>
                <a:gd name="T13" fmla="*/ 127 h 163"/>
                <a:gd name="T14" fmla="*/ 105 w 140"/>
                <a:gd name="T15" fmla="*/ 132 h 163"/>
                <a:gd name="T16" fmla="*/ 103 w 140"/>
                <a:gd name="T17" fmla="*/ 154 h 163"/>
                <a:gd name="T18" fmla="*/ 56 w 140"/>
                <a:gd name="T19" fmla="*/ 163 h 163"/>
                <a:gd name="T20" fmla="*/ 29 w 140"/>
                <a:gd name="T21" fmla="*/ 163 h 163"/>
                <a:gd name="T22" fmla="*/ 16 w 140"/>
                <a:gd name="T23" fmla="*/ 150 h 163"/>
                <a:gd name="T24" fmla="*/ 21 w 140"/>
                <a:gd name="T25" fmla="*/ 136 h 163"/>
                <a:gd name="T26" fmla="*/ 13 w 140"/>
                <a:gd name="T27" fmla="*/ 124 h 163"/>
                <a:gd name="T28" fmla="*/ 22 w 140"/>
                <a:gd name="T29" fmla="*/ 99 h 163"/>
                <a:gd name="T30" fmla="*/ 14 w 140"/>
                <a:gd name="T31" fmla="*/ 66 h 163"/>
                <a:gd name="T32" fmla="*/ 5 w 140"/>
                <a:gd name="T33" fmla="*/ 55 h 163"/>
                <a:gd name="T34" fmla="*/ 0 w 140"/>
                <a:gd name="T35" fmla="*/ 36 h 163"/>
                <a:gd name="T36" fmla="*/ 24 w 140"/>
                <a:gd name="T37" fmla="*/ 26 h 163"/>
                <a:gd name="T38" fmla="*/ 31 w 140"/>
                <a:gd name="T39" fmla="*/ 9 h 163"/>
                <a:gd name="T40" fmla="*/ 52 w 140"/>
                <a:gd name="T41" fmla="*/ 4 h 163"/>
                <a:gd name="T42" fmla="*/ 69 w 140"/>
                <a:gd name="T43" fmla="*/ 11 h 163"/>
                <a:gd name="T44" fmla="*/ 105 w 140"/>
                <a:gd name="T45" fmla="*/ 15 h 163"/>
                <a:gd name="T46" fmla="*/ 126 w 140"/>
                <a:gd name="T4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0" h="163">
                  <a:moveTo>
                    <a:pt x="126" y="0"/>
                  </a:moveTo>
                  <a:lnTo>
                    <a:pt x="127" y="18"/>
                  </a:lnTo>
                  <a:lnTo>
                    <a:pt x="117" y="35"/>
                  </a:lnTo>
                  <a:lnTo>
                    <a:pt x="136" y="43"/>
                  </a:lnTo>
                  <a:lnTo>
                    <a:pt x="140" y="106"/>
                  </a:lnTo>
                  <a:lnTo>
                    <a:pt x="122" y="111"/>
                  </a:lnTo>
                  <a:lnTo>
                    <a:pt x="121" y="127"/>
                  </a:lnTo>
                  <a:lnTo>
                    <a:pt x="105" y="132"/>
                  </a:lnTo>
                  <a:lnTo>
                    <a:pt x="103" y="154"/>
                  </a:lnTo>
                  <a:lnTo>
                    <a:pt x="56" y="163"/>
                  </a:lnTo>
                  <a:lnTo>
                    <a:pt x="29" y="163"/>
                  </a:lnTo>
                  <a:lnTo>
                    <a:pt x="16" y="150"/>
                  </a:lnTo>
                  <a:lnTo>
                    <a:pt x="21" y="136"/>
                  </a:lnTo>
                  <a:lnTo>
                    <a:pt x="13" y="124"/>
                  </a:lnTo>
                  <a:lnTo>
                    <a:pt x="22" y="99"/>
                  </a:lnTo>
                  <a:lnTo>
                    <a:pt x="14" y="66"/>
                  </a:lnTo>
                  <a:lnTo>
                    <a:pt x="5" y="55"/>
                  </a:lnTo>
                  <a:lnTo>
                    <a:pt x="0" y="36"/>
                  </a:lnTo>
                  <a:lnTo>
                    <a:pt x="24" y="26"/>
                  </a:lnTo>
                  <a:lnTo>
                    <a:pt x="31" y="9"/>
                  </a:lnTo>
                  <a:lnTo>
                    <a:pt x="52" y="4"/>
                  </a:lnTo>
                  <a:lnTo>
                    <a:pt x="69" y="11"/>
                  </a:lnTo>
                  <a:lnTo>
                    <a:pt x="105" y="15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6" name="Älmhult"/>
            <p:cNvSpPr>
              <a:spLocks/>
            </p:cNvSpPr>
            <p:nvPr/>
          </p:nvSpPr>
          <p:spPr bwMode="auto">
            <a:xfrm>
              <a:off x="212515" y="458372"/>
              <a:ext cx="509079" cy="308322"/>
            </a:xfrm>
            <a:custGeom>
              <a:avLst/>
              <a:gdLst>
                <a:gd name="T0" fmla="*/ 209 w 320"/>
                <a:gd name="T1" fmla="*/ 0 h 196"/>
                <a:gd name="T2" fmla="*/ 243 w 320"/>
                <a:gd name="T3" fmla="*/ 18 h 196"/>
                <a:gd name="T4" fmla="*/ 247 w 320"/>
                <a:gd name="T5" fmla="*/ 60 h 196"/>
                <a:gd name="T6" fmla="*/ 259 w 320"/>
                <a:gd name="T7" fmla="*/ 65 h 196"/>
                <a:gd name="T8" fmla="*/ 256 w 320"/>
                <a:gd name="T9" fmla="*/ 107 h 196"/>
                <a:gd name="T10" fmla="*/ 295 w 320"/>
                <a:gd name="T11" fmla="*/ 114 h 196"/>
                <a:gd name="T12" fmla="*/ 310 w 320"/>
                <a:gd name="T13" fmla="*/ 132 h 196"/>
                <a:gd name="T14" fmla="*/ 308 w 320"/>
                <a:gd name="T15" fmla="*/ 156 h 196"/>
                <a:gd name="T16" fmla="*/ 320 w 320"/>
                <a:gd name="T17" fmla="*/ 167 h 196"/>
                <a:gd name="T18" fmla="*/ 312 w 320"/>
                <a:gd name="T19" fmla="*/ 190 h 196"/>
                <a:gd name="T20" fmla="*/ 285 w 320"/>
                <a:gd name="T21" fmla="*/ 186 h 196"/>
                <a:gd name="T22" fmla="*/ 249 w 320"/>
                <a:gd name="T23" fmla="*/ 170 h 196"/>
                <a:gd name="T24" fmla="*/ 193 w 320"/>
                <a:gd name="T25" fmla="*/ 156 h 196"/>
                <a:gd name="T26" fmla="*/ 186 w 320"/>
                <a:gd name="T27" fmla="*/ 161 h 196"/>
                <a:gd name="T28" fmla="*/ 152 w 320"/>
                <a:gd name="T29" fmla="*/ 152 h 196"/>
                <a:gd name="T30" fmla="*/ 139 w 320"/>
                <a:gd name="T31" fmla="*/ 135 h 196"/>
                <a:gd name="T32" fmla="*/ 126 w 320"/>
                <a:gd name="T33" fmla="*/ 136 h 196"/>
                <a:gd name="T34" fmla="*/ 122 w 320"/>
                <a:gd name="T35" fmla="*/ 153 h 196"/>
                <a:gd name="T36" fmla="*/ 108 w 320"/>
                <a:gd name="T37" fmla="*/ 174 h 196"/>
                <a:gd name="T38" fmla="*/ 79 w 320"/>
                <a:gd name="T39" fmla="*/ 174 h 196"/>
                <a:gd name="T40" fmla="*/ 57 w 320"/>
                <a:gd name="T41" fmla="*/ 184 h 196"/>
                <a:gd name="T42" fmla="*/ 31 w 320"/>
                <a:gd name="T43" fmla="*/ 184 h 196"/>
                <a:gd name="T44" fmla="*/ 0 w 320"/>
                <a:gd name="T45" fmla="*/ 196 h 196"/>
                <a:gd name="T46" fmla="*/ 2 w 320"/>
                <a:gd name="T47" fmla="*/ 174 h 196"/>
                <a:gd name="T48" fmla="*/ 18 w 320"/>
                <a:gd name="T49" fmla="*/ 169 h 196"/>
                <a:gd name="T50" fmla="*/ 19 w 320"/>
                <a:gd name="T51" fmla="*/ 153 h 196"/>
                <a:gd name="T52" fmla="*/ 37 w 320"/>
                <a:gd name="T53" fmla="*/ 148 h 196"/>
                <a:gd name="T54" fmla="*/ 33 w 320"/>
                <a:gd name="T55" fmla="*/ 85 h 196"/>
                <a:gd name="T56" fmla="*/ 53 w 320"/>
                <a:gd name="T57" fmla="*/ 86 h 196"/>
                <a:gd name="T58" fmla="*/ 80 w 320"/>
                <a:gd name="T59" fmla="*/ 67 h 196"/>
                <a:gd name="T60" fmla="*/ 93 w 320"/>
                <a:gd name="T61" fmla="*/ 74 h 196"/>
                <a:gd name="T62" fmla="*/ 129 w 320"/>
                <a:gd name="T63" fmla="*/ 22 h 196"/>
                <a:gd name="T64" fmla="*/ 155 w 320"/>
                <a:gd name="T65" fmla="*/ 53 h 196"/>
                <a:gd name="T66" fmla="*/ 201 w 320"/>
                <a:gd name="T67" fmla="*/ 17 h 196"/>
                <a:gd name="T68" fmla="*/ 209 w 320"/>
                <a:gd name="T69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20" h="196">
                  <a:moveTo>
                    <a:pt x="209" y="0"/>
                  </a:moveTo>
                  <a:lnTo>
                    <a:pt x="243" y="18"/>
                  </a:lnTo>
                  <a:lnTo>
                    <a:pt x="247" y="60"/>
                  </a:lnTo>
                  <a:lnTo>
                    <a:pt x="259" y="65"/>
                  </a:lnTo>
                  <a:lnTo>
                    <a:pt x="256" y="107"/>
                  </a:lnTo>
                  <a:lnTo>
                    <a:pt x="295" y="114"/>
                  </a:lnTo>
                  <a:lnTo>
                    <a:pt x="310" y="132"/>
                  </a:lnTo>
                  <a:lnTo>
                    <a:pt x="308" y="156"/>
                  </a:lnTo>
                  <a:lnTo>
                    <a:pt x="320" y="167"/>
                  </a:lnTo>
                  <a:lnTo>
                    <a:pt x="312" y="190"/>
                  </a:lnTo>
                  <a:lnTo>
                    <a:pt x="285" y="186"/>
                  </a:lnTo>
                  <a:lnTo>
                    <a:pt x="249" y="170"/>
                  </a:lnTo>
                  <a:lnTo>
                    <a:pt x="193" y="156"/>
                  </a:lnTo>
                  <a:lnTo>
                    <a:pt x="186" y="161"/>
                  </a:lnTo>
                  <a:lnTo>
                    <a:pt x="152" y="152"/>
                  </a:lnTo>
                  <a:lnTo>
                    <a:pt x="139" y="135"/>
                  </a:lnTo>
                  <a:lnTo>
                    <a:pt x="126" y="136"/>
                  </a:lnTo>
                  <a:lnTo>
                    <a:pt x="122" y="153"/>
                  </a:lnTo>
                  <a:lnTo>
                    <a:pt x="108" y="174"/>
                  </a:lnTo>
                  <a:lnTo>
                    <a:pt x="79" y="174"/>
                  </a:lnTo>
                  <a:lnTo>
                    <a:pt x="57" y="184"/>
                  </a:lnTo>
                  <a:lnTo>
                    <a:pt x="31" y="184"/>
                  </a:lnTo>
                  <a:lnTo>
                    <a:pt x="0" y="196"/>
                  </a:lnTo>
                  <a:lnTo>
                    <a:pt x="2" y="174"/>
                  </a:lnTo>
                  <a:lnTo>
                    <a:pt x="18" y="169"/>
                  </a:lnTo>
                  <a:lnTo>
                    <a:pt x="19" y="153"/>
                  </a:lnTo>
                  <a:lnTo>
                    <a:pt x="37" y="148"/>
                  </a:lnTo>
                  <a:lnTo>
                    <a:pt x="33" y="85"/>
                  </a:lnTo>
                  <a:lnTo>
                    <a:pt x="53" y="86"/>
                  </a:lnTo>
                  <a:lnTo>
                    <a:pt x="80" y="67"/>
                  </a:lnTo>
                  <a:lnTo>
                    <a:pt x="93" y="74"/>
                  </a:lnTo>
                  <a:lnTo>
                    <a:pt x="129" y="22"/>
                  </a:lnTo>
                  <a:lnTo>
                    <a:pt x="155" y="53"/>
                  </a:lnTo>
                  <a:lnTo>
                    <a:pt x="201" y="17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7" name="Ljungby"/>
            <p:cNvSpPr>
              <a:spLocks/>
            </p:cNvSpPr>
            <p:nvPr/>
          </p:nvSpPr>
          <p:spPr bwMode="auto">
            <a:xfrm>
              <a:off x="0" y="150469"/>
              <a:ext cx="550273" cy="443679"/>
            </a:xfrm>
            <a:custGeom>
              <a:avLst/>
              <a:gdLst>
                <a:gd name="T0" fmla="*/ 160 w 347"/>
                <a:gd name="T1" fmla="*/ 0 h 284"/>
                <a:gd name="T2" fmla="*/ 183 w 347"/>
                <a:gd name="T3" fmla="*/ 4 h 284"/>
                <a:gd name="T4" fmla="*/ 198 w 347"/>
                <a:gd name="T5" fmla="*/ 38 h 284"/>
                <a:gd name="T6" fmla="*/ 219 w 347"/>
                <a:gd name="T7" fmla="*/ 28 h 284"/>
                <a:gd name="T8" fmla="*/ 223 w 347"/>
                <a:gd name="T9" fmla="*/ 13 h 284"/>
                <a:gd name="T10" fmla="*/ 251 w 347"/>
                <a:gd name="T11" fmla="*/ 5 h 284"/>
                <a:gd name="T12" fmla="*/ 271 w 347"/>
                <a:gd name="T13" fmla="*/ 10 h 284"/>
                <a:gd name="T14" fmla="*/ 284 w 347"/>
                <a:gd name="T15" fmla="*/ 25 h 284"/>
                <a:gd name="T16" fmla="*/ 291 w 347"/>
                <a:gd name="T17" fmla="*/ 20 h 284"/>
                <a:gd name="T18" fmla="*/ 312 w 347"/>
                <a:gd name="T19" fmla="*/ 54 h 284"/>
                <a:gd name="T20" fmla="*/ 314 w 347"/>
                <a:gd name="T21" fmla="*/ 79 h 284"/>
                <a:gd name="T22" fmla="*/ 327 w 347"/>
                <a:gd name="T23" fmla="*/ 110 h 284"/>
                <a:gd name="T24" fmla="*/ 343 w 347"/>
                <a:gd name="T25" fmla="*/ 119 h 284"/>
                <a:gd name="T26" fmla="*/ 347 w 347"/>
                <a:gd name="T27" fmla="*/ 166 h 284"/>
                <a:gd name="T28" fmla="*/ 339 w 347"/>
                <a:gd name="T29" fmla="*/ 182 h 284"/>
                <a:gd name="T30" fmla="*/ 342 w 347"/>
                <a:gd name="T31" fmla="*/ 198 h 284"/>
                <a:gd name="T32" fmla="*/ 334 w 347"/>
                <a:gd name="T33" fmla="*/ 215 h 284"/>
                <a:gd name="T34" fmla="*/ 288 w 347"/>
                <a:gd name="T35" fmla="*/ 251 h 284"/>
                <a:gd name="T36" fmla="*/ 262 w 347"/>
                <a:gd name="T37" fmla="*/ 220 h 284"/>
                <a:gd name="T38" fmla="*/ 226 w 347"/>
                <a:gd name="T39" fmla="*/ 272 h 284"/>
                <a:gd name="T40" fmla="*/ 213 w 347"/>
                <a:gd name="T41" fmla="*/ 265 h 284"/>
                <a:gd name="T42" fmla="*/ 186 w 347"/>
                <a:gd name="T43" fmla="*/ 284 h 284"/>
                <a:gd name="T44" fmla="*/ 166 w 347"/>
                <a:gd name="T45" fmla="*/ 283 h 284"/>
                <a:gd name="T46" fmla="*/ 147 w 347"/>
                <a:gd name="T47" fmla="*/ 275 h 284"/>
                <a:gd name="T48" fmla="*/ 157 w 347"/>
                <a:gd name="T49" fmla="*/ 258 h 284"/>
                <a:gd name="T50" fmla="*/ 156 w 347"/>
                <a:gd name="T51" fmla="*/ 240 h 284"/>
                <a:gd name="T52" fmla="*/ 135 w 347"/>
                <a:gd name="T53" fmla="*/ 255 h 284"/>
                <a:gd name="T54" fmla="*/ 99 w 347"/>
                <a:gd name="T55" fmla="*/ 251 h 284"/>
                <a:gd name="T56" fmla="*/ 82 w 347"/>
                <a:gd name="T57" fmla="*/ 244 h 284"/>
                <a:gd name="T58" fmla="*/ 61 w 347"/>
                <a:gd name="T59" fmla="*/ 249 h 284"/>
                <a:gd name="T60" fmla="*/ 54 w 347"/>
                <a:gd name="T61" fmla="*/ 266 h 284"/>
                <a:gd name="T62" fmla="*/ 30 w 347"/>
                <a:gd name="T63" fmla="*/ 278 h 284"/>
                <a:gd name="T64" fmla="*/ 23 w 347"/>
                <a:gd name="T65" fmla="*/ 249 h 284"/>
                <a:gd name="T66" fmla="*/ 5 w 347"/>
                <a:gd name="T67" fmla="*/ 228 h 284"/>
                <a:gd name="T68" fmla="*/ 5 w 347"/>
                <a:gd name="T69" fmla="*/ 177 h 284"/>
                <a:gd name="T70" fmla="*/ 0 w 347"/>
                <a:gd name="T71" fmla="*/ 132 h 284"/>
                <a:gd name="T72" fmla="*/ 14 w 347"/>
                <a:gd name="T73" fmla="*/ 117 h 284"/>
                <a:gd name="T74" fmla="*/ 26 w 347"/>
                <a:gd name="T75" fmla="*/ 123 h 284"/>
                <a:gd name="T76" fmla="*/ 59 w 347"/>
                <a:gd name="T77" fmla="*/ 114 h 284"/>
                <a:gd name="T78" fmla="*/ 65 w 347"/>
                <a:gd name="T79" fmla="*/ 120 h 284"/>
                <a:gd name="T80" fmla="*/ 81 w 347"/>
                <a:gd name="T81" fmla="*/ 107 h 284"/>
                <a:gd name="T82" fmla="*/ 110 w 347"/>
                <a:gd name="T83" fmla="*/ 106 h 284"/>
                <a:gd name="T84" fmla="*/ 114 w 347"/>
                <a:gd name="T85" fmla="*/ 98 h 284"/>
                <a:gd name="T86" fmla="*/ 127 w 347"/>
                <a:gd name="T87" fmla="*/ 101 h 284"/>
                <a:gd name="T88" fmla="*/ 139 w 347"/>
                <a:gd name="T89" fmla="*/ 64 h 284"/>
                <a:gd name="T90" fmla="*/ 136 w 347"/>
                <a:gd name="T91" fmla="*/ 50 h 284"/>
                <a:gd name="T92" fmla="*/ 143 w 347"/>
                <a:gd name="T93" fmla="*/ 8 h 284"/>
                <a:gd name="T94" fmla="*/ 160 w 347"/>
                <a:gd name="T95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7" h="284">
                  <a:moveTo>
                    <a:pt x="160" y="0"/>
                  </a:moveTo>
                  <a:lnTo>
                    <a:pt x="183" y="4"/>
                  </a:lnTo>
                  <a:lnTo>
                    <a:pt x="198" y="38"/>
                  </a:lnTo>
                  <a:lnTo>
                    <a:pt x="219" y="28"/>
                  </a:lnTo>
                  <a:lnTo>
                    <a:pt x="223" y="13"/>
                  </a:lnTo>
                  <a:lnTo>
                    <a:pt x="251" y="5"/>
                  </a:lnTo>
                  <a:lnTo>
                    <a:pt x="271" y="10"/>
                  </a:lnTo>
                  <a:lnTo>
                    <a:pt x="284" y="25"/>
                  </a:lnTo>
                  <a:lnTo>
                    <a:pt x="291" y="20"/>
                  </a:lnTo>
                  <a:lnTo>
                    <a:pt x="312" y="54"/>
                  </a:lnTo>
                  <a:lnTo>
                    <a:pt x="314" y="79"/>
                  </a:lnTo>
                  <a:lnTo>
                    <a:pt x="327" y="110"/>
                  </a:lnTo>
                  <a:lnTo>
                    <a:pt x="343" y="119"/>
                  </a:lnTo>
                  <a:lnTo>
                    <a:pt x="347" y="166"/>
                  </a:lnTo>
                  <a:lnTo>
                    <a:pt x="339" y="182"/>
                  </a:lnTo>
                  <a:lnTo>
                    <a:pt x="342" y="198"/>
                  </a:lnTo>
                  <a:lnTo>
                    <a:pt x="334" y="215"/>
                  </a:lnTo>
                  <a:lnTo>
                    <a:pt x="288" y="251"/>
                  </a:lnTo>
                  <a:lnTo>
                    <a:pt x="262" y="220"/>
                  </a:lnTo>
                  <a:lnTo>
                    <a:pt x="226" y="272"/>
                  </a:lnTo>
                  <a:lnTo>
                    <a:pt x="213" y="265"/>
                  </a:lnTo>
                  <a:lnTo>
                    <a:pt x="186" y="284"/>
                  </a:lnTo>
                  <a:lnTo>
                    <a:pt x="166" y="283"/>
                  </a:lnTo>
                  <a:lnTo>
                    <a:pt x="147" y="275"/>
                  </a:lnTo>
                  <a:lnTo>
                    <a:pt x="157" y="258"/>
                  </a:lnTo>
                  <a:lnTo>
                    <a:pt x="156" y="240"/>
                  </a:lnTo>
                  <a:lnTo>
                    <a:pt x="135" y="255"/>
                  </a:lnTo>
                  <a:lnTo>
                    <a:pt x="99" y="251"/>
                  </a:lnTo>
                  <a:lnTo>
                    <a:pt x="82" y="244"/>
                  </a:lnTo>
                  <a:lnTo>
                    <a:pt x="61" y="249"/>
                  </a:lnTo>
                  <a:lnTo>
                    <a:pt x="54" y="266"/>
                  </a:lnTo>
                  <a:lnTo>
                    <a:pt x="30" y="278"/>
                  </a:lnTo>
                  <a:lnTo>
                    <a:pt x="23" y="249"/>
                  </a:lnTo>
                  <a:lnTo>
                    <a:pt x="5" y="228"/>
                  </a:lnTo>
                  <a:lnTo>
                    <a:pt x="5" y="177"/>
                  </a:lnTo>
                  <a:lnTo>
                    <a:pt x="0" y="132"/>
                  </a:lnTo>
                  <a:lnTo>
                    <a:pt x="14" y="117"/>
                  </a:lnTo>
                  <a:lnTo>
                    <a:pt x="26" y="123"/>
                  </a:lnTo>
                  <a:lnTo>
                    <a:pt x="59" y="114"/>
                  </a:lnTo>
                  <a:lnTo>
                    <a:pt x="65" y="120"/>
                  </a:lnTo>
                  <a:lnTo>
                    <a:pt x="81" y="107"/>
                  </a:lnTo>
                  <a:lnTo>
                    <a:pt x="110" y="106"/>
                  </a:lnTo>
                  <a:lnTo>
                    <a:pt x="114" y="98"/>
                  </a:lnTo>
                  <a:lnTo>
                    <a:pt x="127" y="101"/>
                  </a:lnTo>
                  <a:lnTo>
                    <a:pt x="139" y="64"/>
                  </a:lnTo>
                  <a:lnTo>
                    <a:pt x="136" y="50"/>
                  </a:lnTo>
                  <a:lnTo>
                    <a:pt x="143" y="8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8" name="Alvesta"/>
            <p:cNvSpPr>
              <a:spLocks/>
            </p:cNvSpPr>
            <p:nvPr/>
          </p:nvSpPr>
          <p:spPr bwMode="auto">
            <a:xfrm>
              <a:off x="537589" y="75997"/>
              <a:ext cx="229919" cy="591045"/>
            </a:xfrm>
            <a:custGeom>
              <a:avLst/>
              <a:gdLst>
                <a:gd name="T0" fmla="*/ 25 w 144"/>
                <a:gd name="T1" fmla="*/ 0 h 378"/>
                <a:gd name="T2" fmla="*/ 76 w 144"/>
                <a:gd name="T3" fmla="*/ 0 h 378"/>
                <a:gd name="T4" fmla="*/ 79 w 144"/>
                <a:gd name="T5" fmla="*/ 23 h 378"/>
                <a:gd name="T6" fmla="*/ 121 w 144"/>
                <a:gd name="T7" fmla="*/ 44 h 378"/>
                <a:gd name="T8" fmla="*/ 127 w 144"/>
                <a:gd name="T9" fmla="*/ 106 h 378"/>
                <a:gd name="T10" fmla="*/ 144 w 144"/>
                <a:gd name="T11" fmla="*/ 121 h 378"/>
                <a:gd name="T12" fmla="*/ 121 w 144"/>
                <a:gd name="T13" fmla="*/ 168 h 378"/>
                <a:gd name="T14" fmla="*/ 100 w 144"/>
                <a:gd name="T15" fmla="*/ 192 h 378"/>
                <a:gd name="T16" fmla="*/ 108 w 144"/>
                <a:gd name="T17" fmla="*/ 216 h 378"/>
                <a:gd name="T18" fmla="*/ 125 w 144"/>
                <a:gd name="T19" fmla="*/ 216 h 378"/>
                <a:gd name="T20" fmla="*/ 135 w 144"/>
                <a:gd name="T21" fmla="*/ 241 h 378"/>
                <a:gd name="T22" fmla="*/ 136 w 144"/>
                <a:gd name="T23" fmla="*/ 295 h 378"/>
                <a:gd name="T24" fmla="*/ 118 w 144"/>
                <a:gd name="T25" fmla="*/ 311 h 378"/>
                <a:gd name="T26" fmla="*/ 128 w 144"/>
                <a:gd name="T27" fmla="*/ 373 h 378"/>
                <a:gd name="T28" fmla="*/ 104 w 144"/>
                <a:gd name="T29" fmla="*/ 378 h 378"/>
                <a:gd name="T30" fmla="*/ 89 w 144"/>
                <a:gd name="T31" fmla="*/ 360 h 378"/>
                <a:gd name="T32" fmla="*/ 50 w 144"/>
                <a:gd name="T33" fmla="*/ 353 h 378"/>
                <a:gd name="T34" fmla="*/ 53 w 144"/>
                <a:gd name="T35" fmla="*/ 311 h 378"/>
                <a:gd name="T36" fmla="*/ 41 w 144"/>
                <a:gd name="T37" fmla="*/ 306 h 378"/>
                <a:gd name="T38" fmla="*/ 37 w 144"/>
                <a:gd name="T39" fmla="*/ 264 h 378"/>
                <a:gd name="T40" fmla="*/ 3 w 144"/>
                <a:gd name="T41" fmla="*/ 246 h 378"/>
                <a:gd name="T42" fmla="*/ 0 w 144"/>
                <a:gd name="T43" fmla="*/ 230 h 378"/>
                <a:gd name="T44" fmla="*/ 8 w 144"/>
                <a:gd name="T45" fmla="*/ 214 h 378"/>
                <a:gd name="T46" fmla="*/ 4 w 144"/>
                <a:gd name="T47" fmla="*/ 167 h 378"/>
                <a:gd name="T48" fmla="*/ 22 w 144"/>
                <a:gd name="T49" fmla="*/ 157 h 378"/>
                <a:gd name="T50" fmla="*/ 39 w 144"/>
                <a:gd name="T51" fmla="*/ 115 h 378"/>
                <a:gd name="T52" fmla="*/ 18 w 144"/>
                <a:gd name="T53" fmla="*/ 89 h 378"/>
                <a:gd name="T54" fmla="*/ 16 w 144"/>
                <a:gd name="T55" fmla="*/ 68 h 378"/>
                <a:gd name="T56" fmla="*/ 24 w 144"/>
                <a:gd name="T57" fmla="*/ 57 h 378"/>
                <a:gd name="T58" fmla="*/ 25 w 144"/>
                <a:gd name="T59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4" h="378">
                  <a:moveTo>
                    <a:pt x="25" y="0"/>
                  </a:moveTo>
                  <a:lnTo>
                    <a:pt x="76" y="0"/>
                  </a:lnTo>
                  <a:lnTo>
                    <a:pt x="79" y="23"/>
                  </a:lnTo>
                  <a:lnTo>
                    <a:pt x="121" y="44"/>
                  </a:lnTo>
                  <a:lnTo>
                    <a:pt x="127" y="106"/>
                  </a:lnTo>
                  <a:lnTo>
                    <a:pt x="144" y="121"/>
                  </a:lnTo>
                  <a:lnTo>
                    <a:pt x="121" y="168"/>
                  </a:lnTo>
                  <a:lnTo>
                    <a:pt x="100" y="192"/>
                  </a:lnTo>
                  <a:lnTo>
                    <a:pt x="108" y="216"/>
                  </a:lnTo>
                  <a:lnTo>
                    <a:pt x="125" y="216"/>
                  </a:lnTo>
                  <a:lnTo>
                    <a:pt x="135" y="241"/>
                  </a:lnTo>
                  <a:lnTo>
                    <a:pt x="136" y="295"/>
                  </a:lnTo>
                  <a:lnTo>
                    <a:pt x="118" y="311"/>
                  </a:lnTo>
                  <a:lnTo>
                    <a:pt x="128" y="373"/>
                  </a:lnTo>
                  <a:lnTo>
                    <a:pt x="104" y="378"/>
                  </a:lnTo>
                  <a:lnTo>
                    <a:pt x="89" y="360"/>
                  </a:lnTo>
                  <a:lnTo>
                    <a:pt x="50" y="353"/>
                  </a:lnTo>
                  <a:lnTo>
                    <a:pt x="53" y="311"/>
                  </a:lnTo>
                  <a:lnTo>
                    <a:pt x="41" y="306"/>
                  </a:lnTo>
                  <a:lnTo>
                    <a:pt x="37" y="264"/>
                  </a:lnTo>
                  <a:lnTo>
                    <a:pt x="3" y="246"/>
                  </a:lnTo>
                  <a:lnTo>
                    <a:pt x="0" y="230"/>
                  </a:lnTo>
                  <a:lnTo>
                    <a:pt x="8" y="214"/>
                  </a:lnTo>
                  <a:lnTo>
                    <a:pt x="4" y="167"/>
                  </a:lnTo>
                  <a:lnTo>
                    <a:pt x="22" y="157"/>
                  </a:lnTo>
                  <a:lnTo>
                    <a:pt x="39" y="115"/>
                  </a:lnTo>
                  <a:lnTo>
                    <a:pt x="18" y="89"/>
                  </a:lnTo>
                  <a:lnTo>
                    <a:pt x="16" y="68"/>
                  </a:lnTo>
                  <a:lnTo>
                    <a:pt x="24" y="57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9" name="Växjö"/>
            <p:cNvSpPr>
              <a:spLocks/>
            </p:cNvSpPr>
            <p:nvPr/>
          </p:nvSpPr>
          <p:spPr bwMode="auto">
            <a:xfrm>
              <a:off x="658108" y="0"/>
              <a:ext cx="402773" cy="601906"/>
            </a:xfrm>
            <a:custGeom>
              <a:avLst/>
              <a:gdLst>
                <a:gd name="T0" fmla="*/ 85 w 253"/>
                <a:gd name="T1" fmla="*/ 0 h 385"/>
                <a:gd name="T2" fmla="*/ 105 w 253"/>
                <a:gd name="T3" fmla="*/ 3 h 385"/>
                <a:gd name="T4" fmla="*/ 126 w 253"/>
                <a:gd name="T5" fmla="*/ 14 h 385"/>
                <a:gd name="T6" fmla="*/ 140 w 253"/>
                <a:gd name="T7" fmla="*/ 29 h 385"/>
                <a:gd name="T8" fmla="*/ 145 w 253"/>
                <a:gd name="T9" fmla="*/ 59 h 385"/>
                <a:gd name="T10" fmla="*/ 163 w 253"/>
                <a:gd name="T11" fmla="*/ 58 h 385"/>
                <a:gd name="T12" fmla="*/ 170 w 253"/>
                <a:gd name="T13" fmla="*/ 44 h 385"/>
                <a:gd name="T14" fmla="*/ 185 w 253"/>
                <a:gd name="T15" fmla="*/ 41 h 385"/>
                <a:gd name="T16" fmla="*/ 199 w 253"/>
                <a:gd name="T17" fmla="*/ 31 h 385"/>
                <a:gd name="T18" fmla="*/ 220 w 253"/>
                <a:gd name="T19" fmla="*/ 69 h 385"/>
                <a:gd name="T20" fmla="*/ 216 w 253"/>
                <a:gd name="T21" fmla="*/ 88 h 385"/>
                <a:gd name="T22" fmla="*/ 225 w 253"/>
                <a:gd name="T23" fmla="*/ 120 h 385"/>
                <a:gd name="T24" fmla="*/ 253 w 253"/>
                <a:gd name="T25" fmla="*/ 130 h 385"/>
                <a:gd name="T26" fmla="*/ 250 w 253"/>
                <a:gd name="T27" fmla="*/ 164 h 385"/>
                <a:gd name="T28" fmla="*/ 235 w 253"/>
                <a:gd name="T29" fmla="*/ 181 h 385"/>
                <a:gd name="T30" fmla="*/ 221 w 253"/>
                <a:gd name="T31" fmla="*/ 190 h 385"/>
                <a:gd name="T32" fmla="*/ 237 w 253"/>
                <a:gd name="T33" fmla="*/ 247 h 385"/>
                <a:gd name="T34" fmla="*/ 202 w 253"/>
                <a:gd name="T35" fmla="*/ 258 h 385"/>
                <a:gd name="T36" fmla="*/ 197 w 253"/>
                <a:gd name="T37" fmla="*/ 287 h 385"/>
                <a:gd name="T38" fmla="*/ 216 w 253"/>
                <a:gd name="T39" fmla="*/ 326 h 385"/>
                <a:gd name="T40" fmla="*/ 199 w 253"/>
                <a:gd name="T41" fmla="*/ 337 h 385"/>
                <a:gd name="T42" fmla="*/ 203 w 253"/>
                <a:gd name="T43" fmla="*/ 379 h 385"/>
                <a:gd name="T44" fmla="*/ 187 w 253"/>
                <a:gd name="T45" fmla="*/ 385 h 385"/>
                <a:gd name="T46" fmla="*/ 181 w 253"/>
                <a:gd name="T47" fmla="*/ 359 h 385"/>
                <a:gd name="T48" fmla="*/ 153 w 253"/>
                <a:gd name="T49" fmla="*/ 325 h 385"/>
                <a:gd name="T50" fmla="*/ 122 w 253"/>
                <a:gd name="T51" fmla="*/ 336 h 385"/>
                <a:gd name="T52" fmla="*/ 115 w 253"/>
                <a:gd name="T53" fmla="*/ 366 h 385"/>
                <a:gd name="T54" fmla="*/ 88 w 253"/>
                <a:gd name="T55" fmla="*/ 371 h 385"/>
                <a:gd name="T56" fmla="*/ 60 w 253"/>
                <a:gd name="T57" fmla="*/ 343 h 385"/>
                <a:gd name="T58" fmla="*/ 59 w 253"/>
                <a:gd name="T59" fmla="*/ 289 h 385"/>
                <a:gd name="T60" fmla="*/ 49 w 253"/>
                <a:gd name="T61" fmla="*/ 264 h 385"/>
                <a:gd name="T62" fmla="*/ 32 w 253"/>
                <a:gd name="T63" fmla="*/ 264 h 385"/>
                <a:gd name="T64" fmla="*/ 24 w 253"/>
                <a:gd name="T65" fmla="*/ 240 h 385"/>
                <a:gd name="T66" fmla="*/ 45 w 253"/>
                <a:gd name="T67" fmla="*/ 216 h 385"/>
                <a:gd name="T68" fmla="*/ 68 w 253"/>
                <a:gd name="T69" fmla="*/ 169 h 385"/>
                <a:gd name="T70" fmla="*/ 51 w 253"/>
                <a:gd name="T71" fmla="*/ 154 h 385"/>
                <a:gd name="T72" fmla="*/ 45 w 253"/>
                <a:gd name="T73" fmla="*/ 92 h 385"/>
                <a:gd name="T74" fmla="*/ 3 w 253"/>
                <a:gd name="T75" fmla="*/ 71 h 385"/>
                <a:gd name="T76" fmla="*/ 0 w 253"/>
                <a:gd name="T77" fmla="*/ 48 h 385"/>
                <a:gd name="T78" fmla="*/ 18 w 253"/>
                <a:gd name="T79" fmla="*/ 42 h 385"/>
                <a:gd name="T80" fmla="*/ 24 w 253"/>
                <a:gd name="T81" fmla="*/ 23 h 385"/>
                <a:gd name="T82" fmla="*/ 34 w 253"/>
                <a:gd name="T83" fmla="*/ 24 h 385"/>
                <a:gd name="T84" fmla="*/ 42 w 253"/>
                <a:gd name="T85" fmla="*/ 15 h 385"/>
                <a:gd name="T86" fmla="*/ 63 w 253"/>
                <a:gd name="T87" fmla="*/ 14 h 385"/>
                <a:gd name="T88" fmla="*/ 85 w 253"/>
                <a:gd name="T89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53" h="385">
                  <a:moveTo>
                    <a:pt x="85" y="0"/>
                  </a:moveTo>
                  <a:lnTo>
                    <a:pt x="105" y="3"/>
                  </a:lnTo>
                  <a:lnTo>
                    <a:pt x="126" y="14"/>
                  </a:lnTo>
                  <a:lnTo>
                    <a:pt x="140" y="29"/>
                  </a:lnTo>
                  <a:lnTo>
                    <a:pt x="145" y="59"/>
                  </a:lnTo>
                  <a:lnTo>
                    <a:pt x="163" y="58"/>
                  </a:lnTo>
                  <a:lnTo>
                    <a:pt x="170" y="44"/>
                  </a:lnTo>
                  <a:lnTo>
                    <a:pt x="185" y="41"/>
                  </a:lnTo>
                  <a:lnTo>
                    <a:pt x="199" y="31"/>
                  </a:lnTo>
                  <a:lnTo>
                    <a:pt x="220" y="69"/>
                  </a:lnTo>
                  <a:lnTo>
                    <a:pt x="216" y="88"/>
                  </a:lnTo>
                  <a:lnTo>
                    <a:pt x="225" y="120"/>
                  </a:lnTo>
                  <a:lnTo>
                    <a:pt x="253" y="130"/>
                  </a:lnTo>
                  <a:lnTo>
                    <a:pt x="250" y="164"/>
                  </a:lnTo>
                  <a:lnTo>
                    <a:pt x="235" y="181"/>
                  </a:lnTo>
                  <a:lnTo>
                    <a:pt x="221" y="190"/>
                  </a:lnTo>
                  <a:lnTo>
                    <a:pt x="237" y="247"/>
                  </a:lnTo>
                  <a:lnTo>
                    <a:pt x="202" y="258"/>
                  </a:lnTo>
                  <a:lnTo>
                    <a:pt x="197" y="287"/>
                  </a:lnTo>
                  <a:lnTo>
                    <a:pt x="216" y="326"/>
                  </a:lnTo>
                  <a:lnTo>
                    <a:pt x="199" y="337"/>
                  </a:lnTo>
                  <a:lnTo>
                    <a:pt x="203" y="379"/>
                  </a:lnTo>
                  <a:lnTo>
                    <a:pt x="187" y="385"/>
                  </a:lnTo>
                  <a:lnTo>
                    <a:pt x="181" y="359"/>
                  </a:lnTo>
                  <a:lnTo>
                    <a:pt x="153" y="325"/>
                  </a:lnTo>
                  <a:lnTo>
                    <a:pt x="122" y="336"/>
                  </a:lnTo>
                  <a:lnTo>
                    <a:pt x="115" y="366"/>
                  </a:lnTo>
                  <a:lnTo>
                    <a:pt x="88" y="371"/>
                  </a:lnTo>
                  <a:lnTo>
                    <a:pt x="60" y="343"/>
                  </a:lnTo>
                  <a:lnTo>
                    <a:pt x="59" y="289"/>
                  </a:lnTo>
                  <a:lnTo>
                    <a:pt x="49" y="264"/>
                  </a:lnTo>
                  <a:lnTo>
                    <a:pt x="32" y="264"/>
                  </a:lnTo>
                  <a:lnTo>
                    <a:pt x="24" y="240"/>
                  </a:lnTo>
                  <a:lnTo>
                    <a:pt x="45" y="216"/>
                  </a:lnTo>
                  <a:lnTo>
                    <a:pt x="68" y="169"/>
                  </a:lnTo>
                  <a:lnTo>
                    <a:pt x="51" y="154"/>
                  </a:lnTo>
                  <a:lnTo>
                    <a:pt x="45" y="92"/>
                  </a:lnTo>
                  <a:lnTo>
                    <a:pt x="3" y="71"/>
                  </a:lnTo>
                  <a:lnTo>
                    <a:pt x="0" y="48"/>
                  </a:lnTo>
                  <a:lnTo>
                    <a:pt x="18" y="42"/>
                  </a:lnTo>
                  <a:lnTo>
                    <a:pt x="24" y="23"/>
                  </a:lnTo>
                  <a:lnTo>
                    <a:pt x="34" y="24"/>
                  </a:lnTo>
                  <a:lnTo>
                    <a:pt x="42" y="15"/>
                  </a:lnTo>
                  <a:lnTo>
                    <a:pt x="63" y="14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0" name="Tingsryd"/>
            <p:cNvSpPr>
              <a:spLocks/>
            </p:cNvSpPr>
            <p:nvPr/>
          </p:nvSpPr>
          <p:spPr bwMode="auto">
            <a:xfrm>
              <a:off x="699338" y="508817"/>
              <a:ext cx="436073" cy="335073"/>
            </a:xfrm>
            <a:custGeom>
              <a:avLst/>
              <a:gdLst>
                <a:gd name="T0" fmla="*/ 127 w 274"/>
                <a:gd name="T1" fmla="*/ 0 h 214"/>
                <a:gd name="T2" fmla="*/ 155 w 274"/>
                <a:gd name="T3" fmla="*/ 34 h 214"/>
                <a:gd name="T4" fmla="*/ 161 w 274"/>
                <a:gd name="T5" fmla="*/ 60 h 214"/>
                <a:gd name="T6" fmla="*/ 177 w 274"/>
                <a:gd name="T7" fmla="*/ 54 h 214"/>
                <a:gd name="T8" fmla="*/ 173 w 274"/>
                <a:gd name="T9" fmla="*/ 12 h 214"/>
                <a:gd name="T10" fmla="*/ 190 w 274"/>
                <a:gd name="T11" fmla="*/ 1 h 214"/>
                <a:gd name="T12" fmla="*/ 228 w 274"/>
                <a:gd name="T13" fmla="*/ 5 h 214"/>
                <a:gd name="T14" fmla="*/ 248 w 274"/>
                <a:gd name="T15" fmla="*/ 25 h 214"/>
                <a:gd name="T16" fmla="*/ 260 w 274"/>
                <a:gd name="T17" fmla="*/ 33 h 214"/>
                <a:gd name="T18" fmla="*/ 253 w 274"/>
                <a:gd name="T19" fmla="*/ 50 h 214"/>
                <a:gd name="T20" fmla="*/ 271 w 274"/>
                <a:gd name="T21" fmla="*/ 67 h 214"/>
                <a:gd name="T22" fmla="*/ 274 w 274"/>
                <a:gd name="T23" fmla="*/ 96 h 214"/>
                <a:gd name="T24" fmla="*/ 265 w 274"/>
                <a:gd name="T25" fmla="*/ 104 h 214"/>
                <a:gd name="T26" fmla="*/ 262 w 274"/>
                <a:gd name="T27" fmla="*/ 139 h 214"/>
                <a:gd name="T28" fmla="*/ 248 w 274"/>
                <a:gd name="T29" fmla="*/ 155 h 214"/>
                <a:gd name="T30" fmla="*/ 232 w 274"/>
                <a:gd name="T31" fmla="*/ 142 h 214"/>
                <a:gd name="T32" fmla="*/ 216 w 274"/>
                <a:gd name="T33" fmla="*/ 152 h 214"/>
                <a:gd name="T34" fmla="*/ 211 w 274"/>
                <a:gd name="T35" fmla="*/ 168 h 214"/>
                <a:gd name="T36" fmla="*/ 193 w 274"/>
                <a:gd name="T37" fmla="*/ 168 h 214"/>
                <a:gd name="T38" fmla="*/ 188 w 274"/>
                <a:gd name="T39" fmla="*/ 155 h 214"/>
                <a:gd name="T40" fmla="*/ 151 w 274"/>
                <a:gd name="T41" fmla="*/ 156 h 214"/>
                <a:gd name="T42" fmla="*/ 133 w 274"/>
                <a:gd name="T43" fmla="*/ 168 h 214"/>
                <a:gd name="T44" fmla="*/ 117 w 274"/>
                <a:gd name="T45" fmla="*/ 203 h 214"/>
                <a:gd name="T46" fmla="*/ 100 w 274"/>
                <a:gd name="T47" fmla="*/ 214 h 214"/>
                <a:gd name="T48" fmla="*/ 76 w 274"/>
                <a:gd name="T49" fmla="*/ 203 h 214"/>
                <a:gd name="T50" fmla="*/ 42 w 274"/>
                <a:gd name="T51" fmla="*/ 197 h 214"/>
                <a:gd name="T52" fmla="*/ 28 w 274"/>
                <a:gd name="T53" fmla="*/ 191 h 214"/>
                <a:gd name="T54" fmla="*/ 4 w 274"/>
                <a:gd name="T55" fmla="*/ 159 h 214"/>
                <a:gd name="T56" fmla="*/ 12 w 274"/>
                <a:gd name="T57" fmla="*/ 136 h 214"/>
                <a:gd name="T58" fmla="*/ 0 w 274"/>
                <a:gd name="T59" fmla="*/ 125 h 214"/>
                <a:gd name="T60" fmla="*/ 2 w 274"/>
                <a:gd name="T61" fmla="*/ 101 h 214"/>
                <a:gd name="T62" fmla="*/ 26 w 274"/>
                <a:gd name="T63" fmla="*/ 96 h 214"/>
                <a:gd name="T64" fmla="*/ 16 w 274"/>
                <a:gd name="T65" fmla="*/ 34 h 214"/>
                <a:gd name="T66" fmla="*/ 34 w 274"/>
                <a:gd name="T67" fmla="*/ 18 h 214"/>
                <a:gd name="T68" fmla="*/ 62 w 274"/>
                <a:gd name="T69" fmla="*/ 46 h 214"/>
                <a:gd name="T70" fmla="*/ 89 w 274"/>
                <a:gd name="T71" fmla="*/ 41 h 214"/>
                <a:gd name="T72" fmla="*/ 96 w 274"/>
                <a:gd name="T73" fmla="*/ 11 h 214"/>
                <a:gd name="T74" fmla="*/ 127 w 274"/>
                <a:gd name="T75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4" h="214">
                  <a:moveTo>
                    <a:pt x="127" y="0"/>
                  </a:moveTo>
                  <a:lnTo>
                    <a:pt x="155" y="34"/>
                  </a:lnTo>
                  <a:lnTo>
                    <a:pt x="161" y="60"/>
                  </a:lnTo>
                  <a:lnTo>
                    <a:pt x="177" y="54"/>
                  </a:lnTo>
                  <a:lnTo>
                    <a:pt x="173" y="12"/>
                  </a:lnTo>
                  <a:lnTo>
                    <a:pt x="190" y="1"/>
                  </a:lnTo>
                  <a:lnTo>
                    <a:pt x="228" y="5"/>
                  </a:lnTo>
                  <a:lnTo>
                    <a:pt x="248" y="25"/>
                  </a:lnTo>
                  <a:lnTo>
                    <a:pt x="260" y="33"/>
                  </a:lnTo>
                  <a:lnTo>
                    <a:pt x="253" y="50"/>
                  </a:lnTo>
                  <a:lnTo>
                    <a:pt x="271" y="67"/>
                  </a:lnTo>
                  <a:lnTo>
                    <a:pt x="274" y="96"/>
                  </a:lnTo>
                  <a:lnTo>
                    <a:pt x="265" y="104"/>
                  </a:lnTo>
                  <a:lnTo>
                    <a:pt x="262" y="139"/>
                  </a:lnTo>
                  <a:lnTo>
                    <a:pt x="248" y="155"/>
                  </a:lnTo>
                  <a:lnTo>
                    <a:pt x="232" y="142"/>
                  </a:lnTo>
                  <a:lnTo>
                    <a:pt x="216" y="152"/>
                  </a:lnTo>
                  <a:lnTo>
                    <a:pt x="211" y="168"/>
                  </a:lnTo>
                  <a:lnTo>
                    <a:pt x="193" y="168"/>
                  </a:lnTo>
                  <a:lnTo>
                    <a:pt x="188" y="155"/>
                  </a:lnTo>
                  <a:lnTo>
                    <a:pt x="151" y="156"/>
                  </a:lnTo>
                  <a:lnTo>
                    <a:pt x="133" y="168"/>
                  </a:lnTo>
                  <a:lnTo>
                    <a:pt x="117" y="203"/>
                  </a:lnTo>
                  <a:lnTo>
                    <a:pt x="100" y="214"/>
                  </a:lnTo>
                  <a:lnTo>
                    <a:pt x="76" y="203"/>
                  </a:lnTo>
                  <a:lnTo>
                    <a:pt x="42" y="197"/>
                  </a:lnTo>
                  <a:lnTo>
                    <a:pt x="28" y="191"/>
                  </a:lnTo>
                  <a:lnTo>
                    <a:pt x="4" y="159"/>
                  </a:lnTo>
                  <a:lnTo>
                    <a:pt x="12" y="136"/>
                  </a:lnTo>
                  <a:lnTo>
                    <a:pt x="0" y="125"/>
                  </a:lnTo>
                  <a:lnTo>
                    <a:pt x="2" y="101"/>
                  </a:lnTo>
                  <a:lnTo>
                    <a:pt x="26" y="96"/>
                  </a:lnTo>
                  <a:lnTo>
                    <a:pt x="16" y="34"/>
                  </a:lnTo>
                  <a:lnTo>
                    <a:pt x="34" y="18"/>
                  </a:lnTo>
                  <a:lnTo>
                    <a:pt x="62" y="46"/>
                  </a:lnTo>
                  <a:lnTo>
                    <a:pt x="89" y="41"/>
                  </a:lnTo>
                  <a:lnTo>
                    <a:pt x="96" y="11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1" name="Lessebo"/>
            <p:cNvSpPr>
              <a:spLocks/>
            </p:cNvSpPr>
            <p:nvPr/>
          </p:nvSpPr>
          <p:spPr bwMode="auto">
            <a:xfrm>
              <a:off x="972075" y="328868"/>
              <a:ext cx="264829" cy="285424"/>
            </a:xfrm>
            <a:custGeom>
              <a:avLst/>
              <a:gdLst>
                <a:gd name="T0" fmla="*/ 119 w 167"/>
                <a:gd name="T1" fmla="*/ 0 h 182"/>
                <a:gd name="T2" fmla="*/ 128 w 167"/>
                <a:gd name="T3" fmla="*/ 10 h 182"/>
                <a:gd name="T4" fmla="*/ 153 w 167"/>
                <a:gd name="T5" fmla="*/ 1 h 182"/>
                <a:gd name="T6" fmla="*/ 167 w 167"/>
                <a:gd name="T7" fmla="*/ 39 h 182"/>
                <a:gd name="T8" fmla="*/ 162 w 167"/>
                <a:gd name="T9" fmla="*/ 59 h 182"/>
                <a:gd name="T10" fmla="*/ 127 w 167"/>
                <a:gd name="T11" fmla="*/ 64 h 182"/>
                <a:gd name="T12" fmla="*/ 100 w 167"/>
                <a:gd name="T13" fmla="*/ 76 h 182"/>
                <a:gd name="T14" fmla="*/ 120 w 167"/>
                <a:gd name="T15" fmla="*/ 115 h 182"/>
                <a:gd name="T16" fmla="*/ 116 w 167"/>
                <a:gd name="T17" fmla="*/ 140 h 182"/>
                <a:gd name="T18" fmla="*/ 120 w 167"/>
                <a:gd name="T19" fmla="*/ 156 h 182"/>
                <a:gd name="T20" fmla="*/ 100 w 167"/>
                <a:gd name="T21" fmla="*/ 182 h 182"/>
                <a:gd name="T22" fmla="*/ 82 w 167"/>
                <a:gd name="T23" fmla="*/ 165 h 182"/>
                <a:gd name="T24" fmla="*/ 89 w 167"/>
                <a:gd name="T25" fmla="*/ 148 h 182"/>
                <a:gd name="T26" fmla="*/ 77 w 167"/>
                <a:gd name="T27" fmla="*/ 140 h 182"/>
                <a:gd name="T28" fmla="*/ 57 w 167"/>
                <a:gd name="T29" fmla="*/ 120 h 182"/>
                <a:gd name="T30" fmla="*/ 19 w 167"/>
                <a:gd name="T31" fmla="*/ 116 h 182"/>
                <a:gd name="T32" fmla="*/ 0 w 167"/>
                <a:gd name="T33" fmla="*/ 77 h 182"/>
                <a:gd name="T34" fmla="*/ 5 w 167"/>
                <a:gd name="T35" fmla="*/ 48 h 182"/>
                <a:gd name="T36" fmla="*/ 40 w 167"/>
                <a:gd name="T37" fmla="*/ 37 h 182"/>
                <a:gd name="T38" fmla="*/ 72 w 167"/>
                <a:gd name="T39" fmla="*/ 38 h 182"/>
                <a:gd name="T40" fmla="*/ 69 w 167"/>
                <a:gd name="T41" fmla="*/ 13 h 182"/>
                <a:gd name="T42" fmla="*/ 90 w 167"/>
                <a:gd name="T43" fmla="*/ 25 h 182"/>
                <a:gd name="T44" fmla="*/ 93 w 167"/>
                <a:gd name="T45" fmla="*/ 10 h 182"/>
                <a:gd name="T46" fmla="*/ 119 w 167"/>
                <a:gd name="T4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7" h="182">
                  <a:moveTo>
                    <a:pt x="119" y="0"/>
                  </a:moveTo>
                  <a:lnTo>
                    <a:pt x="128" y="10"/>
                  </a:lnTo>
                  <a:lnTo>
                    <a:pt x="153" y="1"/>
                  </a:lnTo>
                  <a:lnTo>
                    <a:pt x="167" y="39"/>
                  </a:lnTo>
                  <a:lnTo>
                    <a:pt x="162" y="59"/>
                  </a:lnTo>
                  <a:lnTo>
                    <a:pt x="127" y="64"/>
                  </a:lnTo>
                  <a:lnTo>
                    <a:pt x="100" y="76"/>
                  </a:lnTo>
                  <a:lnTo>
                    <a:pt x="120" y="115"/>
                  </a:lnTo>
                  <a:lnTo>
                    <a:pt x="116" y="140"/>
                  </a:lnTo>
                  <a:lnTo>
                    <a:pt x="120" y="156"/>
                  </a:lnTo>
                  <a:lnTo>
                    <a:pt x="100" y="182"/>
                  </a:lnTo>
                  <a:lnTo>
                    <a:pt x="82" y="165"/>
                  </a:lnTo>
                  <a:lnTo>
                    <a:pt x="89" y="148"/>
                  </a:lnTo>
                  <a:lnTo>
                    <a:pt x="77" y="140"/>
                  </a:lnTo>
                  <a:lnTo>
                    <a:pt x="57" y="120"/>
                  </a:lnTo>
                  <a:lnTo>
                    <a:pt x="19" y="116"/>
                  </a:lnTo>
                  <a:lnTo>
                    <a:pt x="0" y="77"/>
                  </a:lnTo>
                  <a:lnTo>
                    <a:pt x="5" y="48"/>
                  </a:lnTo>
                  <a:lnTo>
                    <a:pt x="40" y="37"/>
                  </a:lnTo>
                  <a:lnTo>
                    <a:pt x="72" y="38"/>
                  </a:lnTo>
                  <a:lnTo>
                    <a:pt x="69" y="13"/>
                  </a:lnTo>
                  <a:lnTo>
                    <a:pt x="90" y="25"/>
                  </a:lnTo>
                  <a:lnTo>
                    <a:pt x="93" y="10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2" name="Uppvidinge"/>
            <p:cNvSpPr>
              <a:spLocks/>
            </p:cNvSpPr>
            <p:nvPr/>
          </p:nvSpPr>
          <p:spPr bwMode="auto">
            <a:xfrm>
              <a:off x="975247" y="0"/>
              <a:ext cx="420238" cy="387824"/>
            </a:xfrm>
            <a:custGeom>
              <a:avLst/>
              <a:gdLst>
                <a:gd name="T0" fmla="*/ 37 w 265"/>
                <a:gd name="T1" fmla="*/ 0 h 248"/>
                <a:gd name="T2" fmla="*/ 51 w 265"/>
                <a:gd name="T3" fmla="*/ 11 h 248"/>
                <a:gd name="T4" fmla="*/ 106 w 265"/>
                <a:gd name="T5" fmla="*/ 3 h 248"/>
                <a:gd name="T6" fmla="*/ 157 w 265"/>
                <a:gd name="T7" fmla="*/ 24 h 248"/>
                <a:gd name="T8" fmla="*/ 167 w 265"/>
                <a:gd name="T9" fmla="*/ 34 h 248"/>
                <a:gd name="T10" fmla="*/ 161 w 265"/>
                <a:gd name="T11" fmla="*/ 54 h 248"/>
                <a:gd name="T12" fmla="*/ 191 w 265"/>
                <a:gd name="T13" fmla="*/ 67 h 248"/>
                <a:gd name="T14" fmla="*/ 206 w 265"/>
                <a:gd name="T15" fmla="*/ 95 h 248"/>
                <a:gd name="T16" fmla="*/ 229 w 265"/>
                <a:gd name="T17" fmla="*/ 105 h 248"/>
                <a:gd name="T18" fmla="*/ 252 w 265"/>
                <a:gd name="T19" fmla="*/ 134 h 248"/>
                <a:gd name="T20" fmla="*/ 265 w 265"/>
                <a:gd name="T21" fmla="*/ 164 h 248"/>
                <a:gd name="T22" fmla="*/ 252 w 265"/>
                <a:gd name="T23" fmla="*/ 198 h 248"/>
                <a:gd name="T24" fmla="*/ 214 w 265"/>
                <a:gd name="T25" fmla="*/ 199 h 248"/>
                <a:gd name="T26" fmla="*/ 199 w 265"/>
                <a:gd name="T27" fmla="*/ 203 h 248"/>
                <a:gd name="T28" fmla="*/ 165 w 265"/>
                <a:gd name="T29" fmla="*/ 193 h 248"/>
                <a:gd name="T30" fmla="*/ 152 w 265"/>
                <a:gd name="T31" fmla="*/ 198 h 248"/>
                <a:gd name="T32" fmla="*/ 151 w 265"/>
                <a:gd name="T33" fmla="*/ 211 h 248"/>
                <a:gd name="T34" fmla="*/ 126 w 265"/>
                <a:gd name="T35" fmla="*/ 220 h 248"/>
                <a:gd name="T36" fmla="*/ 117 w 265"/>
                <a:gd name="T37" fmla="*/ 210 h 248"/>
                <a:gd name="T38" fmla="*/ 91 w 265"/>
                <a:gd name="T39" fmla="*/ 220 h 248"/>
                <a:gd name="T40" fmla="*/ 88 w 265"/>
                <a:gd name="T41" fmla="*/ 235 h 248"/>
                <a:gd name="T42" fmla="*/ 67 w 265"/>
                <a:gd name="T43" fmla="*/ 223 h 248"/>
                <a:gd name="T44" fmla="*/ 70 w 265"/>
                <a:gd name="T45" fmla="*/ 248 h 248"/>
                <a:gd name="T46" fmla="*/ 38 w 265"/>
                <a:gd name="T47" fmla="*/ 247 h 248"/>
                <a:gd name="T48" fmla="*/ 22 w 265"/>
                <a:gd name="T49" fmla="*/ 190 h 248"/>
                <a:gd name="T50" fmla="*/ 36 w 265"/>
                <a:gd name="T51" fmla="*/ 181 h 248"/>
                <a:gd name="T52" fmla="*/ 51 w 265"/>
                <a:gd name="T53" fmla="*/ 164 h 248"/>
                <a:gd name="T54" fmla="*/ 54 w 265"/>
                <a:gd name="T55" fmla="*/ 130 h 248"/>
                <a:gd name="T56" fmla="*/ 26 w 265"/>
                <a:gd name="T57" fmla="*/ 120 h 248"/>
                <a:gd name="T58" fmla="*/ 17 w 265"/>
                <a:gd name="T59" fmla="*/ 88 h 248"/>
                <a:gd name="T60" fmla="*/ 21 w 265"/>
                <a:gd name="T61" fmla="*/ 69 h 248"/>
                <a:gd name="T62" fmla="*/ 0 w 265"/>
                <a:gd name="T63" fmla="*/ 31 h 248"/>
                <a:gd name="T64" fmla="*/ 7 w 265"/>
                <a:gd name="T65" fmla="*/ 20 h 248"/>
                <a:gd name="T66" fmla="*/ 30 w 265"/>
                <a:gd name="T67" fmla="*/ 21 h 248"/>
                <a:gd name="T68" fmla="*/ 17 w 265"/>
                <a:gd name="T69" fmla="*/ 0 h 248"/>
                <a:gd name="T70" fmla="*/ 37 w 265"/>
                <a:gd name="T71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5" h="248">
                  <a:moveTo>
                    <a:pt x="37" y="0"/>
                  </a:moveTo>
                  <a:lnTo>
                    <a:pt x="51" y="11"/>
                  </a:lnTo>
                  <a:lnTo>
                    <a:pt x="106" y="3"/>
                  </a:lnTo>
                  <a:lnTo>
                    <a:pt x="157" y="24"/>
                  </a:lnTo>
                  <a:lnTo>
                    <a:pt x="167" y="34"/>
                  </a:lnTo>
                  <a:lnTo>
                    <a:pt x="161" y="54"/>
                  </a:lnTo>
                  <a:lnTo>
                    <a:pt x="191" y="67"/>
                  </a:lnTo>
                  <a:lnTo>
                    <a:pt x="206" y="95"/>
                  </a:lnTo>
                  <a:lnTo>
                    <a:pt x="229" y="105"/>
                  </a:lnTo>
                  <a:lnTo>
                    <a:pt x="252" y="134"/>
                  </a:lnTo>
                  <a:lnTo>
                    <a:pt x="265" y="164"/>
                  </a:lnTo>
                  <a:lnTo>
                    <a:pt x="252" y="198"/>
                  </a:lnTo>
                  <a:lnTo>
                    <a:pt x="214" y="199"/>
                  </a:lnTo>
                  <a:lnTo>
                    <a:pt x="199" y="203"/>
                  </a:lnTo>
                  <a:lnTo>
                    <a:pt x="165" y="193"/>
                  </a:lnTo>
                  <a:lnTo>
                    <a:pt x="152" y="198"/>
                  </a:lnTo>
                  <a:lnTo>
                    <a:pt x="151" y="211"/>
                  </a:lnTo>
                  <a:lnTo>
                    <a:pt x="126" y="220"/>
                  </a:lnTo>
                  <a:lnTo>
                    <a:pt x="117" y="210"/>
                  </a:lnTo>
                  <a:lnTo>
                    <a:pt x="91" y="220"/>
                  </a:lnTo>
                  <a:lnTo>
                    <a:pt x="88" y="235"/>
                  </a:lnTo>
                  <a:lnTo>
                    <a:pt x="67" y="223"/>
                  </a:lnTo>
                  <a:lnTo>
                    <a:pt x="70" y="248"/>
                  </a:lnTo>
                  <a:lnTo>
                    <a:pt x="38" y="247"/>
                  </a:lnTo>
                  <a:lnTo>
                    <a:pt x="22" y="190"/>
                  </a:lnTo>
                  <a:lnTo>
                    <a:pt x="36" y="181"/>
                  </a:lnTo>
                  <a:lnTo>
                    <a:pt x="51" y="164"/>
                  </a:lnTo>
                  <a:lnTo>
                    <a:pt x="54" y="130"/>
                  </a:lnTo>
                  <a:lnTo>
                    <a:pt x="26" y="120"/>
                  </a:lnTo>
                  <a:lnTo>
                    <a:pt x="17" y="88"/>
                  </a:lnTo>
                  <a:lnTo>
                    <a:pt x="21" y="69"/>
                  </a:lnTo>
                  <a:lnTo>
                    <a:pt x="0" y="31"/>
                  </a:lnTo>
                  <a:lnTo>
                    <a:pt x="7" y="20"/>
                  </a:lnTo>
                  <a:lnTo>
                    <a:pt x="30" y="21"/>
                  </a:lnTo>
                  <a:lnTo>
                    <a:pt x="17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</p:grpSp>
      <p:grpSp>
        <p:nvGrpSpPr>
          <p:cNvPr id="73" name="Group 1"/>
          <p:cNvGrpSpPr/>
          <p:nvPr/>
        </p:nvGrpSpPr>
        <p:grpSpPr>
          <a:xfrm>
            <a:off x="330153" y="2440575"/>
            <a:ext cx="3953182" cy="1894729"/>
            <a:chOff x="29281" y="-452003"/>
            <a:chExt cx="6424040" cy="3088770"/>
          </a:xfrm>
          <a:noFill/>
        </p:grpSpPr>
        <p:sp>
          <p:nvSpPr>
            <p:cNvPr id="74" name="TextBox 17"/>
            <p:cNvSpPr txBox="1"/>
            <p:nvPr/>
          </p:nvSpPr>
          <p:spPr>
            <a:xfrm>
              <a:off x="714149" y="946345"/>
              <a:ext cx="1428751" cy="33337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Ljungby</a:t>
              </a:r>
            </a:p>
          </p:txBody>
        </p:sp>
        <p:sp>
          <p:nvSpPr>
            <p:cNvPr id="75" name="TextBox 18"/>
            <p:cNvSpPr txBox="1"/>
            <p:nvPr/>
          </p:nvSpPr>
          <p:spPr>
            <a:xfrm>
              <a:off x="29281" y="2303391"/>
              <a:ext cx="1428751" cy="33337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Markaryd</a:t>
              </a:r>
            </a:p>
          </p:txBody>
        </p:sp>
        <p:sp>
          <p:nvSpPr>
            <p:cNvPr id="76" name="TextBox 19"/>
            <p:cNvSpPr txBox="1"/>
            <p:nvPr/>
          </p:nvSpPr>
          <p:spPr>
            <a:xfrm>
              <a:off x="1704071" y="2058506"/>
              <a:ext cx="1428749" cy="33337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Älmhult</a:t>
              </a:r>
            </a:p>
          </p:txBody>
        </p:sp>
        <p:sp>
          <p:nvSpPr>
            <p:cNvPr id="77" name="TextBox 20"/>
            <p:cNvSpPr txBox="1"/>
            <p:nvPr/>
          </p:nvSpPr>
          <p:spPr>
            <a:xfrm>
              <a:off x="3726695" y="2286699"/>
              <a:ext cx="1428749" cy="33337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Tingsryd</a:t>
              </a:r>
            </a:p>
          </p:txBody>
        </p:sp>
        <p:sp>
          <p:nvSpPr>
            <p:cNvPr id="78" name="TextBox 21"/>
            <p:cNvSpPr txBox="1"/>
            <p:nvPr/>
          </p:nvSpPr>
          <p:spPr>
            <a:xfrm>
              <a:off x="2481163" y="491064"/>
              <a:ext cx="1428749" cy="33337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Alvesta</a:t>
              </a:r>
            </a:p>
          </p:txBody>
        </p:sp>
        <p:sp>
          <p:nvSpPr>
            <p:cNvPr id="79" name="TextBox 22"/>
            <p:cNvSpPr txBox="1"/>
            <p:nvPr/>
          </p:nvSpPr>
          <p:spPr>
            <a:xfrm>
              <a:off x="3526031" y="106998"/>
              <a:ext cx="1428751" cy="33337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Växjö</a:t>
              </a:r>
            </a:p>
          </p:txBody>
        </p:sp>
        <p:sp>
          <p:nvSpPr>
            <p:cNvPr id="80" name="TextBox 23"/>
            <p:cNvSpPr txBox="1"/>
            <p:nvPr/>
          </p:nvSpPr>
          <p:spPr>
            <a:xfrm rot="20436591">
              <a:off x="4745158" y="976215"/>
              <a:ext cx="1428749" cy="37147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Lessebo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1" name="TextBox 24"/>
            <p:cNvSpPr txBox="1"/>
            <p:nvPr/>
          </p:nvSpPr>
          <p:spPr>
            <a:xfrm>
              <a:off x="5024572" y="-452003"/>
              <a:ext cx="1428749" cy="33337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Uppvidinge</a:t>
              </a:r>
            </a:p>
          </p:txBody>
        </p:sp>
      </p:grpSp>
      <p:grpSp>
        <p:nvGrpSpPr>
          <p:cNvPr id="94" name="Grupp 93"/>
          <p:cNvGrpSpPr/>
          <p:nvPr/>
        </p:nvGrpSpPr>
        <p:grpSpPr>
          <a:xfrm>
            <a:off x="6642000" y="908720"/>
            <a:ext cx="1342800" cy="4608512"/>
            <a:chOff x="6642000" y="908720"/>
            <a:chExt cx="1342800" cy="4608512"/>
          </a:xfrm>
        </p:grpSpPr>
        <p:cxnSp>
          <p:nvCxnSpPr>
            <p:cNvPr id="95" name="Rak koppling 94"/>
            <p:cNvCxnSpPr/>
            <p:nvPr/>
          </p:nvCxnSpPr>
          <p:spPr>
            <a:xfrm>
              <a:off x="66420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Rak koppling 95"/>
            <p:cNvCxnSpPr/>
            <p:nvPr/>
          </p:nvCxnSpPr>
          <p:spPr>
            <a:xfrm>
              <a:off x="79848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Rektangel 115"/>
          <p:cNvSpPr/>
          <p:nvPr/>
        </p:nvSpPr>
        <p:spPr>
          <a:xfrm>
            <a:off x="3849038" y="0"/>
            <a:ext cx="5076163" cy="7498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>
                <a:solidFill>
                  <a:schemeClr val="tx1"/>
                </a:solidFill>
                <a:latin typeface="+mj-lt"/>
              </a:rPr>
              <a:t>Kronobergs </a:t>
            </a:r>
            <a:r>
              <a:rPr lang="en-US" sz="2000" b="1" err="1">
                <a:solidFill>
                  <a:schemeClr val="tx1"/>
                </a:solidFill>
                <a:latin typeface="+mj-lt"/>
              </a:rPr>
              <a:t>län</a:t>
            </a:r>
            <a:endParaRPr lang="en-US" sz="2000" b="1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en-US" sz="1600" b="1">
                <a:solidFill>
                  <a:schemeClr val="tx1"/>
                </a:solidFill>
                <a:latin typeface="+mj-lt"/>
              </a:rPr>
              <a:t>Kommunbidrag per </a:t>
            </a:r>
            <a:r>
              <a:rPr lang="en-US" sz="1600" b="1" err="1">
                <a:solidFill>
                  <a:schemeClr val="tx1"/>
                </a:solidFill>
                <a:latin typeface="+mj-lt"/>
              </a:rPr>
              <a:t>invånare</a:t>
            </a:r>
            <a:r>
              <a:rPr lang="en-US" sz="1600" b="1">
                <a:solidFill>
                  <a:schemeClr val="tx1"/>
                </a:solidFill>
                <a:latin typeface="+mj-lt"/>
              </a:rPr>
              <a:t> 2018</a:t>
            </a:r>
            <a:endParaRPr lang="sv-SE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5" name="textruta 134"/>
          <p:cNvSpPr txBox="1"/>
          <p:nvPr/>
        </p:nvSpPr>
        <p:spPr>
          <a:xfrm>
            <a:off x="2809189" y="174176"/>
            <a:ext cx="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latin typeface="+mj-lt"/>
              </a:rPr>
              <a:t>kr</a:t>
            </a:r>
            <a:r>
              <a:rPr lang="en-US" sz="1200">
                <a:latin typeface="+mj-lt"/>
              </a:rPr>
              <a:t> per </a:t>
            </a:r>
            <a:r>
              <a:rPr lang="en-US" sz="1200" err="1">
                <a:latin typeface="+mj-lt"/>
              </a:rPr>
              <a:t>invånare</a:t>
            </a:r>
            <a:r>
              <a:rPr lang="en-US" sz="1200">
                <a:latin typeface="+mj-lt"/>
              </a:rPr>
              <a:t> </a:t>
            </a:r>
            <a:r>
              <a:rPr lang="en-US" sz="1200" err="1">
                <a:latin typeface="+mj-lt"/>
              </a:rPr>
              <a:t>år</a:t>
            </a:r>
            <a:r>
              <a:rPr lang="en-US" sz="1200">
                <a:latin typeface="+mj-lt"/>
              </a:rPr>
              <a:t> 2018</a:t>
            </a:r>
            <a:endParaRPr lang="sv-SE" sz="1200">
              <a:latin typeface="+mj-lt"/>
            </a:endParaRPr>
          </a:p>
        </p:txBody>
      </p:sp>
      <p:grpSp>
        <p:nvGrpSpPr>
          <p:cNvPr id="136" name="Grupp 135"/>
          <p:cNvGrpSpPr/>
          <p:nvPr/>
        </p:nvGrpSpPr>
        <p:grpSpPr>
          <a:xfrm>
            <a:off x="8052471" y="908720"/>
            <a:ext cx="826345" cy="425982"/>
            <a:chOff x="8052471" y="908720"/>
            <a:chExt cx="826345" cy="425982"/>
          </a:xfrm>
        </p:grpSpPr>
        <p:sp>
          <p:nvSpPr>
            <p:cNvPr id="137" name="Rounded Rectangle 15"/>
            <p:cNvSpPr/>
            <p:nvPr/>
          </p:nvSpPr>
          <p:spPr>
            <a:xfrm rot="16200000">
              <a:off x="8236992" y="908720"/>
              <a:ext cx="216000" cy="216000"/>
            </a:xfrm>
            <a:prstGeom prst="roundRect">
              <a:avLst/>
            </a:prstGeom>
            <a:solidFill>
              <a:srgbClr val="DE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8" name="Rounded Rectangle 537"/>
            <p:cNvSpPr/>
            <p:nvPr/>
          </p:nvSpPr>
          <p:spPr>
            <a:xfrm rot="16200000">
              <a:off x="8540973" y="908720"/>
              <a:ext cx="216000" cy="216000"/>
            </a:xfrm>
            <a:prstGeom prst="roundRect">
              <a:avLst/>
            </a:prstGeom>
            <a:solidFill>
              <a:srgbClr val="7B97A7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9" name="textruta 627"/>
            <p:cNvSpPr txBox="1"/>
            <p:nvPr/>
          </p:nvSpPr>
          <p:spPr>
            <a:xfrm>
              <a:off x="8425916" y="1119258"/>
              <a:ext cx="452900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2018</a:t>
              </a:r>
            </a:p>
          </p:txBody>
        </p:sp>
        <p:sp>
          <p:nvSpPr>
            <p:cNvPr id="140" name="textruta 628"/>
            <p:cNvSpPr txBox="1"/>
            <p:nvPr/>
          </p:nvSpPr>
          <p:spPr>
            <a:xfrm>
              <a:off x="8052471" y="1119258"/>
              <a:ext cx="576596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2015</a:t>
              </a:r>
            </a:p>
          </p:txBody>
        </p:sp>
      </p:grpSp>
      <p:grpSp>
        <p:nvGrpSpPr>
          <p:cNvPr id="143" name="Grupp 142"/>
          <p:cNvGrpSpPr/>
          <p:nvPr/>
        </p:nvGrpSpPr>
        <p:grpSpPr>
          <a:xfrm>
            <a:off x="1722490" y="4189705"/>
            <a:ext cx="188354" cy="119067"/>
            <a:chOff x="9953626" y="3228446"/>
            <a:chExt cx="808038" cy="700088"/>
          </a:xfrm>
          <a:solidFill>
            <a:schemeClr val="tx1"/>
          </a:solidFill>
        </p:grpSpPr>
        <p:sp>
          <p:nvSpPr>
            <p:cNvPr id="144" name="Freeform 10"/>
            <p:cNvSpPr>
              <a:spLocks/>
            </p:cNvSpPr>
            <p:nvPr/>
          </p:nvSpPr>
          <p:spPr bwMode="auto">
            <a:xfrm>
              <a:off x="9953626" y="3228446"/>
              <a:ext cx="414338" cy="688975"/>
            </a:xfrm>
            <a:custGeom>
              <a:avLst/>
              <a:gdLst>
                <a:gd name="T0" fmla="*/ 0 w 261"/>
                <a:gd name="T1" fmla="*/ 0 h 434"/>
                <a:gd name="T2" fmla="*/ 252 w 261"/>
                <a:gd name="T3" fmla="*/ 0 h 434"/>
                <a:gd name="T4" fmla="*/ 252 w 261"/>
                <a:gd name="T5" fmla="*/ 66 h 434"/>
                <a:gd name="T6" fmla="*/ 78 w 261"/>
                <a:gd name="T7" fmla="*/ 66 h 434"/>
                <a:gd name="T8" fmla="*/ 78 w 261"/>
                <a:gd name="T9" fmla="*/ 178 h 434"/>
                <a:gd name="T10" fmla="*/ 242 w 261"/>
                <a:gd name="T11" fmla="*/ 178 h 434"/>
                <a:gd name="T12" fmla="*/ 242 w 261"/>
                <a:gd name="T13" fmla="*/ 242 h 434"/>
                <a:gd name="T14" fmla="*/ 78 w 261"/>
                <a:gd name="T15" fmla="*/ 242 h 434"/>
                <a:gd name="T16" fmla="*/ 78 w 261"/>
                <a:gd name="T17" fmla="*/ 370 h 434"/>
                <a:gd name="T18" fmla="*/ 261 w 261"/>
                <a:gd name="T19" fmla="*/ 370 h 434"/>
                <a:gd name="T20" fmla="*/ 261 w 261"/>
                <a:gd name="T21" fmla="*/ 434 h 434"/>
                <a:gd name="T22" fmla="*/ 0 w 261"/>
                <a:gd name="T23" fmla="*/ 434 h 434"/>
                <a:gd name="T24" fmla="*/ 0 w 261"/>
                <a:gd name="T2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1" h="434">
                  <a:moveTo>
                    <a:pt x="0" y="0"/>
                  </a:moveTo>
                  <a:lnTo>
                    <a:pt x="252" y="0"/>
                  </a:lnTo>
                  <a:lnTo>
                    <a:pt x="252" y="66"/>
                  </a:lnTo>
                  <a:lnTo>
                    <a:pt x="78" y="66"/>
                  </a:lnTo>
                  <a:lnTo>
                    <a:pt x="78" y="178"/>
                  </a:lnTo>
                  <a:lnTo>
                    <a:pt x="242" y="178"/>
                  </a:lnTo>
                  <a:lnTo>
                    <a:pt x="242" y="242"/>
                  </a:lnTo>
                  <a:lnTo>
                    <a:pt x="78" y="242"/>
                  </a:lnTo>
                  <a:lnTo>
                    <a:pt x="78" y="370"/>
                  </a:lnTo>
                  <a:lnTo>
                    <a:pt x="261" y="370"/>
                  </a:lnTo>
                  <a:lnTo>
                    <a:pt x="261" y="434"/>
                  </a:lnTo>
                  <a:lnTo>
                    <a:pt x="0" y="43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5" name="Freeform 11"/>
            <p:cNvSpPr>
              <a:spLocks/>
            </p:cNvSpPr>
            <p:nvPr/>
          </p:nvSpPr>
          <p:spPr bwMode="auto">
            <a:xfrm>
              <a:off x="10426701" y="3228446"/>
              <a:ext cx="334963" cy="700088"/>
            </a:xfrm>
            <a:custGeom>
              <a:avLst/>
              <a:gdLst>
                <a:gd name="T0" fmla="*/ 131 w 211"/>
                <a:gd name="T1" fmla="*/ 0 h 441"/>
                <a:gd name="T2" fmla="*/ 211 w 211"/>
                <a:gd name="T3" fmla="*/ 0 h 441"/>
                <a:gd name="T4" fmla="*/ 211 w 211"/>
                <a:gd name="T5" fmla="*/ 281 h 441"/>
                <a:gd name="T6" fmla="*/ 208 w 211"/>
                <a:gd name="T7" fmla="*/ 323 h 441"/>
                <a:gd name="T8" fmla="*/ 201 w 211"/>
                <a:gd name="T9" fmla="*/ 357 h 441"/>
                <a:gd name="T10" fmla="*/ 188 w 211"/>
                <a:gd name="T11" fmla="*/ 384 h 441"/>
                <a:gd name="T12" fmla="*/ 170 w 211"/>
                <a:gd name="T13" fmla="*/ 407 h 441"/>
                <a:gd name="T14" fmla="*/ 151 w 211"/>
                <a:gd name="T15" fmla="*/ 423 h 441"/>
                <a:gd name="T16" fmla="*/ 126 w 211"/>
                <a:gd name="T17" fmla="*/ 434 h 441"/>
                <a:gd name="T18" fmla="*/ 98 w 211"/>
                <a:gd name="T19" fmla="*/ 439 h 441"/>
                <a:gd name="T20" fmla="*/ 66 w 211"/>
                <a:gd name="T21" fmla="*/ 441 h 441"/>
                <a:gd name="T22" fmla="*/ 43 w 211"/>
                <a:gd name="T23" fmla="*/ 441 h 441"/>
                <a:gd name="T24" fmla="*/ 20 w 211"/>
                <a:gd name="T25" fmla="*/ 437 h 441"/>
                <a:gd name="T26" fmla="*/ 0 w 211"/>
                <a:gd name="T27" fmla="*/ 432 h 441"/>
                <a:gd name="T28" fmla="*/ 11 w 211"/>
                <a:gd name="T29" fmla="*/ 368 h 441"/>
                <a:gd name="T30" fmla="*/ 32 w 211"/>
                <a:gd name="T31" fmla="*/ 373 h 441"/>
                <a:gd name="T32" fmla="*/ 59 w 211"/>
                <a:gd name="T33" fmla="*/ 375 h 441"/>
                <a:gd name="T34" fmla="*/ 80 w 211"/>
                <a:gd name="T35" fmla="*/ 373 h 441"/>
                <a:gd name="T36" fmla="*/ 98 w 211"/>
                <a:gd name="T37" fmla="*/ 366 h 441"/>
                <a:gd name="T38" fmla="*/ 112 w 211"/>
                <a:gd name="T39" fmla="*/ 355 h 441"/>
                <a:gd name="T40" fmla="*/ 123 w 211"/>
                <a:gd name="T41" fmla="*/ 338 h 441"/>
                <a:gd name="T42" fmla="*/ 130 w 211"/>
                <a:gd name="T43" fmla="*/ 313 h 441"/>
                <a:gd name="T44" fmla="*/ 131 w 211"/>
                <a:gd name="T45" fmla="*/ 279 h 441"/>
                <a:gd name="T46" fmla="*/ 131 w 211"/>
                <a:gd name="T4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1" h="441">
                  <a:moveTo>
                    <a:pt x="131" y="0"/>
                  </a:moveTo>
                  <a:lnTo>
                    <a:pt x="211" y="0"/>
                  </a:lnTo>
                  <a:lnTo>
                    <a:pt x="211" y="281"/>
                  </a:lnTo>
                  <a:lnTo>
                    <a:pt x="208" y="323"/>
                  </a:lnTo>
                  <a:lnTo>
                    <a:pt x="201" y="357"/>
                  </a:lnTo>
                  <a:lnTo>
                    <a:pt x="188" y="384"/>
                  </a:lnTo>
                  <a:lnTo>
                    <a:pt x="170" y="407"/>
                  </a:lnTo>
                  <a:lnTo>
                    <a:pt x="151" y="423"/>
                  </a:lnTo>
                  <a:lnTo>
                    <a:pt x="126" y="434"/>
                  </a:lnTo>
                  <a:lnTo>
                    <a:pt x="98" y="439"/>
                  </a:lnTo>
                  <a:lnTo>
                    <a:pt x="66" y="441"/>
                  </a:lnTo>
                  <a:lnTo>
                    <a:pt x="43" y="441"/>
                  </a:lnTo>
                  <a:lnTo>
                    <a:pt x="20" y="437"/>
                  </a:lnTo>
                  <a:lnTo>
                    <a:pt x="0" y="432"/>
                  </a:lnTo>
                  <a:lnTo>
                    <a:pt x="11" y="368"/>
                  </a:lnTo>
                  <a:lnTo>
                    <a:pt x="32" y="373"/>
                  </a:lnTo>
                  <a:lnTo>
                    <a:pt x="59" y="375"/>
                  </a:lnTo>
                  <a:lnTo>
                    <a:pt x="80" y="373"/>
                  </a:lnTo>
                  <a:lnTo>
                    <a:pt x="98" y="366"/>
                  </a:lnTo>
                  <a:lnTo>
                    <a:pt x="112" y="355"/>
                  </a:lnTo>
                  <a:lnTo>
                    <a:pt x="123" y="338"/>
                  </a:lnTo>
                  <a:lnTo>
                    <a:pt x="130" y="313"/>
                  </a:lnTo>
                  <a:lnTo>
                    <a:pt x="131" y="279"/>
                  </a:lnTo>
                  <a:lnTo>
                    <a:pt x="1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grpSp>
        <p:nvGrpSpPr>
          <p:cNvPr id="180" name="Grupp 179"/>
          <p:cNvGrpSpPr/>
          <p:nvPr/>
        </p:nvGrpSpPr>
        <p:grpSpPr>
          <a:xfrm>
            <a:off x="127614" y="146186"/>
            <a:ext cx="2678943" cy="672204"/>
            <a:chOff x="127614" y="146186"/>
            <a:chExt cx="2678943" cy="672204"/>
          </a:xfrm>
        </p:grpSpPr>
        <p:grpSp>
          <p:nvGrpSpPr>
            <p:cNvPr id="181" name="Grupp 180"/>
            <p:cNvGrpSpPr/>
            <p:nvPr/>
          </p:nvGrpSpPr>
          <p:grpSpPr>
            <a:xfrm>
              <a:off x="312135" y="146186"/>
              <a:ext cx="2494422" cy="672204"/>
              <a:chOff x="312135" y="146186"/>
              <a:chExt cx="2494422" cy="672204"/>
            </a:xfrm>
          </p:grpSpPr>
          <p:sp>
            <p:nvSpPr>
              <p:cNvPr id="209" name="Rounded Rectangle 15"/>
              <p:cNvSpPr/>
              <p:nvPr/>
            </p:nvSpPr>
            <p:spPr>
              <a:xfrm rot="16200000">
                <a:off x="312135" y="146187"/>
                <a:ext cx="216000" cy="216000"/>
              </a:xfrm>
              <a:prstGeom prst="roundRect">
                <a:avLst/>
              </a:prstGeom>
              <a:solidFill>
                <a:srgbClr val="E132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0" name="Rounded Rectangle 537"/>
              <p:cNvSpPr/>
              <p:nvPr/>
            </p:nvSpPr>
            <p:spPr>
              <a:xfrm rot="16200000">
                <a:off x="616116" y="146187"/>
                <a:ext cx="216000" cy="216000"/>
              </a:xfrm>
              <a:prstGeom prst="roundRect">
                <a:avLst/>
              </a:prstGeom>
              <a:solidFill>
                <a:srgbClr val="FF6C5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1" name="Rounded Rectangle 609"/>
              <p:cNvSpPr/>
              <p:nvPr/>
            </p:nvSpPr>
            <p:spPr>
              <a:xfrm rot="16200000">
                <a:off x="920097" y="146186"/>
                <a:ext cx="216000" cy="216000"/>
              </a:xfrm>
              <a:prstGeom prst="roundRect">
                <a:avLst/>
              </a:prstGeom>
              <a:solidFill>
                <a:srgbClr val="FFCA8A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2" name="Rounded Rectangle 610"/>
              <p:cNvSpPr/>
              <p:nvPr/>
            </p:nvSpPr>
            <p:spPr>
              <a:xfrm rot="16200000">
                <a:off x="1224078" y="146186"/>
                <a:ext cx="216000" cy="216000"/>
              </a:xfrm>
              <a:prstGeom prst="roundRect">
                <a:avLst/>
              </a:prstGeom>
              <a:solidFill>
                <a:srgbClr val="FFF3B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3" name="Rounded Rectangle 611"/>
              <p:cNvSpPr/>
              <p:nvPr/>
            </p:nvSpPr>
            <p:spPr>
              <a:xfrm rot="16200000">
                <a:off x="1528059" y="146186"/>
                <a:ext cx="216000" cy="216000"/>
              </a:xfrm>
              <a:prstGeom prst="roundRect">
                <a:avLst/>
              </a:prstGeom>
              <a:solidFill>
                <a:srgbClr val="E4FF8D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4" name="Rounded Rectangle 611"/>
              <p:cNvSpPr/>
              <p:nvPr/>
            </p:nvSpPr>
            <p:spPr>
              <a:xfrm rot="16200000">
                <a:off x="1832040" y="146186"/>
                <a:ext cx="216000" cy="216000"/>
              </a:xfrm>
              <a:prstGeom prst="roundRect">
                <a:avLst/>
              </a:prstGeom>
              <a:solidFill>
                <a:srgbClr val="91D8A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5" name="Rounded Rectangle 611"/>
              <p:cNvSpPr/>
              <p:nvPr/>
            </p:nvSpPr>
            <p:spPr>
              <a:xfrm rot="16200000">
                <a:off x="2136021" y="146186"/>
                <a:ext cx="216000" cy="216000"/>
              </a:xfrm>
              <a:prstGeom prst="roundRect">
                <a:avLst/>
              </a:prstGeom>
              <a:solidFill>
                <a:srgbClr val="279EC8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6" name="Rounded Rectangle 611"/>
              <p:cNvSpPr/>
              <p:nvPr/>
            </p:nvSpPr>
            <p:spPr>
              <a:xfrm rot="16200000">
                <a:off x="2439999" y="146186"/>
                <a:ext cx="216000" cy="216000"/>
              </a:xfrm>
              <a:prstGeom prst="roundRect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7" name="textruta 2"/>
              <p:cNvSpPr txBox="1"/>
              <p:nvPr/>
            </p:nvSpPr>
            <p:spPr>
              <a:xfrm>
                <a:off x="2316021" y="356725"/>
                <a:ext cx="49053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inget bidrag</a:t>
                </a:r>
              </a:p>
            </p:txBody>
          </p:sp>
          <p:sp>
            <p:nvSpPr>
              <p:cNvPr id="218" name="textruta 622"/>
              <p:cNvSpPr txBox="1"/>
              <p:nvPr/>
            </p:nvSpPr>
            <p:spPr>
              <a:xfrm>
                <a:off x="2032943" y="356725"/>
                <a:ext cx="42928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0,01 till 0,99</a:t>
                </a:r>
              </a:p>
            </p:txBody>
          </p:sp>
          <p:sp>
            <p:nvSpPr>
              <p:cNvPr id="219" name="textruta 623"/>
              <p:cNvSpPr txBox="1"/>
              <p:nvPr/>
            </p:nvSpPr>
            <p:spPr>
              <a:xfrm>
                <a:off x="1727493" y="356725"/>
                <a:ext cx="42858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1,00till 1,99</a:t>
                </a:r>
              </a:p>
            </p:txBody>
          </p:sp>
          <p:sp>
            <p:nvSpPr>
              <p:cNvPr id="220" name="textruta 624"/>
              <p:cNvSpPr txBox="1"/>
              <p:nvPr/>
            </p:nvSpPr>
            <p:spPr>
              <a:xfrm>
                <a:off x="1435665" y="356725"/>
                <a:ext cx="40609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2,00till 2,99</a:t>
                </a:r>
              </a:p>
            </p:txBody>
          </p:sp>
          <p:sp>
            <p:nvSpPr>
              <p:cNvPr id="221" name="textruta 625"/>
              <p:cNvSpPr txBox="1"/>
              <p:nvPr/>
            </p:nvSpPr>
            <p:spPr>
              <a:xfrm>
                <a:off x="1127151" y="356725"/>
                <a:ext cx="420513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3,00till 3,99</a:t>
                </a:r>
              </a:p>
            </p:txBody>
          </p:sp>
          <p:sp>
            <p:nvSpPr>
              <p:cNvPr id="222" name="textruta 626"/>
              <p:cNvSpPr txBox="1"/>
              <p:nvPr/>
            </p:nvSpPr>
            <p:spPr>
              <a:xfrm>
                <a:off x="837306" y="356725"/>
                <a:ext cx="40372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4,00till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4,99</a:t>
                </a:r>
              </a:p>
            </p:txBody>
          </p:sp>
          <p:sp>
            <p:nvSpPr>
              <p:cNvPr id="223" name="textruta 627"/>
              <p:cNvSpPr txBox="1"/>
              <p:nvPr/>
            </p:nvSpPr>
            <p:spPr>
              <a:xfrm>
                <a:off x="501059" y="356725"/>
                <a:ext cx="45290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5,00 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5,99</a:t>
                </a:r>
              </a:p>
            </p:txBody>
          </p:sp>
        </p:grpSp>
        <p:sp>
          <p:nvSpPr>
            <p:cNvPr id="182" name="textruta 628"/>
            <p:cNvSpPr txBox="1"/>
            <p:nvPr/>
          </p:nvSpPr>
          <p:spPr>
            <a:xfrm>
              <a:off x="127614" y="356725"/>
              <a:ext cx="576596" cy="46166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6,00 och</a:t>
              </a:r>
              <a:r>
                <a:rPr lang="sv-SE" sz="800" spc="-40" baseline="0">
                  <a:latin typeface="+mj-lt"/>
                </a:rPr>
                <a:t> uppåt</a:t>
              </a:r>
              <a:endParaRPr lang="sv-SE" sz="800" spc="-40">
                <a:latin typeface="+mj-lt"/>
              </a:endParaRPr>
            </a:p>
          </p:txBody>
        </p:sp>
      </p:grpSp>
      <p:grpSp>
        <p:nvGrpSpPr>
          <p:cNvPr id="133" name="Grupp 132"/>
          <p:cNvGrpSpPr/>
          <p:nvPr/>
        </p:nvGrpSpPr>
        <p:grpSpPr>
          <a:xfrm>
            <a:off x="2928907" y="4312727"/>
            <a:ext cx="315962" cy="360786"/>
            <a:chOff x="-2008658" y="3068214"/>
            <a:chExt cx="315962" cy="360786"/>
          </a:xfrm>
        </p:grpSpPr>
        <p:sp>
          <p:nvSpPr>
            <p:cNvPr id="134" name="Freeform 7"/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25" name="textruta 224"/>
            <p:cNvSpPr txBox="1"/>
            <p:nvPr/>
          </p:nvSpPr>
          <p:spPr>
            <a:xfrm>
              <a:off x="-1968734" y="3121223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3</a:t>
              </a:r>
            </a:p>
          </p:txBody>
        </p:sp>
      </p:grpSp>
      <p:grpSp>
        <p:nvGrpSpPr>
          <p:cNvPr id="226" name="Grupp 225"/>
          <p:cNvGrpSpPr/>
          <p:nvPr/>
        </p:nvGrpSpPr>
        <p:grpSpPr>
          <a:xfrm>
            <a:off x="1881533" y="3251883"/>
            <a:ext cx="551414" cy="485652"/>
            <a:chOff x="2873766" y="4018433"/>
            <a:chExt cx="749760" cy="660344"/>
          </a:xfrm>
        </p:grpSpPr>
        <p:grpSp>
          <p:nvGrpSpPr>
            <p:cNvPr id="227" name="Grupp 226"/>
            <p:cNvGrpSpPr/>
            <p:nvPr/>
          </p:nvGrpSpPr>
          <p:grpSpPr>
            <a:xfrm>
              <a:off x="3223281" y="4018433"/>
              <a:ext cx="346349" cy="382011"/>
              <a:chOff x="3204798" y="3552866"/>
              <a:chExt cx="346349" cy="382011"/>
            </a:xfrm>
          </p:grpSpPr>
          <p:sp>
            <p:nvSpPr>
              <p:cNvPr id="229" name="Freeform 7"/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30" name="textruta 229"/>
              <p:cNvSpPr txBox="1"/>
              <p:nvPr/>
            </p:nvSpPr>
            <p:spPr>
              <a:xfrm>
                <a:off x="3275109" y="3627100"/>
                <a:ext cx="2760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400" b="1"/>
                  <a:t>3</a:t>
                </a:r>
              </a:p>
            </p:txBody>
          </p:sp>
        </p:grpSp>
        <p:sp>
          <p:nvSpPr>
            <p:cNvPr id="228" name="textruta 227"/>
            <p:cNvSpPr txBox="1"/>
            <p:nvPr/>
          </p:nvSpPr>
          <p:spPr>
            <a:xfrm>
              <a:off x="2873766" y="4260290"/>
              <a:ext cx="749760" cy="418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400" b="1"/>
                <a:t>IOP</a:t>
              </a:r>
            </a:p>
          </p:txBody>
        </p:sp>
      </p:grpSp>
      <p:grpSp>
        <p:nvGrpSpPr>
          <p:cNvPr id="231" name="Grupp 230"/>
          <p:cNvGrpSpPr/>
          <p:nvPr/>
        </p:nvGrpSpPr>
        <p:grpSpPr>
          <a:xfrm>
            <a:off x="3283022" y="3547018"/>
            <a:ext cx="551414" cy="485652"/>
            <a:chOff x="2873766" y="4018433"/>
            <a:chExt cx="749760" cy="660344"/>
          </a:xfrm>
        </p:grpSpPr>
        <p:grpSp>
          <p:nvGrpSpPr>
            <p:cNvPr id="232" name="Grupp 231"/>
            <p:cNvGrpSpPr/>
            <p:nvPr/>
          </p:nvGrpSpPr>
          <p:grpSpPr>
            <a:xfrm>
              <a:off x="3223281" y="4018433"/>
              <a:ext cx="346349" cy="382011"/>
              <a:chOff x="3204798" y="3552866"/>
              <a:chExt cx="346349" cy="382011"/>
            </a:xfrm>
          </p:grpSpPr>
          <p:sp>
            <p:nvSpPr>
              <p:cNvPr id="234" name="Freeform 7"/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35" name="textruta 234"/>
              <p:cNvSpPr txBox="1"/>
              <p:nvPr/>
            </p:nvSpPr>
            <p:spPr>
              <a:xfrm>
                <a:off x="3275109" y="3627100"/>
                <a:ext cx="2760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400" b="1"/>
                  <a:t>3</a:t>
                </a:r>
              </a:p>
            </p:txBody>
          </p:sp>
        </p:grpSp>
        <p:sp>
          <p:nvSpPr>
            <p:cNvPr id="233" name="textruta 232"/>
            <p:cNvSpPr txBox="1"/>
            <p:nvPr/>
          </p:nvSpPr>
          <p:spPr>
            <a:xfrm>
              <a:off x="2873766" y="4260290"/>
              <a:ext cx="749760" cy="418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400" b="1"/>
                <a:t>IOP</a:t>
              </a:r>
            </a:p>
          </p:txBody>
        </p:sp>
      </p:grpSp>
      <p:grpSp>
        <p:nvGrpSpPr>
          <p:cNvPr id="236" name="Grupp 235"/>
          <p:cNvGrpSpPr/>
          <p:nvPr/>
        </p:nvGrpSpPr>
        <p:grpSpPr>
          <a:xfrm>
            <a:off x="3529812" y="2635674"/>
            <a:ext cx="551414" cy="485652"/>
            <a:chOff x="2873766" y="4018433"/>
            <a:chExt cx="749760" cy="660344"/>
          </a:xfrm>
        </p:grpSpPr>
        <p:grpSp>
          <p:nvGrpSpPr>
            <p:cNvPr id="237" name="Grupp 236"/>
            <p:cNvGrpSpPr/>
            <p:nvPr/>
          </p:nvGrpSpPr>
          <p:grpSpPr>
            <a:xfrm>
              <a:off x="3223281" y="4018433"/>
              <a:ext cx="346349" cy="382011"/>
              <a:chOff x="3204798" y="3552866"/>
              <a:chExt cx="346349" cy="382011"/>
            </a:xfrm>
          </p:grpSpPr>
          <p:sp>
            <p:nvSpPr>
              <p:cNvPr id="239" name="Freeform 7"/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40" name="textruta 239"/>
              <p:cNvSpPr txBox="1"/>
              <p:nvPr/>
            </p:nvSpPr>
            <p:spPr>
              <a:xfrm>
                <a:off x="3275109" y="3627100"/>
                <a:ext cx="2760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400" b="1"/>
                  <a:t>3</a:t>
                </a:r>
              </a:p>
            </p:txBody>
          </p:sp>
        </p:grpSp>
        <p:sp>
          <p:nvSpPr>
            <p:cNvPr id="238" name="textruta 237"/>
            <p:cNvSpPr txBox="1"/>
            <p:nvPr/>
          </p:nvSpPr>
          <p:spPr>
            <a:xfrm>
              <a:off x="2873766" y="4260290"/>
              <a:ext cx="749760" cy="418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400" b="1"/>
                <a:t>IOP</a:t>
              </a:r>
            </a:p>
          </p:txBody>
        </p:sp>
      </p:grpSp>
      <p:grpSp>
        <p:nvGrpSpPr>
          <p:cNvPr id="84" name="Grupp 83"/>
          <p:cNvGrpSpPr/>
          <p:nvPr/>
        </p:nvGrpSpPr>
        <p:grpSpPr>
          <a:xfrm>
            <a:off x="5059839" y="908720"/>
            <a:ext cx="3909233" cy="4773932"/>
            <a:chOff x="5059839" y="908720"/>
            <a:chExt cx="3909233" cy="4773932"/>
          </a:xfrm>
        </p:grpSpPr>
        <p:cxnSp>
          <p:nvCxnSpPr>
            <p:cNvPr id="85" name="Rak koppling 84"/>
            <p:cNvCxnSpPr/>
            <p:nvPr/>
          </p:nvCxnSpPr>
          <p:spPr>
            <a:xfrm>
              <a:off x="5292080" y="908720"/>
              <a:ext cx="0" cy="460851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ruta 85"/>
            <p:cNvSpPr txBox="1"/>
            <p:nvPr/>
          </p:nvSpPr>
          <p:spPr>
            <a:xfrm>
              <a:off x="5059839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0,00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87" name="textruta 86"/>
            <p:cNvSpPr txBox="1"/>
            <p:nvPr/>
          </p:nvSpPr>
          <p:spPr>
            <a:xfrm>
              <a:off x="6406198" y="5445224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3,00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88" name="textruta 87"/>
            <p:cNvSpPr txBox="1"/>
            <p:nvPr/>
          </p:nvSpPr>
          <p:spPr>
            <a:xfrm>
              <a:off x="7748998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6,00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89" name="textruta 88"/>
            <p:cNvSpPr txBox="1"/>
            <p:nvPr/>
          </p:nvSpPr>
          <p:spPr>
            <a:xfrm>
              <a:off x="8112542" y="5451820"/>
              <a:ext cx="8565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latin typeface="+mj-lt"/>
                </a:rPr>
                <a:t>kr per inv</a:t>
              </a:r>
              <a:endParaRPr lang="sv-SE" sz="900"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3585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2" name="Diagram 2">
            <a:extLst>
              <a:ext uri="{FF2B5EF4-FFF2-40B4-BE49-F238E27FC236}">
                <a16:creationId xmlns:a16="http://schemas.microsoft.com/office/drawing/2014/main" id="{00000000-0008-0000-0C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134705"/>
              </p:ext>
            </p:extLst>
          </p:nvPr>
        </p:nvGraphicFramePr>
        <p:xfrm>
          <a:off x="4447938" y="749897"/>
          <a:ext cx="4572000" cy="4828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4" name="Group 48"/>
          <p:cNvGrpSpPr>
            <a:grpSpLocks noChangeAspect="1"/>
          </p:cNvGrpSpPr>
          <p:nvPr/>
        </p:nvGrpSpPr>
        <p:grpSpPr>
          <a:xfrm>
            <a:off x="278341" y="1065237"/>
            <a:ext cx="4142483" cy="4378688"/>
            <a:chOff x="0" y="0"/>
            <a:chExt cx="3167151" cy="3359053"/>
          </a:xfrm>
        </p:grpSpPr>
        <p:sp>
          <p:nvSpPr>
            <p:cNvPr id="65" name="Kiruna"/>
            <p:cNvSpPr>
              <a:spLocks/>
            </p:cNvSpPr>
            <p:nvPr/>
          </p:nvSpPr>
          <p:spPr bwMode="auto">
            <a:xfrm>
              <a:off x="852467" y="0"/>
              <a:ext cx="1746424" cy="1395969"/>
            </a:xfrm>
            <a:custGeom>
              <a:avLst/>
              <a:gdLst>
                <a:gd name="T0" fmla="*/ 420 w 844"/>
                <a:gd name="T1" fmla="*/ 5 h 683"/>
                <a:gd name="T2" fmla="*/ 442 w 844"/>
                <a:gd name="T3" fmla="*/ 27 h 683"/>
                <a:gd name="T4" fmla="*/ 445 w 844"/>
                <a:gd name="T5" fmla="*/ 58 h 683"/>
                <a:gd name="T6" fmla="*/ 495 w 844"/>
                <a:gd name="T7" fmla="*/ 88 h 683"/>
                <a:gd name="T8" fmla="*/ 517 w 844"/>
                <a:gd name="T9" fmla="*/ 103 h 683"/>
                <a:gd name="T10" fmla="*/ 529 w 844"/>
                <a:gd name="T11" fmla="*/ 133 h 683"/>
                <a:gd name="T12" fmla="*/ 577 w 844"/>
                <a:gd name="T13" fmla="*/ 160 h 683"/>
                <a:gd name="T14" fmla="*/ 598 w 844"/>
                <a:gd name="T15" fmla="*/ 171 h 683"/>
                <a:gd name="T16" fmla="*/ 627 w 844"/>
                <a:gd name="T17" fmla="*/ 199 h 683"/>
                <a:gd name="T18" fmla="*/ 645 w 844"/>
                <a:gd name="T19" fmla="*/ 213 h 683"/>
                <a:gd name="T20" fmla="*/ 683 w 844"/>
                <a:gd name="T21" fmla="*/ 221 h 683"/>
                <a:gd name="T22" fmla="*/ 721 w 844"/>
                <a:gd name="T23" fmla="*/ 229 h 683"/>
                <a:gd name="T24" fmla="*/ 734 w 844"/>
                <a:gd name="T25" fmla="*/ 232 h 683"/>
                <a:gd name="T26" fmla="*/ 754 w 844"/>
                <a:gd name="T27" fmla="*/ 236 h 683"/>
                <a:gd name="T28" fmla="*/ 763 w 844"/>
                <a:gd name="T29" fmla="*/ 251 h 683"/>
                <a:gd name="T30" fmla="*/ 787 w 844"/>
                <a:gd name="T31" fmla="*/ 260 h 683"/>
                <a:gd name="T32" fmla="*/ 806 w 844"/>
                <a:gd name="T33" fmla="*/ 283 h 683"/>
                <a:gd name="T34" fmla="*/ 821 w 844"/>
                <a:gd name="T35" fmla="*/ 326 h 683"/>
                <a:gd name="T36" fmla="*/ 844 w 844"/>
                <a:gd name="T37" fmla="*/ 330 h 683"/>
                <a:gd name="T38" fmla="*/ 733 w 844"/>
                <a:gd name="T39" fmla="*/ 518 h 683"/>
                <a:gd name="T40" fmla="*/ 656 w 844"/>
                <a:gd name="T41" fmla="*/ 673 h 683"/>
                <a:gd name="T42" fmla="*/ 639 w 844"/>
                <a:gd name="T43" fmla="*/ 645 h 683"/>
                <a:gd name="T44" fmla="*/ 567 w 844"/>
                <a:gd name="T45" fmla="*/ 637 h 683"/>
                <a:gd name="T46" fmla="*/ 524 w 844"/>
                <a:gd name="T47" fmla="*/ 641 h 683"/>
                <a:gd name="T48" fmla="*/ 401 w 844"/>
                <a:gd name="T49" fmla="*/ 559 h 683"/>
                <a:gd name="T50" fmla="*/ 387 w 844"/>
                <a:gd name="T51" fmla="*/ 550 h 683"/>
                <a:gd name="T52" fmla="*/ 361 w 844"/>
                <a:gd name="T53" fmla="*/ 546 h 683"/>
                <a:gd name="T54" fmla="*/ 306 w 844"/>
                <a:gd name="T55" fmla="*/ 531 h 683"/>
                <a:gd name="T56" fmla="*/ 228 w 844"/>
                <a:gd name="T57" fmla="*/ 509 h 683"/>
                <a:gd name="T58" fmla="*/ 155 w 844"/>
                <a:gd name="T59" fmla="*/ 520 h 683"/>
                <a:gd name="T60" fmla="*/ 11 w 844"/>
                <a:gd name="T61" fmla="*/ 491 h 683"/>
                <a:gd name="T62" fmla="*/ 32 w 844"/>
                <a:gd name="T63" fmla="*/ 391 h 683"/>
                <a:gd name="T64" fmla="*/ 17 w 844"/>
                <a:gd name="T65" fmla="*/ 247 h 683"/>
                <a:gd name="T66" fmla="*/ 94 w 844"/>
                <a:gd name="T67" fmla="*/ 254 h 683"/>
                <a:gd name="T68" fmla="*/ 304 w 844"/>
                <a:gd name="T69" fmla="*/ 294 h 683"/>
                <a:gd name="T70" fmla="*/ 305 w 844"/>
                <a:gd name="T71" fmla="*/ 213 h 683"/>
                <a:gd name="T72" fmla="*/ 344 w 844"/>
                <a:gd name="T73" fmla="*/ 161 h 683"/>
                <a:gd name="T74" fmla="*/ 350 w 844"/>
                <a:gd name="T75" fmla="*/ 61 h 683"/>
                <a:gd name="T76" fmla="*/ 387 w 844"/>
                <a:gd name="T77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44" h="683">
                  <a:moveTo>
                    <a:pt x="387" y="0"/>
                  </a:moveTo>
                  <a:lnTo>
                    <a:pt x="420" y="5"/>
                  </a:lnTo>
                  <a:lnTo>
                    <a:pt x="433" y="22"/>
                  </a:lnTo>
                  <a:lnTo>
                    <a:pt x="442" y="27"/>
                  </a:lnTo>
                  <a:lnTo>
                    <a:pt x="432" y="43"/>
                  </a:lnTo>
                  <a:lnTo>
                    <a:pt x="445" y="58"/>
                  </a:lnTo>
                  <a:lnTo>
                    <a:pt x="458" y="56"/>
                  </a:lnTo>
                  <a:lnTo>
                    <a:pt x="495" y="88"/>
                  </a:lnTo>
                  <a:lnTo>
                    <a:pt x="507" y="107"/>
                  </a:lnTo>
                  <a:lnTo>
                    <a:pt x="517" y="103"/>
                  </a:lnTo>
                  <a:lnTo>
                    <a:pt x="525" y="107"/>
                  </a:lnTo>
                  <a:lnTo>
                    <a:pt x="529" y="133"/>
                  </a:lnTo>
                  <a:lnTo>
                    <a:pt x="560" y="145"/>
                  </a:lnTo>
                  <a:lnTo>
                    <a:pt x="577" y="160"/>
                  </a:lnTo>
                  <a:lnTo>
                    <a:pt x="577" y="171"/>
                  </a:lnTo>
                  <a:lnTo>
                    <a:pt x="598" y="171"/>
                  </a:lnTo>
                  <a:lnTo>
                    <a:pt x="626" y="187"/>
                  </a:lnTo>
                  <a:lnTo>
                    <a:pt x="627" y="199"/>
                  </a:lnTo>
                  <a:lnTo>
                    <a:pt x="631" y="209"/>
                  </a:lnTo>
                  <a:lnTo>
                    <a:pt x="645" y="213"/>
                  </a:lnTo>
                  <a:lnTo>
                    <a:pt x="677" y="211"/>
                  </a:lnTo>
                  <a:lnTo>
                    <a:pt x="683" y="221"/>
                  </a:lnTo>
                  <a:lnTo>
                    <a:pt x="691" y="216"/>
                  </a:lnTo>
                  <a:lnTo>
                    <a:pt x="721" y="229"/>
                  </a:lnTo>
                  <a:lnTo>
                    <a:pt x="726" y="224"/>
                  </a:lnTo>
                  <a:lnTo>
                    <a:pt x="734" y="232"/>
                  </a:lnTo>
                  <a:lnTo>
                    <a:pt x="750" y="242"/>
                  </a:lnTo>
                  <a:lnTo>
                    <a:pt x="754" y="236"/>
                  </a:lnTo>
                  <a:lnTo>
                    <a:pt x="763" y="241"/>
                  </a:lnTo>
                  <a:lnTo>
                    <a:pt x="763" y="251"/>
                  </a:lnTo>
                  <a:lnTo>
                    <a:pt x="780" y="260"/>
                  </a:lnTo>
                  <a:lnTo>
                    <a:pt x="787" y="260"/>
                  </a:lnTo>
                  <a:lnTo>
                    <a:pt x="804" y="270"/>
                  </a:lnTo>
                  <a:lnTo>
                    <a:pt x="806" y="283"/>
                  </a:lnTo>
                  <a:lnTo>
                    <a:pt x="821" y="294"/>
                  </a:lnTo>
                  <a:lnTo>
                    <a:pt x="821" y="326"/>
                  </a:lnTo>
                  <a:lnTo>
                    <a:pt x="829" y="336"/>
                  </a:lnTo>
                  <a:lnTo>
                    <a:pt x="844" y="330"/>
                  </a:lnTo>
                  <a:lnTo>
                    <a:pt x="784" y="473"/>
                  </a:lnTo>
                  <a:lnTo>
                    <a:pt x="733" y="518"/>
                  </a:lnTo>
                  <a:lnTo>
                    <a:pt x="673" y="683"/>
                  </a:lnTo>
                  <a:lnTo>
                    <a:pt x="656" y="673"/>
                  </a:lnTo>
                  <a:lnTo>
                    <a:pt x="661" y="661"/>
                  </a:lnTo>
                  <a:lnTo>
                    <a:pt x="639" y="645"/>
                  </a:lnTo>
                  <a:lnTo>
                    <a:pt x="579" y="641"/>
                  </a:lnTo>
                  <a:lnTo>
                    <a:pt x="567" y="637"/>
                  </a:lnTo>
                  <a:lnTo>
                    <a:pt x="548" y="644"/>
                  </a:lnTo>
                  <a:lnTo>
                    <a:pt x="524" y="641"/>
                  </a:lnTo>
                  <a:lnTo>
                    <a:pt x="469" y="593"/>
                  </a:lnTo>
                  <a:lnTo>
                    <a:pt x="401" y="559"/>
                  </a:lnTo>
                  <a:lnTo>
                    <a:pt x="397" y="552"/>
                  </a:lnTo>
                  <a:lnTo>
                    <a:pt x="387" y="550"/>
                  </a:lnTo>
                  <a:lnTo>
                    <a:pt x="378" y="555"/>
                  </a:lnTo>
                  <a:lnTo>
                    <a:pt x="361" y="546"/>
                  </a:lnTo>
                  <a:lnTo>
                    <a:pt x="340" y="548"/>
                  </a:lnTo>
                  <a:lnTo>
                    <a:pt x="306" y="531"/>
                  </a:lnTo>
                  <a:lnTo>
                    <a:pt x="253" y="521"/>
                  </a:lnTo>
                  <a:lnTo>
                    <a:pt x="228" y="509"/>
                  </a:lnTo>
                  <a:lnTo>
                    <a:pt x="177" y="514"/>
                  </a:lnTo>
                  <a:lnTo>
                    <a:pt x="155" y="520"/>
                  </a:lnTo>
                  <a:lnTo>
                    <a:pt x="67" y="522"/>
                  </a:lnTo>
                  <a:lnTo>
                    <a:pt x="11" y="491"/>
                  </a:lnTo>
                  <a:lnTo>
                    <a:pt x="0" y="475"/>
                  </a:lnTo>
                  <a:lnTo>
                    <a:pt x="32" y="391"/>
                  </a:lnTo>
                  <a:lnTo>
                    <a:pt x="16" y="302"/>
                  </a:lnTo>
                  <a:lnTo>
                    <a:pt x="17" y="247"/>
                  </a:lnTo>
                  <a:lnTo>
                    <a:pt x="62" y="228"/>
                  </a:lnTo>
                  <a:lnTo>
                    <a:pt x="94" y="254"/>
                  </a:lnTo>
                  <a:lnTo>
                    <a:pt x="153" y="246"/>
                  </a:lnTo>
                  <a:lnTo>
                    <a:pt x="304" y="294"/>
                  </a:lnTo>
                  <a:lnTo>
                    <a:pt x="350" y="236"/>
                  </a:lnTo>
                  <a:lnTo>
                    <a:pt x="305" y="213"/>
                  </a:lnTo>
                  <a:lnTo>
                    <a:pt x="323" y="195"/>
                  </a:lnTo>
                  <a:lnTo>
                    <a:pt x="344" y="161"/>
                  </a:lnTo>
                  <a:lnTo>
                    <a:pt x="356" y="107"/>
                  </a:lnTo>
                  <a:lnTo>
                    <a:pt x="350" y="61"/>
                  </a:lnTo>
                  <a:lnTo>
                    <a:pt x="316" y="14"/>
                  </a:lnTo>
                  <a:lnTo>
                    <a:pt x="387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/>
            </a:p>
          </p:txBody>
        </p:sp>
        <p:sp>
          <p:nvSpPr>
            <p:cNvPr id="66" name="Pajala"/>
            <p:cNvSpPr>
              <a:spLocks/>
            </p:cNvSpPr>
            <p:nvPr/>
          </p:nvSpPr>
          <p:spPr bwMode="auto">
            <a:xfrm>
              <a:off x="2213032" y="674553"/>
              <a:ext cx="732145" cy="1281870"/>
            </a:xfrm>
            <a:custGeom>
              <a:avLst/>
              <a:gdLst>
                <a:gd name="T0" fmla="*/ 186 w 354"/>
                <a:gd name="T1" fmla="*/ 0 h 627"/>
                <a:gd name="T2" fmla="*/ 197 w 354"/>
                <a:gd name="T3" fmla="*/ 10 h 627"/>
                <a:gd name="T4" fmla="*/ 211 w 354"/>
                <a:gd name="T5" fmla="*/ 42 h 627"/>
                <a:gd name="T6" fmla="*/ 220 w 354"/>
                <a:gd name="T7" fmla="*/ 42 h 627"/>
                <a:gd name="T8" fmla="*/ 225 w 354"/>
                <a:gd name="T9" fmla="*/ 53 h 627"/>
                <a:gd name="T10" fmla="*/ 235 w 354"/>
                <a:gd name="T11" fmla="*/ 53 h 627"/>
                <a:gd name="T12" fmla="*/ 240 w 354"/>
                <a:gd name="T13" fmla="*/ 68 h 627"/>
                <a:gd name="T14" fmla="*/ 253 w 354"/>
                <a:gd name="T15" fmla="*/ 71 h 627"/>
                <a:gd name="T16" fmla="*/ 258 w 354"/>
                <a:gd name="T17" fmla="*/ 93 h 627"/>
                <a:gd name="T18" fmla="*/ 241 w 354"/>
                <a:gd name="T19" fmla="*/ 103 h 627"/>
                <a:gd name="T20" fmla="*/ 236 w 354"/>
                <a:gd name="T21" fmla="*/ 131 h 627"/>
                <a:gd name="T22" fmla="*/ 241 w 354"/>
                <a:gd name="T23" fmla="*/ 146 h 627"/>
                <a:gd name="T24" fmla="*/ 244 w 354"/>
                <a:gd name="T25" fmla="*/ 191 h 627"/>
                <a:gd name="T26" fmla="*/ 258 w 354"/>
                <a:gd name="T27" fmla="*/ 216 h 627"/>
                <a:gd name="T28" fmla="*/ 254 w 354"/>
                <a:gd name="T29" fmla="*/ 241 h 627"/>
                <a:gd name="T30" fmla="*/ 249 w 354"/>
                <a:gd name="T31" fmla="*/ 242 h 627"/>
                <a:gd name="T32" fmla="*/ 253 w 354"/>
                <a:gd name="T33" fmla="*/ 252 h 627"/>
                <a:gd name="T34" fmla="*/ 244 w 354"/>
                <a:gd name="T35" fmla="*/ 273 h 627"/>
                <a:gd name="T36" fmla="*/ 260 w 354"/>
                <a:gd name="T37" fmla="*/ 285 h 627"/>
                <a:gd name="T38" fmla="*/ 265 w 354"/>
                <a:gd name="T39" fmla="*/ 280 h 627"/>
                <a:gd name="T40" fmla="*/ 290 w 354"/>
                <a:gd name="T41" fmla="*/ 288 h 627"/>
                <a:gd name="T42" fmla="*/ 296 w 354"/>
                <a:gd name="T43" fmla="*/ 283 h 627"/>
                <a:gd name="T44" fmla="*/ 307 w 354"/>
                <a:gd name="T45" fmla="*/ 293 h 627"/>
                <a:gd name="T46" fmla="*/ 303 w 354"/>
                <a:gd name="T47" fmla="*/ 309 h 627"/>
                <a:gd name="T48" fmla="*/ 305 w 354"/>
                <a:gd name="T49" fmla="*/ 326 h 627"/>
                <a:gd name="T50" fmla="*/ 313 w 354"/>
                <a:gd name="T51" fmla="*/ 330 h 627"/>
                <a:gd name="T52" fmla="*/ 307 w 354"/>
                <a:gd name="T53" fmla="*/ 351 h 627"/>
                <a:gd name="T54" fmla="*/ 287 w 354"/>
                <a:gd name="T55" fmla="*/ 360 h 627"/>
                <a:gd name="T56" fmla="*/ 284 w 354"/>
                <a:gd name="T57" fmla="*/ 377 h 627"/>
                <a:gd name="T58" fmla="*/ 290 w 354"/>
                <a:gd name="T59" fmla="*/ 389 h 627"/>
                <a:gd name="T60" fmla="*/ 287 w 354"/>
                <a:gd name="T61" fmla="*/ 402 h 627"/>
                <a:gd name="T62" fmla="*/ 307 w 354"/>
                <a:gd name="T63" fmla="*/ 429 h 627"/>
                <a:gd name="T64" fmla="*/ 311 w 354"/>
                <a:gd name="T65" fmla="*/ 449 h 627"/>
                <a:gd name="T66" fmla="*/ 329 w 354"/>
                <a:gd name="T67" fmla="*/ 468 h 627"/>
                <a:gd name="T68" fmla="*/ 337 w 354"/>
                <a:gd name="T69" fmla="*/ 471 h 627"/>
                <a:gd name="T70" fmla="*/ 341 w 354"/>
                <a:gd name="T71" fmla="*/ 483 h 627"/>
                <a:gd name="T72" fmla="*/ 351 w 354"/>
                <a:gd name="T73" fmla="*/ 488 h 627"/>
                <a:gd name="T74" fmla="*/ 354 w 354"/>
                <a:gd name="T75" fmla="*/ 504 h 627"/>
                <a:gd name="T76" fmla="*/ 245 w 354"/>
                <a:gd name="T77" fmla="*/ 492 h 627"/>
                <a:gd name="T78" fmla="*/ 284 w 354"/>
                <a:gd name="T79" fmla="*/ 603 h 627"/>
                <a:gd name="T80" fmla="*/ 215 w 354"/>
                <a:gd name="T81" fmla="*/ 627 h 627"/>
                <a:gd name="T82" fmla="*/ 63 w 354"/>
                <a:gd name="T83" fmla="*/ 565 h 627"/>
                <a:gd name="T84" fmla="*/ 70 w 354"/>
                <a:gd name="T85" fmla="*/ 531 h 627"/>
                <a:gd name="T86" fmla="*/ 0 w 354"/>
                <a:gd name="T87" fmla="*/ 391 h 627"/>
                <a:gd name="T88" fmla="*/ 15 w 354"/>
                <a:gd name="T89" fmla="*/ 353 h 627"/>
                <a:gd name="T90" fmla="*/ 75 w 354"/>
                <a:gd name="T91" fmla="*/ 188 h 627"/>
                <a:gd name="T92" fmla="*/ 126 w 354"/>
                <a:gd name="T93" fmla="*/ 143 h 627"/>
                <a:gd name="T94" fmla="*/ 186 w 354"/>
                <a:gd name="T95" fmla="*/ 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54" h="627">
                  <a:moveTo>
                    <a:pt x="186" y="0"/>
                  </a:moveTo>
                  <a:lnTo>
                    <a:pt x="197" y="10"/>
                  </a:lnTo>
                  <a:lnTo>
                    <a:pt x="211" y="42"/>
                  </a:lnTo>
                  <a:lnTo>
                    <a:pt x="220" y="42"/>
                  </a:lnTo>
                  <a:lnTo>
                    <a:pt x="225" y="53"/>
                  </a:lnTo>
                  <a:lnTo>
                    <a:pt x="235" y="53"/>
                  </a:lnTo>
                  <a:lnTo>
                    <a:pt x="240" y="68"/>
                  </a:lnTo>
                  <a:lnTo>
                    <a:pt x="253" y="71"/>
                  </a:lnTo>
                  <a:lnTo>
                    <a:pt x="258" y="93"/>
                  </a:lnTo>
                  <a:lnTo>
                    <a:pt x="241" y="103"/>
                  </a:lnTo>
                  <a:lnTo>
                    <a:pt x="236" y="131"/>
                  </a:lnTo>
                  <a:lnTo>
                    <a:pt x="241" y="146"/>
                  </a:lnTo>
                  <a:lnTo>
                    <a:pt x="244" y="191"/>
                  </a:lnTo>
                  <a:lnTo>
                    <a:pt x="258" y="216"/>
                  </a:lnTo>
                  <a:lnTo>
                    <a:pt x="254" y="241"/>
                  </a:lnTo>
                  <a:lnTo>
                    <a:pt x="249" y="242"/>
                  </a:lnTo>
                  <a:lnTo>
                    <a:pt x="253" y="252"/>
                  </a:lnTo>
                  <a:lnTo>
                    <a:pt x="244" y="273"/>
                  </a:lnTo>
                  <a:lnTo>
                    <a:pt x="260" y="285"/>
                  </a:lnTo>
                  <a:lnTo>
                    <a:pt x="265" y="280"/>
                  </a:lnTo>
                  <a:lnTo>
                    <a:pt x="290" y="288"/>
                  </a:lnTo>
                  <a:lnTo>
                    <a:pt x="296" y="283"/>
                  </a:lnTo>
                  <a:lnTo>
                    <a:pt x="307" y="293"/>
                  </a:lnTo>
                  <a:lnTo>
                    <a:pt x="303" y="309"/>
                  </a:lnTo>
                  <a:lnTo>
                    <a:pt x="305" y="326"/>
                  </a:lnTo>
                  <a:lnTo>
                    <a:pt x="313" y="330"/>
                  </a:lnTo>
                  <a:lnTo>
                    <a:pt x="307" y="351"/>
                  </a:lnTo>
                  <a:lnTo>
                    <a:pt x="287" y="360"/>
                  </a:lnTo>
                  <a:lnTo>
                    <a:pt x="284" y="377"/>
                  </a:lnTo>
                  <a:lnTo>
                    <a:pt x="290" y="389"/>
                  </a:lnTo>
                  <a:lnTo>
                    <a:pt x="287" y="402"/>
                  </a:lnTo>
                  <a:lnTo>
                    <a:pt x="307" y="429"/>
                  </a:lnTo>
                  <a:lnTo>
                    <a:pt x="311" y="449"/>
                  </a:lnTo>
                  <a:lnTo>
                    <a:pt x="329" y="468"/>
                  </a:lnTo>
                  <a:lnTo>
                    <a:pt x="337" y="471"/>
                  </a:lnTo>
                  <a:lnTo>
                    <a:pt x="341" y="483"/>
                  </a:lnTo>
                  <a:lnTo>
                    <a:pt x="351" y="488"/>
                  </a:lnTo>
                  <a:lnTo>
                    <a:pt x="354" y="504"/>
                  </a:lnTo>
                  <a:lnTo>
                    <a:pt x="245" y="492"/>
                  </a:lnTo>
                  <a:lnTo>
                    <a:pt x="284" y="603"/>
                  </a:lnTo>
                  <a:lnTo>
                    <a:pt x="215" y="627"/>
                  </a:lnTo>
                  <a:lnTo>
                    <a:pt x="63" y="565"/>
                  </a:lnTo>
                  <a:lnTo>
                    <a:pt x="70" y="531"/>
                  </a:lnTo>
                  <a:lnTo>
                    <a:pt x="0" y="391"/>
                  </a:lnTo>
                  <a:lnTo>
                    <a:pt x="15" y="353"/>
                  </a:lnTo>
                  <a:lnTo>
                    <a:pt x="75" y="188"/>
                  </a:lnTo>
                  <a:lnTo>
                    <a:pt x="126" y="143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/>
            </a:p>
          </p:txBody>
        </p:sp>
        <p:sp>
          <p:nvSpPr>
            <p:cNvPr id="67" name="Övertorneå"/>
            <p:cNvSpPr>
              <a:spLocks/>
            </p:cNvSpPr>
            <p:nvPr/>
          </p:nvSpPr>
          <p:spPr bwMode="auto">
            <a:xfrm>
              <a:off x="2679801" y="1680271"/>
              <a:ext cx="340059" cy="785124"/>
            </a:xfrm>
            <a:custGeom>
              <a:avLst/>
              <a:gdLst>
                <a:gd name="T0" fmla="*/ 20 w 165"/>
                <a:gd name="T1" fmla="*/ 0 h 384"/>
                <a:gd name="T2" fmla="*/ 129 w 165"/>
                <a:gd name="T3" fmla="*/ 12 h 384"/>
                <a:gd name="T4" fmla="*/ 147 w 165"/>
                <a:gd name="T5" fmla="*/ 34 h 384"/>
                <a:gd name="T6" fmla="*/ 155 w 165"/>
                <a:gd name="T7" fmla="*/ 48 h 384"/>
                <a:gd name="T8" fmla="*/ 152 w 165"/>
                <a:gd name="T9" fmla="*/ 63 h 384"/>
                <a:gd name="T10" fmla="*/ 142 w 165"/>
                <a:gd name="T11" fmla="*/ 62 h 384"/>
                <a:gd name="T12" fmla="*/ 141 w 165"/>
                <a:gd name="T13" fmla="*/ 73 h 384"/>
                <a:gd name="T14" fmla="*/ 146 w 165"/>
                <a:gd name="T15" fmla="*/ 106 h 384"/>
                <a:gd name="T16" fmla="*/ 143 w 165"/>
                <a:gd name="T17" fmla="*/ 122 h 384"/>
                <a:gd name="T18" fmla="*/ 147 w 165"/>
                <a:gd name="T19" fmla="*/ 148 h 384"/>
                <a:gd name="T20" fmla="*/ 137 w 165"/>
                <a:gd name="T21" fmla="*/ 161 h 384"/>
                <a:gd name="T22" fmla="*/ 138 w 165"/>
                <a:gd name="T23" fmla="*/ 174 h 384"/>
                <a:gd name="T24" fmla="*/ 126 w 165"/>
                <a:gd name="T25" fmla="*/ 181 h 384"/>
                <a:gd name="T26" fmla="*/ 125 w 165"/>
                <a:gd name="T27" fmla="*/ 194 h 384"/>
                <a:gd name="T28" fmla="*/ 113 w 165"/>
                <a:gd name="T29" fmla="*/ 203 h 384"/>
                <a:gd name="T30" fmla="*/ 113 w 165"/>
                <a:gd name="T31" fmla="*/ 212 h 384"/>
                <a:gd name="T32" fmla="*/ 125 w 165"/>
                <a:gd name="T33" fmla="*/ 229 h 384"/>
                <a:gd name="T34" fmla="*/ 118 w 165"/>
                <a:gd name="T35" fmla="*/ 264 h 384"/>
                <a:gd name="T36" fmla="*/ 142 w 165"/>
                <a:gd name="T37" fmla="*/ 317 h 384"/>
                <a:gd name="T38" fmla="*/ 165 w 165"/>
                <a:gd name="T39" fmla="*/ 326 h 384"/>
                <a:gd name="T40" fmla="*/ 148 w 165"/>
                <a:gd name="T41" fmla="*/ 331 h 384"/>
                <a:gd name="T42" fmla="*/ 151 w 165"/>
                <a:gd name="T43" fmla="*/ 344 h 384"/>
                <a:gd name="T44" fmla="*/ 141 w 165"/>
                <a:gd name="T45" fmla="*/ 353 h 384"/>
                <a:gd name="T46" fmla="*/ 130 w 165"/>
                <a:gd name="T47" fmla="*/ 346 h 384"/>
                <a:gd name="T48" fmla="*/ 83 w 165"/>
                <a:gd name="T49" fmla="*/ 384 h 384"/>
                <a:gd name="T50" fmla="*/ 55 w 165"/>
                <a:gd name="T51" fmla="*/ 365 h 384"/>
                <a:gd name="T52" fmla="*/ 55 w 165"/>
                <a:gd name="T53" fmla="*/ 310 h 384"/>
                <a:gd name="T54" fmla="*/ 46 w 165"/>
                <a:gd name="T55" fmla="*/ 283 h 384"/>
                <a:gd name="T56" fmla="*/ 32 w 165"/>
                <a:gd name="T57" fmla="*/ 272 h 384"/>
                <a:gd name="T58" fmla="*/ 40 w 165"/>
                <a:gd name="T59" fmla="*/ 257 h 384"/>
                <a:gd name="T60" fmla="*/ 32 w 165"/>
                <a:gd name="T61" fmla="*/ 246 h 384"/>
                <a:gd name="T62" fmla="*/ 21 w 165"/>
                <a:gd name="T63" fmla="*/ 238 h 384"/>
                <a:gd name="T64" fmla="*/ 24 w 165"/>
                <a:gd name="T65" fmla="*/ 224 h 384"/>
                <a:gd name="T66" fmla="*/ 0 w 165"/>
                <a:gd name="T67" fmla="*/ 131 h 384"/>
                <a:gd name="T68" fmla="*/ 59 w 165"/>
                <a:gd name="T69" fmla="*/ 111 h 384"/>
                <a:gd name="T70" fmla="*/ 20 w 165"/>
                <a:gd name="T71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5" h="384">
                  <a:moveTo>
                    <a:pt x="20" y="0"/>
                  </a:moveTo>
                  <a:lnTo>
                    <a:pt x="129" y="12"/>
                  </a:lnTo>
                  <a:lnTo>
                    <a:pt x="147" y="34"/>
                  </a:lnTo>
                  <a:lnTo>
                    <a:pt x="155" y="48"/>
                  </a:lnTo>
                  <a:lnTo>
                    <a:pt x="152" y="63"/>
                  </a:lnTo>
                  <a:lnTo>
                    <a:pt x="142" y="62"/>
                  </a:lnTo>
                  <a:lnTo>
                    <a:pt x="141" y="73"/>
                  </a:lnTo>
                  <a:lnTo>
                    <a:pt x="146" y="106"/>
                  </a:lnTo>
                  <a:lnTo>
                    <a:pt x="143" y="122"/>
                  </a:lnTo>
                  <a:lnTo>
                    <a:pt x="147" y="148"/>
                  </a:lnTo>
                  <a:lnTo>
                    <a:pt x="137" y="161"/>
                  </a:lnTo>
                  <a:lnTo>
                    <a:pt x="138" y="174"/>
                  </a:lnTo>
                  <a:lnTo>
                    <a:pt x="126" y="181"/>
                  </a:lnTo>
                  <a:lnTo>
                    <a:pt x="125" y="194"/>
                  </a:lnTo>
                  <a:lnTo>
                    <a:pt x="113" y="203"/>
                  </a:lnTo>
                  <a:lnTo>
                    <a:pt x="113" y="212"/>
                  </a:lnTo>
                  <a:lnTo>
                    <a:pt x="125" y="229"/>
                  </a:lnTo>
                  <a:lnTo>
                    <a:pt x="118" y="264"/>
                  </a:lnTo>
                  <a:lnTo>
                    <a:pt x="142" y="317"/>
                  </a:lnTo>
                  <a:lnTo>
                    <a:pt x="165" y="326"/>
                  </a:lnTo>
                  <a:lnTo>
                    <a:pt x="148" y="331"/>
                  </a:lnTo>
                  <a:lnTo>
                    <a:pt x="151" y="344"/>
                  </a:lnTo>
                  <a:lnTo>
                    <a:pt x="141" y="353"/>
                  </a:lnTo>
                  <a:lnTo>
                    <a:pt x="130" y="346"/>
                  </a:lnTo>
                  <a:lnTo>
                    <a:pt x="83" y="384"/>
                  </a:lnTo>
                  <a:lnTo>
                    <a:pt x="55" y="365"/>
                  </a:lnTo>
                  <a:lnTo>
                    <a:pt x="55" y="310"/>
                  </a:lnTo>
                  <a:lnTo>
                    <a:pt x="46" y="283"/>
                  </a:lnTo>
                  <a:lnTo>
                    <a:pt x="32" y="272"/>
                  </a:lnTo>
                  <a:lnTo>
                    <a:pt x="40" y="257"/>
                  </a:lnTo>
                  <a:lnTo>
                    <a:pt x="32" y="246"/>
                  </a:lnTo>
                  <a:lnTo>
                    <a:pt x="21" y="238"/>
                  </a:lnTo>
                  <a:lnTo>
                    <a:pt x="24" y="224"/>
                  </a:lnTo>
                  <a:lnTo>
                    <a:pt x="0" y="131"/>
                  </a:lnTo>
                  <a:lnTo>
                    <a:pt x="59" y="11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/>
            </a:p>
          </p:txBody>
        </p:sp>
        <p:sp>
          <p:nvSpPr>
            <p:cNvPr id="68" name="Gällivare"/>
            <p:cNvSpPr>
              <a:spLocks/>
            </p:cNvSpPr>
            <p:nvPr/>
          </p:nvSpPr>
          <p:spPr bwMode="auto">
            <a:xfrm>
              <a:off x="464693" y="872735"/>
              <a:ext cx="1906000" cy="1463753"/>
            </a:xfrm>
            <a:custGeom>
              <a:avLst/>
              <a:gdLst>
                <a:gd name="T0" fmla="*/ 142 w 922"/>
                <a:gd name="T1" fmla="*/ 30 h 716"/>
                <a:gd name="T2" fmla="*/ 188 w 922"/>
                <a:gd name="T3" fmla="*/ 48 h 716"/>
                <a:gd name="T4" fmla="*/ 255 w 922"/>
                <a:gd name="T5" fmla="*/ 95 h 716"/>
                <a:gd name="T6" fmla="*/ 365 w 922"/>
                <a:gd name="T7" fmla="*/ 87 h 716"/>
                <a:gd name="T8" fmla="*/ 441 w 922"/>
                <a:gd name="T9" fmla="*/ 94 h 716"/>
                <a:gd name="T10" fmla="*/ 528 w 922"/>
                <a:gd name="T11" fmla="*/ 121 h 716"/>
                <a:gd name="T12" fmla="*/ 566 w 922"/>
                <a:gd name="T13" fmla="*/ 128 h 716"/>
                <a:gd name="T14" fmla="*/ 585 w 922"/>
                <a:gd name="T15" fmla="*/ 125 h 716"/>
                <a:gd name="T16" fmla="*/ 657 w 922"/>
                <a:gd name="T17" fmla="*/ 166 h 716"/>
                <a:gd name="T18" fmla="*/ 736 w 922"/>
                <a:gd name="T19" fmla="*/ 217 h 716"/>
                <a:gd name="T20" fmla="*/ 767 w 922"/>
                <a:gd name="T21" fmla="*/ 214 h 716"/>
                <a:gd name="T22" fmla="*/ 849 w 922"/>
                <a:gd name="T23" fmla="*/ 234 h 716"/>
                <a:gd name="T24" fmla="*/ 861 w 922"/>
                <a:gd name="T25" fmla="*/ 256 h 716"/>
                <a:gd name="T26" fmla="*/ 916 w 922"/>
                <a:gd name="T27" fmla="*/ 434 h 716"/>
                <a:gd name="T28" fmla="*/ 892 w 922"/>
                <a:gd name="T29" fmla="*/ 540 h 716"/>
                <a:gd name="T30" fmla="*/ 922 w 922"/>
                <a:gd name="T31" fmla="*/ 631 h 716"/>
                <a:gd name="T32" fmla="*/ 850 w 922"/>
                <a:gd name="T33" fmla="*/ 670 h 716"/>
                <a:gd name="T34" fmla="*/ 791 w 922"/>
                <a:gd name="T35" fmla="*/ 716 h 716"/>
                <a:gd name="T36" fmla="*/ 662 w 922"/>
                <a:gd name="T37" fmla="*/ 534 h 716"/>
                <a:gd name="T38" fmla="*/ 519 w 922"/>
                <a:gd name="T39" fmla="*/ 449 h 716"/>
                <a:gd name="T40" fmla="*/ 452 w 922"/>
                <a:gd name="T41" fmla="*/ 377 h 716"/>
                <a:gd name="T42" fmla="*/ 396 w 922"/>
                <a:gd name="T43" fmla="*/ 337 h 716"/>
                <a:gd name="T44" fmla="*/ 360 w 922"/>
                <a:gd name="T45" fmla="*/ 319 h 716"/>
                <a:gd name="T46" fmla="*/ 322 w 922"/>
                <a:gd name="T47" fmla="*/ 276 h 716"/>
                <a:gd name="T48" fmla="*/ 260 w 922"/>
                <a:gd name="T49" fmla="*/ 250 h 716"/>
                <a:gd name="T50" fmla="*/ 187 w 922"/>
                <a:gd name="T51" fmla="*/ 207 h 716"/>
                <a:gd name="T52" fmla="*/ 138 w 922"/>
                <a:gd name="T53" fmla="*/ 174 h 716"/>
                <a:gd name="T54" fmla="*/ 115 w 922"/>
                <a:gd name="T55" fmla="*/ 157 h 716"/>
                <a:gd name="T56" fmla="*/ 78 w 922"/>
                <a:gd name="T57" fmla="*/ 127 h 716"/>
                <a:gd name="T58" fmla="*/ 42 w 922"/>
                <a:gd name="T59" fmla="*/ 102 h 716"/>
                <a:gd name="T60" fmla="*/ 0 w 922"/>
                <a:gd name="T61" fmla="*/ 78 h 716"/>
                <a:gd name="T62" fmla="*/ 83 w 922"/>
                <a:gd name="T63" fmla="*/ 0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2" h="716">
                  <a:moveTo>
                    <a:pt x="83" y="0"/>
                  </a:moveTo>
                  <a:lnTo>
                    <a:pt x="142" y="30"/>
                  </a:lnTo>
                  <a:lnTo>
                    <a:pt x="184" y="59"/>
                  </a:lnTo>
                  <a:lnTo>
                    <a:pt x="188" y="48"/>
                  </a:lnTo>
                  <a:lnTo>
                    <a:pt x="199" y="64"/>
                  </a:lnTo>
                  <a:lnTo>
                    <a:pt x="255" y="95"/>
                  </a:lnTo>
                  <a:lnTo>
                    <a:pt x="343" y="93"/>
                  </a:lnTo>
                  <a:lnTo>
                    <a:pt x="365" y="87"/>
                  </a:lnTo>
                  <a:lnTo>
                    <a:pt x="416" y="82"/>
                  </a:lnTo>
                  <a:lnTo>
                    <a:pt x="441" y="94"/>
                  </a:lnTo>
                  <a:lnTo>
                    <a:pt x="494" y="104"/>
                  </a:lnTo>
                  <a:lnTo>
                    <a:pt x="528" y="121"/>
                  </a:lnTo>
                  <a:lnTo>
                    <a:pt x="549" y="119"/>
                  </a:lnTo>
                  <a:lnTo>
                    <a:pt x="566" y="128"/>
                  </a:lnTo>
                  <a:lnTo>
                    <a:pt x="575" y="123"/>
                  </a:lnTo>
                  <a:lnTo>
                    <a:pt x="585" y="125"/>
                  </a:lnTo>
                  <a:lnTo>
                    <a:pt x="589" y="132"/>
                  </a:lnTo>
                  <a:lnTo>
                    <a:pt x="657" y="166"/>
                  </a:lnTo>
                  <a:lnTo>
                    <a:pt x="712" y="214"/>
                  </a:lnTo>
                  <a:lnTo>
                    <a:pt x="736" y="217"/>
                  </a:lnTo>
                  <a:lnTo>
                    <a:pt x="755" y="210"/>
                  </a:lnTo>
                  <a:lnTo>
                    <a:pt x="767" y="214"/>
                  </a:lnTo>
                  <a:lnTo>
                    <a:pt x="827" y="218"/>
                  </a:lnTo>
                  <a:lnTo>
                    <a:pt x="849" y="234"/>
                  </a:lnTo>
                  <a:lnTo>
                    <a:pt x="844" y="246"/>
                  </a:lnTo>
                  <a:lnTo>
                    <a:pt x="861" y="256"/>
                  </a:lnTo>
                  <a:lnTo>
                    <a:pt x="846" y="294"/>
                  </a:lnTo>
                  <a:lnTo>
                    <a:pt x="916" y="434"/>
                  </a:lnTo>
                  <a:lnTo>
                    <a:pt x="909" y="468"/>
                  </a:lnTo>
                  <a:lnTo>
                    <a:pt x="892" y="540"/>
                  </a:lnTo>
                  <a:lnTo>
                    <a:pt x="917" y="570"/>
                  </a:lnTo>
                  <a:lnTo>
                    <a:pt x="922" y="631"/>
                  </a:lnTo>
                  <a:lnTo>
                    <a:pt x="900" y="648"/>
                  </a:lnTo>
                  <a:lnTo>
                    <a:pt x="850" y="670"/>
                  </a:lnTo>
                  <a:lnTo>
                    <a:pt x="805" y="713"/>
                  </a:lnTo>
                  <a:lnTo>
                    <a:pt x="791" y="716"/>
                  </a:lnTo>
                  <a:lnTo>
                    <a:pt x="726" y="578"/>
                  </a:lnTo>
                  <a:lnTo>
                    <a:pt x="662" y="534"/>
                  </a:lnTo>
                  <a:lnTo>
                    <a:pt x="607" y="506"/>
                  </a:lnTo>
                  <a:lnTo>
                    <a:pt x="519" y="449"/>
                  </a:lnTo>
                  <a:lnTo>
                    <a:pt x="502" y="411"/>
                  </a:lnTo>
                  <a:lnTo>
                    <a:pt x="452" y="377"/>
                  </a:lnTo>
                  <a:lnTo>
                    <a:pt x="425" y="374"/>
                  </a:lnTo>
                  <a:lnTo>
                    <a:pt x="396" y="337"/>
                  </a:lnTo>
                  <a:lnTo>
                    <a:pt x="378" y="322"/>
                  </a:lnTo>
                  <a:lnTo>
                    <a:pt x="360" y="319"/>
                  </a:lnTo>
                  <a:lnTo>
                    <a:pt x="350" y="294"/>
                  </a:lnTo>
                  <a:lnTo>
                    <a:pt x="322" y="276"/>
                  </a:lnTo>
                  <a:lnTo>
                    <a:pt x="288" y="280"/>
                  </a:lnTo>
                  <a:lnTo>
                    <a:pt x="260" y="250"/>
                  </a:lnTo>
                  <a:lnTo>
                    <a:pt x="210" y="208"/>
                  </a:lnTo>
                  <a:lnTo>
                    <a:pt x="187" y="207"/>
                  </a:lnTo>
                  <a:lnTo>
                    <a:pt x="163" y="182"/>
                  </a:lnTo>
                  <a:lnTo>
                    <a:pt x="138" y="174"/>
                  </a:lnTo>
                  <a:lnTo>
                    <a:pt x="116" y="174"/>
                  </a:lnTo>
                  <a:lnTo>
                    <a:pt x="115" y="157"/>
                  </a:lnTo>
                  <a:lnTo>
                    <a:pt x="99" y="154"/>
                  </a:lnTo>
                  <a:lnTo>
                    <a:pt x="78" y="127"/>
                  </a:lnTo>
                  <a:lnTo>
                    <a:pt x="49" y="124"/>
                  </a:lnTo>
                  <a:lnTo>
                    <a:pt x="42" y="102"/>
                  </a:lnTo>
                  <a:lnTo>
                    <a:pt x="25" y="90"/>
                  </a:lnTo>
                  <a:lnTo>
                    <a:pt x="0" y="78"/>
                  </a:lnTo>
                  <a:lnTo>
                    <a:pt x="68" y="28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/>
            </a:p>
          </p:txBody>
        </p:sp>
        <p:sp>
          <p:nvSpPr>
            <p:cNvPr id="69" name="Jokkmokk"/>
            <p:cNvSpPr>
              <a:spLocks/>
            </p:cNvSpPr>
            <p:nvPr/>
          </p:nvSpPr>
          <p:spPr bwMode="auto">
            <a:xfrm>
              <a:off x="248943" y="1032205"/>
              <a:ext cx="1849990" cy="1649709"/>
            </a:xfrm>
            <a:custGeom>
              <a:avLst/>
              <a:gdLst>
                <a:gd name="T0" fmla="*/ 104 w 895"/>
                <a:gd name="T1" fmla="*/ 0 h 807"/>
                <a:gd name="T2" fmla="*/ 129 w 895"/>
                <a:gd name="T3" fmla="*/ 12 h 807"/>
                <a:gd name="T4" fmla="*/ 146 w 895"/>
                <a:gd name="T5" fmla="*/ 24 h 807"/>
                <a:gd name="T6" fmla="*/ 153 w 895"/>
                <a:gd name="T7" fmla="*/ 46 h 807"/>
                <a:gd name="T8" fmla="*/ 182 w 895"/>
                <a:gd name="T9" fmla="*/ 49 h 807"/>
                <a:gd name="T10" fmla="*/ 203 w 895"/>
                <a:gd name="T11" fmla="*/ 76 h 807"/>
                <a:gd name="T12" fmla="*/ 219 w 895"/>
                <a:gd name="T13" fmla="*/ 79 h 807"/>
                <a:gd name="T14" fmla="*/ 220 w 895"/>
                <a:gd name="T15" fmla="*/ 96 h 807"/>
                <a:gd name="T16" fmla="*/ 242 w 895"/>
                <a:gd name="T17" fmla="*/ 96 h 807"/>
                <a:gd name="T18" fmla="*/ 267 w 895"/>
                <a:gd name="T19" fmla="*/ 104 h 807"/>
                <a:gd name="T20" fmla="*/ 291 w 895"/>
                <a:gd name="T21" fmla="*/ 129 h 807"/>
                <a:gd name="T22" fmla="*/ 314 w 895"/>
                <a:gd name="T23" fmla="*/ 130 h 807"/>
                <a:gd name="T24" fmla="*/ 364 w 895"/>
                <a:gd name="T25" fmla="*/ 172 h 807"/>
                <a:gd name="T26" fmla="*/ 392 w 895"/>
                <a:gd name="T27" fmla="*/ 202 h 807"/>
                <a:gd name="T28" fmla="*/ 426 w 895"/>
                <a:gd name="T29" fmla="*/ 198 h 807"/>
                <a:gd name="T30" fmla="*/ 454 w 895"/>
                <a:gd name="T31" fmla="*/ 216 h 807"/>
                <a:gd name="T32" fmla="*/ 464 w 895"/>
                <a:gd name="T33" fmla="*/ 241 h 807"/>
                <a:gd name="T34" fmla="*/ 482 w 895"/>
                <a:gd name="T35" fmla="*/ 244 h 807"/>
                <a:gd name="T36" fmla="*/ 500 w 895"/>
                <a:gd name="T37" fmla="*/ 259 h 807"/>
                <a:gd name="T38" fmla="*/ 529 w 895"/>
                <a:gd name="T39" fmla="*/ 296 h 807"/>
                <a:gd name="T40" fmla="*/ 556 w 895"/>
                <a:gd name="T41" fmla="*/ 299 h 807"/>
                <a:gd name="T42" fmla="*/ 606 w 895"/>
                <a:gd name="T43" fmla="*/ 333 h 807"/>
                <a:gd name="T44" fmla="*/ 623 w 895"/>
                <a:gd name="T45" fmla="*/ 371 h 807"/>
                <a:gd name="T46" fmla="*/ 711 w 895"/>
                <a:gd name="T47" fmla="*/ 428 h 807"/>
                <a:gd name="T48" fmla="*/ 766 w 895"/>
                <a:gd name="T49" fmla="*/ 456 h 807"/>
                <a:gd name="T50" fmla="*/ 830 w 895"/>
                <a:gd name="T51" fmla="*/ 500 h 807"/>
                <a:gd name="T52" fmla="*/ 895 w 895"/>
                <a:gd name="T53" fmla="*/ 638 h 807"/>
                <a:gd name="T54" fmla="*/ 850 w 895"/>
                <a:gd name="T55" fmla="*/ 605 h 807"/>
                <a:gd name="T56" fmla="*/ 804 w 895"/>
                <a:gd name="T57" fmla="*/ 622 h 807"/>
                <a:gd name="T58" fmla="*/ 746 w 895"/>
                <a:gd name="T59" fmla="*/ 767 h 807"/>
                <a:gd name="T60" fmla="*/ 721 w 895"/>
                <a:gd name="T61" fmla="*/ 807 h 807"/>
                <a:gd name="T62" fmla="*/ 694 w 895"/>
                <a:gd name="T63" fmla="*/ 800 h 807"/>
                <a:gd name="T64" fmla="*/ 690 w 895"/>
                <a:gd name="T65" fmla="*/ 788 h 807"/>
                <a:gd name="T66" fmla="*/ 676 w 895"/>
                <a:gd name="T67" fmla="*/ 782 h 807"/>
                <a:gd name="T68" fmla="*/ 668 w 895"/>
                <a:gd name="T69" fmla="*/ 769 h 807"/>
                <a:gd name="T70" fmla="*/ 652 w 895"/>
                <a:gd name="T71" fmla="*/ 771 h 807"/>
                <a:gd name="T72" fmla="*/ 628 w 895"/>
                <a:gd name="T73" fmla="*/ 761 h 807"/>
                <a:gd name="T74" fmla="*/ 598 w 895"/>
                <a:gd name="T75" fmla="*/ 763 h 807"/>
                <a:gd name="T76" fmla="*/ 570 w 895"/>
                <a:gd name="T77" fmla="*/ 757 h 807"/>
                <a:gd name="T78" fmla="*/ 567 w 895"/>
                <a:gd name="T79" fmla="*/ 744 h 807"/>
                <a:gd name="T80" fmla="*/ 550 w 895"/>
                <a:gd name="T81" fmla="*/ 740 h 807"/>
                <a:gd name="T82" fmla="*/ 541 w 895"/>
                <a:gd name="T83" fmla="*/ 744 h 807"/>
                <a:gd name="T84" fmla="*/ 526 w 895"/>
                <a:gd name="T85" fmla="*/ 739 h 807"/>
                <a:gd name="T86" fmla="*/ 511 w 895"/>
                <a:gd name="T87" fmla="*/ 712 h 807"/>
                <a:gd name="T88" fmla="*/ 460 w 895"/>
                <a:gd name="T89" fmla="*/ 660 h 807"/>
                <a:gd name="T90" fmla="*/ 464 w 895"/>
                <a:gd name="T91" fmla="*/ 633 h 807"/>
                <a:gd name="T92" fmla="*/ 445 w 895"/>
                <a:gd name="T93" fmla="*/ 574 h 807"/>
                <a:gd name="T94" fmla="*/ 350 w 895"/>
                <a:gd name="T95" fmla="*/ 519 h 807"/>
                <a:gd name="T96" fmla="*/ 270 w 895"/>
                <a:gd name="T97" fmla="*/ 492 h 807"/>
                <a:gd name="T98" fmla="*/ 178 w 895"/>
                <a:gd name="T99" fmla="*/ 397 h 807"/>
                <a:gd name="T100" fmla="*/ 111 w 895"/>
                <a:gd name="T101" fmla="*/ 356 h 807"/>
                <a:gd name="T102" fmla="*/ 53 w 895"/>
                <a:gd name="T103" fmla="*/ 314 h 807"/>
                <a:gd name="T104" fmla="*/ 46 w 895"/>
                <a:gd name="T105" fmla="*/ 286 h 807"/>
                <a:gd name="T106" fmla="*/ 0 w 895"/>
                <a:gd name="T107" fmla="*/ 208 h 807"/>
                <a:gd name="T108" fmla="*/ 13 w 895"/>
                <a:gd name="T109" fmla="*/ 172 h 807"/>
                <a:gd name="T110" fmla="*/ 49 w 895"/>
                <a:gd name="T111" fmla="*/ 165 h 807"/>
                <a:gd name="T112" fmla="*/ 67 w 895"/>
                <a:gd name="T113" fmla="*/ 130 h 807"/>
                <a:gd name="T114" fmla="*/ 94 w 895"/>
                <a:gd name="T115" fmla="*/ 9 h 807"/>
                <a:gd name="T116" fmla="*/ 104 w 895"/>
                <a:gd name="T117" fmla="*/ 0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95" h="807">
                  <a:moveTo>
                    <a:pt x="104" y="0"/>
                  </a:moveTo>
                  <a:lnTo>
                    <a:pt x="129" y="12"/>
                  </a:lnTo>
                  <a:lnTo>
                    <a:pt x="146" y="24"/>
                  </a:lnTo>
                  <a:lnTo>
                    <a:pt x="153" y="46"/>
                  </a:lnTo>
                  <a:lnTo>
                    <a:pt x="182" y="49"/>
                  </a:lnTo>
                  <a:lnTo>
                    <a:pt x="203" y="76"/>
                  </a:lnTo>
                  <a:lnTo>
                    <a:pt x="219" y="79"/>
                  </a:lnTo>
                  <a:lnTo>
                    <a:pt x="220" y="96"/>
                  </a:lnTo>
                  <a:lnTo>
                    <a:pt x="242" y="96"/>
                  </a:lnTo>
                  <a:lnTo>
                    <a:pt x="267" y="104"/>
                  </a:lnTo>
                  <a:lnTo>
                    <a:pt x="291" y="129"/>
                  </a:lnTo>
                  <a:lnTo>
                    <a:pt x="314" y="130"/>
                  </a:lnTo>
                  <a:lnTo>
                    <a:pt x="364" y="172"/>
                  </a:lnTo>
                  <a:lnTo>
                    <a:pt x="392" y="202"/>
                  </a:lnTo>
                  <a:lnTo>
                    <a:pt x="426" y="198"/>
                  </a:lnTo>
                  <a:lnTo>
                    <a:pt x="454" y="216"/>
                  </a:lnTo>
                  <a:lnTo>
                    <a:pt x="464" y="241"/>
                  </a:lnTo>
                  <a:lnTo>
                    <a:pt x="482" y="244"/>
                  </a:lnTo>
                  <a:lnTo>
                    <a:pt x="500" y="259"/>
                  </a:lnTo>
                  <a:lnTo>
                    <a:pt x="529" y="296"/>
                  </a:lnTo>
                  <a:lnTo>
                    <a:pt x="556" y="299"/>
                  </a:lnTo>
                  <a:lnTo>
                    <a:pt x="606" y="333"/>
                  </a:lnTo>
                  <a:lnTo>
                    <a:pt x="623" y="371"/>
                  </a:lnTo>
                  <a:lnTo>
                    <a:pt x="711" y="428"/>
                  </a:lnTo>
                  <a:lnTo>
                    <a:pt x="766" y="456"/>
                  </a:lnTo>
                  <a:lnTo>
                    <a:pt x="830" y="500"/>
                  </a:lnTo>
                  <a:lnTo>
                    <a:pt x="895" y="638"/>
                  </a:lnTo>
                  <a:lnTo>
                    <a:pt x="850" y="605"/>
                  </a:lnTo>
                  <a:lnTo>
                    <a:pt x="804" y="622"/>
                  </a:lnTo>
                  <a:lnTo>
                    <a:pt x="746" y="767"/>
                  </a:lnTo>
                  <a:lnTo>
                    <a:pt x="721" y="807"/>
                  </a:lnTo>
                  <a:lnTo>
                    <a:pt x="694" y="800"/>
                  </a:lnTo>
                  <a:lnTo>
                    <a:pt x="690" y="788"/>
                  </a:lnTo>
                  <a:lnTo>
                    <a:pt x="676" y="782"/>
                  </a:lnTo>
                  <a:lnTo>
                    <a:pt x="668" y="769"/>
                  </a:lnTo>
                  <a:lnTo>
                    <a:pt x="652" y="771"/>
                  </a:lnTo>
                  <a:lnTo>
                    <a:pt x="628" y="761"/>
                  </a:lnTo>
                  <a:lnTo>
                    <a:pt x="598" y="763"/>
                  </a:lnTo>
                  <a:lnTo>
                    <a:pt x="570" y="757"/>
                  </a:lnTo>
                  <a:lnTo>
                    <a:pt x="567" y="744"/>
                  </a:lnTo>
                  <a:lnTo>
                    <a:pt x="550" y="740"/>
                  </a:lnTo>
                  <a:lnTo>
                    <a:pt x="541" y="744"/>
                  </a:lnTo>
                  <a:lnTo>
                    <a:pt x="526" y="739"/>
                  </a:lnTo>
                  <a:lnTo>
                    <a:pt x="511" y="712"/>
                  </a:lnTo>
                  <a:lnTo>
                    <a:pt x="460" y="660"/>
                  </a:lnTo>
                  <a:lnTo>
                    <a:pt x="464" y="633"/>
                  </a:lnTo>
                  <a:lnTo>
                    <a:pt x="445" y="574"/>
                  </a:lnTo>
                  <a:lnTo>
                    <a:pt x="350" y="519"/>
                  </a:lnTo>
                  <a:lnTo>
                    <a:pt x="270" y="492"/>
                  </a:lnTo>
                  <a:lnTo>
                    <a:pt x="178" y="397"/>
                  </a:lnTo>
                  <a:lnTo>
                    <a:pt x="111" y="356"/>
                  </a:lnTo>
                  <a:lnTo>
                    <a:pt x="53" y="314"/>
                  </a:lnTo>
                  <a:lnTo>
                    <a:pt x="46" y="286"/>
                  </a:lnTo>
                  <a:lnTo>
                    <a:pt x="0" y="208"/>
                  </a:lnTo>
                  <a:lnTo>
                    <a:pt x="13" y="172"/>
                  </a:lnTo>
                  <a:lnTo>
                    <a:pt x="49" y="165"/>
                  </a:lnTo>
                  <a:lnTo>
                    <a:pt x="67" y="130"/>
                  </a:lnTo>
                  <a:lnTo>
                    <a:pt x="94" y="9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/>
            </a:p>
          </p:txBody>
        </p:sp>
        <p:sp>
          <p:nvSpPr>
            <p:cNvPr id="70" name="Arjeplog"/>
            <p:cNvSpPr>
              <a:spLocks/>
            </p:cNvSpPr>
            <p:nvPr/>
          </p:nvSpPr>
          <p:spPr bwMode="auto">
            <a:xfrm>
              <a:off x="0" y="1674159"/>
              <a:ext cx="1306788" cy="1330770"/>
            </a:xfrm>
            <a:custGeom>
              <a:avLst/>
              <a:gdLst>
                <a:gd name="T0" fmla="*/ 231 w 631"/>
                <a:gd name="T1" fmla="*/ 42 h 651"/>
                <a:gd name="T2" fmla="*/ 390 w 631"/>
                <a:gd name="T3" fmla="*/ 178 h 651"/>
                <a:gd name="T4" fmla="*/ 565 w 631"/>
                <a:gd name="T5" fmla="*/ 260 h 651"/>
                <a:gd name="T6" fmla="*/ 580 w 631"/>
                <a:gd name="T7" fmla="*/ 346 h 651"/>
                <a:gd name="T8" fmla="*/ 601 w 631"/>
                <a:gd name="T9" fmla="*/ 468 h 651"/>
                <a:gd name="T10" fmla="*/ 542 w 631"/>
                <a:gd name="T11" fmla="*/ 481 h 651"/>
                <a:gd name="T12" fmla="*/ 552 w 631"/>
                <a:gd name="T13" fmla="*/ 549 h 651"/>
                <a:gd name="T14" fmla="*/ 521 w 631"/>
                <a:gd name="T15" fmla="*/ 595 h 651"/>
                <a:gd name="T16" fmla="*/ 509 w 631"/>
                <a:gd name="T17" fmla="*/ 569 h 651"/>
                <a:gd name="T18" fmla="*/ 441 w 631"/>
                <a:gd name="T19" fmla="*/ 514 h 651"/>
                <a:gd name="T20" fmla="*/ 440 w 631"/>
                <a:gd name="T21" fmla="*/ 464 h 651"/>
                <a:gd name="T22" fmla="*/ 471 w 631"/>
                <a:gd name="T23" fmla="*/ 449 h 651"/>
                <a:gd name="T24" fmla="*/ 446 w 631"/>
                <a:gd name="T25" fmla="*/ 444 h 651"/>
                <a:gd name="T26" fmla="*/ 417 w 631"/>
                <a:gd name="T27" fmla="*/ 405 h 651"/>
                <a:gd name="T28" fmla="*/ 352 w 631"/>
                <a:gd name="T29" fmla="*/ 347 h 651"/>
                <a:gd name="T30" fmla="*/ 290 w 631"/>
                <a:gd name="T31" fmla="*/ 308 h 651"/>
                <a:gd name="T32" fmla="*/ 331 w 631"/>
                <a:gd name="T33" fmla="*/ 346 h 651"/>
                <a:gd name="T34" fmla="*/ 356 w 631"/>
                <a:gd name="T35" fmla="*/ 396 h 651"/>
                <a:gd name="T36" fmla="*/ 404 w 631"/>
                <a:gd name="T37" fmla="*/ 431 h 651"/>
                <a:gd name="T38" fmla="*/ 411 w 631"/>
                <a:gd name="T39" fmla="*/ 456 h 651"/>
                <a:gd name="T40" fmla="*/ 409 w 631"/>
                <a:gd name="T41" fmla="*/ 493 h 651"/>
                <a:gd name="T42" fmla="*/ 406 w 631"/>
                <a:gd name="T43" fmla="*/ 523 h 651"/>
                <a:gd name="T44" fmla="*/ 425 w 631"/>
                <a:gd name="T45" fmla="*/ 548 h 651"/>
                <a:gd name="T46" fmla="*/ 461 w 631"/>
                <a:gd name="T47" fmla="*/ 562 h 651"/>
                <a:gd name="T48" fmla="*/ 495 w 631"/>
                <a:gd name="T49" fmla="*/ 610 h 651"/>
                <a:gd name="T50" fmla="*/ 512 w 631"/>
                <a:gd name="T51" fmla="*/ 647 h 651"/>
                <a:gd name="T52" fmla="*/ 423 w 631"/>
                <a:gd name="T53" fmla="*/ 630 h 651"/>
                <a:gd name="T54" fmla="*/ 241 w 631"/>
                <a:gd name="T55" fmla="*/ 465 h 651"/>
                <a:gd name="T56" fmla="*/ 73 w 631"/>
                <a:gd name="T57" fmla="*/ 363 h 651"/>
                <a:gd name="T58" fmla="*/ 0 w 631"/>
                <a:gd name="T59" fmla="*/ 286 h 651"/>
                <a:gd name="T60" fmla="*/ 103 w 631"/>
                <a:gd name="T61" fmla="*/ 120 h 651"/>
                <a:gd name="T62" fmla="*/ 165 w 631"/>
                <a:gd name="T63" fmla="*/ 62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31" h="651">
                  <a:moveTo>
                    <a:pt x="173" y="0"/>
                  </a:moveTo>
                  <a:lnTo>
                    <a:pt x="231" y="42"/>
                  </a:lnTo>
                  <a:lnTo>
                    <a:pt x="298" y="83"/>
                  </a:lnTo>
                  <a:lnTo>
                    <a:pt x="390" y="178"/>
                  </a:lnTo>
                  <a:lnTo>
                    <a:pt x="470" y="205"/>
                  </a:lnTo>
                  <a:lnTo>
                    <a:pt x="565" y="260"/>
                  </a:lnTo>
                  <a:lnTo>
                    <a:pt x="584" y="319"/>
                  </a:lnTo>
                  <a:lnTo>
                    <a:pt x="580" y="346"/>
                  </a:lnTo>
                  <a:lnTo>
                    <a:pt x="631" y="398"/>
                  </a:lnTo>
                  <a:lnTo>
                    <a:pt x="601" y="468"/>
                  </a:lnTo>
                  <a:lnTo>
                    <a:pt x="563" y="459"/>
                  </a:lnTo>
                  <a:lnTo>
                    <a:pt x="542" y="481"/>
                  </a:lnTo>
                  <a:lnTo>
                    <a:pt x="534" y="507"/>
                  </a:lnTo>
                  <a:lnTo>
                    <a:pt x="552" y="549"/>
                  </a:lnTo>
                  <a:lnTo>
                    <a:pt x="530" y="605"/>
                  </a:lnTo>
                  <a:lnTo>
                    <a:pt x="521" y="595"/>
                  </a:lnTo>
                  <a:lnTo>
                    <a:pt x="523" y="576"/>
                  </a:lnTo>
                  <a:lnTo>
                    <a:pt x="509" y="569"/>
                  </a:lnTo>
                  <a:lnTo>
                    <a:pt x="487" y="569"/>
                  </a:lnTo>
                  <a:lnTo>
                    <a:pt x="441" y="514"/>
                  </a:lnTo>
                  <a:lnTo>
                    <a:pt x="449" y="490"/>
                  </a:lnTo>
                  <a:lnTo>
                    <a:pt x="440" y="464"/>
                  </a:lnTo>
                  <a:lnTo>
                    <a:pt x="466" y="459"/>
                  </a:lnTo>
                  <a:lnTo>
                    <a:pt x="471" y="449"/>
                  </a:lnTo>
                  <a:lnTo>
                    <a:pt x="461" y="438"/>
                  </a:lnTo>
                  <a:lnTo>
                    <a:pt x="446" y="444"/>
                  </a:lnTo>
                  <a:lnTo>
                    <a:pt x="428" y="430"/>
                  </a:lnTo>
                  <a:lnTo>
                    <a:pt x="417" y="405"/>
                  </a:lnTo>
                  <a:lnTo>
                    <a:pt x="391" y="392"/>
                  </a:lnTo>
                  <a:lnTo>
                    <a:pt x="352" y="347"/>
                  </a:lnTo>
                  <a:lnTo>
                    <a:pt x="331" y="326"/>
                  </a:lnTo>
                  <a:lnTo>
                    <a:pt x="290" y="308"/>
                  </a:lnTo>
                  <a:lnTo>
                    <a:pt x="286" y="320"/>
                  </a:lnTo>
                  <a:lnTo>
                    <a:pt x="331" y="346"/>
                  </a:lnTo>
                  <a:lnTo>
                    <a:pt x="355" y="375"/>
                  </a:lnTo>
                  <a:lnTo>
                    <a:pt x="356" y="396"/>
                  </a:lnTo>
                  <a:lnTo>
                    <a:pt x="385" y="408"/>
                  </a:lnTo>
                  <a:lnTo>
                    <a:pt x="404" y="431"/>
                  </a:lnTo>
                  <a:lnTo>
                    <a:pt x="426" y="449"/>
                  </a:lnTo>
                  <a:lnTo>
                    <a:pt x="411" y="456"/>
                  </a:lnTo>
                  <a:lnTo>
                    <a:pt x="391" y="466"/>
                  </a:lnTo>
                  <a:lnTo>
                    <a:pt x="409" y="493"/>
                  </a:lnTo>
                  <a:lnTo>
                    <a:pt x="412" y="507"/>
                  </a:lnTo>
                  <a:lnTo>
                    <a:pt x="406" y="523"/>
                  </a:lnTo>
                  <a:lnTo>
                    <a:pt x="409" y="549"/>
                  </a:lnTo>
                  <a:lnTo>
                    <a:pt x="425" y="548"/>
                  </a:lnTo>
                  <a:lnTo>
                    <a:pt x="433" y="524"/>
                  </a:lnTo>
                  <a:lnTo>
                    <a:pt x="461" y="562"/>
                  </a:lnTo>
                  <a:lnTo>
                    <a:pt x="479" y="616"/>
                  </a:lnTo>
                  <a:lnTo>
                    <a:pt x="495" y="610"/>
                  </a:lnTo>
                  <a:lnTo>
                    <a:pt x="506" y="617"/>
                  </a:lnTo>
                  <a:lnTo>
                    <a:pt x="512" y="647"/>
                  </a:lnTo>
                  <a:lnTo>
                    <a:pt x="492" y="651"/>
                  </a:lnTo>
                  <a:lnTo>
                    <a:pt x="423" y="630"/>
                  </a:lnTo>
                  <a:lnTo>
                    <a:pt x="399" y="621"/>
                  </a:lnTo>
                  <a:lnTo>
                    <a:pt x="241" y="465"/>
                  </a:lnTo>
                  <a:lnTo>
                    <a:pt x="205" y="464"/>
                  </a:lnTo>
                  <a:lnTo>
                    <a:pt x="73" y="363"/>
                  </a:lnTo>
                  <a:lnTo>
                    <a:pt x="13" y="341"/>
                  </a:lnTo>
                  <a:lnTo>
                    <a:pt x="0" y="286"/>
                  </a:lnTo>
                  <a:lnTo>
                    <a:pt x="42" y="236"/>
                  </a:lnTo>
                  <a:lnTo>
                    <a:pt x="103" y="120"/>
                  </a:lnTo>
                  <a:lnTo>
                    <a:pt x="120" y="100"/>
                  </a:lnTo>
                  <a:lnTo>
                    <a:pt x="165" y="62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/>
            </a:p>
          </p:txBody>
        </p:sp>
        <p:sp>
          <p:nvSpPr>
            <p:cNvPr id="71" name="Arvidsjaur"/>
            <p:cNvSpPr>
              <a:spLocks/>
            </p:cNvSpPr>
            <p:nvPr/>
          </p:nvSpPr>
          <p:spPr bwMode="auto">
            <a:xfrm>
              <a:off x="1018429" y="2487808"/>
              <a:ext cx="744591" cy="871245"/>
            </a:xfrm>
            <a:custGeom>
              <a:avLst/>
              <a:gdLst>
                <a:gd name="T0" fmla="*/ 139 w 360"/>
                <a:gd name="T1" fmla="*/ 0 h 426"/>
                <a:gd name="T2" fmla="*/ 154 w 360"/>
                <a:gd name="T3" fmla="*/ 27 h 426"/>
                <a:gd name="T4" fmla="*/ 169 w 360"/>
                <a:gd name="T5" fmla="*/ 32 h 426"/>
                <a:gd name="T6" fmla="*/ 178 w 360"/>
                <a:gd name="T7" fmla="*/ 28 h 426"/>
                <a:gd name="T8" fmla="*/ 195 w 360"/>
                <a:gd name="T9" fmla="*/ 32 h 426"/>
                <a:gd name="T10" fmla="*/ 198 w 360"/>
                <a:gd name="T11" fmla="*/ 45 h 426"/>
                <a:gd name="T12" fmla="*/ 226 w 360"/>
                <a:gd name="T13" fmla="*/ 51 h 426"/>
                <a:gd name="T14" fmla="*/ 256 w 360"/>
                <a:gd name="T15" fmla="*/ 49 h 426"/>
                <a:gd name="T16" fmla="*/ 280 w 360"/>
                <a:gd name="T17" fmla="*/ 59 h 426"/>
                <a:gd name="T18" fmla="*/ 296 w 360"/>
                <a:gd name="T19" fmla="*/ 57 h 426"/>
                <a:gd name="T20" fmla="*/ 304 w 360"/>
                <a:gd name="T21" fmla="*/ 70 h 426"/>
                <a:gd name="T22" fmla="*/ 318 w 360"/>
                <a:gd name="T23" fmla="*/ 76 h 426"/>
                <a:gd name="T24" fmla="*/ 322 w 360"/>
                <a:gd name="T25" fmla="*/ 88 h 426"/>
                <a:gd name="T26" fmla="*/ 349 w 360"/>
                <a:gd name="T27" fmla="*/ 95 h 426"/>
                <a:gd name="T28" fmla="*/ 335 w 360"/>
                <a:gd name="T29" fmla="*/ 129 h 426"/>
                <a:gd name="T30" fmla="*/ 357 w 360"/>
                <a:gd name="T31" fmla="*/ 227 h 426"/>
                <a:gd name="T32" fmla="*/ 360 w 360"/>
                <a:gd name="T33" fmla="*/ 237 h 426"/>
                <a:gd name="T34" fmla="*/ 332 w 360"/>
                <a:gd name="T35" fmla="*/ 265 h 426"/>
                <a:gd name="T36" fmla="*/ 280 w 360"/>
                <a:gd name="T37" fmla="*/ 256 h 426"/>
                <a:gd name="T38" fmla="*/ 270 w 360"/>
                <a:gd name="T39" fmla="*/ 262 h 426"/>
                <a:gd name="T40" fmla="*/ 262 w 360"/>
                <a:gd name="T41" fmla="*/ 294 h 426"/>
                <a:gd name="T42" fmla="*/ 306 w 360"/>
                <a:gd name="T43" fmla="*/ 320 h 426"/>
                <a:gd name="T44" fmla="*/ 271 w 360"/>
                <a:gd name="T45" fmla="*/ 397 h 426"/>
                <a:gd name="T46" fmla="*/ 262 w 360"/>
                <a:gd name="T47" fmla="*/ 408 h 426"/>
                <a:gd name="T48" fmla="*/ 229 w 360"/>
                <a:gd name="T49" fmla="*/ 426 h 426"/>
                <a:gd name="T50" fmla="*/ 199 w 360"/>
                <a:gd name="T51" fmla="*/ 401 h 426"/>
                <a:gd name="T52" fmla="*/ 198 w 360"/>
                <a:gd name="T53" fmla="*/ 390 h 426"/>
                <a:gd name="T54" fmla="*/ 203 w 360"/>
                <a:gd name="T55" fmla="*/ 383 h 426"/>
                <a:gd name="T56" fmla="*/ 167 w 360"/>
                <a:gd name="T57" fmla="*/ 358 h 426"/>
                <a:gd name="T58" fmla="*/ 160 w 360"/>
                <a:gd name="T59" fmla="*/ 359 h 426"/>
                <a:gd name="T60" fmla="*/ 157 w 360"/>
                <a:gd name="T61" fmla="*/ 350 h 426"/>
                <a:gd name="T62" fmla="*/ 123 w 360"/>
                <a:gd name="T63" fmla="*/ 336 h 426"/>
                <a:gd name="T64" fmla="*/ 118 w 360"/>
                <a:gd name="T65" fmla="*/ 325 h 426"/>
                <a:gd name="T66" fmla="*/ 107 w 360"/>
                <a:gd name="T67" fmla="*/ 320 h 426"/>
                <a:gd name="T68" fmla="*/ 103 w 360"/>
                <a:gd name="T69" fmla="*/ 311 h 426"/>
                <a:gd name="T70" fmla="*/ 95 w 360"/>
                <a:gd name="T71" fmla="*/ 307 h 426"/>
                <a:gd name="T72" fmla="*/ 73 w 360"/>
                <a:gd name="T73" fmla="*/ 307 h 426"/>
                <a:gd name="T74" fmla="*/ 61 w 360"/>
                <a:gd name="T75" fmla="*/ 294 h 426"/>
                <a:gd name="T76" fmla="*/ 44 w 360"/>
                <a:gd name="T77" fmla="*/ 284 h 426"/>
                <a:gd name="T78" fmla="*/ 21 w 360"/>
                <a:gd name="T79" fmla="*/ 281 h 426"/>
                <a:gd name="T80" fmla="*/ 9 w 360"/>
                <a:gd name="T81" fmla="*/ 270 h 426"/>
                <a:gd name="T82" fmla="*/ 0 w 360"/>
                <a:gd name="T83" fmla="*/ 253 h 426"/>
                <a:gd name="T84" fmla="*/ 20 w 360"/>
                <a:gd name="T85" fmla="*/ 249 h 426"/>
                <a:gd name="T86" fmla="*/ 14 w 360"/>
                <a:gd name="T87" fmla="*/ 219 h 426"/>
                <a:gd name="T88" fmla="*/ 55 w 360"/>
                <a:gd name="T89" fmla="*/ 232 h 426"/>
                <a:gd name="T90" fmla="*/ 56 w 360"/>
                <a:gd name="T91" fmla="*/ 220 h 426"/>
                <a:gd name="T92" fmla="*/ 38 w 360"/>
                <a:gd name="T93" fmla="*/ 207 h 426"/>
                <a:gd name="T94" fmla="*/ 60 w 360"/>
                <a:gd name="T95" fmla="*/ 151 h 426"/>
                <a:gd name="T96" fmla="*/ 42 w 360"/>
                <a:gd name="T97" fmla="*/ 109 h 426"/>
                <a:gd name="T98" fmla="*/ 50 w 360"/>
                <a:gd name="T99" fmla="*/ 83 h 426"/>
                <a:gd name="T100" fmla="*/ 71 w 360"/>
                <a:gd name="T101" fmla="*/ 61 h 426"/>
                <a:gd name="T102" fmla="*/ 109 w 360"/>
                <a:gd name="T103" fmla="*/ 70 h 426"/>
                <a:gd name="T104" fmla="*/ 139 w 360"/>
                <a:gd name="T105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0" h="426">
                  <a:moveTo>
                    <a:pt x="139" y="0"/>
                  </a:moveTo>
                  <a:lnTo>
                    <a:pt x="154" y="27"/>
                  </a:lnTo>
                  <a:lnTo>
                    <a:pt x="169" y="32"/>
                  </a:lnTo>
                  <a:lnTo>
                    <a:pt x="178" y="28"/>
                  </a:lnTo>
                  <a:lnTo>
                    <a:pt x="195" y="32"/>
                  </a:lnTo>
                  <a:lnTo>
                    <a:pt x="198" y="45"/>
                  </a:lnTo>
                  <a:lnTo>
                    <a:pt x="226" y="51"/>
                  </a:lnTo>
                  <a:lnTo>
                    <a:pt x="256" y="49"/>
                  </a:lnTo>
                  <a:lnTo>
                    <a:pt x="280" y="59"/>
                  </a:lnTo>
                  <a:lnTo>
                    <a:pt x="296" y="57"/>
                  </a:lnTo>
                  <a:lnTo>
                    <a:pt x="304" y="70"/>
                  </a:lnTo>
                  <a:lnTo>
                    <a:pt x="318" y="76"/>
                  </a:lnTo>
                  <a:lnTo>
                    <a:pt x="322" y="88"/>
                  </a:lnTo>
                  <a:lnTo>
                    <a:pt x="349" y="95"/>
                  </a:lnTo>
                  <a:lnTo>
                    <a:pt x="335" y="129"/>
                  </a:lnTo>
                  <a:lnTo>
                    <a:pt x="357" y="227"/>
                  </a:lnTo>
                  <a:lnTo>
                    <a:pt x="360" y="237"/>
                  </a:lnTo>
                  <a:lnTo>
                    <a:pt x="332" y="265"/>
                  </a:lnTo>
                  <a:lnTo>
                    <a:pt x="280" y="256"/>
                  </a:lnTo>
                  <a:lnTo>
                    <a:pt x="270" y="262"/>
                  </a:lnTo>
                  <a:lnTo>
                    <a:pt x="262" y="294"/>
                  </a:lnTo>
                  <a:lnTo>
                    <a:pt x="306" y="320"/>
                  </a:lnTo>
                  <a:lnTo>
                    <a:pt x="271" y="397"/>
                  </a:lnTo>
                  <a:lnTo>
                    <a:pt x="262" y="408"/>
                  </a:lnTo>
                  <a:lnTo>
                    <a:pt x="229" y="426"/>
                  </a:lnTo>
                  <a:lnTo>
                    <a:pt x="199" y="401"/>
                  </a:lnTo>
                  <a:lnTo>
                    <a:pt x="198" y="390"/>
                  </a:lnTo>
                  <a:lnTo>
                    <a:pt x="203" y="383"/>
                  </a:lnTo>
                  <a:lnTo>
                    <a:pt x="167" y="358"/>
                  </a:lnTo>
                  <a:lnTo>
                    <a:pt x="160" y="359"/>
                  </a:lnTo>
                  <a:lnTo>
                    <a:pt x="157" y="350"/>
                  </a:lnTo>
                  <a:lnTo>
                    <a:pt x="123" y="336"/>
                  </a:lnTo>
                  <a:lnTo>
                    <a:pt x="118" y="325"/>
                  </a:lnTo>
                  <a:lnTo>
                    <a:pt x="107" y="320"/>
                  </a:lnTo>
                  <a:lnTo>
                    <a:pt x="103" y="311"/>
                  </a:lnTo>
                  <a:lnTo>
                    <a:pt x="95" y="307"/>
                  </a:lnTo>
                  <a:lnTo>
                    <a:pt x="73" y="307"/>
                  </a:lnTo>
                  <a:lnTo>
                    <a:pt x="61" y="294"/>
                  </a:lnTo>
                  <a:lnTo>
                    <a:pt x="44" y="284"/>
                  </a:lnTo>
                  <a:lnTo>
                    <a:pt x="21" y="281"/>
                  </a:lnTo>
                  <a:lnTo>
                    <a:pt x="9" y="270"/>
                  </a:lnTo>
                  <a:lnTo>
                    <a:pt x="0" y="253"/>
                  </a:lnTo>
                  <a:lnTo>
                    <a:pt x="20" y="249"/>
                  </a:lnTo>
                  <a:lnTo>
                    <a:pt x="14" y="219"/>
                  </a:lnTo>
                  <a:lnTo>
                    <a:pt x="55" y="232"/>
                  </a:lnTo>
                  <a:lnTo>
                    <a:pt x="56" y="220"/>
                  </a:lnTo>
                  <a:lnTo>
                    <a:pt x="38" y="207"/>
                  </a:lnTo>
                  <a:lnTo>
                    <a:pt x="60" y="151"/>
                  </a:lnTo>
                  <a:lnTo>
                    <a:pt x="42" y="109"/>
                  </a:lnTo>
                  <a:lnTo>
                    <a:pt x="50" y="83"/>
                  </a:lnTo>
                  <a:lnTo>
                    <a:pt x="71" y="61"/>
                  </a:lnTo>
                  <a:lnTo>
                    <a:pt x="109" y="7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/>
            </a:p>
          </p:txBody>
        </p:sp>
        <p:sp>
          <p:nvSpPr>
            <p:cNvPr id="72" name="Piteå"/>
            <p:cNvSpPr>
              <a:spLocks/>
            </p:cNvSpPr>
            <p:nvPr/>
          </p:nvSpPr>
          <p:spPr bwMode="auto">
            <a:xfrm>
              <a:off x="1559717" y="2864343"/>
              <a:ext cx="833796" cy="488597"/>
            </a:xfrm>
            <a:custGeom>
              <a:avLst/>
              <a:gdLst>
                <a:gd name="T0" fmla="*/ 297 w 403"/>
                <a:gd name="T1" fmla="*/ 0 h 239"/>
                <a:gd name="T2" fmla="*/ 299 w 403"/>
                <a:gd name="T3" fmla="*/ 14 h 239"/>
                <a:gd name="T4" fmla="*/ 326 w 403"/>
                <a:gd name="T5" fmla="*/ 32 h 239"/>
                <a:gd name="T6" fmla="*/ 352 w 403"/>
                <a:gd name="T7" fmla="*/ 60 h 239"/>
                <a:gd name="T8" fmla="*/ 403 w 403"/>
                <a:gd name="T9" fmla="*/ 94 h 239"/>
                <a:gd name="T10" fmla="*/ 384 w 403"/>
                <a:gd name="T11" fmla="*/ 103 h 239"/>
                <a:gd name="T12" fmla="*/ 354 w 403"/>
                <a:gd name="T13" fmla="*/ 102 h 239"/>
                <a:gd name="T14" fmla="*/ 328 w 403"/>
                <a:gd name="T15" fmla="*/ 112 h 239"/>
                <a:gd name="T16" fmla="*/ 320 w 403"/>
                <a:gd name="T17" fmla="*/ 124 h 239"/>
                <a:gd name="T18" fmla="*/ 364 w 403"/>
                <a:gd name="T19" fmla="*/ 150 h 239"/>
                <a:gd name="T20" fmla="*/ 361 w 403"/>
                <a:gd name="T21" fmla="*/ 162 h 239"/>
                <a:gd name="T22" fmla="*/ 345 w 403"/>
                <a:gd name="T23" fmla="*/ 174 h 239"/>
                <a:gd name="T24" fmla="*/ 356 w 403"/>
                <a:gd name="T25" fmla="*/ 214 h 239"/>
                <a:gd name="T26" fmla="*/ 345 w 403"/>
                <a:gd name="T27" fmla="*/ 239 h 239"/>
                <a:gd name="T28" fmla="*/ 309 w 403"/>
                <a:gd name="T29" fmla="*/ 225 h 239"/>
                <a:gd name="T30" fmla="*/ 303 w 403"/>
                <a:gd name="T31" fmla="*/ 209 h 239"/>
                <a:gd name="T32" fmla="*/ 206 w 403"/>
                <a:gd name="T33" fmla="*/ 199 h 239"/>
                <a:gd name="T34" fmla="*/ 44 w 403"/>
                <a:gd name="T35" fmla="*/ 136 h 239"/>
                <a:gd name="T36" fmla="*/ 0 w 403"/>
                <a:gd name="T37" fmla="*/ 110 h 239"/>
                <a:gd name="T38" fmla="*/ 8 w 403"/>
                <a:gd name="T39" fmla="*/ 78 h 239"/>
                <a:gd name="T40" fmla="*/ 18 w 403"/>
                <a:gd name="T41" fmla="*/ 72 h 239"/>
                <a:gd name="T42" fmla="*/ 70 w 403"/>
                <a:gd name="T43" fmla="*/ 81 h 239"/>
                <a:gd name="T44" fmla="*/ 98 w 403"/>
                <a:gd name="T45" fmla="*/ 53 h 239"/>
                <a:gd name="T46" fmla="*/ 95 w 403"/>
                <a:gd name="T47" fmla="*/ 43 h 239"/>
                <a:gd name="T48" fmla="*/ 124 w 403"/>
                <a:gd name="T49" fmla="*/ 40 h 239"/>
                <a:gd name="T50" fmla="*/ 150 w 403"/>
                <a:gd name="T51" fmla="*/ 28 h 239"/>
                <a:gd name="T52" fmla="*/ 171 w 403"/>
                <a:gd name="T53" fmla="*/ 44 h 239"/>
                <a:gd name="T54" fmla="*/ 187 w 403"/>
                <a:gd name="T55" fmla="*/ 43 h 239"/>
                <a:gd name="T56" fmla="*/ 231 w 403"/>
                <a:gd name="T57" fmla="*/ 69 h 239"/>
                <a:gd name="T58" fmla="*/ 256 w 403"/>
                <a:gd name="T59" fmla="*/ 56 h 239"/>
                <a:gd name="T60" fmla="*/ 260 w 403"/>
                <a:gd name="T61" fmla="*/ 45 h 239"/>
                <a:gd name="T62" fmla="*/ 272 w 403"/>
                <a:gd name="T63" fmla="*/ 47 h 239"/>
                <a:gd name="T64" fmla="*/ 263 w 403"/>
                <a:gd name="T65" fmla="*/ 26 h 239"/>
                <a:gd name="T66" fmla="*/ 297 w 403"/>
                <a:gd name="T67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3" h="239">
                  <a:moveTo>
                    <a:pt x="297" y="0"/>
                  </a:moveTo>
                  <a:lnTo>
                    <a:pt x="299" y="14"/>
                  </a:lnTo>
                  <a:lnTo>
                    <a:pt x="326" y="32"/>
                  </a:lnTo>
                  <a:lnTo>
                    <a:pt x="352" y="60"/>
                  </a:lnTo>
                  <a:lnTo>
                    <a:pt x="403" y="94"/>
                  </a:lnTo>
                  <a:lnTo>
                    <a:pt x="384" y="103"/>
                  </a:lnTo>
                  <a:lnTo>
                    <a:pt x="354" y="102"/>
                  </a:lnTo>
                  <a:lnTo>
                    <a:pt x="328" y="112"/>
                  </a:lnTo>
                  <a:lnTo>
                    <a:pt x="320" y="124"/>
                  </a:lnTo>
                  <a:lnTo>
                    <a:pt x="364" y="150"/>
                  </a:lnTo>
                  <a:lnTo>
                    <a:pt x="361" y="162"/>
                  </a:lnTo>
                  <a:lnTo>
                    <a:pt x="345" y="174"/>
                  </a:lnTo>
                  <a:lnTo>
                    <a:pt x="356" y="214"/>
                  </a:lnTo>
                  <a:lnTo>
                    <a:pt x="345" y="239"/>
                  </a:lnTo>
                  <a:lnTo>
                    <a:pt x="309" y="225"/>
                  </a:lnTo>
                  <a:lnTo>
                    <a:pt x="303" y="209"/>
                  </a:lnTo>
                  <a:lnTo>
                    <a:pt x="206" y="199"/>
                  </a:lnTo>
                  <a:lnTo>
                    <a:pt x="44" y="136"/>
                  </a:lnTo>
                  <a:lnTo>
                    <a:pt x="0" y="110"/>
                  </a:lnTo>
                  <a:lnTo>
                    <a:pt x="8" y="78"/>
                  </a:lnTo>
                  <a:lnTo>
                    <a:pt x="18" y="72"/>
                  </a:lnTo>
                  <a:lnTo>
                    <a:pt x="70" y="81"/>
                  </a:lnTo>
                  <a:lnTo>
                    <a:pt x="98" y="53"/>
                  </a:lnTo>
                  <a:lnTo>
                    <a:pt x="95" y="43"/>
                  </a:lnTo>
                  <a:lnTo>
                    <a:pt x="124" y="40"/>
                  </a:lnTo>
                  <a:lnTo>
                    <a:pt x="150" y="28"/>
                  </a:lnTo>
                  <a:lnTo>
                    <a:pt x="171" y="44"/>
                  </a:lnTo>
                  <a:lnTo>
                    <a:pt x="187" y="43"/>
                  </a:lnTo>
                  <a:lnTo>
                    <a:pt x="231" y="69"/>
                  </a:lnTo>
                  <a:lnTo>
                    <a:pt x="256" y="56"/>
                  </a:lnTo>
                  <a:lnTo>
                    <a:pt x="260" y="45"/>
                  </a:lnTo>
                  <a:lnTo>
                    <a:pt x="272" y="47"/>
                  </a:lnTo>
                  <a:lnTo>
                    <a:pt x="263" y="26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/>
            </a:p>
          </p:txBody>
        </p:sp>
        <p:sp>
          <p:nvSpPr>
            <p:cNvPr id="73" name="Älvsbyn"/>
            <p:cNvSpPr>
              <a:spLocks/>
            </p:cNvSpPr>
            <p:nvPr/>
          </p:nvSpPr>
          <p:spPr bwMode="auto">
            <a:xfrm>
              <a:off x="1711158" y="2600417"/>
              <a:ext cx="462457" cy="404513"/>
            </a:xfrm>
            <a:custGeom>
              <a:avLst/>
              <a:gdLst>
                <a:gd name="T0" fmla="*/ 39 w 224"/>
                <a:gd name="T1" fmla="*/ 0 h 198"/>
                <a:gd name="T2" fmla="*/ 170 w 224"/>
                <a:gd name="T3" fmla="*/ 78 h 198"/>
                <a:gd name="T4" fmla="*/ 224 w 224"/>
                <a:gd name="T5" fmla="*/ 129 h 198"/>
                <a:gd name="T6" fmla="*/ 191 w 224"/>
                <a:gd name="T7" fmla="*/ 155 h 198"/>
                <a:gd name="T8" fmla="*/ 199 w 224"/>
                <a:gd name="T9" fmla="*/ 176 h 198"/>
                <a:gd name="T10" fmla="*/ 187 w 224"/>
                <a:gd name="T11" fmla="*/ 173 h 198"/>
                <a:gd name="T12" fmla="*/ 183 w 224"/>
                <a:gd name="T13" fmla="*/ 185 h 198"/>
                <a:gd name="T14" fmla="*/ 158 w 224"/>
                <a:gd name="T15" fmla="*/ 198 h 198"/>
                <a:gd name="T16" fmla="*/ 114 w 224"/>
                <a:gd name="T17" fmla="*/ 172 h 198"/>
                <a:gd name="T18" fmla="*/ 98 w 224"/>
                <a:gd name="T19" fmla="*/ 173 h 198"/>
                <a:gd name="T20" fmla="*/ 77 w 224"/>
                <a:gd name="T21" fmla="*/ 157 h 198"/>
                <a:gd name="T22" fmla="*/ 51 w 224"/>
                <a:gd name="T23" fmla="*/ 169 h 198"/>
                <a:gd name="T24" fmla="*/ 22 w 224"/>
                <a:gd name="T25" fmla="*/ 171 h 198"/>
                <a:gd name="T26" fmla="*/ 0 w 224"/>
                <a:gd name="T27" fmla="*/ 74 h 198"/>
                <a:gd name="T28" fmla="*/ 14 w 224"/>
                <a:gd name="T29" fmla="*/ 40 h 198"/>
                <a:gd name="T30" fmla="*/ 39 w 224"/>
                <a:gd name="T3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4" h="198">
                  <a:moveTo>
                    <a:pt x="39" y="0"/>
                  </a:moveTo>
                  <a:lnTo>
                    <a:pt x="170" y="78"/>
                  </a:lnTo>
                  <a:lnTo>
                    <a:pt x="224" y="129"/>
                  </a:lnTo>
                  <a:lnTo>
                    <a:pt x="191" y="155"/>
                  </a:lnTo>
                  <a:lnTo>
                    <a:pt x="199" y="176"/>
                  </a:lnTo>
                  <a:lnTo>
                    <a:pt x="187" y="173"/>
                  </a:lnTo>
                  <a:lnTo>
                    <a:pt x="183" y="185"/>
                  </a:lnTo>
                  <a:lnTo>
                    <a:pt x="158" y="198"/>
                  </a:lnTo>
                  <a:lnTo>
                    <a:pt x="114" y="172"/>
                  </a:lnTo>
                  <a:lnTo>
                    <a:pt x="98" y="173"/>
                  </a:lnTo>
                  <a:lnTo>
                    <a:pt x="77" y="157"/>
                  </a:lnTo>
                  <a:lnTo>
                    <a:pt x="51" y="169"/>
                  </a:lnTo>
                  <a:lnTo>
                    <a:pt x="22" y="171"/>
                  </a:lnTo>
                  <a:lnTo>
                    <a:pt x="0" y="74"/>
                  </a:lnTo>
                  <a:lnTo>
                    <a:pt x="14" y="4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279EC8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/>
            </a:p>
          </p:txBody>
        </p:sp>
        <p:sp>
          <p:nvSpPr>
            <p:cNvPr id="74" name="Boden"/>
            <p:cNvSpPr>
              <a:spLocks/>
            </p:cNvSpPr>
            <p:nvPr/>
          </p:nvSpPr>
          <p:spPr bwMode="auto">
            <a:xfrm>
              <a:off x="1792064" y="2197393"/>
              <a:ext cx="628418" cy="666950"/>
            </a:xfrm>
            <a:custGeom>
              <a:avLst/>
              <a:gdLst>
                <a:gd name="T0" fmla="*/ 258 w 304"/>
                <a:gd name="T1" fmla="*/ 0 h 326"/>
                <a:gd name="T2" fmla="*/ 291 w 304"/>
                <a:gd name="T3" fmla="*/ 49 h 326"/>
                <a:gd name="T4" fmla="*/ 280 w 304"/>
                <a:gd name="T5" fmla="*/ 55 h 326"/>
                <a:gd name="T6" fmla="*/ 291 w 304"/>
                <a:gd name="T7" fmla="*/ 138 h 326"/>
                <a:gd name="T8" fmla="*/ 269 w 304"/>
                <a:gd name="T9" fmla="*/ 141 h 326"/>
                <a:gd name="T10" fmla="*/ 262 w 304"/>
                <a:gd name="T11" fmla="*/ 193 h 326"/>
                <a:gd name="T12" fmla="*/ 279 w 304"/>
                <a:gd name="T13" fmla="*/ 196 h 326"/>
                <a:gd name="T14" fmla="*/ 304 w 304"/>
                <a:gd name="T15" fmla="*/ 233 h 326"/>
                <a:gd name="T16" fmla="*/ 267 w 304"/>
                <a:gd name="T17" fmla="*/ 262 h 326"/>
                <a:gd name="T18" fmla="*/ 275 w 304"/>
                <a:gd name="T19" fmla="*/ 276 h 326"/>
                <a:gd name="T20" fmla="*/ 258 w 304"/>
                <a:gd name="T21" fmla="*/ 302 h 326"/>
                <a:gd name="T22" fmla="*/ 232 w 304"/>
                <a:gd name="T23" fmla="*/ 314 h 326"/>
                <a:gd name="T24" fmla="*/ 204 w 304"/>
                <a:gd name="T25" fmla="*/ 297 h 326"/>
                <a:gd name="T26" fmla="*/ 185 w 304"/>
                <a:gd name="T27" fmla="*/ 326 h 326"/>
                <a:gd name="T28" fmla="*/ 131 w 304"/>
                <a:gd name="T29" fmla="*/ 275 h 326"/>
                <a:gd name="T30" fmla="*/ 0 w 304"/>
                <a:gd name="T31" fmla="*/ 197 h 326"/>
                <a:gd name="T32" fmla="*/ 58 w 304"/>
                <a:gd name="T33" fmla="*/ 52 h 326"/>
                <a:gd name="T34" fmla="*/ 104 w 304"/>
                <a:gd name="T35" fmla="*/ 35 h 326"/>
                <a:gd name="T36" fmla="*/ 149 w 304"/>
                <a:gd name="T37" fmla="*/ 68 h 326"/>
                <a:gd name="T38" fmla="*/ 163 w 304"/>
                <a:gd name="T39" fmla="*/ 65 h 326"/>
                <a:gd name="T40" fmla="*/ 208 w 304"/>
                <a:gd name="T41" fmla="*/ 22 h 326"/>
                <a:gd name="T42" fmla="*/ 258 w 304"/>
                <a:gd name="T43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4" h="326">
                  <a:moveTo>
                    <a:pt x="258" y="0"/>
                  </a:moveTo>
                  <a:lnTo>
                    <a:pt x="291" y="49"/>
                  </a:lnTo>
                  <a:lnTo>
                    <a:pt x="280" y="55"/>
                  </a:lnTo>
                  <a:lnTo>
                    <a:pt x="291" y="138"/>
                  </a:lnTo>
                  <a:lnTo>
                    <a:pt x="269" y="141"/>
                  </a:lnTo>
                  <a:lnTo>
                    <a:pt x="262" y="193"/>
                  </a:lnTo>
                  <a:lnTo>
                    <a:pt x="279" y="196"/>
                  </a:lnTo>
                  <a:lnTo>
                    <a:pt x="304" y="233"/>
                  </a:lnTo>
                  <a:lnTo>
                    <a:pt x="267" y="262"/>
                  </a:lnTo>
                  <a:lnTo>
                    <a:pt x="275" y="276"/>
                  </a:lnTo>
                  <a:lnTo>
                    <a:pt x="258" y="302"/>
                  </a:lnTo>
                  <a:lnTo>
                    <a:pt x="232" y="314"/>
                  </a:lnTo>
                  <a:lnTo>
                    <a:pt x="204" y="297"/>
                  </a:lnTo>
                  <a:lnTo>
                    <a:pt x="185" y="326"/>
                  </a:lnTo>
                  <a:lnTo>
                    <a:pt x="131" y="275"/>
                  </a:lnTo>
                  <a:lnTo>
                    <a:pt x="0" y="197"/>
                  </a:lnTo>
                  <a:lnTo>
                    <a:pt x="58" y="52"/>
                  </a:lnTo>
                  <a:lnTo>
                    <a:pt x="104" y="35"/>
                  </a:lnTo>
                  <a:lnTo>
                    <a:pt x="149" y="68"/>
                  </a:lnTo>
                  <a:lnTo>
                    <a:pt x="163" y="65"/>
                  </a:lnTo>
                  <a:lnTo>
                    <a:pt x="208" y="22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/>
            </a:p>
          </p:txBody>
        </p:sp>
        <p:sp>
          <p:nvSpPr>
            <p:cNvPr id="75" name="Överkalix"/>
            <p:cNvSpPr>
              <a:spLocks/>
            </p:cNvSpPr>
            <p:nvPr/>
          </p:nvSpPr>
          <p:spPr bwMode="auto">
            <a:xfrm>
              <a:off x="2308460" y="1829554"/>
              <a:ext cx="483201" cy="603242"/>
            </a:xfrm>
            <a:custGeom>
              <a:avLst/>
              <a:gdLst>
                <a:gd name="T0" fmla="*/ 17 w 234"/>
                <a:gd name="T1" fmla="*/ 0 h 295"/>
                <a:gd name="T2" fmla="*/ 169 w 234"/>
                <a:gd name="T3" fmla="*/ 62 h 295"/>
                <a:gd name="T4" fmla="*/ 179 w 234"/>
                <a:gd name="T5" fmla="*/ 58 h 295"/>
                <a:gd name="T6" fmla="*/ 203 w 234"/>
                <a:gd name="T7" fmla="*/ 151 h 295"/>
                <a:gd name="T8" fmla="*/ 200 w 234"/>
                <a:gd name="T9" fmla="*/ 165 h 295"/>
                <a:gd name="T10" fmla="*/ 211 w 234"/>
                <a:gd name="T11" fmla="*/ 173 h 295"/>
                <a:gd name="T12" fmla="*/ 219 w 234"/>
                <a:gd name="T13" fmla="*/ 184 h 295"/>
                <a:gd name="T14" fmla="*/ 211 w 234"/>
                <a:gd name="T15" fmla="*/ 199 h 295"/>
                <a:gd name="T16" fmla="*/ 225 w 234"/>
                <a:gd name="T17" fmla="*/ 210 h 295"/>
                <a:gd name="T18" fmla="*/ 234 w 234"/>
                <a:gd name="T19" fmla="*/ 237 h 295"/>
                <a:gd name="T20" fmla="*/ 234 w 234"/>
                <a:gd name="T21" fmla="*/ 267 h 295"/>
                <a:gd name="T22" fmla="*/ 194 w 234"/>
                <a:gd name="T23" fmla="*/ 271 h 295"/>
                <a:gd name="T24" fmla="*/ 189 w 234"/>
                <a:gd name="T25" fmla="*/ 282 h 295"/>
                <a:gd name="T26" fmla="*/ 177 w 234"/>
                <a:gd name="T27" fmla="*/ 279 h 295"/>
                <a:gd name="T28" fmla="*/ 179 w 234"/>
                <a:gd name="T29" fmla="*/ 271 h 295"/>
                <a:gd name="T30" fmla="*/ 162 w 234"/>
                <a:gd name="T31" fmla="*/ 273 h 295"/>
                <a:gd name="T32" fmla="*/ 113 w 234"/>
                <a:gd name="T33" fmla="*/ 253 h 295"/>
                <a:gd name="T34" fmla="*/ 84 w 234"/>
                <a:gd name="T35" fmla="*/ 295 h 295"/>
                <a:gd name="T36" fmla="*/ 41 w 234"/>
                <a:gd name="T37" fmla="*/ 229 h 295"/>
                <a:gd name="T38" fmla="*/ 8 w 234"/>
                <a:gd name="T39" fmla="*/ 180 h 295"/>
                <a:gd name="T40" fmla="*/ 30 w 234"/>
                <a:gd name="T41" fmla="*/ 163 h 295"/>
                <a:gd name="T42" fmla="*/ 25 w 234"/>
                <a:gd name="T43" fmla="*/ 102 h 295"/>
                <a:gd name="T44" fmla="*/ 0 w 234"/>
                <a:gd name="T45" fmla="*/ 72 h 295"/>
                <a:gd name="T46" fmla="*/ 17 w 234"/>
                <a:gd name="T47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4" h="295">
                  <a:moveTo>
                    <a:pt x="17" y="0"/>
                  </a:moveTo>
                  <a:lnTo>
                    <a:pt x="169" y="62"/>
                  </a:lnTo>
                  <a:lnTo>
                    <a:pt x="179" y="58"/>
                  </a:lnTo>
                  <a:lnTo>
                    <a:pt x="203" y="151"/>
                  </a:lnTo>
                  <a:lnTo>
                    <a:pt x="200" y="165"/>
                  </a:lnTo>
                  <a:lnTo>
                    <a:pt x="211" y="173"/>
                  </a:lnTo>
                  <a:lnTo>
                    <a:pt x="219" y="184"/>
                  </a:lnTo>
                  <a:lnTo>
                    <a:pt x="211" y="199"/>
                  </a:lnTo>
                  <a:lnTo>
                    <a:pt x="225" y="210"/>
                  </a:lnTo>
                  <a:lnTo>
                    <a:pt x="234" y="237"/>
                  </a:lnTo>
                  <a:lnTo>
                    <a:pt x="234" y="267"/>
                  </a:lnTo>
                  <a:lnTo>
                    <a:pt x="194" y="271"/>
                  </a:lnTo>
                  <a:lnTo>
                    <a:pt x="189" y="282"/>
                  </a:lnTo>
                  <a:lnTo>
                    <a:pt x="177" y="279"/>
                  </a:lnTo>
                  <a:lnTo>
                    <a:pt x="179" y="271"/>
                  </a:lnTo>
                  <a:lnTo>
                    <a:pt x="162" y="273"/>
                  </a:lnTo>
                  <a:lnTo>
                    <a:pt x="113" y="253"/>
                  </a:lnTo>
                  <a:lnTo>
                    <a:pt x="84" y="295"/>
                  </a:lnTo>
                  <a:lnTo>
                    <a:pt x="41" y="229"/>
                  </a:lnTo>
                  <a:lnTo>
                    <a:pt x="8" y="180"/>
                  </a:lnTo>
                  <a:lnTo>
                    <a:pt x="30" y="163"/>
                  </a:lnTo>
                  <a:lnTo>
                    <a:pt x="25" y="102"/>
                  </a:lnTo>
                  <a:lnTo>
                    <a:pt x="0" y="7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/>
            </a:p>
          </p:txBody>
        </p:sp>
        <p:sp>
          <p:nvSpPr>
            <p:cNvPr id="76" name="Kalix"/>
            <p:cNvSpPr>
              <a:spLocks/>
            </p:cNvSpPr>
            <p:nvPr/>
          </p:nvSpPr>
          <p:spPr bwMode="auto">
            <a:xfrm>
              <a:off x="2482719" y="2346674"/>
              <a:ext cx="483201" cy="425435"/>
            </a:xfrm>
            <a:custGeom>
              <a:avLst/>
              <a:gdLst>
                <a:gd name="T0" fmla="*/ 29 w 234"/>
                <a:gd name="T1" fmla="*/ 0 h 208"/>
                <a:gd name="T2" fmla="*/ 78 w 234"/>
                <a:gd name="T3" fmla="*/ 20 h 208"/>
                <a:gd name="T4" fmla="*/ 95 w 234"/>
                <a:gd name="T5" fmla="*/ 18 h 208"/>
                <a:gd name="T6" fmla="*/ 93 w 234"/>
                <a:gd name="T7" fmla="*/ 26 h 208"/>
                <a:gd name="T8" fmla="*/ 105 w 234"/>
                <a:gd name="T9" fmla="*/ 29 h 208"/>
                <a:gd name="T10" fmla="*/ 110 w 234"/>
                <a:gd name="T11" fmla="*/ 18 h 208"/>
                <a:gd name="T12" fmla="*/ 150 w 234"/>
                <a:gd name="T13" fmla="*/ 14 h 208"/>
                <a:gd name="T14" fmla="*/ 150 w 234"/>
                <a:gd name="T15" fmla="*/ 39 h 208"/>
                <a:gd name="T16" fmla="*/ 178 w 234"/>
                <a:gd name="T17" fmla="*/ 58 h 208"/>
                <a:gd name="T18" fmla="*/ 230 w 234"/>
                <a:gd name="T19" fmla="*/ 124 h 208"/>
                <a:gd name="T20" fmla="*/ 234 w 234"/>
                <a:gd name="T21" fmla="*/ 157 h 208"/>
                <a:gd name="T22" fmla="*/ 215 w 234"/>
                <a:gd name="T23" fmla="*/ 148 h 208"/>
                <a:gd name="T24" fmla="*/ 207 w 234"/>
                <a:gd name="T25" fmla="*/ 168 h 208"/>
                <a:gd name="T26" fmla="*/ 169 w 234"/>
                <a:gd name="T27" fmla="*/ 156 h 208"/>
                <a:gd name="T28" fmla="*/ 162 w 234"/>
                <a:gd name="T29" fmla="*/ 168 h 208"/>
                <a:gd name="T30" fmla="*/ 154 w 234"/>
                <a:gd name="T31" fmla="*/ 200 h 208"/>
                <a:gd name="T32" fmla="*/ 136 w 234"/>
                <a:gd name="T33" fmla="*/ 185 h 208"/>
                <a:gd name="T34" fmla="*/ 102 w 234"/>
                <a:gd name="T35" fmla="*/ 173 h 208"/>
                <a:gd name="T36" fmla="*/ 90 w 234"/>
                <a:gd name="T37" fmla="*/ 143 h 208"/>
                <a:gd name="T38" fmla="*/ 75 w 234"/>
                <a:gd name="T39" fmla="*/ 135 h 208"/>
                <a:gd name="T40" fmla="*/ 69 w 234"/>
                <a:gd name="T41" fmla="*/ 140 h 208"/>
                <a:gd name="T42" fmla="*/ 76 w 234"/>
                <a:gd name="T43" fmla="*/ 175 h 208"/>
                <a:gd name="T44" fmla="*/ 95 w 234"/>
                <a:gd name="T45" fmla="*/ 195 h 208"/>
                <a:gd name="T46" fmla="*/ 97 w 234"/>
                <a:gd name="T47" fmla="*/ 208 h 208"/>
                <a:gd name="T48" fmla="*/ 84 w 234"/>
                <a:gd name="T49" fmla="*/ 204 h 208"/>
                <a:gd name="T50" fmla="*/ 65 w 234"/>
                <a:gd name="T51" fmla="*/ 185 h 208"/>
                <a:gd name="T52" fmla="*/ 39 w 234"/>
                <a:gd name="T53" fmla="*/ 118 h 208"/>
                <a:gd name="T54" fmla="*/ 43 w 234"/>
                <a:gd name="T55" fmla="*/ 110 h 208"/>
                <a:gd name="T56" fmla="*/ 0 w 234"/>
                <a:gd name="T57" fmla="*/ 42 h 208"/>
                <a:gd name="T58" fmla="*/ 29 w 234"/>
                <a:gd name="T59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4" h="208">
                  <a:moveTo>
                    <a:pt x="29" y="0"/>
                  </a:moveTo>
                  <a:lnTo>
                    <a:pt x="78" y="20"/>
                  </a:lnTo>
                  <a:lnTo>
                    <a:pt x="95" y="18"/>
                  </a:lnTo>
                  <a:lnTo>
                    <a:pt x="93" y="26"/>
                  </a:lnTo>
                  <a:lnTo>
                    <a:pt x="105" y="29"/>
                  </a:lnTo>
                  <a:lnTo>
                    <a:pt x="110" y="18"/>
                  </a:lnTo>
                  <a:lnTo>
                    <a:pt x="150" y="14"/>
                  </a:lnTo>
                  <a:lnTo>
                    <a:pt x="150" y="39"/>
                  </a:lnTo>
                  <a:lnTo>
                    <a:pt x="178" y="58"/>
                  </a:lnTo>
                  <a:lnTo>
                    <a:pt x="230" y="124"/>
                  </a:lnTo>
                  <a:lnTo>
                    <a:pt x="234" y="157"/>
                  </a:lnTo>
                  <a:lnTo>
                    <a:pt x="215" y="148"/>
                  </a:lnTo>
                  <a:lnTo>
                    <a:pt x="207" y="168"/>
                  </a:lnTo>
                  <a:lnTo>
                    <a:pt x="169" y="156"/>
                  </a:lnTo>
                  <a:lnTo>
                    <a:pt x="162" y="168"/>
                  </a:lnTo>
                  <a:lnTo>
                    <a:pt x="154" y="200"/>
                  </a:lnTo>
                  <a:lnTo>
                    <a:pt x="136" y="185"/>
                  </a:lnTo>
                  <a:lnTo>
                    <a:pt x="102" y="173"/>
                  </a:lnTo>
                  <a:lnTo>
                    <a:pt x="90" y="143"/>
                  </a:lnTo>
                  <a:lnTo>
                    <a:pt x="75" y="135"/>
                  </a:lnTo>
                  <a:lnTo>
                    <a:pt x="69" y="140"/>
                  </a:lnTo>
                  <a:lnTo>
                    <a:pt x="76" y="175"/>
                  </a:lnTo>
                  <a:lnTo>
                    <a:pt x="95" y="195"/>
                  </a:lnTo>
                  <a:lnTo>
                    <a:pt x="97" y="208"/>
                  </a:lnTo>
                  <a:lnTo>
                    <a:pt x="84" y="204"/>
                  </a:lnTo>
                  <a:lnTo>
                    <a:pt x="65" y="185"/>
                  </a:lnTo>
                  <a:lnTo>
                    <a:pt x="39" y="118"/>
                  </a:lnTo>
                  <a:lnTo>
                    <a:pt x="43" y="110"/>
                  </a:lnTo>
                  <a:lnTo>
                    <a:pt x="0" y="4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/>
            </a:p>
          </p:txBody>
        </p:sp>
        <p:sp>
          <p:nvSpPr>
            <p:cNvPr id="77" name="Haparanda"/>
            <p:cNvSpPr>
              <a:spLocks/>
            </p:cNvSpPr>
            <p:nvPr/>
          </p:nvSpPr>
          <p:spPr bwMode="auto">
            <a:xfrm>
              <a:off x="2849748" y="2346674"/>
              <a:ext cx="317403" cy="320978"/>
            </a:xfrm>
            <a:custGeom>
              <a:avLst/>
              <a:gdLst>
                <a:gd name="T0" fmla="*/ 82 w 153"/>
                <a:gd name="T1" fmla="*/ 0 h 157"/>
                <a:gd name="T2" fmla="*/ 97 w 153"/>
                <a:gd name="T3" fmla="*/ 0 h 157"/>
                <a:gd name="T4" fmla="*/ 97 w 153"/>
                <a:gd name="T5" fmla="*/ 13 h 157"/>
                <a:gd name="T6" fmla="*/ 101 w 153"/>
                <a:gd name="T7" fmla="*/ 20 h 157"/>
                <a:gd name="T8" fmla="*/ 101 w 153"/>
                <a:gd name="T9" fmla="*/ 30 h 157"/>
                <a:gd name="T10" fmla="*/ 119 w 153"/>
                <a:gd name="T11" fmla="*/ 55 h 157"/>
                <a:gd name="T12" fmla="*/ 153 w 153"/>
                <a:gd name="T13" fmla="*/ 140 h 157"/>
                <a:gd name="T14" fmla="*/ 99 w 153"/>
                <a:gd name="T15" fmla="*/ 153 h 157"/>
                <a:gd name="T16" fmla="*/ 84 w 153"/>
                <a:gd name="T17" fmla="*/ 141 h 157"/>
                <a:gd name="T18" fmla="*/ 72 w 153"/>
                <a:gd name="T19" fmla="*/ 140 h 157"/>
                <a:gd name="T20" fmla="*/ 69 w 153"/>
                <a:gd name="T21" fmla="*/ 152 h 157"/>
                <a:gd name="T22" fmla="*/ 56 w 153"/>
                <a:gd name="T23" fmla="*/ 157 h 157"/>
                <a:gd name="T24" fmla="*/ 52 w 153"/>
                <a:gd name="T25" fmla="*/ 124 h 157"/>
                <a:gd name="T26" fmla="*/ 0 w 153"/>
                <a:gd name="T27" fmla="*/ 58 h 157"/>
                <a:gd name="T28" fmla="*/ 47 w 153"/>
                <a:gd name="T29" fmla="*/ 20 h 157"/>
                <a:gd name="T30" fmla="*/ 58 w 153"/>
                <a:gd name="T31" fmla="*/ 27 h 157"/>
                <a:gd name="T32" fmla="*/ 68 w 153"/>
                <a:gd name="T33" fmla="*/ 18 h 157"/>
                <a:gd name="T34" fmla="*/ 65 w 153"/>
                <a:gd name="T35" fmla="*/ 5 h 157"/>
                <a:gd name="T36" fmla="*/ 82 w 153"/>
                <a:gd name="T3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3" h="157">
                  <a:moveTo>
                    <a:pt x="82" y="0"/>
                  </a:moveTo>
                  <a:lnTo>
                    <a:pt x="97" y="0"/>
                  </a:lnTo>
                  <a:lnTo>
                    <a:pt x="97" y="13"/>
                  </a:lnTo>
                  <a:lnTo>
                    <a:pt x="101" y="20"/>
                  </a:lnTo>
                  <a:lnTo>
                    <a:pt x="101" y="30"/>
                  </a:lnTo>
                  <a:lnTo>
                    <a:pt x="119" y="55"/>
                  </a:lnTo>
                  <a:lnTo>
                    <a:pt x="153" y="140"/>
                  </a:lnTo>
                  <a:lnTo>
                    <a:pt x="99" y="153"/>
                  </a:lnTo>
                  <a:lnTo>
                    <a:pt x="84" y="141"/>
                  </a:lnTo>
                  <a:lnTo>
                    <a:pt x="72" y="140"/>
                  </a:lnTo>
                  <a:lnTo>
                    <a:pt x="69" y="152"/>
                  </a:lnTo>
                  <a:lnTo>
                    <a:pt x="56" y="157"/>
                  </a:lnTo>
                  <a:lnTo>
                    <a:pt x="52" y="124"/>
                  </a:lnTo>
                  <a:lnTo>
                    <a:pt x="0" y="58"/>
                  </a:lnTo>
                  <a:lnTo>
                    <a:pt x="47" y="20"/>
                  </a:lnTo>
                  <a:lnTo>
                    <a:pt x="58" y="27"/>
                  </a:lnTo>
                  <a:lnTo>
                    <a:pt x="68" y="18"/>
                  </a:lnTo>
                  <a:lnTo>
                    <a:pt x="65" y="5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/>
            </a:p>
          </p:txBody>
        </p:sp>
        <p:sp>
          <p:nvSpPr>
            <p:cNvPr id="78" name="Luleå"/>
            <p:cNvSpPr>
              <a:spLocks/>
            </p:cNvSpPr>
            <p:nvPr/>
          </p:nvSpPr>
          <p:spPr bwMode="auto">
            <a:xfrm>
              <a:off x="2173615" y="2297775"/>
              <a:ext cx="443948" cy="758637"/>
            </a:xfrm>
            <a:custGeom>
              <a:avLst/>
              <a:gdLst>
                <a:gd name="T0" fmla="*/ 106 w 214"/>
                <a:gd name="T1" fmla="*/ 0 h 371"/>
                <a:gd name="T2" fmla="*/ 149 w 214"/>
                <a:gd name="T3" fmla="*/ 66 h 371"/>
                <a:gd name="T4" fmla="*/ 192 w 214"/>
                <a:gd name="T5" fmla="*/ 134 h 371"/>
                <a:gd name="T6" fmla="*/ 188 w 214"/>
                <a:gd name="T7" fmla="*/ 142 h 371"/>
                <a:gd name="T8" fmla="*/ 214 w 214"/>
                <a:gd name="T9" fmla="*/ 209 h 371"/>
                <a:gd name="T10" fmla="*/ 195 w 214"/>
                <a:gd name="T11" fmla="*/ 210 h 371"/>
                <a:gd name="T12" fmla="*/ 195 w 214"/>
                <a:gd name="T13" fmla="*/ 195 h 371"/>
                <a:gd name="T14" fmla="*/ 179 w 214"/>
                <a:gd name="T15" fmla="*/ 175 h 371"/>
                <a:gd name="T16" fmla="*/ 162 w 214"/>
                <a:gd name="T17" fmla="*/ 182 h 371"/>
                <a:gd name="T18" fmla="*/ 158 w 214"/>
                <a:gd name="T19" fmla="*/ 210 h 371"/>
                <a:gd name="T20" fmla="*/ 161 w 214"/>
                <a:gd name="T21" fmla="*/ 240 h 371"/>
                <a:gd name="T22" fmla="*/ 171 w 214"/>
                <a:gd name="T23" fmla="*/ 286 h 371"/>
                <a:gd name="T24" fmla="*/ 182 w 214"/>
                <a:gd name="T25" fmla="*/ 303 h 371"/>
                <a:gd name="T26" fmla="*/ 174 w 214"/>
                <a:gd name="T27" fmla="*/ 307 h 371"/>
                <a:gd name="T28" fmla="*/ 152 w 214"/>
                <a:gd name="T29" fmla="*/ 302 h 371"/>
                <a:gd name="T30" fmla="*/ 141 w 214"/>
                <a:gd name="T31" fmla="*/ 307 h 371"/>
                <a:gd name="T32" fmla="*/ 142 w 214"/>
                <a:gd name="T33" fmla="*/ 324 h 371"/>
                <a:gd name="T34" fmla="*/ 93 w 214"/>
                <a:gd name="T35" fmla="*/ 326 h 371"/>
                <a:gd name="T36" fmla="*/ 118 w 214"/>
                <a:gd name="T37" fmla="*/ 350 h 371"/>
                <a:gd name="T38" fmla="*/ 106 w 214"/>
                <a:gd name="T39" fmla="*/ 371 h 371"/>
                <a:gd name="T40" fmla="*/ 55 w 214"/>
                <a:gd name="T41" fmla="*/ 337 h 371"/>
                <a:gd name="T42" fmla="*/ 29 w 214"/>
                <a:gd name="T43" fmla="*/ 309 h 371"/>
                <a:gd name="T44" fmla="*/ 2 w 214"/>
                <a:gd name="T45" fmla="*/ 291 h 371"/>
                <a:gd name="T46" fmla="*/ 0 w 214"/>
                <a:gd name="T47" fmla="*/ 277 h 371"/>
                <a:gd name="T48" fmla="*/ 19 w 214"/>
                <a:gd name="T49" fmla="*/ 248 h 371"/>
                <a:gd name="T50" fmla="*/ 47 w 214"/>
                <a:gd name="T51" fmla="*/ 265 h 371"/>
                <a:gd name="T52" fmla="*/ 73 w 214"/>
                <a:gd name="T53" fmla="*/ 253 h 371"/>
                <a:gd name="T54" fmla="*/ 90 w 214"/>
                <a:gd name="T55" fmla="*/ 227 h 371"/>
                <a:gd name="T56" fmla="*/ 82 w 214"/>
                <a:gd name="T57" fmla="*/ 213 h 371"/>
                <a:gd name="T58" fmla="*/ 119 w 214"/>
                <a:gd name="T59" fmla="*/ 184 h 371"/>
                <a:gd name="T60" fmla="*/ 94 w 214"/>
                <a:gd name="T61" fmla="*/ 147 h 371"/>
                <a:gd name="T62" fmla="*/ 77 w 214"/>
                <a:gd name="T63" fmla="*/ 144 h 371"/>
                <a:gd name="T64" fmla="*/ 84 w 214"/>
                <a:gd name="T65" fmla="*/ 92 h 371"/>
                <a:gd name="T66" fmla="*/ 106 w 214"/>
                <a:gd name="T67" fmla="*/ 89 h 371"/>
                <a:gd name="T68" fmla="*/ 95 w 214"/>
                <a:gd name="T69" fmla="*/ 6 h 371"/>
                <a:gd name="T70" fmla="*/ 106 w 214"/>
                <a:gd name="T71" fmla="*/ 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4" h="371">
                  <a:moveTo>
                    <a:pt x="106" y="0"/>
                  </a:moveTo>
                  <a:lnTo>
                    <a:pt x="149" y="66"/>
                  </a:lnTo>
                  <a:lnTo>
                    <a:pt x="192" y="134"/>
                  </a:lnTo>
                  <a:lnTo>
                    <a:pt x="188" y="142"/>
                  </a:lnTo>
                  <a:lnTo>
                    <a:pt x="214" y="209"/>
                  </a:lnTo>
                  <a:lnTo>
                    <a:pt x="195" y="210"/>
                  </a:lnTo>
                  <a:lnTo>
                    <a:pt x="195" y="195"/>
                  </a:lnTo>
                  <a:lnTo>
                    <a:pt x="179" y="175"/>
                  </a:lnTo>
                  <a:lnTo>
                    <a:pt x="162" y="182"/>
                  </a:lnTo>
                  <a:lnTo>
                    <a:pt x="158" y="210"/>
                  </a:lnTo>
                  <a:lnTo>
                    <a:pt x="161" y="240"/>
                  </a:lnTo>
                  <a:lnTo>
                    <a:pt x="171" y="286"/>
                  </a:lnTo>
                  <a:lnTo>
                    <a:pt x="182" y="303"/>
                  </a:lnTo>
                  <a:lnTo>
                    <a:pt x="174" y="307"/>
                  </a:lnTo>
                  <a:lnTo>
                    <a:pt x="152" y="302"/>
                  </a:lnTo>
                  <a:lnTo>
                    <a:pt x="141" y="307"/>
                  </a:lnTo>
                  <a:lnTo>
                    <a:pt x="142" y="324"/>
                  </a:lnTo>
                  <a:lnTo>
                    <a:pt x="93" y="326"/>
                  </a:lnTo>
                  <a:lnTo>
                    <a:pt x="118" y="350"/>
                  </a:lnTo>
                  <a:lnTo>
                    <a:pt x="106" y="371"/>
                  </a:lnTo>
                  <a:lnTo>
                    <a:pt x="55" y="337"/>
                  </a:lnTo>
                  <a:lnTo>
                    <a:pt x="29" y="309"/>
                  </a:lnTo>
                  <a:lnTo>
                    <a:pt x="2" y="291"/>
                  </a:lnTo>
                  <a:lnTo>
                    <a:pt x="0" y="277"/>
                  </a:lnTo>
                  <a:lnTo>
                    <a:pt x="19" y="248"/>
                  </a:lnTo>
                  <a:lnTo>
                    <a:pt x="47" y="265"/>
                  </a:lnTo>
                  <a:lnTo>
                    <a:pt x="73" y="253"/>
                  </a:lnTo>
                  <a:lnTo>
                    <a:pt x="90" y="227"/>
                  </a:lnTo>
                  <a:lnTo>
                    <a:pt x="82" y="213"/>
                  </a:lnTo>
                  <a:lnTo>
                    <a:pt x="119" y="184"/>
                  </a:lnTo>
                  <a:lnTo>
                    <a:pt x="94" y="147"/>
                  </a:lnTo>
                  <a:lnTo>
                    <a:pt x="77" y="144"/>
                  </a:lnTo>
                  <a:lnTo>
                    <a:pt x="84" y="92"/>
                  </a:lnTo>
                  <a:lnTo>
                    <a:pt x="106" y="89"/>
                  </a:lnTo>
                  <a:lnTo>
                    <a:pt x="95" y="6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E13266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/>
            </a:p>
          </p:txBody>
        </p:sp>
      </p:grpSp>
      <p:grpSp>
        <p:nvGrpSpPr>
          <p:cNvPr id="79" name="Group 72"/>
          <p:cNvGrpSpPr/>
          <p:nvPr/>
        </p:nvGrpSpPr>
        <p:grpSpPr>
          <a:xfrm>
            <a:off x="596520" y="1915806"/>
            <a:ext cx="4030699" cy="3332323"/>
            <a:chOff x="0" y="0"/>
            <a:chExt cx="6121361" cy="5076733"/>
          </a:xfrm>
        </p:grpSpPr>
        <p:sp>
          <p:nvSpPr>
            <p:cNvPr id="80" name="TextBox 58"/>
            <p:cNvSpPr txBox="1"/>
            <p:nvPr/>
          </p:nvSpPr>
          <p:spPr>
            <a:xfrm>
              <a:off x="2562225" y="0"/>
              <a:ext cx="1428750" cy="33337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Kiruna</a:t>
              </a:r>
            </a:p>
          </p:txBody>
        </p:sp>
        <p:sp>
          <p:nvSpPr>
            <p:cNvPr id="81" name="TextBox 59"/>
            <p:cNvSpPr txBox="1"/>
            <p:nvPr/>
          </p:nvSpPr>
          <p:spPr>
            <a:xfrm>
              <a:off x="2362200" y="1562100"/>
              <a:ext cx="1428750" cy="33337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Gällivare</a:t>
              </a:r>
            </a:p>
          </p:txBody>
        </p:sp>
        <p:sp>
          <p:nvSpPr>
            <p:cNvPr id="82" name="TextBox 60"/>
            <p:cNvSpPr txBox="1"/>
            <p:nvPr/>
          </p:nvSpPr>
          <p:spPr>
            <a:xfrm>
              <a:off x="1266825" y="2209800"/>
              <a:ext cx="1428750" cy="33337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Jokkmokk</a:t>
              </a:r>
            </a:p>
          </p:txBody>
        </p:sp>
        <p:sp>
          <p:nvSpPr>
            <p:cNvPr id="83" name="TextBox 61"/>
            <p:cNvSpPr txBox="1"/>
            <p:nvPr/>
          </p:nvSpPr>
          <p:spPr>
            <a:xfrm>
              <a:off x="0" y="2790825"/>
              <a:ext cx="1124737" cy="33337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Arjeplog</a:t>
              </a:r>
            </a:p>
          </p:txBody>
        </p:sp>
        <p:sp>
          <p:nvSpPr>
            <p:cNvPr id="84" name="TextBox 62"/>
            <p:cNvSpPr txBox="1"/>
            <p:nvPr/>
          </p:nvSpPr>
          <p:spPr>
            <a:xfrm>
              <a:off x="1606726" y="4176779"/>
              <a:ext cx="1428750" cy="33337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Arvidsjaur</a:t>
              </a:r>
            </a:p>
          </p:txBody>
        </p:sp>
        <p:sp>
          <p:nvSpPr>
            <p:cNvPr id="85" name="TextBox 63"/>
            <p:cNvSpPr txBox="1"/>
            <p:nvPr/>
          </p:nvSpPr>
          <p:spPr>
            <a:xfrm>
              <a:off x="3059913" y="4743359"/>
              <a:ext cx="838200" cy="33337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Piteå</a:t>
              </a:r>
            </a:p>
          </p:txBody>
        </p:sp>
        <p:sp>
          <p:nvSpPr>
            <p:cNvPr id="86" name="TextBox 64"/>
            <p:cNvSpPr txBox="1"/>
            <p:nvPr/>
          </p:nvSpPr>
          <p:spPr>
            <a:xfrm>
              <a:off x="2854085" y="4101871"/>
              <a:ext cx="1019176" cy="33337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Älvsbyn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7" name="TextBox 65"/>
            <p:cNvSpPr txBox="1"/>
            <p:nvPr/>
          </p:nvSpPr>
          <p:spPr>
            <a:xfrm>
              <a:off x="3298614" y="3650096"/>
              <a:ext cx="838200" cy="293458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Boden</a:t>
              </a:r>
            </a:p>
          </p:txBody>
        </p:sp>
        <p:sp>
          <p:nvSpPr>
            <p:cNvPr id="88" name="TextBox 66"/>
            <p:cNvSpPr txBox="1"/>
            <p:nvPr/>
          </p:nvSpPr>
          <p:spPr>
            <a:xfrm rot="18670330">
              <a:off x="3847814" y="4090468"/>
              <a:ext cx="880451" cy="44432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Luleå</a:t>
              </a:r>
            </a:p>
          </p:txBody>
        </p:sp>
        <p:sp>
          <p:nvSpPr>
            <p:cNvPr id="89" name="TextBox 67"/>
            <p:cNvSpPr txBox="1"/>
            <p:nvPr/>
          </p:nvSpPr>
          <p:spPr>
            <a:xfrm>
              <a:off x="4114800" y="2590800"/>
              <a:ext cx="838200" cy="54292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Över-kalix</a:t>
              </a:r>
            </a:p>
          </p:txBody>
        </p:sp>
        <p:sp>
          <p:nvSpPr>
            <p:cNvPr id="90" name="TextBox 68"/>
            <p:cNvSpPr txBox="1"/>
            <p:nvPr/>
          </p:nvSpPr>
          <p:spPr>
            <a:xfrm>
              <a:off x="4458516" y="3536843"/>
              <a:ext cx="838200" cy="33337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Kalix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1" name="TextBox 69"/>
            <p:cNvSpPr txBox="1"/>
            <p:nvPr/>
          </p:nvSpPr>
          <p:spPr>
            <a:xfrm rot="17001243">
              <a:off x="4422969" y="2420624"/>
              <a:ext cx="1546541" cy="450907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Övertorneå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2" name="TextBox 70"/>
            <p:cNvSpPr txBox="1"/>
            <p:nvPr/>
          </p:nvSpPr>
          <p:spPr>
            <a:xfrm>
              <a:off x="4162425" y="1333500"/>
              <a:ext cx="838200" cy="33337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Pajala</a:t>
              </a:r>
            </a:p>
          </p:txBody>
        </p:sp>
        <p:sp>
          <p:nvSpPr>
            <p:cNvPr id="93" name="TextBox 71"/>
            <p:cNvSpPr txBox="1"/>
            <p:nvPr/>
          </p:nvSpPr>
          <p:spPr>
            <a:xfrm rot="20104503">
              <a:off x="4894535" y="3312064"/>
              <a:ext cx="1226826" cy="57251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Hapa-</a:t>
              </a:r>
            </a:p>
            <a:p>
              <a:pPr algn="ctr"/>
              <a:r>
                <a:rPr lang="en-GB" sz="8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randa</a:t>
              </a:r>
            </a:p>
          </p:txBody>
        </p:sp>
      </p:grpSp>
      <p:sp>
        <p:nvSpPr>
          <p:cNvPr id="3" name="textruta 2"/>
          <p:cNvSpPr txBox="1"/>
          <p:nvPr/>
        </p:nvSpPr>
        <p:spPr>
          <a:xfrm>
            <a:off x="329100" y="5018906"/>
            <a:ext cx="11223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700">
                <a:latin typeface="+mj-lt"/>
              </a:rPr>
              <a:t>Kommunen samverkar inte med Brottsofferjouren</a:t>
            </a:r>
          </a:p>
        </p:txBody>
      </p:sp>
      <p:sp>
        <p:nvSpPr>
          <p:cNvPr id="4" name="Ellips 3"/>
          <p:cNvSpPr/>
          <p:nvPr/>
        </p:nvSpPr>
        <p:spPr>
          <a:xfrm>
            <a:off x="1873620" y="3593803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8" name="Ellips 117"/>
          <p:cNvSpPr/>
          <p:nvPr/>
        </p:nvSpPr>
        <p:spPr>
          <a:xfrm>
            <a:off x="2595445" y="3138112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9" name="Ellips 118"/>
          <p:cNvSpPr/>
          <p:nvPr/>
        </p:nvSpPr>
        <p:spPr>
          <a:xfrm>
            <a:off x="2734990" y="2116361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0" name="Ellips 119"/>
          <p:cNvSpPr/>
          <p:nvPr/>
        </p:nvSpPr>
        <p:spPr>
          <a:xfrm>
            <a:off x="3583968" y="2998633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1" name="Ellips 120"/>
          <p:cNvSpPr/>
          <p:nvPr/>
        </p:nvSpPr>
        <p:spPr>
          <a:xfrm>
            <a:off x="3583968" y="3955698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2" name="Ellips 121"/>
          <p:cNvSpPr/>
          <p:nvPr/>
        </p:nvSpPr>
        <p:spPr>
          <a:xfrm>
            <a:off x="3871055" y="4446261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3" name="Ellips 122"/>
          <p:cNvSpPr/>
          <p:nvPr/>
        </p:nvSpPr>
        <p:spPr>
          <a:xfrm>
            <a:off x="4211960" y="4396559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4" name="Ellips 123"/>
          <p:cNvSpPr/>
          <p:nvPr/>
        </p:nvSpPr>
        <p:spPr>
          <a:xfrm>
            <a:off x="3995936" y="3969072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5" name="Ellips 124"/>
          <p:cNvSpPr/>
          <p:nvPr/>
        </p:nvSpPr>
        <p:spPr>
          <a:xfrm>
            <a:off x="247137" y="5068503"/>
            <a:ext cx="115239" cy="11523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109" name="Grupp 108"/>
          <p:cNvGrpSpPr/>
          <p:nvPr/>
        </p:nvGrpSpPr>
        <p:grpSpPr>
          <a:xfrm>
            <a:off x="6642000" y="908720"/>
            <a:ext cx="1342800" cy="4608512"/>
            <a:chOff x="6642000" y="908720"/>
            <a:chExt cx="1342800" cy="4608512"/>
          </a:xfrm>
        </p:grpSpPr>
        <p:cxnSp>
          <p:nvCxnSpPr>
            <p:cNvPr id="110" name="Rak koppling 109"/>
            <p:cNvCxnSpPr/>
            <p:nvPr/>
          </p:nvCxnSpPr>
          <p:spPr>
            <a:xfrm>
              <a:off x="66420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Rak koppling 110"/>
            <p:cNvCxnSpPr/>
            <p:nvPr/>
          </p:nvCxnSpPr>
          <p:spPr>
            <a:xfrm>
              <a:off x="79848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upp 125"/>
          <p:cNvGrpSpPr/>
          <p:nvPr/>
        </p:nvGrpSpPr>
        <p:grpSpPr>
          <a:xfrm>
            <a:off x="5059839" y="908720"/>
            <a:ext cx="3909233" cy="4773932"/>
            <a:chOff x="5059839" y="908720"/>
            <a:chExt cx="3909233" cy="4773932"/>
          </a:xfrm>
        </p:grpSpPr>
        <p:cxnSp>
          <p:nvCxnSpPr>
            <p:cNvPr id="127" name="Rak koppling 126"/>
            <p:cNvCxnSpPr/>
            <p:nvPr/>
          </p:nvCxnSpPr>
          <p:spPr>
            <a:xfrm>
              <a:off x="5292080" y="908720"/>
              <a:ext cx="0" cy="460851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ruta 135"/>
            <p:cNvSpPr txBox="1"/>
            <p:nvPr/>
          </p:nvSpPr>
          <p:spPr>
            <a:xfrm>
              <a:off x="5059839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0,00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37" name="textruta 136"/>
            <p:cNvSpPr txBox="1"/>
            <p:nvPr/>
          </p:nvSpPr>
          <p:spPr>
            <a:xfrm>
              <a:off x="6406198" y="5445224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3,00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38" name="textruta 137"/>
            <p:cNvSpPr txBox="1"/>
            <p:nvPr/>
          </p:nvSpPr>
          <p:spPr>
            <a:xfrm>
              <a:off x="7748998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6,00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39" name="textruta 138"/>
            <p:cNvSpPr txBox="1"/>
            <p:nvPr/>
          </p:nvSpPr>
          <p:spPr>
            <a:xfrm>
              <a:off x="8112542" y="5451820"/>
              <a:ext cx="8565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latin typeface="+mj-lt"/>
                </a:rPr>
                <a:t>kr per inv</a:t>
              </a:r>
              <a:endParaRPr lang="sv-SE" sz="900" b="1">
                <a:latin typeface="+mj-lt"/>
              </a:endParaRPr>
            </a:p>
          </p:txBody>
        </p:sp>
      </p:grpSp>
      <p:sp>
        <p:nvSpPr>
          <p:cNvPr id="141" name="Rektangel 140"/>
          <p:cNvSpPr/>
          <p:nvPr/>
        </p:nvSpPr>
        <p:spPr>
          <a:xfrm>
            <a:off x="3849038" y="0"/>
            <a:ext cx="5076163" cy="7498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>
                <a:solidFill>
                  <a:schemeClr val="tx1"/>
                </a:solidFill>
                <a:latin typeface="+mj-lt"/>
              </a:rPr>
              <a:t>Norrbottens </a:t>
            </a:r>
            <a:r>
              <a:rPr lang="en-US" sz="2000" b="1" err="1">
                <a:solidFill>
                  <a:schemeClr val="tx1"/>
                </a:solidFill>
                <a:latin typeface="+mj-lt"/>
              </a:rPr>
              <a:t>län</a:t>
            </a:r>
            <a:endParaRPr lang="en-US" sz="2000" b="1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en-US" sz="1600" b="1">
                <a:solidFill>
                  <a:schemeClr val="tx1"/>
                </a:solidFill>
                <a:latin typeface="+mj-lt"/>
              </a:rPr>
              <a:t>Kommunbidrag per </a:t>
            </a:r>
            <a:r>
              <a:rPr lang="en-US" sz="1600" b="1" err="1">
                <a:solidFill>
                  <a:schemeClr val="tx1"/>
                </a:solidFill>
                <a:latin typeface="+mj-lt"/>
              </a:rPr>
              <a:t>invånare</a:t>
            </a:r>
            <a:r>
              <a:rPr lang="en-US" sz="1600" b="1">
                <a:solidFill>
                  <a:schemeClr val="tx1"/>
                </a:solidFill>
                <a:latin typeface="+mj-lt"/>
              </a:rPr>
              <a:t> 2018</a:t>
            </a:r>
            <a:endParaRPr lang="sv-SE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0" name="textruta 159"/>
          <p:cNvSpPr txBox="1"/>
          <p:nvPr/>
        </p:nvSpPr>
        <p:spPr>
          <a:xfrm>
            <a:off x="2809189" y="174176"/>
            <a:ext cx="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latin typeface="+mj-lt"/>
              </a:rPr>
              <a:t>kr</a:t>
            </a:r>
            <a:r>
              <a:rPr lang="en-US" sz="1200">
                <a:latin typeface="+mj-lt"/>
              </a:rPr>
              <a:t> per </a:t>
            </a:r>
            <a:r>
              <a:rPr lang="en-US" sz="1200" err="1">
                <a:latin typeface="+mj-lt"/>
              </a:rPr>
              <a:t>invånare</a:t>
            </a:r>
            <a:r>
              <a:rPr lang="en-US" sz="1200">
                <a:latin typeface="+mj-lt"/>
              </a:rPr>
              <a:t> </a:t>
            </a:r>
            <a:r>
              <a:rPr lang="en-US" sz="1200" err="1">
                <a:latin typeface="+mj-lt"/>
              </a:rPr>
              <a:t>år</a:t>
            </a:r>
            <a:r>
              <a:rPr lang="en-US" sz="1200">
                <a:latin typeface="+mj-lt"/>
              </a:rPr>
              <a:t> 2018</a:t>
            </a:r>
            <a:endParaRPr lang="sv-SE" sz="1200">
              <a:latin typeface="+mj-lt"/>
            </a:endParaRPr>
          </a:p>
        </p:txBody>
      </p:sp>
      <p:grpSp>
        <p:nvGrpSpPr>
          <p:cNvPr id="161" name="Grupp 160"/>
          <p:cNvGrpSpPr/>
          <p:nvPr/>
        </p:nvGrpSpPr>
        <p:grpSpPr>
          <a:xfrm>
            <a:off x="8052471" y="908720"/>
            <a:ext cx="826345" cy="425982"/>
            <a:chOff x="8052471" y="908720"/>
            <a:chExt cx="826345" cy="425982"/>
          </a:xfrm>
        </p:grpSpPr>
        <p:sp>
          <p:nvSpPr>
            <p:cNvPr id="162" name="Rounded Rectangle 15"/>
            <p:cNvSpPr/>
            <p:nvPr/>
          </p:nvSpPr>
          <p:spPr>
            <a:xfrm rot="16200000">
              <a:off x="8236992" y="908720"/>
              <a:ext cx="216000" cy="216000"/>
            </a:xfrm>
            <a:prstGeom prst="roundRect">
              <a:avLst/>
            </a:prstGeom>
            <a:solidFill>
              <a:srgbClr val="DE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63" name="Rounded Rectangle 537"/>
            <p:cNvSpPr/>
            <p:nvPr/>
          </p:nvSpPr>
          <p:spPr>
            <a:xfrm rot="16200000">
              <a:off x="8540973" y="908720"/>
              <a:ext cx="216000" cy="216000"/>
            </a:xfrm>
            <a:prstGeom prst="roundRect">
              <a:avLst/>
            </a:prstGeom>
            <a:solidFill>
              <a:srgbClr val="7B97A7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64" name="textruta 627"/>
            <p:cNvSpPr txBox="1"/>
            <p:nvPr/>
          </p:nvSpPr>
          <p:spPr>
            <a:xfrm>
              <a:off x="8425916" y="1119258"/>
              <a:ext cx="452900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2018</a:t>
              </a:r>
            </a:p>
          </p:txBody>
        </p:sp>
        <p:sp>
          <p:nvSpPr>
            <p:cNvPr id="165" name="textruta 628"/>
            <p:cNvSpPr txBox="1"/>
            <p:nvPr/>
          </p:nvSpPr>
          <p:spPr>
            <a:xfrm>
              <a:off x="8052471" y="1119258"/>
              <a:ext cx="576596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2015</a:t>
              </a:r>
            </a:p>
          </p:txBody>
        </p:sp>
      </p:grpSp>
      <p:sp>
        <p:nvSpPr>
          <p:cNvPr id="130" name="Freeform 9"/>
          <p:cNvSpPr>
            <a:spLocks/>
          </p:cNvSpPr>
          <p:nvPr/>
        </p:nvSpPr>
        <p:spPr bwMode="auto">
          <a:xfrm>
            <a:off x="1949500" y="4910384"/>
            <a:ext cx="144177" cy="153952"/>
          </a:xfrm>
          <a:custGeom>
            <a:avLst/>
            <a:gdLst>
              <a:gd name="T0" fmla="*/ 12 w 413"/>
              <a:gd name="T1" fmla="*/ 0 h 441"/>
              <a:gd name="T2" fmla="*/ 108 w 413"/>
              <a:gd name="T3" fmla="*/ 0 h 441"/>
              <a:gd name="T4" fmla="*/ 205 w 413"/>
              <a:gd name="T5" fmla="*/ 155 h 441"/>
              <a:gd name="T6" fmla="*/ 301 w 413"/>
              <a:gd name="T7" fmla="*/ 0 h 441"/>
              <a:gd name="T8" fmla="*/ 399 w 413"/>
              <a:gd name="T9" fmla="*/ 0 h 441"/>
              <a:gd name="T10" fmla="*/ 250 w 413"/>
              <a:gd name="T11" fmla="*/ 212 h 441"/>
              <a:gd name="T12" fmla="*/ 413 w 413"/>
              <a:gd name="T13" fmla="*/ 441 h 441"/>
              <a:gd name="T14" fmla="*/ 315 w 413"/>
              <a:gd name="T15" fmla="*/ 441 h 441"/>
              <a:gd name="T16" fmla="*/ 205 w 413"/>
              <a:gd name="T17" fmla="*/ 268 h 441"/>
              <a:gd name="T18" fmla="*/ 96 w 413"/>
              <a:gd name="T19" fmla="*/ 441 h 441"/>
              <a:gd name="T20" fmla="*/ 0 w 413"/>
              <a:gd name="T21" fmla="*/ 441 h 441"/>
              <a:gd name="T22" fmla="*/ 161 w 413"/>
              <a:gd name="T23" fmla="*/ 212 h 441"/>
              <a:gd name="T24" fmla="*/ 12 w 413"/>
              <a:gd name="T25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13" h="441">
                <a:moveTo>
                  <a:pt x="12" y="0"/>
                </a:moveTo>
                <a:lnTo>
                  <a:pt x="108" y="0"/>
                </a:lnTo>
                <a:lnTo>
                  <a:pt x="205" y="155"/>
                </a:lnTo>
                <a:lnTo>
                  <a:pt x="301" y="0"/>
                </a:lnTo>
                <a:lnTo>
                  <a:pt x="399" y="0"/>
                </a:lnTo>
                <a:lnTo>
                  <a:pt x="250" y="212"/>
                </a:lnTo>
                <a:lnTo>
                  <a:pt x="413" y="441"/>
                </a:lnTo>
                <a:lnTo>
                  <a:pt x="315" y="441"/>
                </a:lnTo>
                <a:lnTo>
                  <a:pt x="205" y="268"/>
                </a:lnTo>
                <a:lnTo>
                  <a:pt x="96" y="441"/>
                </a:lnTo>
                <a:lnTo>
                  <a:pt x="0" y="441"/>
                </a:lnTo>
                <a:lnTo>
                  <a:pt x="161" y="212"/>
                </a:lnTo>
                <a:lnTo>
                  <a:pt x="12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135" name="Grupp 134"/>
          <p:cNvGrpSpPr/>
          <p:nvPr/>
        </p:nvGrpSpPr>
        <p:grpSpPr>
          <a:xfrm>
            <a:off x="127614" y="146186"/>
            <a:ext cx="2678943" cy="672204"/>
            <a:chOff x="127614" y="146186"/>
            <a:chExt cx="2678943" cy="672204"/>
          </a:xfrm>
        </p:grpSpPr>
        <p:grpSp>
          <p:nvGrpSpPr>
            <p:cNvPr id="140" name="Grupp 139"/>
            <p:cNvGrpSpPr/>
            <p:nvPr/>
          </p:nvGrpSpPr>
          <p:grpSpPr>
            <a:xfrm>
              <a:off x="312135" y="146186"/>
              <a:ext cx="2494422" cy="672204"/>
              <a:chOff x="312135" y="146186"/>
              <a:chExt cx="2494422" cy="672204"/>
            </a:xfrm>
          </p:grpSpPr>
          <p:sp>
            <p:nvSpPr>
              <p:cNvPr id="215" name="Rounded Rectangle 15"/>
              <p:cNvSpPr/>
              <p:nvPr/>
            </p:nvSpPr>
            <p:spPr>
              <a:xfrm rot="16200000">
                <a:off x="312135" y="146187"/>
                <a:ext cx="216000" cy="216000"/>
              </a:xfrm>
              <a:prstGeom prst="roundRect">
                <a:avLst/>
              </a:prstGeom>
              <a:solidFill>
                <a:srgbClr val="E132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6" name="Rounded Rectangle 537"/>
              <p:cNvSpPr/>
              <p:nvPr/>
            </p:nvSpPr>
            <p:spPr>
              <a:xfrm rot="16200000">
                <a:off x="616116" y="146187"/>
                <a:ext cx="216000" cy="216000"/>
              </a:xfrm>
              <a:prstGeom prst="roundRect">
                <a:avLst/>
              </a:prstGeom>
              <a:solidFill>
                <a:srgbClr val="FF6C5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7" name="Rounded Rectangle 609"/>
              <p:cNvSpPr/>
              <p:nvPr/>
            </p:nvSpPr>
            <p:spPr>
              <a:xfrm rot="16200000">
                <a:off x="920097" y="146186"/>
                <a:ext cx="216000" cy="216000"/>
              </a:xfrm>
              <a:prstGeom prst="roundRect">
                <a:avLst/>
              </a:prstGeom>
              <a:solidFill>
                <a:srgbClr val="FFCA8A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8" name="Rounded Rectangle 610"/>
              <p:cNvSpPr/>
              <p:nvPr/>
            </p:nvSpPr>
            <p:spPr>
              <a:xfrm rot="16200000">
                <a:off x="1224078" y="146186"/>
                <a:ext cx="216000" cy="216000"/>
              </a:xfrm>
              <a:prstGeom prst="roundRect">
                <a:avLst/>
              </a:prstGeom>
              <a:solidFill>
                <a:srgbClr val="FFF3B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9" name="Rounded Rectangle 611"/>
              <p:cNvSpPr/>
              <p:nvPr/>
            </p:nvSpPr>
            <p:spPr>
              <a:xfrm rot="16200000">
                <a:off x="1528059" y="146186"/>
                <a:ext cx="216000" cy="216000"/>
              </a:xfrm>
              <a:prstGeom prst="roundRect">
                <a:avLst/>
              </a:prstGeom>
              <a:solidFill>
                <a:srgbClr val="E4FF8D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20" name="Rounded Rectangle 611"/>
              <p:cNvSpPr/>
              <p:nvPr/>
            </p:nvSpPr>
            <p:spPr>
              <a:xfrm rot="16200000">
                <a:off x="1832040" y="146186"/>
                <a:ext cx="216000" cy="216000"/>
              </a:xfrm>
              <a:prstGeom prst="roundRect">
                <a:avLst/>
              </a:prstGeom>
              <a:solidFill>
                <a:srgbClr val="91D8A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21" name="Rounded Rectangle 611"/>
              <p:cNvSpPr/>
              <p:nvPr/>
            </p:nvSpPr>
            <p:spPr>
              <a:xfrm rot="16200000">
                <a:off x="2136021" y="146186"/>
                <a:ext cx="216000" cy="216000"/>
              </a:xfrm>
              <a:prstGeom prst="roundRect">
                <a:avLst/>
              </a:prstGeom>
              <a:solidFill>
                <a:srgbClr val="279EC8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22" name="Rounded Rectangle 611"/>
              <p:cNvSpPr/>
              <p:nvPr/>
            </p:nvSpPr>
            <p:spPr>
              <a:xfrm rot="16200000">
                <a:off x="2439999" y="146186"/>
                <a:ext cx="216000" cy="216000"/>
              </a:xfrm>
              <a:prstGeom prst="roundRect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23" name="textruta 2"/>
              <p:cNvSpPr txBox="1"/>
              <p:nvPr/>
            </p:nvSpPr>
            <p:spPr>
              <a:xfrm>
                <a:off x="2316021" y="356725"/>
                <a:ext cx="49053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inget bidrag</a:t>
                </a:r>
              </a:p>
            </p:txBody>
          </p:sp>
          <p:sp>
            <p:nvSpPr>
              <p:cNvPr id="224" name="textruta 622"/>
              <p:cNvSpPr txBox="1"/>
              <p:nvPr/>
            </p:nvSpPr>
            <p:spPr>
              <a:xfrm>
                <a:off x="2032943" y="356725"/>
                <a:ext cx="42928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0,01 till 0,99</a:t>
                </a:r>
              </a:p>
            </p:txBody>
          </p:sp>
          <p:sp>
            <p:nvSpPr>
              <p:cNvPr id="225" name="textruta 623"/>
              <p:cNvSpPr txBox="1"/>
              <p:nvPr/>
            </p:nvSpPr>
            <p:spPr>
              <a:xfrm>
                <a:off x="1727493" y="356725"/>
                <a:ext cx="42858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1,00till 1,99</a:t>
                </a:r>
              </a:p>
            </p:txBody>
          </p:sp>
          <p:sp>
            <p:nvSpPr>
              <p:cNvPr id="226" name="textruta 624"/>
              <p:cNvSpPr txBox="1"/>
              <p:nvPr/>
            </p:nvSpPr>
            <p:spPr>
              <a:xfrm>
                <a:off x="1435665" y="356725"/>
                <a:ext cx="40609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2,00till 2,99</a:t>
                </a:r>
              </a:p>
            </p:txBody>
          </p:sp>
          <p:sp>
            <p:nvSpPr>
              <p:cNvPr id="227" name="textruta 625"/>
              <p:cNvSpPr txBox="1"/>
              <p:nvPr/>
            </p:nvSpPr>
            <p:spPr>
              <a:xfrm>
                <a:off x="1127151" y="356725"/>
                <a:ext cx="420513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3,00till 3,99</a:t>
                </a:r>
              </a:p>
            </p:txBody>
          </p:sp>
          <p:sp>
            <p:nvSpPr>
              <p:cNvPr id="228" name="textruta 626"/>
              <p:cNvSpPr txBox="1"/>
              <p:nvPr/>
            </p:nvSpPr>
            <p:spPr>
              <a:xfrm>
                <a:off x="837306" y="356725"/>
                <a:ext cx="40372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4,00till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4,99</a:t>
                </a:r>
              </a:p>
            </p:txBody>
          </p:sp>
          <p:sp>
            <p:nvSpPr>
              <p:cNvPr id="229" name="textruta 627"/>
              <p:cNvSpPr txBox="1"/>
              <p:nvPr/>
            </p:nvSpPr>
            <p:spPr>
              <a:xfrm>
                <a:off x="501059" y="356725"/>
                <a:ext cx="45290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5,00 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5,99</a:t>
                </a:r>
              </a:p>
            </p:txBody>
          </p:sp>
        </p:grpSp>
        <p:sp>
          <p:nvSpPr>
            <p:cNvPr id="167" name="textruta 628"/>
            <p:cNvSpPr txBox="1"/>
            <p:nvPr/>
          </p:nvSpPr>
          <p:spPr>
            <a:xfrm>
              <a:off x="127614" y="356725"/>
              <a:ext cx="576596" cy="46166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6,00 och</a:t>
              </a:r>
              <a:r>
                <a:rPr lang="sv-SE" sz="800" spc="-40" baseline="0">
                  <a:latin typeface="+mj-lt"/>
                </a:rPr>
                <a:t> uppåt</a:t>
              </a:r>
              <a:endParaRPr lang="sv-SE" sz="800" spc="-40">
                <a:latin typeface="+mj-lt"/>
              </a:endParaRPr>
            </a:p>
          </p:txBody>
        </p:sp>
      </p:grpSp>
      <p:sp>
        <p:nvSpPr>
          <p:cNvPr id="230" name="Freeform 13"/>
          <p:cNvSpPr>
            <a:spLocks noEditPoints="1"/>
          </p:cNvSpPr>
          <p:nvPr/>
        </p:nvSpPr>
        <p:spPr bwMode="auto">
          <a:xfrm>
            <a:off x="3420612" y="4323495"/>
            <a:ext cx="172305" cy="178511"/>
          </a:xfrm>
          <a:custGeom>
            <a:avLst/>
            <a:gdLst>
              <a:gd name="T0" fmla="*/ 133 w 583"/>
              <a:gd name="T1" fmla="*/ 323 h 604"/>
              <a:gd name="T2" fmla="*/ 133 w 583"/>
              <a:gd name="T3" fmla="*/ 563 h 604"/>
              <a:gd name="T4" fmla="*/ 454 w 583"/>
              <a:gd name="T5" fmla="*/ 563 h 604"/>
              <a:gd name="T6" fmla="*/ 454 w 583"/>
              <a:gd name="T7" fmla="*/ 323 h 604"/>
              <a:gd name="T8" fmla="*/ 133 w 583"/>
              <a:gd name="T9" fmla="*/ 323 h 604"/>
              <a:gd name="T10" fmla="*/ 292 w 583"/>
              <a:gd name="T11" fmla="*/ 66 h 604"/>
              <a:gd name="T12" fmla="*/ 103 w 583"/>
              <a:gd name="T13" fmla="*/ 275 h 604"/>
              <a:gd name="T14" fmla="*/ 482 w 583"/>
              <a:gd name="T15" fmla="*/ 275 h 604"/>
              <a:gd name="T16" fmla="*/ 292 w 583"/>
              <a:gd name="T17" fmla="*/ 66 h 604"/>
              <a:gd name="T18" fmla="*/ 292 w 583"/>
              <a:gd name="T19" fmla="*/ 0 h 604"/>
              <a:gd name="T20" fmla="*/ 583 w 583"/>
              <a:gd name="T21" fmla="*/ 323 h 604"/>
              <a:gd name="T22" fmla="*/ 493 w 583"/>
              <a:gd name="T23" fmla="*/ 323 h 604"/>
              <a:gd name="T24" fmla="*/ 493 w 583"/>
              <a:gd name="T25" fmla="*/ 604 h 604"/>
              <a:gd name="T26" fmla="*/ 94 w 583"/>
              <a:gd name="T27" fmla="*/ 604 h 604"/>
              <a:gd name="T28" fmla="*/ 94 w 583"/>
              <a:gd name="T29" fmla="*/ 323 h 604"/>
              <a:gd name="T30" fmla="*/ 0 w 583"/>
              <a:gd name="T31" fmla="*/ 323 h 604"/>
              <a:gd name="T32" fmla="*/ 292 w 583"/>
              <a:gd name="T33" fmla="*/ 0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83" h="604">
                <a:moveTo>
                  <a:pt x="133" y="323"/>
                </a:moveTo>
                <a:lnTo>
                  <a:pt x="133" y="563"/>
                </a:lnTo>
                <a:lnTo>
                  <a:pt x="454" y="563"/>
                </a:lnTo>
                <a:lnTo>
                  <a:pt x="454" y="323"/>
                </a:lnTo>
                <a:lnTo>
                  <a:pt x="133" y="323"/>
                </a:lnTo>
                <a:close/>
                <a:moveTo>
                  <a:pt x="292" y="66"/>
                </a:moveTo>
                <a:lnTo>
                  <a:pt x="103" y="275"/>
                </a:lnTo>
                <a:lnTo>
                  <a:pt x="482" y="275"/>
                </a:lnTo>
                <a:lnTo>
                  <a:pt x="292" y="66"/>
                </a:lnTo>
                <a:close/>
                <a:moveTo>
                  <a:pt x="292" y="0"/>
                </a:moveTo>
                <a:lnTo>
                  <a:pt x="583" y="323"/>
                </a:lnTo>
                <a:lnTo>
                  <a:pt x="493" y="323"/>
                </a:lnTo>
                <a:lnTo>
                  <a:pt x="493" y="604"/>
                </a:lnTo>
                <a:lnTo>
                  <a:pt x="94" y="604"/>
                </a:lnTo>
                <a:lnTo>
                  <a:pt x="94" y="323"/>
                </a:lnTo>
                <a:lnTo>
                  <a:pt x="0" y="323"/>
                </a:lnTo>
                <a:lnTo>
                  <a:pt x="292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62" name="Freeform 9"/>
          <p:cNvSpPr>
            <a:spLocks/>
          </p:cNvSpPr>
          <p:nvPr/>
        </p:nvSpPr>
        <p:spPr bwMode="auto">
          <a:xfrm>
            <a:off x="881870" y="3975310"/>
            <a:ext cx="144177" cy="153952"/>
          </a:xfrm>
          <a:custGeom>
            <a:avLst/>
            <a:gdLst>
              <a:gd name="T0" fmla="*/ 12 w 413"/>
              <a:gd name="T1" fmla="*/ 0 h 441"/>
              <a:gd name="T2" fmla="*/ 108 w 413"/>
              <a:gd name="T3" fmla="*/ 0 h 441"/>
              <a:gd name="T4" fmla="*/ 205 w 413"/>
              <a:gd name="T5" fmla="*/ 155 h 441"/>
              <a:gd name="T6" fmla="*/ 301 w 413"/>
              <a:gd name="T7" fmla="*/ 0 h 441"/>
              <a:gd name="T8" fmla="*/ 399 w 413"/>
              <a:gd name="T9" fmla="*/ 0 h 441"/>
              <a:gd name="T10" fmla="*/ 250 w 413"/>
              <a:gd name="T11" fmla="*/ 212 h 441"/>
              <a:gd name="T12" fmla="*/ 413 w 413"/>
              <a:gd name="T13" fmla="*/ 441 h 441"/>
              <a:gd name="T14" fmla="*/ 315 w 413"/>
              <a:gd name="T15" fmla="*/ 441 h 441"/>
              <a:gd name="T16" fmla="*/ 205 w 413"/>
              <a:gd name="T17" fmla="*/ 268 h 441"/>
              <a:gd name="T18" fmla="*/ 96 w 413"/>
              <a:gd name="T19" fmla="*/ 441 h 441"/>
              <a:gd name="T20" fmla="*/ 0 w 413"/>
              <a:gd name="T21" fmla="*/ 441 h 441"/>
              <a:gd name="T22" fmla="*/ 161 w 413"/>
              <a:gd name="T23" fmla="*/ 212 h 441"/>
              <a:gd name="T24" fmla="*/ 12 w 413"/>
              <a:gd name="T25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13" h="441">
                <a:moveTo>
                  <a:pt x="12" y="0"/>
                </a:moveTo>
                <a:lnTo>
                  <a:pt x="108" y="0"/>
                </a:lnTo>
                <a:lnTo>
                  <a:pt x="205" y="155"/>
                </a:lnTo>
                <a:lnTo>
                  <a:pt x="301" y="0"/>
                </a:lnTo>
                <a:lnTo>
                  <a:pt x="399" y="0"/>
                </a:lnTo>
                <a:lnTo>
                  <a:pt x="250" y="212"/>
                </a:lnTo>
                <a:lnTo>
                  <a:pt x="413" y="441"/>
                </a:lnTo>
                <a:lnTo>
                  <a:pt x="315" y="441"/>
                </a:lnTo>
                <a:lnTo>
                  <a:pt x="205" y="268"/>
                </a:lnTo>
                <a:lnTo>
                  <a:pt x="96" y="441"/>
                </a:lnTo>
                <a:lnTo>
                  <a:pt x="0" y="441"/>
                </a:lnTo>
                <a:lnTo>
                  <a:pt x="161" y="212"/>
                </a:lnTo>
                <a:lnTo>
                  <a:pt x="12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Blixt 4"/>
          <p:cNvSpPr/>
          <p:nvPr/>
        </p:nvSpPr>
        <p:spPr>
          <a:xfrm>
            <a:off x="8425916" y="3450150"/>
            <a:ext cx="157785" cy="392654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/>
          <p:cNvSpPr txBox="1"/>
          <p:nvPr/>
        </p:nvSpPr>
        <p:spPr>
          <a:xfrm>
            <a:off x="8674221" y="3706264"/>
            <a:ext cx="5212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00">
                <a:latin typeface="+mj-lt"/>
              </a:rPr>
              <a:t>12,68</a:t>
            </a:r>
          </a:p>
        </p:txBody>
      </p:sp>
      <p:sp>
        <p:nvSpPr>
          <p:cNvPr id="263" name="textruta 262"/>
          <p:cNvSpPr txBox="1"/>
          <p:nvPr/>
        </p:nvSpPr>
        <p:spPr>
          <a:xfrm>
            <a:off x="8562511" y="3379831"/>
            <a:ext cx="5212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00">
                <a:latin typeface="+mj-lt"/>
              </a:rPr>
              <a:t>10,33</a:t>
            </a:r>
          </a:p>
        </p:txBody>
      </p:sp>
    </p:spTree>
    <p:extLst>
      <p:ext uri="{BB962C8B-B14F-4D97-AF65-F5344CB8AC3E}">
        <p14:creationId xmlns:p14="http://schemas.microsoft.com/office/powerpoint/2010/main" val="663413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" name="Diagram 2">
            <a:extLst>
              <a:ext uri="{FF2B5EF4-FFF2-40B4-BE49-F238E27FC236}">
                <a16:creationId xmlns:a16="http://schemas.microsoft.com/office/drawing/2014/main" id="{00000000-0008-0000-0D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0712572"/>
              </p:ext>
            </p:extLst>
          </p:nvPr>
        </p:nvGraphicFramePr>
        <p:xfrm>
          <a:off x="4341180" y="818391"/>
          <a:ext cx="4911340" cy="4803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1" name="Group 267"/>
          <p:cNvGrpSpPr>
            <a:grpSpLocks noChangeAspect="1"/>
          </p:cNvGrpSpPr>
          <p:nvPr/>
        </p:nvGrpSpPr>
        <p:grpSpPr>
          <a:xfrm>
            <a:off x="164253" y="1105661"/>
            <a:ext cx="4254691" cy="4105020"/>
            <a:chOff x="0" y="0"/>
            <a:chExt cx="1026601" cy="993541"/>
          </a:xfrm>
        </p:grpSpPr>
        <p:sp>
          <p:nvSpPr>
            <p:cNvPr id="72" name="Malmö"/>
            <p:cNvSpPr>
              <a:spLocks/>
            </p:cNvSpPr>
            <p:nvPr/>
          </p:nvSpPr>
          <p:spPr bwMode="auto">
            <a:xfrm>
              <a:off x="192374" y="738067"/>
              <a:ext cx="115423" cy="109486"/>
            </a:xfrm>
            <a:custGeom>
              <a:avLst/>
              <a:gdLst>
                <a:gd name="T0" fmla="*/ 54 w 84"/>
                <a:gd name="T1" fmla="*/ 0 h 80"/>
                <a:gd name="T2" fmla="*/ 66 w 84"/>
                <a:gd name="T3" fmla="*/ 17 h 80"/>
                <a:gd name="T4" fmla="*/ 76 w 84"/>
                <a:gd name="T5" fmla="*/ 17 h 80"/>
                <a:gd name="T6" fmla="*/ 79 w 84"/>
                <a:gd name="T7" fmla="*/ 14 h 80"/>
                <a:gd name="T8" fmla="*/ 84 w 84"/>
                <a:gd name="T9" fmla="*/ 22 h 80"/>
                <a:gd name="T10" fmla="*/ 84 w 84"/>
                <a:gd name="T11" fmla="*/ 42 h 80"/>
                <a:gd name="T12" fmla="*/ 74 w 84"/>
                <a:gd name="T13" fmla="*/ 48 h 80"/>
                <a:gd name="T14" fmla="*/ 79 w 84"/>
                <a:gd name="T15" fmla="*/ 57 h 80"/>
                <a:gd name="T16" fmla="*/ 68 w 84"/>
                <a:gd name="T17" fmla="*/ 69 h 80"/>
                <a:gd name="T18" fmla="*/ 50 w 84"/>
                <a:gd name="T19" fmla="*/ 69 h 80"/>
                <a:gd name="T20" fmla="*/ 46 w 84"/>
                <a:gd name="T21" fmla="*/ 76 h 80"/>
                <a:gd name="T22" fmla="*/ 7 w 84"/>
                <a:gd name="T23" fmla="*/ 80 h 80"/>
                <a:gd name="T24" fmla="*/ 0 w 84"/>
                <a:gd name="T25" fmla="*/ 63 h 80"/>
                <a:gd name="T26" fmla="*/ 0 w 84"/>
                <a:gd name="T27" fmla="*/ 35 h 80"/>
                <a:gd name="T28" fmla="*/ 7 w 84"/>
                <a:gd name="T29" fmla="*/ 29 h 80"/>
                <a:gd name="T30" fmla="*/ 34 w 84"/>
                <a:gd name="T31" fmla="*/ 12 h 80"/>
                <a:gd name="T32" fmla="*/ 47 w 84"/>
                <a:gd name="T33" fmla="*/ 8 h 80"/>
                <a:gd name="T34" fmla="*/ 54 w 84"/>
                <a:gd name="T3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80">
                  <a:moveTo>
                    <a:pt x="54" y="0"/>
                  </a:moveTo>
                  <a:lnTo>
                    <a:pt x="66" y="17"/>
                  </a:lnTo>
                  <a:lnTo>
                    <a:pt x="76" y="17"/>
                  </a:lnTo>
                  <a:lnTo>
                    <a:pt x="79" y="14"/>
                  </a:lnTo>
                  <a:lnTo>
                    <a:pt x="84" y="22"/>
                  </a:lnTo>
                  <a:lnTo>
                    <a:pt x="84" y="42"/>
                  </a:lnTo>
                  <a:lnTo>
                    <a:pt x="74" y="48"/>
                  </a:lnTo>
                  <a:lnTo>
                    <a:pt x="79" y="57"/>
                  </a:lnTo>
                  <a:lnTo>
                    <a:pt x="68" y="69"/>
                  </a:lnTo>
                  <a:lnTo>
                    <a:pt x="50" y="69"/>
                  </a:lnTo>
                  <a:lnTo>
                    <a:pt x="46" y="76"/>
                  </a:lnTo>
                  <a:lnTo>
                    <a:pt x="7" y="80"/>
                  </a:lnTo>
                  <a:lnTo>
                    <a:pt x="0" y="63"/>
                  </a:lnTo>
                  <a:lnTo>
                    <a:pt x="0" y="35"/>
                  </a:lnTo>
                  <a:lnTo>
                    <a:pt x="7" y="29"/>
                  </a:lnTo>
                  <a:lnTo>
                    <a:pt x="34" y="12"/>
                  </a:lnTo>
                  <a:lnTo>
                    <a:pt x="47" y="8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3" name="Burlöv"/>
            <p:cNvSpPr>
              <a:spLocks/>
            </p:cNvSpPr>
            <p:nvPr/>
          </p:nvSpPr>
          <p:spPr bwMode="auto">
            <a:xfrm>
              <a:off x="265202" y="716436"/>
              <a:ext cx="43971" cy="45944"/>
            </a:xfrm>
            <a:custGeom>
              <a:avLst/>
              <a:gdLst>
                <a:gd name="T0" fmla="*/ 18 w 32"/>
                <a:gd name="T1" fmla="*/ 0 h 33"/>
                <a:gd name="T2" fmla="*/ 23 w 32"/>
                <a:gd name="T3" fmla="*/ 1 h 33"/>
                <a:gd name="T4" fmla="*/ 32 w 32"/>
                <a:gd name="T5" fmla="*/ 9 h 33"/>
                <a:gd name="T6" fmla="*/ 23 w 32"/>
                <a:gd name="T7" fmla="*/ 18 h 33"/>
                <a:gd name="T8" fmla="*/ 18 w 32"/>
                <a:gd name="T9" fmla="*/ 18 h 33"/>
                <a:gd name="T10" fmla="*/ 15 w 32"/>
                <a:gd name="T11" fmla="*/ 18 h 33"/>
                <a:gd name="T12" fmla="*/ 18 w 32"/>
                <a:gd name="T13" fmla="*/ 24 h 33"/>
                <a:gd name="T14" fmla="*/ 28 w 32"/>
                <a:gd name="T15" fmla="*/ 26 h 33"/>
                <a:gd name="T16" fmla="*/ 26 w 32"/>
                <a:gd name="T17" fmla="*/ 30 h 33"/>
                <a:gd name="T18" fmla="*/ 23 w 32"/>
                <a:gd name="T19" fmla="*/ 33 h 33"/>
                <a:gd name="T20" fmla="*/ 13 w 32"/>
                <a:gd name="T21" fmla="*/ 33 h 33"/>
                <a:gd name="T22" fmla="*/ 1 w 32"/>
                <a:gd name="T23" fmla="*/ 16 h 33"/>
                <a:gd name="T24" fmla="*/ 0 w 32"/>
                <a:gd name="T25" fmla="*/ 16 h 33"/>
                <a:gd name="T26" fmla="*/ 0 w 32"/>
                <a:gd name="T27" fmla="*/ 11 h 33"/>
                <a:gd name="T28" fmla="*/ 0 w 32"/>
                <a:gd name="T29" fmla="*/ 11 h 33"/>
                <a:gd name="T30" fmla="*/ 2 w 32"/>
                <a:gd name="T31" fmla="*/ 9 h 33"/>
                <a:gd name="T32" fmla="*/ 6 w 32"/>
                <a:gd name="T33" fmla="*/ 9 h 33"/>
                <a:gd name="T34" fmla="*/ 9 w 32"/>
                <a:gd name="T35" fmla="*/ 8 h 33"/>
                <a:gd name="T36" fmla="*/ 13 w 32"/>
                <a:gd name="T37" fmla="*/ 8 h 33"/>
                <a:gd name="T38" fmla="*/ 15 w 32"/>
                <a:gd name="T39" fmla="*/ 8 h 33"/>
                <a:gd name="T40" fmla="*/ 15 w 32"/>
                <a:gd name="T41" fmla="*/ 8 h 33"/>
                <a:gd name="T42" fmla="*/ 15 w 32"/>
                <a:gd name="T43" fmla="*/ 8 h 33"/>
                <a:gd name="T44" fmla="*/ 15 w 32"/>
                <a:gd name="T45" fmla="*/ 5 h 33"/>
                <a:gd name="T46" fmla="*/ 15 w 32"/>
                <a:gd name="T47" fmla="*/ 4 h 33"/>
                <a:gd name="T48" fmla="*/ 15 w 32"/>
                <a:gd name="T49" fmla="*/ 3 h 33"/>
                <a:gd name="T50" fmla="*/ 18 w 32"/>
                <a:gd name="T5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" h="33">
                  <a:moveTo>
                    <a:pt x="18" y="0"/>
                  </a:moveTo>
                  <a:lnTo>
                    <a:pt x="23" y="1"/>
                  </a:lnTo>
                  <a:lnTo>
                    <a:pt x="32" y="9"/>
                  </a:lnTo>
                  <a:lnTo>
                    <a:pt x="23" y="18"/>
                  </a:lnTo>
                  <a:lnTo>
                    <a:pt x="18" y="18"/>
                  </a:lnTo>
                  <a:lnTo>
                    <a:pt x="15" y="18"/>
                  </a:lnTo>
                  <a:lnTo>
                    <a:pt x="18" y="24"/>
                  </a:lnTo>
                  <a:lnTo>
                    <a:pt x="28" y="26"/>
                  </a:lnTo>
                  <a:lnTo>
                    <a:pt x="26" y="30"/>
                  </a:lnTo>
                  <a:lnTo>
                    <a:pt x="23" y="33"/>
                  </a:lnTo>
                  <a:lnTo>
                    <a:pt x="13" y="33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" y="9"/>
                  </a:lnTo>
                  <a:lnTo>
                    <a:pt x="6" y="9"/>
                  </a:lnTo>
                  <a:lnTo>
                    <a:pt x="9" y="8"/>
                  </a:lnTo>
                  <a:lnTo>
                    <a:pt x="13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5" y="3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4" name="Höganäs"/>
            <p:cNvSpPr>
              <a:spLocks/>
            </p:cNvSpPr>
            <p:nvPr/>
          </p:nvSpPr>
          <p:spPr bwMode="auto">
            <a:xfrm>
              <a:off x="0" y="168967"/>
              <a:ext cx="147028" cy="139229"/>
            </a:xfrm>
            <a:custGeom>
              <a:avLst/>
              <a:gdLst>
                <a:gd name="T0" fmla="*/ 17 w 107"/>
                <a:gd name="T1" fmla="*/ 0 h 102"/>
                <a:gd name="T2" fmla="*/ 76 w 107"/>
                <a:gd name="T3" fmla="*/ 37 h 102"/>
                <a:gd name="T4" fmla="*/ 84 w 107"/>
                <a:gd name="T5" fmla="*/ 50 h 102"/>
                <a:gd name="T6" fmla="*/ 96 w 107"/>
                <a:gd name="T7" fmla="*/ 50 h 102"/>
                <a:gd name="T8" fmla="*/ 107 w 107"/>
                <a:gd name="T9" fmla="*/ 54 h 102"/>
                <a:gd name="T10" fmla="*/ 98 w 107"/>
                <a:gd name="T11" fmla="*/ 67 h 102"/>
                <a:gd name="T12" fmla="*/ 73 w 107"/>
                <a:gd name="T13" fmla="*/ 84 h 102"/>
                <a:gd name="T14" fmla="*/ 75 w 107"/>
                <a:gd name="T15" fmla="*/ 96 h 102"/>
                <a:gd name="T16" fmla="*/ 39 w 107"/>
                <a:gd name="T17" fmla="*/ 102 h 102"/>
                <a:gd name="T18" fmla="*/ 35 w 107"/>
                <a:gd name="T19" fmla="*/ 89 h 102"/>
                <a:gd name="T20" fmla="*/ 26 w 107"/>
                <a:gd name="T21" fmla="*/ 31 h 102"/>
                <a:gd name="T22" fmla="*/ 14 w 107"/>
                <a:gd name="T23" fmla="*/ 14 h 102"/>
                <a:gd name="T24" fmla="*/ 0 w 107"/>
                <a:gd name="T25" fmla="*/ 1 h 102"/>
                <a:gd name="T26" fmla="*/ 17 w 107"/>
                <a:gd name="T2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7" h="102">
                  <a:moveTo>
                    <a:pt x="17" y="0"/>
                  </a:moveTo>
                  <a:lnTo>
                    <a:pt x="76" y="37"/>
                  </a:lnTo>
                  <a:lnTo>
                    <a:pt x="84" y="50"/>
                  </a:lnTo>
                  <a:lnTo>
                    <a:pt x="96" y="50"/>
                  </a:lnTo>
                  <a:lnTo>
                    <a:pt x="107" y="54"/>
                  </a:lnTo>
                  <a:lnTo>
                    <a:pt x="98" y="67"/>
                  </a:lnTo>
                  <a:lnTo>
                    <a:pt x="73" y="84"/>
                  </a:lnTo>
                  <a:lnTo>
                    <a:pt x="75" y="96"/>
                  </a:lnTo>
                  <a:lnTo>
                    <a:pt x="39" y="102"/>
                  </a:lnTo>
                  <a:lnTo>
                    <a:pt x="35" y="89"/>
                  </a:lnTo>
                  <a:lnTo>
                    <a:pt x="26" y="31"/>
                  </a:lnTo>
                  <a:lnTo>
                    <a:pt x="14" y="14"/>
                  </a:lnTo>
                  <a:lnTo>
                    <a:pt x="0" y="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5" name="Helsingborg"/>
            <p:cNvSpPr>
              <a:spLocks/>
            </p:cNvSpPr>
            <p:nvPr/>
          </p:nvSpPr>
          <p:spPr bwMode="auto">
            <a:xfrm>
              <a:off x="53592" y="241972"/>
              <a:ext cx="189624" cy="250064"/>
            </a:xfrm>
            <a:custGeom>
              <a:avLst/>
              <a:gdLst>
                <a:gd name="T0" fmla="*/ 68 w 138"/>
                <a:gd name="T1" fmla="*/ 0 h 183"/>
                <a:gd name="T2" fmla="*/ 76 w 138"/>
                <a:gd name="T3" fmla="*/ 2 h 183"/>
                <a:gd name="T4" fmla="*/ 89 w 138"/>
                <a:gd name="T5" fmla="*/ 23 h 183"/>
                <a:gd name="T6" fmla="*/ 76 w 138"/>
                <a:gd name="T7" fmla="*/ 38 h 183"/>
                <a:gd name="T8" fmla="*/ 92 w 138"/>
                <a:gd name="T9" fmla="*/ 53 h 183"/>
                <a:gd name="T10" fmla="*/ 105 w 138"/>
                <a:gd name="T11" fmla="*/ 70 h 183"/>
                <a:gd name="T12" fmla="*/ 121 w 138"/>
                <a:gd name="T13" fmla="*/ 121 h 183"/>
                <a:gd name="T14" fmla="*/ 108 w 138"/>
                <a:gd name="T15" fmla="*/ 127 h 183"/>
                <a:gd name="T16" fmla="*/ 125 w 138"/>
                <a:gd name="T17" fmla="*/ 152 h 183"/>
                <a:gd name="T18" fmla="*/ 138 w 138"/>
                <a:gd name="T19" fmla="*/ 152 h 183"/>
                <a:gd name="T20" fmla="*/ 137 w 138"/>
                <a:gd name="T21" fmla="*/ 165 h 183"/>
                <a:gd name="T22" fmla="*/ 125 w 138"/>
                <a:gd name="T23" fmla="*/ 171 h 183"/>
                <a:gd name="T24" fmla="*/ 123 w 138"/>
                <a:gd name="T25" fmla="*/ 183 h 183"/>
                <a:gd name="T26" fmla="*/ 116 w 138"/>
                <a:gd name="T27" fmla="*/ 173 h 183"/>
                <a:gd name="T28" fmla="*/ 103 w 138"/>
                <a:gd name="T29" fmla="*/ 165 h 183"/>
                <a:gd name="T30" fmla="*/ 84 w 138"/>
                <a:gd name="T31" fmla="*/ 170 h 183"/>
                <a:gd name="T32" fmla="*/ 78 w 138"/>
                <a:gd name="T33" fmla="*/ 159 h 183"/>
                <a:gd name="T34" fmla="*/ 63 w 138"/>
                <a:gd name="T35" fmla="*/ 161 h 183"/>
                <a:gd name="T36" fmla="*/ 58 w 138"/>
                <a:gd name="T37" fmla="*/ 131 h 183"/>
                <a:gd name="T38" fmla="*/ 45 w 138"/>
                <a:gd name="T39" fmla="*/ 103 h 183"/>
                <a:gd name="T40" fmla="*/ 25 w 138"/>
                <a:gd name="T41" fmla="*/ 81 h 183"/>
                <a:gd name="T42" fmla="*/ 0 w 138"/>
                <a:gd name="T43" fmla="*/ 48 h 183"/>
                <a:gd name="T44" fmla="*/ 36 w 138"/>
                <a:gd name="T45" fmla="*/ 42 h 183"/>
                <a:gd name="T46" fmla="*/ 34 w 138"/>
                <a:gd name="T47" fmla="*/ 30 h 183"/>
                <a:gd name="T48" fmla="*/ 59 w 138"/>
                <a:gd name="T49" fmla="*/ 13 h 183"/>
                <a:gd name="T50" fmla="*/ 68 w 138"/>
                <a:gd name="T51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8" h="183">
                  <a:moveTo>
                    <a:pt x="68" y="0"/>
                  </a:moveTo>
                  <a:lnTo>
                    <a:pt x="76" y="2"/>
                  </a:lnTo>
                  <a:lnTo>
                    <a:pt x="89" y="23"/>
                  </a:lnTo>
                  <a:lnTo>
                    <a:pt x="76" y="38"/>
                  </a:lnTo>
                  <a:lnTo>
                    <a:pt x="92" y="53"/>
                  </a:lnTo>
                  <a:lnTo>
                    <a:pt x="105" y="70"/>
                  </a:lnTo>
                  <a:lnTo>
                    <a:pt x="121" y="121"/>
                  </a:lnTo>
                  <a:lnTo>
                    <a:pt x="108" y="127"/>
                  </a:lnTo>
                  <a:lnTo>
                    <a:pt x="125" y="152"/>
                  </a:lnTo>
                  <a:lnTo>
                    <a:pt x="138" y="152"/>
                  </a:lnTo>
                  <a:lnTo>
                    <a:pt x="137" y="165"/>
                  </a:lnTo>
                  <a:lnTo>
                    <a:pt x="125" y="171"/>
                  </a:lnTo>
                  <a:lnTo>
                    <a:pt x="123" y="183"/>
                  </a:lnTo>
                  <a:lnTo>
                    <a:pt x="116" y="173"/>
                  </a:lnTo>
                  <a:lnTo>
                    <a:pt x="103" y="165"/>
                  </a:lnTo>
                  <a:lnTo>
                    <a:pt x="84" y="170"/>
                  </a:lnTo>
                  <a:lnTo>
                    <a:pt x="78" y="159"/>
                  </a:lnTo>
                  <a:lnTo>
                    <a:pt x="63" y="161"/>
                  </a:lnTo>
                  <a:lnTo>
                    <a:pt x="58" y="131"/>
                  </a:lnTo>
                  <a:lnTo>
                    <a:pt x="45" y="103"/>
                  </a:lnTo>
                  <a:lnTo>
                    <a:pt x="25" y="81"/>
                  </a:lnTo>
                  <a:lnTo>
                    <a:pt x="0" y="48"/>
                  </a:lnTo>
                  <a:lnTo>
                    <a:pt x="36" y="42"/>
                  </a:lnTo>
                  <a:lnTo>
                    <a:pt x="34" y="30"/>
                  </a:lnTo>
                  <a:lnTo>
                    <a:pt x="59" y="13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E13266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6" name="Bjuv"/>
            <p:cNvSpPr>
              <a:spLocks/>
            </p:cNvSpPr>
            <p:nvPr/>
          </p:nvSpPr>
          <p:spPr bwMode="auto">
            <a:xfrm>
              <a:off x="197872" y="323067"/>
              <a:ext cx="86568" cy="127061"/>
            </a:xfrm>
            <a:custGeom>
              <a:avLst/>
              <a:gdLst>
                <a:gd name="T0" fmla="*/ 25 w 63"/>
                <a:gd name="T1" fmla="*/ 0 h 93"/>
                <a:gd name="T2" fmla="*/ 33 w 63"/>
                <a:gd name="T3" fmla="*/ 7 h 93"/>
                <a:gd name="T4" fmla="*/ 45 w 63"/>
                <a:gd name="T5" fmla="*/ 7 h 93"/>
                <a:gd name="T6" fmla="*/ 63 w 63"/>
                <a:gd name="T7" fmla="*/ 31 h 93"/>
                <a:gd name="T8" fmla="*/ 46 w 63"/>
                <a:gd name="T9" fmla="*/ 52 h 93"/>
                <a:gd name="T10" fmla="*/ 49 w 63"/>
                <a:gd name="T11" fmla="*/ 80 h 93"/>
                <a:gd name="T12" fmla="*/ 33 w 63"/>
                <a:gd name="T13" fmla="*/ 93 h 93"/>
                <a:gd name="T14" fmla="*/ 20 w 63"/>
                <a:gd name="T15" fmla="*/ 93 h 93"/>
                <a:gd name="T16" fmla="*/ 3 w 63"/>
                <a:gd name="T17" fmla="*/ 68 h 93"/>
                <a:gd name="T18" fmla="*/ 16 w 63"/>
                <a:gd name="T19" fmla="*/ 62 h 93"/>
                <a:gd name="T20" fmla="*/ 0 w 63"/>
                <a:gd name="T21" fmla="*/ 11 h 93"/>
                <a:gd name="T22" fmla="*/ 25 w 63"/>
                <a:gd name="T2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93">
                  <a:moveTo>
                    <a:pt x="25" y="0"/>
                  </a:moveTo>
                  <a:lnTo>
                    <a:pt x="33" y="7"/>
                  </a:lnTo>
                  <a:lnTo>
                    <a:pt x="45" y="7"/>
                  </a:lnTo>
                  <a:lnTo>
                    <a:pt x="63" y="31"/>
                  </a:lnTo>
                  <a:lnTo>
                    <a:pt x="46" y="52"/>
                  </a:lnTo>
                  <a:lnTo>
                    <a:pt x="49" y="80"/>
                  </a:lnTo>
                  <a:lnTo>
                    <a:pt x="33" y="93"/>
                  </a:lnTo>
                  <a:lnTo>
                    <a:pt x="20" y="93"/>
                  </a:lnTo>
                  <a:lnTo>
                    <a:pt x="3" y="68"/>
                  </a:lnTo>
                  <a:lnTo>
                    <a:pt x="16" y="62"/>
                  </a:lnTo>
                  <a:lnTo>
                    <a:pt x="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7" name="Svalöv"/>
            <p:cNvSpPr>
              <a:spLocks/>
            </p:cNvSpPr>
            <p:nvPr/>
          </p:nvSpPr>
          <p:spPr bwMode="auto">
            <a:xfrm>
              <a:off x="222606" y="354162"/>
              <a:ext cx="195101" cy="216288"/>
            </a:xfrm>
            <a:custGeom>
              <a:avLst/>
              <a:gdLst>
                <a:gd name="T0" fmla="*/ 58 w 141"/>
                <a:gd name="T1" fmla="*/ 0 h 159"/>
                <a:gd name="T2" fmla="*/ 80 w 141"/>
                <a:gd name="T3" fmla="*/ 15 h 159"/>
                <a:gd name="T4" fmla="*/ 88 w 141"/>
                <a:gd name="T5" fmla="*/ 39 h 159"/>
                <a:gd name="T6" fmla="*/ 101 w 141"/>
                <a:gd name="T7" fmla="*/ 46 h 159"/>
                <a:gd name="T8" fmla="*/ 114 w 141"/>
                <a:gd name="T9" fmla="*/ 43 h 159"/>
                <a:gd name="T10" fmla="*/ 137 w 141"/>
                <a:gd name="T11" fmla="*/ 45 h 159"/>
                <a:gd name="T12" fmla="*/ 141 w 141"/>
                <a:gd name="T13" fmla="*/ 54 h 159"/>
                <a:gd name="T14" fmla="*/ 120 w 141"/>
                <a:gd name="T15" fmla="*/ 89 h 159"/>
                <a:gd name="T16" fmla="*/ 124 w 141"/>
                <a:gd name="T17" fmla="*/ 112 h 159"/>
                <a:gd name="T18" fmla="*/ 105 w 141"/>
                <a:gd name="T19" fmla="*/ 112 h 159"/>
                <a:gd name="T20" fmla="*/ 87 w 141"/>
                <a:gd name="T21" fmla="*/ 121 h 159"/>
                <a:gd name="T22" fmla="*/ 75 w 141"/>
                <a:gd name="T23" fmla="*/ 118 h 159"/>
                <a:gd name="T24" fmla="*/ 63 w 141"/>
                <a:gd name="T25" fmla="*/ 127 h 159"/>
                <a:gd name="T26" fmla="*/ 62 w 141"/>
                <a:gd name="T27" fmla="*/ 142 h 159"/>
                <a:gd name="T28" fmla="*/ 69 w 141"/>
                <a:gd name="T29" fmla="*/ 148 h 159"/>
                <a:gd name="T30" fmla="*/ 65 w 141"/>
                <a:gd name="T31" fmla="*/ 159 h 159"/>
                <a:gd name="T32" fmla="*/ 35 w 141"/>
                <a:gd name="T33" fmla="*/ 152 h 159"/>
                <a:gd name="T34" fmla="*/ 29 w 141"/>
                <a:gd name="T35" fmla="*/ 134 h 159"/>
                <a:gd name="T36" fmla="*/ 23 w 141"/>
                <a:gd name="T37" fmla="*/ 139 h 159"/>
                <a:gd name="T38" fmla="*/ 12 w 141"/>
                <a:gd name="T39" fmla="*/ 132 h 159"/>
                <a:gd name="T40" fmla="*/ 16 w 141"/>
                <a:gd name="T41" fmla="*/ 118 h 159"/>
                <a:gd name="T42" fmla="*/ 0 w 141"/>
                <a:gd name="T43" fmla="*/ 101 h 159"/>
                <a:gd name="T44" fmla="*/ 2 w 141"/>
                <a:gd name="T45" fmla="*/ 89 h 159"/>
                <a:gd name="T46" fmla="*/ 14 w 141"/>
                <a:gd name="T47" fmla="*/ 83 h 159"/>
                <a:gd name="T48" fmla="*/ 15 w 141"/>
                <a:gd name="T49" fmla="*/ 70 h 159"/>
                <a:gd name="T50" fmla="*/ 31 w 141"/>
                <a:gd name="T51" fmla="*/ 57 h 159"/>
                <a:gd name="T52" fmla="*/ 28 w 141"/>
                <a:gd name="T53" fmla="*/ 29 h 159"/>
                <a:gd name="T54" fmla="*/ 45 w 141"/>
                <a:gd name="T55" fmla="*/ 8 h 159"/>
                <a:gd name="T56" fmla="*/ 58 w 141"/>
                <a:gd name="T5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1" h="159">
                  <a:moveTo>
                    <a:pt x="58" y="0"/>
                  </a:moveTo>
                  <a:lnTo>
                    <a:pt x="80" y="15"/>
                  </a:lnTo>
                  <a:lnTo>
                    <a:pt x="88" y="39"/>
                  </a:lnTo>
                  <a:lnTo>
                    <a:pt x="101" y="46"/>
                  </a:lnTo>
                  <a:lnTo>
                    <a:pt x="114" y="43"/>
                  </a:lnTo>
                  <a:lnTo>
                    <a:pt x="137" y="45"/>
                  </a:lnTo>
                  <a:lnTo>
                    <a:pt x="141" y="54"/>
                  </a:lnTo>
                  <a:lnTo>
                    <a:pt x="120" y="89"/>
                  </a:lnTo>
                  <a:lnTo>
                    <a:pt x="124" y="112"/>
                  </a:lnTo>
                  <a:lnTo>
                    <a:pt x="105" y="112"/>
                  </a:lnTo>
                  <a:lnTo>
                    <a:pt x="87" y="121"/>
                  </a:lnTo>
                  <a:lnTo>
                    <a:pt x="75" y="118"/>
                  </a:lnTo>
                  <a:lnTo>
                    <a:pt x="63" y="127"/>
                  </a:lnTo>
                  <a:lnTo>
                    <a:pt x="62" y="142"/>
                  </a:lnTo>
                  <a:lnTo>
                    <a:pt x="69" y="148"/>
                  </a:lnTo>
                  <a:lnTo>
                    <a:pt x="65" y="159"/>
                  </a:lnTo>
                  <a:lnTo>
                    <a:pt x="35" y="152"/>
                  </a:lnTo>
                  <a:lnTo>
                    <a:pt x="29" y="134"/>
                  </a:lnTo>
                  <a:lnTo>
                    <a:pt x="23" y="139"/>
                  </a:lnTo>
                  <a:lnTo>
                    <a:pt x="12" y="132"/>
                  </a:lnTo>
                  <a:lnTo>
                    <a:pt x="16" y="118"/>
                  </a:lnTo>
                  <a:lnTo>
                    <a:pt x="0" y="101"/>
                  </a:lnTo>
                  <a:lnTo>
                    <a:pt x="2" y="89"/>
                  </a:lnTo>
                  <a:lnTo>
                    <a:pt x="14" y="83"/>
                  </a:lnTo>
                  <a:lnTo>
                    <a:pt x="15" y="70"/>
                  </a:lnTo>
                  <a:lnTo>
                    <a:pt x="31" y="57"/>
                  </a:lnTo>
                  <a:lnTo>
                    <a:pt x="28" y="29"/>
                  </a:lnTo>
                  <a:lnTo>
                    <a:pt x="45" y="8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8" name="Landskrona"/>
            <p:cNvSpPr>
              <a:spLocks/>
            </p:cNvSpPr>
            <p:nvPr/>
          </p:nvSpPr>
          <p:spPr bwMode="auto">
            <a:xfrm>
              <a:off x="140160" y="459592"/>
              <a:ext cx="130538" cy="117618"/>
            </a:xfrm>
            <a:custGeom>
              <a:avLst/>
              <a:gdLst>
                <a:gd name="T0" fmla="*/ 15 w 95"/>
                <a:gd name="T1" fmla="*/ 0 h 87"/>
                <a:gd name="T2" fmla="*/ 21 w 95"/>
                <a:gd name="T3" fmla="*/ 11 h 87"/>
                <a:gd name="T4" fmla="*/ 40 w 95"/>
                <a:gd name="T5" fmla="*/ 6 h 87"/>
                <a:gd name="T6" fmla="*/ 53 w 95"/>
                <a:gd name="T7" fmla="*/ 14 h 87"/>
                <a:gd name="T8" fmla="*/ 60 w 95"/>
                <a:gd name="T9" fmla="*/ 24 h 87"/>
                <a:gd name="T10" fmla="*/ 76 w 95"/>
                <a:gd name="T11" fmla="*/ 41 h 87"/>
                <a:gd name="T12" fmla="*/ 72 w 95"/>
                <a:gd name="T13" fmla="*/ 55 h 87"/>
                <a:gd name="T14" fmla="*/ 83 w 95"/>
                <a:gd name="T15" fmla="*/ 62 h 87"/>
                <a:gd name="T16" fmla="*/ 89 w 95"/>
                <a:gd name="T17" fmla="*/ 57 h 87"/>
                <a:gd name="T18" fmla="*/ 95 w 95"/>
                <a:gd name="T19" fmla="*/ 75 h 87"/>
                <a:gd name="T20" fmla="*/ 84 w 95"/>
                <a:gd name="T21" fmla="*/ 87 h 87"/>
                <a:gd name="T22" fmla="*/ 50 w 95"/>
                <a:gd name="T23" fmla="*/ 86 h 87"/>
                <a:gd name="T24" fmla="*/ 42 w 95"/>
                <a:gd name="T25" fmla="*/ 63 h 87"/>
                <a:gd name="T26" fmla="*/ 17 w 95"/>
                <a:gd name="T27" fmla="*/ 57 h 87"/>
                <a:gd name="T28" fmla="*/ 0 w 95"/>
                <a:gd name="T29" fmla="*/ 2 h 87"/>
                <a:gd name="T30" fmla="*/ 15 w 95"/>
                <a:gd name="T3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87">
                  <a:moveTo>
                    <a:pt x="15" y="0"/>
                  </a:moveTo>
                  <a:lnTo>
                    <a:pt x="21" y="11"/>
                  </a:lnTo>
                  <a:lnTo>
                    <a:pt x="40" y="6"/>
                  </a:lnTo>
                  <a:lnTo>
                    <a:pt x="53" y="14"/>
                  </a:lnTo>
                  <a:lnTo>
                    <a:pt x="60" y="24"/>
                  </a:lnTo>
                  <a:lnTo>
                    <a:pt x="76" y="41"/>
                  </a:lnTo>
                  <a:lnTo>
                    <a:pt x="72" y="55"/>
                  </a:lnTo>
                  <a:lnTo>
                    <a:pt x="83" y="62"/>
                  </a:lnTo>
                  <a:lnTo>
                    <a:pt x="89" y="57"/>
                  </a:lnTo>
                  <a:lnTo>
                    <a:pt x="95" y="75"/>
                  </a:lnTo>
                  <a:lnTo>
                    <a:pt x="84" y="87"/>
                  </a:lnTo>
                  <a:lnTo>
                    <a:pt x="50" y="86"/>
                  </a:lnTo>
                  <a:lnTo>
                    <a:pt x="42" y="63"/>
                  </a:lnTo>
                  <a:lnTo>
                    <a:pt x="17" y="57"/>
                  </a:lnTo>
                  <a:lnTo>
                    <a:pt x="0" y="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9" name="Båstad"/>
            <p:cNvSpPr>
              <a:spLocks/>
            </p:cNvSpPr>
            <p:nvPr/>
          </p:nvSpPr>
          <p:spPr bwMode="auto">
            <a:xfrm>
              <a:off x="90688" y="36500"/>
              <a:ext cx="159394" cy="120301"/>
            </a:xfrm>
            <a:custGeom>
              <a:avLst/>
              <a:gdLst>
                <a:gd name="T0" fmla="*/ 34 w 116"/>
                <a:gd name="T1" fmla="*/ 0 h 88"/>
                <a:gd name="T2" fmla="*/ 58 w 116"/>
                <a:gd name="T3" fmla="*/ 12 h 88"/>
                <a:gd name="T4" fmla="*/ 74 w 116"/>
                <a:gd name="T5" fmla="*/ 22 h 88"/>
                <a:gd name="T6" fmla="*/ 95 w 116"/>
                <a:gd name="T7" fmla="*/ 13 h 88"/>
                <a:gd name="T8" fmla="*/ 116 w 116"/>
                <a:gd name="T9" fmla="*/ 30 h 88"/>
                <a:gd name="T10" fmla="*/ 108 w 116"/>
                <a:gd name="T11" fmla="*/ 63 h 88"/>
                <a:gd name="T12" fmla="*/ 91 w 116"/>
                <a:gd name="T13" fmla="*/ 56 h 88"/>
                <a:gd name="T14" fmla="*/ 74 w 116"/>
                <a:gd name="T15" fmla="*/ 83 h 88"/>
                <a:gd name="T16" fmla="*/ 44 w 116"/>
                <a:gd name="T17" fmla="*/ 88 h 88"/>
                <a:gd name="T18" fmla="*/ 36 w 116"/>
                <a:gd name="T19" fmla="*/ 66 h 88"/>
                <a:gd name="T20" fmla="*/ 19 w 116"/>
                <a:gd name="T21" fmla="*/ 51 h 88"/>
                <a:gd name="T22" fmla="*/ 0 w 116"/>
                <a:gd name="T23" fmla="*/ 45 h 88"/>
                <a:gd name="T24" fmla="*/ 0 w 116"/>
                <a:gd name="T25" fmla="*/ 21 h 88"/>
                <a:gd name="T26" fmla="*/ 17 w 116"/>
                <a:gd name="T27" fmla="*/ 8 h 88"/>
                <a:gd name="T28" fmla="*/ 34 w 116"/>
                <a:gd name="T2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88">
                  <a:moveTo>
                    <a:pt x="34" y="0"/>
                  </a:moveTo>
                  <a:lnTo>
                    <a:pt x="58" y="12"/>
                  </a:lnTo>
                  <a:lnTo>
                    <a:pt x="74" y="22"/>
                  </a:lnTo>
                  <a:lnTo>
                    <a:pt x="95" y="13"/>
                  </a:lnTo>
                  <a:lnTo>
                    <a:pt x="116" y="30"/>
                  </a:lnTo>
                  <a:lnTo>
                    <a:pt x="108" y="63"/>
                  </a:lnTo>
                  <a:lnTo>
                    <a:pt x="91" y="56"/>
                  </a:lnTo>
                  <a:lnTo>
                    <a:pt x="74" y="83"/>
                  </a:lnTo>
                  <a:lnTo>
                    <a:pt x="44" y="88"/>
                  </a:lnTo>
                  <a:lnTo>
                    <a:pt x="36" y="66"/>
                  </a:lnTo>
                  <a:lnTo>
                    <a:pt x="19" y="51"/>
                  </a:lnTo>
                  <a:lnTo>
                    <a:pt x="0" y="45"/>
                  </a:lnTo>
                  <a:lnTo>
                    <a:pt x="0" y="21"/>
                  </a:lnTo>
                  <a:lnTo>
                    <a:pt x="17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0" name="Ängelholm"/>
            <p:cNvSpPr>
              <a:spLocks/>
            </p:cNvSpPr>
            <p:nvPr/>
          </p:nvSpPr>
          <p:spPr bwMode="auto">
            <a:xfrm>
              <a:off x="151149" y="113539"/>
              <a:ext cx="210235" cy="201416"/>
            </a:xfrm>
            <a:custGeom>
              <a:avLst/>
              <a:gdLst>
                <a:gd name="T0" fmla="*/ 47 w 153"/>
                <a:gd name="T1" fmla="*/ 0 h 148"/>
                <a:gd name="T2" fmla="*/ 64 w 153"/>
                <a:gd name="T3" fmla="*/ 7 h 148"/>
                <a:gd name="T4" fmla="*/ 134 w 153"/>
                <a:gd name="T5" fmla="*/ 19 h 148"/>
                <a:gd name="T6" fmla="*/ 153 w 153"/>
                <a:gd name="T7" fmla="*/ 32 h 148"/>
                <a:gd name="T8" fmla="*/ 121 w 153"/>
                <a:gd name="T9" fmla="*/ 72 h 148"/>
                <a:gd name="T10" fmla="*/ 121 w 153"/>
                <a:gd name="T11" fmla="*/ 95 h 148"/>
                <a:gd name="T12" fmla="*/ 106 w 153"/>
                <a:gd name="T13" fmla="*/ 103 h 148"/>
                <a:gd name="T14" fmla="*/ 77 w 153"/>
                <a:gd name="T15" fmla="*/ 100 h 148"/>
                <a:gd name="T16" fmla="*/ 81 w 153"/>
                <a:gd name="T17" fmla="*/ 117 h 148"/>
                <a:gd name="T18" fmla="*/ 60 w 153"/>
                <a:gd name="T19" fmla="*/ 129 h 148"/>
                <a:gd name="T20" fmla="*/ 60 w 153"/>
                <a:gd name="T21" fmla="*/ 137 h 148"/>
                <a:gd name="T22" fmla="*/ 43 w 153"/>
                <a:gd name="T23" fmla="*/ 141 h 148"/>
                <a:gd name="T24" fmla="*/ 21 w 153"/>
                <a:gd name="T25" fmla="*/ 148 h 148"/>
                <a:gd name="T26" fmla="*/ 5 w 153"/>
                <a:gd name="T27" fmla="*/ 133 h 148"/>
                <a:gd name="T28" fmla="*/ 18 w 153"/>
                <a:gd name="T29" fmla="*/ 118 h 148"/>
                <a:gd name="T30" fmla="*/ 5 w 153"/>
                <a:gd name="T31" fmla="*/ 97 h 148"/>
                <a:gd name="T32" fmla="*/ 20 w 153"/>
                <a:gd name="T33" fmla="*/ 88 h 148"/>
                <a:gd name="T34" fmla="*/ 28 w 153"/>
                <a:gd name="T35" fmla="*/ 71 h 148"/>
                <a:gd name="T36" fmla="*/ 26 w 153"/>
                <a:gd name="T37" fmla="*/ 70 h 148"/>
                <a:gd name="T38" fmla="*/ 17 w 153"/>
                <a:gd name="T39" fmla="*/ 50 h 148"/>
                <a:gd name="T40" fmla="*/ 0 w 153"/>
                <a:gd name="T41" fmla="*/ 32 h 148"/>
                <a:gd name="T42" fmla="*/ 30 w 153"/>
                <a:gd name="T43" fmla="*/ 27 h 148"/>
                <a:gd name="T44" fmla="*/ 47 w 153"/>
                <a:gd name="T45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48">
                  <a:moveTo>
                    <a:pt x="47" y="0"/>
                  </a:moveTo>
                  <a:lnTo>
                    <a:pt x="64" y="7"/>
                  </a:lnTo>
                  <a:lnTo>
                    <a:pt x="134" y="19"/>
                  </a:lnTo>
                  <a:lnTo>
                    <a:pt x="153" y="32"/>
                  </a:lnTo>
                  <a:lnTo>
                    <a:pt x="121" y="72"/>
                  </a:lnTo>
                  <a:lnTo>
                    <a:pt x="121" y="95"/>
                  </a:lnTo>
                  <a:lnTo>
                    <a:pt x="106" y="103"/>
                  </a:lnTo>
                  <a:lnTo>
                    <a:pt x="77" y="100"/>
                  </a:lnTo>
                  <a:lnTo>
                    <a:pt x="81" y="117"/>
                  </a:lnTo>
                  <a:lnTo>
                    <a:pt x="60" y="129"/>
                  </a:lnTo>
                  <a:lnTo>
                    <a:pt x="60" y="137"/>
                  </a:lnTo>
                  <a:lnTo>
                    <a:pt x="43" y="141"/>
                  </a:lnTo>
                  <a:lnTo>
                    <a:pt x="21" y="148"/>
                  </a:lnTo>
                  <a:lnTo>
                    <a:pt x="5" y="133"/>
                  </a:lnTo>
                  <a:lnTo>
                    <a:pt x="18" y="118"/>
                  </a:lnTo>
                  <a:lnTo>
                    <a:pt x="5" y="97"/>
                  </a:lnTo>
                  <a:lnTo>
                    <a:pt x="20" y="88"/>
                  </a:lnTo>
                  <a:lnTo>
                    <a:pt x="28" y="71"/>
                  </a:lnTo>
                  <a:lnTo>
                    <a:pt x="26" y="70"/>
                  </a:lnTo>
                  <a:lnTo>
                    <a:pt x="17" y="50"/>
                  </a:lnTo>
                  <a:lnTo>
                    <a:pt x="0" y="32"/>
                  </a:lnTo>
                  <a:lnTo>
                    <a:pt x="30" y="27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1" name="Åstorp"/>
            <p:cNvSpPr>
              <a:spLocks/>
            </p:cNvSpPr>
            <p:nvPr/>
          </p:nvSpPr>
          <p:spPr bwMode="auto">
            <a:xfrm>
              <a:off x="180005" y="273045"/>
              <a:ext cx="122294" cy="91933"/>
            </a:xfrm>
            <a:custGeom>
              <a:avLst/>
              <a:gdLst>
                <a:gd name="T0" fmla="*/ 60 w 89"/>
                <a:gd name="T1" fmla="*/ 0 h 68"/>
                <a:gd name="T2" fmla="*/ 85 w 89"/>
                <a:gd name="T3" fmla="*/ 21 h 68"/>
                <a:gd name="T4" fmla="*/ 89 w 89"/>
                <a:gd name="T5" fmla="*/ 60 h 68"/>
                <a:gd name="T6" fmla="*/ 76 w 89"/>
                <a:gd name="T7" fmla="*/ 68 h 68"/>
                <a:gd name="T8" fmla="*/ 58 w 89"/>
                <a:gd name="T9" fmla="*/ 44 h 68"/>
                <a:gd name="T10" fmla="*/ 46 w 89"/>
                <a:gd name="T11" fmla="*/ 44 h 68"/>
                <a:gd name="T12" fmla="*/ 38 w 89"/>
                <a:gd name="T13" fmla="*/ 37 h 68"/>
                <a:gd name="T14" fmla="*/ 13 w 89"/>
                <a:gd name="T15" fmla="*/ 48 h 68"/>
                <a:gd name="T16" fmla="*/ 0 w 89"/>
                <a:gd name="T17" fmla="*/ 31 h 68"/>
                <a:gd name="T18" fmla="*/ 22 w 89"/>
                <a:gd name="T19" fmla="*/ 24 h 68"/>
                <a:gd name="T20" fmla="*/ 39 w 89"/>
                <a:gd name="T21" fmla="*/ 20 h 68"/>
                <a:gd name="T22" fmla="*/ 39 w 89"/>
                <a:gd name="T23" fmla="*/ 12 h 68"/>
                <a:gd name="T24" fmla="*/ 60 w 89"/>
                <a:gd name="T2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68">
                  <a:moveTo>
                    <a:pt x="60" y="0"/>
                  </a:moveTo>
                  <a:lnTo>
                    <a:pt x="85" y="21"/>
                  </a:lnTo>
                  <a:lnTo>
                    <a:pt x="89" y="60"/>
                  </a:lnTo>
                  <a:lnTo>
                    <a:pt x="76" y="68"/>
                  </a:lnTo>
                  <a:lnTo>
                    <a:pt x="58" y="44"/>
                  </a:lnTo>
                  <a:lnTo>
                    <a:pt x="46" y="44"/>
                  </a:lnTo>
                  <a:lnTo>
                    <a:pt x="38" y="37"/>
                  </a:lnTo>
                  <a:lnTo>
                    <a:pt x="13" y="48"/>
                  </a:lnTo>
                  <a:lnTo>
                    <a:pt x="0" y="31"/>
                  </a:lnTo>
                  <a:lnTo>
                    <a:pt x="22" y="24"/>
                  </a:lnTo>
                  <a:lnTo>
                    <a:pt x="39" y="20"/>
                  </a:lnTo>
                  <a:lnTo>
                    <a:pt x="39" y="12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2" name="Klippan"/>
            <p:cNvSpPr>
              <a:spLocks/>
            </p:cNvSpPr>
            <p:nvPr/>
          </p:nvSpPr>
          <p:spPr bwMode="auto">
            <a:xfrm>
              <a:off x="256954" y="241972"/>
              <a:ext cx="244568" cy="190579"/>
            </a:xfrm>
            <a:custGeom>
              <a:avLst/>
              <a:gdLst>
                <a:gd name="T0" fmla="*/ 44 w 177"/>
                <a:gd name="T1" fmla="*/ 0 h 139"/>
                <a:gd name="T2" fmla="*/ 70 w 177"/>
                <a:gd name="T3" fmla="*/ 21 h 139"/>
                <a:gd name="T4" fmla="*/ 80 w 177"/>
                <a:gd name="T5" fmla="*/ 5 h 139"/>
                <a:gd name="T6" fmla="*/ 95 w 177"/>
                <a:gd name="T7" fmla="*/ 9 h 139"/>
                <a:gd name="T8" fmla="*/ 95 w 177"/>
                <a:gd name="T9" fmla="*/ 29 h 139"/>
                <a:gd name="T10" fmla="*/ 109 w 177"/>
                <a:gd name="T11" fmla="*/ 40 h 139"/>
                <a:gd name="T12" fmla="*/ 104 w 177"/>
                <a:gd name="T13" fmla="*/ 47 h 139"/>
                <a:gd name="T14" fmla="*/ 113 w 177"/>
                <a:gd name="T15" fmla="*/ 65 h 139"/>
                <a:gd name="T16" fmla="*/ 135 w 177"/>
                <a:gd name="T17" fmla="*/ 65 h 139"/>
                <a:gd name="T18" fmla="*/ 152 w 177"/>
                <a:gd name="T19" fmla="*/ 77 h 139"/>
                <a:gd name="T20" fmla="*/ 160 w 177"/>
                <a:gd name="T21" fmla="*/ 94 h 139"/>
                <a:gd name="T22" fmla="*/ 173 w 177"/>
                <a:gd name="T23" fmla="*/ 89 h 139"/>
                <a:gd name="T24" fmla="*/ 177 w 177"/>
                <a:gd name="T25" fmla="*/ 94 h 139"/>
                <a:gd name="T26" fmla="*/ 171 w 177"/>
                <a:gd name="T27" fmla="*/ 111 h 139"/>
                <a:gd name="T28" fmla="*/ 156 w 177"/>
                <a:gd name="T29" fmla="*/ 118 h 139"/>
                <a:gd name="T30" fmla="*/ 154 w 177"/>
                <a:gd name="T31" fmla="*/ 139 h 139"/>
                <a:gd name="T32" fmla="*/ 126 w 177"/>
                <a:gd name="T33" fmla="*/ 137 h 139"/>
                <a:gd name="T34" fmla="*/ 116 w 177"/>
                <a:gd name="T35" fmla="*/ 136 h 139"/>
                <a:gd name="T36" fmla="*/ 112 w 177"/>
                <a:gd name="T37" fmla="*/ 127 h 139"/>
                <a:gd name="T38" fmla="*/ 89 w 177"/>
                <a:gd name="T39" fmla="*/ 125 h 139"/>
                <a:gd name="T40" fmla="*/ 76 w 177"/>
                <a:gd name="T41" fmla="*/ 128 h 139"/>
                <a:gd name="T42" fmla="*/ 63 w 177"/>
                <a:gd name="T43" fmla="*/ 121 h 139"/>
                <a:gd name="T44" fmla="*/ 55 w 177"/>
                <a:gd name="T45" fmla="*/ 97 h 139"/>
                <a:gd name="T46" fmla="*/ 33 w 177"/>
                <a:gd name="T47" fmla="*/ 82 h 139"/>
                <a:gd name="T48" fmla="*/ 29 w 177"/>
                <a:gd name="T49" fmla="*/ 43 h 139"/>
                <a:gd name="T50" fmla="*/ 4 w 177"/>
                <a:gd name="T51" fmla="*/ 22 h 139"/>
                <a:gd name="T52" fmla="*/ 0 w 177"/>
                <a:gd name="T53" fmla="*/ 5 h 139"/>
                <a:gd name="T54" fmla="*/ 29 w 177"/>
                <a:gd name="T55" fmla="*/ 8 h 139"/>
                <a:gd name="T56" fmla="*/ 44 w 177"/>
                <a:gd name="T5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7" h="139">
                  <a:moveTo>
                    <a:pt x="44" y="0"/>
                  </a:moveTo>
                  <a:lnTo>
                    <a:pt x="70" y="21"/>
                  </a:lnTo>
                  <a:lnTo>
                    <a:pt x="80" y="5"/>
                  </a:lnTo>
                  <a:lnTo>
                    <a:pt x="95" y="9"/>
                  </a:lnTo>
                  <a:lnTo>
                    <a:pt x="95" y="29"/>
                  </a:lnTo>
                  <a:lnTo>
                    <a:pt x="109" y="40"/>
                  </a:lnTo>
                  <a:lnTo>
                    <a:pt x="104" y="47"/>
                  </a:lnTo>
                  <a:lnTo>
                    <a:pt x="113" y="65"/>
                  </a:lnTo>
                  <a:lnTo>
                    <a:pt x="135" y="65"/>
                  </a:lnTo>
                  <a:lnTo>
                    <a:pt x="152" y="77"/>
                  </a:lnTo>
                  <a:lnTo>
                    <a:pt x="160" y="94"/>
                  </a:lnTo>
                  <a:lnTo>
                    <a:pt x="173" y="89"/>
                  </a:lnTo>
                  <a:lnTo>
                    <a:pt x="177" y="94"/>
                  </a:lnTo>
                  <a:lnTo>
                    <a:pt x="171" y="111"/>
                  </a:lnTo>
                  <a:lnTo>
                    <a:pt x="156" y="118"/>
                  </a:lnTo>
                  <a:lnTo>
                    <a:pt x="154" y="139"/>
                  </a:lnTo>
                  <a:lnTo>
                    <a:pt x="126" y="137"/>
                  </a:lnTo>
                  <a:lnTo>
                    <a:pt x="116" y="136"/>
                  </a:lnTo>
                  <a:lnTo>
                    <a:pt x="112" y="127"/>
                  </a:lnTo>
                  <a:lnTo>
                    <a:pt x="89" y="125"/>
                  </a:lnTo>
                  <a:lnTo>
                    <a:pt x="76" y="128"/>
                  </a:lnTo>
                  <a:lnTo>
                    <a:pt x="63" y="121"/>
                  </a:lnTo>
                  <a:lnTo>
                    <a:pt x="55" y="97"/>
                  </a:lnTo>
                  <a:lnTo>
                    <a:pt x="33" y="82"/>
                  </a:lnTo>
                  <a:lnTo>
                    <a:pt x="29" y="43"/>
                  </a:lnTo>
                  <a:lnTo>
                    <a:pt x="4" y="22"/>
                  </a:lnTo>
                  <a:lnTo>
                    <a:pt x="0" y="5"/>
                  </a:lnTo>
                  <a:lnTo>
                    <a:pt x="29" y="8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3" name="Örkelljunga"/>
            <p:cNvSpPr>
              <a:spLocks/>
            </p:cNvSpPr>
            <p:nvPr/>
          </p:nvSpPr>
          <p:spPr bwMode="auto">
            <a:xfrm>
              <a:off x="317414" y="77057"/>
              <a:ext cx="225330" cy="194635"/>
            </a:xfrm>
            <a:custGeom>
              <a:avLst/>
              <a:gdLst>
                <a:gd name="T0" fmla="*/ 123 w 163"/>
                <a:gd name="T1" fmla="*/ 0 h 142"/>
                <a:gd name="T2" fmla="*/ 136 w 163"/>
                <a:gd name="T3" fmla="*/ 13 h 142"/>
                <a:gd name="T4" fmla="*/ 163 w 163"/>
                <a:gd name="T5" fmla="*/ 13 h 142"/>
                <a:gd name="T6" fmla="*/ 162 w 163"/>
                <a:gd name="T7" fmla="*/ 26 h 142"/>
                <a:gd name="T8" fmla="*/ 136 w 163"/>
                <a:gd name="T9" fmla="*/ 42 h 142"/>
                <a:gd name="T10" fmla="*/ 136 w 163"/>
                <a:gd name="T11" fmla="*/ 74 h 142"/>
                <a:gd name="T12" fmla="*/ 131 w 163"/>
                <a:gd name="T13" fmla="*/ 89 h 142"/>
                <a:gd name="T14" fmla="*/ 119 w 163"/>
                <a:gd name="T15" fmla="*/ 80 h 142"/>
                <a:gd name="T16" fmla="*/ 106 w 163"/>
                <a:gd name="T17" fmla="*/ 101 h 142"/>
                <a:gd name="T18" fmla="*/ 79 w 163"/>
                <a:gd name="T19" fmla="*/ 95 h 142"/>
                <a:gd name="T20" fmla="*/ 51 w 163"/>
                <a:gd name="T21" fmla="*/ 130 h 142"/>
                <a:gd name="T22" fmla="*/ 36 w 163"/>
                <a:gd name="T23" fmla="*/ 126 h 142"/>
                <a:gd name="T24" fmla="*/ 26 w 163"/>
                <a:gd name="T25" fmla="*/ 142 h 142"/>
                <a:gd name="T26" fmla="*/ 0 w 163"/>
                <a:gd name="T27" fmla="*/ 121 h 142"/>
                <a:gd name="T28" fmla="*/ 0 w 163"/>
                <a:gd name="T29" fmla="*/ 98 h 142"/>
                <a:gd name="T30" fmla="*/ 32 w 163"/>
                <a:gd name="T31" fmla="*/ 58 h 142"/>
                <a:gd name="T32" fmla="*/ 68 w 163"/>
                <a:gd name="T33" fmla="*/ 24 h 142"/>
                <a:gd name="T34" fmla="*/ 95 w 163"/>
                <a:gd name="T35" fmla="*/ 11 h 142"/>
                <a:gd name="T36" fmla="*/ 108 w 163"/>
                <a:gd name="T37" fmla="*/ 11 h 142"/>
                <a:gd name="T38" fmla="*/ 123 w 163"/>
                <a:gd name="T3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3" h="142">
                  <a:moveTo>
                    <a:pt x="123" y="0"/>
                  </a:moveTo>
                  <a:lnTo>
                    <a:pt x="136" y="13"/>
                  </a:lnTo>
                  <a:lnTo>
                    <a:pt x="163" y="13"/>
                  </a:lnTo>
                  <a:lnTo>
                    <a:pt x="162" y="26"/>
                  </a:lnTo>
                  <a:lnTo>
                    <a:pt x="136" y="42"/>
                  </a:lnTo>
                  <a:lnTo>
                    <a:pt x="136" y="74"/>
                  </a:lnTo>
                  <a:lnTo>
                    <a:pt x="131" y="89"/>
                  </a:lnTo>
                  <a:lnTo>
                    <a:pt x="119" y="80"/>
                  </a:lnTo>
                  <a:lnTo>
                    <a:pt x="106" y="101"/>
                  </a:lnTo>
                  <a:lnTo>
                    <a:pt x="79" y="95"/>
                  </a:lnTo>
                  <a:lnTo>
                    <a:pt x="51" y="130"/>
                  </a:lnTo>
                  <a:lnTo>
                    <a:pt x="36" y="126"/>
                  </a:lnTo>
                  <a:lnTo>
                    <a:pt x="26" y="142"/>
                  </a:lnTo>
                  <a:lnTo>
                    <a:pt x="0" y="121"/>
                  </a:lnTo>
                  <a:lnTo>
                    <a:pt x="0" y="98"/>
                  </a:lnTo>
                  <a:lnTo>
                    <a:pt x="32" y="58"/>
                  </a:lnTo>
                  <a:lnTo>
                    <a:pt x="68" y="24"/>
                  </a:lnTo>
                  <a:lnTo>
                    <a:pt x="95" y="11"/>
                  </a:lnTo>
                  <a:lnTo>
                    <a:pt x="108" y="11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4" name="Perstorp"/>
            <p:cNvSpPr>
              <a:spLocks/>
            </p:cNvSpPr>
            <p:nvPr/>
          </p:nvSpPr>
          <p:spPr bwMode="auto">
            <a:xfrm>
              <a:off x="388846" y="206822"/>
              <a:ext cx="94812" cy="140581"/>
            </a:xfrm>
            <a:custGeom>
              <a:avLst/>
              <a:gdLst>
                <a:gd name="T0" fmla="*/ 28 w 69"/>
                <a:gd name="T1" fmla="*/ 0 h 103"/>
                <a:gd name="T2" fmla="*/ 55 w 69"/>
                <a:gd name="T3" fmla="*/ 6 h 103"/>
                <a:gd name="T4" fmla="*/ 66 w 69"/>
                <a:gd name="T5" fmla="*/ 43 h 103"/>
                <a:gd name="T6" fmla="*/ 60 w 69"/>
                <a:gd name="T7" fmla="*/ 56 h 103"/>
                <a:gd name="T8" fmla="*/ 69 w 69"/>
                <a:gd name="T9" fmla="*/ 69 h 103"/>
                <a:gd name="T10" fmla="*/ 69 w 69"/>
                <a:gd name="T11" fmla="*/ 81 h 103"/>
                <a:gd name="T12" fmla="*/ 57 w 69"/>
                <a:gd name="T13" fmla="*/ 103 h 103"/>
                <a:gd name="T14" fmla="*/ 40 w 69"/>
                <a:gd name="T15" fmla="*/ 91 h 103"/>
                <a:gd name="T16" fmla="*/ 18 w 69"/>
                <a:gd name="T17" fmla="*/ 91 h 103"/>
                <a:gd name="T18" fmla="*/ 9 w 69"/>
                <a:gd name="T19" fmla="*/ 73 h 103"/>
                <a:gd name="T20" fmla="*/ 14 w 69"/>
                <a:gd name="T21" fmla="*/ 66 h 103"/>
                <a:gd name="T22" fmla="*/ 0 w 69"/>
                <a:gd name="T23" fmla="*/ 55 h 103"/>
                <a:gd name="T24" fmla="*/ 0 w 69"/>
                <a:gd name="T25" fmla="*/ 35 h 103"/>
                <a:gd name="T26" fmla="*/ 28 w 69"/>
                <a:gd name="T2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9" h="103">
                  <a:moveTo>
                    <a:pt x="28" y="0"/>
                  </a:moveTo>
                  <a:lnTo>
                    <a:pt x="55" y="6"/>
                  </a:lnTo>
                  <a:lnTo>
                    <a:pt x="66" y="43"/>
                  </a:lnTo>
                  <a:lnTo>
                    <a:pt x="60" y="56"/>
                  </a:lnTo>
                  <a:lnTo>
                    <a:pt x="69" y="69"/>
                  </a:lnTo>
                  <a:lnTo>
                    <a:pt x="69" y="81"/>
                  </a:lnTo>
                  <a:lnTo>
                    <a:pt x="57" y="103"/>
                  </a:lnTo>
                  <a:lnTo>
                    <a:pt x="40" y="91"/>
                  </a:lnTo>
                  <a:lnTo>
                    <a:pt x="18" y="91"/>
                  </a:lnTo>
                  <a:lnTo>
                    <a:pt x="9" y="73"/>
                  </a:lnTo>
                  <a:lnTo>
                    <a:pt x="14" y="66"/>
                  </a:lnTo>
                  <a:lnTo>
                    <a:pt x="0" y="55"/>
                  </a:lnTo>
                  <a:lnTo>
                    <a:pt x="0" y="3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5" name="Hässleholm"/>
            <p:cNvSpPr>
              <a:spLocks/>
            </p:cNvSpPr>
            <p:nvPr/>
          </p:nvSpPr>
          <p:spPr bwMode="auto">
            <a:xfrm>
              <a:off x="464420" y="82465"/>
              <a:ext cx="280314" cy="404164"/>
            </a:xfrm>
            <a:custGeom>
              <a:avLst/>
              <a:gdLst>
                <a:gd name="T0" fmla="*/ 104 w 204"/>
                <a:gd name="T1" fmla="*/ 0 h 296"/>
                <a:gd name="T2" fmla="*/ 118 w 204"/>
                <a:gd name="T3" fmla="*/ 25 h 296"/>
                <a:gd name="T4" fmla="*/ 169 w 204"/>
                <a:gd name="T5" fmla="*/ 15 h 296"/>
                <a:gd name="T6" fmla="*/ 171 w 204"/>
                <a:gd name="T7" fmla="*/ 26 h 296"/>
                <a:gd name="T8" fmla="*/ 165 w 204"/>
                <a:gd name="T9" fmla="*/ 41 h 296"/>
                <a:gd name="T10" fmla="*/ 180 w 204"/>
                <a:gd name="T11" fmla="*/ 49 h 296"/>
                <a:gd name="T12" fmla="*/ 179 w 204"/>
                <a:gd name="T13" fmla="*/ 67 h 296"/>
                <a:gd name="T14" fmla="*/ 200 w 204"/>
                <a:gd name="T15" fmla="*/ 68 h 296"/>
                <a:gd name="T16" fmla="*/ 200 w 204"/>
                <a:gd name="T17" fmla="*/ 104 h 296"/>
                <a:gd name="T18" fmla="*/ 195 w 204"/>
                <a:gd name="T19" fmla="*/ 132 h 296"/>
                <a:gd name="T20" fmla="*/ 200 w 204"/>
                <a:gd name="T21" fmla="*/ 152 h 296"/>
                <a:gd name="T22" fmla="*/ 204 w 204"/>
                <a:gd name="T23" fmla="*/ 173 h 296"/>
                <a:gd name="T24" fmla="*/ 194 w 204"/>
                <a:gd name="T25" fmla="*/ 194 h 296"/>
                <a:gd name="T26" fmla="*/ 199 w 204"/>
                <a:gd name="T27" fmla="*/ 208 h 296"/>
                <a:gd name="T28" fmla="*/ 169 w 204"/>
                <a:gd name="T29" fmla="*/ 252 h 296"/>
                <a:gd name="T30" fmla="*/ 145 w 204"/>
                <a:gd name="T31" fmla="*/ 258 h 296"/>
                <a:gd name="T32" fmla="*/ 136 w 204"/>
                <a:gd name="T33" fmla="*/ 246 h 296"/>
                <a:gd name="T34" fmla="*/ 116 w 204"/>
                <a:gd name="T35" fmla="*/ 274 h 296"/>
                <a:gd name="T36" fmla="*/ 124 w 204"/>
                <a:gd name="T37" fmla="*/ 290 h 296"/>
                <a:gd name="T38" fmla="*/ 108 w 204"/>
                <a:gd name="T39" fmla="*/ 296 h 296"/>
                <a:gd name="T40" fmla="*/ 91 w 204"/>
                <a:gd name="T41" fmla="*/ 290 h 296"/>
                <a:gd name="T42" fmla="*/ 65 w 204"/>
                <a:gd name="T43" fmla="*/ 288 h 296"/>
                <a:gd name="T44" fmla="*/ 76 w 204"/>
                <a:gd name="T45" fmla="*/ 274 h 296"/>
                <a:gd name="T46" fmla="*/ 81 w 204"/>
                <a:gd name="T47" fmla="*/ 236 h 296"/>
                <a:gd name="T48" fmla="*/ 51 w 204"/>
                <a:gd name="T49" fmla="*/ 227 h 296"/>
                <a:gd name="T50" fmla="*/ 47 w 204"/>
                <a:gd name="T51" fmla="*/ 207 h 296"/>
                <a:gd name="T52" fmla="*/ 27 w 204"/>
                <a:gd name="T53" fmla="*/ 211 h 296"/>
                <a:gd name="T54" fmla="*/ 23 w 204"/>
                <a:gd name="T55" fmla="*/ 206 h 296"/>
                <a:gd name="T56" fmla="*/ 10 w 204"/>
                <a:gd name="T57" fmla="*/ 211 h 296"/>
                <a:gd name="T58" fmla="*/ 2 w 204"/>
                <a:gd name="T59" fmla="*/ 194 h 296"/>
                <a:gd name="T60" fmla="*/ 14 w 204"/>
                <a:gd name="T61" fmla="*/ 172 h 296"/>
                <a:gd name="T62" fmla="*/ 14 w 204"/>
                <a:gd name="T63" fmla="*/ 160 h 296"/>
                <a:gd name="T64" fmla="*/ 5 w 204"/>
                <a:gd name="T65" fmla="*/ 147 h 296"/>
                <a:gd name="T66" fmla="*/ 11 w 204"/>
                <a:gd name="T67" fmla="*/ 134 h 296"/>
                <a:gd name="T68" fmla="*/ 0 w 204"/>
                <a:gd name="T69" fmla="*/ 97 h 296"/>
                <a:gd name="T70" fmla="*/ 13 w 204"/>
                <a:gd name="T71" fmla="*/ 76 h 296"/>
                <a:gd name="T72" fmla="*/ 25 w 204"/>
                <a:gd name="T73" fmla="*/ 85 h 296"/>
                <a:gd name="T74" fmla="*/ 30 w 204"/>
                <a:gd name="T75" fmla="*/ 70 h 296"/>
                <a:gd name="T76" fmla="*/ 30 w 204"/>
                <a:gd name="T77" fmla="*/ 38 h 296"/>
                <a:gd name="T78" fmla="*/ 56 w 204"/>
                <a:gd name="T79" fmla="*/ 22 h 296"/>
                <a:gd name="T80" fmla="*/ 57 w 204"/>
                <a:gd name="T81" fmla="*/ 9 h 296"/>
                <a:gd name="T82" fmla="*/ 104 w 204"/>
                <a:gd name="T83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296">
                  <a:moveTo>
                    <a:pt x="104" y="0"/>
                  </a:moveTo>
                  <a:lnTo>
                    <a:pt x="118" y="25"/>
                  </a:lnTo>
                  <a:lnTo>
                    <a:pt x="169" y="15"/>
                  </a:lnTo>
                  <a:lnTo>
                    <a:pt x="171" y="26"/>
                  </a:lnTo>
                  <a:lnTo>
                    <a:pt x="165" y="41"/>
                  </a:lnTo>
                  <a:lnTo>
                    <a:pt x="180" y="49"/>
                  </a:lnTo>
                  <a:lnTo>
                    <a:pt x="179" y="67"/>
                  </a:lnTo>
                  <a:lnTo>
                    <a:pt x="200" y="68"/>
                  </a:lnTo>
                  <a:lnTo>
                    <a:pt x="200" y="104"/>
                  </a:lnTo>
                  <a:lnTo>
                    <a:pt x="195" y="132"/>
                  </a:lnTo>
                  <a:lnTo>
                    <a:pt x="200" y="152"/>
                  </a:lnTo>
                  <a:lnTo>
                    <a:pt x="204" y="173"/>
                  </a:lnTo>
                  <a:lnTo>
                    <a:pt x="194" y="194"/>
                  </a:lnTo>
                  <a:lnTo>
                    <a:pt x="199" y="208"/>
                  </a:lnTo>
                  <a:lnTo>
                    <a:pt x="169" y="252"/>
                  </a:lnTo>
                  <a:lnTo>
                    <a:pt x="145" y="258"/>
                  </a:lnTo>
                  <a:lnTo>
                    <a:pt x="136" y="246"/>
                  </a:lnTo>
                  <a:lnTo>
                    <a:pt x="116" y="274"/>
                  </a:lnTo>
                  <a:lnTo>
                    <a:pt x="124" y="290"/>
                  </a:lnTo>
                  <a:lnTo>
                    <a:pt x="108" y="296"/>
                  </a:lnTo>
                  <a:lnTo>
                    <a:pt x="91" y="290"/>
                  </a:lnTo>
                  <a:lnTo>
                    <a:pt x="65" y="288"/>
                  </a:lnTo>
                  <a:lnTo>
                    <a:pt x="76" y="274"/>
                  </a:lnTo>
                  <a:lnTo>
                    <a:pt x="81" y="236"/>
                  </a:lnTo>
                  <a:lnTo>
                    <a:pt x="51" y="227"/>
                  </a:lnTo>
                  <a:lnTo>
                    <a:pt x="47" y="207"/>
                  </a:lnTo>
                  <a:lnTo>
                    <a:pt x="27" y="211"/>
                  </a:lnTo>
                  <a:lnTo>
                    <a:pt x="23" y="206"/>
                  </a:lnTo>
                  <a:lnTo>
                    <a:pt x="10" y="211"/>
                  </a:lnTo>
                  <a:lnTo>
                    <a:pt x="2" y="194"/>
                  </a:lnTo>
                  <a:lnTo>
                    <a:pt x="14" y="172"/>
                  </a:lnTo>
                  <a:lnTo>
                    <a:pt x="14" y="160"/>
                  </a:lnTo>
                  <a:lnTo>
                    <a:pt x="5" y="147"/>
                  </a:lnTo>
                  <a:lnTo>
                    <a:pt x="11" y="134"/>
                  </a:lnTo>
                  <a:lnTo>
                    <a:pt x="0" y="97"/>
                  </a:lnTo>
                  <a:lnTo>
                    <a:pt x="13" y="76"/>
                  </a:lnTo>
                  <a:lnTo>
                    <a:pt x="25" y="85"/>
                  </a:lnTo>
                  <a:lnTo>
                    <a:pt x="30" y="70"/>
                  </a:lnTo>
                  <a:lnTo>
                    <a:pt x="30" y="38"/>
                  </a:lnTo>
                  <a:lnTo>
                    <a:pt x="56" y="22"/>
                  </a:lnTo>
                  <a:lnTo>
                    <a:pt x="57" y="9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FF6C56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6" name="Osby"/>
            <p:cNvSpPr>
              <a:spLocks/>
            </p:cNvSpPr>
            <p:nvPr/>
          </p:nvSpPr>
          <p:spPr bwMode="auto">
            <a:xfrm>
              <a:off x="607323" y="0"/>
              <a:ext cx="391615" cy="202769"/>
            </a:xfrm>
            <a:custGeom>
              <a:avLst/>
              <a:gdLst>
                <a:gd name="T0" fmla="*/ 139 w 285"/>
                <a:gd name="T1" fmla="*/ 0 h 149"/>
                <a:gd name="T2" fmla="*/ 152 w 285"/>
                <a:gd name="T3" fmla="*/ 17 h 149"/>
                <a:gd name="T4" fmla="*/ 186 w 285"/>
                <a:gd name="T5" fmla="*/ 26 h 149"/>
                <a:gd name="T6" fmla="*/ 193 w 285"/>
                <a:gd name="T7" fmla="*/ 21 h 149"/>
                <a:gd name="T8" fmla="*/ 249 w 285"/>
                <a:gd name="T9" fmla="*/ 35 h 149"/>
                <a:gd name="T10" fmla="*/ 285 w 285"/>
                <a:gd name="T11" fmla="*/ 51 h 149"/>
                <a:gd name="T12" fmla="*/ 266 w 285"/>
                <a:gd name="T13" fmla="*/ 83 h 149"/>
                <a:gd name="T14" fmla="*/ 245 w 285"/>
                <a:gd name="T15" fmla="*/ 90 h 149"/>
                <a:gd name="T16" fmla="*/ 238 w 285"/>
                <a:gd name="T17" fmla="*/ 121 h 149"/>
                <a:gd name="T18" fmla="*/ 244 w 285"/>
                <a:gd name="T19" fmla="*/ 142 h 149"/>
                <a:gd name="T20" fmla="*/ 200 w 285"/>
                <a:gd name="T21" fmla="*/ 149 h 149"/>
                <a:gd name="T22" fmla="*/ 198 w 285"/>
                <a:gd name="T23" fmla="*/ 131 h 149"/>
                <a:gd name="T24" fmla="*/ 209 w 285"/>
                <a:gd name="T25" fmla="*/ 119 h 149"/>
                <a:gd name="T26" fmla="*/ 200 w 285"/>
                <a:gd name="T27" fmla="*/ 104 h 149"/>
                <a:gd name="T28" fmla="*/ 188 w 285"/>
                <a:gd name="T29" fmla="*/ 107 h 149"/>
                <a:gd name="T30" fmla="*/ 183 w 285"/>
                <a:gd name="T31" fmla="*/ 123 h 149"/>
                <a:gd name="T32" fmla="*/ 175 w 285"/>
                <a:gd name="T33" fmla="*/ 107 h 149"/>
                <a:gd name="T34" fmla="*/ 188 w 285"/>
                <a:gd name="T35" fmla="*/ 60 h 149"/>
                <a:gd name="T36" fmla="*/ 177 w 285"/>
                <a:gd name="T37" fmla="*/ 51 h 149"/>
                <a:gd name="T38" fmla="*/ 160 w 285"/>
                <a:gd name="T39" fmla="*/ 61 h 149"/>
                <a:gd name="T40" fmla="*/ 146 w 285"/>
                <a:gd name="T41" fmla="*/ 103 h 149"/>
                <a:gd name="T42" fmla="*/ 130 w 285"/>
                <a:gd name="T43" fmla="*/ 106 h 149"/>
                <a:gd name="T44" fmla="*/ 96 w 285"/>
                <a:gd name="T45" fmla="*/ 129 h 149"/>
                <a:gd name="T46" fmla="*/ 75 w 285"/>
                <a:gd name="T47" fmla="*/ 128 h 149"/>
                <a:gd name="T48" fmla="*/ 76 w 285"/>
                <a:gd name="T49" fmla="*/ 110 h 149"/>
                <a:gd name="T50" fmla="*/ 61 w 285"/>
                <a:gd name="T51" fmla="*/ 102 h 149"/>
                <a:gd name="T52" fmla="*/ 67 w 285"/>
                <a:gd name="T53" fmla="*/ 87 h 149"/>
                <a:gd name="T54" fmla="*/ 65 w 285"/>
                <a:gd name="T55" fmla="*/ 76 h 149"/>
                <a:gd name="T56" fmla="*/ 14 w 285"/>
                <a:gd name="T57" fmla="*/ 86 h 149"/>
                <a:gd name="T58" fmla="*/ 0 w 285"/>
                <a:gd name="T59" fmla="*/ 61 h 149"/>
                <a:gd name="T60" fmla="*/ 31 w 285"/>
                <a:gd name="T61" fmla="*/ 49 h 149"/>
                <a:gd name="T62" fmla="*/ 57 w 285"/>
                <a:gd name="T63" fmla="*/ 49 h 149"/>
                <a:gd name="T64" fmla="*/ 79 w 285"/>
                <a:gd name="T65" fmla="*/ 39 h 149"/>
                <a:gd name="T66" fmla="*/ 108 w 285"/>
                <a:gd name="T67" fmla="*/ 39 h 149"/>
                <a:gd name="T68" fmla="*/ 122 w 285"/>
                <a:gd name="T69" fmla="*/ 18 h 149"/>
                <a:gd name="T70" fmla="*/ 126 w 285"/>
                <a:gd name="T71" fmla="*/ 1 h 149"/>
                <a:gd name="T72" fmla="*/ 139 w 285"/>
                <a:gd name="T7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5" h="149">
                  <a:moveTo>
                    <a:pt x="139" y="0"/>
                  </a:moveTo>
                  <a:lnTo>
                    <a:pt x="152" y="17"/>
                  </a:lnTo>
                  <a:lnTo>
                    <a:pt x="186" y="26"/>
                  </a:lnTo>
                  <a:lnTo>
                    <a:pt x="193" y="21"/>
                  </a:lnTo>
                  <a:lnTo>
                    <a:pt x="249" y="35"/>
                  </a:lnTo>
                  <a:lnTo>
                    <a:pt x="285" y="51"/>
                  </a:lnTo>
                  <a:lnTo>
                    <a:pt x="266" y="83"/>
                  </a:lnTo>
                  <a:lnTo>
                    <a:pt x="245" y="90"/>
                  </a:lnTo>
                  <a:lnTo>
                    <a:pt x="238" y="121"/>
                  </a:lnTo>
                  <a:lnTo>
                    <a:pt x="244" y="142"/>
                  </a:lnTo>
                  <a:lnTo>
                    <a:pt x="200" y="149"/>
                  </a:lnTo>
                  <a:lnTo>
                    <a:pt x="198" y="131"/>
                  </a:lnTo>
                  <a:lnTo>
                    <a:pt x="209" y="119"/>
                  </a:lnTo>
                  <a:lnTo>
                    <a:pt x="200" y="104"/>
                  </a:lnTo>
                  <a:lnTo>
                    <a:pt x="188" y="107"/>
                  </a:lnTo>
                  <a:lnTo>
                    <a:pt x="183" y="123"/>
                  </a:lnTo>
                  <a:lnTo>
                    <a:pt x="175" y="107"/>
                  </a:lnTo>
                  <a:lnTo>
                    <a:pt x="188" y="60"/>
                  </a:lnTo>
                  <a:lnTo>
                    <a:pt x="177" y="51"/>
                  </a:lnTo>
                  <a:lnTo>
                    <a:pt x="160" y="61"/>
                  </a:lnTo>
                  <a:lnTo>
                    <a:pt x="146" y="103"/>
                  </a:lnTo>
                  <a:lnTo>
                    <a:pt x="130" y="106"/>
                  </a:lnTo>
                  <a:lnTo>
                    <a:pt x="96" y="129"/>
                  </a:lnTo>
                  <a:lnTo>
                    <a:pt x="75" y="128"/>
                  </a:lnTo>
                  <a:lnTo>
                    <a:pt x="76" y="110"/>
                  </a:lnTo>
                  <a:lnTo>
                    <a:pt x="61" y="102"/>
                  </a:lnTo>
                  <a:lnTo>
                    <a:pt x="67" y="87"/>
                  </a:lnTo>
                  <a:lnTo>
                    <a:pt x="65" y="76"/>
                  </a:lnTo>
                  <a:lnTo>
                    <a:pt x="14" y="86"/>
                  </a:lnTo>
                  <a:lnTo>
                    <a:pt x="0" y="61"/>
                  </a:lnTo>
                  <a:lnTo>
                    <a:pt x="31" y="49"/>
                  </a:lnTo>
                  <a:lnTo>
                    <a:pt x="57" y="49"/>
                  </a:lnTo>
                  <a:lnTo>
                    <a:pt x="79" y="39"/>
                  </a:lnTo>
                  <a:lnTo>
                    <a:pt x="108" y="39"/>
                  </a:lnTo>
                  <a:lnTo>
                    <a:pt x="122" y="18"/>
                  </a:lnTo>
                  <a:lnTo>
                    <a:pt x="126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FFCA8A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7" name="Östra Göinge"/>
            <p:cNvSpPr>
              <a:spLocks/>
            </p:cNvSpPr>
            <p:nvPr/>
          </p:nvSpPr>
          <p:spPr bwMode="auto">
            <a:xfrm>
              <a:off x="732367" y="68949"/>
              <a:ext cx="210235" cy="267640"/>
            </a:xfrm>
            <a:custGeom>
              <a:avLst/>
              <a:gdLst>
                <a:gd name="T0" fmla="*/ 86 w 153"/>
                <a:gd name="T1" fmla="*/ 0 h 196"/>
                <a:gd name="T2" fmla="*/ 97 w 153"/>
                <a:gd name="T3" fmla="*/ 9 h 196"/>
                <a:gd name="T4" fmla="*/ 84 w 153"/>
                <a:gd name="T5" fmla="*/ 56 h 196"/>
                <a:gd name="T6" fmla="*/ 92 w 153"/>
                <a:gd name="T7" fmla="*/ 72 h 196"/>
                <a:gd name="T8" fmla="*/ 97 w 153"/>
                <a:gd name="T9" fmla="*/ 56 h 196"/>
                <a:gd name="T10" fmla="*/ 109 w 153"/>
                <a:gd name="T11" fmla="*/ 53 h 196"/>
                <a:gd name="T12" fmla="*/ 118 w 153"/>
                <a:gd name="T13" fmla="*/ 68 h 196"/>
                <a:gd name="T14" fmla="*/ 107 w 153"/>
                <a:gd name="T15" fmla="*/ 80 h 196"/>
                <a:gd name="T16" fmla="*/ 109 w 153"/>
                <a:gd name="T17" fmla="*/ 98 h 196"/>
                <a:gd name="T18" fmla="*/ 153 w 153"/>
                <a:gd name="T19" fmla="*/ 91 h 196"/>
                <a:gd name="T20" fmla="*/ 119 w 153"/>
                <a:gd name="T21" fmla="*/ 107 h 196"/>
                <a:gd name="T22" fmla="*/ 109 w 153"/>
                <a:gd name="T23" fmla="*/ 127 h 196"/>
                <a:gd name="T24" fmla="*/ 98 w 153"/>
                <a:gd name="T25" fmla="*/ 166 h 196"/>
                <a:gd name="T26" fmla="*/ 78 w 153"/>
                <a:gd name="T27" fmla="*/ 179 h 196"/>
                <a:gd name="T28" fmla="*/ 60 w 153"/>
                <a:gd name="T29" fmla="*/ 183 h 196"/>
                <a:gd name="T30" fmla="*/ 51 w 153"/>
                <a:gd name="T31" fmla="*/ 196 h 196"/>
                <a:gd name="T32" fmla="*/ 9 w 153"/>
                <a:gd name="T33" fmla="*/ 183 h 196"/>
                <a:gd name="T34" fmla="*/ 5 w 153"/>
                <a:gd name="T35" fmla="*/ 162 h 196"/>
                <a:gd name="T36" fmla="*/ 0 w 153"/>
                <a:gd name="T37" fmla="*/ 142 h 196"/>
                <a:gd name="T38" fmla="*/ 5 w 153"/>
                <a:gd name="T39" fmla="*/ 114 h 196"/>
                <a:gd name="T40" fmla="*/ 5 w 153"/>
                <a:gd name="T41" fmla="*/ 78 h 196"/>
                <a:gd name="T42" fmla="*/ 39 w 153"/>
                <a:gd name="T43" fmla="*/ 55 h 196"/>
                <a:gd name="T44" fmla="*/ 55 w 153"/>
                <a:gd name="T45" fmla="*/ 52 h 196"/>
                <a:gd name="T46" fmla="*/ 69 w 153"/>
                <a:gd name="T47" fmla="*/ 10 h 196"/>
                <a:gd name="T48" fmla="*/ 86 w 153"/>
                <a:gd name="T49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196">
                  <a:moveTo>
                    <a:pt x="86" y="0"/>
                  </a:moveTo>
                  <a:lnTo>
                    <a:pt x="97" y="9"/>
                  </a:lnTo>
                  <a:lnTo>
                    <a:pt x="84" y="56"/>
                  </a:lnTo>
                  <a:lnTo>
                    <a:pt x="92" y="72"/>
                  </a:lnTo>
                  <a:lnTo>
                    <a:pt x="97" y="56"/>
                  </a:lnTo>
                  <a:lnTo>
                    <a:pt x="109" y="53"/>
                  </a:lnTo>
                  <a:lnTo>
                    <a:pt x="118" y="68"/>
                  </a:lnTo>
                  <a:lnTo>
                    <a:pt x="107" y="80"/>
                  </a:lnTo>
                  <a:lnTo>
                    <a:pt x="109" y="98"/>
                  </a:lnTo>
                  <a:lnTo>
                    <a:pt x="153" y="91"/>
                  </a:lnTo>
                  <a:lnTo>
                    <a:pt x="119" y="107"/>
                  </a:lnTo>
                  <a:lnTo>
                    <a:pt x="109" y="127"/>
                  </a:lnTo>
                  <a:lnTo>
                    <a:pt x="98" y="166"/>
                  </a:lnTo>
                  <a:lnTo>
                    <a:pt x="78" y="179"/>
                  </a:lnTo>
                  <a:lnTo>
                    <a:pt x="60" y="183"/>
                  </a:lnTo>
                  <a:lnTo>
                    <a:pt x="51" y="196"/>
                  </a:lnTo>
                  <a:lnTo>
                    <a:pt x="9" y="183"/>
                  </a:lnTo>
                  <a:lnTo>
                    <a:pt x="5" y="162"/>
                  </a:lnTo>
                  <a:lnTo>
                    <a:pt x="0" y="142"/>
                  </a:lnTo>
                  <a:lnTo>
                    <a:pt x="5" y="114"/>
                  </a:lnTo>
                  <a:lnTo>
                    <a:pt x="5" y="78"/>
                  </a:lnTo>
                  <a:lnTo>
                    <a:pt x="39" y="55"/>
                  </a:lnTo>
                  <a:lnTo>
                    <a:pt x="55" y="52"/>
                  </a:lnTo>
                  <a:lnTo>
                    <a:pt x="69" y="1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8" name="Kristianstad"/>
            <p:cNvSpPr>
              <a:spLocks/>
            </p:cNvSpPr>
            <p:nvPr/>
          </p:nvSpPr>
          <p:spPr bwMode="auto">
            <a:xfrm>
              <a:off x="612818" y="193303"/>
              <a:ext cx="353139" cy="460944"/>
            </a:xfrm>
            <a:custGeom>
              <a:avLst/>
              <a:gdLst>
                <a:gd name="T0" fmla="*/ 240 w 257"/>
                <a:gd name="T1" fmla="*/ 0 h 338"/>
                <a:gd name="T2" fmla="*/ 248 w 257"/>
                <a:gd name="T3" fmla="*/ 21 h 338"/>
                <a:gd name="T4" fmla="*/ 251 w 257"/>
                <a:gd name="T5" fmla="*/ 47 h 338"/>
                <a:gd name="T6" fmla="*/ 239 w 257"/>
                <a:gd name="T7" fmla="*/ 63 h 338"/>
                <a:gd name="T8" fmla="*/ 240 w 257"/>
                <a:gd name="T9" fmla="*/ 92 h 338"/>
                <a:gd name="T10" fmla="*/ 247 w 257"/>
                <a:gd name="T11" fmla="*/ 126 h 338"/>
                <a:gd name="T12" fmla="*/ 230 w 257"/>
                <a:gd name="T13" fmla="*/ 146 h 338"/>
                <a:gd name="T14" fmla="*/ 224 w 257"/>
                <a:gd name="T15" fmla="*/ 165 h 338"/>
                <a:gd name="T16" fmla="*/ 257 w 257"/>
                <a:gd name="T17" fmla="*/ 172 h 338"/>
                <a:gd name="T18" fmla="*/ 244 w 257"/>
                <a:gd name="T19" fmla="*/ 198 h 338"/>
                <a:gd name="T20" fmla="*/ 218 w 257"/>
                <a:gd name="T21" fmla="*/ 212 h 338"/>
                <a:gd name="T22" fmla="*/ 205 w 257"/>
                <a:gd name="T23" fmla="*/ 241 h 338"/>
                <a:gd name="T24" fmla="*/ 189 w 257"/>
                <a:gd name="T25" fmla="*/ 247 h 338"/>
                <a:gd name="T26" fmla="*/ 163 w 257"/>
                <a:gd name="T27" fmla="*/ 295 h 338"/>
                <a:gd name="T28" fmla="*/ 158 w 257"/>
                <a:gd name="T29" fmla="*/ 337 h 338"/>
                <a:gd name="T30" fmla="*/ 125 w 257"/>
                <a:gd name="T31" fmla="*/ 337 h 338"/>
                <a:gd name="T32" fmla="*/ 121 w 257"/>
                <a:gd name="T33" fmla="*/ 326 h 338"/>
                <a:gd name="T34" fmla="*/ 109 w 257"/>
                <a:gd name="T35" fmla="*/ 324 h 338"/>
                <a:gd name="T36" fmla="*/ 103 w 257"/>
                <a:gd name="T37" fmla="*/ 336 h 338"/>
                <a:gd name="T38" fmla="*/ 87 w 257"/>
                <a:gd name="T39" fmla="*/ 338 h 338"/>
                <a:gd name="T40" fmla="*/ 72 w 257"/>
                <a:gd name="T41" fmla="*/ 321 h 338"/>
                <a:gd name="T42" fmla="*/ 71 w 257"/>
                <a:gd name="T43" fmla="*/ 300 h 338"/>
                <a:gd name="T44" fmla="*/ 57 w 257"/>
                <a:gd name="T45" fmla="*/ 303 h 338"/>
                <a:gd name="T46" fmla="*/ 46 w 257"/>
                <a:gd name="T47" fmla="*/ 288 h 338"/>
                <a:gd name="T48" fmla="*/ 62 w 257"/>
                <a:gd name="T49" fmla="*/ 266 h 338"/>
                <a:gd name="T50" fmla="*/ 58 w 257"/>
                <a:gd name="T51" fmla="*/ 237 h 338"/>
                <a:gd name="T52" fmla="*/ 48 w 257"/>
                <a:gd name="T53" fmla="*/ 232 h 338"/>
                <a:gd name="T54" fmla="*/ 25 w 257"/>
                <a:gd name="T55" fmla="*/ 249 h 338"/>
                <a:gd name="T56" fmla="*/ 0 w 257"/>
                <a:gd name="T57" fmla="*/ 215 h 338"/>
                <a:gd name="T58" fmla="*/ 16 w 257"/>
                <a:gd name="T59" fmla="*/ 209 h 338"/>
                <a:gd name="T60" fmla="*/ 8 w 257"/>
                <a:gd name="T61" fmla="*/ 193 h 338"/>
                <a:gd name="T62" fmla="*/ 28 w 257"/>
                <a:gd name="T63" fmla="*/ 165 h 338"/>
                <a:gd name="T64" fmla="*/ 37 w 257"/>
                <a:gd name="T65" fmla="*/ 177 h 338"/>
                <a:gd name="T66" fmla="*/ 61 w 257"/>
                <a:gd name="T67" fmla="*/ 171 h 338"/>
                <a:gd name="T68" fmla="*/ 91 w 257"/>
                <a:gd name="T69" fmla="*/ 127 h 338"/>
                <a:gd name="T70" fmla="*/ 86 w 257"/>
                <a:gd name="T71" fmla="*/ 113 h 338"/>
                <a:gd name="T72" fmla="*/ 96 w 257"/>
                <a:gd name="T73" fmla="*/ 92 h 338"/>
                <a:gd name="T74" fmla="*/ 138 w 257"/>
                <a:gd name="T75" fmla="*/ 105 h 338"/>
                <a:gd name="T76" fmla="*/ 147 w 257"/>
                <a:gd name="T77" fmla="*/ 92 h 338"/>
                <a:gd name="T78" fmla="*/ 165 w 257"/>
                <a:gd name="T79" fmla="*/ 88 h 338"/>
                <a:gd name="T80" fmla="*/ 185 w 257"/>
                <a:gd name="T81" fmla="*/ 75 h 338"/>
                <a:gd name="T82" fmla="*/ 196 w 257"/>
                <a:gd name="T83" fmla="*/ 36 h 338"/>
                <a:gd name="T84" fmla="*/ 206 w 257"/>
                <a:gd name="T85" fmla="*/ 16 h 338"/>
                <a:gd name="T86" fmla="*/ 240 w 257"/>
                <a:gd name="T87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7" h="338">
                  <a:moveTo>
                    <a:pt x="240" y="0"/>
                  </a:moveTo>
                  <a:lnTo>
                    <a:pt x="248" y="21"/>
                  </a:lnTo>
                  <a:lnTo>
                    <a:pt x="251" y="47"/>
                  </a:lnTo>
                  <a:lnTo>
                    <a:pt x="239" y="63"/>
                  </a:lnTo>
                  <a:lnTo>
                    <a:pt x="240" y="92"/>
                  </a:lnTo>
                  <a:lnTo>
                    <a:pt x="247" y="126"/>
                  </a:lnTo>
                  <a:lnTo>
                    <a:pt x="230" y="146"/>
                  </a:lnTo>
                  <a:lnTo>
                    <a:pt x="224" y="165"/>
                  </a:lnTo>
                  <a:lnTo>
                    <a:pt x="257" y="172"/>
                  </a:lnTo>
                  <a:lnTo>
                    <a:pt x="244" y="198"/>
                  </a:lnTo>
                  <a:lnTo>
                    <a:pt x="218" y="212"/>
                  </a:lnTo>
                  <a:lnTo>
                    <a:pt x="205" y="241"/>
                  </a:lnTo>
                  <a:lnTo>
                    <a:pt x="189" y="247"/>
                  </a:lnTo>
                  <a:lnTo>
                    <a:pt x="163" y="295"/>
                  </a:lnTo>
                  <a:lnTo>
                    <a:pt x="158" y="337"/>
                  </a:lnTo>
                  <a:lnTo>
                    <a:pt x="125" y="337"/>
                  </a:lnTo>
                  <a:lnTo>
                    <a:pt x="121" y="326"/>
                  </a:lnTo>
                  <a:lnTo>
                    <a:pt x="109" y="324"/>
                  </a:lnTo>
                  <a:lnTo>
                    <a:pt x="103" y="336"/>
                  </a:lnTo>
                  <a:lnTo>
                    <a:pt x="87" y="338"/>
                  </a:lnTo>
                  <a:lnTo>
                    <a:pt x="72" y="321"/>
                  </a:lnTo>
                  <a:lnTo>
                    <a:pt x="71" y="300"/>
                  </a:lnTo>
                  <a:lnTo>
                    <a:pt x="57" y="303"/>
                  </a:lnTo>
                  <a:lnTo>
                    <a:pt x="46" y="288"/>
                  </a:lnTo>
                  <a:lnTo>
                    <a:pt x="62" y="266"/>
                  </a:lnTo>
                  <a:lnTo>
                    <a:pt x="58" y="237"/>
                  </a:lnTo>
                  <a:lnTo>
                    <a:pt x="48" y="232"/>
                  </a:lnTo>
                  <a:lnTo>
                    <a:pt x="25" y="249"/>
                  </a:lnTo>
                  <a:lnTo>
                    <a:pt x="0" y="215"/>
                  </a:lnTo>
                  <a:lnTo>
                    <a:pt x="16" y="209"/>
                  </a:lnTo>
                  <a:lnTo>
                    <a:pt x="8" y="193"/>
                  </a:lnTo>
                  <a:lnTo>
                    <a:pt x="28" y="165"/>
                  </a:lnTo>
                  <a:lnTo>
                    <a:pt x="37" y="177"/>
                  </a:lnTo>
                  <a:lnTo>
                    <a:pt x="61" y="171"/>
                  </a:lnTo>
                  <a:lnTo>
                    <a:pt x="91" y="127"/>
                  </a:lnTo>
                  <a:lnTo>
                    <a:pt x="86" y="113"/>
                  </a:lnTo>
                  <a:lnTo>
                    <a:pt x="96" y="92"/>
                  </a:lnTo>
                  <a:lnTo>
                    <a:pt x="138" y="105"/>
                  </a:lnTo>
                  <a:lnTo>
                    <a:pt x="147" y="92"/>
                  </a:lnTo>
                  <a:lnTo>
                    <a:pt x="165" y="88"/>
                  </a:lnTo>
                  <a:lnTo>
                    <a:pt x="185" y="75"/>
                  </a:lnTo>
                  <a:lnTo>
                    <a:pt x="196" y="36"/>
                  </a:lnTo>
                  <a:lnTo>
                    <a:pt x="206" y="16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CA8A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9" name="Simrishamn"/>
            <p:cNvSpPr>
              <a:spLocks/>
            </p:cNvSpPr>
            <p:nvPr/>
          </p:nvSpPr>
          <p:spPr bwMode="auto">
            <a:xfrm>
              <a:off x="766711" y="652894"/>
              <a:ext cx="140157" cy="298736"/>
            </a:xfrm>
            <a:custGeom>
              <a:avLst/>
              <a:gdLst>
                <a:gd name="T0" fmla="*/ 13 w 102"/>
                <a:gd name="T1" fmla="*/ 0 h 219"/>
                <a:gd name="T2" fmla="*/ 46 w 102"/>
                <a:gd name="T3" fmla="*/ 0 h 219"/>
                <a:gd name="T4" fmla="*/ 51 w 102"/>
                <a:gd name="T5" fmla="*/ 42 h 219"/>
                <a:gd name="T6" fmla="*/ 74 w 102"/>
                <a:gd name="T7" fmla="*/ 55 h 219"/>
                <a:gd name="T8" fmla="*/ 78 w 102"/>
                <a:gd name="T9" fmla="*/ 92 h 219"/>
                <a:gd name="T10" fmla="*/ 97 w 102"/>
                <a:gd name="T11" fmla="*/ 109 h 219"/>
                <a:gd name="T12" fmla="*/ 102 w 102"/>
                <a:gd name="T13" fmla="*/ 136 h 219"/>
                <a:gd name="T14" fmla="*/ 90 w 102"/>
                <a:gd name="T15" fmla="*/ 160 h 219"/>
                <a:gd name="T16" fmla="*/ 64 w 102"/>
                <a:gd name="T17" fmla="*/ 185 h 219"/>
                <a:gd name="T18" fmla="*/ 44 w 102"/>
                <a:gd name="T19" fmla="*/ 219 h 219"/>
                <a:gd name="T20" fmla="*/ 12 w 102"/>
                <a:gd name="T21" fmla="*/ 178 h 219"/>
                <a:gd name="T22" fmla="*/ 17 w 102"/>
                <a:gd name="T23" fmla="*/ 166 h 219"/>
                <a:gd name="T24" fmla="*/ 6 w 102"/>
                <a:gd name="T25" fmla="*/ 166 h 219"/>
                <a:gd name="T26" fmla="*/ 17 w 102"/>
                <a:gd name="T27" fmla="*/ 145 h 219"/>
                <a:gd name="T28" fmla="*/ 21 w 102"/>
                <a:gd name="T29" fmla="*/ 109 h 219"/>
                <a:gd name="T30" fmla="*/ 38 w 102"/>
                <a:gd name="T31" fmla="*/ 105 h 219"/>
                <a:gd name="T32" fmla="*/ 34 w 102"/>
                <a:gd name="T33" fmla="*/ 81 h 219"/>
                <a:gd name="T34" fmla="*/ 0 w 102"/>
                <a:gd name="T35" fmla="*/ 73 h 219"/>
                <a:gd name="T36" fmla="*/ 4 w 102"/>
                <a:gd name="T37" fmla="*/ 33 h 219"/>
                <a:gd name="T38" fmla="*/ 27 w 102"/>
                <a:gd name="T39" fmla="*/ 21 h 219"/>
                <a:gd name="T40" fmla="*/ 13 w 102"/>
                <a:gd name="T41" fmla="*/ 13 h 219"/>
                <a:gd name="T42" fmla="*/ 13 w 102"/>
                <a:gd name="T4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2" h="219">
                  <a:moveTo>
                    <a:pt x="13" y="0"/>
                  </a:moveTo>
                  <a:lnTo>
                    <a:pt x="46" y="0"/>
                  </a:lnTo>
                  <a:lnTo>
                    <a:pt x="51" y="42"/>
                  </a:lnTo>
                  <a:lnTo>
                    <a:pt x="74" y="55"/>
                  </a:lnTo>
                  <a:lnTo>
                    <a:pt x="78" y="92"/>
                  </a:lnTo>
                  <a:lnTo>
                    <a:pt x="97" y="109"/>
                  </a:lnTo>
                  <a:lnTo>
                    <a:pt x="102" y="136"/>
                  </a:lnTo>
                  <a:lnTo>
                    <a:pt x="90" y="160"/>
                  </a:lnTo>
                  <a:lnTo>
                    <a:pt x="64" y="185"/>
                  </a:lnTo>
                  <a:lnTo>
                    <a:pt x="44" y="219"/>
                  </a:lnTo>
                  <a:lnTo>
                    <a:pt x="12" y="178"/>
                  </a:lnTo>
                  <a:lnTo>
                    <a:pt x="17" y="166"/>
                  </a:lnTo>
                  <a:lnTo>
                    <a:pt x="6" y="166"/>
                  </a:lnTo>
                  <a:lnTo>
                    <a:pt x="17" y="145"/>
                  </a:lnTo>
                  <a:lnTo>
                    <a:pt x="21" y="109"/>
                  </a:lnTo>
                  <a:lnTo>
                    <a:pt x="38" y="105"/>
                  </a:lnTo>
                  <a:lnTo>
                    <a:pt x="34" y="81"/>
                  </a:lnTo>
                  <a:lnTo>
                    <a:pt x="0" y="73"/>
                  </a:lnTo>
                  <a:lnTo>
                    <a:pt x="4" y="33"/>
                  </a:lnTo>
                  <a:lnTo>
                    <a:pt x="27" y="21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90" name="Tomelilla"/>
            <p:cNvSpPr>
              <a:spLocks/>
            </p:cNvSpPr>
            <p:nvPr/>
          </p:nvSpPr>
          <p:spPr bwMode="auto">
            <a:xfrm>
              <a:off x="658158" y="631263"/>
              <a:ext cx="160769" cy="258197"/>
            </a:xfrm>
            <a:custGeom>
              <a:avLst/>
              <a:gdLst>
                <a:gd name="T0" fmla="*/ 39 w 117"/>
                <a:gd name="T1" fmla="*/ 0 h 190"/>
                <a:gd name="T2" fmla="*/ 54 w 117"/>
                <a:gd name="T3" fmla="*/ 17 h 190"/>
                <a:gd name="T4" fmla="*/ 70 w 117"/>
                <a:gd name="T5" fmla="*/ 15 h 190"/>
                <a:gd name="T6" fmla="*/ 76 w 117"/>
                <a:gd name="T7" fmla="*/ 3 h 190"/>
                <a:gd name="T8" fmla="*/ 88 w 117"/>
                <a:gd name="T9" fmla="*/ 5 h 190"/>
                <a:gd name="T10" fmla="*/ 92 w 117"/>
                <a:gd name="T11" fmla="*/ 16 h 190"/>
                <a:gd name="T12" fmla="*/ 92 w 117"/>
                <a:gd name="T13" fmla="*/ 29 h 190"/>
                <a:gd name="T14" fmla="*/ 106 w 117"/>
                <a:gd name="T15" fmla="*/ 37 h 190"/>
                <a:gd name="T16" fmla="*/ 83 w 117"/>
                <a:gd name="T17" fmla="*/ 49 h 190"/>
                <a:gd name="T18" fmla="*/ 79 w 117"/>
                <a:gd name="T19" fmla="*/ 89 h 190"/>
                <a:gd name="T20" fmla="*/ 113 w 117"/>
                <a:gd name="T21" fmla="*/ 97 h 190"/>
                <a:gd name="T22" fmla="*/ 117 w 117"/>
                <a:gd name="T23" fmla="*/ 121 h 190"/>
                <a:gd name="T24" fmla="*/ 100 w 117"/>
                <a:gd name="T25" fmla="*/ 125 h 190"/>
                <a:gd name="T26" fmla="*/ 96 w 117"/>
                <a:gd name="T27" fmla="*/ 161 h 190"/>
                <a:gd name="T28" fmla="*/ 85 w 117"/>
                <a:gd name="T29" fmla="*/ 182 h 190"/>
                <a:gd name="T30" fmla="*/ 59 w 117"/>
                <a:gd name="T31" fmla="*/ 180 h 190"/>
                <a:gd name="T32" fmla="*/ 43 w 117"/>
                <a:gd name="T33" fmla="*/ 190 h 190"/>
                <a:gd name="T34" fmla="*/ 15 w 117"/>
                <a:gd name="T35" fmla="*/ 166 h 190"/>
                <a:gd name="T36" fmla="*/ 16 w 117"/>
                <a:gd name="T37" fmla="*/ 153 h 190"/>
                <a:gd name="T38" fmla="*/ 0 w 117"/>
                <a:gd name="T39" fmla="*/ 129 h 190"/>
                <a:gd name="T40" fmla="*/ 7 w 117"/>
                <a:gd name="T41" fmla="*/ 113 h 190"/>
                <a:gd name="T42" fmla="*/ 17 w 117"/>
                <a:gd name="T43" fmla="*/ 115 h 190"/>
                <a:gd name="T44" fmla="*/ 43 w 117"/>
                <a:gd name="T45" fmla="*/ 89 h 190"/>
                <a:gd name="T46" fmla="*/ 42 w 117"/>
                <a:gd name="T47" fmla="*/ 71 h 190"/>
                <a:gd name="T48" fmla="*/ 16 w 117"/>
                <a:gd name="T49" fmla="*/ 36 h 190"/>
                <a:gd name="T50" fmla="*/ 22 w 117"/>
                <a:gd name="T51" fmla="*/ 19 h 190"/>
                <a:gd name="T52" fmla="*/ 39 w 117"/>
                <a:gd name="T53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7" h="190">
                  <a:moveTo>
                    <a:pt x="39" y="0"/>
                  </a:moveTo>
                  <a:lnTo>
                    <a:pt x="54" y="17"/>
                  </a:lnTo>
                  <a:lnTo>
                    <a:pt x="70" y="15"/>
                  </a:lnTo>
                  <a:lnTo>
                    <a:pt x="76" y="3"/>
                  </a:lnTo>
                  <a:lnTo>
                    <a:pt x="88" y="5"/>
                  </a:lnTo>
                  <a:lnTo>
                    <a:pt x="92" y="16"/>
                  </a:lnTo>
                  <a:lnTo>
                    <a:pt x="92" y="29"/>
                  </a:lnTo>
                  <a:lnTo>
                    <a:pt x="106" y="37"/>
                  </a:lnTo>
                  <a:lnTo>
                    <a:pt x="83" y="49"/>
                  </a:lnTo>
                  <a:lnTo>
                    <a:pt x="79" y="89"/>
                  </a:lnTo>
                  <a:lnTo>
                    <a:pt x="113" y="97"/>
                  </a:lnTo>
                  <a:lnTo>
                    <a:pt x="117" y="121"/>
                  </a:lnTo>
                  <a:lnTo>
                    <a:pt x="100" y="125"/>
                  </a:lnTo>
                  <a:lnTo>
                    <a:pt x="96" y="161"/>
                  </a:lnTo>
                  <a:lnTo>
                    <a:pt x="85" y="182"/>
                  </a:lnTo>
                  <a:lnTo>
                    <a:pt x="59" y="180"/>
                  </a:lnTo>
                  <a:lnTo>
                    <a:pt x="43" y="190"/>
                  </a:lnTo>
                  <a:lnTo>
                    <a:pt x="15" y="166"/>
                  </a:lnTo>
                  <a:lnTo>
                    <a:pt x="16" y="153"/>
                  </a:lnTo>
                  <a:lnTo>
                    <a:pt x="0" y="129"/>
                  </a:lnTo>
                  <a:lnTo>
                    <a:pt x="7" y="113"/>
                  </a:lnTo>
                  <a:lnTo>
                    <a:pt x="17" y="115"/>
                  </a:lnTo>
                  <a:lnTo>
                    <a:pt x="43" y="89"/>
                  </a:lnTo>
                  <a:lnTo>
                    <a:pt x="42" y="71"/>
                  </a:lnTo>
                  <a:lnTo>
                    <a:pt x="16" y="36"/>
                  </a:lnTo>
                  <a:lnTo>
                    <a:pt x="22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E13266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91" name="Ystad"/>
            <p:cNvSpPr>
              <a:spLocks/>
            </p:cNvSpPr>
            <p:nvPr/>
          </p:nvSpPr>
          <p:spPr bwMode="auto">
            <a:xfrm>
              <a:off x="537236" y="802937"/>
              <a:ext cx="289932" cy="163562"/>
            </a:xfrm>
            <a:custGeom>
              <a:avLst/>
              <a:gdLst>
                <a:gd name="T0" fmla="*/ 72 w 211"/>
                <a:gd name="T1" fmla="*/ 0 h 120"/>
                <a:gd name="T2" fmla="*/ 88 w 211"/>
                <a:gd name="T3" fmla="*/ 3 h 120"/>
                <a:gd name="T4" fmla="*/ 104 w 211"/>
                <a:gd name="T5" fmla="*/ 27 h 120"/>
                <a:gd name="T6" fmla="*/ 103 w 211"/>
                <a:gd name="T7" fmla="*/ 40 h 120"/>
                <a:gd name="T8" fmla="*/ 131 w 211"/>
                <a:gd name="T9" fmla="*/ 64 h 120"/>
                <a:gd name="T10" fmla="*/ 147 w 211"/>
                <a:gd name="T11" fmla="*/ 54 h 120"/>
                <a:gd name="T12" fmla="*/ 173 w 211"/>
                <a:gd name="T13" fmla="*/ 56 h 120"/>
                <a:gd name="T14" fmla="*/ 184 w 211"/>
                <a:gd name="T15" fmla="*/ 56 h 120"/>
                <a:gd name="T16" fmla="*/ 179 w 211"/>
                <a:gd name="T17" fmla="*/ 68 h 120"/>
                <a:gd name="T18" fmla="*/ 211 w 211"/>
                <a:gd name="T19" fmla="*/ 109 h 120"/>
                <a:gd name="T20" fmla="*/ 205 w 211"/>
                <a:gd name="T21" fmla="*/ 120 h 120"/>
                <a:gd name="T22" fmla="*/ 173 w 211"/>
                <a:gd name="T23" fmla="*/ 116 h 120"/>
                <a:gd name="T24" fmla="*/ 159 w 211"/>
                <a:gd name="T25" fmla="*/ 118 h 120"/>
                <a:gd name="T26" fmla="*/ 122 w 211"/>
                <a:gd name="T27" fmla="*/ 90 h 120"/>
                <a:gd name="T28" fmla="*/ 108 w 211"/>
                <a:gd name="T29" fmla="*/ 84 h 120"/>
                <a:gd name="T30" fmla="*/ 83 w 211"/>
                <a:gd name="T31" fmla="*/ 89 h 120"/>
                <a:gd name="T32" fmla="*/ 42 w 211"/>
                <a:gd name="T33" fmla="*/ 86 h 120"/>
                <a:gd name="T34" fmla="*/ 29 w 211"/>
                <a:gd name="T35" fmla="*/ 93 h 120"/>
                <a:gd name="T36" fmla="*/ 11 w 211"/>
                <a:gd name="T37" fmla="*/ 93 h 120"/>
                <a:gd name="T38" fmla="*/ 0 w 211"/>
                <a:gd name="T39" fmla="*/ 76 h 120"/>
                <a:gd name="T40" fmla="*/ 13 w 211"/>
                <a:gd name="T41" fmla="*/ 59 h 120"/>
                <a:gd name="T42" fmla="*/ 12 w 211"/>
                <a:gd name="T43" fmla="*/ 29 h 120"/>
                <a:gd name="T44" fmla="*/ 42 w 211"/>
                <a:gd name="T45" fmla="*/ 23 h 120"/>
                <a:gd name="T46" fmla="*/ 59 w 211"/>
                <a:gd name="T47" fmla="*/ 14 h 120"/>
                <a:gd name="T48" fmla="*/ 72 w 211"/>
                <a:gd name="T49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1" h="120">
                  <a:moveTo>
                    <a:pt x="72" y="0"/>
                  </a:moveTo>
                  <a:lnTo>
                    <a:pt x="88" y="3"/>
                  </a:lnTo>
                  <a:lnTo>
                    <a:pt x="104" y="27"/>
                  </a:lnTo>
                  <a:lnTo>
                    <a:pt x="103" y="40"/>
                  </a:lnTo>
                  <a:lnTo>
                    <a:pt x="131" y="64"/>
                  </a:lnTo>
                  <a:lnTo>
                    <a:pt x="147" y="54"/>
                  </a:lnTo>
                  <a:lnTo>
                    <a:pt x="173" y="56"/>
                  </a:lnTo>
                  <a:lnTo>
                    <a:pt x="184" y="56"/>
                  </a:lnTo>
                  <a:lnTo>
                    <a:pt x="179" y="68"/>
                  </a:lnTo>
                  <a:lnTo>
                    <a:pt x="211" y="109"/>
                  </a:lnTo>
                  <a:lnTo>
                    <a:pt x="205" y="120"/>
                  </a:lnTo>
                  <a:lnTo>
                    <a:pt x="173" y="116"/>
                  </a:lnTo>
                  <a:lnTo>
                    <a:pt x="159" y="118"/>
                  </a:lnTo>
                  <a:lnTo>
                    <a:pt x="122" y="90"/>
                  </a:lnTo>
                  <a:lnTo>
                    <a:pt x="108" y="84"/>
                  </a:lnTo>
                  <a:lnTo>
                    <a:pt x="83" y="89"/>
                  </a:lnTo>
                  <a:lnTo>
                    <a:pt x="42" y="86"/>
                  </a:lnTo>
                  <a:lnTo>
                    <a:pt x="29" y="93"/>
                  </a:lnTo>
                  <a:lnTo>
                    <a:pt x="11" y="93"/>
                  </a:lnTo>
                  <a:lnTo>
                    <a:pt x="0" y="76"/>
                  </a:lnTo>
                  <a:lnTo>
                    <a:pt x="13" y="59"/>
                  </a:lnTo>
                  <a:lnTo>
                    <a:pt x="12" y="29"/>
                  </a:lnTo>
                  <a:lnTo>
                    <a:pt x="42" y="23"/>
                  </a:lnTo>
                  <a:lnTo>
                    <a:pt x="59" y="14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E13266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92" name="Skurup"/>
            <p:cNvSpPr>
              <a:spLocks/>
            </p:cNvSpPr>
            <p:nvPr/>
          </p:nvSpPr>
          <p:spPr bwMode="auto">
            <a:xfrm>
              <a:off x="449294" y="793473"/>
              <a:ext cx="105805" cy="170323"/>
            </a:xfrm>
            <a:custGeom>
              <a:avLst/>
              <a:gdLst>
                <a:gd name="T0" fmla="*/ 32 w 77"/>
                <a:gd name="T1" fmla="*/ 0 h 125"/>
                <a:gd name="T2" fmla="*/ 45 w 77"/>
                <a:gd name="T3" fmla="*/ 23 h 125"/>
                <a:gd name="T4" fmla="*/ 76 w 77"/>
                <a:gd name="T5" fmla="*/ 36 h 125"/>
                <a:gd name="T6" fmla="*/ 77 w 77"/>
                <a:gd name="T7" fmla="*/ 66 h 125"/>
                <a:gd name="T8" fmla="*/ 64 w 77"/>
                <a:gd name="T9" fmla="*/ 83 h 125"/>
                <a:gd name="T10" fmla="*/ 75 w 77"/>
                <a:gd name="T11" fmla="*/ 100 h 125"/>
                <a:gd name="T12" fmla="*/ 54 w 77"/>
                <a:gd name="T13" fmla="*/ 125 h 125"/>
                <a:gd name="T14" fmla="*/ 15 w 77"/>
                <a:gd name="T15" fmla="*/ 123 h 125"/>
                <a:gd name="T16" fmla="*/ 12 w 77"/>
                <a:gd name="T17" fmla="*/ 104 h 125"/>
                <a:gd name="T18" fmla="*/ 0 w 77"/>
                <a:gd name="T19" fmla="*/ 96 h 125"/>
                <a:gd name="T20" fmla="*/ 9 w 77"/>
                <a:gd name="T21" fmla="*/ 83 h 125"/>
                <a:gd name="T22" fmla="*/ 12 w 77"/>
                <a:gd name="T23" fmla="*/ 66 h 125"/>
                <a:gd name="T24" fmla="*/ 4 w 77"/>
                <a:gd name="T25" fmla="*/ 57 h 125"/>
                <a:gd name="T26" fmla="*/ 5 w 77"/>
                <a:gd name="T27" fmla="*/ 32 h 125"/>
                <a:gd name="T28" fmla="*/ 13 w 77"/>
                <a:gd name="T29" fmla="*/ 34 h 125"/>
                <a:gd name="T30" fmla="*/ 19 w 77"/>
                <a:gd name="T31" fmla="*/ 21 h 125"/>
                <a:gd name="T32" fmla="*/ 22 w 77"/>
                <a:gd name="T33" fmla="*/ 4 h 125"/>
                <a:gd name="T34" fmla="*/ 32 w 77"/>
                <a:gd name="T3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" h="125">
                  <a:moveTo>
                    <a:pt x="32" y="0"/>
                  </a:moveTo>
                  <a:lnTo>
                    <a:pt x="45" y="23"/>
                  </a:lnTo>
                  <a:lnTo>
                    <a:pt x="76" y="36"/>
                  </a:lnTo>
                  <a:lnTo>
                    <a:pt x="77" y="66"/>
                  </a:lnTo>
                  <a:lnTo>
                    <a:pt x="64" y="83"/>
                  </a:lnTo>
                  <a:lnTo>
                    <a:pt x="75" y="100"/>
                  </a:lnTo>
                  <a:lnTo>
                    <a:pt x="54" y="125"/>
                  </a:lnTo>
                  <a:lnTo>
                    <a:pt x="15" y="123"/>
                  </a:lnTo>
                  <a:lnTo>
                    <a:pt x="12" y="104"/>
                  </a:lnTo>
                  <a:lnTo>
                    <a:pt x="0" y="96"/>
                  </a:lnTo>
                  <a:lnTo>
                    <a:pt x="9" y="83"/>
                  </a:lnTo>
                  <a:lnTo>
                    <a:pt x="12" y="66"/>
                  </a:lnTo>
                  <a:lnTo>
                    <a:pt x="4" y="57"/>
                  </a:lnTo>
                  <a:lnTo>
                    <a:pt x="5" y="32"/>
                  </a:lnTo>
                  <a:lnTo>
                    <a:pt x="13" y="34"/>
                  </a:lnTo>
                  <a:lnTo>
                    <a:pt x="19" y="21"/>
                  </a:lnTo>
                  <a:lnTo>
                    <a:pt x="22" y="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E13266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93" name="Sjöbo"/>
            <p:cNvSpPr>
              <a:spLocks/>
            </p:cNvSpPr>
            <p:nvPr/>
          </p:nvSpPr>
          <p:spPr bwMode="auto">
            <a:xfrm>
              <a:off x="493267" y="631263"/>
              <a:ext cx="223975" cy="210881"/>
            </a:xfrm>
            <a:custGeom>
              <a:avLst/>
              <a:gdLst>
                <a:gd name="T0" fmla="*/ 95 w 163"/>
                <a:gd name="T1" fmla="*/ 0 h 155"/>
                <a:gd name="T2" fmla="*/ 129 w 163"/>
                <a:gd name="T3" fmla="*/ 11 h 155"/>
                <a:gd name="T4" fmla="*/ 142 w 163"/>
                <a:gd name="T5" fmla="*/ 19 h 155"/>
                <a:gd name="T6" fmla="*/ 136 w 163"/>
                <a:gd name="T7" fmla="*/ 36 h 155"/>
                <a:gd name="T8" fmla="*/ 162 w 163"/>
                <a:gd name="T9" fmla="*/ 71 h 155"/>
                <a:gd name="T10" fmla="*/ 163 w 163"/>
                <a:gd name="T11" fmla="*/ 89 h 155"/>
                <a:gd name="T12" fmla="*/ 137 w 163"/>
                <a:gd name="T13" fmla="*/ 115 h 155"/>
                <a:gd name="T14" fmla="*/ 127 w 163"/>
                <a:gd name="T15" fmla="*/ 113 h 155"/>
                <a:gd name="T16" fmla="*/ 120 w 163"/>
                <a:gd name="T17" fmla="*/ 129 h 155"/>
                <a:gd name="T18" fmla="*/ 104 w 163"/>
                <a:gd name="T19" fmla="*/ 126 h 155"/>
                <a:gd name="T20" fmla="*/ 91 w 163"/>
                <a:gd name="T21" fmla="*/ 140 h 155"/>
                <a:gd name="T22" fmla="*/ 74 w 163"/>
                <a:gd name="T23" fmla="*/ 149 h 155"/>
                <a:gd name="T24" fmla="*/ 44 w 163"/>
                <a:gd name="T25" fmla="*/ 155 h 155"/>
                <a:gd name="T26" fmla="*/ 13 w 163"/>
                <a:gd name="T27" fmla="*/ 142 h 155"/>
                <a:gd name="T28" fmla="*/ 0 w 163"/>
                <a:gd name="T29" fmla="*/ 119 h 155"/>
                <a:gd name="T30" fmla="*/ 8 w 163"/>
                <a:gd name="T31" fmla="*/ 88 h 155"/>
                <a:gd name="T32" fmla="*/ 28 w 163"/>
                <a:gd name="T33" fmla="*/ 85 h 155"/>
                <a:gd name="T34" fmla="*/ 35 w 163"/>
                <a:gd name="T35" fmla="*/ 67 h 155"/>
                <a:gd name="T36" fmla="*/ 17 w 163"/>
                <a:gd name="T37" fmla="*/ 49 h 155"/>
                <a:gd name="T38" fmla="*/ 35 w 163"/>
                <a:gd name="T39" fmla="*/ 21 h 155"/>
                <a:gd name="T40" fmla="*/ 52 w 163"/>
                <a:gd name="T41" fmla="*/ 30 h 155"/>
                <a:gd name="T42" fmla="*/ 65 w 163"/>
                <a:gd name="T43" fmla="*/ 21 h 155"/>
                <a:gd name="T44" fmla="*/ 85 w 163"/>
                <a:gd name="T45" fmla="*/ 22 h 155"/>
                <a:gd name="T46" fmla="*/ 82 w 163"/>
                <a:gd name="T47" fmla="*/ 9 h 155"/>
                <a:gd name="T48" fmla="*/ 95 w 163"/>
                <a:gd name="T4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3" h="155">
                  <a:moveTo>
                    <a:pt x="95" y="0"/>
                  </a:moveTo>
                  <a:lnTo>
                    <a:pt x="129" y="11"/>
                  </a:lnTo>
                  <a:lnTo>
                    <a:pt x="142" y="19"/>
                  </a:lnTo>
                  <a:lnTo>
                    <a:pt x="136" y="36"/>
                  </a:lnTo>
                  <a:lnTo>
                    <a:pt x="162" y="71"/>
                  </a:lnTo>
                  <a:lnTo>
                    <a:pt x="163" y="89"/>
                  </a:lnTo>
                  <a:lnTo>
                    <a:pt x="137" y="115"/>
                  </a:lnTo>
                  <a:lnTo>
                    <a:pt x="127" y="113"/>
                  </a:lnTo>
                  <a:lnTo>
                    <a:pt x="120" y="129"/>
                  </a:lnTo>
                  <a:lnTo>
                    <a:pt x="104" y="126"/>
                  </a:lnTo>
                  <a:lnTo>
                    <a:pt x="91" y="140"/>
                  </a:lnTo>
                  <a:lnTo>
                    <a:pt x="74" y="149"/>
                  </a:lnTo>
                  <a:lnTo>
                    <a:pt x="44" y="155"/>
                  </a:lnTo>
                  <a:lnTo>
                    <a:pt x="13" y="142"/>
                  </a:lnTo>
                  <a:lnTo>
                    <a:pt x="0" y="119"/>
                  </a:lnTo>
                  <a:lnTo>
                    <a:pt x="8" y="88"/>
                  </a:lnTo>
                  <a:lnTo>
                    <a:pt x="28" y="85"/>
                  </a:lnTo>
                  <a:lnTo>
                    <a:pt x="35" y="67"/>
                  </a:lnTo>
                  <a:lnTo>
                    <a:pt x="17" y="49"/>
                  </a:lnTo>
                  <a:lnTo>
                    <a:pt x="35" y="21"/>
                  </a:lnTo>
                  <a:lnTo>
                    <a:pt x="52" y="30"/>
                  </a:lnTo>
                  <a:lnTo>
                    <a:pt x="65" y="21"/>
                  </a:lnTo>
                  <a:lnTo>
                    <a:pt x="85" y="22"/>
                  </a:lnTo>
                  <a:lnTo>
                    <a:pt x="82" y="9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E13266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94" name="Trelleborg"/>
            <p:cNvSpPr>
              <a:spLocks/>
            </p:cNvSpPr>
            <p:nvPr/>
          </p:nvSpPr>
          <p:spPr bwMode="auto">
            <a:xfrm>
              <a:off x="233586" y="836738"/>
              <a:ext cx="236323" cy="156803"/>
            </a:xfrm>
            <a:custGeom>
              <a:avLst/>
              <a:gdLst>
                <a:gd name="T0" fmla="*/ 161 w 171"/>
                <a:gd name="T1" fmla="*/ 0 h 115"/>
                <a:gd name="T2" fmla="*/ 160 w 171"/>
                <a:gd name="T3" fmla="*/ 25 h 115"/>
                <a:gd name="T4" fmla="*/ 168 w 171"/>
                <a:gd name="T5" fmla="*/ 34 h 115"/>
                <a:gd name="T6" fmla="*/ 165 w 171"/>
                <a:gd name="T7" fmla="*/ 51 h 115"/>
                <a:gd name="T8" fmla="*/ 156 w 171"/>
                <a:gd name="T9" fmla="*/ 64 h 115"/>
                <a:gd name="T10" fmla="*/ 168 w 171"/>
                <a:gd name="T11" fmla="*/ 72 h 115"/>
                <a:gd name="T12" fmla="*/ 171 w 171"/>
                <a:gd name="T13" fmla="*/ 91 h 115"/>
                <a:gd name="T14" fmla="*/ 159 w 171"/>
                <a:gd name="T15" fmla="*/ 95 h 115"/>
                <a:gd name="T16" fmla="*/ 147 w 171"/>
                <a:gd name="T17" fmla="*/ 105 h 115"/>
                <a:gd name="T18" fmla="*/ 131 w 171"/>
                <a:gd name="T19" fmla="*/ 103 h 115"/>
                <a:gd name="T20" fmla="*/ 116 w 171"/>
                <a:gd name="T21" fmla="*/ 115 h 115"/>
                <a:gd name="T22" fmla="*/ 109 w 171"/>
                <a:gd name="T23" fmla="*/ 107 h 115"/>
                <a:gd name="T24" fmla="*/ 97 w 171"/>
                <a:gd name="T25" fmla="*/ 110 h 115"/>
                <a:gd name="T26" fmla="*/ 72 w 171"/>
                <a:gd name="T27" fmla="*/ 97 h 115"/>
                <a:gd name="T28" fmla="*/ 41 w 171"/>
                <a:gd name="T29" fmla="*/ 88 h 115"/>
                <a:gd name="T30" fmla="*/ 17 w 171"/>
                <a:gd name="T31" fmla="*/ 90 h 115"/>
                <a:gd name="T32" fmla="*/ 0 w 171"/>
                <a:gd name="T33" fmla="*/ 80 h 115"/>
                <a:gd name="T34" fmla="*/ 12 w 171"/>
                <a:gd name="T35" fmla="*/ 63 h 115"/>
                <a:gd name="T36" fmla="*/ 23 w 171"/>
                <a:gd name="T37" fmla="*/ 60 h 115"/>
                <a:gd name="T38" fmla="*/ 19 w 171"/>
                <a:gd name="T39" fmla="*/ 51 h 115"/>
                <a:gd name="T40" fmla="*/ 17 w 171"/>
                <a:gd name="T41" fmla="*/ 34 h 115"/>
                <a:gd name="T42" fmla="*/ 27 w 171"/>
                <a:gd name="T43" fmla="*/ 35 h 115"/>
                <a:gd name="T44" fmla="*/ 34 w 171"/>
                <a:gd name="T45" fmla="*/ 35 h 115"/>
                <a:gd name="T46" fmla="*/ 45 w 171"/>
                <a:gd name="T47" fmla="*/ 42 h 115"/>
                <a:gd name="T48" fmla="*/ 57 w 171"/>
                <a:gd name="T49" fmla="*/ 31 h 115"/>
                <a:gd name="T50" fmla="*/ 59 w 171"/>
                <a:gd name="T51" fmla="*/ 25 h 115"/>
                <a:gd name="T52" fmla="*/ 75 w 171"/>
                <a:gd name="T53" fmla="*/ 29 h 115"/>
                <a:gd name="T54" fmla="*/ 76 w 171"/>
                <a:gd name="T55" fmla="*/ 21 h 115"/>
                <a:gd name="T56" fmla="*/ 84 w 171"/>
                <a:gd name="T57" fmla="*/ 21 h 115"/>
                <a:gd name="T58" fmla="*/ 84 w 171"/>
                <a:gd name="T59" fmla="*/ 30 h 115"/>
                <a:gd name="T60" fmla="*/ 89 w 171"/>
                <a:gd name="T61" fmla="*/ 33 h 115"/>
                <a:gd name="T62" fmla="*/ 104 w 171"/>
                <a:gd name="T63" fmla="*/ 23 h 115"/>
                <a:gd name="T64" fmla="*/ 110 w 171"/>
                <a:gd name="T65" fmla="*/ 31 h 115"/>
                <a:gd name="T66" fmla="*/ 137 w 171"/>
                <a:gd name="T67" fmla="*/ 30 h 115"/>
                <a:gd name="T68" fmla="*/ 155 w 171"/>
                <a:gd name="T69" fmla="*/ 6 h 115"/>
                <a:gd name="T70" fmla="*/ 161 w 171"/>
                <a:gd name="T7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1" h="115">
                  <a:moveTo>
                    <a:pt x="161" y="0"/>
                  </a:moveTo>
                  <a:lnTo>
                    <a:pt x="160" y="25"/>
                  </a:lnTo>
                  <a:lnTo>
                    <a:pt x="168" y="34"/>
                  </a:lnTo>
                  <a:lnTo>
                    <a:pt x="165" y="51"/>
                  </a:lnTo>
                  <a:lnTo>
                    <a:pt x="156" y="64"/>
                  </a:lnTo>
                  <a:lnTo>
                    <a:pt x="168" y="72"/>
                  </a:lnTo>
                  <a:lnTo>
                    <a:pt x="171" y="91"/>
                  </a:lnTo>
                  <a:lnTo>
                    <a:pt x="159" y="95"/>
                  </a:lnTo>
                  <a:lnTo>
                    <a:pt x="147" y="105"/>
                  </a:lnTo>
                  <a:lnTo>
                    <a:pt x="131" y="103"/>
                  </a:lnTo>
                  <a:lnTo>
                    <a:pt x="116" y="115"/>
                  </a:lnTo>
                  <a:lnTo>
                    <a:pt x="109" y="107"/>
                  </a:lnTo>
                  <a:lnTo>
                    <a:pt x="97" y="110"/>
                  </a:lnTo>
                  <a:lnTo>
                    <a:pt x="72" y="97"/>
                  </a:lnTo>
                  <a:lnTo>
                    <a:pt x="41" y="88"/>
                  </a:lnTo>
                  <a:lnTo>
                    <a:pt x="17" y="90"/>
                  </a:lnTo>
                  <a:lnTo>
                    <a:pt x="0" y="80"/>
                  </a:lnTo>
                  <a:lnTo>
                    <a:pt x="12" y="63"/>
                  </a:lnTo>
                  <a:lnTo>
                    <a:pt x="23" y="60"/>
                  </a:lnTo>
                  <a:lnTo>
                    <a:pt x="19" y="51"/>
                  </a:lnTo>
                  <a:lnTo>
                    <a:pt x="17" y="34"/>
                  </a:lnTo>
                  <a:lnTo>
                    <a:pt x="27" y="35"/>
                  </a:lnTo>
                  <a:lnTo>
                    <a:pt x="34" y="35"/>
                  </a:lnTo>
                  <a:lnTo>
                    <a:pt x="45" y="42"/>
                  </a:lnTo>
                  <a:lnTo>
                    <a:pt x="57" y="31"/>
                  </a:lnTo>
                  <a:lnTo>
                    <a:pt x="59" y="25"/>
                  </a:lnTo>
                  <a:lnTo>
                    <a:pt x="75" y="29"/>
                  </a:lnTo>
                  <a:lnTo>
                    <a:pt x="76" y="21"/>
                  </a:lnTo>
                  <a:lnTo>
                    <a:pt x="84" y="21"/>
                  </a:lnTo>
                  <a:lnTo>
                    <a:pt x="84" y="30"/>
                  </a:lnTo>
                  <a:lnTo>
                    <a:pt x="89" y="33"/>
                  </a:lnTo>
                  <a:lnTo>
                    <a:pt x="104" y="23"/>
                  </a:lnTo>
                  <a:lnTo>
                    <a:pt x="110" y="31"/>
                  </a:lnTo>
                  <a:lnTo>
                    <a:pt x="137" y="30"/>
                  </a:lnTo>
                  <a:lnTo>
                    <a:pt x="155" y="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95" name="Vellinge"/>
            <p:cNvSpPr>
              <a:spLocks/>
            </p:cNvSpPr>
            <p:nvPr/>
          </p:nvSpPr>
          <p:spPr bwMode="auto">
            <a:xfrm>
              <a:off x="138769" y="832681"/>
              <a:ext cx="175883" cy="114892"/>
            </a:xfrm>
            <a:custGeom>
              <a:avLst/>
              <a:gdLst>
                <a:gd name="T0" fmla="*/ 107 w 128"/>
                <a:gd name="T1" fmla="*/ 0 h 84"/>
                <a:gd name="T2" fmla="*/ 119 w 128"/>
                <a:gd name="T3" fmla="*/ 22 h 84"/>
                <a:gd name="T4" fmla="*/ 128 w 128"/>
                <a:gd name="T5" fmla="*/ 22 h 84"/>
                <a:gd name="T6" fmla="*/ 128 w 128"/>
                <a:gd name="T7" fmla="*/ 28 h 84"/>
                <a:gd name="T8" fmla="*/ 126 w 128"/>
                <a:gd name="T9" fmla="*/ 34 h 84"/>
                <a:gd name="T10" fmla="*/ 114 w 128"/>
                <a:gd name="T11" fmla="*/ 45 h 84"/>
                <a:gd name="T12" fmla="*/ 103 w 128"/>
                <a:gd name="T13" fmla="*/ 38 h 84"/>
                <a:gd name="T14" fmla="*/ 96 w 128"/>
                <a:gd name="T15" fmla="*/ 38 h 84"/>
                <a:gd name="T16" fmla="*/ 86 w 128"/>
                <a:gd name="T17" fmla="*/ 37 h 84"/>
                <a:gd name="T18" fmla="*/ 88 w 128"/>
                <a:gd name="T19" fmla="*/ 54 h 84"/>
                <a:gd name="T20" fmla="*/ 92 w 128"/>
                <a:gd name="T21" fmla="*/ 63 h 84"/>
                <a:gd name="T22" fmla="*/ 81 w 128"/>
                <a:gd name="T23" fmla="*/ 66 h 84"/>
                <a:gd name="T24" fmla="*/ 69 w 128"/>
                <a:gd name="T25" fmla="*/ 83 h 84"/>
                <a:gd name="T26" fmla="*/ 56 w 128"/>
                <a:gd name="T27" fmla="*/ 73 h 84"/>
                <a:gd name="T28" fmla="*/ 41 w 128"/>
                <a:gd name="T29" fmla="*/ 77 h 84"/>
                <a:gd name="T30" fmla="*/ 39 w 128"/>
                <a:gd name="T31" fmla="*/ 84 h 84"/>
                <a:gd name="T32" fmla="*/ 33 w 128"/>
                <a:gd name="T33" fmla="*/ 83 h 84"/>
                <a:gd name="T34" fmla="*/ 27 w 128"/>
                <a:gd name="T35" fmla="*/ 77 h 84"/>
                <a:gd name="T36" fmla="*/ 21 w 128"/>
                <a:gd name="T37" fmla="*/ 75 h 84"/>
                <a:gd name="T38" fmla="*/ 0 w 128"/>
                <a:gd name="T39" fmla="*/ 83 h 84"/>
                <a:gd name="T40" fmla="*/ 18 w 128"/>
                <a:gd name="T41" fmla="*/ 46 h 84"/>
                <a:gd name="T42" fmla="*/ 20 w 128"/>
                <a:gd name="T43" fmla="*/ 46 h 84"/>
                <a:gd name="T44" fmla="*/ 23 w 128"/>
                <a:gd name="T45" fmla="*/ 63 h 84"/>
                <a:gd name="T46" fmla="*/ 44 w 128"/>
                <a:gd name="T47" fmla="*/ 68 h 84"/>
                <a:gd name="T48" fmla="*/ 50 w 128"/>
                <a:gd name="T49" fmla="*/ 60 h 84"/>
                <a:gd name="T50" fmla="*/ 54 w 128"/>
                <a:gd name="T51" fmla="*/ 43 h 84"/>
                <a:gd name="T52" fmla="*/ 55 w 128"/>
                <a:gd name="T53" fmla="*/ 32 h 84"/>
                <a:gd name="T54" fmla="*/ 46 w 128"/>
                <a:gd name="T55" fmla="*/ 11 h 84"/>
                <a:gd name="T56" fmla="*/ 85 w 128"/>
                <a:gd name="T57" fmla="*/ 7 h 84"/>
                <a:gd name="T58" fmla="*/ 89 w 128"/>
                <a:gd name="T59" fmla="*/ 0 h 84"/>
                <a:gd name="T60" fmla="*/ 107 w 128"/>
                <a:gd name="T61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8" h="84">
                  <a:moveTo>
                    <a:pt x="107" y="0"/>
                  </a:moveTo>
                  <a:lnTo>
                    <a:pt x="119" y="22"/>
                  </a:lnTo>
                  <a:lnTo>
                    <a:pt x="128" y="22"/>
                  </a:lnTo>
                  <a:lnTo>
                    <a:pt x="128" y="28"/>
                  </a:lnTo>
                  <a:lnTo>
                    <a:pt x="126" y="34"/>
                  </a:lnTo>
                  <a:lnTo>
                    <a:pt x="114" y="45"/>
                  </a:lnTo>
                  <a:lnTo>
                    <a:pt x="103" y="38"/>
                  </a:lnTo>
                  <a:lnTo>
                    <a:pt x="96" y="38"/>
                  </a:lnTo>
                  <a:lnTo>
                    <a:pt x="86" y="37"/>
                  </a:lnTo>
                  <a:lnTo>
                    <a:pt x="88" y="54"/>
                  </a:lnTo>
                  <a:lnTo>
                    <a:pt x="92" y="63"/>
                  </a:lnTo>
                  <a:lnTo>
                    <a:pt x="81" y="66"/>
                  </a:lnTo>
                  <a:lnTo>
                    <a:pt x="69" y="83"/>
                  </a:lnTo>
                  <a:lnTo>
                    <a:pt x="56" y="73"/>
                  </a:lnTo>
                  <a:lnTo>
                    <a:pt x="41" y="77"/>
                  </a:lnTo>
                  <a:lnTo>
                    <a:pt x="39" y="84"/>
                  </a:lnTo>
                  <a:lnTo>
                    <a:pt x="33" y="83"/>
                  </a:lnTo>
                  <a:lnTo>
                    <a:pt x="27" y="77"/>
                  </a:lnTo>
                  <a:lnTo>
                    <a:pt x="21" y="75"/>
                  </a:lnTo>
                  <a:lnTo>
                    <a:pt x="0" y="83"/>
                  </a:lnTo>
                  <a:lnTo>
                    <a:pt x="18" y="46"/>
                  </a:lnTo>
                  <a:lnTo>
                    <a:pt x="20" y="46"/>
                  </a:lnTo>
                  <a:lnTo>
                    <a:pt x="23" y="63"/>
                  </a:lnTo>
                  <a:lnTo>
                    <a:pt x="44" y="68"/>
                  </a:lnTo>
                  <a:lnTo>
                    <a:pt x="50" y="60"/>
                  </a:lnTo>
                  <a:lnTo>
                    <a:pt x="54" y="43"/>
                  </a:lnTo>
                  <a:lnTo>
                    <a:pt x="55" y="32"/>
                  </a:lnTo>
                  <a:lnTo>
                    <a:pt x="46" y="11"/>
                  </a:lnTo>
                  <a:lnTo>
                    <a:pt x="85" y="7"/>
                  </a:lnTo>
                  <a:lnTo>
                    <a:pt x="89" y="0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96" name="Svedala"/>
            <p:cNvSpPr>
              <a:spLocks/>
            </p:cNvSpPr>
            <p:nvPr/>
          </p:nvSpPr>
          <p:spPr bwMode="auto">
            <a:xfrm>
              <a:off x="290404" y="757983"/>
              <a:ext cx="170367" cy="125730"/>
            </a:xfrm>
            <a:custGeom>
              <a:avLst/>
              <a:gdLst>
                <a:gd name="T0" fmla="*/ 58 w 123"/>
                <a:gd name="T1" fmla="*/ 0 h 93"/>
                <a:gd name="T2" fmla="*/ 65 w 123"/>
                <a:gd name="T3" fmla="*/ 2 h 93"/>
                <a:gd name="T4" fmla="*/ 72 w 123"/>
                <a:gd name="T5" fmla="*/ 10 h 93"/>
                <a:gd name="T6" fmla="*/ 85 w 123"/>
                <a:gd name="T7" fmla="*/ 40 h 93"/>
                <a:gd name="T8" fmla="*/ 96 w 123"/>
                <a:gd name="T9" fmla="*/ 39 h 93"/>
                <a:gd name="T10" fmla="*/ 104 w 123"/>
                <a:gd name="T11" fmla="*/ 57 h 93"/>
                <a:gd name="T12" fmla="*/ 123 w 123"/>
                <a:gd name="T13" fmla="*/ 60 h 93"/>
                <a:gd name="T14" fmla="*/ 117 w 123"/>
                <a:gd name="T15" fmla="*/ 66 h 93"/>
                <a:gd name="T16" fmla="*/ 99 w 123"/>
                <a:gd name="T17" fmla="*/ 90 h 93"/>
                <a:gd name="T18" fmla="*/ 72 w 123"/>
                <a:gd name="T19" fmla="*/ 91 h 93"/>
                <a:gd name="T20" fmla="*/ 66 w 123"/>
                <a:gd name="T21" fmla="*/ 83 h 93"/>
                <a:gd name="T22" fmla="*/ 51 w 123"/>
                <a:gd name="T23" fmla="*/ 93 h 93"/>
                <a:gd name="T24" fmla="*/ 46 w 123"/>
                <a:gd name="T25" fmla="*/ 90 h 93"/>
                <a:gd name="T26" fmla="*/ 46 w 123"/>
                <a:gd name="T27" fmla="*/ 81 h 93"/>
                <a:gd name="T28" fmla="*/ 38 w 123"/>
                <a:gd name="T29" fmla="*/ 81 h 93"/>
                <a:gd name="T30" fmla="*/ 37 w 123"/>
                <a:gd name="T31" fmla="*/ 89 h 93"/>
                <a:gd name="T32" fmla="*/ 21 w 123"/>
                <a:gd name="T33" fmla="*/ 85 h 93"/>
                <a:gd name="T34" fmla="*/ 21 w 123"/>
                <a:gd name="T35" fmla="*/ 79 h 93"/>
                <a:gd name="T36" fmla="*/ 12 w 123"/>
                <a:gd name="T37" fmla="*/ 79 h 93"/>
                <a:gd name="T38" fmla="*/ 0 w 123"/>
                <a:gd name="T39" fmla="*/ 57 h 93"/>
                <a:gd name="T40" fmla="*/ 11 w 123"/>
                <a:gd name="T41" fmla="*/ 45 h 93"/>
                <a:gd name="T42" fmla="*/ 6 w 123"/>
                <a:gd name="T43" fmla="*/ 36 h 93"/>
                <a:gd name="T44" fmla="*/ 16 w 123"/>
                <a:gd name="T45" fmla="*/ 30 h 93"/>
                <a:gd name="T46" fmla="*/ 16 w 123"/>
                <a:gd name="T47" fmla="*/ 10 h 93"/>
                <a:gd name="T48" fmla="*/ 30 w 123"/>
                <a:gd name="T49" fmla="*/ 9 h 93"/>
                <a:gd name="T50" fmla="*/ 34 w 123"/>
                <a:gd name="T51" fmla="*/ 2 h 93"/>
                <a:gd name="T52" fmla="*/ 47 w 123"/>
                <a:gd name="T53" fmla="*/ 5 h 93"/>
                <a:gd name="T54" fmla="*/ 58 w 123"/>
                <a:gd name="T5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3" h="93">
                  <a:moveTo>
                    <a:pt x="58" y="0"/>
                  </a:moveTo>
                  <a:lnTo>
                    <a:pt x="65" y="2"/>
                  </a:lnTo>
                  <a:lnTo>
                    <a:pt x="72" y="10"/>
                  </a:lnTo>
                  <a:lnTo>
                    <a:pt x="85" y="40"/>
                  </a:lnTo>
                  <a:lnTo>
                    <a:pt x="96" y="39"/>
                  </a:lnTo>
                  <a:lnTo>
                    <a:pt x="104" y="57"/>
                  </a:lnTo>
                  <a:lnTo>
                    <a:pt x="123" y="60"/>
                  </a:lnTo>
                  <a:lnTo>
                    <a:pt x="117" y="66"/>
                  </a:lnTo>
                  <a:lnTo>
                    <a:pt x="99" y="90"/>
                  </a:lnTo>
                  <a:lnTo>
                    <a:pt x="72" y="91"/>
                  </a:lnTo>
                  <a:lnTo>
                    <a:pt x="66" y="83"/>
                  </a:lnTo>
                  <a:lnTo>
                    <a:pt x="51" y="93"/>
                  </a:lnTo>
                  <a:lnTo>
                    <a:pt x="46" y="90"/>
                  </a:lnTo>
                  <a:lnTo>
                    <a:pt x="46" y="81"/>
                  </a:lnTo>
                  <a:lnTo>
                    <a:pt x="38" y="81"/>
                  </a:lnTo>
                  <a:lnTo>
                    <a:pt x="37" y="89"/>
                  </a:lnTo>
                  <a:lnTo>
                    <a:pt x="21" y="85"/>
                  </a:lnTo>
                  <a:lnTo>
                    <a:pt x="21" y="79"/>
                  </a:lnTo>
                  <a:lnTo>
                    <a:pt x="12" y="79"/>
                  </a:lnTo>
                  <a:lnTo>
                    <a:pt x="0" y="57"/>
                  </a:lnTo>
                  <a:lnTo>
                    <a:pt x="11" y="45"/>
                  </a:lnTo>
                  <a:lnTo>
                    <a:pt x="6" y="36"/>
                  </a:lnTo>
                  <a:lnTo>
                    <a:pt x="16" y="30"/>
                  </a:lnTo>
                  <a:lnTo>
                    <a:pt x="16" y="10"/>
                  </a:lnTo>
                  <a:lnTo>
                    <a:pt x="30" y="9"/>
                  </a:lnTo>
                  <a:lnTo>
                    <a:pt x="34" y="2"/>
                  </a:lnTo>
                  <a:lnTo>
                    <a:pt x="47" y="5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97" name="Staffanstorp"/>
            <p:cNvSpPr>
              <a:spLocks/>
            </p:cNvSpPr>
            <p:nvPr/>
          </p:nvSpPr>
          <p:spPr bwMode="auto">
            <a:xfrm>
              <a:off x="285797" y="681288"/>
              <a:ext cx="126396" cy="87854"/>
            </a:xfrm>
            <a:custGeom>
              <a:avLst/>
              <a:gdLst>
                <a:gd name="T0" fmla="*/ 19 w 91"/>
                <a:gd name="T1" fmla="*/ 0 h 64"/>
                <a:gd name="T2" fmla="*/ 29 w 91"/>
                <a:gd name="T3" fmla="*/ 17 h 64"/>
                <a:gd name="T4" fmla="*/ 40 w 91"/>
                <a:gd name="T5" fmla="*/ 9 h 64"/>
                <a:gd name="T6" fmla="*/ 42 w 91"/>
                <a:gd name="T7" fmla="*/ 18 h 64"/>
                <a:gd name="T8" fmla="*/ 65 w 91"/>
                <a:gd name="T9" fmla="*/ 14 h 64"/>
                <a:gd name="T10" fmla="*/ 78 w 91"/>
                <a:gd name="T11" fmla="*/ 40 h 64"/>
                <a:gd name="T12" fmla="*/ 91 w 91"/>
                <a:gd name="T13" fmla="*/ 46 h 64"/>
                <a:gd name="T14" fmla="*/ 91 w 91"/>
                <a:gd name="T15" fmla="*/ 57 h 64"/>
                <a:gd name="T16" fmla="*/ 84 w 91"/>
                <a:gd name="T17" fmla="*/ 61 h 64"/>
                <a:gd name="T18" fmla="*/ 76 w 91"/>
                <a:gd name="T19" fmla="*/ 55 h 64"/>
                <a:gd name="T20" fmla="*/ 72 w 91"/>
                <a:gd name="T21" fmla="*/ 64 h 64"/>
                <a:gd name="T22" fmla="*/ 65 w 91"/>
                <a:gd name="T23" fmla="*/ 56 h 64"/>
                <a:gd name="T24" fmla="*/ 58 w 91"/>
                <a:gd name="T25" fmla="*/ 54 h 64"/>
                <a:gd name="T26" fmla="*/ 47 w 91"/>
                <a:gd name="T27" fmla="*/ 59 h 64"/>
                <a:gd name="T28" fmla="*/ 34 w 91"/>
                <a:gd name="T29" fmla="*/ 56 h 64"/>
                <a:gd name="T30" fmla="*/ 30 w 91"/>
                <a:gd name="T31" fmla="*/ 63 h 64"/>
                <a:gd name="T32" fmla="*/ 16 w 91"/>
                <a:gd name="T33" fmla="*/ 64 h 64"/>
                <a:gd name="T34" fmla="*/ 11 w 91"/>
                <a:gd name="T35" fmla="*/ 56 h 64"/>
                <a:gd name="T36" fmla="*/ 13 w 91"/>
                <a:gd name="T37" fmla="*/ 52 h 64"/>
                <a:gd name="T38" fmla="*/ 3 w 91"/>
                <a:gd name="T39" fmla="*/ 50 h 64"/>
                <a:gd name="T40" fmla="*/ 0 w 91"/>
                <a:gd name="T41" fmla="*/ 44 h 64"/>
                <a:gd name="T42" fmla="*/ 3 w 91"/>
                <a:gd name="T43" fmla="*/ 44 h 64"/>
                <a:gd name="T44" fmla="*/ 8 w 91"/>
                <a:gd name="T45" fmla="*/ 44 h 64"/>
                <a:gd name="T46" fmla="*/ 17 w 91"/>
                <a:gd name="T47" fmla="*/ 35 h 64"/>
                <a:gd name="T48" fmla="*/ 8 w 91"/>
                <a:gd name="T49" fmla="*/ 27 h 64"/>
                <a:gd name="T50" fmla="*/ 11 w 91"/>
                <a:gd name="T51" fmla="*/ 13 h 64"/>
                <a:gd name="T52" fmla="*/ 6 w 91"/>
                <a:gd name="T53" fmla="*/ 6 h 64"/>
                <a:gd name="T54" fmla="*/ 8 w 91"/>
                <a:gd name="T55" fmla="*/ 1 h 64"/>
                <a:gd name="T56" fmla="*/ 19 w 91"/>
                <a:gd name="T5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64">
                  <a:moveTo>
                    <a:pt x="19" y="0"/>
                  </a:moveTo>
                  <a:lnTo>
                    <a:pt x="29" y="17"/>
                  </a:lnTo>
                  <a:lnTo>
                    <a:pt x="40" y="9"/>
                  </a:lnTo>
                  <a:lnTo>
                    <a:pt x="42" y="18"/>
                  </a:lnTo>
                  <a:lnTo>
                    <a:pt x="65" y="14"/>
                  </a:lnTo>
                  <a:lnTo>
                    <a:pt x="78" y="40"/>
                  </a:lnTo>
                  <a:lnTo>
                    <a:pt x="91" y="46"/>
                  </a:lnTo>
                  <a:lnTo>
                    <a:pt x="91" y="57"/>
                  </a:lnTo>
                  <a:lnTo>
                    <a:pt x="84" y="61"/>
                  </a:lnTo>
                  <a:lnTo>
                    <a:pt x="76" y="55"/>
                  </a:lnTo>
                  <a:lnTo>
                    <a:pt x="72" y="64"/>
                  </a:lnTo>
                  <a:lnTo>
                    <a:pt x="65" y="56"/>
                  </a:lnTo>
                  <a:lnTo>
                    <a:pt x="58" y="54"/>
                  </a:lnTo>
                  <a:lnTo>
                    <a:pt x="47" y="59"/>
                  </a:lnTo>
                  <a:lnTo>
                    <a:pt x="34" y="56"/>
                  </a:lnTo>
                  <a:lnTo>
                    <a:pt x="30" y="63"/>
                  </a:lnTo>
                  <a:lnTo>
                    <a:pt x="16" y="64"/>
                  </a:lnTo>
                  <a:lnTo>
                    <a:pt x="11" y="56"/>
                  </a:lnTo>
                  <a:lnTo>
                    <a:pt x="13" y="52"/>
                  </a:lnTo>
                  <a:lnTo>
                    <a:pt x="3" y="50"/>
                  </a:lnTo>
                  <a:lnTo>
                    <a:pt x="0" y="44"/>
                  </a:lnTo>
                  <a:lnTo>
                    <a:pt x="3" y="44"/>
                  </a:lnTo>
                  <a:lnTo>
                    <a:pt x="8" y="44"/>
                  </a:lnTo>
                  <a:lnTo>
                    <a:pt x="17" y="35"/>
                  </a:lnTo>
                  <a:lnTo>
                    <a:pt x="8" y="27"/>
                  </a:lnTo>
                  <a:lnTo>
                    <a:pt x="11" y="13"/>
                  </a:lnTo>
                  <a:lnTo>
                    <a:pt x="6" y="6"/>
                  </a:lnTo>
                  <a:lnTo>
                    <a:pt x="8" y="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98" name="Lund"/>
            <p:cNvSpPr>
              <a:spLocks/>
            </p:cNvSpPr>
            <p:nvPr/>
          </p:nvSpPr>
          <p:spPr bwMode="auto">
            <a:xfrm>
              <a:off x="295415" y="612342"/>
              <a:ext cx="245941" cy="227105"/>
            </a:xfrm>
            <a:custGeom>
              <a:avLst/>
              <a:gdLst>
                <a:gd name="T0" fmla="*/ 38 w 178"/>
                <a:gd name="T1" fmla="*/ 0 h 167"/>
                <a:gd name="T2" fmla="*/ 43 w 178"/>
                <a:gd name="T3" fmla="*/ 1 h 167"/>
                <a:gd name="T4" fmla="*/ 51 w 178"/>
                <a:gd name="T5" fmla="*/ 12 h 167"/>
                <a:gd name="T6" fmla="*/ 64 w 178"/>
                <a:gd name="T7" fmla="*/ 8 h 167"/>
                <a:gd name="T8" fmla="*/ 69 w 178"/>
                <a:gd name="T9" fmla="*/ 15 h 167"/>
                <a:gd name="T10" fmla="*/ 68 w 178"/>
                <a:gd name="T11" fmla="*/ 26 h 167"/>
                <a:gd name="T12" fmla="*/ 77 w 178"/>
                <a:gd name="T13" fmla="*/ 25 h 167"/>
                <a:gd name="T14" fmla="*/ 98 w 178"/>
                <a:gd name="T15" fmla="*/ 29 h 167"/>
                <a:gd name="T16" fmla="*/ 113 w 178"/>
                <a:gd name="T17" fmla="*/ 38 h 167"/>
                <a:gd name="T18" fmla="*/ 124 w 178"/>
                <a:gd name="T19" fmla="*/ 39 h 167"/>
                <a:gd name="T20" fmla="*/ 148 w 178"/>
                <a:gd name="T21" fmla="*/ 59 h 167"/>
                <a:gd name="T22" fmla="*/ 160 w 178"/>
                <a:gd name="T23" fmla="*/ 63 h 167"/>
                <a:gd name="T24" fmla="*/ 178 w 178"/>
                <a:gd name="T25" fmla="*/ 81 h 167"/>
                <a:gd name="T26" fmla="*/ 171 w 178"/>
                <a:gd name="T27" fmla="*/ 99 h 167"/>
                <a:gd name="T28" fmla="*/ 151 w 178"/>
                <a:gd name="T29" fmla="*/ 102 h 167"/>
                <a:gd name="T30" fmla="*/ 143 w 178"/>
                <a:gd name="T31" fmla="*/ 133 h 167"/>
                <a:gd name="T32" fmla="*/ 133 w 178"/>
                <a:gd name="T33" fmla="*/ 137 h 167"/>
                <a:gd name="T34" fmla="*/ 130 w 178"/>
                <a:gd name="T35" fmla="*/ 154 h 167"/>
                <a:gd name="T36" fmla="*/ 124 w 178"/>
                <a:gd name="T37" fmla="*/ 167 h 167"/>
                <a:gd name="T38" fmla="*/ 116 w 178"/>
                <a:gd name="T39" fmla="*/ 165 h 167"/>
                <a:gd name="T40" fmla="*/ 97 w 178"/>
                <a:gd name="T41" fmla="*/ 162 h 167"/>
                <a:gd name="T42" fmla="*/ 89 w 178"/>
                <a:gd name="T43" fmla="*/ 144 h 167"/>
                <a:gd name="T44" fmla="*/ 78 w 178"/>
                <a:gd name="T45" fmla="*/ 145 h 167"/>
                <a:gd name="T46" fmla="*/ 65 w 178"/>
                <a:gd name="T47" fmla="*/ 115 h 167"/>
                <a:gd name="T48" fmla="*/ 69 w 178"/>
                <a:gd name="T49" fmla="*/ 106 h 167"/>
                <a:gd name="T50" fmla="*/ 77 w 178"/>
                <a:gd name="T51" fmla="*/ 112 h 167"/>
                <a:gd name="T52" fmla="*/ 84 w 178"/>
                <a:gd name="T53" fmla="*/ 108 h 167"/>
                <a:gd name="T54" fmla="*/ 84 w 178"/>
                <a:gd name="T55" fmla="*/ 97 h 167"/>
                <a:gd name="T56" fmla="*/ 71 w 178"/>
                <a:gd name="T57" fmla="*/ 91 h 167"/>
                <a:gd name="T58" fmla="*/ 58 w 178"/>
                <a:gd name="T59" fmla="*/ 65 h 167"/>
                <a:gd name="T60" fmla="*/ 35 w 178"/>
                <a:gd name="T61" fmla="*/ 69 h 167"/>
                <a:gd name="T62" fmla="*/ 33 w 178"/>
                <a:gd name="T63" fmla="*/ 60 h 167"/>
                <a:gd name="T64" fmla="*/ 22 w 178"/>
                <a:gd name="T65" fmla="*/ 68 h 167"/>
                <a:gd name="T66" fmla="*/ 12 w 178"/>
                <a:gd name="T67" fmla="*/ 51 h 167"/>
                <a:gd name="T68" fmla="*/ 1 w 178"/>
                <a:gd name="T69" fmla="*/ 52 h 167"/>
                <a:gd name="T70" fmla="*/ 0 w 178"/>
                <a:gd name="T71" fmla="*/ 47 h 167"/>
                <a:gd name="T72" fmla="*/ 6 w 178"/>
                <a:gd name="T73" fmla="*/ 40 h 167"/>
                <a:gd name="T74" fmla="*/ 13 w 178"/>
                <a:gd name="T75" fmla="*/ 1 h 167"/>
                <a:gd name="T76" fmla="*/ 38 w 178"/>
                <a:gd name="T7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8" h="167">
                  <a:moveTo>
                    <a:pt x="38" y="0"/>
                  </a:moveTo>
                  <a:lnTo>
                    <a:pt x="43" y="1"/>
                  </a:lnTo>
                  <a:lnTo>
                    <a:pt x="51" y="12"/>
                  </a:lnTo>
                  <a:lnTo>
                    <a:pt x="64" y="8"/>
                  </a:lnTo>
                  <a:lnTo>
                    <a:pt x="69" y="15"/>
                  </a:lnTo>
                  <a:lnTo>
                    <a:pt x="68" y="26"/>
                  </a:lnTo>
                  <a:lnTo>
                    <a:pt x="77" y="25"/>
                  </a:lnTo>
                  <a:lnTo>
                    <a:pt x="98" y="29"/>
                  </a:lnTo>
                  <a:lnTo>
                    <a:pt x="113" y="38"/>
                  </a:lnTo>
                  <a:lnTo>
                    <a:pt x="124" y="39"/>
                  </a:lnTo>
                  <a:lnTo>
                    <a:pt x="148" y="59"/>
                  </a:lnTo>
                  <a:lnTo>
                    <a:pt x="160" y="63"/>
                  </a:lnTo>
                  <a:lnTo>
                    <a:pt x="178" y="81"/>
                  </a:lnTo>
                  <a:lnTo>
                    <a:pt x="171" y="99"/>
                  </a:lnTo>
                  <a:lnTo>
                    <a:pt x="151" y="102"/>
                  </a:lnTo>
                  <a:lnTo>
                    <a:pt x="143" y="133"/>
                  </a:lnTo>
                  <a:lnTo>
                    <a:pt x="133" y="137"/>
                  </a:lnTo>
                  <a:lnTo>
                    <a:pt x="130" y="154"/>
                  </a:lnTo>
                  <a:lnTo>
                    <a:pt x="124" y="167"/>
                  </a:lnTo>
                  <a:lnTo>
                    <a:pt x="116" y="165"/>
                  </a:lnTo>
                  <a:lnTo>
                    <a:pt x="97" y="162"/>
                  </a:lnTo>
                  <a:lnTo>
                    <a:pt x="89" y="144"/>
                  </a:lnTo>
                  <a:lnTo>
                    <a:pt x="78" y="145"/>
                  </a:lnTo>
                  <a:lnTo>
                    <a:pt x="65" y="115"/>
                  </a:lnTo>
                  <a:lnTo>
                    <a:pt x="69" y="106"/>
                  </a:lnTo>
                  <a:lnTo>
                    <a:pt x="77" y="112"/>
                  </a:lnTo>
                  <a:lnTo>
                    <a:pt x="84" y="108"/>
                  </a:lnTo>
                  <a:lnTo>
                    <a:pt x="84" y="97"/>
                  </a:lnTo>
                  <a:lnTo>
                    <a:pt x="71" y="91"/>
                  </a:lnTo>
                  <a:lnTo>
                    <a:pt x="58" y="65"/>
                  </a:lnTo>
                  <a:lnTo>
                    <a:pt x="35" y="69"/>
                  </a:lnTo>
                  <a:lnTo>
                    <a:pt x="33" y="60"/>
                  </a:lnTo>
                  <a:lnTo>
                    <a:pt x="22" y="68"/>
                  </a:lnTo>
                  <a:lnTo>
                    <a:pt x="12" y="51"/>
                  </a:lnTo>
                  <a:lnTo>
                    <a:pt x="1" y="52"/>
                  </a:lnTo>
                  <a:lnTo>
                    <a:pt x="0" y="47"/>
                  </a:lnTo>
                  <a:lnTo>
                    <a:pt x="6" y="40"/>
                  </a:lnTo>
                  <a:lnTo>
                    <a:pt x="13" y="1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99" name="Lomma"/>
            <p:cNvSpPr>
              <a:spLocks/>
            </p:cNvSpPr>
            <p:nvPr/>
          </p:nvSpPr>
          <p:spPr bwMode="auto">
            <a:xfrm>
              <a:off x="239078" y="640736"/>
              <a:ext cx="68705" cy="90581"/>
            </a:xfrm>
            <a:custGeom>
              <a:avLst/>
              <a:gdLst>
                <a:gd name="T0" fmla="*/ 21 w 50"/>
                <a:gd name="T1" fmla="*/ 0 h 67"/>
                <a:gd name="T2" fmla="*/ 33 w 50"/>
                <a:gd name="T3" fmla="*/ 8 h 67"/>
                <a:gd name="T4" fmla="*/ 42 w 50"/>
                <a:gd name="T5" fmla="*/ 4 h 67"/>
                <a:gd name="T6" fmla="*/ 50 w 50"/>
                <a:gd name="T7" fmla="*/ 5 h 67"/>
                <a:gd name="T8" fmla="*/ 47 w 50"/>
                <a:gd name="T9" fmla="*/ 19 h 67"/>
                <a:gd name="T10" fmla="*/ 41 w 50"/>
                <a:gd name="T11" fmla="*/ 26 h 67"/>
                <a:gd name="T12" fmla="*/ 42 w 50"/>
                <a:gd name="T13" fmla="*/ 31 h 67"/>
                <a:gd name="T14" fmla="*/ 40 w 50"/>
                <a:gd name="T15" fmla="*/ 36 h 67"/>
                <a:gd name="T16" fmla="*/ 45 w 50"/>
                <a:gd name="T17" fmla="*/ 43 h 67"/>
                <a:gd name="T18" fmla="*/ 42 w 50"/>
                <a:gd name="T19" fmla="*/ 57 h 67"/>
                <a:gd name="T20" fmla="*/ 37 w 50"/>
                <a:gd name="T21" fmla="*/ 56 h 67"/>
                <a:gd name="T22" fmla="*/ 34 w 50"/>
                <a:gd name="T23" fmla="*/ 59 h 67"/>
                <a:gd name="T24" fmla="*/ 34 w 50"/>
                <a:gd name="T25" fmla="*/ 64 h 67"/>
                <a:gd name="T26" fmla="*/ 19 w 50"/>
                <a:gd name="T27" fmla="*/ 67 h 67"/>
                <a:gd name="T28" fmla="*/ 19 w 50"/>
                <a:gd name="T29" fmla="*/ 61 h 67"/>
                <a:gd name="T30" fmla="*/ 25 w 50"/>
                <a:gd name="T31" fmla="*/ 47 h 67"/>
                <a:gd name="T32" fmla="*/ 19 w 50"/>
                <a:gd name="T33" fmla="*/ 31 h 67"/>
                <a:gd name="T34" fmla="*/ 0 w 50"/>
                <a:gd name="T35" fmla="*/ 17 h 67"/>
                <a:gd name="T36" fmla="*/ 9 w 50"/>
                <a:gd name="T37" fmla="*/ 1 h 67"/>
                <a:gd name="T38" fmla="*/ 21 w 50"/>
                <a:gd name="T39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67">
                  <a:moveTo>
                    <a:pt x="21" y="0"/>
                  </a:moveTo>
                  <a:lnTo>
                    <a:pt x="33" y="8"/>
                  </a:lnTo>
                  <a:lnTo>
                    <a:pt x="42" y="4"/>
                  </a:lnTo>
                  <a:lnTo>
                    <a:pt x="50" y="5"/>
                  </a:lnTo>
                  <a:lnTo>
                    <a:pt x="47" y="19"/>
                  </a:lnTo>
                  <a:lnTo>
                    <a:pt x="41" y="26"/>
                  </a:lnTo>
                  <a:lnTo>
                    <a:pt x="42" y="31"/>
                  </a:lnTo>
                  <a:lnTo>
                    <a:pt x="40" y="36"/>
                  </a:lnTo>
                  <a:lnTo>
                    <a:pt x="45" y="43"/>
                  </a:lnTo>
                  <a:lnTo>
                    <a:pt x="42" y="57"/>
                  </a:lnTo>
                  <a:lnTo>
                    <a:pt x="37" y="56"/>
                  </a:lnTo>
                  <a:lnTo>
                    <a:pt x="34" y="59"/>
                  </a:lnTo>
                  <a:lnTo>
                    <a:pt x="34" y="64"/>
                  </a:lnTo>
                  <a:lnTo>
                    <a:pt x="19" y="67"/>
                  </a:lnTo>
                  <a:lnTo>
                    <a:pt x="19" y="61"/>
                  </a:lnTo>
                  <a:lnTo>
                    <a:pt x="25" y="47"/>
                  </a:lnTo>
                  <a:lnTo>
                    <a:pt x="19" y="31"/>
                  </a:lnTo>
                  <a:lnTo>
                    <a:pt x="0" y="17"/>
                  </a:lnTo>
                  <a:lnTo>
                    <a:pt x="9" y="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00" name="Kävlinge"/>
            <p:cNvSpPr>
              <a:spLocks/>
            </p:cNvSpPr>
            <p:nvPr/>
          </p:nvSpPr>
          <p:spPr bwMode="auto">
            <a:xfrm>
              <a:off x="197852" y="560994"/>
              <a:ext cx="158019" cy="104076"/>
            </a:xfrm>
            <a:custGeom>
              <a:avLst/>
              <a:gdLst>
                <a:gd name="T0" fmla="*/ 53 w 115"/>
                <a:gd name="T1" fmla="*/ 0 h 76"/>
                <a:gd name="T2" fmla="*/ 83 w 115"/>
                <a:gd name="T3" fmla="*/ 7 h 76"/>
                <a:gd name="T4" fmla="*/ 110 w 115"/>
                <a:gd name="T5" fmla="*/ 5 h 76"/>
                <a:gd name="T6" fmla="*/ 115 w 115"/>
                <a:gd name="T7" fmla="*/ 18 h 76"/>
                <a:gd name="T8" fmla="*/ 109 w 115"/>
                <a:gd name="T9" fmla="*/ 37 h 76"/>
                <a:gd name="T10" fmla="*/ 84 w 115"/>
                <a:gd name="T11" fmla="*/ 38 h 76"/>
                <a:gd name="T12" fmla="*/ 80 w 115"/>
                <a:gd name="T13" fmla="*/ 63 h 76"/>
                <a:gd name="T14" fmla="*/ 72 w 115"/>
                <a:gd name="T15" fmla="*/ 62 h 76"/>
                <a:gd name="T16" fmla="*/ 63 w 115"/>
                <a:gd name="T17" fmla="*/ 66 h 76"/>
                <a:gd name="T18" fmla="*/ 51 w 115"/>
                <a:gd name="T19" fmla="*/ 58 h 76"/>
                <a:gd name="T20" fmla="*/ 39 w 115"/>
                <a:gd name="T21" fmla="*/ 59 h 76"/>
                <a:gd name="T22" fmla="*/ 30 w 115"/>
                <a:gd name="T23" fmla="*/ 75 h 76"/>
                <a:gd name="T24" fmla="*/ 22 w 115"/>
                <a:gd name="T25" fmla="*/ 76 h 76"/>
                <a:gd name="T26" fmla="*/ 16 w 115"/>
                <a:gd name="T27" fmla="*/ 73 h 76"/>
                <a:gd name="T28" fmla="*/ 21 w 115"/>
                <a:gd name="T29" fmla="*/ 66 h 76"/>
                <a:gd name="T30" fmla="*/ 16 w 115"/>
                <a:gd name="T31" fmla="*/ 56 h 76"/>
                <a:gd name="T32" fmla="*/ 4 w 115"/>
                <a:gd name="T33" fmla="*/ 60 h 76"/>
                <a:gd name="T34" fmla="*/ 0 w 115"/>
                <a:gd name="T35" fmla="*/ 52 h 76"/>
                <a:gd name="T36" fmla="*/ 9 w 115"/>
                <a:gd name="T37" fmla="*/ 45 h 76"/>
                <a:gd name="T38" fmla="*/ 8 w 115"/>
                <a:gd name="T39" fmla="*/ 11 h 76"/>
                <a:gd name="T40" fmla="*/ 42 w 115"/>
                <a:gd name="T41" fmla="*/ 12 h 76"/>
                <a:gd name="T42" fmla="*/ 53 w 115"/>
                <a:gd name="T4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5" h="76">
                  <a:moveTo>
                    <a:pt x="53" y="0"/>
                  </a:moveTo>
                  <a:lnTo>
                    <a:pt x="83" y="7"/>
                  </a:lnTo>
                  <a:lnTo>
                    <a:pt x="110" y="5"/>
                  </a:lnTo>
                  <a:lnTo>
                    <a:pt x="115" y="18"/>
                  </a:lnTo>
                  <a:lnTo>
                    <a:pt x="109" y="37"/>
                  </a:lnTo>
                  <a:lnTo>
                    <a:pt x="84" y="38"/>
                  </a:lnTo>
                  <a:lnTo>
                    <a:pt x="80" y="63"/>
                  </a:lnTo>
                  <a:lnTo>
                    <a:pt x="72" y="62"/>
                  </a:lnTo>
                  <a:lnTo>
                    <a:pt x="63" y="66"/>
                  </a:lnTo>
                  <a:lnTo>
                    <a:pt x="51" y="58"/>
                  </a:lnTo>
                  <a:lnTo>
                    <a:pt x="39" y="59"/>
                  </a:lnTo>
                  <a:lnTo>
                    <a:pt x="30" y="75"/>
                  </a:lnTo>
                  <a:lnTo>
                    <a:pt x="22" y="76"/>
                  </a:lnTo>
                  <a:lnTo>
                    <a:pt x="16" y="73"/>
                  </a:lnTo>
                  <a:lnTo>
                    <a:pt x="21" y="66"/>
                  </a:lnTo>
                  <a:lnTo>
                    <a:pt x="16" y="56"/>
                  </a:lnTo>
                  <a:lnTo>
                    <a:pt x="4" y="60"/>
                  </a:lnTo>
                  <a:lnTo>
                    <a:pt x="0" y="52"/>
                  </a:lnTo>
                  <a:lnTo>
                    <a:pt x="9" y="45"/>
                  </a:lnTo>
                  <a:lnTo>
                    <a:pt x="8" y="11"/>
                  </a:lnTo>
                  <a:lnTo>
                    <a:pt x="42" y="1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01" name="Eslöv"/>
            <p:cNvSpPr>
              <a:spLocks/>
            </p:cNvSpPr>
            <p:nvPr/>
          </p:nvSpPr>
          <p:spPr bwMode="auto">
            <a:xfrm>
              <a:off x="307766" y="428507"/>
              <a:ext cx="244568" cy="269013"/>
            </a:xfrm>
            <a:custGeom>
              <a:avLst/>
              <a:gdLst>
                <a:gd name="T0" fmla="*/ 79 w 177"/>
                <a:gd name="T1" fmla="*/ 0 h 198"/>
                <a:gd name="T2" fmla="*/ 89 w 177"/>
                <a:gd name="T3" fmla="*/ 1 h 198"/>
                <a:gd name="T4" fmla="*/ 97 w 177"/>
                <a:gd name="T5" fmla="*/ 25 h 198"/>
                <a:gd name="T6" fmla="*/ 94 w 177"/>
                <a:gd name="T7" fmla="*/ 40 h 198"/>
                <a:gd name="T8" fmla="*/ 113 w 177"/>
                <a:gd name="T9" fmla="*/ 56 h 198"/>
                <a:gd name="T10" fmla="*/ 121 w 177"/>
                <a:gd name="T11" fmla="*/ 75 h 198"/>
                <a:gd name="T12" fmla="*/ 106 w 177"/>
                <a:gd name="T13" fmla="*/ 78 h 198"/>
                <a:gd name="T14" fmla="*/ 107 w 177"/>
                <a:gd name="T15" fmla="*/ 106 h 198"/>
                <a:gd name="T16" fmla="*/ 104 w 177"/>
                <a:gd name="T17" fmla="*/ 118 h 198"/>
                <a:gd name="T18" fmla="*/ 118 w 177"/>
                <a:gd name="T19" fmla="*/ 141 h 198"/>
                <a:gd name="T20" fmla="*/ 138 w 177"/>
                <a:gd name="T21" fmla="*/ 140 h 198"/>
                <a:gd name="T22" fmla="*/ 140 w 177"/>
                <a:gd name="T23" fmla="*/ 123 h 198"/>
                <a:gd name="T24" fmla="*/ 152 w 177"/>
                <a:gd name="T25" fmla="*/ 118 h 198"/>
                <a:gd name="T26" fmla="*/ 157 w 177"/>
                <a:gd name="T27" fmla="*/ 128 h 198"/>
                <a:gd name="T28" fmla="*/ 176 w 177"/>
                <a:gd name="T29" fmla="*/ 127 h 198"/>
                <a:gd name="T30" fmla="*/ 177 w 177"/>
                <a:gd name="T31" fmla="*/ 136 h 198"/>
                <a:gd name="T32" fmla="*/ 161 w 177"/>
                <a:gd name="T33" fmla="*/ 156 h 198"/>
                <a:gd name="T34" fmla="*/ 169 w 177"/>
                <a:gd name="T35" fmla="*/ 170 h 198"/>
                <a:gd name="T36" fmla="*/ 151 w 177"/>
                <a:gd name="T37" fmla="*/ 198 h 198"/>
                <a:gd name="T38" fmla="*/ 139 w 177"/>
                <a:gd name="T39" fmla="*/ 194 h 198"/>
                <a:gd name="T40" fmla="*/ 115 w 177"/>
                <a:gd name="T41" fmla="*/ 174 h 198"/>
                <a:gd name="T42" fmla="*/ 104 w 177"/>
                <a:gd name="T43" fmla="*/ 173 h 198"/>
                <a:gd name="T44" fmla="*/ 89 w 177"/>
                <a:gd name="T45" fmla="*/ 164 h 198"/>
                <a:gd name="T46" fmla="*/ 68 w 177"/>
                <a:gd name="T47" fmla="*/ 160 h 198"/>
                <a:gd name="T48" fmla="*/ 59 w 177"/>
                <a:gd name="T49" fmla="*/ 161 h 198"/>
                <a:gd name="T50" fmla="*/ 60 w 177"/>
                <a:gd name="T51" fmla="*/ 150 h 198"/>
                <a:gd name="T52" fmla="*/ 55 w 177"/>
                <a:gd name="T53" fmla="*/ 143 h 198"/>
                <a:gd name="T54" fmla="*/ 42 w 177"/>
                <a:gd name="T55" fmla="*/ 147 h 198"/>
                <a:gd name="T56" fmla="*/ 34 w 177"/>
                <a:gd name="T57" fmla="*/ 136 h 198"/>
                <a:gd name="T58" fmla="*/ 29 w 177"/>
                <a:gd name="T59" fmla="*/ 135 h 198"/>
                <a:gd name="T60" fmla="*/ 35 w 177"/>
                <a:gd name="T61" fmla="*/ 116 h 198"/>
                <a:gd name="T62" fmla="*/ 29 w 177"/>
                <a:gd name="T63" fmla="*/ 103 h 198"/>
                <a:gd name="T64" fmla="*/ 3 w 177"/>
                <a:gd name="T65" fmla="*/ 105 h 198"/>
                <a:gd name="T66" fmla="*/ 7 w 177"/>
                <a:gd name="T67" fmla="*/ 94 h 198"/>
                <a:gd name="T68" fmla="*/ 0 w 177"/>
                <a:gd name="T69" fmla="*/ 88 h 198"/>
                <a:gd name="T70" fmla="*/ 1 w 177"/>
                <a:gd name="T71" fmla="*/ 73 h 198"/>
                <a:gd name="T72" fmla="*/ 13 w 177"/>
                <a:gd name="T73" fmla="*/ 64 h 198"/>
                <a:gd name="T74" fmla="*/ 25 w 177"/>
                <a:gd name="T75" fmla="*/ 67 h 198"/>
                <a:gd name="T76" fmla="*/ 43 w 177"/>
                <a:gd name="T77" fmla="*/ 58 h 198"/>
                <a:gd name="T78" fmla="*/ 62 w 177"/>
                <a:gd name="T79" fmla="*/ 58 h 198"/>
                <a:gd name="T80" fmla="*/ 58 w 177"/>
                <a:gd name="T81" fmla="*/ 35 h 198"/>
                <a:gd name="T82" fmla="*/ 79 w 177"/>
                <a:gd name="T8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7" h="198">
                  <a:moveTo>
                    <a:pt x="79" y="0"/>
                  </a:moveTo>
                  <a:lnTo>
                    <a:pt x="89" y="1"/>
                  </a:lnTo>
                  <a:lnTo>
                    <a:pt x="97" y="25"/>
                  </a:lnTo>
                  <a:lnTo>
                    <a:pt x="94" y="40"/>
                  </a:lnTo>
                  <a:lnTo>
                    <a:pt x="113" y="56"/>
                  </a:lnTo>
                  <a:lnTo>
                    <a:pt x="121" y="75"/>
                  </a:lnTo>
                  <a:lnTo>
                    <a:pt x="106" y="78"/>
                  </a:lnTo>
                  <a:lnTo>
                    <a:pt x="107" y="106"/>
                  </a:lnTo>
                  <a:lnTo>
                    <a:pt x="104" y="118"/>
                  </a:lnTo>
                  <a:lnTo>
                    <a:pt x="118" y="141"/>
                  </a:lnTo>
                  <a:lnTo>
                    <a:pt x="138" y="140"/>
                  </a:lnTo>
                  <a:lnTo>
                    <a:pt x="140" y="123"/>
                  </a:lnTo>
                  <a:lnTo>
                    <a:pt x="152" y="118"/>
                  </a:lnTo>
                  <a:lnTo>
                    <a:pt x="157" y="128"/>
                  </a:lnTo>
                  <a:lnTo>
                    <a:pt x="176" y="127"/>
                  </a:lnTo>
                  <a:lnTo>
                    <a:pt x="177" y="136"/>
                  </a:lnTo>
                  <a:lnTo>
                    <a:pt x="161" y="156"/>
                  </a:lnTo>
                  <a:lnTo>
                    <a:pt x="169" y="170"/>
                  </a:lnTo>
                  <a:lnTo>
                    <a:pt x="151" y="198"/>
                  </a:lnTo>
                  <a:lnTo>
                    <a:pt x="139" y="194"/>
                  </a:lnTo>
                  <a:lnTo>
                    <a:pt x="115" y="174"/>
                  </a:lnTo>
                  <a:lnTo>
                    <a:pt x="104" y="173"/>
                  </a:lnTo>
                  <a:lnTo>
                    <a:pt x="89" y="164"/>
                  </a:lnTo>
                  <a:lnTo>
                    <a:pt x="68" y="160"/>
                  </a:lnTo>
                  <a:lnTo>
                    <a:pt x="59" y="161"/>
                  </a:lnTo>
                  <a:lnTo>
                    <a:pt x="60" y="150"/>
                  </a:lnTo>
                  <a:lnTo>
                    <a:pt x="55" y="143"/>
                  </a:lnTo>
                  <a:lnTo>
                    <a:pt x="42" y="147"/>
                  </a:lnTo>
                  <a:lnTo>
                    <a:pt x="34" y="136"/>
                  </a:lnTo>
                  <a:lnTo>
                    <a:pt x="29" y="135"/>
                  </a:lnTo>
                  <a:lnTo>
                    <a:pt x="35" y="116"/>
                  </a:lnTo>
                  <a:lnTo>
                    <a:pt x="29" y="103"/>
                  </a:lnTo>
                  <a:lnTo>
                    <a:pt x="3" y="105"/>
                  </a:lnTo>
                  <a:lnTo>
                    <a:pt x="7" y="94"/>
                  </a:lnTo>
                  <a:lnTo>
                    <a:pt x="0" y="88"/>
                  </a:lnTo>
                  <a:lnTo>
                    <a:pt x="1" y="73"/>
                  </a:lnTo>
                  <a:lnTo>
                    <a:pt x="13" y="64"/>
                  </a:lnTo>
                  <a:lnTo>
                    <a:pt x="25" y="67"/>
                  </a:lnTo>
                  <a:lnTo>
                    <a:pt x="43" y="58"/>
                  </a:lnTo>
                  <a:lnTo>
                    <a:pt x="62" y="58"/>
                  </a:lnTo>
                  <a:lnTo>
                    <a:pt x="58" y="35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02" name="Höör"/>
            <p:cNvSpPr>
              <a:spLocks/>
            </p:cNvSpPr>
            <p:nvPr/>
          </p:nvSpPr>
          <p:spPr bwMode="auto">
            <a:xfrm>
              <a:off x="431433" y="364995"/>
              <a:ext cx="144281" cy="255472"/>
            </a:xfrm>
            <a:custGeom>
              <a:avLst/>
              <a:gdLst>
                <a:gd name="T0" fmla="*/ 71 w 105"/>
                <a:gd name="T1" fmla="*/ 0 h 187"/>
                <a:gd name="T2" fmla="*/ 75 w 105"/>
                <a:gd name="T3" fmla="*/ 20 h 187"/>
                <a:gd name="T4" fmla="*/ 105 w 105"/>
                <a:gd name="T5" fmla="*/ 29 h 187"/>
                <a:gd name="T6" fmla="*/ 100 w 105"/>
                <a:gd name="T7" fmla="*/ 67 h 187"/>
                <a:gd name="T8" fmla="*/ 89 w 105"/>
                <a:gd name="T9" fmla="*/ 81 h 187"/>
                <a:gd name="T10" fmla="*/ 81 w 105"/>
                <a:gd name="T11" fmla="*/ 88 h 187"/>
                <a:gd name="T12" fmla="*/ 81 w 105"/>
                <a:gd name="T13" fmla="*/ 106 h 187"/>
                <a:gd name="T14" fmla="*/ 68 w 105"/>
                <a:gd name="T15" fmla="*/ 119 h 187"/>
                <a:gd name="T16" fmla="*/ 59 w 105"/>
                <a:gd name="T17" fmla="*/ 139 h 187"/>
                <a:gd name="T18" fmla="*/ 63 w 105"/>
                <a:gd name="T19" fmla="*/ 164 h 187"/>
                <a:gd name="T20" fmla="*/ 51 w 105"/>
                <a:gd name="T21" fmla="*/ 169 h 187"/>
                <a:gd name="T22" fmla="*/ 49 w 105"/>
                <a:gd name="T23" fmla="*/ 186 h 187"/>
                <a:gd name="T24" fmla="*/ 29 w 105"/>
                <a:gd name="T25" fmla="*/ 187 h 187"/>
                <a:gd name="T26" fmla="*/ 15 w 105"/>
                <a:gd name="T27" fmla="*/ 164 h 187"/>
                <a:gd name="T28" fmla="*/ 18 w 105"/>
                <a:gd name="T29" fmla="*/ 152 h 187"/>
                <a:gd name="T30" fmla="*/ 17 w 105"/>
                <a:gd name="T31" fmla="*/ 124 h 187"/>
                <a:gd name="T32" fmla="*/ 32 w 105"/>
                <a:gd name="T33" fmla="*/ 121 h 187"/>
                <a:gd name="T34" fmla="*/ 24 w 105"/>
                <a:gd name="T35" fmla="*/ 102 h 187"/>
                <a:gd name="T36" fmla="*/ 5 w 105"/>
                <a:gd name="T37" fmla="*/ 86 h 187"/>
                <a:gd name="T38" fmla="*/ 8 w 105"/>
                <a:gd name="T39" fmla="*/ 71 h 187"/>
                <a:gd name="T40" fmla="*/ 0 w 105"/>
                <a:gd name="T41" fmla="*/ 47 h 187"/>
                <a:gd name="T42" fmla="*/ 28 w 105"/>
                <a:gd name="T43" fmla="*/ 49 h 187"/>
                <a:gd name="T44" fmla="*/ 30 w 105"/>
                <a:gd name="T45" fmla="*/ 28 h 187"/>
                <a:gd name="T46" fmla="*/ 45 w 105"/>
                <a:gd name="T47" fmla="*/ 21 h 187"/>
                <a:gd name="T48" fmla="*/ 51 w 105"/>
                <a:gd name="T49" fmla="*/ 4 h 187"/>
                <a:gd name="T50" fmla="*/ 71 w 105"/>
                <a:gd name="T51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5" h="187">
                  <a:moveTo>
                    <a:pt x="71" y="0"/>
                  </a:moveTo>
                  <a:lnTo>
                    <a:pt x="75" y="20"/>
                  </a:lnTo>
                  <a:lnTo>
                    <a:pt x="105" y="29"/>
                  </a:lnTo>
                  <a:lnTo>
                    <a:pt x="100" y="67"/>
                  </a:lnTo>
                  <a:lnTo>
                    <a:pt x="89" y="81"/>
                  </a:lnTo>
                  <a:lnTo>
                    <a:pt x="81" y="88"/>
                  </a:lnTo>
                  <a:lnTo>
                    <a:pt x="81" y="106"/>
                  </a:lnTo>
                  <a:lnTo>
                    <a:pt x="68" y="119"/>
                  </a:lnTo>
                  <a:lnTo>
                    <a:pt x="59" y="139"/>
                  </a:lnTo>
                  <a:lnTo>
                    <a:pt x="63" y="164"/>
                  </a:lnTo>
                  <a:lnTo>
                    <a:pt x="51" y="169"/>
                  </a:lnTo>
                  <a:lnTo>
                    <a:pt x="49" y="186"/>
                  </a:lnTo>
                  <a:lnTo>
                    <a:pt x="29" y="187"/>
                  </a:lnTo>
                  <a:lnTo>
                    <a:pt x="15" y="164"/>
                  </a:lnTo>
                  <a:lnTo>
                    <a:pt x="18" y="152"/>
                  </a:lnTo>
                  <a:lnTo>
                    <a:pt x="17" y="124"/>
                  </a:lnTo>
                  <a:lnTo>
                    <a:pt x="32" y="121"/>
                  </a:lnTo>
                  <a:lnTo>
                    <a:pt x="24" y="102"/>
                  </a:lnTo>
                  <a:lnTo>
                    <a:pt x="5" y="86"/>
                  </a:lnTo>
                  <a:lnTo>
                    <a:pt x="8" y="71"/>
                  </a:lnTo>
                  <a:lnTo>
                    <a:pt x="0" y="47"/>
                  </a:lnTo>
                  <a:lnTo>
                    <a:pt x="28" y="49"/>
                  </a:lnTo>
                  <a:lnTo>
                    <a:pt x="30" y="28"/>
                  </a:lnTo>
                  <a:lnTo>
                    <a:pt x="45" y="21"/>
                  </a:lnTo>
                  <a:lnTo>
                    <a:pt x="51" y="4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>
                <a:highlight>
                  <a:srgbClr val="FFF3BF"/>
                </a:highlight>
              </a:endParaRPr>
            </a:p>
          </p:txBody>
        </p:sp>
        <p:sp>
          <p:nvSpPr>
            <p:cNvPr id="103" name="Hörby"/>
            <p:cNvSpPr>
              <a:spLocks/>
            </p:cNvSpPr>
            <p:nvPr/>
          </p:nvSpPr>
          <p:spPr bwMode="auto">
            <a:xfrm>
              <a:off x="512490" y="475822"/>
              <a:ext cx="199244" cy="196009"/>
            </a:xfrm>
            <a:custGeom>
              <a:avLst/>
              <a:gdLst>
                <a:gd name="T0" fmla="*/ 30 w 145"/>
                <a:gd name="T1" fmla="*/ 0 h 144"/>
                <a:gd name="T2" fmla="*/ 56 w 145"/>
                <a:gd name="T3" fmla="*/ 2 h 144"/>
                <a:gd name="T4" fmla="*/ 72 w 145"/>
                <a:gd name="T5" fmla="*/ 9 h 144"/>
                <a:gd name="T6" fmla="*/ 73 w 145"/>
                <a:gd name="T7" fmla="*/ 8 h 144"/>
                <a:gd name="T8" fmla="*/ 98 w 145"/>
                <a:gd name="T9" fmla="*/ 42 h 144"/>
                <a:gd name="T10" fmla="*/ 121 w 145"/>
                <a:gd name="T11" fmla="*/ 25 h 144"/>
                <a:gd name="T12" fmla="*/ 131 w 145"/>
                <a:gd name="T13" fmla="*/ 30 h 144"/>
                <a:gd name="T14" fmla="*/ 135 w 145"/>
                <a:gd name="T15" fmla="*/ 59 h 144"/>
                <a:gd name="T16" fmla="*/ 119 w 145"/>
                <a:gd name="T17" fmla="*/ 81 h 144"/>
                <a:gd name="T18" fmla="*/ 130 w 145"/>
                <a:gd name="T19" fmla="*/ 96 h 144"/>
                <a:gd name="T20" fmla="*/ 144 w 145"/>
                <a:gd name="T21" fmla="*/ 93 h 144"/>
                <a:gd name="T22" fmla="*/ 145 w 145"/>
                <a:gd name="T23" fmla="*/ 114 h 144"/>
                <a:gd name="T24" fmla="*/ 128 w 145"/>
                <a:gd name="T25" fmla="*/ 133 h 144"/>
                <a:gd name="T26" fmla="*/ 115 w 145"/>
                <a:gd name="T27" fmla="*/ 125 h 144"/>
                <a:gd name="T28" fmla="*/ 81 w 145"/>
                <a:gd name="T29" fmla="*/ 114 h 144"/>
                <a:gd name="T30" fmla="*/ 68 w 145"/>
                <a:gd name="T31" fmla="*/ 123 h 144"/>
                <a:gd name="T32" fmla="*/ 71 w 145"/>
                <a:gd name="T33" fmla="*/ 136 h 144"/>
                <a:gd name="T34" fmla="*/ 51 w 145"/>
                <a:gd name="T35" fmla="*/ 135 h 144"/>
                <a:gd name="T36" fmla="*/ 38 w 145"/>
                <a:gd name="T37" fmla="*/ 144 h 144"/>
                <a:gd name="T38" fmla="*/ 21 w 145"/>
                <a:gd name="T39" fmla="*/ 135 h 144"/>
                <a:gd name="T40" fmla="*/ 13 w 145"/>
                <a:gd name="T41" fmla="*/ 121 h 144"/>
                <a:gd name="T42" fmla="*/ 29 w 145"/>
                <a:gd name="T43" fmla="*/ 101 h 144"/>
                <a:gd name="T44" fmla="*/ 28 w 145"/>
                <a:gd name="T45" fmla="*/ 92 h 144"/>
                <a:gd name="T46" fmla="*/ 9 w 145"/>
                <a:gd name="T47" fmla="*/ 93 h 144"/>
                <a:gd name="T48" fmla="*/ 4 w 145"/>
                <a:gd name="T49" fmla="*/ 83 h 144"/>
                <a:gd name="T50" fmla="*/ 0 w 145"/>
                <a:gd name="T51" fmla="*/ 58 h 144"/>
                <a:gd name="T52" fmla="*/ 9 w 145"/>
                <a:gd name="T53" fmla="*/ 38 h 144"/>
                <a:gd name="T54" fmla="*/ 22 w 145"/>
                <a:gd name="T55" fmla="*/ 25 h 144"/>
                <a:gd name="T56" fmla="*/ 22 w 145"/>
                <a:gd name="T57" fmla="*/ 7 h 144"/>
                <a:gd name="T58" fmla="*/ 30 w 145"/>
                <a:gd name="T59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144">
                  <a:moveTo>
                    <a:pt x="30" y="0"/>
                  </a:moveTo>
                  <a:lnTo>
                    <a:pt x="56" y="2"/>
                  </a:lnTo>
                  <a:lnTo>
                    <a:pt x="72" y="9"/>
                  </a:lnTo>
                  <a:lnTo>
                    <a:pt x="73" y="8"/>
                  </a:lnTo>
                  <a:lnTo>
                    <a:pt x="98" y="42"/>
                  </a:lnTo>
                  <a:lnTo>
                    <a:pt x="121" y="25"/>
                  </a:lnTo>
                  <a:lnTo>
                    <a:pt x="131" y="30"/>
                  </a:lnTo>
                  <a:lnTo>
                    <a:pt x="135" y="59"/>
                  </a:lnTo>
                  <a:lnTo>
                    <a:pt x="119" y="81"/>
                  </a:lnTo>
                  <a:lnTo>
                    <a:pt x="130" y="96"/>
                  </a:lnTo>
                  <a:lnTo>
                    <a:pt x="144" y="93"/>
                  </a:lnTo>
                  <a:lnTo>
                    <a:pt x="145" y="114"/>
                  </a:lnTo>
                  <a:lnTo>
                    <a:pt x="128" y="133"/>
                  </a:lnTo>
                  <a:lnTo>
                    <a:pt x="115" y="125"/>
                  </a:lnTo>
                  <a:lnTo>
                    <a:pt x="81" y="114"/>
                  </a:lnTo>
                  <a:lnTo>
                    <a:pt x="68" y="123"/>
                  </a:lnTo>
                  <a:lnTo>
                    <a:pt x="71" y="136"/>
                  </a:lnTo>
                  <a:lnTo>
                    <a:pt x="51" y="135"/>
                  </a:lnTo>
                  <a:lnTo>
                    <a:pt x="38" y="144"/>
                  </a:lnTo>
                  <a:lnTo>
                    <a:pt x="21" y="135"/>
                  </a:lnTo>
                  <a:lnTo>
                    <a:pt x="13" y="121"/>
                  </a:lnTo>
                  <a:lnTo>
                    <a:pt x="29" y="101"/>
                  </a:lnTo>
                  <a:lnTo>
                    <a:pt x="28" y="92"/>
                  </a:lnTo>
                  <a:lnTo>
                    <a:pt x="9" y="93"/>
                  </a:lnTo>
                  <a:lnTo>
                    <a:pt x="4" y="83"/>
                  </a:lnTo>
                  <a:lnTo>
                    <a:pt x="0" y="58"/>
                  </a:lnTo>
                  <a:lnTo>
                    <a:pt x="9" y="38"/>
                  </a:lnTo>
                  <a:lnTo>
                    <a:pt x="22" y="25"/>
                  </a:lnTo>
                  <a:lnTo>
                    <a:pt x="22" y="7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04" name="Bromölla"/>
            <p:cNvSpPr>
              <a:spLocks/>
            </p:cNvSpPr>
            <p:nvPr/>
          </p:nvSpPr>
          <p:spPr bwMode="auto">
            <a:xfrm>
              <a:off x="919763" y="260560"/>
              <a:ext cx="106838" cy="170149"/>
            </a:xfrm>
            <a:custGeom>
              <a:avLst/>
              <a:gdLst>
                <a:gd name="T0" fmla="*/ 27 w 78"/>
                <a:gd name="T1" fmla="*/ 0 h 125"/>
                <a:gd name="T2" fmla="*/ 44 w 78"/>
                <a:gd name="T3" fmla="*/ 8 h 125"/>
                <a:gd name="T4" fmla="*/ 62 w 78"/>
                <a:gd name="T5" fmla="*/ 6 h 125"/>
                <a:gd name="T6" fmla="*/ 72 w 78"/>
                <a:gd name="T7" fmla="*/ 21 h 125"/>
                <a:gd name="T8" fmla="*/ 78 w 78"/>
                <a:gd name="T9" fmla="*/ 90 h 125"/>
                <a:gd name="T10" fmla="*/ 65 w 78"/>
                <a:gd name="T11" fmla="*/ 99 h 125"/>
                <a:gd name="T12" fmla="*/ 61 w 78"/>
                <a:gd name="T13" fmla="*/ 116 h 125"/>
                <a:gd name="T14" fmla="*/ 33 w 78"/>
                <a:gd name="T15" fmla="*/ 125 h 125"/>
                <a:gd name="T16" fmla="*/ 0 w 78"/>
                <a:gd name="T17" fmla="*/ 118 h 125"/>
                <a:gd name="T18" fmla="*/ 6 w 78"/>
                <a:gd name="T19" fmla="*/ 99 h 125"/>
                <a:gd name="T20" fmla="*/ 23 w 78"/>
                <a:gd name="T21" fmla="*/ 79 h 125"/>
                <a:gd name="T22" fmla="*/ 16 w 78"/>
                <a:gd name="T23" fmla="*/ 45 h 125"/>
                <a:gd name="T24" fmla="*/ 15 w 78"/>
                <a:gd name="T25" fmla="*/ 16 h 125"/>
                <a:gd name="T26" fmla="*/ 27 w 78"/>
                <a:gd name="T27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8" h="125">
                  <a:moveTo>
                    <a:pt x="27" y="0"/>
                  </a:moveTo>
                  <a:lnTo>
                    <a:pt x="44" y="8"/>
                  </a:lnTo>
                  <a:lnTo>
                    <a:pt x="62" y="6"/>
                  </a:lnTo>
                  <a:lnTo>
                    <a:pt x="72" y="21"/>
                  </a:lnTo>
                  <a:lnTo>
                    <a:pt x="78" y="90"/>
                  </a:lnTo>
                  <a:lnTo>
                    <a:pt x="65" y="99"/>
                  </a:lnTo>
                  <a:lnTo>
                    <a:pt x="61" y="116"/>
                  </a:lnTo>
                  <a:lnTo>
                    <a:pt x="33" y="125"/>
                  </a:lnTo>
                  <a:lnTo>
                    <a:pt x="0" y="118"/>
                  </a:lnTo>
                  <a:lnTo>
                    <a:pt x="6" y="99"/>
                  </a:lnTo>
                  <a:lnTo>
                    <a:pt x="23" y="79"/>
                  </a:lnTo>
                  <a:lnTo>
                    <a:pt x="16" y="45"/>
                  </a:lnTo>
                  <a:lnTo>
                    <a:pt x="15" y="16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</p:grpSp>
      <p:grpSp>
        <p:nvGrpSpPr>
          <p:cNvPr id="105" name="Group 343"/>
          <p:cNvGrpSpPr/>
          <p:nvPr/>
        </p:nvGrpSpPr>
        <p:grpSpPr>
          <a:xfrm>
            <a:off x="336207" y="1280866"/>
            <a:ext cx="4145757" cy="3879257"/>
            <a:chOff x="61011" y="-55215"/>
            <a:chExt cx="5734319" cy="5382238"/>
          </a:xfrm>
          <a:noFill/>
        </p:grpSpPr>
        <p:sp>
          <p:nvSpPr>
            <p:cNvPr id="106" name="TextBox 275"/>
            <p:cNvSpPr txBox="1"/>
            <p:nvPr/>
          </p:nvSpPr>
          <p:spPr>
            <a:xfrm>
              <a:off x="3743325" y="0"/>
              <a:ext cx="838200" cy="33337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Osby</a:t>
              </a:r>
            </a:p>
          </p:txBody>
        </p:sp>
        <p:sp>
          <p:nvSpPr>
            <p:cNvPr id="107" name="TextBox 276"/>
            <p:cNvSpPr txBox="1"/>
            <p:nvPr/>
          </p:nvSpPr>
          <p:spPr>
            <a:xfrm>
              <a:off x="4048125" y="526215"/>
              <a:ext cx="838200" cy="616909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Östra</a:t>
              </a:r>
              <a:r>
                <a:rPr lang="en-GB" sz="8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Göinge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8" name="TextBox 277"/>
            <p:cNvSpPr txBox="1"/>
            <p:nvPr/>
          </p:nvSpPr>
          <p:spPr>
            <a:xfrm>
              <a:off x="3743325" y="2256108"/>
              <a:ext cx="1257300" cy="29332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Kristianstad</a:t>
              </a:r>
            </a:p>
          </p:txBody>
        </p:sp>
        <p:sp>
          <p:nvSpPr>
            <p:cNvPr id="109" name="TextBox 278"/>
            <p:cNvSpPr txBox="1"/>
            <p:nvPr/>
          </p:nvSpPr>
          <p:spPr>
            <a:xfrm>
              <a:off x="5138105" y="1192825"/>
              <a:ext cx="657225" cy="5334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Bro-</a:t>
              </a:r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mölla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0" name="TextBox 279"/>
            <p:cNvSpPr txBox="1"/>
            <p:nvPr/>
          </p:nvSpPr>
          <p:spPr>
            <a:xfrm>
              <a:off x="2656933" y="1076514"/>
              <a:ext cx="1257300" cy="328413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Hässleholm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1" name="TextBox 280"/>
            <p:cNvSpPr txBox="1"/>
            <p:nvPr/>
          </p:nvSpPr>
          <p:spPr>
            <a:xfrm>
              <a:off x="4234905" y="4205461"/>
              <a:ext cx="877366" cy="5334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Simris-hamn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2" name="TextBox 281"/>
            <p:cNvSpPr txBox="1"/>
            <p:nvPr/>
          </p:nvSpPr>
          <p:spPr>
            <a:xfrm>
              <a:off x="3596412" y="4087091"/>
              <a:ext cx="808423" cy="58806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Tome-</a:t>
              </a:r>
            </a:p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lilla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3" name="TextBox 282"/>
            <p:cNvSpPr txBox="1"/>
            <p:nvPr/>
          </p:nvSpPr>
          <p:spPr>
            <a:xfrm>
              <a:off x="2739081" y="4436249"/>
              <a:ext cx="1061213" cy="448761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Ystad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4" name="TextBox 283"/>
            <p:cNvSpPr txBox="1"/>
            <p:nvPr/>
          </p:nvSpPr>
          <p:spPr>
            <a:xfrm>
              <a:off x="2790826" y="3580750"/>
              <a:ext cx="1076325" cy="4307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Sjöbo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5" name="TextBox 284"/>
            <p:cNvSpPr txBox="1"/>
            <p:nvPr/>
          </p:nvSpPr>
          <p:spPr>
            <a:xfrm>
              <a:off x="2264632" y="4468428"/>
              <a:ext cx="868875" cy="342633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Skurup</a:t>
              </a:r>
            </a:p>
          </p:txBody>
        </p:sp>
        <p:sp>
          <p:nvSpPr>
            <p:cNvPr id="116" name="TextBox 285"/>
            <p:cNvSpPr txBox="1"/>
            <p:nvPr/>
          </p:nvSpPr>
          <p:spPr>
            <a:xfrm>
              <a:off x="1205798" y="4850577"/>
              <a:ext cx="1190624" cy="47644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Trelleborg</a:t>
              </a:r>
            </a:p>
          </p:txBody>
        </p:sp>
        <p:sp>
          <p:nvSpPr>
            <p:cNvPr id="117" name="TextBox 286"/>
            <p:cNvSpPr txBox="1"/>
            <p:nvPr/>
          </p:nvSpPr>
          <p:spPr>
            <a:xfrm rot="19243866">
              <a:off x="689180" y="4810059"/>
              <a:ext cx="1190624" cy="146239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Vellinge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8" name="TextBox 287"/>
            <p:cNvSpPr txBox="1"/>
            <p:nvPr/>
          </p:nvSpPr>
          <p:spPr>
            <a:xfrm>
              <a:off x="1286486" y="4045547"/>
              <a:ext cx="1190624" cy="59924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Svedala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9" name="TextBox 323"/>
            <p:cNvSpPr txBox="1"/>
            <p:nvPr/>
          </p:nvSpPr>
          <p:spPr>
            <a:xfrm>
              <a:off x="629349" y="4015453"/>
              <a:ext cx="1190624" cy="40127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Malmö</a:t>
              </a:r>
            </a:p>
          </p:txBody>
        </p:sp>
        <p:sp>
          <p:nvSpPr>
            <p:cNvPr id="120" name="TextBox 324"/>
            <p:cNvSpPr txBox="1"/>
            <p:nvPr/>
          </p:nvSpPr>
          <p:spPr>
            <a:xfrm>
              <a:off x="1643560" y="3352919"/>
              <a:ext cx="1190626" cy="5334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Lund</a:t>
              </a:r>
            </a:p>
          </p:txBody>
        </p:sp>
        <p:sp>
          <p:nvSpPr>
            <p:cNvPr id="121" name="TextBox 325"/>
            <p:cNvSpPr txBox="1"/>
            <p:nvPr/>
          </p:nvSpPr>
          <p:spPr>
            <a:xfrm>
              <a:off x="1362075" y="3648076"/>
              <a:ext cx="742950" cy="315712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Staffans-torp</a:t>
              </a:r>
              <a:endParaRPr lang="en-GB" sz="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2" name="TextBox 326"/>
            <p:cNvSpPr txBox="1"/>
            <p:nvPr/>
          </p:nvSpPr>
          <p:spPr>
            <a:xfrm rot="3508121">
              <a:off x="1041458" y="3495771"/>
              <a:ext cx="695325" cy="20002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Lomma</a:t>
              </a:r>
              <a:endParaRPr lang="en-GB" sz="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3" name="TextBox 327"/>
            <p:cNvSpPr txBox="1"/>
            <p:nvPr/>
          </p:nvSpPr>
          <p:spPr>
            <a:xfrm>
              <a:off x="882847" y="3798154"/>
              <a:ext cx="646237" cy="22968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Burlöv</a:t>
              </a:r>
            </a:p>
          </p:txBody>
        </p:sp>
        <p:sp>
          <p:nvSpPr>
            <p:cNvPr id="124" name="TextBox 328"/>
            <p:cNvSpPr txBox="1"/>
            <p:nvPr/>
          </p:nvSpPr>
          <p:spPr>
            <a:xfrm>
              <a:off x="1742490" y="2567254"/>
              <a:ext cx="733424" cy="31432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Eslöv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5" name="TextBox 329"/>
            <p:cNvSpPr txBox="1"/>
            <p:nvPr/>
          </p:nvSpPr>
          <p:spPr>
            <a:xfrm>
              <a:off x="2877003" y="2624505"/>
              <a:ext cx="733424" cy="31432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Hörby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6" name="TextBox 330"/>
            <p:cNvSpPr txBox="1"/>
            <p:nvPr/>
          </p:nvSpPr>
          <p:spPr>
            <a:xfrm>
              <a:off x="2399760" y="2010071"/>
              <a:ext cx="733424" cy="31432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Höör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7" name="TextBox 331"/>
            <p:cNvSpPr txBox="1"/>
            <p:nvPr/>
          </p:nvSpPr>
          <p:spPr>
            <a:xfrm>
              <a:off x="1206797" y="2026032"/>
              <a:ext cx="828674" cy="189673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Svalöv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8" name="TextBox 332"/>
            <p:cNvSpPr txBox="1"/>
            <p:nvPr/>
          </p:nvSpPr>
          <p:spPr>
            <a:xfrm>
              <a:off x="817402" y="2910464"/>
              <a:ext cx="1123949" cy="31432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Kävlinge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9" name="TextBox 333"/>
            <p:cNvSpPr txBox="1"/>
            <p:nvPr/>
          </p:nvSpPr>
          <p:spPr>
            <a:xfrm rot="2335921">
              <a:off x="466333" y="2478984"/>
              <a:ext cx="1123950" cy="31432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Landskrona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0" name="TextBox 334"/>
            <p:cNvSpPr txBox="1"/>
            <p:nvPr/>
          </p:nvSpPr>
          <p:spPr>
            <a:xfrm>
              <a:off x="161630" y="1474621"/>
              <a:ext cx="933450" cy="52387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Helsing-borg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1" name="TextBox 335"/>
            <p:cNvSpPr txBox="1"/>
            <p:nvPr/>
          </p:nvSpPr>
          <p:spPr>
            <a:xfrm>
              <a:off x="784486" y="1588751"/>
              <a:ext cx="742950" cy="209551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Bjuv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2" name="TextBox 336"/>
            <p:cNvSpPr txBox="1"/>
            <p:nvPr/>
          </p:nvSpPr>
          <p:spPr>
            <a:xfrm rot="3005055">
              <a:off x="1036041" y="1417073"/>
              <a:ext cx="742949" cy="20955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Åstorp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3" name="TextBox 337"/>
            <p:cNvSpPr txBox="1"/>
            <p:nvPr/>
          </p:nvSpPr>
          <p:spPr>
            <a:xfrm rot="2742589">
              <a:off x="-231067" y="814878"/>
              <a:ext cx="966535" cy="38238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Höganäs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4" name="TextBox 338"/>
            <p:cNvSpPr txBox="1"/>
            <p:nvPr/>
          </p:nvSpPr>
          <p:spPr>
            <a:xfrm>
              <a:off x="836514" y="579958"/>
              <a:ext cx="844982" cy="495879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Ängel</a:t>
              </a:r>
              <a:r>
                <a:rPr lang="en-GB" sz="8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</a:t>
              </a:r>
            </a:p>
            <a:p>
              <a:pPr algn="ctr"/>
              <a:r>
                <a:rPr lang="en-GB" sz="8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holm</a:t>
              </a:r>
            </a:p>
          </p:txBody>
        </p:sp>
        <p:sp>
          <p:nvSpPr>
            <p:cNvPr id="135" name="TextBox 339"/>
            <p:cNvSpPr txBox="1"/>
            <p:nvPr/>
          </p:nvSpPr>
          <p:spPr>
            <a:xfrm>
              <a:off x="272525" y="-55215"/>
              <a:ext cx="833905" cy="26383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Båstad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6" name="TextBox 340"/>
            <p:cNvSpPr txBox="1"/>
            <p:nvPr/>
          </p:nvSpPr>
          <p:spPr>
            <a:xfrm>
              <a:off x="1552574" y="1638300"/>
              <a:ext cx="962025" cy="28575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Klippan</a:t>
              </a:r>
            </a:p>
          </p:txBody>
        </p:sp>
        <p:sp>
          <p:nvSpPr>
            <p:cNvPr id="137" name="TextBox 341"/>
            <p:cNvSpPr txBox="1"/>
            <p:nvPr/>
          </p:nvSpPr>
          <p:spPr>
            <a:xfrm rot="19459657">
              <a:off x="1533525" y="409575"/>
              <a:ext cx="1257300" cy="5334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Örkelljunga</a:t>
              </a:r>
            </a:p>
          </p:txBody>
        </p:sp>
        <p:sp>
          <p:nvSpPr>
            <p:cNvPr id="138" name="TextBox 342"/>
            <p:cNvSpPr txBox="1"/>
            <p:nvPr/>
          </p:nvSpPr>
          <p:spPr>
            <a:xfrm>
              <a:off x="1995160" y="981195"/>
              <a:ext cx="657225" cy="5334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Pers</a:t>
              </a:r>
              <a:r>
                <a:rPr lang="en-GB" sz="8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-torp</a:t>
              </a:r>
            </a:p>
          </p:txBody>
        </p:sp>
      </p:grpSp>
      <p:sp>
        <p:nvSpPr>
          <p:cNvPr id="157" name="textruta 156"/>
          <p:cNvSpPr txBox="1"/>
          <p:nvPr/>
        </p:nvSpPr>
        <p:spPr>
          <a:xfrm>
            <a:off x="386675" y="5218586"/>
            <a:ext cx="147454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750">
                <a:latin typeface="+mj-lt"/>
              </a:rPr>
              <a:t>Kommunen samverkar inte med Brottsofferjouren</a:t>
            </a:r>
          </a:p>
        </p:txBody>
      </p:sp>
      <p:sp>
        <p:nvSpPr>
          <p:cNvPr id="158" name="Ellips 157"/>
          <p:cNvSpPr/>
          <p:nvPr/>
        </p:nvSpPr>
        <p:spPr>
          <a:xfrm>
            <a:off x="227190" y="5300047"/>
            <a:ext cx="168542" cy="1685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9" name="Ellips 158"/>
          <p:cNvSpPr/>
          <p:nvPr/>
        </p:nvSpPr>
        <p:spPr>
          <a:xfrm>
            <a:off x="1079042" y="4417762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0" name="Ellips 159"/>
          <p:cNvSpPr/>
          <p:nvPr/>
        </p:nvSpPr>
        <p:spPr>
          <a:xfrm>
            <a:off x="1331640" y="4102790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extruta 1"/>
          <p:cNvSpPr txBox="1"/>
          <p:nvPr/>
        </p:nvSpPr>
        <p:spPr>
          <a:xfrm>
            <a:off x="2113597" y="5228682"/>
            <a:ext cx="208395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b="1">
                <a:latin typeface="+mj-lt"/>
              </a:rPr>
              <a:t>*</a:t>
            </a:r>
            <a:r>
              <a:rPr lang="sv-SE" sz="750">
                <a:latin typeface="+mj-lt"/>
              </a:rPr>
              <a:t>Freezonen, som verkar i de fem kommunerna, är både kvinnojour och brottsofferjour. Bidragen är för stödverksamhet (dock inte skyddat boende) inom båda verksamheterna. </a:t>
            </a:r>
          </a:p>
        </p:txBody>
      </p:sp>
      <p:sp>
        <p:nvSpPr>
          <p:cNvPr id="272" name="textruta 271"/>
          <p:cNvSpPr txBox="1"/>
          <p:nvPr/>
        </p:nvSpPr>
        <p:spPr>
          <a:xfrm>
            <a:off x="2319936" y="4509120"/>
            <a:ext cx="24558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700">
                <a:latin typeface="+mj-lt"/>
              </a:rPr>
              <a:t>*</a:t>
            </a:r>
          </a:p>
        </p:txBody>
      </p:sp>
      <p:sp>
        <p:nvSpPr>
          <p:cNvPr id="273" name="textruta 272"/>
          <p:cNvSpPr txBox="1"/>
          <p:nvPr/>
        </p:nvSpPr>
        <p:spPr>
          <a:xfrm>
            <a:off x="2699792" y="4509120"/>
            <a:ext cx="24558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700">
                <a:latin typeface="+mj-lt"/>
              </a:rPr>
              <a:t>*</a:t>
            </a:r>
          </a:p>
        </p:txBody>
      </p:sp>
      <p:sp>
        <p:nvSpPr>
          <p:cNvPr id="274" name="textruta 273"/>
          <p:cNvSpPr txBox="1"/>
          <p:nvPr/>
        </p:nvSpPr>
        <p:spPr>
          <a:xfrm>
            <a:off x="2762981" y="3943370"/>
            <a:ext cx="24558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700">
                <a:latin typeface="+mj-lt"/>
              </a:rPr>
              <a:t>*</a:t>
            </a:r>
          </a:p>
        </p:txBody>
      </p:sp>
      <p:sp>
        <p:nvSpPr>
          <p:cNvPr id="275" name="textruta 274"/>
          <p:cNvSpPr txBox="1"/>
          <p:nvPr/>
        </p:nvSpPr>
        <p:spPr>
          <a:xfrm>
            <a:off x="3191255" y="4429953"/>
            <a:ext cx="24558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700">
                <a:latin typeface="+mj-lt"/>
              </a:rPr>
              <a:t>*</a:t>
            </a:r>
          </a:p>
        </p:txBody>
      </p:sp>
      <p:sp>
        <p:nvSpPr>
          <p:cNvPr id="276" name="textruta 275"/>
          <p:cNvSpPr txBox="1"/>
          <p:nvPr/>
        </p:nvSpPr>
        <p:spPr>
          <a:xfrm>
            <a:off x="3746963" y="4520257"/>
            <a:ext cx="24558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700">
                <a:latin typeface="+mj-lt"/>
              </a:rPr>
              <a:t>*</a:t>
            </a:r>
          </a:p>
        </p:txBody>
      </p:sp>
      <p:grpSp>
        <p:nvGrpSpPr>
          <p:cNvPr id="184" name="Grupp 183"/>
          <p:cNvGrpSpPr/>
          <p:nvPr/>
        </p:nvGrpSpPr>
        <p:grpSpPr>
          <a:xfrm>
            <a:off x="6642000" y="908720"/>
            <a:ext cx="1342800" cy="4608512"/>
            <a:chOff x="6642000" y="908720"/>
            <a:chExt cx="1342800" cy="4608512"/>
          </a:xfrm>
        </p:grpSpPr>
        <p:cxnSp>
          <p:nvCxnSpPr>
            <p:cNvPr id="185" name="Rak koppling 184"/>
            <p:cNvCxnSpPr/>
            <p:nvPr/>
          </p:nvCxnSpPr>
          <p:spPr>
            <a:xfrm>
              <a:off x="66420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Rak koppling 185"/>
            <p:cNvCxnSpPr/>
            <p:nvPr/>
          </p:nvCxnSpPr>
          <p:spPr>
            <a:xfrm>
              <a:off x="79848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7" name="Grupp 186"/>
          <p:cNvGrpSpPr/>
          <p:nvPr/>
        </p:nvGrpSpPr>
        <p:grpSpPr>
          <a:xfrm>
            <a:off x="5059839" y="908720"/>
            <a:ext cx="3909233" cy="4773932"/>
            <a:chOff x="5059839" y="908720"/>
            <a:chExt cx="3909233" cy="4773932"/>
          </a:xfrm>
        </p:grpSpPr>
        <p:cxnSp>
          <p:nvCxnSpPr>
            <p:cNvPr id="188" name="Rak koppling 187"/>
            <p:cNvCxnSpPr/>
            <p:nvPr/>
          </p:nvCxnSpPr>
          <p:spPr>
            <a:xfrm>
              <a:off x="5292080" y="908720"/>
              <a:ext cx="0" cy="460851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textruta 188"/>
            <p:cNvSpPr txBox="1"/>
            <p:nvPr/>
          </p:nvSpPr>
          <p:spPr>
            <a:xfrm>
              <a:off x="5059839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0,00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90" name="textruta 189"/>
            <p:cNvSpPr txBox="1"/>
            <p:nvPr/>
          </p:nvSpPr>
          <p:spPr>
            <a:xfrm>
              <a:off x="6406198" y="5445224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3,00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91" name="textruta 190"/>
            <p:cNvSpPr txBox="1"/>
            <p:nvPr/>
          </p:nvSpPr>
          <p:spPr>
            <a:xfrm>
              <a:off x="7748998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6,00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92" name="textruta 191"/>
            <p:cNvSpPr txBox="1"/>
            <p:nvPr/>
          </p:nvSpPr>
          <p:spPr>
            <a:xfrm>
              <a:off x="8112542" y="5451820"/>
              <a:ext cx="8565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latin typeface="+mj-lt"/>
                </a:rPr>
                <a:t>kr per inv</a:t>
              </a:r>
              <a:endParaRPr lang="sv-SE" sz="900" b="1">
                <a:latin typeface="+mj-lt"/>
              </a:endParaRPr>
            </a:p>
          </p:txBody>
        </p:sp>
      </p:grpSp>
      <p:sp>
        <p:nvSpPr>
          <p:cNvPr id="194" name="Rektangel 193"/>
          <p:cNvSpPr/>
          <p:nvPr/>
        </p:nvSpPr>
        <p:spPr>
          <a:xfrm>
            <a:off x="3849038" y="0"/>
            <a:ext cx="5076163" cy="7498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>
                <a:solidFill>
                  <a:schemeClr val="tx1"/>
                </a:solidFill>
                <a:latin typeface="+mj-lt"/>
              </a:rPr>
              <a:t>Skåne </a:t>
            </a:r>
            <a:r>
              <a:rPr lang="en-US" sz="2000" b="1" err="1">
                <a:solidFill>
                  <a:schemeClr val="tx1"/>
                </a:solidFill>
                <a:latin typeface="+mj-lt"/>
              </a:rPr>
              <a:t>län</a:t>
            </a:r>
            <a:endParaRPr lang="en-US" sz="2000" b="1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en-US" sz="1600" b="1">
                <a:solidFill>
                  <a:schemeClr val="tx1"/>
                </a:solidFill>
                <a:latin typeface="+mj-lt"/>
              </a:rPr>
              <a:t>Kommunbidrag per </a:t>
            </a:r>
            <a:r>
              <a:rPr lang="en-US" sz="1600" b="1" err="1">
                <a:solidFill>
                  <a:schemeClr val="tx1"/>
                </a:solidFill>
                <a:latin typeface="+mj-lt"/>
              </a:rPr>
              <a:t>invånare</a:t>
            </a:r>
            <a:r>
              <a:rPr lang="en-US" sz="1600" b="1">
                <a:solidFill>
                  <a:schemeClr val="tx1"/>
                </a:solidFill>
                <a:latin typeface="+mj-lt"/>
              </a:rPr>
              <a:t> 2018</a:t>
            </a:r>
            <a:endParaRPr lang="sv-SE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3" name="textruta 222"/>
          <p:cNvSpPr txBox="1"/>
          <p:nvPr/>
        </p:nvSpPr>
        <p:spPr>
          <a:xfrm>
            <a:off x="2809189" y="174176"/>
            <a:ext cx="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latin typeface="+mj-lt"/>
              </a:rPr>
              <a:t>kr</a:t>
            </a:r>
            <a:r>
              <a:rPr lang="en-US" sz="1200">
                <a:latin typeface="+mj-lt"/>
              </a:rPr>
              <a:t> per </a:t>
            </a:r>
            <a:r>
              <a:rPr lang="en-US" sz="1200" err="1">
                <a:latin typeface="+mj-lt"/>
              </a:rPr>
              <a:t>invånare</a:t>
            </a:r>
            <a:r>
              <a:rPr lang="en-US" sz="1200">
                <a:latin typeface="+mj-lt"/>
              </a:rPr>
              <a:t> </a:t>
            </a:r>
            <a:r>
              <a:rPr lang="en-US" sz="1200" err="1">
                <a:latin typeface="+mj-lt"/>
              </a:rPr>
              <a:t>år</a:t>
            </a:r>
            <a:r>
              <a:rPr lang="en-US" sz="1200">
                <a:latin typeface="+mj-lt"/>
              </a:rPr>
              <a:t> 2018</a:t>
            </a:r>
            <a:endParaRPr lang="sv-SE" sz="1200">
              <a:latin typeface="+mj-lt"/>
            </a:endParaRPr>
          </a:p>
        </p:txBody>
      </p:sp>
      <p:grpSp>
        <p:nvGrpSpPr>
          <p:cNvPr id="224" name="Grupp 223"/>
          <p:cNvGrpSpPr/>
          <p:nvPr/>
        </p:nvGrpSpPr>
        <p:grpSpPr>
          <a:xfrm>
            <a:off x="8052471" y="908720"/>
            <a:ext cx="826345" cy="425982"/>
            <a:chOff x="8052471" y="908720"/>
            <a:chExt cx="826345" cy="425982"/>
          </a:xfrm>
        </p:grpSpPr>
        <p:sp>
          <p:nvSpPr>
            <p:cNvPr id="225" name="Rounded Rectangle 15"/>
            <p:cNvSpPr/>
            <p:nvPr/>
          </p:nvSpPr>
          <p:spPr>
            <a:xfrm rot="16200000">
              <a:off x="8236992" y="908720"/>
              <a:ext cx="216000" cy="216000"/>
            </a:xfrm>
            <a:prstGeom prst="roundRect">
              <a:avLst/>
            </a:prstGeom>
            <a:solidFill>
              <a:srgbClr val="DE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26" name="Rounded Rectangle 537"/>
            <p:cNvSpPr/>
            <p:nvPr/>
          </p:nvSpPr>
          <p:spPr>
            <a:xfrm rot="16200000">
              <a:off x="8540973" y="908720"/>
              <a:ext cx="216000" cy="216000"/>
            </a:xfrm>
            <a:prstGeom prst="roundRect">
              <a:avLst/>
            </a:prstGeom>
            <a:solidFill>
              <a:srgbClr val="7B97A7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27" name="textruta 627"/>
            <p:cNvSpPr txBox="1"/>
            <p:nvPr/>
          </p:nvSpPr>
          <p:spPr>
            <a:xfrm>
              <a:off x="8425916" y="1119258"/>
              <a:ext cx="452900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2018</a:t>
              </a:r>
            </a:p>
          </p:txBody>
        </p:sp>
        <p:sp>
          <p:nvSpPr>
            <p:cNvPr id="228" name="textruta 628"/>
            <p:cNvSpPr txBox="1"/>
            <p:nvPr/>
          </p:nvSpPr>
          <p:spPr>
            <a:xfrm>
              <a:off x="8052471" y="1119258"/>
              <a:ext cx="576596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2015</a:t>
              </a:r>
            </a:p>
          </p:txBody>
        </p:sp>
      </p:grpSp>
      <p:sp>
        <p:nvSpPr>
          <p:cNvPr id="312" name="Freeform 9"/>
          <p:cNvSpPr>
            <a:spLocks/>
          </p:cNvSpPr>
          <p:nvPr/>
        </p:nvSpPr>
        <p:spPr bwMode="auto">
          <a:xfrm>
            <a:off x="3595974" y="4706058"/>
            <a:ext cx="111930" cy="119519"/>
          </a:xfrm>
          <a:custGeom>
            <a:avLst/>
            <a:gdLst>
              <a:gd name="T0" fmla="*/ 12 w 413"/>
              <a:gd name="T1" fmla="*/ 0 h 441"/>
              <a:gd name="T2" fmla="*/ 108 w 413"/>
              <a:gd name="T3" fmla="*/ 0 h 441"/>
              <a:gd name="T4" fmla="*/ 205 w 413"/>
              <a:gd name="T5" fmla="*/ 155 h 441"/>
              <a:gd name="T6" fmla="*/ 301 w 413"/>
              <a:gd name="T7" fmla="*/ 0 h 441"/>
              <a:gd name="T8" fmla="*/ 399 w 413"/>
              <a:gd name="T9" fmla="*/ 0 h 441"/>
              <a:gd name="T10" fmla="*/ 250 w 413"/>
              <a:gd name="T11" fmla="*/ 212 h 441"/>
              <a:gd name="T12" fmla="*/ 413 w 413"/>
              <a:gd name="T13" fmla="*/ 441 h 441"/>
              <a:gd name="T14" fmla="*/ 315 w 413"/>
              <a:gd name="T15" fmla="*/ 441 h 441"/>
              <a:gd name="T16" fmla="*/ 205 w 413"/>
              <a:gd name="T17" fmla="*/ 268 h 441"/>
              <a:gd name="T18" fmla="*/ 96 w 413"/>
              <a:gd name="T19" fmla="*/ 441 h 441"/>
              <a:gd name="T20" fmla="*/ 0 w 413"/>
              <a:gd name="T21" fmla="*/ 441 h 441"/>
              <a:gd name="T22" fmla="*/ 161 w 413"/>
              <a:gd name="T23" fmla="*/ 212 h 441"/>
              <a:gd name="T24" fmla="*/ 12 w 413"/>
              <a:gd name="T25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13" h="441">
                <a:moveTo>
                  <a:pt x="12" y="0"/>
                </a:moveTo>
                <a:lnTo>
                  <a:pt x="108" y="0"/>
                </a:lnTo>
                <a:lnTo>
                  <a:pt x="205" y="155"/>
                </a:lnTo>
                <a:lnTo>
                  <a:pt x="301" y="0"/>
                </a:lnTo>
                <a:lnTo>
                  <a:pt x="399" y="0"/>
                </a:lnTo>
                <a:lnTo>
                  <a:pt x="250" y="212"/>
                </a:lnTo>
                <a:lnTo>
                  <a:pt x="413" y="441"/>
                </a:lnTo>
                <a:lnTo>
                  <a:pt x="315" y="441"/>
                </a:lnTo>
                <a:lnTo>
                  <a:pt x="205" y="268"/>
                </a:lnTo>
                <a:lnTo>
                  <a:pt x="96" y="441"/>
                </a:lnTo>
                <a:lnTo>
                  <a:pt x="0" y="441"/>
                </a:lnTo>
                <a:lnTo>
                  <a:pt x="161" y="212"/>
                </a:lnTo>
                <a:lnTo>
                  <a:pt x="12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267" name="Grupp 266"/>
          <p:cNvGrpSpPr/>
          <p:nvPr/>
        </p:nvGrpSpPr>
        <p:grpSpPr>
          <a:xfrm>
            <a:off x="127614" y="146186"/>
            <a:ext cx="2678943" cy="672204"/>
            <a:chOff x="127614" y="146186"/>
            <a:chExt cx="2678943" cy="672204"/>
          </a:xfrm>
        </p:grpSpPr>
        <p:grpSp>
          <p:nvGrpSpPr>
            <p:cNvPr id="268" name="Grupp 267"/>
            <p:cNvGrpSpPr/>
            <p:nvPr/>
          </p:nvGrpSpPr>
          <p:grpSpPr>
            <a:xfrm>
              <a:off x="312135" y="146186"/>
              <a:ext cx="2494422" cy="672204"/>
              <a:chOff x="312135" y="146186"/>
              <a:chExt cx="2494422" cy="672204"/>
            </a:xfrm>
          </p:grpSpPr>
          <p:sp>
            <p:nvSpPr>
              <p:cNvPr id="327" name="Rounded Rectangle 15"/>
              <p:cNvSpPr/>
              <p:nvPr/>
            </p:nvSpPr>
            <p:spPr>
              <a:xfrm rot="16200000">
                <a:off x="312135" y="146187"/>
                <a:ext cx="216000" cy="216000"/>
              </a:xfrm>
              <a:prstGeom prst="roundRect">
                <a:avLst/>
              </a:prstGeom>
              <a:solidFill>
                <a:srgbClr val="E132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328" name="Rounded Rectangle 537"/>
              <p:cNvSpPr/>
              <p:nvPr/>
            </p:nvSpPr>
            <p:spPr>
              <a:xfrm rot="16200000">
                <a:off x="616116" y="146187"/>
                <a:ext cx="216000" cy="216000"/>
              </a:xfrm>
              <a:prstGeom prst="roundRect">
                <a:avLst/>
              </a:prstGeom>
              <a:solidFill>
                <a:srgbClr val="FF6C5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329" name="Rounded Rectangle 609"/>
              <p:cNvSpPr/>
              <p:nvPr/>
            </p:nvSpPr>
            <p:spPr>
              <a:xfrm rot="16200000">
                <a:off x="920097" y="146186"/>
                <a:ext cx="216000" cy="216000"/>
              </a:xfrm>
              <a:prstGeom prst="roundRect">
                <a:avLst/>
              </a:prstGeom>
              <a:solidFill>
                <a:srgbClr val="FFCA8A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336" name="Rounded Rectangle 610"/>
              <p:cNvSpPr/>
              <p:nvPr/>
            </p:nvSpPr>
            <p:spPr>
              <a:xfrm rot="16200000">
                <a:off x="1224078" y="146186"/>
                <a:ext cx="216000" cy="216000"/>
              </a:xfrm>
              <a:prstGeom prst="roundRect">
                <a:avLst/>
              </a:prstGeom>
              <a:solidFill>
                <a:srgbClr val="FFF3B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337" name="Rounded Rectangle 611"/>
              <p:cNvSpPr/>
              <p:nvPr/>
            </p:nvSpPr>
            <p:spPr>
              <a:xfrm rot="16200000">
                <a:off x="1528059" y="146186"/>
                <a:ext cx="216000" cy="216000"/>
              </a:xfrm>
              <a:prstGeom prst="roundRect">
                <a:avLst/>
              </a:prstGeom>
              <a:solidFill>
                <a:srgbClr val="E4FF8D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338" name="Rounded Rectangle 611"/>
              <p:cNvSpPr/>
              <p:nvPr/>
            </p:nvSpPr>
            <p:spPr>
              <a:xfrm rot="16200000">
                <a:off x="1832040" y="146186"/>
                <a:ext cx="216000" cy="216000"/>
              </a:xfrm>
              <a:prstGeom prst="roundRect">
                <a:avLst/>
              </a:prstGeom>
              <a:solidFill>
                <a:srgbClr val="91D8A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339" name="Rounded Rectangle 611"/>
              <p:cNvSpPr/>
              <p:nvPr/>
            </p:nvSpPr>
            <p:spPr>
              <a:xfrm rot="16200000">
                <a:off x="2136021" y="146186"/>
                <a:ext cx="216000" cy="216000"/>
              </a:xfrm>
              <a:prstGeom prst="roundRect">
                <a:avLst/>
              </a:prstGeom>
              <a:solidFill>
                <a:srgbClr val="279EC8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340" name="Rounded Rectangle 611"/>
              <p:cNvSpPr/>
              <p:nvPr/>
            </p:nvSpPr>
            <p:spPr>
              <a:xfrm rot="16200000">
                <a:off x="2439999" y="146186"/>
                <a:ext cx="216000" cy="216000"/>
              </a:xfrm>
              <a:prstGeom prst="roundRect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341" name="textruta 2"/>
              <p:cNvSpPr txBox="1"/>
              <p:nvPr/>
            </p:nvSpPr>
            <p:spPr>
              <a:xfrm>
                <a:off x="2316021" y="356725"/>
                <a:ext cx="49053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inget bidrag</a:t>
                </a:r>
              </a:p>
            </p:txBody>
          </p:sp>
          <p:sp>
            <p:nvSpPr>
              <p:cNvPr id="342" name="textruta 622"/>
              <p:cNvSpPr txBox="1"/>
              <p:nvPr/>
            </p:nvSpPr>
            <p:spPr>
              <a:xfrm>
                <a:off x="2032943" y="356725"/>
                <a:ext cx="42928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0,01 till 0,99</a:t>
                </a:r>
              </a:p>
            </p:txBody>
          </p:sp>
          <p:sp>
            <p:nvSpPr>
              <p:cNvPr id="343" name="textruta 623"/>
              <p:cNvSpPr txBox="1"/>
              <p:nvPr/>
            </p:nvSpPr>
            <p:spPr>
              <a:xfrm>
                <a:off x="1727493" y="356725"/>
                <a:ext cx="42858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1,00till 1,99</a:t>
                </a:r>
              </a:p>
            </p:txBody>
          </p:sp>
          <p:sp>
            <p:nvSpPr>
              <p:cNvPr id="344" name="textruta 624"/>
              <p:cNvSpPr txBox="1"/>
              <p:nvPr/>
            </p:nvSpPr>
            <p:spPr>
              <a:xfrm>
                <a:off x="1435665" y="356725"/>
                <a:ext cx="40609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2,00till 2,99</a:t>
                </a:r>
              </a:p>
            </p:txBody>
          </p:sp>
          <p:sp>
            <p:nvSpPr>
              <p:cNvPr id="345" name="textruta 625"/>
              <p:cNvSpPr txBox="1"/>
              <p:nvPr/>
            </p:nvSpPr>
            <p:spPr>
              <a:xfrm>
                <a:off x="1127151" y="356725"/>
                <a:ext cx="420513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3,00till 3,99</a:t>
                </a:r>
              </a:p>
            </p:txBody>
          </p:sp>
          <p:sp>
            <p:nvSpPr>
              <p:cNvPr id="346" name="textruta 626"/>
              <p:cNvSpPr txBox="1"/>
              <p:nvPr/>
            </p:nvSpPr>
            <p:spPr>
              <a:xfrm>
                <a:off x="837306" y="356725"/>
                <a:ext cx="40372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4,00till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4,99</a:t>
                </a:r>
              </a:p>
            </p:txBody>
          </p:sp>
          <p:sp>
            <p:nvSpPr>
              <p:cNvPr id="347" name="textruta 627"/>
              <p:cNvSpPr txBox="1"/>
              <p:nvPr/>
            </p:nvSpPr>
            <p:spPr>
              <a:xfrm>
                <a:off x="501059" y="356725"/>
                <a:ext cx="45290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5,00 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5,99</a:t>
                </a:r>
              </a:p>
            </p:txBody>
          </p:sp>
        </p:grpSp>
        <p:sp>
          <p:nvSpPr>
            <p:cNvPr id="305" name="textruta 628"/>
            <p:cNvSpPr txBox="1"/>
            <p:nvPr/>
          </p:nvSpPr>
          <p:spPr>
            <a:xfrm>
              <a:off x="127614" y="356725"/>
              <a:ext cx="576596" cy="46166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6,00 och</a:t>
              </a:r>
              <a:r>
                <a:rPr lang="sv-SE" sz="800" spc="-40" baseline="0">
                  <a:latin typeface="+mj-lt"/>
                </a:rPr>
                <a:t> uppåt</a:t>
              </a:r>
              <a:endParaRPr lang="sv-SE" sz="800" spc="-40">
                <a:latin typeface="+mj-lt"/>
              </a:endParaRPr>
            </a:p>
          </p:txBody>
        </p:sp>
      </p:grpSp>
      <p:sp>
        <p:nvSpPr>
          <p:cNvPr id="174" name="Blixt 4">
            <a:extLst>
              <a:ext uri="{FF2B5EF4-FFF2-40B4-BE49-F238E27FC236}">
                <a16:creationId xmlns:a16="http://schemas.microsoft.com/office/drawing/2014/main" id="{576DCB97-A726-4D23-B16B-E4C4D0C59B83}"/>
              </a:ext>
            </a:extLst>
          </p:cNvPr>
          <p:cNvSpPr/>
          <p:nvPr/>
        </p:nvSpPr>
        <p:spPr>
          <a:xfrm>
            <a:off x="8694554" y="1433204"/>
            <a:ext cx="132553" cy="466783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5" name="textruta 262">
            <a:extLst>
              <a:ext uri="{FF2B5EF4-FFF2-40B4-BE49-F238E27FC236}">
                <a16:creationId xmlns:a16="http://schemas.microsoft.com/office/drawing/2014/main" id="{9DBA58D2-BCCF-477F-AD73-55195421B204}"/>
              </a:ext>
            </a:extLst>
          </p:cNvPr>
          <p:cNvSpPr txBox="1"/>
          <p:nvPr/>
        </p:nvSpPr>
        <p:spPr>
          <a:xfrm>
            <a:off x="8755849" y="1699932"/>
            <a:ext cx="44755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700">
                <a:latin typeface="+mj-lt"/>
              </a:rPr>
              <a:t>10,22</a:t>
            </a:r>
          </a:p>
        </p:txBody>
      </p:sp>
      <p:sp>
        <p:nvSpPr>
          <p:cNvPr id="176" name="Blixt 4">
            <a:extLst>
              <a:ext uri="{FF2B5EF4-FFF2-40B4-BE49-F238E27FC236}">
                <a16:creationId xmlns:a16="http://schemas.microsoft.com/office/drawing/2014/main" id="{F4BFEF97-D1B4-453B-B02B-0855E7E1AB41}"/>
              </a:ext>
            </a:extLst>
          </p:cNvPr>
          <p:cNvSpPr/>
          <p:nvPr/>
        </p:nvSpPr>
        <p:spPr>
          <a:xfrm>
            <a:off x="8649829" y="3708492"/>
            <a:ext cx="162024" cy="248137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7" name="textruta 5">
            <a:extLst>
              <a:ext uri="{FF2B5EF4-FFF2-40B4-BE49-F238E27FC236}">
                <a16:creationId xmlns:a16="http://schemas.microsoft.com/office/drawing/2014/main" id="{87F85C6B-5A38-46D5-B28D-226200F51786}"/>
              </a:ext>
            </a:extLst>
          </p:cNvPr>
          <p:cNvSpPr txBox="1"/>
          <p:nvPr/>
        </p:nvSpPr>
        <p:spPr>
          <a:xfrm>
            <a:off x="8733576" y="3726828"/>
            <a:ext cx="44755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700">
                <a:latin typeface="+mj-lt"/>
              </a:rPr>
              <a:t>11,43</a:t>
            </a:r>
          </a:p>
        </p:txBody>
      </p:sp>
      <p:sp>
        <p:nvSpPr>
          <p:cNvPr id="178" name="textruta 5">
            <a:extLst>
              <a:ext uri="{FF2B5EF4-FFF2-40B4-BE49-F238E27FC236}">
                <a16:creationId xmlns:a16="http://schemas.microsoft.com/office/drawing/2014/main" id="{C5CABB66-75E6-4D76-92C5-E3C6DF23599D}"/>
              </a:ext>
            </a:extLst>
          </p:cNvPr>
          <p:cNvSpPr txBox="1"/>
          <p:nvPr/>
        </p:nvSpPr>
        <p:spPr>
          <a:xfrm>
            <a:off x="8727395" y="3881470"/>
            <a:ext cx="44755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700">
                <a:latin typeface="+mj-lt"/>
              </a:rPr>
              <a:t>13,94</a:t>
            </a:r>
          </a:p>
        </p:txBody>
      </p:sp>
      <p:sp>
        <p:nvSpPr>
          <p:cNvPr id="179" name="textruta 5">
            <a:extLst>
              <a:ext uri="{FF2B5EF4-FFF2-40B4-BE49-F238E27FC236}">
                <a16:creationId xmlns:a16="http://schemas.microsoft.com/office/drawing/2014/main" id="{CA665FD8-B33C-4790-8600-7BCA36B0B00F}"/>
              </a:ext>
            </a:extLst>
          </p:cNvPr>
          <p:cNvSpPr txBox="1"/>
          <p:nvPr/>
        </p:nvSpPr>
        <p:spPr>
          <a:xfrm>
            <a:off x="8707279" y="4461435"/>
            <a:ext cx="44755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700">
                <a:latin typeface="+mj-lt"/>
              </a:rPr>
              <a:t>16,25</a:t>
            </a:r>
          </a:p>
        </p:txBody>
      </p:sp>
      <p:sp>
        <p:nvSpPr>
          <p:cNvPr id="183" name="Blixt 4">
            <a:extLst>
              <a:ext uri="{FF2B5EF4-FFF2-40B4-BE49-F238E27FC236}">
                <a16:creationId xmlns:a16="http://schemas.microsoft.com/office/drawing/2014/main" id="{74C0A40B-CB7E-4D68-8E79-8F05EEC10F17}"/>
              </a:ext>
            </a:extLst>
          </p:cNvPr>
          <p:cNvSpPr/>
          <p:nvPr/>
        </p:nvSpPr>
        <p:spPr>
          <a:xfrm>
            <a:off x="8567772" y="3335204"/>
            <a:ext cx="132553" cy="466783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3" name="textruta 262">
            <a:extLst>
              <a:ext uri="{FF2B5EF4-FFF2-40B4-BE49-F238E27FC236}">
                <a16:creationId xmlns:a16="http://schemas.microsoft.com/office/drawing/2014/main" id="{E8A25A3E-B95E-4681-9A9C-7FC099BC0D5A}"/>
              </a:ext>
            </a:extLst>
          </p:cNvPr>
          <p:cNvSpPr txBox="1"/>
          <p:nvPr/>
        </p:nvSpPr>
        <p:spPr>
          <a:xfrm>
            <a:off x="8701422" y="3421821"/>
            <a:ext cx="44755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700">
                <a:latin typeface="+mj-lt"/>
              </a:rPr>
              <a:t>12,85</a:t>
            </a:r>
          </a:p>
        </p:txBody>
      </p:sp>
      <p:grpSp>
        <p:nvGrpSpPr>
          <p:cNvPr id="195" name="Grupp 329">
            <a:extLst>
              <a:ext uri="{FF2B5EF4-FFF2-40B4-BE49-F238E27FC236}">
                <a16:creationId xmlns:a16="http://schemas.microsoft.com/office/drawing/2014/main" id="{6EE7CCF3-3374-4966-8CF6-C44DB054D01F}"/>
              </a:ext>
            </a:extLst>
          </p:cNvPr>
          <p:cNvGrpSpPr/>
          <p:nvPr/>
        </p:nvGrpSpPr>
        <p:grpSpPr>
          <a:xfrm>
            <a:off x="1596197" y="4546238"/>
            <a:ext cx="256802" cy="270693"/>
            <a:chOff x="-2023287" y="3068214"/>
            <a:chExt cx="383763" cy="404521"/>
          </a:xfrm>
        </p:grpSpPr>
        <p:sp>
          <p:nvSpPr>
            <p:cNvPr id="196" name="Freeform 7">
              <a:extLst>
                <a:ext uri="{FF2B5EF4-FFF2-40B4-BE49-F238E27FC236}">
                  <a16:creationId xmlns:a16="http://schemas.microsoft.com/office/drawing/2014/main" id="{32F96B32-503F-45FD-8D5D-963647E63C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97" name="textruta 331">
              <a:extLst>
                <a:ext uri="{FF2B5EF4-FFF2-40B4-BE49-F238E27FC236}">
                  <a16:creationId xmlns:a16="http://schemas.microsoft.com/office/drawing/2014/main" id="{EE063C00-DA8F-4E45-BB53-4F94AF25AB25}"/>
                </a:ext>
              </a:extLst>
            </p:cNvPr>
            <p:cNvSpPr txBox="1"/>
            <p:nvPr/>
          </p:nvSpPr>
          <p:spPr>
            <a:xfrm>
              <a:off x="-2023287" y="3081788"/>
              <a:ext cx="383763" cy="390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100" b="1"/>
                <a:t>1</a:t>
              </a:r>
            </a:p>
          </p:txBody>
        </p:sp>
      </p:grpSp>
      <p:grpSp>
        <p:nvGrpSpPr>
          <p:cNvPr id="260" name="Grupp 329">
            <a:extLst>
              <a:ext uri="{FF2B5EF4-FFF2-40B4-BE49-F238E27FC236}">
                <a16:creationId xmlns:a16="http://schemas.microsoft.com/office/drawing/2014/main" id="{66E0195E-8420-44F9-AC0A-C13C4352327A}"/>
              </a:ext>
            </a:extLst>
          </p:cNvPr>
          <p:cNvGrpSpPr/>
          <p:nvPr/>
        </p:nvGrpSpPr>
        <p:grpSpPr>
          <a:xfrm>
            <a:off x="1074838" y="4611318"/>
            <a:ext cx="256802" cy="270693"/>
            <a:chOff x="-2023287" y="3068214"/>
            <a:chExt cx="383763" cy="404521"/>
          </a:xfrm>
        </p:grpSpPr>
        <p:sp>
          <p:nvSpPr>
            <p:cNvPr id="261" name="Freeform 7">
              <a:extLst>
                <a:ext uri="{FF2B5EF4-FFF2-40B4-BE49-F238E27FC236}">
                  <a16:creationId xmlns:a16="http://schemas.microsoft.com/office/drawing/2014/main" id="{4CE16B6F-B041-4AF7-99D0-C84729E726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2" name="textruta 331">
              <a:extLst>
                <a:ext uri="{FF2B5EF4-FFF2-40B4-BE49-F238E27FC236}">
                  <a16:creationId xmlns:a16="http://schemas.microsoft.com/office/drawing/2014/main" id="{405C364F-C1B4-4351-BDEB-829C5FBDDC1B}"/>
                </a:ext>
              </a:extLst>
            </p:cNvPr>
            <p:cNvSpPr txBox="1"/>
            <p:nvPr/>
          </p:nvSpPr>
          <p:spPr>
            <a:xfrm>
              <a:off x="-2023287" y="3081788"/>
              <a:ext cx="383763" cy="390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100" b="1"/>
                <a:t>1</a:t>
              </a:r>
            </a:p>
          </p:txBody>
        </p:sp>
      </p:grpSp>
      <p:grpSp>
        <p:nvGrpSpPr>
          <p:cNvPr id="335" name="Grupp 329">
            <a:extLst>
              <a:ext uri="{FF2B5EF4-FFF2-40B4-BE49-F238E27FC236}">
                <a16:creationId xmlns:a16="http://schemas.microsoft.com/office/drawing/2014/main" id="{C70C144D-FE14-43D9-9529-8CB2FB4D0199}"/>
              </a:ext>
            </a:extLst>
          </p:cNvPr>
          <p:cNvGrpSpPr/>
          <p:nvPr/>
        </p:nvGrpSpPr>
        <p:grpSpPr>
          <a:xfrm>
            <a:off x="2613886" y="4155656"/>
            <a:ext cx="256802" cy="270693"/>
            <a:chOff x="-2023287" y="3068214"/>
            <a:chExt cx="383763" cy="404521"/>
          </a:xfrm>
        </p:grpSpPr>
        <p:sp>
          <p:nvSpPr>
            <p:cNvPr id="349" name="Freeform 7">
              <a:extLst>
                <a:ext uri="{FF2B5EF4-FFF2-40B4-BE49-F238E27FC236}">
                  <a16:creationId xmlns:a16="http://schemas.microsoft.com/office/drawing/2014/main" id="{9DAC41AD-8BD3-4DB1-89D0-C62519AD93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50" name="textruta 331">
              <a:extLst>
                <a:ext uri="{FF2B5EF4-FFF2-40B4-BE49-F238E27FC236}">
                  <a16:creationId xmlns:a16="http://schemas.microsoft.com/office/drawing/2014/main" id="{850E7D28-85C8-4C34-8C97-4E178136FCCB}"/>
                </a:ext>
              </a:extLst>
            </p:cNvPr>
            <p:cNvSpPr txBox="1"/>
            <p:nvPr/>
          </p:nvSpPr>
          <p:spPr>
            <a:xfrm>
              <a:off x="-2023287" y="3081788"/>
              <a:ext cx="383763" cy="390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100" b="1"/>
                <a:t>1</a:t>
              </a:r>
            </a:p>
          </p:txBody>
        </p:sp>
      </p:grpSp>
      <p:grpSp>
        <p:nvGrpSpPr>
          <p:cNvPr id="351" name="Grupp 329">
            <a:extLst>
              <a:ext uri="{FF2B5EF4-FFF2-40B4-BE49-F238E27FC236}">
                <a16:creationId xmlns:a16="http://schemas.microsoft.com/office/drawing/2014/main" id="{6FF359BB-C2A1-4892-BA4F-894D10D84C2B}"/>
              </a:ext>
            </a:extLst>
          </p:cNvPr>
          <p:cNvGrpSpPr/>
          <p:nvPr/>
        </p:nvGrpSpPr>
        <p:grpSpPr>
          <a:xfrm>
            <a:off x="2168274" y="4765174"/>
            <a:ext cx="256802" cy="270693"/>
            <a:chOff x="-2023287" y="3068214"/>
            <a:chExt cx="383763" cy="404521"/>
          </a:xfrm>
        </p:grpSpPr>
        <p:sp>
          <p:nvSpPr>
            <p:cNvPr id="352" name="Freeform 7">
              <a:extLst>
                <a:ext uri="{FF2B5EF4-FFF2-40B4-BE49-F238E27FC236}">
                  <a16:creationId xmlns:a16="http://schemas.microsoft.com/office/drawing/2014/main" id="{F4A4FAEB-78BF-4A9B-8688-3100C840A9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53" name="textruta 331">
              <a:extLst>
                <a:ext uri="{FF2B5EF4-FFF2-40B4-BE49-F238E27FC236}">
                  <a16:creationId xmlns:a16="http://schemas.microsoft.com/office/drawing/2014/main" id="{DDEDF24E-6B29-420C-8866-F2E87BBD9A7B}"/>
                </a:ext>
              </a:extLst>
            </p:cNvPr>
            <p:cNvSpPr txBox="1"/>
            <p:nvPr/>
          </p:nvSpPr>
          <p:spPr>
            <a:xfrm>
              <a:off x="-2023287" y="3081788"/>
              <a:ext cx="383763" cy="390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100" b="1"/>
                <a:t>1</a:t>
              </a:r>
            </a:p>
          </p:txBody>
        </p:sp>
      </p:grpSp>
      <p:grpSp>
        <p:nvGrpSpPr>
          <p:cNvPr id="354" name="Grupp 329">
            <a:extLst>
              <a:ext uri="{FF2B5EF4-FFF2-40B4-BE49-F238E27FC236}">
                <a16:creationId xmlns:a16="http://schemas.microsoft.com/office/drawing/2014/main" id="{6E706D19-99E8-47B1-8DAC-348EDE88D75C}"/>
              </a:ext>
            </a:extLst>
          </p:cNvPr>
          <p:cNvGrpSpPr/>
          <p:nvPr/>
        </p:nvGrpSpPr>
        <p:grpSpPr>
          <a:xfrm>
            <a:off x="2775498" y="4693969"/>
            <a:ext cx="256802" cy="270693"/>
            <a:chOff x="-2023287" y="3068214"/>
            <a:chExt cx="383763" cy="404521"/>
          </a:xfrm>
        </p:grpSpPr>
        <p:sp>
          <p:nvSpPr>
            <p:cNvPr id="355" name="Freeform 7">
              <a:extLst>
                <a:ext uri="{FF2B5EF4-FFF2-40B4-BE49-F238E27FC236}">
                  <a16:creationId xmlns:a16="http://schemas.microsoft.com/office/drawing/2014/main" id="{3841EB1C-3245-423E-8FF4-92F528831B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56" name="textruta 331">
              <a:extLst>
                <a:ext uri="{FF2B5EF4-FFF2-40B4-BE49-F238E27FC236}">
                  <a16:creationId xmlns:a16="http://schemas.microsoft.com/office/drawing/2014/main" id="{F570F4AE-58DB-4FFF-BD40-B04553ADC9C6}"/>
                </a:ext>
              </a:extLst>
            </p:cNvPr>
            <p:cNvSpPr txBox="1"/>
            <p:nvPr/>
          </p:nvSpPr>
          <p:spPr>
            <a:xfrm>
              <a:off x="-2023287" y="3081788"/>
              <a:ext cx="383763" cy="390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100" b="1"/>
                <a:t>1</a:t>
              </a:r>
            </a:p>
          </p:txBody>
        </p:sp>
      </p:grpSp>
      <p:grpSp>
        <p:nvGrpSpPr>
          <p:cNvPr id="357" name="Grupp 329">
            <a:extLst>
              <a:ext uri="{FF2B5EF4-FFF2-40B4-BE49-F238E27FC236}">
                <a16:creationId xmlns:a16="http://schemas.microsoft.com/office/drawing/2014/main" id="{6EAD3BC6-3DB8-4303-A259-81B821288E7B}"/>
              </a:ext>
            </a:extLst>
          </p:cNvPr>
          <p:cNvGrpSpPr/>
          <p:nvPr/>
        </p:nvGrpSpPr>
        <p:grpSpPr>
          <a:xfrm>
            <a:off x="773540" y="2726259"/>
            <a:ext cx="256802" cy="270693"/>
            <a:chOff x="-2023287" y="3068214"/>
            <a:chExt cx="383764" cy="404521"/>
          </a:xfrm>
        </p:grpSpPr>
        <p:sp>
          <p:nvSpPr>
            <p:cNvPr id="358" name="Freeform 7">
              <a:extLst>
                <a:ext uri="{FF2B5EF4-FFF2-40B4-BE49-F238E27FC236}">
                  <a16:creationId xmlns:a16="http://schemas.microsoft.com/office/drawing/2014/main" id="{0F42820D-7C62-414C-9635-A5F5A2C07A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59" name="textruta 331">
              <a:extLst>
                <a:ext uri="{FF2B5EF4-FFF2-40B4-BE49-F238E27FC236}">
                  <a16:creationId xmlns:a16="http://schemas.microsoft.com/office/drawing/2014/main" id="{EC11389D-6AF7-496F-A1A0-DF71ECFEE4D8}"/>
                </a:ext>
              </a:extLst>
            </p:cNvPr>
            <p:cNvSpPr txBox="1"/>
            <p:nvPr/>
          </p:nvSpPr>
          <p:spPr>
            <a:xfrm>
              <a:off x="-2023287" y="3081788"/>
              <a:ext cx="383764" cy="390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/>
                <a:t>3</a:t>
              </a:r>
              <a:endParaRPr lang="sv-SE" sz="1100" b="1"/>
            </a:p>
          </p:txBody>
        </p:sp>
      </p:grpSp>
      <p:grpSp>
        <p:nvGrpSpPr>
          <p:cNvPr id="360" name="Grupp 329">
            <a:extLst>
              <a:ext uri="{FF2B5EF4-FFF2-40B4-BE49-F238E27FC236}">
                <a16:creationId xmlns:a16="http://schemas.microsoft.com/office/drawing/2014/main" id="{5E4BAE2A-3565-4D98-B36B-584FDE3E3B0E}"/>
              </a:ext>
            </a:extLst>
          </p:cNvPr>
          <p:cNvGrpSpPr/>
          <p:nvPr/>
        </p:nvGrpSpPr>
        <p:grpSpPr>
          <a:xfrm>
            <a:off x="4157108" y="2546746"/>
            <a:ext cx="256802" cy="270693"/>
            <a:chOff x="-2023287" y="3068214"/>
            <a:chExt cx="383764" cy="404521"/>
          </a:xfrm>
        </p:grpSpPr>
        <p:sp>
          <p:nvSpPr>
            <p:cNvPr id="361" name="Freeform 7">
              <a:extLst>
                <a:ext uri="{FF2B5EF4-FFF2-40B4-BE49-F238E27FC236}">
                  <a16:creationId xmlns:a16="http://schemas.microsoft.com/office/drawing/2014/main" id="{3B9122E4-15BC-4F17-B01E-1CCAEDDB6C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62" name="textruta 331">
              <a:extLst>
                <a:ext uri="{FF2B5EF4-FFF2-40B4-BE49-F238E27FC236}">
                  <a16:creationId xmlns:a16="http://schemas.microsoft.com/office/drawing/2014/main" id="{B85617AD-8048-49C0-BBF2-154E7E5A825E}"/>
                </a:ext>
              </a:extLst>
            </p:cNvPr>
            <p:cNvSpPr txBox="1"/>
            <p:nvPr/>
          </p:nvSpPr>
          <p:spPr>
            <a:xfrm>
              <a:off x="-2023287" y="3081788"/>
              <a:ext cx="383764" cy="390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/>
                <a:t>3</a:t>
              </a:r>
              <a:endParaRPr lang="sv-SE" sz="1100" b="1"/>
            </a:p>
          </p:txBody>
        </p:sp>
      </p:grpSp>
      <p:grpSp>
        <p:nvGrpSpPr>
          <p:cNvPr id="363" name="Grupp 329">
            <a:extLst>
              <a:ext uri="{FF2B5EF4-FFF2-40B4-BE49-F238E27FC236}">
                <a16:creationId xmlns:a16="http://schemas.microsoft.com/office/drawing/2014/main" id="{E55BDFA3-15C7-433E-B1FB-F14ED83C059F}"/>
              </a:ext>
            </a:extLst>
          </p:cNvPr>
          <p:cNvGrpSpPr/>
          <p:nvPr/>
        </p:nvGrpSpPr>
        <p:grpSpPr>
          <a:xfrm>
            <a:off x="1087302" y="2653560"/>
            <a:ext cx="256802" cy="270693"/>
            <a:chOff x="-2023287" y="3068214"/>
            <a:chExt cx="383764" cy="404521"/>
          </a:xfrm>
        </p:grpSpPr>
        <p:sp>
          <p:nvSpPr>
            <p:cNvPr id="364" name="Freeform 7">
              <a:extLst>
                <a:ext uri="{FF2B5EF4-FFF2-40B4-BE49-F238E27FC236}">
                  <a16:creationId xmlns:a16="http://schemas.microsoft.com/office/drawing/2014/main" id="{FF8BFD5A-E815-4631-BAB6-81A49FC68A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65" name="textruta 331">
              <a:extLst>
                <a:ext uri="{FF2B5EF4-FFF2-40B4-BE49-F238E27FC236}">
                  <a16:creationId xmlns:a16="http://schemas.microsoft.com/office/drawing/2014/main" id="{DCF5BE1A-0B77-45C1-AF7F-A597EBFC67F9}"/>
                </a:ext>
              </a:extLst>
            </p:cNvPr>
            <p:cNvSpPr txBox="1"/>
            <p:nvPr/>
          </p:nvSpPr>
          <p:spPr>
            <a:xfrm>
              <a:off x="-2023287" y="3081788"/>
              <a:ext cx="383764" cy="390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/>
                <a:t>3</a:t>
              </a:r>
              <a:endParaRPr lang="sv-SE" sz="1100" b="1"/>
            </a:p>
          </p:txBody>
        </p:sp>
      </p:grpSp>
      <p:grpSp>
        <p:nvGrpSpPr>
          <p:cNvPr id="366" name="Grupp 329">
            <a:extLst>
              <a:ext uri="{FF2B5EF4-FFF2-40B4-BE49-F238E27FC236}">
                <a16:creationId xmlns:a16="http://schemas.microsoft.com/office/drawing/2014/main" id="{EFA75C7E-5DD6-454F-8F48-BD62C0697134}"/>
              </a:ext>
            </a:extLst>
          </p:cNvPr>
          <p:cNvGrpSpPr/>
          <p:nvPr/>
        </p:nvGrpSpPr>
        <p:grpSpPr>
          <a:xfrm>
            <a:off x="3442701" y="2098456"/>
            <a:ext cx="256802" cy="270693"/>
            <a:chOff x="-2023287" y="3068214"/>
            <a:chExt cx="383764" cy="404521"/>
          </a:xfrm>
        </p:grpSpPr>
        <p:sp>
          <p:nvSpPr>
            <p:cNvPr id="367" name="Freeform 7">
              <a:extLst>
                <a:ext uri="{FF2B5EF4-FFF2-40B4-BE49-F238E27FC236}">
                  <a16:creationId xmlns:a16="http://schemas.microsoft.com/office/drawing/2014/main" id="{8E0709A7-6E6E-40E1-AFEA-E4739D6B09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68" name="textruta 331">
              <a:extLst>
                <a:ext uri="{FF2B5EF4-FFF2-40B4-BE49-F238E27FC236}">
                  <a16:creationId xmlns:a16="http://schemas.microsoft.com/office/drawing/2014/main" id="{66A116BE-F3ED-4115-BAF1-543F23634D51}"/>
                </a:ext>
              </a:extLst>
            </p:cNvPr>
            <p:cNvSpPr txBox="1"/>
            <p:nvPr/>
          </p:nvSpPr>
          <p:spPr>
            <a:xfrm>
              <a:off x="-2023287" y="3081788"/>
              <a:ext cx="383764" cy="390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/>
                <a:t>3</a:t>
              </a:r>
              <a:endParaRPr lang="sv-SE" sz="1100" b="1"/>
            </a:p>
          </p:txBody>
        </p:sp>
      </p:grpSp>
      <p:grpSp>
        <p:nvGrpSpPr>
          <p:cNvPr id="369" name="Grupp 329">
            <a:extLst>
              <a:ext uri="{FF2B5EF4-FFF2-40B4-BE49-F238E27FC236}">
                <a16:creationId xmlns:a16="http://schemas.microsoft.com/office/drawing/2014/main" id="{5F7A8AF8-1E08-4421-8270-8E83B9B5FF5D}"/>
              </a:ext>
            </a:extLst>
          </p:cNvPr>
          <p:cNvGrpSpPr/>
          <p:nvPr/>
        </p:nvGrpSpPr>
        <p:grpSpPr>
          <a:xfrm>
            <a:off x="718127" y="1456792"/>
            <a:ext cx="378630" cy="270693"/>
            <a:chOff x="-2023287" y="3068214"/>
            <a:chExt cx="565821" cy="404521"/>
          </a:xfrm>
        </p:grpSpPr>
        <p:sp>
          <p:nvSpPr>
            <p:cNvPr id="370" name="Freeform 7">
              <a:extLst>
                <a:ext uri="{FF2B5EF4-FFF2-40B4-BE49-F238E27FC236}">
                  <a16:creationId xmlns:a16="http://schemas.microsoft.com/office/drawing/2014/main" id="{CA881181-7340-4779-929B-698EBEED5C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71" name="textruta 331">
              <a:extLst>
                <a:ext uri="{FF2B5EF4-FFF2-40B4-BE49-F238E27FC236}">
                  <a16:creationId xmlns:a16="http://schemas.microsoft.com/office/drawing/2014/main" id="{5FF7E2F8-14CD-4A1B-AF15-74BB1BC94279}"/>
                </a:ext>
              </a:extLst>
            </p:cNvPr>
            <p:cNvSpPr txBox="1"/>
            <p:nvPr/>
          </p:nvSpPr>
          <p:spPr>
            <a:xfrm>
              <a:off x="-2023287" y="3081788"/>
              <a:ext cx="565821" cy="390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err="1"/>
                <a:t>t.v.</a:t>
              </a:r>
              <a:endParaRPr lang="sv-SE" sz="1100" b="1"/>
            </a:p>
          </p:txBody>
        </p:sp>
      </p:grpSp>
      <p:grpSp>
        <p:nvGrpSpPr>
          <p:cNvPr id="372" name="Grupp 329">
            <a:extLst>
              <a:ext uri="{FF2B5EF4-FFF2-40B4-BE49-F238E27FC236}">
                <a16:creationId xmlns:a16="http://schemas.microsoft.com/office/drawing/2014/main" id="{4D103501-F55F-4DC0-85A5-ED3AE139E80F}"/>
              </a:ext>
            </a:extLst>
          </p:cNvPr>
          <p:cNvGrpSpPr/>
          <p:nvPr/>
        </p:nvGrpSpPr>
        <p:grpSpPr>
          <a:xfrm>
            <a:off x="1727951" y="3381999"/>
            <a:ext cx="378630" cy="270693"/>
            <a:chOff x="-2023287" y="3068214"/>
            <a:chExt cx="565821" cy="404521"/>
          </a:xfrm>
        </p:grpSpPr>
        <p:sp>
          <p:nvSpPr>
            <p:cNvPr id="373" name="Freeform 7">
              <a:extLst>
                <a:ext uri="{FF2B5EF4-FFF2-40B4-BE49-F238E27FC236}">
                  <a16:creationId xmlns:a16="http://schemas.microsoft.com/office/drawing/2014/main" id="{72A46997-C9C7-44AE-9E1B-9D0DF2CE99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74" name="textruta 331">
              <a:extLst>
                <a:ext uri="{FF2B5EF4-FFF2-40B4-BE49-F238E27FC236}">
                  <a16:creationId xmlns:a16="http://schemas.microsoft.com/office/drawing/2014/main" id="{E73F5F61-9068-4DE6-BB13-0BDB402927BA}"/>
                </a:ext>
              </a:extLst>
            </p:cNvPr>
            <p:cNvSpPr txBox="1"/>
            <p:nvPr/>
          </p:nvSpPr>
          <p:spPr>
            <a:xfrm>
              <a:off x="-2023287" y="3081788"/>
              <a:ext cx="565821" cy="390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err="1"/>
                <a:t>t.v.</a:t>
              </a:r>
              <a:endParaRPr lang="sv-SE" sz="1100" b="1"/>
            </a:p>
          </p:txBody>
        </p:sp>
      </p:grpSp>
      <p:grpSp>
        <p:nvGrpSpPr>
          <p:cNvPr id="375" name="Grupp 329">
            <a:extLst>
              <a:ext uri="{FF2B5EF4-FFF2-40B4-BE49-F238E27FC236}">
                <a16:creationId xmlns:a16="http://schemas.microsoft.com/office/drawing/2014/main" id="{9BA84CB1-C00F-42EF-98C8-71032F464E35}"/>
              </a:ext>
            </a:extLst>
          </p:cNvPr>
          <p:cNvGrpSpPr/>
          <p:nvPr/>
        </p:nvGrpSpPr>
        <p:grpSpPr>
          <a:xfrm>
            <a:off x="2527194" y="3418500"/>
            <a:ext cx="378630" cy="270693"/>
            <a:chOff x="-2023287" y="3068214"/>
            <a:chExt cx="565821" cy="404521"/>
          </a:xfrm>
        </p:grpSpPr>
        <p:sp>
          <p:nvSpPr>
            <p:cNvPr id="376" name="Freeform 7">
              <a:extLst>
                <a:ext uri="{FF2B5EF4-FFF2-40B4-BE49-F238E27FC236}">
                  <a16:creationId xmlns:a16="http://schemas.microsoft.com/office/drawing/2014/main" id="{D4223BCC-5D5F-4B08-B235-EAB887BC80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77" name="textruta 331">
              <a:extLst>
                <a:ext uri="{FF2B5EF4-FFF2-40B4-BE49-F238E27FC236}">
                  <a16:creationId xmlns:a16="http://schemas.microsoft.com/office/drawing/2014/main" id="{8F9C934C-A1F4-4D82-A05C-651EAF595408}"/>
                </a:ext>
              </a:extLst>
            </p:cNvPr>
            <p:cNvSpPr txBox="1"/>
            <p:nvPr/>
          </p:nvSpPr>
          <p:spPr>
            <a:xfrm>
              <a:off x="-2023287" y="3081788"/>
              <a:ext cx="565821" cy="390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err="1"/>
                <a:t>t.v.</a:t>
              </a:r>
              <a:endParaRPr lang="sv-SE" sz="1100" b="1"/>
            </a:p>
          </p:txBody>
        </p:sp>
      </p:grpSp>
      <p:grpSp>
        <p:nvGrpSpPr>
          <p:cNvPr id="378" name="Grupp 329">
            <a:extLst>
              <a:ext uri="{FF2B5EF4-FFF2-40B4-BE49-F238E27FC236}">
                <a16:creationId xmlns:a16="http://schemas.microsoft.com/office/drawing/2014/main" id="{25C9F4AA-AB5A-424C-89ED-D5DB46F5D423}"/>
              </a:ext>
            </a:extLst>
          </p:cNvPr>
          <p:cNvGrpSpPr/>
          <p:nvPr/>
        </p:nvGrpSpPr>
        <p:grpSpPr>
          <a:xfrm>
            <a:off x="2111624" y="3003493"/>
            <a:ext cx="378630" cy="270693"/>
            <a:chOff x="-2023287" y="3068214"/>
            <a:chExt cx="565821" cy="404521"/>
          </a:xfrm>
        </p:grpSpPr>
        <p:sp>
          <p:nvSpPr>
            <p:cNvPr id="379" name="Freeform 7">
              <a:extLst>
                <a:ext uri="{FF2B5EF4-FFF2-40B4-BE49-F238E27FC236}">
                  <a16:creationId xmlns:a16="http://schemas.microsoft.com/office/drawing/2014/main" id="{A66C6B49-FA37-49F6-A546-39C6ECE907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80" name="textruta 331">
              <a:extLst>
                <a:ext uri="{FF2B5EF4-FFF2-40B4-BE49-F238E27FC236}">
                  <a16:creationId xmlns:a16="http://schemas.microsoft.com/office/drawing/2014/main" id="{1141F377-C74D-43C4-BCFD-370C5670B562}"/>
                </a:ext>
              </a:extLst>
            </p:cNvPr>
            <p:cNvSpPr txBox="1"/>
            <p:nvPr/>
          </p:nvSpPr>
          <p:spPr>
            <a:xfrm>
              <a:off x="-2023287" y="3081788"/>
              <a:ext cx="565821" cy="390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err="1"/>
                <a:t>t.v.</a:t>
              </a:r>
              <a:endParaRPr lang="sv-SE" sz="1100" b="1"/>
            </a:p>
          </p:txBody>
        </p:sp>
      </p:grpSp>
      <p:grpSp>
        <p:nvGrpSpPr>
          <p:cNvPr id="381" name="Grupp 329">
            <a:extLst>
              <a:ext uri="{FF2B5EF4-FFF2-40B4-BE49-F238E27FC236}">
                <a16:creationId xmlns:a16="http://schemas.microsoft.com/office/drawing/2014/main" id="{DE9822C0-3DAE-4FD5-B99E-4DACDC4F9BEA}"/>
              </a:ext>
            </a:extLst>
          </p:cNvPr>
          <p:cNvGrpSpPr/>
          <p:nvPr/>
        </p:nvGrpSpPr>
        <p:grpSpPr>
          <a:xfrm>
            <a:off x="1133006" y="3573016"/>
            <a:ext cx="378630" cy="270693"/>
            <a:chOff x="-2023287" y="3068214"/>
            <a:chExt cx="565821" cy="404521"/>
          </a:xfrm>
        </p:grpSpPr>
        <p:sp>
          <p:nvSpPr>
            <p:cNvPr id="382" name="Freeform 7">
              <a:extLst>
                <a:ext uri="{FF2B5EF4-FFF2-40B4-BE49-F238E27FC236}">
                  <a16:creationId xmlns:a16="http://schemas.microsoft.com/office/drawing/2014/main" id="{50DD2D8C-176D-4A71-BE46-943F801ADC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83" name="textruta 331">
              <a:extLst>
                <a:ext uri="{FF2B5EF4-FFF2-40B4-BE49-F238E27FC236}">
                  <a16:creationId xmlns:a16="http://schemas.microsoft.com/office/drawing/2014/main" id="{D84512A9-CB38-4613-A0C8-D8DA6DCC8007}"/>
                </a:ext>
              </a:extLst>
            </p:cNvPr>
            <p:cNvSpPr txBox="1"/>
            <p:nvPr/>
          </p:nvSpPr>
          <p:spPr>
            <a:xfrm>
              <a:off x="-2023287" y="3081788"/>
              <a:ext cx="565821" cy="390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err="1"/>
                <a:t>t.v.</a:t>
              </a:r>
              <a:endParaRPr lang="sv-SE" sz="1100" b="1"/>
            </a:p>
          </p:txBody>
        </p:sp>
      </p:grpSp>
      <p:grpSp>
        <p:nvGrpSpPr>
          <p:cNvPr id="384" name="Grupp 329">
            <a:extLst>
              <a:ext uri="{FF2B5EF4-FFF2-40B4-BE49-F238E27FC236}">
                <a16:creationId xmlns:a16="http://schemas.microsoft.com/office/drawing/2014/main" id="{2CEB8205-D10B-453C-9464-E784BB879873}"/>
              </a:ext>
            </a:extLst>
          </p:cNvPr>
          <p:cNvGrpSpPr/>
          <p:nvPr/>
        </p:nvGrpSpPr>
        <p:grpSpPr>
          <a:xfrm>
            <a:off x="1017676" y="3816791"/>
            <a:ext cx="378630" cy="270693"/>
            <a:chOff x="-2023287" y="3068214"/>
            <a:chExt cx="565821" cy="404521"/>
          </a:xfrm>
        </p:grpSpPr>
        <p:sp>
          <p:nvSpPr>
            <p:cNvPr id="385" name="Freeform 7">
              <a:extLst>
                <a:ext uri="{FF2B5EF4-FFF2-40B4-BE49-F238E27FC236}">
                  <a16:creationId xmlns:a16="http://schemas.microsoft.com/office/drawing/2014/main" id="{DB0124C5-A52C-4124-8DDB-65337DAFC6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86" name="textruta 331">
              <a:extLst>
                <a:ext uri="{FF2B5EF4-FFF2-40B4-BE49-F238E27FC236}">
                  <a16:creationId xmlns:a16="http://schemas.microsoft.com/office/drawing/2014/main" id="{B60CB9EF-A27E-40C6-9445-5329DDD5395B}"/>
                </a:ext>
              </a:extLst>
            </p:cNvPr>
            <p:cNvSpPr txBox="1"/>
            <p:nvPr/>
          </p:nvSpPr>
          <p:spPr>
            <a:xfrm>
              <a:off x="-2023287" y="3081788"/>
              <a:ext cx="565821" cy="390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err="1"/>
                <a:t>t.v.</a:t>
              </a:r>
              <a:endParaRPr lang="sv-SE" sz="1100" b="1"/>
            </a:p>
          </p:txBody>
        </p:sp>
      </p:grpSp>
      <p:grpSp>
        <p:nvGrpSpPr>
          <p:cNvPr id="387" name="Grupp 329">
            <a:extLst>
              <a:ext uri="{FF2B5EF4-FFF2-40B4-BE49-F238E27FC236}">
                <a16:creationId xmlns:a16="http://schemas.microsoft.com/office/drawing/2014/main" id="{1CFA678E-57B6-4A52-92F5-FC06896E2CEB}"/>
              </a:ext>
            </a:extLst>
          </p:cNvPr>
          <p:cNvGrpSpPr/>
          <p:nvPr/>
        </p:nvGrpSpPr>
        <p:grpSpPr>
          <a:xfrm>
            <a:off x="1929748" y="4016472"/>
            <a:ext cx="378630" cy="270693"/>
            <a:chOff x="-2023287" y="3068214"/>
            <a:chExt cx="565821" cy="404521"/>
          </a:xfrm>
        </p:grpSpPr>
        <p:sp>
          <p:nvSpPr>
            <p:cNvPr id="388" name="Freeform 7">
              <a:extLst>
                <a:ext uri="{FF2B5EF4-FFF2-40B4-BE49-F238E27FC236}">
                  <a16:creationId xmlns:a16="http://schemas.microsoft.com/office/drawing/2014/main" id="{47B789E7-6B54-4153-A7F9-0093D8994D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89" name="textruta 331">
              <a:extLst>
                <a:ext uri="{FF2B5EF4-FFF2-40B4-BE49-F238E27FC236}">
                  <a16:creationId xmlns:a16="http://schemas.microsoft.com/office/drawing/2014/main" id="{A739D8AD-86AB-48D1-B7E3-9C570CA283E6}"/>
                </a:ext>
              </a:extLst>
            </p:cNvPr>
            <p:cNvSpPr txBox="1"/>
            <p:nvPr/>
          </p:nvSpPr>
          <p:spPr>
            <a:xfrm>
              <a:off x="-2023287" y="3081788"/>
              <a:ext cx="565821" cy="390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err="1"/>
                <a:t>t.v.</a:t>
              </a:r>
              <a:endParaRPr lang="sv-SE" sz="1100" b="1"/>
            </a:p>
          </p:txBody>
        </p:sp>
      </p:grpSp>
      <p:grpSp>
        <p:nvGrpSpPr>
          <p:cNvPr id="396" name="Grupp 329">
            <a:extLst>
              <a:ext uri="{FF2B5EF4-FFF2-40B4-BE49-F238E27FC236}">
                <a16:creationId xmlns:a16="http://schemas.microsoft.com/office/drawing/2014/main" id="{EE6B6606-DB92-4572-8A65-4FEE22A04695}"/>
              </a:ext>
            </a:extLst>
          </p:cNvPr>
          <p:cNvGrpSpPr/>
          <p:nvPr/>
        </p:nvGrpSpPr>
        <p:grpSpPr>
          <a:xfrm>
            <a:off x="1620415" y="4052418"/>
            <a:ext cx="378630" cy="270693"/>
            <a:chOff x="-2023287" y="3068214"/>
            <a:chExt cx="565821" cy="404521"/>
          </a:xfrm>
        </p:grpSpPr>
        <p:sp>
          <p:nvSpPr>
            <p:cNvPr id="397" name="Freeform 7">
              <a:extLst>
                <a:ext uri="{FF2B5EF4-FFF2-40B4-BE49-F238E27FC236}">
                  <a16:creationId xmlns:a16="http://schemas.microsoft.com/office/drawing/2014/main" id="{EFD21C39-E64F-4750-82F3-E1ED67D314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98" name="textruta 331">
              <a:extLst>
                <a:ext uri="{FF2B5EF4-FFF2-40B4-BE49-F238E27FC236}">
                  <a16:creationId xmlns:a16="http://schemas.microsoft.com/office/drawing/2014/main" id="{1C05A6D5-6386-4CD8-B580-F7E76A53136C}"/>
                </a:ext>
              </a:extLst>
            </p:cNvPr>
            <p:cNvSpPr txBox="1"/>
            <p:nvPr/>
          </p:nvSpPr>
          <p:spPr>
            <a:xfrm>
              <a:off x="-2023287" y="3081788"/>
              <a:ext cx="565821" cy="390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err="1"/>
                <a:t>t.v.</a:t>
              </a:r>
              <a:endParaRPr lang="sv-SE" sz="1100" b="1"/>
            </a:p>
          </p:txBody>
        </p:sp>
      </p:grpSp>
      <p:grpSp>
        <p:nvGrpSpPr>
          <p:cNvPr id="403" name="Grupp 329">
            <a:extLst>
              <a:ext uri="{FF2B5EF4-FFF2-40B4-BE49-F238E27FC236}">
                <a16:creationId xmlns:a16="http://schemas.microsoft.com/office/drawing/2014/main" id="{F872A6BF-4241-4835-8EE9-DF0A1C4B2CBE}"/>
              </a:ext>
            </a:extLst>
          </p:cNvPr>
          <p:cNvGrpSpPr/>
          <p:nvPr/>
        </p:nvGrpSpPr>
        <p:grpSpPr>
          <a:xfrm>
            <a:off x="677112" y="3240184"/>
            <a:ext cx="393056" cy="388747"/>
            <a:chOff x="-2219184" y="3068214"/>
            <a:chExt cx="587381" cy="580941"/>
          </a:xfrm>
        </p:grpSpPr>
        <p:sp>
          <p:nvSpPr>
            <p:cNvPr id="404" name="Freeform 7">
              <a:extLst>
                <a:ext uri="{FF2B5EF4-FFF2-40B4-BE49-F238E27FC236}">
                  <a16:creationId xmlns:a16="http://schemas.microsoft.com/office/drawing/2014/main" id="{7CF30F54-BE59-422D-B85F-505DAAEDAD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05" name="textruta 331">
              <a:extLst>
                <a:ext uri="{FF2B5EF4-FFF2-40B4-BE49-F238E27FC236}">
                  <a16:creationId xmlns:a16="http://schemas.microsoft.com/office/drawing/2014/main" id="{49B52F4C-CEC1-4CA1-AE46-97CC70000F51}"/>
                </a:ext>
              </a:extLst>
            </p:cNvPr>
            <p:cNvSpPr txBox="1"/>
            <p:nvPr/>
          </p:nvSpPr>
          <p:spPr>
            <a:xfrm>
              <a:off x="-2023287" y="3081788"/>
              <a:ext cx="383764" cy="390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/>
                <a:t>2</a:t>
              </a:r>
              <a:endParaRPr lang="sv-SE" sz="1100" b="1"/>
            </a:p>
          </p:txBody>
        </p:sp>
        <p:sp>
          <p:nvSpPr>
            <p:cNvPr id="406" name="textruta 331">
              <a:extLst>
                <a:ext uri="{FF2B5EF4-FFF2-40B4-BE49-F238E27FC236}">
                  <a16:creationId xmlns:a16="http://schemas.microsoft.com/office/drawing/2014/main" id="{962956DB-AD99-45FC-BE02-E6563F19EB59}"/>
                </a:ext>
              </a:extLst>
            </p:cNvPr>
            <p:cNvSpPr txBox="1"/>
            <p:nvPr/>
          </p:nvSpPr>
          <p:spPr>
            <a:xfrm>
              <a:off x="-2219184" y="3258207"/>
              <a:ext cx="587381" cy="3909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/>
                <a:t>IOP</a:t>
              </a:r>
              <a:endParaRPr lang="sv-SE" sz="1100" b="1"/>
            </a:p>
          </p:txBody>
        </p:sp>
      </p:grpSp>
      <p:grpSp>
        <p:nvGrpSpPr>
          <p:cNvPr id="407" name="Grupp 329">
            <a:extLst>
              <a:ext uri="{FF2B5EF4-FFF2-40B4-BE49-F238E27FC236}">
                <a16:creationId xmlns:a16="http://schemas.microsoft.com/office/drawing/2014/main" id="{FC704DD2-1F96-4EA6-AB63-87CBC56F5AF1}"/>
              </a:ext>
            </a:extLst>
          </p:cNvPr>
          <p:cNvGrpSpPr/>
          <p:nvPr/>
        </p:nvGrpSpPr>
        <p:grpSpPr>
          <a:xfrm>
            <a:off x="1256559" y="2924944"/>
            <a:ext cx="393056" cy="388747"/>
            <a:chOff x="-2219184" y="3068214"/>
            <a:chExt cx="587381" cy="580941"/>
          </a:xfrm>
        </p:grpSpPr>
        <p:sp>
          <p:nvSpPr>
            <p:cNvPr id="408" name="Freeform 7">
              <a:extLst>
                <a:ext uri="{FF2B5EF4-FFF2-40B4-BE49-F238E27FC236}">
                  <a16:creationId xmlns:a16="http://schemas.microsoft.com/office/drawing/2014/main" id="{F31146CB-91D6-4BA6-ADD4-3995E0E7D4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09" name="textruta 331">
              <a:extLst>
                <a:ext uri="{FF2B5EF4-FFF2-40B4-BE49-F238E27FC236}">
                  <a16:creationId xmlns:a16="http://schemas.microsoft.com/office/drawing/2014/main" id="{693D6E36-0404-446D-B384-84A8D662226B}"/>
                </a:ext>
              </a:extLst>
            </p:cNvPr>
            <p:cNvSpPr txBox="1"/>
            <p:nvPr/>
          </p:nvSpPr>
          <p:spPr>
            <a:xfrm>
              <a:off x="-2023287" y="3081788"/>
              <a:ext cx="383764" cy="3909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/>
                <a:t>1</a:t>
              </a:r>
              <a:endParaRPr lang="sv-SE" sz="1100" b="1"/>
            </a:p>
          </p:txBody>
        </p:sp>
        <p:sp>
          <p:nvSpPr>
            <p:cNvPr id="410" name="textruta 331">
              <a:extLst>
                <a:ext uri="{FF2B5EF4-FFF2-40B4-BE49-F238E27FC236}">
                  <a16:creationId xmlns:a16="http://schemas.microsoft.com/office/drawing/2014/main" id="{30B80ADF-0506-4A4A-81D5-35AAF94D6049}"/>
                </a:ext>
              </a:extLst>
            </p:cNvPr>
            <p:cNvSpPr txBox="1"/>
            <p:nvPr/>
          </p:nvSpPr>
          <p:spPr>
            <a:xfrm>
              <a:off x="-2219184" y="3258207"/>
              <a:ext cx="587381" cy="3909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/>
                <a:t>IOP</a:t>
              </a:r>
              <a:endParaRPr lang="sv-SE" sz="1100" b="1"/>
            </a:p>
          </p:txBody>
        </p:sp>
      </p:grpSp>
    </p:spTree>
    <p:extLst>
      <p:ext uri="{BB962C8B-B14F-4D97-AF65-F5344CB8AC3E}">
        <p14:creationId xmlns:p14="http://schemas.microsoft.com/office/powerpoint/2010/main" val="8142241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2" name="Diagram 2">
            <a:extLst>
              <a:ext uri="{FF2B5EF4-FFF2-40B4-BE49-F238E27FC236}">
                <a16:creationId xmlns:a16="http://schemas.microsoft.com/office/drawing/2014/main" id="{00000000-0008-0000-0E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0316673"/>
              </p:ext>
            </p:extLst>
          </p:nvPr>
        </p:nvGraphicFramePr>
        <p:xfrm>
          <a:off x="4234965" y="749897"/>
          <a:ext cx="4643851" cy="4881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4" name="Group 269"/>
          <p:cNvGrpSpPr>
            <a:grpSpLocks noChangeAspect="1"/>
          </p:cNvGrpSpPr>
          <p:nvPr/>
        </p:nvGrpSpPr>
        <p:grpSpPr>
          <a:xfrm>
            <a:off x="427509" y="800661"/>
            <a:ext cx="4048702" cy="5199692"/>
            <a:chOff x="0" y="0"/>
            <a:chExt cx="986513" cy="1269614"/>
          </a:xfrm>
        </p:grpSpPr>
        <p:sp>
          <p:nvSpPr>
            <p:cNvPr id="65" name="Upplands Väsby"/>
            <p:cNvSpPr>
              <a:spLocks/>
            </p:cNvSpPr>
            <p:nvPr/>
          </p:nvSpPr>
          <p:spPr bwMode="auto">
            <a:xfrm>
              <a:off x="220583" y="579773"/>
              <a:ext cx="86324" cy="99329"/>
            </a:xfrm>
            <a:custGeom>
              <a:avLst/>
              <a:gdLst>
                <a:gd name="T0" fmla="*/ 4 w 63"/>
                <a:gd name="T1" fmla="*/ 0 h 74"/>
                <a:gd name="T2" fmla="*/ 8 w 63"/>
                <a:gd name="T3" fmla="*/ 6 h 74"/>
                <a:gd name="T4" fmla="*/ 17 w 63"/>
                <a:gd name="T5" fmla="*/ 7 h 74"/>
                <a:gd name="T6" fmla="*/ 17 w 63"/>
                <a:gd name="T7" fmla="*/ 11 h 74"/>
                <a:gd name="T8" fmla="*/ 26 w 63"/>
                <a:gd name="T9" fmla="*/ 15 h 74"/>
                <a:gd name="T10" fmla="*/ 34 w 63"/>
                <a:gd name="T11" fmla="*/ 13 h 74"/>
                <a:gd name="T12" fmla="*/ 39 w 63"/>
                <a:gd name="T13" fmla="*/ 8 h 74"/>
                <a:gd name="T14" fmla="*/ 44 w 63"/>
                <a:gd name="T15" fmla="*/ 9 h 74"/>
                <a:gd name="T16" fmla="*/ 48 w 63"/>
                <a:gd name="T17" fmla="*/ 12 h 74"/>
                <a:gd name="T18" fmla="*/ 51 w 63"/>
                <a:gd name="T19" fmla="*/ 9 h 74"/>
                <a:gd name="T20" fmla="*/ 52 w 63"/>
                <a:gd name="T21" fmla="*/ 11 h 74"/>
                <a:gd name="T22" fmla="*/ 53 w 63"/>
                <a:gd name="T23" fmla="*/ 15 h 74"/>
                <a:gd name="T24" fmla="*/ 57 w 63"/>
                <a:gd name="T25" fmla="*/ 23 h 74"/>
                <a:gd name="T26" fmla="*/ 59 w 63"/>
                <a:gd name="T27" fmla="*/ 30 h 74"/>
                <a:gd name="T28" fmla="*/ 61 w 63"/>
                <a:gd name="T29" fmla="*/ 28 h 74"/>
                <a:gd name="T30" fmla="*/ 63 w 63"/>
                <a:gd name="T31" fmla="*/ 34 h 74"/>
                <a:gd name="T32" fmla="*/ 61 w 63"/>
                <a:gd name="T33" fmla="*/ 43 h 74"/>
                <a:gd name="T34" fmla="*/ 59 w 63"/>
                <a:gd name="T35" fmla="*/ 49 h 74"/>
                <a:gd name="T36" fmla="*/ 59 w 63"/>
                <a:gd name="T37" fmla="*/ 55 h 74"/>
                <a:gd name="T38" fmla="*/ 63 w 63"/>
                <a:gd name="T39" fmla="*/ 74 h 74"/>
                <a:gd name="T40" fmla="*/ 60 w 63"/>
                <a:gd name="T41" fmla="*/ 72 h 74"/>
                <a:gd name="T42" fmla="*/ 59 w 63"/>
                <a:gd name="T43" fmla="*/ 70 h 74"/>
                <a:gd name="T44" fmla="*/ 56 w 63"/>
                <a:gd name="T45" fmla="*/ 70 h 74"/>
                <a:gd name="T46" fmla="*/ 57 w 63"/>
                <a:gd name="T47" fmla="*/ 67 h 74"/>
                <a:gd name="T48" fmla="*/ 53 w 63"/>
                <a:gd name="T49" fmla="*/ 63 h 74"/>
                <a:gd name="T50" fmla="*/ 52 w 63"/>
                <a:gd name="T51" fmla="*/ 63 h 74"/>
                <a:gd name="T52" fmla="*/ 50 w 63"/>
                <a:gd name="T53" fmla="*/ 62 h 74"/>
                <a:gd name="T54" fmla="*/ 47 w 63"/>
                <a:gd name="T55" fmla="*/ 57 h 74"/>
                <a:gd name="T56" fmla="*/ 42 w 63"/>
                <a:gd name="T57" fmla="*/ 51 h 74"/>
                <a:gd name="T58" fmla="*/ 35 w 63"/>
                <a:gd name="T59" fmla="*/ 50 h 74"/>
                <a:gd name="T60" fmla="*/ 34 w 63"/>
                <a:gd name="T61" fmla="*/ 58 h 74"/>
                <a:gd name="T62" fmla="*/ 27 w 63"/>
                <a:gd name="T63" fmla="*/ 51 h 74"/>
                <a:gd name="T64" fmla="*/ 26 w 63"/>
                <a:gd name="T65" fmla="*/ 58 h 74"/>
                <a:gd name="T66" fmla="*/ 22 w 63"/>
                <a:gd name="T67" fmla="*/ 57 h 74"/>
                <a:gd name="T68" fmla="*/ 17 w 63"/>
                <a:gd name="T69" fmla="*/ 53 h 74"/>
                <a:gd name="T70" fmla="*/ 17 w 63"/>
                <a:gd name="T71" fmla="*/ 62 h 74"/>
                <a:gd name="T72" fmla="*/ 12 w 63"/>
                <a:gd name="T73" fmla="*/ 63 h 74"/>
                <a:gd name="T74" fmla="*/ 13 w 63"/>
                <a:gd name="T75" fmla="*/ 55 h 74"/>
                <a:gd name="T76" fmla="*/ 9 w 63"/>
                <a:gd name="T77" fmla="*/ 49 h 74"/>
                <a:gd name="T78" fmla="*/ 0 w 63"/>
                <a:gd name="T79" fmla="*/ 45 h 74"/>
                <a:gd name="T80" fmla="*/ 13 w 63"/>
                <a:gd name="T81" fmla="*/ 33 h 74"/>
                <a:gd name="T82" fmla="*/ 5 w 63"/>
                <a:gd name="T83" fmla="*/ 25 h 74"/>
                <a:gd name="T84" fmla="*/ 4 w 63"/>
                <a:gd name="T8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3" h="74">
                  <a:moveTo>
                    <a:pt x="4" y="0"/>
                  </a:moveTo>
                  <a:lnTo>
                    <a:pt x="8" y="6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26" y="15"/>
                  </a:lnTo>
                  <a:lnTo>
                    <a:pt x="34" y="13"/>
                  </a:lnTo>
                  <a:lnTo>
                    <a:pt x="39" y="8"/>
                  </a:lnTo>
                  <a:lnTo>
                    <a:pt x="44" y="9"/>
                  </a:lnTo>
                  <a:lnTo>
                    <a:pt x="48" y="12"/>
                  </a:lnTo>
                  <a:lnTo>
                    <a:pt x="51" y="9"/>
                  </a:lnTo>
                  <a:lnTo>
                    <a:pt x="52" y="11"/>
                  </a:lnTo>
                  <a:lnTo>
                    <a:pt x="53" y="15"/>
                  </a:lnTo>
                  <a:lnTo>
                    <a:pt x="57" y="23"/>
                  </a:lnTo>
                  <a:lnTo>
                    <a:pt x="59" y="30"/>
                  </a:lnTo>
                  <a:lnTo>
                    <a:pt x="61" y="28"/>
                  </a:lnTo>
                  <a:lnTo>
                    <a:pt x="63" y="34"/>
                  </a:lnTo>
                  <a:lnTo>
                    <a:pt x="61" y="43"/>
                  </a:lnTo>
                  <a:lnTo>
                    <a:pt x="59" y="49"/>
                  </a:lnTo>
                  <a:lnTo>
                    <a:pt x="59" y="55"/>
                  </a:lnTo>
                  <a:lnTo>
                    <a:pt x="63" y="74"/>
                  </a:lnTo>
                  <a:lnTo>
                    <a:pt x="60" y="72"/>
                  </a:lnTo>
                  <a:lnTo>
                    <a:pt x="59" y="70"/>
                  </a:lnTo>
                  <a:lnTo>
                    <a:pt x="56" y="70"/>
                  </a:lnTo>
                  <a:lnTo>
                    <a:pt x="57" y="67"/>
                  </a:lnTo>
                  <a:lnTo>
                    <a:pt x="53" y="63"/>
                  </a:lnTo>
                  <a:lnTo>
                    <a:pt x="52" y="63"/>
                  </a:lnTo>
                  <a:lnTo>
                    <a:pt x="50" y="62"/>
                  </a:lnTo>
                  <a:lnTo>
                    <a:pt x="47" y="57"/>
                  </a:lnTo>
                  <a:lnTo>
                    <a:pt x="42" y="51"/>
                  </a:lnTo>
                  <a:lnTo>
                    <a:pt x="35" y="50"/>
                  </a:lnTo>
                  <a:lnTo>
                    <a:pt x="34" y="58"/>
                  </a:lnTo>
                  <a:lnTo>
                    <a:pt x="27" y="51"/>
                  </a:lnTo>
                  <a:lnTo>
                    <a:pt x="26" y="58"/>
                  </a:lnTo>
                  <a:lnTo>
                    <a:pt x="22" y="57"/>
                  </a:lnTo>
                  <a:lnTo>
                    <a:pt x="17" y="53"/>
                  </a:lnTo>
                  <a:lnTo>
                    <a:pt x="17" y="62"/>
                  </a:lnTo>
                  <a:lnTo>
                    <a:pt x="12" y="63"/>
                  </a:lnTo>
                  <a:lnTo>
                    <a:pt x="13" y="55"/>
                  </a:lnTo>
                  <a:lnTo>
                    <a:pt x="9" y="49"/>
                  </a:lnTo>
                  <a:lnTo>
                    <a:pt x="0" y="45"/>
                  </a:lnTo>
                  <a:lnTo>
                    <a:pt x="13" y="33"/>
                  </a:lnTo>
                  <a:lnTo>
                    <a:pt x="5" y="2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6" name="Danderyd"/>
            <p:cNvSpPr>
              <a:spLocks/>
            </p:cNvSpPr>
            <p:nvPr/>
          </p:nvSpPr>
          <p:spPr bwMode="auto">
            <a:xfrm>
              <a:off x="302797" y="692524"/>
              <a:ext cx="57549" cy="56355"/>
            </a:xfrm>
            <a:custGeom>
              <a:avLst/>
              <a:gdLst>
                <a:gd name="T0" fmla="*/ 3 w 42"/>
                <a:gd name="T1" fmla="*/ 0 h 41"/>
                <a:gd name="T2" fmla="*/ 5 w 42"/>
                <a:gd name="T3" fmla="*/ 0 h 41"/>
                <a:gd name="T4" fmla="*/ 10 w 42"/>
                <a:gd name="T5" fmla="*/ 1 h 41"/>
                <a:gd name="T6" fmla="*/ 14 w 42"/>
                <a:gd name="T7" fmla="*/ 0 h 41"/>
                <a:gd name="T8" fmla="*/ 20 w 42"/>
                <a:gd name="T9" fmla="*/ 1 h 41"/>
                <a:gd name="T10" fmla="*/ 20 w 42"/>
                <a:gd name="T11" fmla="*/ 4 h 41"/>
                <a:gd name="T12" fmla="*/ 18 w 42"/>
                <a:gd name="T13" fmla="*/ 9 h 41"/>
                <a:gd name="T14" fmla="*/ 26 w 42"/>
                <a:gd name="T15" fmla="*/ 9 h 41"/>
                <a:gd name="T16" fmla="*/ 30 w 42"/>
                <a:gd name="T17" fmla="*/ 14 h 41"/>
                <a:gd name="T18" fmla="*/ 34 w 42"/>
                <a:gd name="T19" fmla="*/ 14 h 41"/>
                <a:gd name="T20" fmla="*/ 42 w 42"/>
                <a:gd name="T21" fmla="*/ 22 h 41"/>
                <a:gd name="T22" fmla="*/ 31 w 42"/>
                <a:gd name="T23" fmla="*/ 30 h 41"/>
                <a:gd name="T24" fmla="*/ 30 w 42"/>
                <a:gd name="T25" fmla="*/ 35 h 41"/>
                <a:gd name="T26" fmla="*/ 33 w 42"/>
                <a:gd name="T27" fmla="*/ 38 h 41"/>
                <a:gd name="T28" fmla="*/ 35 w 42"/>
                <a:gd name="T29" fmla="*/ 41 h 41"/>
                <a:gd name="T30" fmla="*/ 30 w 42"/>
                <a:gd name="T31" fmla="*/ 41 h 41"/>
                <a:gd name="T32" fmla="*/ 21 w 42"/>
                <a:gd name="T33" fmla="*/ 38 h 41"/>
                <a:gd name="T34" fmla="*/ 16 w 42"/>
                <a:gd name="T35" fmla="*/ 35 h 41"/>
                <a:gd name="T36" fmla="*/ 12 w 42"/>
                <a:gd name="T37" fmla="*/ 31 h 41"/>
                <a:gd name="T38" fmla="*/ 8 w 42"/>
                <a:gd name="T39" fmla="*/ 28 h 41"/>
                <a:gd name="T40" fmla="*/ 7 w 42"/>
                <a:gd name="T41" fmla="*/ 25 h 41"/>
                <a:gd name="T42" fmla="*/ 3 w 42"/>
                <a:gd name="T43" fmla="*/ 24 h 41"/>
                <a:gd name="T44" fmla="*/ 1 w 42"/>
                <a:gd name="T45" fmla="*/ 20 h 41"/>
                <a:gd name="T46" fmla="*/ 0 w 42"/>
                <a:gd name="T47" fmla="*/ 13 h 41"/>
                <a:gd name="T48" fmla="*/ 3 w 42"/>
                <a:gd name="T49" fmla="*/ 11 h 41"/>
                <a:gd name="T50" fmla="*/ 3 w 42"/>
                <a:gd name="T51" fmla="*/ 8 h 41"/>
                <a:gd name="T52" fmla="*/ 5 w 42"/>
                <a:gd name="T53" fmla="*/ 7 h 41"/>
                <a:gd name="T54" fmla="*/ 3 w 42"/>
                <a:gd name="T55" fmla="*/ 1 h 41"/>
                <a:gd name="T56" fmla="*/ 3 w 42"/>
                <a:gd name="T5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2" h="41">
                  <a:moveTo>
                    <a:pt x="3" y="0"/>
                  </a:moveTo>
                  <a:lnTo>
                    <a:pt x="5" y="0"/>
                  </a:lnTo>
                  <a:lnTo>
                    <a:pt x="10" y="1"/>
                  </a:lnTo>
                  <a:lnTo>
                    <a:pt x="14" y="0"/>
                  </a:lnTo>
                  <a:lnTo>
                    <a:pt x="20" y="1"/>
                  </a:lnTo>
                  <a:lnTo>
                    <a:pt x="20" y="4"/>
                  </a:lnTo>
                  <a:lnTo>
                    <a:pt x="18" y="9"/>
                  </a:lnTo>
                  <a:lnTo>
                    <a:pt x="26" y="9"/>
                  </a:lnTo>
                  <a:lnTo>
                    <a:pt x="30" y="14"/>
                  </a:lnTo>
                  <a:lnTo>
                    <a:pt x="34" y="14"/>
                  </a:lnTo>
                  <a:lnTo>
                    <a:pt x="42" y="22"/>
                  </a:lnTo>
                  <a:lnTo>
                    <a:pt x="31" y="30"/>
                  </a:lnTo>
                  <a:lnTo>
                    <a:pt x="30" y="35"/>
                  </a:lnTo>
                  <a:lnTo>
                    <a:pt x="33" y="38"/>
                  </a:lnTo>
                  <a:lnTo>
                    <a:pt x="35" y="41"/>
                  </a:lnTo>
                  <a:lnTo>
                    <a:pt x="30" y="41"/>
                  </a:lnTo>
                  <a:lnTo>
                    <a:pt x="21" y="38"/>
                  </a:lnTo>
                  <a:lnTo>
                    <a:pt x="16" y="35"/>
                  </a:lnTo>
                  <a:lnTo>
                    <a:pt x="12" y="31"/>
                  </a:lnTo>
                  <a:lnTo>
                    <a:pt x="8" y="28"/>
                  </a:lnTo>
                  <a:lnTo>
                    <a:pt x="7" y="25"/>
                  </a:lnTo>
                  <a:lnTo>
                    <a:pt x="3" y="24"/>
                  </a:lnTo>
                  <a:lnTo>
                    <a:pt x="1" y="20"/>
                  </a:lnTo>
                  <a:lnTo>
                    <a:pt x="0" y="13"/>
                  </a:lnTo>
                  <a:lnTo>
                    <a:pt x="3" y="11"/>
                  </a:lnTo>
                  <a:lnTo>
                    <a:pt x="3" y="8"/>
                  </a:lnTo>
                  <a:lnTo>
                    <a:pt x="5" y="7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7" name="Stockholm"/>
            <p:cNvSpPr>
              <a:spLocks/>
            </p:cNvSpPr>
            <p:nvPr/>
          </p:nvSpPr>
          <p:spPr bwMode="auto">
            <a:xfrm>
              <a:off x="208250" y="700557"/>
              <a:ext cx="179498" cy="165078"/>
            </a:xfrm>
            <a:custGeom>
              <a:avLst/>
              <a:gdLst>
                <a:gd name="T0" fmla="*/ 49 w 131"/>
                <a:gd name="T1" fmla="*/ 7 h 122"/>
                <a:gd name="T2" fmla="*/ 60 w 131"/>
                <a:gd name="T3" fmla="*/ 19 h 122"/>
                <a:gd name="T4" fmla="*/ 56 w 131"/>
                <a:gd name="T5" fmla="*/ 21 h 122"/>
                <a:gd name="T6" fmla="*/ 56 w 131"/>
                <a:gd name="T7" fmla="*/ 25 h 122"/>
                <a:gd name="T8" fmla="*/ 52 w 131"/>
                <a:gd name="T9" fmla="*/ 28 h 122"/>
                <a:gd name="T10" fmla="*/ 52 w 131"/>
                <a:gd name="T11" fmla="*/ 30 h 122"/>
                <a:gd name="T12" fmla="*/ 49 w 131"/>
                <a:gd name="T13" fmla="*/ 33 h 122"/>
                <a:gd name="T14" fmla="*/ 51 w 131"/>
                <a:gd name="T15" fmla="*/ 36 h 122"/>
                <a:gd name="T16" fmla="*/ 53 w 131"/>
                <a:gd name="T17" fmla="*/ 37 h 122"/>
                <a:gd name="T18" fmla="*/ 60 w 131"/>
                <a:gd name="T19" fmla="*/ 42 h 122"/>
                <a:gd name="T20" fmla="*/ 69 w 131"/>
                <a:gd name="T21" fmla="*/ 54 h 122"/>
                <a:gd name="T22" fmla="*/ 74 w 131"/>
                <a:gd name="T23" fmla="*/ 53 h 122"/>
                <a:gd name="T24" fmla="*/ 76 w 131"/>
                <a:gd name="T25" fmla="*/ 51 h 122"/>
                <a:gd name="T26" fmla="*/ 78 w 131"/>
                <a:gd name="T27" fmla="*/ 53 h 122"/>
                <a:gd name="T28" fmla="*/ 81 w 131"/>
                <a:gd name="T29" fmla="*/ 50 h 122"/>
                <a:gd name="T30" fmla="*/ 83 w 131"/>
                <a:gd name="T31" fmla="*/ 47 h 122"/>
                <a:gd name="T32" fmla="*/ 86 w 131"/>
                <a:gd name="T33" fmla="*/ 45 h 122"/>
                <a:gd name="T34" fmla="*/ 85 w 131"/>
                <a:gd name="T35" fmla="*/ 36 h 122"/>
                <a:gd name="T36" fmla="*/ 86 w 131"/>
                <a:gd name="T37" fmla="*/ 33 h 122"/>
                <a:gd name="T38" fmla="*/ 99 w 131"/>
                <a:gd name="T39" fmla="*/ 36 h 122"/>
                <a:gd name="T40" fmla="*/ 121 w 131"/>
                <a:gd name="T41" fmla="*/ 58 h 122"/>
                <a:gd name="T42" fmla="*/ 110 w 131"/>
                <a:gd name="T43" fmla="*/ 67 h 122"/>
                <a:gd name="T44" fmla="*/ 103 w 131"/>
                <a:gd name="T45" fmla="*/ 71 h 122"/>
                <a:gd name="T46" fmla="*/ 104 w 131"/>
                <a:gd name="T47" fmla="*/ 72 h 122"/>
                <a:gd name="T48" fmla="*/ 104 w 131"/>
                <a:gd name="T49" fmla="*/ 74 h 122"/>
                <a:gd name="T50" fmla="*/ 106 w 131"/>
                <a:gd name="T51" fmla="*/ 76 h 122"/>
                <a:gd name="T52" fmla="*/ 117 w 131"/>
                <a:gd name="T53" fmla="*/ 93 h 122"/>
                <a:gd name="T54" fmla="*/ 121 w 131"/>
                <a:gd name="T55" fmla="*/ 104 h 122"/>
                <a:gd name="T56" fmla="*/ 131 w 131"/>
                <a:gd name="T57" fmla="*/ 118 h 122"/>
                <a:gd name="T58" fmla="*/ 125 w 131"/>
                <a:gd name="T59" fmla="*/ 121 h 122"/>
                <a:gd name="T60" fmla="*/ 114 w 131"/>
                <a:gd name="T61" fmla="*/ 114 h 122"/>
                <a:gd name="T62" fmla="*/ 104 w 131"/>
                <a:gd name="T63" fmla="*/ 122 h 122"/>
                <a:gd name="T64" fmla="*/ 94 w 131"/>
                <a:gd name="T65" fmla="*/ 119 h 122"/>
                <a:gd name="T66" fmla="*/ 86 w 131"/>
                <a:gd name="T67" fmla="*/ 110 h 122"/>
                <a:gd name="T68" fmla="*/ 79 w 131"/>
                <a:gd name="T69" fmla="*/ 108 h 122"/>
                <a:gd name="T70" fmla="*/ 62 w 131"/>
                <a:gd name="T71" fmla="*/ 100 h 122"/>
                <a:gd name="T72" fmla="*/ 57 w 131"/>
                <a:gd name="T73" fmla="*/ 93 h 122"/>
                <a:gd name="T74" fmla="*/ 48 w 131"/>
                <a:gd name="T75" fmla="*/ 89 h 122"/>
                <a:gd name="T76" fmla="*/ 44 w 131"/>
                <a:gd name="T77" fmla="*/ 97 h 122"/>
                <a:gd name="T78" fmla="*/ 36 w 131"/>
                <a:gd name="T79" fmla="*/ 96 h 122"/>
                <a:gd name="T80" fmla="*/ 31 w 131"/>
                <a:gd name="T81" fmla="*/ 91 h 122"/>
                <a:gd name="T82" fmla="*/ 41 w 131"/>
                <a:gd name="T83" fmla="*/ 81 h 122"/>
                <a:gd name="T84" fmla="*/ 60 w 131"/>
                <a:gd name="T85" fmla="*/ 72 h 122"/>
                <a:gd name="T86" fmla="*/ 44 w 131"/>
                <a:gd name="T87" fmla="*/ 62 h 122"/>
                <a:gd name="T88" fmla="*/ 34 w 131"/>
                <a:gd name="T89" fmla="*/ 57 h 122"/>
                <a:gd name="T90" fmla="*/ 18 w 131"/>
                <a:gd name="T91" fmla="*/ 47 h 122"/>
                <a:gd name="T92" fmla="*/ 0 w 131"/>
                <a:gd name="T93" fmla="*/ 24 h 122"/>
                <a:gd name="T94" fmla="*/ 4 w 131"/>
                <a:gd name="T95" fmla="*/ 19 h 122"/>
                <a:gd name="T96" fmla="*/ 10 w 131"/>
                <a:gd name="T97" fmla="*/ 24 h 122"/>
                <a:gd name="T98" fmla="*/ 23 w 131"/>
                <a:gd name="T99" fmla="*/ 30 h 122"/>
                <a:gd name="T100" fmla="*/ 28 w 131"/>
                <a:gd name="T101" fmla="*/ 25 h 122"/>
                <a:gd name="T102" fmla="*/ 41 w 131"/>
                <a:gd name="T103" fmla="*/ 9 h 122"/>
                <a:gd name="T104" fmla="*/ 40 w 131"/>
                <a:gd name="T10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" h="122">
                  <a:moveTo>
                    <a:pt x="40" y="0"/>
                  </a:moveTo>
                  <a:lnTo>
                    <a:pt x="49" y="7"/>
                  </a:lnTo>
                  <a:lnTo>
                    <a:pt x="62" y="17"/>
                  </a:lnTo>
                  <a:lnTo>
                    <a:pt x="60" y="19"/>
                  </a:lnTo>
                  <a:lnTo>
                    <a:pt x="57" y="20"/>
                  </a:lnTo>
                  <a:lnTo>
                    <a:pt x="56" y="21"/>
                  </a:lnTo>
                  <a:lnTo>
                    <a:pt x="56" y="24"/>
                  </a:lnTo>
                  <a:lnTo>
                    <a:pt x="56" y="25"/>
                  </a:lnTo>
                  <a:lnTo>
                    <a:pt x="53" y="28"/>
                  </a:lnTo>
                  <a:lnTo>
                    <a:pt x="52" y="28"/>
                  </a:lnTo>
                  <a:lnTo>
                    <a:pt x="52" y="29"/>
                  </a:lnTo>
                  <a:lnTo>
                    <a:pt x="52" y="30"/>
                  </a:lnTo>
                  <a:lnTo>
                    <a:pt x="51" y="30"/>
                  </a:lnTo>
                  <a:lnTo>
                    <a:pt x="49" y="33"/>
                  </a:lnTo>
                  <a:lnTo>
                    <a:pt x="49" y="34"/>
                  </a:lnTo>
                  <a:lnTo>
                    <a:pt x="51" y="36"/>
                  </a:lnTo>
                  <a:lnTo>
                    <a:pt x="51" y="36"/>
                  </a:lnTo>
                  <a:lnTo>
                    <a:pt x="53" y="37"/>
                  </a:lnTo>
                  <a:lnTo>
                    <a:pt x="56" y="40"/>
                  </a:lnTo>
                  <a:lnTo>
                    <a:pt x="60" y="42"/>
                  </a:lnTo>
                  <a:lnTo>
                    <a:pt x="61" y="47"/>
                  </a:lnTo>
                  <a:lnTo>
                    <a:pt x="69" y="54"/>
                  </a:lnTo>
                  <a:lnTo>
                    <a:pt x="72" y="55"/>
                  </a:lnTo>
                  <a:lnTo>
                    <a:pt x="74" y="53"/>
                  </a:lnTo>
                  <a:lnTo>
                    <a:pt x="74" y="51"/>
                  </a:lnTo>
                  <a:lnTo>
                    <a:pt x="76" y="51"/>
                  </a:lnTo>
                  <a:lnTo>
                    <a:pt x="77" y="51"/>
                  </a:lnTo>
                  <a:lnTo>
                    <a:pt x="78" y="53"/>
                  </a:lnTo>
                  <a:lnTo>
                    <a:pt x="79" y="53"/>
                  </a:lnTo>
                  <a:lnTo>
                    <a:pt x="81" y="50"/>
                  </a:lnTo>
                  <a:lnTo>
                    <a:pt x="83" y="49"/>
                  </a:lnTo>
                  <a:lnTo>
                    <a:pt x="83" y="47"/>
                  </a:lnTo>
                  <a:lnTo>
                    <a:pt x="85" y="46"/>
                  </a:lnTo>
                  <a:lnTo>
                    <a:pt x="86" y="45"/>
                  </a:lnTo>
                  <a:lnTo>
                    <a:pt x="83" y="37"/>
                  </a:lnTo>
                  <a:lnTo>
                    <a:pt x="85" y="36"/>
                  </a:lnTo>
                  <a:lnTo>
                    <a:pt x="85" y="34"/>
                  </a:lnTo>
                  <a:lnTo>
                    <a:pt x="86" y="33"/>
                  </a:lnTo>
                  <a:lnTo>
                    <a:pt x="90" y="33"/>
                  </a:lnTo>
                  <a:lnTo>
                    <a:pt x="99" y="36"/>
                  </a:lnTo>
                  <a:lnTo>
                    <a:pt x="107" y="46"/>
                  </a:lnTo>
                  <a:lnTo>
                    <a:pt x="121" y="58"/>
                  </a:lnTo>
                  <a:lnTo>
                    <a:pt x="119" y="67"/>
                  </a:lnTo>
                  <a:lnTo>
                    <a:pt x="110" y="67"/>
                  </a:lnTo>
                  <a:lnTo>
                    <a:pt x="104" y="70"/>
                  </a:lnTo>
                  <a:lnTo>
                    <a:pt x="103" y="71"/>
                  </a:lnTo>
                  <a:lnTo>
                    <a:pt x="103" y="71"/>
                  </a:lnTo>
                  <a:lnTo>
                    <a:pt x="104" y="72"/>
                  </a:lnTo>
                  <a:lnTo>
                    <a:pt x="103" y="72"/>
                  </a:lnTo>
                  <a:lnTo>
                    <a:pt x="104" y="74"/>
                  </a:lnTo>
                  <a:lnTo>
                    <a:pt x="106" y="74"/>
                  </a:lnTo>
                  <a:lnTo>
                    <a:pt x="106" y="76"/>
                  </a:lnTo>
                  <a:lnTo>
                    <a:pt x="107" y="76"/>
                  </a:lnTo>
                  <a:lnTo>
                    <a:pt x="117" y="93"/>
                  </a:lnTo>
                  <a:lnTo>
                    <a:pt x="116" y="100"/>
                  </a:lnTo>
                  <a:lnTo>
                    <a:pt x="121" y="104"/>
                  </a:lnTo>
                  <a:lnTo>
                    <a:pt x="127" y="112"/>
                  </a:lnTo>
                  <a:lnTo>
                    <a:pt x="131" y="118"/>
                  </a:lnTo>
                  <a:lnTo>
                    <a:pt x="131" y="121"/>
                  </a:lnTo>
                  <a:lnTo>
                    <a:pt x="125" y="121"/>
                  </a:lnTo>
                  <a:lnTo>
                    <a:pt x="123" y="118"/>
                  </a:lnTo>
                  <a:lnTo>
                    <a:pt x="114" y="114"/>
                  </a:lnTo>
                  <a:lnTo>
                    <a:pt x="110" y="112"/>
                  </a:lnTo>
                  <a:lnTo>
                    <a:pt x="104" y="122"/>
                  </a:lnTo>
                  <a:lnTo>
                    <a:pt x="99" y="119"/>
                  </a:lnTo>
                  <a:lnTo>
                    <a:pt x="94" y="119"/>
                  </a:lnTo>
                  <a:lnTo>
                    <a:pt x="90" y="113"/>
                  </a:lnTo>
                  <a:lnTo>
                    <a:pt x="86" y="110"/>
                  </a:lnTo>
                  <a:lnTo>
                    <a:pt x="85" y="110"/>
                  </a:lnTo>
                  <a:lnTo>
                    <a:pt x="79" y="108"/>
                  </a:lnTo>
                  <a:lnTo>
                    <a:pt x="76" y="105"/>
                  </a:lnTo>
                  <a:lnTo>
                    <a:pt x="62" y="100"/>
                  </a:lnTo>
                  <a:lnTo>
                    <a:pt x="60" y="97"/>
                  </a:lnTo>
                  <a:lnTo>
                    <a:pt x="57" y="93"/>
                  </a:lnTo>
                  <a:lnTo>
                    <a:pt x="55" y="87"/>
                  </a:lnTo>
                  <a:lnTo>
                    <a:pt x="48" y="89"/>
                  </a:lnTo>
                  <a:lnTo>
                    <a:pt x="45" y="93"/>
                  </a:lnTo>
                  <a:lnTo>
                    <a:pt x="44" y="97"/>
                  </a:lnTo>
                  <a:lnTo>
                    <a:pt x="40" y="100"/>
                  </a:lnTo>
                  <a:lnTo>
                    <a:pt x="36" y="96"/>
                  </a:lnTo>
                  <a:lnTo>
                    <a:pt x="30" y="96"/>
                  </a:lnTo>
                  <a:lnTo>
                    <a:pt x="31" y="91"/>
                  </a:lnTo>
                  <a:lnTo>
                    <a:pt x="34" y="87"/>
                  </a:lnTo>
                  <a:lnTo>
                    <a:pt x="41" y="81"/>
                  </a:lnTo>
                  <a:lnTo>
                    <a:pt x="48" y="78"/>
                  </a:lnTo>
                  <a:lnTo>
                    <a:pt x="60" y="72"/>
                  </a:lnTo>
                  <a:lnTo>
                    <a:pt x="52" y="67"/>
                  </a:lnTo>
                  <a:lnTo>
                    <a:pt x="44" y="62"/>
                  </a:lnTo>
                  <a:lnTo>
                    <a:pt x="39" y="58"/>
                  </a:lnTo>
                  <a:lnTo>
                    <a:pt x="34" y="57"/>
                  </a:lnTo>
                  <a:lnTo>
                    <a:pt x="22" y="47"/>
                  </a:lnTo>
                  <a:lnTo>
                    <a:pt x="18" y="47"/>
                  </a:lnTo>
                  <a:lnTo>
                    <a:pt x="7" y="38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4" y="19"/>
                  </a:lnTo>
                  <a:lnTo>
                    <a:pt x="7" y="20"/>
                  </a:lnTo>
                  <a:lnTo>
                    <a:pt x="10" y="24"/>
                  </a:lnTo>
                  <a:lnTo>
                    <a:pt x="18" y="29"/>
                  </a:lnTo>
                  <a:lnTo>
                    <a:pt x="23" y="30"/>
                  </a:lnTo>
                  <a:lnTo>
                    <a:pt x="26" y="26"/>
                  </a:lnTo>
                  <a:lnTo>
                    <a:pt x="28" y="25"/>
                  </a:lnTo>
                  <a:lnTo>
                    <a:pt x="38" y="15"/>
                  </a:lnTo>
                  <a:lnTo>
                    <a:pt x="41" y="9"/>
                  </a:lnTo>
                  <a:lnTo>
                    <a:pt x="36" y="6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8" name="Vaxholm"/>
            <p:cNvSpPr>
              <a:spLocks/>
            </p:cNvSpPr>
            <p:nvPr/>
          </p:nvSpPr>
          <p:spPr bwMode="auto">
            <a:xfrm>
              <a:off x="358975" y="684472"/>
              <a:ext cx="135651" cy="81857"/>
            </a:xfrm>
            <a:custGeom>
              <a:avLst/>
              <a:gdLst>
                <a:gd name="T0" fmla="*/ 59 w 99"/>
                <a:gd name="T1" fmla="*/ 0 h 60"/>
                <a:gd name="T2" fmla="*/ 74 w 99"/>
                <a:gd name="T3" fmla="*/ 7 h 60"/>
                <a:gd name="T4" fmla="*/ 89 w 99"/>
                <a:gd name="T5" fmla="*/ 20 h 60"/>
                <a:gd name="T6" fmla="*/ 98 w 99"/>
                <a:gd name="T7" fmla="*/ 32 h 60"/>
                <a:gd name="T8" fmla="*/ 99 w 99"/>
                <a:gd name="T9" fmla="*/ 49 h 60"/>
                <a:gd name="T10" fmla="*/ 95 w 99"/>
                <a:gd name="T11" fmla="*/ 60 h 60"/>
                <a:gd name="T12" fmla="*/ 87 w 99"/>
                <a:gd name="T13" fmla="*/ 55 h 60"/>
                <a:gd name="T14" fmla="*/ 77 w 99"/>
                <a:gd name="T15" fmla="*/ 52 h 60"/>
                <a:gd name="T16" fmla="*/ 74 w 99"/>
                <a:gd name="T17" fmla="*/ 53 h 60"/>
                <a:gd name="T18" fmla="*/ 65 w 99"/>
                <a:gd name="T19" fmla="*/ 51 h 60"/>
                <a:gd name="T20" fmla="*/ 57 w 99"/>
                <a:gd name="T21" fmla="*/ 49 h 60"/>
                <a:gd name="T22" fmla="*/ 55 w 99"/>
                <a:gd name="T23" fmla="*/ 48 h 60"/>
                <a:gd name="T24" fmla="*/ 7 w 99"/>
                <a:gd name="T25" fmla="*/ 35 h 60"/>
                <a:gd name="T26" fmla="*/ 6 w 99"/>
                <a:gd name="T27" fmla="*/ 28 h 60"/>
                <a:gd name="T28" fmla="*/ 1 w 99"/>
                <a:gd name="T29" fmla="*/ 28 h 60"/>
                <a:gd name="T30" fmla="*/ 0 w 99"/>
                <a:gd name="T31" fmla="*/ 23 h 60"/>
                <a:gd name="T32" fmla="*/ 13 w 99"/>
                <a:gd name="T33" fmla="*/ 9 h 60"/>
                <a:gd name="T34" fmla="*/ 19 w 99"/>
                <a:gd name="T35" fmla="*/ 11 h 60"/>
                <a:gd name="T36" fmla="*/ 21 w 99"/>
                <a:gd name="T37" fmla="*/ 18 h 60"/>
                <a:gd name="T38" fmla="*/ 23 w 99"/>
                <a:gd name="T39" fmla="*/ 22 h 60"/>
                <a:gd name="T40" fmla="*/ 28 w 99"/>
                <a:gd name="T41" fmla="*/ 24 h 60"/>
                <a:gd name="T42" fmla="*/ 30 w 99"/>
                <a:gd name="T43" fmla="*/ 22 h 60"/>
                <a:gd name="T44" fmla="*/ 30 w 99"/>
                <a:gd name="T45" fmla="*/ 17 h 60"/>
                <a:gd name="T46" fmla="*/ 30 w 99"/>
                <a:gd name="T47" fmla="*/ 10 h 60"/>
                <a:gd name="T48" fmla="*/ 38 w 99"/>
                <a:gd name="T49" fmla="*/ 11 h 60"/>
                <a:gd name="T50" fmla="*/ 45 w 99"/>
                <a:gd name="T51" fmla="*/ 11 h 60"/>
                <a:gd name="T52" fmla="*/ 52 w 99"/>
                <a:gd name="T53" fmla="*/ 13 h 60"/>
                <a:gd name="T54" fmla="*/ 52 w 99"/>
                <a:gd name="T55" fmla="*/ 9 h 60"/>
                <a:gd name="T56" fmla="*/ 57 w 99"/>
                <a:gd name="T57" fmla="*/ 5 h 60"/>
                <a:gd name="T58" fmla="*/ 59 w 99"/>
                <a:gd name="T5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9" h="60">
                  <a:moveTo>
                    <a:pt x="59" y="0"/>
                  </a:moveTo>
                  <a:lnTo>
                    <a:pt x="74" y="7"/>
                  </a:lnTo>
                  <a:lnTo>
                    <a:pt x="89" y="20"/>
                  </a:lnTo>
                  <a:lnTo>
                    <a:pt x="98" y="32"/>
                  </a:lnTo>
                  <a:lnTo>
                    <a:pt x="99" y="49"/>
                  </a:lnTo>
                  <a:lnTo>
                    <a:pt x="95" y="60"/>
                  </a:lnTo>
                  <a:lnTo>
                    <a:pt x="87" y="55"/>
                  </a:lnTo>
                  <a:lnTo>
                    <a:pt x="77" y="52"/>
                  </a:lnTo>
                  <a:lnTo>
                    <a:pt x="74" y="53"/>
                  </a:lnTo>
                  <a:lnTo>
                    <a:pt x="65" y="51"/>
                  </a:lnTo>
                  <a:lnTo>
                    <a:pt x="57" y="49"/>
                  </a:lnTo>
                  <a:lnTo>
                    <a:pt x="55" y="48"/>
                  </a:lnTo>
                  <a:lnTo>
                    <a:pt x="7" y="35"/>
                  </a:lnTo>
                  <a:lnTo>
                    <a:pt x="6" y="28"/>
                  </a:lnTo>
                  <a:lnTo>
                    <a:pt x="1" y="28"/>
                  </a:lnTo>
                  <a:lnTo>
                    <a:pt x="0" y="23"/>
                  </a:lnTo>
                  <a:lnTo>
                    <a:pt x="13" y="9"/>
                  </a:lnTo>
                  <a:lnTo>
                    <a:pt x="19" y="11"/>
                  </a:lnTo>
                  <a:lnTo>
                    <a:pt x="21" y="18"/>
                  </a:lnTo>
                  <a:lnTo>
                    <a:pt x="23" y="22"/>
                  </a:lnTo>
                  <a:lnTo>
                    <a:pt x="28" y="24"/>
                  </a:lnTo>
                  <a:lnTo>
                    <a:pt x="30" y="22"/>
                  </a:lnTo>
                  <a:lnTo>
                    <a:pt x="30" y="17"/>
                  </a:lnTo>
                  <a:lnTo>
                    <a:pt x="30" y="10"/>
                  </a:lnTo>
                  <a:lnTo>
                    <a:pt x="38" y="11"/>
                  </a:lnTo>
                  <a:lnTo>
                    <a:pt x="45" y="11"/>
                  </a:lnTo>
                  <a:lnTo>
                    <a:pt x="52" y="13"/>
                  </a:lnTo>
                  <a:lnTo>
                    <a:pt x="52" y="9"/>
                  </a:lnTo>
                  <a:lnTo>
                    <a:pt x="57" y="5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279EC8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9" name="Sundbyberg"/>
            <p:cNvSpPr>
              <a:spLocks/>
            </p:cNvSpPr>
            <p:nvPr/>
          </p:nvSpPr>
          <p:spPr bwMode="auto">
            <a:xfrm>
              <a:off x="282808" y="732835"/>
              <a:ext cx="26840" cy="33493"/>
            </a:xfrm>
            <a:custGeom>
              <a:avLst/>
              <a:gdLst>
                <a:gd name="T0" fmla="*/ 13 w 25"/>
                <a:gd name="T1" fmla="*/ 0 h 32"/>
                <a:gd name="T2" fmla="*/ 17 w 25"/>
                <a:gd name="T3" fmla="*/ 6 h 32"/>
                <a:gd name="T4" fmla="*/ 23 w 25"/>
                <a:gd name="T5" fmla="*/ 9 h 32"/>
                <a:gd name="T6" fmla="*/ 25 w 25"/>
                <a:gd name="T7" fmla="*/ 13 h 32"/>
                <a:gd name="T8" fmla="*/ 17 w 25"/>
                <a:gd name="T9" fmla="*/ 27 h 32"/>
                <a:gd name="T10" fmla="*/ 13 w 25"/>
                <a:gd name="T11" fmla="*/ 32 h 32"/>
                <a:gd name="T12" fmla="*/ 12 w 25"/>
                <a:gd name="T13" fmla="*/ 30 h 32"/>
                <a:gd name="T14" fmla="*/ 10 w 25"/>
                <a:gd name="T15" fmla="*/ 25 h 32"/>
                <a:gd name="T16" fmla="*/ 4 w 25"/>
                <a:gd name="T17" fmla="*/ 20 h 32"/>
                <a:gd name="T18" fmla="*/ 0 w 25"/>
                <a:gd name="T19" fmla="*/ 19 h 32"/>
                <a:gd name="T20" fmla="*/ 0 w 25"/>
                <a:gd name="T21" fmla="*/ 17 h 32"/>
                <a:gd name="T22" fmla="*/ 0 w 25"/>
                <a:gd name="T23" fmla="*/ 16 h 32"/>
                <a:gd name="T24" fmla="*/ 2 w 25"/>
                <a:gd name="T25" fmla="*/ 15 h 32"/>
                <a:gd name="T26" fmla="*/ 3 w 25"/>
                <a:gd name="T27" fmla="*/ 13 h 32"/>
                <a:gd name="T28" fmla="*/ 3 w 25"/>
                <a:gd name="T29" fmla="*/ 12 h 32"/>
                <a:gd name="T30" fmla="*/ 3 w 25"/>
                <a:gd name="T31" fmla="*/ 11 h 32"/>
                <a:gd name="T32" fmla="*/ 4 w 25"/>
                <a:gd name="T33" fmla="*/ 11 h 32"/>
                <a:gd name="T34" fmla="*/ 6 w 25"/>
                <a:gd name="T35" fmla="*/ 8 h 32"/>
                <a:gd name="T36" fmla="*/ 7 w 25"/>
                <a:gd name="T37" fmla="*/ 4 h 32"/>
                <a:gd name="T38" fmla="*/ 8 w 25"/>
                <a:gd name="T39" fmla="*/ 3 h 32"/>
                <a:gd name="T40" fmla="*/ 13 w 25"/>
                <a:gd name="T4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" h="32">
                  <a:moveTo>
                    <a:pt x="13" y="0"/>
                  </a:moveTo>
                  <a:lnTo>
                    <a:pt x="17" y="6"/>
                  </a:lnTo>
                  <a:lnTo>
                    <a:pt x="23" y="9"/>
                  </a:lnTo>
                  <a:lnTo>
                    <a:pt x="25" y="13"/>
                  </a:lnTo>
                  <a:lnTo>
                    <a:pt x="17" y="27"/>
                  </a:lnTo>
                  <a:lnTo>
                    <a:pt x="13" y="32"/>
                  </a:lnTo>
                  <a:lnTo>
                    <a:pt x="12" y="30"/>
                  </a:lnTo>
                  <a:lnTo>
                    <a:pt x="10" y="25"/>
                  </a:lnTo>
                  <a:lnTo>
                    <a:pt x="4" y="20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3" y="13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6" y="8"/>
                  </a:lnTo>
                  <a:lnTo>
                    <a:pt x="7" y="4"/>
                  </a:lnTo>
                  <a:lnTo>
                    <a:pt x="8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0" name="Sollentuna"/>
            <p:cNvSpPr>
              <a:spLocks/>
            </p:cNvSpPr>
            <p:nvPr/>
          </p:nvSpPr>
          <p:spPr bwMode="auto">
            <a:xfrm>
              <a:off x="237026" y="646888"/>
              <a:ext cx="72622" cy="76488"/>
            </a:xfrm>
            <a:custGeom>
              <a:avLst/>
              <a:gdLst>
                <a:gd name="T0" fmla="*/ 23 w 53"/>
                <a:gd name="T1" fmla="*/ 0 h 56"/>
                <a:gd name="T2" fmla="*/ 30 w 53"/>
                <a:gd name="T3" fmla="*/ 1 h 56"/>
                <a:gd name="T4" fmla="*/ 35 w 53"/>
                <a:gd name="T5" fmla="*/ 7 h 56"/>
                <a:gd name="T6" fmla="*/ 38 w 53"/>
                <a:gd name="T7" fmla="*/ 12 h 56"/>
                <a:gd name="T8" fmla="*/ 40 w 53"/>
                <a:gd name="T9" fmla="*/ 13 h 56"/>
                <a:gd name="T10" fmla="*/ 41 w 53"/>
                <a:gd name="T11" fmla="*/ 13 h 56"/>
                <a:gd name="T12" fmla="*/ 45 w 53"/>
                <a:gd name="T13" fmla="*/ 17 h 56"/>
                <a:gd name="T14" fmla="*/ 44 w 53"/>
                <a:gd name="T15" fmla="*/ 20 h 56"/>
                <a:gd name="T16" fmla="*/ 47 w 53"/>
                <a:gd name="T17" fmla="*/ 20 h 56"/>
                <a:gd name="T18" fmla="*/ 48 w 53"/>
                <a:gd name="T19" fmla="*/ 22 h 56"/>
                <a:gd name="T20" fmla="*/ 51 w 53"/>
                <a:gd name="T21" fmla="*/ 24 h 56"/>
                <a:gd name="T22" fmla="*/ 51 w 53"/>
                <a:gd name="T23" fmla="*/ 34 h 56"/>
                <a:gd name="T24" fmla="*/ 51 w 53"/>
                <a:gd name="T25" fmla="*/ 35 h 56"/>
                <a:gd name="T26" fmla="*/ 53 w 53"/>
                <a:gd name="T27" fmla="*/ 41 h 56"/>
                <a:gd name="T28" fmla="*/ 51 w 53"/>
                <a:gd name="T29" fmla="*/ 42 h 56"/>
                <a:gd name="T30" fmla="*/ 51 w 53"/>
                <a:gd name="T31" fmla="*/ 45 h 56"/>
                <a:gd name="T32" fmla="*/ 48 w 53"/>
                <a:gd name="T33" fmla="*/ 47 h 56"/>
                <a:gd name="T34" fmla="*/ 49 w 53"/>
                <a:gd name="T35" fmla="*/ 54 h 56"/>
                <a:gd name="T36" fmla="*/ 41 w 53"/>
                <a:gd name="T37" fmla="*/ 56 h 56"/>
                <a:gd name="T38" fmla="*/ 28 w 53"/>
                <a:gd name="T39" fmla="*/ 47 h 56"/>
                <a:gd name="T40" fmla="*/ 19 w 53"/>
                <a:gd name="T41" fmla="*/ 39 h 56"/>
                <a:gd name="T42" fmla="*/ 15 w 53"/>
                <a:gd name="T43" fmla="*/ 45 h 56"/>
                <a:gd name="T44" fmla="*/ 13 w 53"/>
                <a:gd name="T45" fmla="*/ 41 h 56"/>
                <a:gd name="T46" fmla="*/ 13 w 53"/>
                <a:gd name="T47" fmla="*/ 35 h 56"/>
                <a:gd name="T48" fmla="*/ 10 w 53"/>
                <a:gd name="T49" fmla="*/ 26 h 56"/>
                <a:gd name="T50" fmla="*/ 3 w 53"/>
                <a:gd name="T51" fmla="*/ 26 h 56"/>
                <a:gd name="T52" fmla="*/ 0 w 53"/>
                <a:gd name="T53" fmla="*/ 13 h 56"/>
                <a:gd name="T54" fmla="*/ 5 w 53"/>
                <a:gd name="T55" fmla="*/ 12 h 56"/>
                <a:gd name="T56" fmla="*/ 5 w 53"/>
                <a:gd name="T57" fmla="*/ 3 h 56"/>
                <a:gd name="T58" fmla="*/ 10 w 53"/>
                <a:gd name="T59" fmla="*/ 7 h 56"/>
                <a:gd name="T60" fmla="*/ 14 w 53"/>
                <a:gd name="T61" fmla="*/ 8 h 56"/>
                <a:gd name="T62" fmla="*/ 15 w 53"/>
                <a:gd name="T63" fmla="*/ 1 h 56"/>
                <a:gd name="T64" fmla="*/ 22 w 53"/>
                <a:gd name="T65" fmla="*/ 8 h 56"/>
                <a:gd name="T66" fmla="*/ 23 w 53"/>
                <a:gd name="T6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" h="56">
                  <a:moveTo>
                    <a:pt x="23" y="0"/>
                  </a:moveTo>
                  <a:lnTo>
                    <a:pt x="30" y="1"/>
                  </a:lnTo>
                  <a:lnTo>
                    <a:pt x="35" y="7"/>
                  </a:lnTo>
                  <a:lnTo>
                    <a:pt x="38" y="12"/>
                  </a:lnTo>
                  <a:lnTo>
                    <a:pt x="40" y="13"/>
                  </a:lnTo>
                  <a:lnTo>
                    <a:pt x="41" y="13"/>
                  </a:lnTo>
                  <a:lnTo>
                    <a:pt x="45" y="17"/>
                  </a:lnTo>
                  <a:lnTo>
                    <a:pt x="44" y="20"/>
                  </a:lnTo>
                  <a:lnTo>
                    <a:pt x="47" y="20"/>
                  </a:lnTo>
                  <a:lnTo>
                    <a:pt x="48" y="22"/>
                  </a:lnTo>
                  <a:lnTo>
                    <a:pt x="51" y="24"/>
                  </a:lnTo>
                  <a:lnTo>
                    <a:pt x="51" y="34"/>
                  </a:lnTo>
                  <a:lnTo>
                    <a:pt x="51" y="35"/>
                  </a:lnTo>
                  <a:lnTo>
                    <a:pt x="53" y="41"/>
                  </a:lnTo>
                  <a:lnTo>
                    <a:pt x="51" y="42"/>
                  </a:lnTo>
                  <a:lnTo>
                    <a:pt x="51" y="45"/>
                  </a:lnTo>
                  <a:lnTo>
                    <a:pt x="48" y="47"/>
                  </a:lnTo>
                  <a:lnTo>
                    <a:pt x="49" y="54"/>
                  </a:lnTo>
                  <a:lnTo>
                    <a:pt x="41" y="56"/>
                  </a:lnTo>
                  <a:lnTo>
                    <a:pt x="28" y="47"/>
                  </a:lnTo>
                  <a:lnTo>
                    <a:pt x="19" y="39"/>
                  </a:lnTo>
                  <a:lnTo>
                    <a:pt x="15" y="45"/>
                  </a:lnTo>
                  <a:lnTo>
                    <a:pt x="13" y="41"/>
                  </a:lnTo>
                  <a:lnTo>
                    <a:pt x="13" y="35"/>
                  </a:lnTo>
                  <a:lnTo>
                    <a:pt x="10" y="26"/>
                  </a:lnTo>
                  <a:lnTo>
                    <a:pt x="3" y="26"/>
                  </a:lnTo>
                  <a:lnTo>
                    <a:pt x="0" y="13"/>
                  </a:lnTo>
                  <a:lnTo>
                    <a:pt x="5" y="12"/>
                  </a:lnTo>
                  <a:lnTo>
                    <a:pt x="5" y="3"/>
                  </a:lnTo>
                  <a:lnTo>
                    <a:pt x="10" y="7"/>
                  </a:lnTo>
                  <a:lnTo>
                    <a:pt x="14" y="8"/>
                  </a:lnTo>
                  <a:lnTo>
                    <a:pt x="15" y="1"/>
                  </a:lnTo>
                  <a:lnTo>
                    <a:pt x="22" y="8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1" name="Järfälla"/>
            <p:cNvSpPr>
              <a:spLocks/>
            </p:cNvSpPr>
            <p:nvPr/>
          </p:nvSpPr>
          <p:spPr bwMode="auto">
            <a:xfrm>
              <a:off x="198659" y="640177"/>
              <a:ext cx="65770" cy="100649"/>
            </a:xfrm>
            <a:custGeom>
              <a:avLst/>
              <a:gdLst>
                <a:gd name="T0" fmla="*/ 16 w 48"/>
                <a:gd name="T1" fmla="*/ 0 h 74"/>
                <a:gd name="T2" fmla="*/ 25 w 48"/>
                <a:gd name="T3" fmla="*/ 4 h 74"/>
                <a:gd name="T4" fmla="*/ 29 w 48"/>
                <a:gd name="T5" fmla="*/ 10 h 74"/>
                <a:gd name="T6" fmla="*/ 28 w 48"/>
                <a:gd name="T7" fmla="*/ 18 h 74"/>
                <a:gd name="T8" fmla="*/ 31 w 48"/>
                <a:gd name="T9" fmla="*/ 31 h 74"/>
                <a:gd name="T10" fmla="*/ 38 w 48"/>
                <a:gd name="T11" fmla="*/ 31 h 74"/>
                <a:gd name="T12" fmla="*/ 41 w 48"/>
                <a:gd name="T13" fmla="*/ 40 h 74"/>
                <a:gd name="T14" fmla="*/ 41 w 48"/>
                <a:gd name="T15" fmla="*/ 46 h 74"/>
                <a:gd name="T16" fmla="*/ 43 w 48"/>
                <a:gd name="T17" fmla="*/ 50 h 74"/>
                <a:gd name="T18" fmla="*/ 48 w 48"/>
                <a:gd name="T19" fmla="*/ 55 h 74"/>
                <a:gd name="T20" fmla="*/ 45 w 48"/>
                <a:gd name="T21" fmla="*/ 59 h 74"/>
                <a:gd name="T22" fmla="*/ 35 w 48"/>
                <a:gd name="T23" fmla="*/ 69 h 74"/>
                <a:gd name="T24" fmla="*/ 33 w 48"/>
                <a:gd name="T25" fmla="*/ 70 h 74"/>
                <a:gd name="T26" fmla="*/ 30 w 48"/>
                <a:gd name="T27" fmla="*/ 74 h 74"/>
                <a:gd name="T28" fmla="*/ 25 w 48"/>
                <a:gd name="T29" fmla="*/ 73 h 74"/>
                <a:gd name="T30" fmla="*/ 17 w 48"/>
                <a:gd name="T31" fmla="*/ 68 h 74"/>
                <a:gd name="T32" fmla="*/ 14 w 48"/>
                <a:gd name="T33" fmla="*/ 65 h 74"/>
                <a:gd name="T34" fmla="*/ 11 w 48"/>
                <a:gd name="T35" fmla="*/ 64 h 74"/>
                <a:gd name="T36" fmla="*/ 5 w 48"/>
                <a:gd name="T37" fmla="*/ 67 h 74"/>
                <a:gd name="T38" fmla="*/ 0 w 48"/>
                <a:gd name="T39" fmla="*/ 55 h 74"/>
                <a:gd name="T40" fmla="*/ 14 w 48"/>
                <a:gd name="T41" fmla="*/ 23 h 74"/>
                <a:gd name="T42" fmla="*/ 16 w 48"/>
                <a:gd name="T4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74">
                  <a:moveTo>
                    <a:pt x="16" y="0"/>
                  </a:moveTo>
                  <a:lnTo>
                    <a:pt x="25" y="4"/>
                  </a:lnTo>
                  <a:lnTo>
                    <a:pt x="29" y="10"/>
                  </a:lnTo>
                  <a:lnTo>
                    <a:pt x="28" y="18"/>
                  </a:lnTo>
                  <a:lnTo>
                    <a:pt x="31" y="31"/>
                  </a:lnTo>
                  <a:lnTo>
                    <a:pt x="38" y="31"/>
                  </a:lnTo>
                  <a:lnTo>
                    <a:pt x="41" y="40"/>
                  </a:lnTo>
                  <a:lnTo>
                    <a:pt x="41" y="46"/>
                  </a:lnTo>
                  <a:lnTo>
                    <a:pt x="43" y="50"/>
                  </a:lnTo>
                  <a:lnTo>
                    <a:pt x="48" y="55"/>
                  </a:lnTo>
                  <a:lnTo>
                    <a:pt x="45" y="59"/>
                  </a:lnTo>
                  <a:lnTo>
                    <a:pt x="35" y="69"/>
                  </a:lnTo>
                  <a:lnTo>
                    <a:pt x="33" y="70"/>
                  </a:lnTo>
                  <a:lnTo>
                    <a:pt x="30" y="74"/>
                  </a:lnTo>
                  <a:lnTo>
                    <a:pt x="25" y="73"/>
                  </a:lnTo>
                  <a:lnTo>
                    <a:pt x="17" y="68"/>
                  </a:lnTo>
                  <a:lnTo>
                    <a:pt x="14" y="65"/>
                  </a:lnTo>
                  <a:lnTo>
                    <a:pt x="11" y="64"/>
                  </a:lnTo>
                  <a:lnTo>
                    <a:pt x="5" y="67"/>
                  </a:lnTo>
                  <a:lnTo>
                    <a:pt x="0" y="55"/>
                  </a:lnTo>
                  <a:lnTo>
                    <a:pt x="14" y="2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2" name="Ekerö"/>
            <p:cNvSpPr>
              <a:spLocks/>
            </p:cNvSpPr>
            <p:nvPr/>
          </p:nvSpPr>
          <p:spPr bwMode="auto">
            <a:xfrm>
              <a:off x="57548" y="684472"/>
              <a:ext cx="232916" cy="152997"/>
            </a:xfrm>
            <a:custGeom>
              <a:avLst/>
              <a:gdLst>
                <a:gd name="T0" fmla="*/ 69 w 169"/>
                <a:gd name="T1" fmla="*/ 0 h 113"/>
                <a:gd name="T2" fmla="*/ 81 w 169"/>
                <a:gd name="T3" fmla="*/ 9 h 113"/>
                <a:gd name="T4" fmla="*/ 102 w 169"/>
                <a:gd name="T5" fmla="*/ 22 h 113"/>
                <a:gd name="T6" fmla="*/ 107 w 169"/>
                <a:gd name="T7" fmla="*/ 34 h 113"/>
                <a:gd name="T8" fmla="*/ 109 w 169"/>
                <a:gd name="T9" fmla="*/ 36 h 113"/>
                <a:gd name="T10" fmla="*/ 115 w 169"/>
                <a:gd name="T11" fmla="*/ 49 h 113"/>
                <a:gd name="T12" fmla="*/ 126 w 169"/>
                <a:gd name="T13" fmla="*/ 58 h 113"/>
                <a:gd name="T14" fmla="*/ 130 w 169"/>
                <a:gd name="T15" fmla="*/ 58 h 113"/>
                <a:gd name="T16" fmla="*/ 143 w 169"/>
                <a:gd name="T17" fmla="*/ 68 h 113"/>
                <a:gd name="T18" fmla="*/ 148 w 169"/>
                <a:gd name="T19" fmla="*/ 69 h 113"/>
                <a:gd name="T20" fmla="*/ 152 w 169"/>
                <a:gd name="T21" fmla="*/ 74 h 113"/>
                <a:gd name="T22" fmla="*/ 169 w 169"/>
                <a:gd name="T23" fmla="*/ 83 h 113"/>
                <a:gd name="T24" fmla="*/ 157 w 169"/>
                <a:gd name="T25" fmla="*/ 89 h 113"/>
                <a:gd name="T26" fmla="*/ 149 w 169"/>
                <a:gd name="T27" fmla="*/ 92 h 113"/>
                <a:gd name="T28" fmla="*/ 143 w 169"/>
                <a:gd name="T29" fmla="*/ 98 h 113"/>
                <a:gd name="T30" fmla="*/ 140 w 169"/>
                <a:gd name="T31" fmla="*/ 102 h 113"/>
                <a:gd name="T32" fmla="*/ 137 w 169"/>
                <a:gd name="T33" fmla="*/ 107 h 113"/>
                <a:gd name="T34" fmla="*/ 139 w 169"/>
                <a:gd name="T35" fmla="*/ 111 h 113"/>
                <a:gd name="T36" fmla="*/ 132 w 169"/>
                <a:gd name="T37" fmla="*/ 111 h 113"/>
                <a:gd name="T38" fmla="*/ 127 w 169"/>
                <a:gd name="T39" fmla="*/ 113 h 113"/>
                <a:gd name="T40" fmla="*/ 109 w 169"/>
                <a:gd name="T41" fmla="*/ 112 h 113"/>
                <a:gd name="T42" fmla="*/ 105 w 169"/>
                <a:gd name="T43" fmla="*/ 110 h 113"/>
                <a:gd name="T44" fmla="*/ 95 w 169"/>
                <a:gd name="T45" fmla="*/ 111 h 113"/>
                <a:gd name="T46" fmla="*/ 88 w 169"/>
                <a:gd name="T47" fmla="*/ 107 h 113"/>
                <a:gd name="T48" fmla="*/ 77 w 169"/>
                <a:gd name="T49" fmla="*/ 106 h 113"/>
                <a:gd name="T50" fmla="*/ 75 w 169"/>
                <a:gd name="T51" fmla="*/ 103 h 113"/>
                <a:gd name="T52" fmla="*/ 65 w 169"/>
                <a:gd name="T53" fmla="*/ 98 h 113"/>
                <a:gd name="T54" fmla="*/ 20 w 169"/>
                <a:gd name="T55" fmla="*/ 85 h 113"/>
                <a:gd name="T56" fmla="*/ 18 w 169"/>
                <a:gd name="T57" fmla="*/ 69 h 113"/>
                <a:gd name="T58" fmla="*/ 4 w 169"/>
                <a:gd name="T59" fmla="*/ 60 h 113"/>
                <a:gd name="T60" fmla="*/ 0 w 169"/>
                <a:gd name="T61" fmla="*/ 51 h 113"/>
                <a:gd name="T62" fmla="*/ 1 w 169"/>
                <a:gd name="T63" fmla="*/ 40 h 113"/>
                <a:gd name="T64" fmla="*/ 6 w 169"/>
                <a:gd name="T65" fmla="*/ 32 h 113"/>
                <a:gd name="T66" fmla="*/ 5 w 169"/>
                <a:gd name="T67" fmla="*/ 22 h 113"/>
                <a:gd name="T68" fmla="*/ 5 w 169"/>
                <a:gd name="T69" fmla="*/ 13 h 113"/>
                <a:gd name="T70" fmla="*/ 8 w 169"/>
                <a:gd name="T71" fmla="*/ 5 h 113"/>
                <a:gd name="T72" fmla="*/ 13 w 169"/>
                <a:gd name="T73" fmla="*/ 2 h 113"/>
                <a:gd name="T74" fmla="*/ 21 w 169"/>
                <a:gd name="T75" fmla="*/ 3 h 113"/>
                <a:gd name="T76" fmla="*/ 23 w 169"/>
                <a:gd name="T77" fmla="*/ 6 h 113"/>
                <a:gd name="T78" fmla="*/ 29 w 169"/>
                <a:gd name="T79" fmla="*/ 6 h 113"/>
                <a:gd name="T80" fmla="*/ 39 w 169"/>
                <a:gd name="T81" fmla="*/ 5 h 113"/>
                <a:gd name="T82" fmla="*/ 47 w 169"/>
                <a:gd name="T83" fmla="*/ 6 h 113"/>
                <a:gd name="T84" fmla="*/ 52 w 169"/>
                <a:gd name="T85" fmla="*/ 11 h 113"/>
                <a:gd name="T86" fmla="*/ 60 w 169"/>
                <a:gd name="T87" fmla="*/ 11 h 113"/>
                <a:gd name="T88" fmla="*/ 61 w 169"/>
                <a:gd name="T89" fmla="*/ 9 h 113"/>
                <a:gd name="T90" fmla="*/ 65 w 169"/>
                <a:gd name="T91" fmla="*/ 9 h 113"/>
                <a:gd name="T92" fmla="*/ 69 w 169"/>
                <a:gd name="T9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9" h="113">
                  <a:moveTo>
                    <a:pt x="69" y="0"/>
                  </a:moveTo>
                  <a:lnTo>
                    <a:pt x="81" y="9"/>
                  </a:lnTo>
                  <a:lnTo>
                    <a:pt x="102" y="22"/>
                  </a:lnTo>
                  <a:lnTo>
                    <a:pt x="107" y="34"/>
                  </a:lnTo>
                  <a:lnTo>
                    <a:pt x="109" y="36"/>
                  </a:lnTo>
                  <a:lnTo>
                    <a:pt x="115" y="49"/>
                  </a:lnTo>
                  <a:lnTo>
                    <a:pt x="126" y="58"/>
                  </a:lnTo>
                  <a:lnTo>
                    <a:pt x="130" y="58"/>
                  </a:lnTo>
                  <a:lnTo>
                    <a:pt x="143" y="68"/>
                  </a:lnTo>
                  <a:lnTo>
                    <a:pt x="148" y="69"/>
                  </a:lnTo>
                  <a:lnTo>
                    <a:pt x="152" y="74"/>
                  </a:lnTo>
                  <a:lnTo>
                    <a:pt x="169" y="83"/>
                  </a:lnTo>
                  <a:lnTo>
                    <a:pt x="157" y="89"/>
                  </a:lnTo>
                  <a:lnTo>
                    <a:pt x="149" y="92"/>
                  </a:lnTo>
                  <a:lnTo>
                    <a:pt x="143" y="98"/>
                  </a:lnTo>
                  <a:lnTo>
                    <a:pt x="140" y="102"/>
                  </a:lnTo>
                  <a:lnTo>
                    <a:pt x="137" y="107"/>
                  </a:lnTo>
                  <a:lnTo>
                    <a:pt x="139" y="111"/>
                  </a:lnTo>
                  <a:lnTo>
                    <a:pt x="132" y="111"/>
                  </a:lnTo>
                  <a:lnTo>
                    <a:pt x="127" y="113"/>
                  </a:lnTo>
                  <a:lnTo>
                    <a:pt x="109" y="112"/>
                  </a:lnTo>
                  <a:lnTo>
                    <a:pt x="105" y="110"/>
                  </a:lnTo>
                  <a:lnTo>
                    <a:pt x="95" y="111"/>
                  </a:lnTo>
                  <a:lnTo>
                    <a:pt x="88" y="107"/>
                  </a:lnTo>
                  <a:lnTo>
                    <a:pt x="77" y="106"/>
                  </a:lnTo>
                  <a:lnTo>
                    <a:pt x="75" y="103"/>
                  </a:lnTo>
                  <a:lnTo>
                    <a:pt x="65" y="98"/>
                  </a:lnTo>
                  <a:lnTo>
                    <a:pt x="20" y="85"/>
                  </a:lnTo>
                  <a:lnTo>
                    <a:pt x="18" y="69"/>
                  </a:lnTo>
                  <a:lnTo>
                    <a:pt x="4" y="60"/>
                  </a:lnTo>
                  <a:lnTo>
                    <a:pt x="0" y="51"/>
                  </a:lnTo>
                  <a:lnTo>
                    <a:pt x="1" y="40"/>
                  </a:lnTo>
                  <a:lnTo>
                    <a:pt x="6" y="32"/>
                  </a:lnTo>
                  <a:lnTo>
                    <a:pt x="5" y="22"/>
                  </a:lnTo>
                  <a:lnTo>
                    <a:pt x="5" y="13"/>
                  </a:lnTo>
                  <a:lnTo>
                    <a:pt x="8" y="5"/>
                  </a:lnTo>
                  <a:lnTo>
                    <a:pt x="13" y="2"/>
                  </a:lnTo>
                  <a:lnTo>
                    <a:pt x="21" y="3"/>
                  </a:lnTo>
                  <a:lnTo>
                    <a:pt x="23" y="6"/>
                  </a:lnTo>
                  <a:lnTo>
                    <a:pt x="29" y="6"/>
                  </a:lnTo>
                  <a:lnTo>
                    <a:pt x="39" y="5"/>
                  </a:lnTo>
                  <a:lnTo>
                    <a:pt x="47" y="6"/>
                  </a:lnTo>
                  <a:lnTo>
                    <a:pt x="52" y="11"/>
                  </a:lnTo>
                  <a:lnTo>
                    <a:pt x="60" y="11"/>
                  </a:lnTo>
                  <a:lnTo>
                    <a:pt x="61" y="9"/>
                  </a:lnTo>
                  <a:lnTo>
                    <a:pt x="65" y="9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3" name="Nacka"/>
            <p:cNvSpPr>
              <a:spLocks/>
            </p:cNvSpPr>
            <p:nvPr/>
          </p:nvSpPr>
          <p:spPr bwMode="auto">
            <a:xfrm>
              <a:off x="349384" y="751564"/>
              <a:ext cx="119208" cy="110044"/>
            </a:xfrm>
            <a:custGeom>
              <a:avLst/>
              <a:gdLst>
                <a:gd name="T0" fmla="*/ 64 w 87"/>
                <a:gd name="T1" fmla="*/ 0 h 81"/>
                <a:gd name="T2" fmla="*/ 72 w 87"/>
                <a:gd name="T3" fmla="*/ 2 h 81"/>
                <a:gd name="T4" fmla="*/ 72 w 87"/>
                <a:gd name="T5" fmla="*/ 6 h 81"/>
                <a:gd name="T6" fmla="*/ 75 w 87"/>
                <a:gd name="T7" fmla="*/ 8 h 81"/>
                <a:gd name="T8" fmla="*/ 73 w 87"/>
                <a:gd name="T9" fmla="*/ 13 h 81"/>
                <a:gd name="T10" fmla="*/ 76 w 87"/>
                <a:gd name="T11" fmla="*/ 19 h 81"/>
                <a:gd name="T12" fmla="*/ 75 w 87"/>
                <a:gd name="T13" fmla="*/ 23 h 81"/>
                <a:gd name="T14" fmla="*/ 72 w 87"/>
                <a:gd name="T15" fmla="*/ 26 h 81"/>
                <a:gd name="T16" fmla="*/ 67 w 87"/>
                <a:gd name="T17" fmla="*/ 30 h 81"/>
                <a:gd name="T18" fmla="*/ 68 w 87"/>
                <a:gd name="T19" fmla="*/ 53 h 81"/>
                <a:gd name="T20" fmla="*/ 76 w 87"/>
                <a:gd name="T21" fmla="*/ 58 h 81"/>
                <a:gd name="T22" fmla="*/ 81 w 87"/>
                <a:gd name="T23" fmla="*/ 61 h 81"/>
                <a:gd name="T24" fmla="*/ 87 w 87"/>
                <a:gd name="T25" fmla="*/ 64 h 81"/>
                <a:gd name="T26" fmla="*/ 85 w 87"/>
                <a:gd name="T27" fmla="*/ 81 h 81"/>
                <a:gd name="T28" fmla="*/ 54 w 87"/>
                <a:gd name="T29" fmla="*/ 63 h 81"/>
                <a:gd name="T30" fmla="*/ 50 w 87"/>
                <a:gd name="T31" fmla="*/ 66 h 81"/>
                <a:gd name="T32" fmla="*/ 50 w 87"/>
                <a:gd name="T33" fmla="*/ 68 h 81"/>
                <a:gd name="T34" fmla="*/ 46 w 87"/>
                <a:gd name="T35" fmla="*/ 68 h 81"/>
                <a:gd name="T36" fmla="*/ 37 w 87"/>
                <a:gd name="T37" fmla="*/ 71 h 81"/>
                <a:gd name="T38" fmla="*/ 30 w 87"/>
                <a:gd name="T39" fmla="*/ 70 h 81"/>
                <a:gd name="T40" fmla="*/ 24 w 87"/>
                <a:gd name="T41" fmla="*/ 74 h 81"/>
                <a:gd name="T42" fmla="*/ 18 w 87"/>
                <a:gd name="T43" fmla="*/ 66 h 81"/>
                <a:gd name="T44" fmla="*/ 13 w 87"/>
                <a:gd name="T45" fmla="*/ 62 h 81"/>
                <a:gd name="T46" fmla="*/ 14 w 87"/>
                <a:gd name="T47" fmla="*/ 55 h 81"/>
                <a:gd name="T48" fmla="*/ 4 w 87"/>
                <a:gd name="T49" fmla="*/ 38 h 81"/>
                <a:gd name="T50" fmla="*/ 3 w 87"/>
                <a:gd name="T51" fmla="*/ 38 h 81"/>
                <a:gd name="T52" fmla="*/ 3 w 87"/>
                <a:gd name="T53" fmla="*/ 36 h 81"/>
                <a:gd name="T54" fmla="*/ 1 w 87"/>
                <a:gd name="T55" fmla="*/ 36 h 81"/>
                <a:gd name="T56" fmla="*/ 0 w 87"/>
                <a:gd name="T57" fmla="*/ 34 h 81"/>
                <a:gd name="T58" fmla="*/ 1 w 87"/>
                <a:gd name="T59" fmla="*/ 34 h 81"/>
                <a:gd name="T60" fmla="*/ 0 w 87"/>
                <a:gd name="T61" fmla="*/ 33 h 81"/>
                <a:gd name="T62" fmla="*/ 0 w 87"/>
                <a:gd name="T63" fmla="*/ 33 h 81"/>
                <a:gd name="T64" fmla="*/ 1 w 87"/>
                <a:gd name="T65" fmla="*/ 32 h 81"/>
                <a:gd name="T66" fmla="*/ 7 w 87"/>
                <a:gd name="T67" fmla="*/ 29 h 81"/>
                <a:gd name="T68" fmla="*/ 16 w 87"/>
                <a:gd name="T69" fmla="*/ 29 h 81"/>
                <a:gd name="T70" fmla="*/ 32 w 87"/>
                <a:gd name="T71" fmla="*/ 19 h 81"/>
                <a:gd name="T72" fmla="*/ 51 w 87"/>
                <a:gd name="T73" fmla="*/ 3 h 81"/>
                <a:gd name="T74" fmla="*/ 64 w 87"/>
                <a:gd name="T75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81">
                  <a:moveTo>
                    <a:pt x="64" y="0"/>
                  </a:moveTo>
                  <a:lnTo>
                    <a:pt x="72" y="2"/>
                  </a:lnTo>
                  <a:lnTo>
                    <a:pt x="72" y="6"/>
                  </a:lnTo>
                  <a:lnTo>
                    <a:pt x="75" y="8"/>
                  </a:lnTo>
                  <a:lnTo>
                    <a:pt x="73" y="13"/>
                  </a:lnTo>
                  <a:lnTo>
                    <a:pt x="76" y="19"/>
                  </a:lnTo>
                  <a:lnTo>
                    <a:pt x="75" y="23"/>
                  </a:lnTo>
                  <a:lnTo>
                    <a:pt x="72" y="26"/>
                  </a:lnTo>
                  <a:lnTo>
                    <a:pt x="67" y="30"/>
                  </a:lnTo>
                  <a:lnTo>
                    <a:pt x="68" y="53"/>
                  </a:lnTo>
                  <a:lnTo>
                    <a:pt x="76" y="58"/>
                  </a:lnTo>
                  <a:lnTo>
                    <a:pt x="81" y="61"/>
                  </a:lnTo>
                  <a:lnTo>
                    <a:pt x="87" y="64"/>
                  </a:lnTo>
                  <a:lnTo>
                    <a:pt x="85" y="81"/>
                  </a:lnTo>
                  <a:lnTo>
                    <a:pt x="54" y="63"/>
                  </a:lnTo>
                  <a:lnTo>
                    <a:pt x="50" y="66"/>
                  </a:lnTo>
                  <a:lnTo>
                    <a:pt x="50" y="68"/>
                  </a:lnTo>
                  <a:lnTo>
                    <a:pt x="46" y="68"/>
                  </a:lnTo>
                  <a:lnTo>
                    <a:pt x="37" y="71"/>
                  </a:lnTo>
                  <a:lnTo>
                    <a:pt x="30" y="70"/>
                  </a:lnTo>
                  <a:lnTo>
                    <a:pt x="24" y="74"/>
                  </a:lnTo>
                  <a:lnTo>
                    <a:pt x="18" y="66"/>
                  </a:lnTo>
                  <a:lnTo>
                    <a:pt x="13" y="62"/>
                  </a:lnTo>
                  <a:lnTo>
                    <a:pt x="14" y="55"/>
                  </a:lnTo>
                  <a:lnTo>
                    <a:pt x="4" y="38"/>
                  </a:lnTo>
                  <a:lnTo>
                    <a:pt x="3" y="38"/>
                  </a:lnTo>
                  <a:lnTo>
                    <a:pt x="3" y="36"/>
                  </a:lnTo>
                  <a:lnTo>
                    <a:pt x="1" y="36"/>
                  </a:lnTo>
                  <a:lnTo>
                    <a:pt x="0" y="34"/>
                  </a:lnTo>
                  <a:lnTo>
                    <a:pt x="1" y="34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1" y="32"/>
                  </a:lnTo>
                  <a:lnTo>
                    <a:pt x="7" y="29"/>
                  </a:lnTo>
                  <a:lnTo>
                    <a:pt x="16" y="29"/>
                  </a:lnTo>
                  <a:lnTo>
                    <a:pt x="32" y="19"/>
                  </a:lnTo>
                  <a:lnTo>
                    <a:pt x="51" y="3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4" name="Tyresö"/>
            <p:cNvSpPr>
              <a:spLocks/>
            </p:cNvSpPr>
            <p:nvPr/>
          </p:nvSpPr>
          <p:spPr bwMode="auto">
            <a:xfrm>
              <a:off x="378157" y="836127"/>
              <a:ext cx="117838" cy="84541"/>
            </a:xfrm>
            <a:custGeom>
              <a:avLst/>
              <a:gdLst>
                <a:gd name="T0" fmla="*/ 33 w 86"/>
                <a:gd name="T1" fmla="*/ 0 h 62"/>
                <a:gd name="T2" fmla="*/ 64 w 86"/>
                <a:gd name="T3" fmla="*/ 18 h 62"/>
                <a:gd name="T4" fmla="*/ 66 w 86"/>
                <a:gd name="T5" fmla="*/ 1 h 62"/>
                <a:gd name="T6" fmla="*/ 72 w 86"/>
                <a:gd name="T7" fmla="*/ 5 h 62"/>
                <a:gd name="T8" fmla="*/ 80 w 86"/>
                <a:gd name="T9" fmla="*/ 15 h 62"/>
                <a:gd name="T10" fmla="*/ 86 w 86"/>
                <a:gd name="T11" fmla="*/ 28 h 62"/>
                <a:gd name="T12" fmla="*/ 81 w 86"/>
                <a:gd name="T13" fmla="*/ 29 h 62"/>
                <a:gd name="T14" fmla="*/ 81 w 86"/>
                <a:gd name="T15" fmla="*/ 32 h 62"/>
                <a:gd name="T16" fmla="*/ 79 w 86"/>
                <a:gd name="T17" fmla="*/ 34 h 62"/>
                <a:gd name="T18" fmla="*/ 79 w 86"/>
                <a:gd name="T19" fmla="*/ 39 h 62"/>
                <a:gd name="T20" fmla="*/ 79 w 86"/>
                <a:gd name="T21" fmla="*/ 46 h 62"/>
                <a:gd name="T22" fmla="*/ 76 w 86"/>
                <a:gd name="T23" fmla="*/ 49 h 62"/>
                <a:gd name="T24" fmla="*/ 72 w 86"/>
                <a:gd name="T25" fmla="*/ 53 h 62"/>
                <a:gd name="T26" fmla="*/ 68 w 86"/>
                <a:gd name="T27" fmla="*/ 56 h 62"/>
                <a:gd name="T28" fmla="*/ 50 w 86"/>
                <a:gd name="T29" fmla="*/ 62 h 62"/>
                <a:gd name="T30" fmla="*/ 47 w 86"/>
                <a:gd name="T31" fmla="*/ 56 h 62"/>
                <a:gd name="T32" fmla="*/ 42 w 86"/>
                <a:gd name="T33" fmla="*/ 50 h 62"/>
                <a:gd name="T34" fmla="*/ 39 w 86"/>
                <a:gd name="T35" fmla="*/ 47 h 62"/>
                <a:gd name="T36" fmla="*/ 37 w 86"/>
                <a:gd name="T37" fmla="*/ 42 h 62"/>
                <a:gd name="T38" fmla="*/ 31 w 86"/>
                <a:gd name="T39" fmla="*/ 35 h 62"/>
                <a:gd name="T40" fmla="*/ 29 w 86"/>
                <a:gd name="T41" fmla="*/ 30 h 62"/>
                <a:gd name="T42" fmla="*/ 24 w 86"/>
                <a:gd name="T43" fmla="*/ 25 h 62"/>
                <a:gd name="T44" fmla="*/ 11 w 86"/>
                <a:gd name="T45" fmla="*/ 33 h 62"/>
                <a:gd name="T46" fmla="*/ 4 w 86"/>
                <a:gd name="T47" fmla="*/ 32 h 62"/>
                <a:gd name="T48" fmla="*/ 0 w 86"/>
                <a:gd name="T49" fmla="*/ 25 h 62"/>
                <a:gd name="T50" fmla="*/ 1 w 86"/>
                <a:gd name="T51" fmla="*/ 20 h 62"/>
                <a:gd name="T52" fmla="*/ 7 w 86"/>
                <a:gd name="T53" fmla="*/ 20 h 62"/>
                <a:gd name="T54" fmla="*/ 7 w 86"/>
                <a:gd name="T55" fmla="*/ 18 h 62"/>
                <a:gd name="T56" fmla="*/ 3 w 86"/>
                <a:gd name="T57" fmla="*/ 11 h 62"/>
                <a:gd name="T58" fmla="*/ 9 w 86"/>
                <a:gd name="T59" fmla="*/ 7 h 62"/>
                <a:gd name="T60" fmla="*/ 16 w 86"/>
                <a:gd name="T61" fmla="*/ 8 h 62"/>
                <a:gd name="T62" fmla="*/ 25 w 86"/>
                <a:gd name="T63" fmla="*/ 5 h 62"/>
                <a:gd name="T64" fmla="*/ 29 w 86"/>
                <a:gd name="T65" fmla="*/ 5 h 62"/>
                <a:gd name="T66" fmla="*/ 29 w 86"/>
                <a:gd name="T67" fmla="*/ 3 h 62"/>
                <a:gd name="T68" fmla="*/ 33 w 86"/>
                <a:gd name="T6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" h="62">
                  <a:moveTo>
                    <a:pt x="33" y="0"/>
                  </a:moveTo>
                  <a:lnTo>
                    <a:pt x="64" y="18"/>
                  </a:lnTo>
                  <a:lnTo>
                    <a:pt x="66" y="1"/>
                  </a:lnTo>
                  <a:lnTo>
                    <a:pt x="72" y="5"/>
                  </a:lnTo>
                  <a:lnTo>
                    <a:pt x="80" y="15"/>
                  </a:lnTo>
                  <a:lnTo>
                    <a:pt x="86" y="28"/>
                  </a:lnTo>
                  <a:lnTo>
                    <a:pt x="81" y="29"/>
                  </a:lnTo>
                  <a:lnTo>
                    <a:pt x="81" y="32"/>
                  </a:lnTo>
                  <a:lnTo>
                    <a:pt x="79" y="34"/>
                  </a:lnTo>
                  <a:lnTo>
                    <a:pt x="79" y="39"/>
                  </a:lnTo>
                  <a:lnTo>
                    <a:pt x="79" y="46"/>
                  </a:lnTo>
                  <a:lnTo>
                    <a:pt x="76" y="49"/>
                  </a:lnTo>
                  <a:lnTo>
                    <a:pt x="72" y="53"/>
                  </a:lnTo>
                  <a:lnTo>
                    <a:pt x="68" y="56"/>
                  </a:lnTo>
                  <a:lnTo>
                    <a:pt x="50" y="62"/>
                  </a:lnTo>
                  <a:lnTo>
                    <a:pt x="47" y="56"/>
                  </a:lnTo>
                  <a:lnTo>
                    <a:pt x="42" y="50"/>
                  </a:lnTo>
                  <a:lnTo>
                    <a:pt x="39" y="47"/>
                  </a:lnTo>
                  <a:lnTo>
                    <a:pt x="37" y="42"/>
                  </a:lnTo>
                  <a:lnTo>
                    <a:pt x="31" y="35"/>
                  </a:lnTo>
                  <a:lnTo>
                    <a:pt x="29" y="30"/>
                  </a:lnTo>
                  <a:lnTo>
                    <a:pt x="24" y="25"/>
                  </a:lnTo>
                  <a:lnTo>
                    <a:pt x="11" y="33"/>
                  </a:lnTo>
                  <a:lnTo>
                    <a:pt x="4" y="32"/>
                  </a:lnTo>
                  <a:lnTo>
                    <a:pt x="0" y="25"/>
                  </a:lnTo>
                  <a:lnTo>
                    <a:pt x="1" y="20"/>
                  </a:lnTo>
                  <a:lnTo>
                    <a:pt x="7" y="20"/>
                  </a:lnTo>
                  <a:lnTo>
                    <a:pt x="7" y="18"/>
                  </a:lnTo>
                  <a:lnTo>
                    <a:pt x="3" y="11"/>
                  </a:lnTo>
                  <a:lnTo>
                    <a:pt x="9" y="7"/>
                  </a:lnTo>
                  <a:lnTo>
                    <a:pt x="16" y="8"/>
                  </a:lnTo>
                  <a:lnTo>
                    <a:pt x="25" y="5"/>
                  </a:lnTo>
                  <a:lnTo>
                    <a:pt x="29" y="5"/>
                  </a:lnTo>
                  <a:lnTo>
                    <a:pt x="29" y="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5" name="Värmdö"/>
            <p:cNvSpPr>
              <a:spLocks/>
            </p:cNvSpPr>
            <p:nvPr/>
          </p:nvSpPr>
          <p:spPr bwMode="auto">
            <a:xfrm>
              <a:off x="441187" y="629439"/>
              <a:ext cx="545326" cy="442884"/>
            </a:xfrm>
            <a:custGeom>
              <a:avLst/>
              <a:gdLst>
                <a:gd name="T0" fmla="*/ 211 w 397"/>
                <a:gd name="T1" fmla="*/ 0 h 327"/>
                <a:gd name="T2" fmla="*/ 225 w 397"/>
                <a:gd name="T3" fmla="*/ 10 h 327"/>
                <a:gd name="T4" fmla="*/ 255 w 397"/>
                <a:gd name="T5" fmla="*/ 30 h 327"/>
                <a:gd name="T6" fmla="*/ 268 w 397"/>
                <a:gd name="T7" fmla="*/ 31 h 327"/>
                <a:gd name="T8" fmla="*/ 281 w 397"/>
                <a:gd name="T9" fmla="*/ 13 h 327"/>
                <a:gd name="T10" fmla="*/ 300 w 397"/>
                <a:gd name="T11" fmla="*/ 10 h 327"/>
                <a:gd name="T12" fmla="*/ 313 w 397"/>
                <a:gd name="T13" fmla="*/ 21 h 327"/>
                <a:gd name="T14" fmla="*/ 397 w 397"/>
                <a:gd name="T15" fmla="*/ 39 h 327"/>
                <a:gd name="T16" fmla="*/ 111 w 397"/>
                <a:gd name="T17" fmla="*/ 327 h 327"/>
                <a:gd name="T18" fmla="*/ 76 w 397"/>
                <a:gd name="T19" fmla="*/ 251 h 327"/>
                <a:gd name="T20" fmla="*/ 82 w 397"/>
                <a:gd name="T21" fmla="*/ 242 h 327"/>
                <a:gd name="T22" fmla="*/ 67 w 397"/>
                <a:gd name="T23" fmla="*/ 229 h 327"/>
                <a:gd name="T24" fmla="*/ 80 w 397"/>
                <a:gd name="T25" fmla="*/ 198 h 327"/>
                <a:gd name="T26" fmla="*/ 40 w 397"/>
                <a:gd name="T27" fmla="*/ 181 h 327"/>
                <a:gd name="T28" fmla="*/ 34 w 397"/>
                <a:gd name="T29" fmla="*/ 168 h 327"/>
                <a:gd name="T30" fmla="*/ 26 w 397"/>
                <a:gd name="T31" fmla="*/ 158 h 327"/>
                <a:gd name="T32" fmla="*/ 20 w 397"/>
                <a:gd name="T33" fmla="*/ 154 h 327"/>
                <a:gd name="T34" fmla="*/ 14 w 397"/>
                <a:gd name="T35" fmla="*/ 151 h 327"/>
                <a:gd name="T36" fmla="*/ 1 w 397"/>
                <a:gd name="T37" fmla="*/ 143 h 327"/>
                <a:gd name="T38" fmla="*/ 0 w 397"/>
                <a:gd name="T39" fmla="*/ 120 h 327"/>
                <a:gd name="T40" fmla="*/ 5 w 397"/>
                <a:gd name="T41" fmla="*/ 116 h 327"/>
                <a:gd name="T42" fmla="*/ 8 w 397"/>
                <a:gd name="T43" fmla="*/ 113 h 327"/>
                <a:gd name="T44" fmla="*/ 9 w 397"/>
                <a:gd name="T45" fmla="*/ 109 h 327"/>
                <a:gd name="T46" fmla="*/ 6 w 397"/>
                <a:gd name="T47" fmla="*/ 103 h 327"/>
                <a:gd name="T48" fmla="*/ 8 w 397"/>
                <a:gd name="T49" fmla="*/ 98 h 327"/>
                <a:gd name="T50" fmla="*/ 5 w 397"/>
                <a:gd name="T51" fmla="*/ 96 h 327"/>
                <a:gd name="T52" fmla="*/ 5 w 397"/>
                <a:gd name="T53" fmla="*/ 92 h 327"/>
                <a:gd name="T54" fmla="*/ 14 w 397"/>
                <a:gd name="T55" fmla="*/ 94 h 327"/>
                <a:gd name="T56" fmla="*/ 17 w 397"/>
                <a:gd name="T57" fmla="*/ 93 h 327"/>
                <a:gd name="T58" fmla="*/ 27 w 397"/>
                <a:gd name="T59" fmla="*/ 96 h 327"/>
                <a:gd name="T60" fmla="*/ 35 w 397"/>
                <a:gd name="T61" fmla="*/ 101 h 327"/>
                <a:gd name="T62" fmla="*/ 39 w 397"/>
                <a:gd name="T63" fmla="*/ 90 h 327"/>
                <a:gd name="T64" fmla="*/ 38 w 397"/>
                <a:gd name="T65" fmla="*/ 73 h 327"/>
                <a:gd name="T66" fmla="*/ 29 w 397"/>
                <a:gd name="T67" fmla="*/ 61 h 327"/>
                <a:gd name="T68" fmla="*/ 14 w 397"/>
                <a:gd name="T69" fmla="*/ 48 h 327"/>
                <a:gd name="T70" fmla="*/ 34 w 397"/>
                <a:gd name="T71" fmla="*/ 42 h 327"/>
                <a:gd name="T72" fmla="*/ 37 w 397"/>
                <a:gd name="T73" fmla="*/ 35 h 327"/>
                <a:gd name="T74" fmla="*/ 44 w 397"/>
                <a:gd name="T75" fmla="*/ 37 h 327"/>
                <a:gd name="T76" fmla="*/ 52 w 397"/>
                <a:gd name="T77" fmla="*/ 34 h 327"/>
                <a:gd name="T78" fmla="*/ 67 w 397"/>
                <a:gd name="T79" fmla="*/ 59 h 327"/>
                <a:gd name="T80" fmla="*/ 73 w 397"/>
                <a:gd name="T81" fmla="*/ 59 h 327"/>
                <a:gd name="T82" fmla="*/ 84 w 397"/>
                <a:gd name="T83" fmla="*/ 71 h 327"/>
                <a:gd name="T84" fmla="*/ 90 w 397"/>
                <a:gd name="T85" fmla="*/ 65 h 327"/>
                <a:gd name="T86" fmla="*/ 92 w 397"/>
                <a:gd name="T87" fmla="*/ 59 h 327"/>
                <a:gd name="T88" fmla="*/ 90 w 397"/>
                <a:gd name="T89" fmla="*/ 56 h 327"/>
                <a:gd name="T90" fmla="*/ 94 w 397"/>
                <a:gd name="T91" fmla="*/ 51 h 327"/>
                <a:gd name="T92" fmla="*/ 95 w 397"/>
                <a:gd name="T93" fmla="*/ 44 h 327"/>
                <a:gd name="T94" fmla="*/ 97 w 397"/>
                <a:gd name="T95" fmla="*/ 38 h 327"/>
                <a:gd name="T96" fmla="*/ 109 w 397"/>
                <a:gd name="T97" fmla="*/ 34 h 327"/>
                <a:gd name="T98" fmla="*/ 114 w 397"/>
                <a:gd name="T99" fmla="*/ 34 h 327"/>
                <a:gd name="T100" fmla="*/ 120 w 397"/>
                <a:gd name="T101" fmla="*/ 33 h 327"/>
                <a:gd name="T102" fmla="*/ 126 w 397"/>
                <a:gd name="T103" fmla="*/ 33 h 327"/>
                <a:gd name="T104" fmla="*/ 128 w 397"/>
                <a:gd name="T105" fmla="*/ 35 h 327"/>
                <a:gd name="T106" fmla="*/ 133 w 397"/>
                <a:gd name="T107" fmla="*/ 39 h 327"/>
                <a:gd name="T108" fmla="*/ 136 w 397"/>
                <a:gd name="T109" fmla="*/ 42 h 327"/>
                <a:gd name="T110" fmla="*/ 154 w 397"/>
                <a:gd name="T111" fmla="*/ 34 h 327"/>
                <a:gd name="T112" fmla="*/ 157 w 397"/>
                <a:gd name="T113" fmla="*/ 38 h 327"/>
                <a:gd name="T114" fmla="*/ 169 w 397"/>
                <a:gd name="T115" fmla="*/ 34 h 327"/>
                <a:gd name="T116" fmla="*/ 175 w 397"/>
                <a:gd name="T117" fmla="*/ 37 h 327"/>
                <a:gd name="T118" fmla="*/ 196 w 397"/>
                <a:gd name="T119" fmla="*/ 17 h 327"/>
                <a:gd name="T120" fmla="*/ 211 w 397"/>
                <a:gd name="T121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7" h="327">
                  <a:moveTo>
                    <a:pt x="211" y="0"/>
                  </a:moveTo>
                  <a:lnTo>
                    <a:pt x="225" y="10"/>
                  </a:lnTo>
                  <a:lnTo>
                    <a:pt x="255" y="30"/>
                  </a:lnTo>
                  <a:lnTo>
                    <a:pt x="268" y="31"/>
                  </a:lnTo>
                  <a:lnTo>
                    <a:pt x="281" y="13"/>
                  </a:lnTo>
                  <a:lnTo>
                    <a:pt x="300" y="10"/>
                  </a:lnTo>
                  <a:lnTo>
                    <a:pt x="313" y="21"/>
                  </a:lnTo>
                  <a:lnTo>
                    <a:pt x="397" y="39"/>
                  </a:lnTo>
                  <a:lnTo>
                    <a:pt x="111" y="327"/>
                  </a:lnTo>
                  <a:lnTo>
                    <a:pt x="76" y="251"/>
                  </a:lnTo>
                  <a:lnTo>
                    <a:pt x="82" y="242"/>
                  </a:lnTo>
                  <a:lnTo>
                    <a:pt x="67" y="229"/>
                  </a:lnTo>
                  <a:lnTo>
                    <a:pt x="80" y="198"/>
                  </a:lnTo>
                  <a:lnTo>
                    <a:pt x="40" y="181"/>
                  </a:lnTo>
                  <a:lnTo>
                    <a:pt x="34" y="168"/>
                  </a:lnTo>
                  <a:lnTo>
                    <a:pt x="26" y="158"/>
                  </a:lnTo>
                  <a:lnTo>
                    <a:pt x="20" y="154"/>
                  </a:lnTo>
                  <a:lnTo>
                    <a:pt x="14" y="151"/>
                  </a:lnTo>
                  <a:lnTo>
                    <a:pt x="1" y="143"/>
                  </a:lnTo>
                  <a:lnTo>
                    <a:pt x="0" y="120"/>
                  </a:lnTo>
                  <a:lnTo>
                    <a:pt x="5" y="116"/>
                  </a:lnTo>
                  <a:lnTo>
                    <a:pt x="8" y="113"/>
                  </a:lnTo>
                  <a:lnTo>
                    <a:pt x="9" y="109"/>
                  </a:lnTo>
                  <a:lnTo>
                    <a:pt x="6" y="103"/>
                  </a:lnTo>
                  <a:lnTo>
                    <a:pt x="8" y="98"/>
                  </a:lnTo>
                  <a:lnTo>
                    <a:pt x="5" y="96"/>
                  </a:lnTo>
                  <a:lnTo>
                    <a:pt x="5" y="92"/>
                  </a:lnTo>
                  <a:lnTo>
                    <a:pt x="14" y="94"/>
                  </a:lnTo>
                  <a:lnTo>
                    <a:pt x="17" y="93"/>
                  </a:lnTo>
                  <a:lnTo>
                    <a:pt x="27" y="96"/>
                  </a:lnTo>
                  <a:lnTo>
                    <a:pt x="35" y="101"/>
                  </a:lnTo>
                  <a:lnTo>
                    <a:pt x="39" y="90"/>
                  </a:lnTo>
                  <a:lnTo>
                    <a:pt x="38" y="73"/>
                  </a:lnTo>
                  <a:lnTo>
                    <a:pt x="29" y="61"/>
                  </a:lnTo>
                  <a:lnTo>
                    <a:pt x="14" y="48"/>
                  </a:lnTo>
                  <a:lnTo>
                    <a:pt x="34" y="42"/>
                  </a:lnTo>
                  <a:lnTo>
                    <a:pt x="37" y="35"/>
                  </a:lnTo>
                  <a:lnTo>
                    <a:pt x="44" y="37"/>
                  </a:lnTo>
                  <a:lnTo>
                    <a:pt x="52" y="34"/>
                  </a:lnTo>
                  <a:lnTo>
                    <a:pt x="67" y="59"/>
                  </a:lnTo>
                  <a:lnTo>
                    <a:pt x="73" y="59"/>
                  </a:lnTo>
                  <a:lnTo>
                    <a:pt x="84" y="71"/>
                  </a:lnTo>
                  <a:lnTo>
                    <a:pt x="90" y="65"/>
                  </a:lnTo>
                  <a:lnTo>
                    <a:pt x="92" y="59"/>
                  </a:lnTo>
                  <a:lnTo>
                    <a:pt x="90" y="56"/>
                  </a:lnTo>
                  <a:lnTo>
                    <a:pt x="94" y="51"/>
                  </a:lnTo>
                  <a:lnTo>
                    <a:pt x="95" y="44"/>
                  </a:lnTo>
                  <a:lnTo>
                    <a:pt x="97" y="38"/>
                  </a:lnTo>
                  <a:lnTo>
                    <a:pt x="109" y="34"/>
                  </a:lnTo>
                  <a:lnTo>
                    <a:pt x="114" y="34"/>
                  </a:lnTo>
                  <a:lnTo>
                    <a:pt x="120" y="33"/>
                  </a:lnTo>
                  <a:lnTo>
                    <a:pt x="126" y="33"/>
                  </a:lnTo>
                  <a:lnTo>
                    <a:pt x="128" y="35"/>
                  </a:lnTo>
                  <a:lnTo>
                    <a:pt x="133" y="39"/>
                  </a:lnTo>
                  <a:lnTo>
                    <a:pt x="136" y="42"/>
                  </a:lnTo>
                  <a:lnTo>
                    <a:pt x="154" y="34"/>
                  </a:lnTo>
                  <a:lnTo>
                    <a:pt x="157" y="38"/>
                  </a:lnTo>
                  <a:lnTo>
                    <a:pt x="169" y="34"/>
                  </a:lnTo>
                  <a:lnTo>
                    <a:pt x="175" y="37"/>
                  </a:lnTo>
                  <a:lnTo>
                    <a:pt x="196" y="17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6" name="Huddinge"/>
            <p:cNvSpPr>
              <a:spLocks/>
            </p:cNvSpPr>
            <p:nvPr/>
          </p:nvSpPr>
          <p:spPr bwMode="auto">
            <a:xfrm>
              <a:off x="246617" y="817335"/>
              <a:ext cx="137020" cy="110044"/>
            </a:xfrm>
            <a:custGeom>
              <a:avLst/>
              <a:gdLst>
                <a:gd name="T0" fmla="*/ 27 w 100"/>
                <a:gd name="T1" fmla="*/ 0 h 81"/>
                <a:gd name="T2" fmla="*/ 28 w 100"/>
                <a:gd name="T3" fmla="*/ 6 h 81"/>
                <a:gd name="T4" fmla="*/ 32 w 100"/>
                <a:gd name="T5" fmla="*/ 10 h 81"/>
                <a:gd name="T6" fmla="*/ 34 w 100"/>
                <a:gd name="T7" fmla="*/ 13 h 81"/>
                <a:gd name="T8" fmla="*/ 48 w 100"/>
                <a:gd name="T9" fmla="*/ 18 h 81"/>
                <a:gd name="T10" fmla="*/ 51 w 100"/>
                <a:gd name="T11" fmla="*/ 21 h 81"/>
                <a:gd name="T12" fmla="*/ 57 w 100"/>
                <a:gd name="T13" fmla="*/ 23 h 81"/>
                <a:gd name="T14" fmla="*/ 58 w 100"/>
                <a:gd name="T15" fmla="*/ 23 h 81"/>
                <a:gd name="T16" fmla="*/ 62 w 100"/>
                <a:gd name="T17" fmla="*/ 26 h 81"/>
                <a:gd name="T18" fmla="*/ 66 w 100"/>
                <a:gd name="T19" fmla="*/ 32 h 81"/>
                <a:gd name="T20" fmla="*/ 71 w 100"/>
                <a:gd name="T21" fmla="*/ 32 h 81"/>
                <a:gd name="T22" fmla="*/ 76 w 100"/>
                <a:gd name="T23" fmla="*/ 35 h 81"/>
                <a:gd name="T24" fmla="*/ 82 w 100"/>
                <a:gd name="T25" fmla="*/ 25 h 81"/>
                <a:gd name="T26" fmla="*/ 86 w 100"/>
                <a:gd name="T27" fmla="*/ 27 h 81"/>
                <a:gd name="T28" fmla="*/ 95 w 100"/>
                <a:gd name="T29" fmla="*/ 31 h 81"/>
                <a:gd name="T30" fmla="*/ 97 w 100"/>
                <a:gd name="T31" fmla="*/ 34 h 81"/>
                <a:gd name="T32" fmla="*/ 96 w 100"/>
                <a:gd name="T33" fmla="*/ 39 h 81"/>
                <a:gd name="T34" fmla="*/ 100 w 100"/>
                <a:gd name="T35" fmla="*/ 46 h 81"/>
                <a:gd name="T36" fmla="*/ 88 w 100"/>
                <a:gd name="T37" fmla="*/ 52 h 81"/>
                <a:gd name="T38" fmla="*/ 78 w 100"/>
                <a:gd name="T39" fmla="*/ 56 h 81"/>
                <a:gd name="T40" fmla="*/ 74 w 100"/>
                <a:gd name="T41" fmla="*/ 64 h 81"/>
                <a:gd name="T42" fmla="*/ 65 w 100"/>
                <a:gd name="T43" fmla="*/ 76 h 81"/>
                <a:gd name="T44" fmla="*/ 58 w 100"/>
                <a:gd name="T45" fmla="*/ 81 h 81"/>
                <a:gd name="T46" fmla="*/ 40 w 100"/>
                <a:gd name="T47" fmla="*/ 74 h 81"/>
                <a:gd name="T48" fmla="*/ 33 w 100"/>
                <a:gd name="T49" fmla="*/ 61 h 81"/>
                <a:gd name="T50" fmla="*/ 28 w 100"/>
                <a:gd name="T51" fmla="*/ 38 h 81"/>
                <a:gd name="T52" fmla="*/ 21 w 100"/>
                <a:gd name="T53" fmla="*/ 32 h 81"/>
                <a:gd name="T54" fmla="*/ 4 w 100"/>
                <a:gd name="T55" fmla="*/ 31 h 81"/>
                <a:gd name="T56" fmla="*/ 0 w 100"/>
                <a:gd name="T57" fmla="*/ 9 h 81"/>
                <a:gd name="T58" fmla="*/ 8 w 100"/>
                <a:gd name="T59" fmla="*/ 9 h 81"/>
                <a:gd name="T60" fmla="*/ 12 w 100"/>
                <a:gd name="T61" fmla="*/ 13 h 81"/>
                <a:gd name="T62" fmla="*/ 16 w 100"/>
                <a:gd name="T63" fmla="*/ 10 h 81"/>
                <a:gd name="T64" fmla="*/ 17 w 100"/>
                <a:gd name="T65" fmla="*/ 6 h 81"/>
                <a:gd name="T66" fmla="*/ 20 w 100"/>
                <a:gd name="T67" fmla="*/ 2 h 81"/>
                <a:gd name="T68" fmla="*/ 27 w 100"/>
                <a:gd name="T6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0" h="81">
                  <a:moveTo>
                    <a:pt x="27" y="0"/>
                  </a:moveTo>
                  <a:lnTo>
                    <a:pt x="28" y="6"/>
                  </a:lnTo>
                  <a:lnTo>
                    <a:pt x="32" y="10"/>
                  </a:lnTo>
                  <a:lnTo>
                    <a:pt x="34" y="13"/>
                  </a:lnTo>
                  <a:lnTo>
                    <a:pt x="48" y="18"/>
                  </a:lnTo>
                  <a:lnTo>
                    <a:pt x="51" y="21"/>
                  </a:lnTo>
                  <a:lnTo>
                    <a:pt x="57" y="23"/>
                  </a:lnTo>
                  <a:lnTo>
                    <a:pt x="58" y="23"/>
                  </a:lnTo>
                  <a:lnTo>
                    <a:pt x="62" y="26"/>
                  </a:lnTo>
                  <a:lnTo>
                    <a:pt x="66" y="32"/>
                  </a:lnTo>
                  <a:lnTo>
                    <a:pt x="71" y="32"/>
                  </a:lnTo>
                  <a:lnTo>
                    <a:pt x="76" y="35"/>
                  </a:lnTo>
                  <a:lnTo>
                    <a:pt x="82" y="25"/>
                  </a:lnTo>
                  <a:lnTo>
                    <a:pt x="86" y="27"/>
                  </a:lnTo>
                  <a:lnTo>
                    <a:pt x="95" y="31"/>
                  </a:lnTo>
                  <a:lnTo>
                    <a:pt x="97" y="34"/>
                  </a:lnTo>
                  <a:lnTo>
                    <a:pt x="96" y="39"/>
                  </a:lnTo>
                  <a:lnTo>
                    <a:pt x="100" y="46"/>
                  </a:lnTo>
                  <a:lnTo>
                    <a:pt x="88" y="52"/>
                  </a:lnTo>
                  <a:lnTo>
                    <a:pt x="78" y="56"/>
                  </a:lnTo>
                  <a:lnTo>
                    <a:pt x="74" y="64"/>
                  </a:lnTo>
                  <a:lnTo>
                    <a:pt x="65" y="76"/>
                  </a:lnTo>
                  <a:lnTo>
                    <a:pt x="58" y="81"/>
                  </a:lnTo>
                  <a:lnTo>
                    <a:pt x="40" y="74"/>
                  </a:lnTo>
                  <a:lnTo>
                    <a:pt x="33" y="61"/>
                  </a:lnTo>
                  <a:lnTo>
                    <a:pt x="28" y="38"/>
                  </a:lnTo>
                  <a:lnTo>
                    <a:pt x="21" y="32"/>
                  </a:lnTo>
                  <a:lnTo>
                    <a:pt x="4" y="31"/>
                  </a:lnTo>
                  <a:lnTo>
                    <a:pt x="0" y="9"/>
                  </a:lnTo>
                  <a:lnTo>
                    <a:pt x="8" y="9"/>
                  </a:lnTo>
                  <a:lnTo>
                    <a:pt x="12" y="13"/>
                  </a:lnTo>
                  <a:lnTo>
                    <a:pt x="16" y="10"/>
                  </a:lnTo>
                  <a:lnTo>
                    <a:pt x="17" y="6"/>
                  </a:lnTo>
                  <a:lnTo>
                    <a:pt x="20" y="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7" name="Botkyrka"/>
            <p:cNvSpPr>
              <a:spLocks/>
            </p:cNvSpPr>
            <p:nvPr/>
          </p:nvSpPr>
          <p:spPr bwMode="auto">
            <a:xfrm>
              <a:off x="163054" y="833441"/>
              <a:ext cx="138371" cy="174473"/>
            </a:xfrm>
            <a:custGeom>
              <a:avLst/>
              <a:gdLst>
                <a:gd name="T0" fmla="*/ 28 w 100"/>
                <a:gd name="T1" fmla="*/ 0 h 129"/>
                <a:gd name="T2" fmla="*/ 32 w 100"/>
                <a:gd name="T3" fmla="*/ 2 h 129"/>
                <a:gd name="T4" fmla="*/ 50 w 100"/>
                <a:gd name="T5" fmla="*/ 3 h 129"/>
                <a:gd name="T6" fmla="*/ 55 w 100"/>
                <a:gd name="T7" fmla="*/ 1 h 129"/>
                <a:gd name="T8" fmla="*/ 62 w 100"/>
                <a:gd name="T9" fmla="*/ 1 h 129"/>
                <a:gd name="T10" fmla="*/ 64 w 100"/>
                <a:gd name="T11" fmla="*/ 19 h 129"/>
                <a:gd name="T12" fmla="*/ 81 w 100"/>
                <a:gd name="T13" fmla="*/ 20 h 129"/>
                <a:gd name="T14" fmla="*/ 88 w 100"/>
                <a:gd name="T15" fmla="*/ 26 h 129"/>
                <a:gd name="T16" fmla="*/ 93 w 100"/>
                <a:gd name="T17" fmla="*/ 49 h 129"/>
                <a:gd name="T18" fmla="*/ 100 w 100"/>
                <a:gd name="T19" fmla="*/ 62 h 129"/>
                <a:gd name="T20" fmla="*/ 83 w 100"/>
                <a:gd name="T21" fmla="*/ 78 h 129"/>
                <a:gd name="T22" fmla="*/ 76 w 100"/>
                <a:gd name="T23" fmla="*/ 82 h 129"/>
                <a:gd name="T24" fmla="*/ 73 w 100"/>
                <a:gd name="T25" fmla="*/ 87 h 129"/>
                <a:gd name="T26" fmla="*/ 75 w 100"/>
                <a:gd name="T27" fmla="*/ 92 h 129"/>
                <a:gd name="T28" fmla="*/ 70 w 100"/>
                <a:gd name="T29" fmla="*/ 103 h 129"/>
                <a:gd name="T30" fmla="*/ 64 w 100"/>
                <a:gd name="T31" fmla="*/ 107 h 129"/>
                <a:gd name="T32" fmla="*/ 59 w 100"/>
                <a:gd name="T33" fmla="*/ 108 h 129"/>
                <a:gd name="T34" fmla="*/ 53 w 100"/>
                <a:gd name="T35" fmla="*/ 103 h 129"/>
                <a:gd name="T36" fmla="*/ 37 w 100"/>
                <a:gd name="T37" fmla="*/ 102 h 129"/>
                <a:gd name="T38" fmla="*/ 29 w 100"/>
                <a:gd name="T39" fmla="*/ 100 h 129"/>
                <a:gd name="T40" fmla="*/ 24 w 100"/>
                <a:gd name="T41" fmla="*/ 106 h 129"/>
                <a:gd name="T42" fmla="*/ 24 w 100"/>
                <a:gd name="T43" fmla="*/ 113 h 129"/>
                <a:gd name="T44" fmla="*/ 25 w 100"/>
                <a:gd name="T45" fmla="*/ 121 h 129"/>
                <a:gd name="T46" fmla="*/ 15 w 100"/>
                <a:gd name="T47" fmla="*/ 129 h 129"/>
                <a:gd name="T48" fmla="*/ 9 w 100"/>
                <a:gd name="T49" fmla="*/ 128 h 129"/>
                <a:gd name="T50" fmla="*/ 5 w 100"/>
                <a:gd name="T51" fmla="*/ 116 h 129"/>
                <a:gd name="T52" fmla="*/ 3 w 100"/>
                <a:gd name="T53" fmla="*/ 112 h 129"/>
                <a:gd name="T54" fmla="*/ 0 w 100"/>
                <a:gd name="T55" fmla="*/ 103 h 129"/>
                <a:gd name="T56" fmla="*/ 5 w 100"/>
                <a:gd name="T57" fmla="*/ 99 h 129"/>
                <a:gd name="T58" fmla="*/ 11 w 100"/>
                <a:gd name="T59" fmla="*/ 98 h 129"/>
                <a:gd name="T60" fmla="*/ 7 w 100"/>
                <a:gd name="T61" fmla="*/ 82 h 129"/>
                <a:gd name="T62" fmla="*/ 5 w 100"/>
                <a:gd name="T63" fmla="*/ 75 h 129"/>
                <a:gd name="T64" fmla="*/ 11 w 100"/>
                <a:gd name="T65" fmla="*/ 70 h 129"/>
                <a:gd name="T66" fmla="*/ 13 w 100"/>
                <a:gd name="T67" fmla="*/ 65 h 129"/>
                <a:gd name="T68" fmla="*/ 20 w 100"/>
                <a:gd name="T69" fmla="*/ 60 h 129"/>
                <a:gd name="T70" fmla="*/ 20 w 100"/>
                <a:gd name="T71" fmla="*/ 52 h 129"/>
                <a:gd name="T72" fmla="*/ 25 w 100"/>
                <a:gd name="T73" fmla="*/ 51 h 129"/>
                <a:gd name="T74" fmla="*/ 30 w 100"/>
                <a:gd name="T75" fmla="*/ 48 h 129"/>
                <a:gd name="T76" fmla="*/ 36 w 100"/>
                <a:gd name="T77" fmla="*/ 45 h 129"/>
                <a:gd name="T78" fmla="*/ 41 w 100"/>
                <a:gd name="T79" fmla="*/ 43 h 129"/>
                <a:gd name="T80" fmla="*/ 37 w 100"/>
                <a:gd name="T81" fmla="*/ 30 h 129"/>
                <a:gd name="T82" fmla="*/ 33 w 100"/>
                <a:gd name="T83" fmla="*/ 24 h 129"/>
                <a:gd name="T84" fmla="*/ 33 w 100"/>
                <a:gd name="T85" fmla="*/ 18 h 129"/>
                <a:gd name="T86" fmla="*/ 28 w 100"/>
                <a:gd name="T87" fmla="*/ 14 h 129"/>
                <a:gd name="T88" fmla="*/ 22 w 100"/>
                <a:gd name="T89" fmla="*/ 9 h 129"/>
                <a:gd name="T90" fmla="*/ 18 w 100"/>
                <a:gd name="T91" fmla="*/ 1 h 129"/>
                <a:gd name="T92" fmla="*/ 28 w 100"/>
                <a:gd name="T93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" h="129">
                  <a:moveTo>
                    <a:pt x="28" y="0"/>
                  </a:moveTo>
                  <a:lnTo>
                    <a:pt x="32" y="2"/>
                  </a:lnTo>
                  <a:lnTo>
                    <a:pt x="50" y="3"/>
                  </a:lnTo>
                  <a:lnTo>
                    <a:pt x="55" y="1"/>
                  </a:lnTo>
                  <a:lnTo>
                    <a:pt x="62" y="1"/>
                  </a:lnTo>
                  <a:lnTo>
                    <a:pt x="64" y="19"/>
                  </a:lnTo>
                  <a:lnTo>
                    <a:pt x="81" y="20"/>
                  </a:lnTo>
                  <a:lnTo>
                    <a:pt x="88" y="26"/>
                  </a:lnTo>
                  <a:lnTo>
                    <a:pt x="93" y="49"/>
                  </a:lnTo>
                  <a:lnTo>
                    <a:pt x="100" y="62"/>
                  </a:lnTo>
                  <a:lnTo>
                    <a:pt x="83" y="78"/>
                  </a:lnTo>
                  <a:lnTo>
                    <a:pt x="76" y="82"/>
                  </a:lnTo>
                  <a:lnTo>
                    <a:pt x="73" y="87"/>
                  </a:lnTo>
                  <a:lnTo>
                    <a:pt x="75" y="92"/>
                  </a:lnTo>
                  <a:lnTo>
                    <a:pt x="70" y="103"/>
                  </a:lnTo>
                  <a:lnTo>
                    <a:pt x="64" y="107"/>
                  </a:lnTo>
                  <a:lnTo>
                    <a:pt x="59" y="108"/>
                  </a:lnTo>
                  <a:lnTo>
                    <a:pt x="53" y="103"/>
                  </a:lnTo>
                  <a:lnTo>
                    <a:pt x="37" y="102"/>
                  </a:lnTo>
                  <a:lnTo>
                    <a:pt x="29" y="100"/>
                  </a:lnTo>
                  <a:lnTo>
                    <a:pt x="24" y="106"/>
                  </a:lnTo>
                  <a:lnTo>
                    <a:pt x="24" y="113"/>
                  </a:lnTo>
                  <a:lnTo>
                    <a:pt x="25" y="121"/>
                  </a:lnTo>
                  <a:lnTo>
                    <a:pt x="15" y="129"/>
                  </a:lnTo>
                  <a:lnTo>
                    <a:pt x="9" y="128"/>
                  </a:lnTo>
                  <a:lnTo>
                    <a:pt x="5" y="116"/>
                  </a:lnTo>
                  <a:lnTo>
                    <a:pt x="3" y="112"/>
                  </a:lnTo>
                  <a:lnTo>
                    <a:pt x="0" y="103"/>
                  </a:lnTo>
                  <a:lnTo>
                    <a:pt x="5" y="99"/>
                  </a:lnTo>
                  <a:lnTo>
                    <a:pt x="11" y="98"/>
                  </a:lnTo>
                  <a:lnTo>
                    <a:pt x="7" y="82"/>
                  </a:lnTo>
                  <a:lnTo>
                    <a:pt x="5" y="75"/>
                  </a:lnTo>
                  <a:lnTo>
                    <a:pt x="11" y="70"/>
                  </a:lnTo>
                  <a:lnTo>
                    <a:pt x="13" y="65"/>
                  </a:lnTo>
                  <a:lnTo>
                    <a:pt x="20" y="60"/>
                  </a:lnTo>
                  <a:lnTo>
                    <a:pt x="20" y="52"/>
                  </a:lnTo>
                  <a:lnTo>
                    <a:pt x="25" y="51"/>
                  </a:lnTo>
                  <a:lnTo>
                    <a:pt x="30" y="48"/>
                  </a:lnTo>
                  <a:lnTo>
                    <a:pt x="36" y="45"/>
                  </a:lnTo>
                  <a:lnTo>
                    <a:pt x="41" y="43"/>
                  </a:lnTo>
                  <a:lnTo>
                    <a:pt x="37" y="30"/>
                  </a:lnTo>
                  <a:lnTo>
                    <a:pt x="33" y="24"/>
                  </a:lnTo>
                  <a:lnTo>
                    <a:pt x="33" y="18"/>
                  </a:lnTo>
                  <a:lnTo>
                    <a:pt x="28" y="14"/>
                  </a:lnTo>
                  <a:lnTo>
                    <a:pt x="22" y="9"/>
                  </a:lnTo>
                  <a:lnTo>
                    <a:pt x="18" y="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8" name="Haninge"/>
            <p:cNvSpPr>
              <a:spLocks/>
            </p:cNvSpPr>
            <p:nvPr/>
          </p:nvSpPr>
          <p:spPr bwMode="auto">
            <a:xfrm>
              <a:off x="264430" y="871003"/>
              <a:ext cx="328852" cy="366397"/>
            </a:xfrm>
            <a:custGeom>
              <a:avLst/>
              <a:gdLst>
                <a:gd name="T0" fmla="*/ 107 w 240"/>
                <a:gd name="T1" fmla="*/ 0 h 271"/>
                <a:gd name="T2" fmla="*/ 112 w 240"/>
                <a:gd name="T3" fmla="*/ 5 h 271"/>
                <a:gd name="T4" fmla="*/ 120 w 240"/>
                <a:gd name="T5" fmla="*/ 17 h 271"/>
                <a:gd name="T6" fmla="*/ 122 w 240"/>
                <a:gd name="T7" fmla="*/ 22 h 271"/>
                <a:gd name="T8" fmla="*/ 125 w 240"/>
                <a:gd name="T9" fmla="*/ 25 h 271"/>
                <a:gd name="T10" fmla="*/ 130 w 240"/>
                <a:gd name="T11" fmla="*/ 31 h 271"/>
                <a:gd name="T12" fmla="*/ 133 w 240"/>
                <a:gd name="T13" fmla="*/ 37 h 271"/>
                <a:gd name="T14" fmla="*/ 151 w 240"/>
                <a:gd name="T15" fmla="*/ 31 h 271"/>
                <a:gd name="T16" fmla="*/ 155 w 240"/>
                <a:gd name="T17" fmla="*/ 28 h 271"/>
                <a:gd name="T18" fmla="*/ 162 w 240"/>
                <a:gd name="T19" fmla="*/ 21 h 271"/>
                <a:gd name="T20" fmla="*/ 162 w 240"/>
                <a:gd name="T21" fmla="*/ 9 h 271"/>
                <a:gd name="T22" fmla="*/ 164 w 240"/>
                <a:gd name="T23" fmla="*/ 7 h 271"/>
                <a:gd name="T24" fmla="*/ 164 w 240"/>
                <a:gd name="T25" fmla="*/ 4 h 271"/>
                <a:gd name="T26" fmla="*/ 169 w 240"/>
                <a:gd name="T27" fmla="*/ 3 h 271"/>
                <a:gd name="T28" fmla="*/ 209 w 240"/>
                <a:gd name="T29" fmla="*/ 20 h 271"/>
                <a:gd name="T30" fmla="*/ 196 w 240"/>
                <a:gd name="T31" fmla="*/ 51 h 271"/>
                <a:gd name="T32" fmla="*/ 211 w 240"/>
                <a:gd name="T33" fmla="*/ 64 h 271"/>
                <a:gd name="T34" fmla="*/ 205 w 240"/>
                <a:gd name="T35" fmla="*/ 73 h 271"/>
                <a:gd name="T36" fmla="*/ 240 w 240"/>
                <a:gd name="T37" fmla="*/ 149 h 271"/>
                <a:gd name="T38" fmla="*/ 48 w 240"/>
                <a:gd name="T39" fmla="*/ 271 h 271"/>
                <a:gd name="T40" fmla="*/ 44 w 240"/>
                <a:gd name="T41" fmla="*/ 156 h 271"/>
                <a:gd name="T42" fmla="*/ 46 w 240"/>
                <a:gd name="T43" fmla="*/ 145 h 271"/>
                <a:gd name="T44" fmla="*/ 45 w 240"/>
                <a:gd name="T45" fmla="*/ 135 h 271"/>
                <a:gd name="T46" fmla="*/ 44 w 240"/>
                <a:gd name="T47" fmla="*/ 130 h 271"/>
                <a:gd name="T48" fmla="*/ 35 w 240"/>
                <a:gd name="T49" fmla="*/ 117 h 271"/>
                <a:gd name="T50" fmla="*/ 32 w 240"/>
                <a:gd name="T51" fmla="*/ 105 h 271"/>
                <a:gd name="T52" fmla="*/ 27 w 240"/>
                <a:gd name="T53" fmla="*/ 93 h 271"/>
                <a:gd name="T54" fmla="*/ 20 w 240"/>
                <a:gd name="T55" fmla="*/ 88 h 271"/>
                <a:gd name="T56" fmla="*/ 19 w 240"/>
                <a:gd name="T57" fmla="*/ 80 h 271"/>
                <a:gd name="T58" fmla="*/ 11 w 240"/>
                <a:gd name="T59" fmla="*/ 72 h 271"/>
                <a:gd name="T60" fmla="*/ 2 w 240"/>
                <a:gd name="T61" fmla="*/ 65 h 271"/>
                <a:gd name="T62" fmla="*/ 0 w 240"/>
                <a:gd name="T63" fmla="*/ 60 h 271"/>
                <a:gd name="T64" fmla="*/ 3 w 240"/>
                <a:gd name="T65" fmla="*/ 55 h 271"/>
                <a:gd name="T66" fmla="*/ 10 w 240"/>
                <a:gd name="T67" fmla="*/ 51 h 271"/>
                <a:gd name="T68" fmla="*/ 27 w 240"/>
                <a:gd name="T69" fmla="*/ 35 h 271"/>
                <a:gd name="T70" fmla="*/ 45 w 240"/>
                <a:gd name="T71" fmla="*/ 42 h 271"/>
                <a:gd name="T72" fmla="*/ 52 w 240"/>
                <a:gd name="T73" fmla="*/ 37 h 271"/>
                <a:gd name="T74" fmla="*/ 61 w 240"/>
                <a:gd name="T75" fmla="*/ 25 h 271"/>
                <a:gd name="T76" fmla="*/ 65 w 240"/>
                <a:gd name="T77" fmla="*/ 17 h 271"/>
                <a:gd name="T78" fmla="*/ 75 w 240"/>
                <a:gd name="T79" fmla="*/ 13 h 271"/>
                <a:gd name="T80" fmla="*/ 87 w 240"/>
                <a:gd name="T81" fmla="*/ 7 h 271"/>
                <a:gd name="T82" fmla="*/ 94 w 240"/>
                <a:gd name="T83" fmla="*/ 8 h 271"/>
                <a:gd name="T84" fmla="*/ 107 w 240"/>
                <a:gd name="T85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0" h="271">
                  <a:moveTo>
                    <a:pt x="107" y="0"/>
                  </a:moveTo>
                  <a:lnTo>
                    <a:pt x="112" y="5"/>
                  </a:lnTo>
                  <a:lnTo>
                    <a:pt x="120" y="17"/>
                  </a:lnTo>
                  <a:lnTo>
                    <a:pt x="122" y="22"/>
                  </a:lnTo>
                  <a:lnTo>
                    <a:pt x="125" y="25"/>
                  </a:lnTo>
                  <a:lnTo>
                    <a:pt x="130" y="31"/>
                  </a:lnTo>
                  <a:lnTo>
                    <a:pt x="133" y="37"/>
                  </a:lnTo>
                  <a:lnTo>
                    <a:pt x="151" y="31"/>
                  </a:lnTo>
                  <a:lnTo>
                    <a:pt x="155" y="28"/>
                  </a:lnTo>
                  <a:lnTo>
                    <a:pt x="162" y="21"/>
                  </a:lnTo>
                  <a:lnTo>
                    <a:pt x="162" y="9"/>
                  </a:lnTo>
                  <a:lnTo>
                    <a:pt x="164" y="7"/>
                  </a:lnTo>
                  <a:lnTo>
                    <a:pt x="164" y="4"/>
                  </a:lnTo>
                  <a:lnTo>
                    <a:pt x="169" y="3"/>
                  </a:lnTo>
                  <a:lnTo>
                    <a:pt x="209" y="20"/>
                  </a:lnTo>
                  <a:lnTo>
                    <a:pt x="196" y="51"/>
                  </a:lnTo>
                  <a:lnTo>
                    <a:pt x="211" y="64"/>
                  </a:lnTo>
                  <a:lnTo>
                    <a:pt x="205" y="73"/>
                  </a:lnTo>
                  <a:lnTo>
                    <a:pt x="240" y="149"/>
                  </a:lnTo>
                  <a:lnTo>
                    <a:pt x="48" y="271"/>
                  </a:lnTo>
                  <a:lnTo>
                    <a:pt x="44" y="156"/>
                  </a:lnTo>
                  <a:lnTo>
                    <a:pt x="46" y="145"/>
                  </a:lnTo>
                  <a:lnTo>
                    <a:pt x="45" y="135"/>
                  </a:lnTo>
                  <a:lnTo>
                    <a:pt x="44" y="130"/>
                  </a:lnTo>
                  <a:lnTo>
                    <a:pt x="35" y="117"/>
                  </a:lnTo>
                  <a:lnTo>
                    <a:pt x="32" y="105"/>
                  </a:lnTo>
                  <a:lnTo>
                    <a:pt x="27" y="93"/>
                  </a:lnTo>
                  <a:lnTo>
                    <a:pt x="20" y="88"/>
                  </a:lnTo>
                  <a:lnTo>
                    <a:pt x="19" y="80"/>
                  </a:lnTo>
                  <a:lnTo>
                    <a:pt x="11" y="72"/>
                  </a:lnTo>
                  <a:lnTo>
                    <a:pt x="2" y="65"/>
                  </a:lnTo>
                  <a:lnTo>
                    <a:pt x="0" y="60"/>
                  </a:lnTo>
                  <a:lnTo>
                    <a:pt x="3" y="55"/>
                  </a:lnTo>
                  <a:lnTo>
                    <a:pt x="10" y="51"/>
                  </a:lnTo>
                  <a:lnTo>
                    <a:pt x="27" y="35"/>
                  </a:lnTo>
                  <a:lnTo>
                    <a:pt x="45" y="42"/>
                  </a:lnTo>
                  <a:lnTo>
                    <a:pt x="52" y="37"/>
                  </a:lnTo>
                  <a:lnTo>
                    <a:pt x="61" y="25"/>
                  </a:lnTo>
                  <a:lnTo>
                    <a:pt x="65" y="17"/>
                  </a:lnTo>
                  <a:lnTo>
                    <a:pt x="75" y="13"/>
                  </a:lnTo>
                  <a:lnTo>
                    <a:pt x="87" y="7"/>
                  </a:lnTo>
                  <a:lnTo>
                    <a:pt x="94" y="8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9" name="Nynäshamn"/>
            <p:cNvSpPr>
              <a:spLocks/>
            </p:cNvSpPr>
            <p:nvPr/>
          </p:nvSpPr>
          <p:spPr bwMode="auto">
            <a:xfrm>
              <a:off x="184958" y="958251"/>
              <a:ext cx="145242" cy="311363"/>
            </a:xfrm>
            <a:custGeom>
              <a:avLst/>
              <a:gdLst>
                <a:gd name="T0" fmla="*/ 60 w 106"/>
                <a:gd name="T1" fmla="*/ 0 h 230"/>
                <a:gd name="T2" fmla="*/ 69 w 106"/>
                <a:gd name="T3" fmla="*/ 7 h 230"/>
                <a:gd name="T4" fmla="*/ 77 w 106"/>
                <a:gd name="T5" fmla="*/ 15 h 230"/>
                <a:gd name="T6" fmla="*/ 78 w 106"/>
                <a:gd name="T7" fmla="*/ 23 h 230"/>
                <a:gd name="T8" fmla="*/ 85 w 106"/>
                <a:gd name="T9" fmla="*/ 28 h 230"/>
                <a:gd name="T10" fmla="*/ 90 w 106"/>
                <a:gd name="T11" fmla="*/ 40 h 230"/>
                <a:gd name="T12" fmla="*/ 93 w 106"/>
                <a:gd name="T13" fmla="*/ 52 h 230"/>
                <a:gd name="T14" fmla="*/ 102 w 106"/>
                <a:gd name="T15" fmla="*/ 65 h 230"/>
                <a:gd name="T16" fmla="*/ 103 w 106"/>
                <a:gd name="T17" fmla="*/ 70 h 230"/>
                <a:gd name="T18" fmla="*/ 104 w 106"/>
                <a:gd name="T19" fmla="*/ 80 h 230"/>
                <a:gd name="T20" fmla="*/ 102 w 106"/>
                <a:gd name="T21" fmla="*/ 91 h 230"/>
                <a:gd name="T22" fmla="*/ 106 w 106"/>
                <a:gd name="T23" fmla="*/ 206 h 230"/>
                <a:gd name="T24" fmla="*/ 48 w 106"/>
                <a:gd name="T25" fmla="*/ 230 h 230"/>
                <a:gd name="T26" fmla="*/ 22 w 106"/>
                <a:gd name="T27" fmla="*/ 197 h 230"/>
                <a:gd name="T28" fmla="*/ 5 w 106"/>
                <a:gd name="T29" fmla="*/ 186 h 230"/>
                <a:gd name="T30" fmla="*/ 3 w 106"/>
                <a:gd name="T31" fmla="*/ 185 h 230"/>
                <a:gd name="T32" fmla="*/ 1 w 106"/>
                <a:gd name="T33" fmla="*/ 175 h 230"/>
                <a:gd name="T34" fmla="*/ 14 w 106"/>
                <a:gd name="T35" fmla="*/ 152 h 230"/>
                <a:gd name="T36" fmla="*/ 13 w 106"/>
                <a:gd name="T37" fmla="*/ 128 h 230"/>
                <a:gd name="T38" fmla="*/ 5 w 106"/>
                <a:gd name="T39" fmla="*/ 109 h 230"/>
                <a:gd name="T40" fmla="*/ 2 w 106"/>
                <a:gd name="T41" fmla="*/ 90 h 230"/>
                <a:gd name="T42" fmla="*/ 6 w 106"/>
                <a:gd name="T43" fmla="*/ 79 h 230"/>
                <a:gd name="T44" fmla="*/ 2 w 106"/>
                <a:gd name="T45" fmla="*/ 49 h 230"/>
                <a:gd name="T46" fmla="*/ 0 w 106"/>
                <a:gd name="T47" fmla="*/ 37 h 230"/>
                <a:gd name="T48" fmla="*/ 10 w 106"/>
                <a:gd name="T49" fmla="*/ 29 h 230"/>
                <a:gd name="T50" fmla="*/ 9 w 106"/>
                <a:gd name="T51" fmla="*/ 21 h 230"/>
                <a:gd name="T52" fmla="*/ 9 w 106"/>
                <a:gd name="T53" fmla="*/ 14 h 230"/>
                <a:gd name="T54" fmla="*/ 14 w 106"/>
                <a:gd name="T55" fmla="*/ 8 h 230"/>
                <a:gd name="T56" fmla="*/ 22 w 106"/>
                <a:gd name="T57" fmla="*/ 10 h 230"/>
                <a:gd name="T58" fmla="*/ 38 w 106"/>
                <a:gd name="T59" fmla="*/ 11 h 230"/>
                <a:gd name="T60" fmla="*/ 44 w 106"/>
                <a:gd name="T61" fmla="*/ 16 h 230"/>
                <a:gd name="T62" fmla="*/ 49 w 106"/>
                <a:gd name="T63" fmla="*/ 15 h 230"/>
                <a:gd name="T64" fmla="*/ 55 w 106"/>
                <a:gd name="T65" fmla="*/ 11 h 230"/>
                <a:gd name="T66" fmla="*/ 60 w 106"/>
                <a:gd name="T67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6" h="230">
                  <a:moveTo>
                    <a:pt x="60" y="0"/>
                  </a:moveTo>
                  <a:lnTo>
                    <a:pt x="69" y="7"/>
                  </a:lnTo>
                  <a:lnTo>
                    <a:pt x="77" y="15"/>
                  </a:lnTo>
                  <a:lnTo>
                    <a:pt x="78" y="23"/>
                  </a:lnTo>
                  <a:lnTo>
                    <a:pt x="85" y="28"/>
                  </a:lnTo>
                  <a:lnTo>
                    <a:pt x="90" y="40"/>
                  </a:lnTo>
                  <a:lnTo>
                    <a:pt x="93" y="52"/>
                  </a:lnTo>
                  <a:lnTo>
                    <a:pt x="102" y="65"/>
                  </a:lnTo>
                  <a:lnTo>
                    <a:pt x="103" y="70"/>
                  </a:lnTo>
                  <a:lnTo>
                    <a:pt x="104" y="80"/>
                  </a:lnTo>
                  <a:lnTo>
                    <a:pt x="102" y="91"/>
                  </a:lnTo>
                  <a:lnTo>
                    <a:pt x="106" y="206"/>
                  </a:lnTo>
                  <a:lnTo>
                    <a:pt x="48" y="230"/>
                  </a:lnTo>
                  <a:lnTo>
                    <a:pt x="22" y="197"/>
                  </a:lnTo>
                  <a:lnTo>
                    <a:pt x="5" y="186"/>
                  </a:lnTo>
                  <a:lnTo>
                    <a:pt x="3" y="185"/>
                  </a:lnTo>
                  <a:lnTo>
                    <a:pt x="1" y="175"/>
                  </a:lnTo>
                  <a:lnTo>
                    <a:pt x="14" y="152"/>
                  </a:lnTo>
                  <a:lnTo>
                    <a:pt x="13" y="128"/>
                  </a:lnTo>
                  <a:lnTo>
                    <a:pt x="5" y="109"/>
                  </a:lnTo>
                  <a:lnTo>
                    <a:pt x="2" y="90"/>
                  </a:lnTo>
                  <a:lnTo>
                    <a:pt x="6" y="79"/>
                  </a:lnTo>
                  <a:lnTo>
                    <a:pt x="2" y="49"/>
                  </a:lnTo>
                  <a:lnTo>
                    <a:pt x="0" y="37"/>
                  </a:lnTo>
                  <a:lnTo>
                    <a:pt x="10" y="29"/>
                  </a:lnTo>
                  <a:lnTo>
                    <a:pt x="9" y="21"/>
                  </a:lnTo>
                  <a:lnTo>
                    <a:pt x="9" y="14"/>
                  </a:lnTo>
                  <a:lnTo>
                    <a:pt x="14" y="8"/>
                  </a:lnTo>
                  <a:lnTo>
                    <a:pt x="22" y="10"/>
                  </a:lnTo>
                  <a:lnTo>
                    <a:pt x="38" y="11"/>
                  </a:lnTo>
                  <a:lnTo>
                    <a:pt x="44" y="16"/>
                  </a:lnTo>
                  <a:lnTo>
                    <a:pt x="49" y="15"/>
                  </a:lnTo>
                  <a:lnTo>
                    <a:pt x="55" y="1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FCA8A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0" name="Salem"/>
            <p:cNvSpPr>
              <a:spLocks/>
            </p:cNvSpPr>
            <p:nvPr/>
          </p:nvSpPr>
          <p:spPr bwMode="auto">
            <a:xfrm>
              <a:off x="121947" y="811965"/>
              <a:ext cx="98636" cy="92595"/>
            </a:xfrm>
            <a:custGeom>
              <a:avLst/>
              <a:gdLst>
                <a:gd name="T0" fmla="*/ 5 w 71"/>
                <a:gd name="T1" fmla="*/ 0 h 68"/>
                <a:gd name="T2" fmla="*/ 18 w 71"/>
                <a:gd name="T3" fmla="*/ 4 h 68"/>
                <a:gd name="T4" fmla="*/ 30 w 71"/>
                <a:gd name="T5" fmla="*/ 12 h 68"/>
                <a:gd name="T6" fmla="*/ 41 w 71"/>
                <a:gd name="T7" fmla="*/ 13 h 68"/>
                <a:gd name="T8" fmla="*/ 48 w 71"/>
                <a:gd name="T9" fmla="*/ 17 h 68"/>
                <a:gd name="T10" fmla="*/ 52 w 71"/>
                <a:gd name="T11" fmla="*/ 25 h 68"/>
                <a:gd name="T12" fmla="*/ 58 w 71"/>
                <a:gd name="T13" fmla="*/ 30 h 68"/>
                <a:gd name="T14" fmla="*/ 63 w 71"/>
                <a:gd name="T15" fmla="*/ 34 h 68"/>
                <a:gd name="T16" fmla="*/ 63 w 71"/>
                <a:gd name="T17" fmla="*/ 40 h 68"/>
                <a:gd name="T18" fmla="*/ 67 w 71"/>
                <a:gd name="T19" fmla="*/ 46 h 68"/>
                <a:gd name="T20" fmla="*/ 71 w 71"/>
                <a:gd name="T21" fmla="*/ 59 h 68"/>
                <a:gd name="T22" fmla="*/ 66 w 71"/>
                <a:gd name="T23" fmla="*/ 61 h 68"/>
                <a:gd name="T24" fmla="*/ 60 w 71"/>
                <a:gd name="T25" fmla="*/ 64 h 68"/>
                <a:gd name="T26" fmla="*/ 55 w 71"/>
                <a:gd name="T27" fmla="*/ 67 h 68"/>
                <a:gd name="T28" fmla="*/ 50 w 71"/>
                <a:gd name="T29" fmla="*/ 68 h 68"/>
                <a:gd name="T30" fmla="*/ 43 w 71"/>
                <a:gd name="T31" fmla="*/ 68 h 68"/>
                <a:gd name="T32" fmla="*/ 43 w 71"/>
                <a:gd name="T33" fmla="*/ 59 h 68"/>
                <a:gd name="T34" fmla="*/ 41 w 71"/>
                <a:gd name="T35" fmla="*/ 52 h 68"/>
                <a:gd name="T36" fmla="*/ 38 w 71"/>
                <a:gd name="T37" fmla="*/ 46 h 68"/>
                <a:gd name="T38" fmla="*/ 37 w 71"/>
                <a:gd name="T39" fmla="*/ 43 h 68"/>
                <a:gd name="T40" fmla="*/ 31 w 71"/>
                <a:gd name="T41" fmla="*/ 46 h 68"/>
                <a:gd name="T42" fmla="*/ 28 w 71"/>
                <a:gd name="T43" fmla="*/ 46 h 68"/>
                <a:gd name="T44" fmla="*/ 21 w 71"/>
                <a:gd name="T45" fmla="*/ 36 h 68"/>
                <a:gd name="T46" fmla="*/ 20 w 71"/>
                <a:gd name="T47" fmla="*/ 29 h 68"/>
                <a:gd name="T48" fmla="*/ 22 w 71"/>
                <a:gd name="T49" fmla="*/ 27 h 68"/>
                <a:gd name="T50" fmla="*/ 29 w 71"/>
                <a:gd name="T51" fmla="*/ 27 h 68"/>
                <a:gd name="T52" fmla="*/ 30 w 71"/>
                <a:gd name="T53" fmla="*/ 25 h 68"/>
                <a:gd name="T54" fmla="*/ 24 w 71"/>
                <a:gd name="T55" fmla="*/ 22 h 68"/>
                <a:gd name="T56" fmla="*/ 21 w 71"/>
                <a:gd name="T57" fmla="*/ 21 h 68"/>
                <a:gd name="T58" fmla="*/ 13 w 71"/>
                <a:gd name="T59" fmla="*/ 22 h 68"/>
                <a:gd name="T60" fmla="*/ 5 w 71"/>
                <a:gd name="T61" fmla="*/ 22 h 68"/>
                <a:gd name="T62" fmla="*/ 0 w 71"/>
                <a:gd name="T63" fmla="*/ 10 h 68"/>
                <a:gd name="T64" fmla="*/ 5 w 71"/>
                <a:gd name="T6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1" h="68">
                  <a:moveTo>
                    <a:pt x="5" y="0"/>
                  </a:moveTo>
                  <a:lnTo>
                    <a:pt x="18" y="4"/>
                  </a:lnTo>
                  <a:lnTo>
                    <a:pt x="30" y="12"/>
                  </a:lnTo>
                  <a:lnTo>
                    <a:pt x="41" y="13"/>
                  </a:lnTo>
                  <a:lnTo>
                    <a:pt x="48" y="17"/>
                  </a:lnTo>
                  <a:lnTo>
                    <a:pt x="52" y="25"/>
                  </a:lnTo>
                  <a:lnTo>
                    <a:pt x="58" y="30"/>
                  </a:lnTo>
                  <a:lnTo>
                    <a:pt x="63" y="34"/>
                  </a:lnTo>
                  <a:lnTo>
                    <a:pt x="63" y="40"/>
                  </a:lnTo>
                  <a:lnTo>
                    <a:pt x="67" y="46"/>
                  </a:lnTo>
                  <a:lnTo>
                    <a:pt x="71" y="59"/>
                  </a:lnTo>
                  <a:lnTo>
                    <a:pt x="66" y="61"/>
                  </a:lnTo>
                  <a:lnTo>
                    <a:pt x="60" y="64"/>
                  </a:lnTo>
                  <a:lnTo>
                    <a:pt x="55" y="67"/>
                  </a:lnTo>
                  <a:lnTo>
                    <a:pt x="50" y="68"/>
                  </a:lnTo>
                  <a:lnTo>
                    <a:pt x="43" y="68"/>
                  </a:lnTo>
                  <a:lnTo>
                    <a:pt x="43" y="59"/>
                  </a:lnTo>
                  <a:lnTo>
                    <a:pt x="41" y="52"/>
                  </a:lnTo>
                  <a:lnTo>
                    <a:pt x="38" y="46"/>
                  </a:lnTo>
                  <a:lnTo>
                    <a:pt x="37" y="43"/>
                  </a:lnTo>
                  <a:lnTo>
                    <a:pt x="31" y="46"/>
                  </a:lnTo>
                  <a:lnTo>
                    <a:pt x="28" y="46"/>
                  </a:lnTo>
                  <a:lnTo>
                    <a:pt x="21" y="36"/>
                  </a:lnTo>
                  <a:lnTo>
                    <a:pt x="20" y="29"/>
                  </a:lnTo>
                  <a:lnTo>
                    <a:pt x="22" y="27"/>
                  </a:lnTo>
                  <a:lnTo>
                    <a:pt x="29" y="27"/>
                  </a:lnTo>
                  <a:lnTo>
                    <a:pt x="30" y="25"/>
                  </a:lnTo>
                  <a:lnTo>
                    <a:pt x="24" y="22"/>
                  </a:lnTo>
                  <a:lnTo>
                    <a:pt x="21" y="21"/>
                  </a:lnTo>
                  <a:lnTo>
                    <a:pt x="13" y="22"/>
                  </a:lnTo>
                  <a:lnTo>
                    <a:pt x="5" y="22"/>
                  </a:lnTo>
                  <a:lnTo>
                    <a:pt x="0" y="1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1" name="Södertälje"/>
            <p:cNvSpPr>
              <a:spLocks/>
            </p:cNvSpPr>
            <p:nvPr/>
          </p:nvSpPr>
          <p:spPr bwMode="auto">
            <a:xfrm>
              <a:off x="0" y="766327"/>
              <a:ext cx="204142" cy="429461"/>
            </a:xfrm>
            <a:custGeom>
              <a:avLst/>
              <a:gdLst>
                <a:gd name="T0" fmla="*/ 60 w 148"/>
                <a:gd name="T1" fmla="*/ 9 h 317"/>
                <a:gd name="T2" fmla="*/ 94 w 148"/>
                <a:gd name="T3" fmla="*/ 34 h 317"/>
                <a:gd name="T4" fmla="*/ 94 w 148"/>
                <a:gd name="T5" fmla="*/ 56 h 317"/>
                <a:gd name="T6" fmla="*/ 110 w 148"/>
                <a:gd name="T7" fmla="*/ 55 h 317"/>
                <a:gd name="T8" fmla="*/ 118 w 148"/>
                <a:gd name="T9" fmla="*/ 61 h 317"/>
                <a:gd name="T10" fmla="*/ 109 w 148"/>
                <a:gd name="T11" fmla="*/ 63 h 317"/>
                <a:gd name="T12" fmla="*/ 117 w 148"/>
                <a:gd name="T13" fmla="*/ 80 h 317"/>
                <a:gd name="T14" fmla="*/ 126 w 148"/>
                <a:gd name="T15" fmla="*/ 77 h 317"/>
                <a:gd name="T16" fmla="*/ 132 w 148"/>
                <a:gd name="T17" fmla="*/ 93 h 317"/>
                <a:gd name="T18" fmla="*/ 139 w 148"/>
                <a:gd name="T19" fmla="*/ 102 h 317"/>
                <a:gd name="T20" fmla="*/ 132 w 148"/>
                <a:gd name="T21" fmla="*/ 115 h 317"/>
                <a:gd name="T22" fmla="*/ 124 w 148"/>
                <a:gd name="T23" fmla="*/ 125 h 317"/>
                <a:gd name="T24" fmla="*/ 130 w 148"/>
                <a:gd name="T25" fmla="*/ 148 h 317"/>
                <a:gd name="T26" fmla="*/ 119 w 148"/>
                <a:gd name="T27" fmla="*/ 153 h 317"/>
                <a:gd name="T28" fmla="*/ 124 w 148"/>
                <a:gd name="T29" fmla="*/ 166 h 317"/>
                <a:gd name="T30" fmla="*/ 134 w 148"/>
                <a:gd name="T31" fmla="*/ 179 h 317"/>
                <a:gd name="T32" fmla="*/ 140 w 148"/>
                <a:gd name="T33" fmla="*/ 221 h 317"/>
                <a:gd name="T34" fmla="*/ 139 w 148"/>
                <a:gd name="T35" fmla="*/ 251 h 317"/>
                <a:gd name="T36" fmla="*/ 148 w 148"/>
                <a:gd name="T37" fmla="*/ 294 h 317"/>
                <a:gd name="T38" fmla="*/ 130 w 148"/>
                <a:gd name="T39" fmla="*/ 314 h 317"/>
                <a:gd name="T40" fmla="*/ 107 w 148"/>
                <a:gd name="T41" fmla="*/ 298 h 317"/>
                <a:gd name="T42" fmla="*/ 102 w 148"/>
                <a:gd name="T43" fmla="*/ 266 h 317"/>
                <a:gd name="T44" fmla="*/ 79 w 148"/>
                <a:gd name="T45" fmla="*/ 242 h 317"/>
                <a:gd name="T46" fmla="*/ 29 w 148"/>
                <a:gd name="T47" fmla="*/ 187 h 317"/>
                <a:gd name="T48" fmla="*/ 24 w 148"/>
                <a:gd name="T49" fmla="*/ 128 h 317"/>
                <a:gd name="T50" fmla="*/ 39 w 148"/>
                <a:gd name="T51" fmla="*/ 128 h 317"/>
                <a:gd name="T52" fmla="*/ 43 w 148"/>
                <a:gd name="T53" fmla="*/ 135 h 317"/>
                <a:gd name="T54" fmla="*/ 55 w 148"/>
                <a:gd name="T55" fmla="*/ 133 h 317"/>
                <a:gd name="T56" fmla="*/ 62 w 148"/>
                <a:gd name="T57" fmla="*/ 127 h 317"/>
                <a:gd name="T58" fmla="*/ 65 w 148"/>
                <a:gd name="T59" fmla="*/ 129 h 317"/>
                <a:gd name="T60" fmla="*/ 64 w 148"/>
                <a:gd name="T61" fmla="*/ 122 h 317"/>
                <a:gd name="T62" fmla="*/ 68 w 148"/>
                <a:gd name="T63" fmla="*/ 114 h 317"/>
                <a:gd name="T64" fmla="*/ 81 w 148"/>
                <a:gd name="T65" fmla="*/ 99 h 317"/>
                <a:gd name="T66" fmla="*/ 90 w 148"/>
                <a:gd name="T67" fmla="*/ 85 h 317"/>
                <a:gd name="T68" fmla="*/ 92 w 148"/>
                <a:gd name="T69" fmla="*/ 77 h 317"/>
                <a:gd name="T70" fmla="*/ 77 w 148"/>
                <a:gd name="T71" fmla="*/ 70 h 317"/>
                <a:gd name="T72" fmla="*/ 48 w 148"/>
                <a:gd name="T73" fmla="*/ 69 h 317"/>
                <a:gd name="T74" fmla="*/ 43 w 148"/>
                <a:gd name="T75" fmla="*/ 65 h 317"/>
                <a:gd name="T76" fmla="*/ 38 w 148"/>
                <a:gd name="T77" fmla="*/ 59 h 317"/>
                <a:gd name="T78" fmla="*/ 22 w 148"/>
                <a:gd name="T79" fmla="*/ 59 h 317"/>
                <a:gd name="T80" fmla="*/ 17 w 148"/>
                <a:gd name="T81" fmla="*/ 25 h 317"/>
                <a:gd name="T82" fmla="*/ 4 w 148"/>
                <a:gd name="T83" fmla="*/ 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8" h="317">
                  <a:moveTo>
                    <a:pt x="46" y="0"/>
                  </a:moveTo>
                  <a:lnTo>
                    <a:pt x="60" y="9"/>
                  </a:lnTo>
                  <a:lnTo>
                    <a:pt x="62" y="25"/>
                  </a:lnTo>
                  <a:lnTo>
                    <a:pt x="94" y="34"/>
                  </a:lnTo>
                  <a:lnTo>
                    <a:pt x="89" y="44"/>
                  </a:lnTo>
                  <a:lnTo>
                    <a:pt x="94" y="56"/>
                  </a:lnTo>
                  <a:lnTo>
                    <a:pt x="102" y="56"/>
                  </a:lnTo>
                  <a:lnTo>
                    <a:pt x="110" y="55"/>
                  </a:lnTo>
                  <a:lnTo>
                    <a:pt x="119" y="59"/>
                  </a:lnTo>
                  <a:lnTo>
                    <a:pt x="118" y="61"/>
                  </a:lnTo>
                  <a:lnTo>
                    <a:pt x="111" y="61"/>
                  </a:lnTo>
                  <a:lnTo>
                    <a:pt x="109" y="63"/>
                  </a:lnTo>
                  <a:lnTo>
                    <a:pt x="110" y="70"/>
                  </a:lnTo>
                  <a:lnTo>
                    <a:pt x="117" y="80"/>
                  </a:lnTo>
                  <a:lnTo>
                    <a:pt x="120" y="80"/>
                  </a:lnTo>
                  <a:lnTo>
                    <a:pt x="126" y="77"/>
                  </a:lnTo>
                  <a:lnTo>
                    <a:pt x="130" y="86"/>
                  </a:lnTo>
                  <a:lnTo>
                    <a:pt x="132" y="93"/>
                  </a:lnTo>
                  <a:lnTo>
                    <a:pt x="132" y="102"/>
                  </a:lnTo>
                  <a:lnTo>
                    <a:pt x="139" y="102"/>
                  </a:lnTo>
                  <a:lnTo>
                    <a:pt x="139" y="110"/>
                  </a:lnTo>
                  <a:lnTo>
                    <a:pt x="132" y="115"/>
                  </a:lnTo>
                  <a:lnTo>
                    <a:pt x="130" y="120"/>
                  </a:lnTo>
                  <a:lnTo>
                    <a:pt x="124" y="125"/>
                  </a:lnTo>
                  <a:lnTo>
                    <a:pt x="126" y="132"/>
                  </a:lnTo>
                  <a:lnTo>
                    <a:pt x="130" y="148"/>
                  </a:lnTo>
                  <a:lnTo>
                    <a:pt x="124" y="149"/>
                  </a:lnTo>
                  <a:lnTo>
                    <a:pt x="119" y="153"/>
                  </a:lnTo>
                  <a:lnTo>
                    <a:pt x="122" y="162"/>
                  </a:lnTo>
                  <a:lnTo>
                    <a:pt x="124" y="166"/>
                  </a:lnTo>
                  <a:lnTo>
                    <a:pt x="128" y="178"/>
                  </a:lnTo>
                  <a:lnTo>
                    <a:pt x="134" y="179"/>
                  </a:lnTo>
                  <a:lnTo>
                    <a:pt x="136" y="191"/>
                  </a:lnTo>
                  <a:lnTo>
                    <a:pt x="140" y="221"/>
                  </a:lnTo>
                  <a:lnTo>
                    <a:pt x="136" y="232"/>
                  </a:lnTo>
                  <a:lnTo>
                    <a:pt x="139" y="251"/>
                  </a:lnTo>
                  <a:lnTo>
                    <a:pt x="147" y="270"/>
                  </a:lnTo>
                  <a:lnTo>
                    <a:pt x="148" y="294"/>
                  </a:lnTo>
                  <a:lnTo>
                    <a:pt x="135" y="317"/>
                  </a:lnTo>
                  <a:lnTo>
                    <a:pt x="130" y="314"/>
                  </a:lnTo>
                  <a:lnTo>
                    <a:pt x="115" y="317"/>
                  </a:lnTo>
                  <a:lnTo>
                    <a:pt x="107" y="298"/>
                  </a:lnTo>
                  <a:lnTo>
                    <a:pt x="117" y="283"/>
                  </a:lnTo>
                  <a:lnTo>
                    <a:pt x="102" y="266"/>
                  </a:lnTo>
                  <a:lnTo>
                    <a:pt x="92" y="245"/>
                  </a:lnTo>
                  <a:lnTo>
                    <a:pt x="79" y="242"/>
                  </a:lnTo>
                  <a:lnTo>
                    <a:pt x="39" y="230"/>
                  </a:lnTo>
                  <a:lnTo>
                    <a:pt x="29" y="187"/>
                  </a:lnTo>
                  <a:lnTo>
                    <a:pt x="17" y="124"/>
                  </a:lnTo>
                  <a:lnTo>
                    <a:pt x="24" y="128"/>
                  </a:lnTo>
                  <a:lnTo>
                    <a:pt x="33" y="129"/>
                  </a:lnTo>
                  <a:lnTo>
                    <a:pt x="39" y="128"/>
                  </a:lnTo>
                  <a:lnTo>
                    <a:pt x="41" y="131"/>
                  </a:lnTo>
                  <a:lnTo>
                    <a:pt x="43" y="135"/>
                  </a:lnTo>
                  <a:lnTo>
                    <a:pt x="52" y="135"/>
                  </a:lnTo>
                  <a:lnTo>
                    <a:pt x="55" y="133"/>
                  </a:lnTo>
                  <a:lnTo>
                    <a:pt x="56" y="129"/>
                  </a:lnTo>
                  <a:lnTo>
                    <a:pt x="62" y="127"/>
                  </a:lnTo>
                  <a:lnTo>
                    <a:pt x="62" y="133"/>
                  </a:lnTo>
                  <a:lnTo>
                    <a:pt x="65" y="129"/>
                  </a:lnTo>
                  <a:lnTo>
                    <a:pt x="65" y="125"/>
                  </a:lnTo>
                  <a:lnTo>
                    <a:pt x="64" y="122"/>
                  </a:lnTo>
                  <a:lnTo>
                    <a:pt x="67" y="119"/>
                  </a:lnTo>
                  <a:lnTo>
                    <a:pt x="68" y="114"/>
                  </a:lnTo>
                  <a:lnTo>
                    <a:pt x="71" y="105"/>
                  </a:lnTo>
                  <a:lnTo>
                    <a:pt x="81" y="99"/>
                  </a:lnTo>
                  <a:lnTo>
                    <a:pt x="88" y="86"/>
                  </a:lnTo>
                  <a:lnTo>
                    <a:pt x="90" y="85"/>
                  </a:lnTo>
                  <a:lnTo>
                    <a:pt x="93" y="81"/>
                  </a:lnTo>
                  <a:lnTo>
                    <a:pt x="92" y="77"/>
                  </a:lnTo>
                  <a:lnTo>
                    <a:pt x="86" y="73"/>
                  </a:lnTo>
                  <a:lnTo>
                    <a:pt x="77" y="70"/>
                  </a:lnTo>
                  <a:lnTo>
                    <a:pt x="64" y="72"/>
                  </a:lnTo>
                  <a:lnTo>
                    <a:pt x="48" y="69"/>
                  </a:lnTo>
                  <a:lnTo>
                    <a:pt x="47" y="67"/>
                  </a:lnTo>
                  <a:lnTo>
                    <a:pt x="43" y="65"/>
                  </a:lnTo>
                  <a:lnTo>
                    <a:pt x="43" y="60"/>
                  </a:lnTo>
                  <a:lnTo>
                    <a:pt x="38" y="59"/>
                  </a:lnTo>
                  <a:lnTo>
                    <a:pt x="37" y="61"/>
                  </a:lnTo>
                  <a:lnTo>
                    <a:pt x="22" y="59"/>
                  </a:lnTo>
                  <a:lnTo>
                    <a:pt x="0" y="39"/>
                  </a:lnTo>
                  <a:lnTo>
                    <a:pt x="17" y="25"/>
                  </a:lnTo>
                  <a:lnTo>
                    <a:pt x="13" y="6"/>
                  </a:lnTo>
                  <a:lnTo>
                    <a:pt x="4" y="4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2" name="Nykvarn"/>
            <p:cNvSpPr>
              <a:spLocks/>
            </p:cNvSpPr>
            <p:nvPr/>
          </p:nvSpPr>
          <p:spPr bwMode="auto">
            <a:xfrm>
              <a:off x="0" y="818677"/>
              <a:ext cx="127430" cy="130178"/>
            </a:xfrm>
            <a:custGeom>
              <a:avLst/>
              <a:gdLst>
                <a:gd name="T0" fmla="*/ 0 w 93"/>
                <a:gd name="T1" fmla="*/ 0 h 96"/>
                <a:gd name="T2" fmla="*/ 22 w 93"/>
                <a:gd name="T3" fmla="*/ 20 h 96"/>
                <a:gd name="T4" fmla="*/ 37 w 93"/>
                <a:gd name="T5" fmla="*/ 22 h 96"/>
                <a:gd name="T6" fmla="*/ 38 w 93"/>
                <a:gd name="T7" fmla="*/ 20 h 96"/>
                <a:gd name="T8" fmla="*/ 43 w 93"/>
                <a:gd name="T9" fmla="*/ 21 h 96"/>
                <a:gd name="T10" fmla="*/ 43 w 93"/>
                <a:gd name="T11" fmla="*/ 26 h 96"/>
                <a:gd name="T12" fmla="*/ 47 w 93"/>
                <a:gd name="T13" fmla="*/ 28 h 96"/>
                <a:gd name="T14" fmla="*/ 48 w 93"/>
                <a:gd name="T15" fmla="*/ 30 h 96"/>
                <a:gd name="T16" fmla="*/ 64 w 93"/>
                <a:gd name="T17" fmla="*/ 33 h 96"/>
                <a:gd name="T18" fmla="*/ 77 w 93"/>
                <a:gd name="T19" fmla="*/ 31 h 96"/>
                <a:gd name="T20" fmla="*/ 86 w 93"/>
                <a:gd name="T21" fmla="*/ 34 h 96"/>
                <a:gd name="T22" fmla="*/ 92 w 93"/>
                <a:gd name="T23" fmla="*/ 38 h 96"/>
                <a:gd name="T24" fmla="*/ 93 w 93"/>
                <a:gd name="T25" fmla="*/ 42 h 96"/>
                <a:gd name="T26" fmla="*/ 90 w 93"/>
                <a:gd name="T27" fmla="*/ 46 h 96"/>
                <a:gd name="T28" fmla="*/ 88 w 93"/>
                <a:gd name="T29" fmla="*/ 47 h 96"/>
                <a:gd name="T30" fmla="*/ 81 w 93"/>
                <a:gd name="T31" fmla="*/ 60 h 96"/>
                <a:gd name="T32" fmla="*/ 71 w 93"/>
                <a:gd name="T33" fmla="*/ 66 h 96"/>
                <a:gd name="T34" fmla="*/ 68 w 93"/>
                <a:gd name="T35" fmla="*/ 75 h 96"/>
                <a:gd name="T36" fmla="*/ 67 w 93"/>
                <a:gd name="T37" fmla="*/ 80 h 96"/>
                <a:gd name="T38" fmla="*/ 64 w 93"/>
                <a:gd name="T39" fmla="*/ 83 h 96"/>
                <a:gd name="T40" fmla="*/ 65 w 93"/>
                <a:gd name="T41" fmla="*/ 90 h 96"/>
                <a:gd name="T42" fmla="*/ 62 w 93"/>
                <a:gd name="T43" fmla="*/ 94 h 96"/>
                <a:gd name="T44" fmla="*/ 62 w 93"/>
                <a:gd name="T45" fmla="*/ 88 h 96"/>
                <a:gd name="T46" fmla="*/ 56 w 93"/>
                <a:gd name="T47" fmla="*/ 90 h 96"/>
                <a:gd name="T48" fmla="*/ 55 w 93"/>
                <a:gd name="T49" fmla="*/ 94 h 96"/>
                <a:gd name="T50" fmla="*/ 52 w 93"/>
                <a:gd name="T51" fmla="*/ 96 h 96"/>
                <a:gd name="T52" fmla="*/ 43 w 93"/>
                <a:gd name="T53" fmla="*/ 96 h 96"/>
                <a:gd name="T54" fmla="*/ 41 w 93"/>
                <a:gd name="T55" fmla="*/ 92 h 96"/>
                <a:gd name="T56" fmla="*/ 39 w 93"/>
                <a:gd name="T57" fmla="*/ 89 h 96"/>
                <a:gd name="T58" fmla="*/ 33 w 93"/>
                <a:gd name="T59" fmla="*/ 90 h 96"/>
                <a:gd name="T60" fmla="*/ 24 w 93"/>
                <a:gd name="T61" fmla="*/ 89 h 96"/>
                <a:gd name="T62" fmla="*/ 17 w 93"/>
                <a:gd name="T63" fmla="*/ 85 h 96"/>
                <a:gd name="T64" fmla="*/ 6 w 93"/>
                <a:gd name="T65" fmla="*/ 68 h 96"/>
                <a:gd name="T66" fmla="*/ 3 w 93"/>
                <a:gd name="T67" fmla="*/ 42 h 96"/>
                <a:gd name="T68" fmla="*/ 9 w 93"/>
                <a:gd name="T69" fmla="*/ 29 h 96"/>
                <a:gd name="T70" fmla="*/ 0 w 93"/>
                <a:gd name="T7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3" h="96">
                  <a:moveTo>
                    <a:pt x="0" y="0"/>
                  </a:moveTo>
                  <a:lnTo>
                    <a:pt x="22" y="20"/>
                  </a:lnTo>
                  <a:lnTo>
                    <a:pt x="37" y="22"/>
                  </a:lnTo>
                  <a:lnTo>
                    <a:pt x="38" y="20"/>
                  </a:lnTo>
                  <a:lnTo>
                    <a:pt x="43" y="21"/>
                  </a:lnTo>
                  <a:lnTo>
                    <a:pt x="43" y="26"/>
                  </a:lnTo>
                  <a:lnTo>
                    <a:pt x="47" y="28"/>
                  </a:lnTo>
                  <a:lnTo>
                    <a:pt x="48" y="30"/>
                  </a:lnTo>
                  <a:lnTo>
                    <a:pt x="64" y="33"/>
                  </a:lnTo>
                  <a:lnTo>
                    <a:pt x="77" y="31"/>
                  </a:lnTo>
                  <a:lnTo>
                    <a:pt x="86" y="34"/>
                  </a:lnTo>
                  <a:lnTo>
                    <a:pt x="92" y="38"/>
                  </a:lnTo>
                  <a:lnTo>
                    <a:pt x="93" y="42"/>
                  </a:lnTo>
                  <a:lnTo>
                    <a:pt x="90" y="46"/>
                  </a:lnTo>
                  <a:lnTo>
                    <a:pt x="88" y="47"/>
                  </a:lnTo>
                  <a:lnTo>
                    <a:pt x="81" y="60"/>
                  </a:lnTo>
                  <a:lnTo>
                    <a:pt x="71" y="66"/>
                  </a:lnTo>
                  <a:lnTo>
                    <a:pt x="68" y="75"/>
                  </a:lnTo>
                  <a:lnTo>
                    <a:pt x="67" y="80"/>
                  </a:lnTo>
                  <a:lnTo>
                    <a:pt x="64" y="83"/>
                  </a:lnTo>
                  <a:lnTo>
                    <a:pt x="65" y="90"/>
                  </a:lnTo>
                  <a:lnTo>
                    <a:pt x="62" y="94"/>
                  </a:lnTo>
                  <a:lnTo>
                    <a:pt x="62" y="88"/>
                  </a:lnTo>
                  <a:lnTo>
                    <a:pt x="56" y="90"/>
                  </a:lnTo>
                  <a:lnTo>
                    <a:pt x="55" y="94"/>
                  </a:lnTo>
                  <a:lnTo>
                    <a:pt x="52" y="96"/>
                  </a:lnTo>
                  <a:lnTo>
                    <a:pt x="43" y="96"/>
                  </a:lnTo>
                  <a:lnTo>
                    <a:pt x="41" y="92"/>
                  </a:lnTo>
                  <a:lnTo>
                    <a:pt x="39" y="89"/>
                  </a:lnTo>
                  <a:lnTo>
                    <a:pt x="33" y="90"/>
                  </a:lnTo>
                  <a:lnTo>
                    <a:pt x="24" y="89"/>
                  </a:lnTo>
                  <a:lnTo>
                    <a:pt x="17" y="85"/>
                  </a:lnTo>
                  <a:lnTo>
                    <a:pt x="6" y="68"/>
                  </a:lnTo>
                  <a:lnTo>
                    <a:pt x="3" y="42"/>
                  </a:lnTo>
                  <a:lnTo>
                    <a:pt x="9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3" name="Täby"/>
            <p:cNvSpPr>
              <a:spLocks/>
            </p:cNvSpPr>
            <p:nvPr/>
          </p:nvSpPr>
          <p:spPr bwMode="auto">
            <a:xfrm>
              <a:off x="301426" y="634808"/>
              <a:ext cx="69882" cy="88569"/>
            </a:xfrm>
            <a:custGeom>
              <a:avLst/>
              <a:gdLst>
                <a:gd name="T0" fmla="*/ 18 w 51"/>
                <a:gd name="T1" fmla="*/ 0 h 65"/>
                <a:gd name="T2" fmla="*/ 42 w 51"/>
                <a:gd name="T3" fmla="*/ 10 h 65"/>
                <a:gd name="T4" fmla="*/ 44 w 51"/>
                <a:gd name="T5" fmla="*/ 14 h 65"/>
                <a:gd name="T6" fmla="*/ 48 w 51"/>
                <a:gd name="T7" fmla="*/ 14 h 65"/>
                <a:gd name="T8" fmla="*/ 47 w 51"/>
                <a:gd name="T9" fmla="*/ 21 h 65"/>
                <a:gd name="T10" fmla="*/ 51 w 51"/>
                <a:gd name="T11" fmla="*/ 27 h 65"/>
                <a:gd name="T12" fmla="*/ 46 w 51"/>
                <a:gd name="T13" fmla="*/ 35 h 65"/>
                <a:gd name="T14" fmla="*/ 47 w 51"/>
                <a:gd name="T15" fmla="*/ 40 h 65"/>
                <a:gd name="T16" fmla="*/ 47 w 51"/>
                <a:gd name="T17" fmla="*/ 50 h 65"/>
                <a:gd name="T18" fmla="*/ 42 w 51"/>
                <a:gd name="T19" fmla="*/ 60 h 65"/>
                <a:gd name="T20" fmla="*/ 43 w 51"/>
                <a:gd name="T21" fmla="*/ 65 h 65"/>
                <a:gd name="T22" fmla="*/ 35 w 51"/>
                <a:gd name="T23" fmla="*/ 57 h 65"/>
                <a:gd name="T24" fmla="*/ 31 w 51"/>
                <a:gd name="T25" fmla="*/ 57 h 65"/>
                <a:gd name="T26" fmla="*/ 27 w 51"/>
                <a:gd name="T27" fmla="*/ 52 h 65"/>
                <a:gd name="T28" fmla="*/ 19 w 51"/>
                <a:gd name="T29" fmla="*/ 52 h 65"/>
                <a:gd name="T30" fmla="*/ 21 w 51"/>
                <a:gd name="T31" fmla="*/ 47 h 65"/>
                <a:gd name="T32" fmla="*/ 21 w 51"/>
                <a:gd name="T33" fmla="*/ 44 h 65"/>
                <a:gd name="T34" fmla="*/ 15 w 51"/>
                <a:gd name="T35" fmla="*/ 43 h 65"/>
                <a:gd name="T36" fmla="*/ 11 w 51"/>
                <a:gd name="T37" fmla="*/ 44 h 65"/>
                <a:gd name="T38" fmla="*/ 6 w 51"/>
                <a:gd name="T39" fmla="*/ 43 h 65"/>
                <a:gd name="T40" fmla="*/ 4 w 51"/>
                <a:gd name="T41" fmla="*/ 43 h 65"/>
                <a:gd name="T42" fmla="*/ 4 w 51"/>
                <a:gd name="T43" fmla="*/ 33 h 65"/>
                <a:gd name="T44" fmla="*/ 0 w 51"/>
                <a:gd name="T45" fmla="*/ 14 h 65"/>
                <a:gd name="T46" fmla="*/ 0 w 51"/>
                <a:gd name="T47" fmla="*/ 8 h 65"/>
                <a:gd name="T48" fmla="*/ 2 w 51"/>
                <a:gd name="T49" fmla="*/ 2 h 65"/>
                <a:gd name="T50" fmla="*/ 6 w 51"/>
                <a:gd name="T51" fmla="*/ 2 h 65"/>
                <a:gd name="T52" fmla="*/ 8 w 51"/>
                <a:gd name="T53" fmla="*/ 1 h 65"/>
                <a:gd name="T54" fmla="*/ 18 w 51"/>
                <a:gd name="T5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1" h="65">
                  <a:moveTo>
                    <a:pt x="18" y="0"/>
                  </a:moveTo>
                  <a:lnTo>
                    <a:pt x="42" y="10"/>
                  </a:lnTo>
                  <a:lnTo>
                    <a:pt x="44" y="14"/>
                  </a:lnTo>
                  <a:lnTo>
                    <a:pt x="48" y="14"/>
                  </a:lnTo>
                  <a:lnTo>
                    <a:pt x="47" y="21"/>
                  </a:lnTo>
                  <a:lnTo>
                    <a:pt x="51" y="27"/>
                  </a:lnTo>
                  <a:lnTo>
                    <a:pt x="46" y="35"/>
                  </a:lnTo>
                  <a:lnTo>
                    <a:pt x="47" y="40"/>
                  </a:lnTo>
                  <a:lnTo>
                    <a:pt x="47" y="50"/>
                  </a:lnTo>
                  <a:lnTo>
                    <a:pt x="42" y="60"/>
                  </a:lnTo>
                  <a:lnTo>
                    <a:pt x="43" y="65"/>
                  </a:lnTo>
                  <a:lnTo>
                    <a:pt x="35" y="57"/>
                  </a:lnTo>
                  <a:lnTo>
                    <a:pt x="31" y="57"/>
                  </a:lnTo>
                  <a:lnTo>
                    <a:pt x="27" y="52"/>
                  </a:lnTo>
                  <a:lnTo>
                    <a:pt x="19" y="52"/>
                  </a:lnTo>
                  <a:lnTo>
                    <a:pt x="21" y="47"/>
                  </a:lnTo>
                  <a:lnTo>
                    <a:pt x="21" y="44"/>
                  </a:lnTo>
                  <a:lnTo>
                    <a:pt x="15" y="43"/>
                  </a:lnTo>
                  <a:lnTo>
                    <a:pt x="11" y="44"/>
                  </a:lnTo>
                  <a:lnTo>
                    <a:pt x="6" y="43"/>
                  </a:lnTo>
                  <a:lnTo>
                    <a:pt x="4" y="43"/>
                  </a:lnTo>
                  <a:lnTo>
                    <a:pt x="4" y="33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2"/>
                  </a:lnTo>
                  <a:lnTo>
                    <a:pt x="6" y="2"/>
                  </a:lnTo>
                  <a:lnTo>
                    <a:pt x="8" y="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4" name="Upplands-Bro"/>
            <p:cNvSpPr>
              <a:spLocks/>
            </p:cNvSpPr>
            <p:nvPr/>
          </p:nvSpPr>
          <p:spPr bwMode="auto">
            <a:xfrm>
              <a:off x="80842" y="530132"/>
              <a:ext cx="157554" cy="185190"/>
            </a:xfrm>
            <a:custGeom>
              <a:avLst/>
              <a:gdLst>
                <a:gd name="T0" fmla="*/ 42 w 114"/>
                <a:gd name="T1" fmla="*/ 0 h 136"/>
                <a:gd name="T2" fmla="*/ 44 w 114"/>
                <a:gd name="T3" fmla="*/ 0 h 136"/>
                <a:gd name="T4" fmla="*/ 48 w 114"/>
                <a:gd name="T5" fmla="*/ 4 h 136"/>
                <a:gd name="T6" fmla="*/ 55 w 114"/>
                <a:gd name="T7" fmla="*/ 5 h 136"/>
                <a:gd name="T8" fmla="*/ 63 w 114"/>
                <a:gd name="T9" fmla="*/ 14 h 136"/>
                <a:gd name="T10" fmla="*/ 71 w 114"/>
                <a:gd name="T11" fmla="*/ 17 h 136"/>
                <a:gd name="T12" fmla="*/ 105 w 114"/>
                <a:gd name="T13" fmla="*/ 36 h 136"/>
                <a:gd name="T14" fmla="*/ 106 w 114"/>
                <a:gd name="T15" fmla="*/ 61 h 136"/>
                <a:gd name="T16" fmla="*/ 114 w 114"/>
                <a:gd name="T17" fmla="*/ 69 h 136"/>
                <a:gd name="T18" fmla="*/ 101 w 114"/>
                <a:gd name="T19" fmla="*/ 81 h 136"/>
                <a:gd name="T20" fmla="*/ 99 w 114"/>
                <a:gd name="T21" fmla="*/ 104 h 136"/>
                <a:gd name="T22" fmla="*/ 85 w 114"/>
                <a:gd name="T23" fmla="*/ 136 h 136"/>
                <a:gd name="T24" fmla="*/ 64 w 114"/>
                <a:gd name="T25" fmla="*/ 123 h 136"/>
                <a:gd name="T26" fmla="*/ 52 w 114"/>
                <a:gd name="T27" fmla="*/ 114 h 136"/>
                <a:gd name="T28" fmla="*/ 48 w 114"/>
                <a:gd name="T29" fmla="*/ 123 h 136"/>
                <a:gd name="T30" fmla="*/ 44 w 114"/>
                <a:gd name="T31" fmla="*/ 123 h 136"/>
                <a:gd name="T32" fmla="*/ 43 w 114"/>
                <a:gd name="T33" fmla="*/ 125 h 136"/>
                <a:gd name="T34" fmla="*/ 35 w 114"/>
                <a:gd name="T35" fmla="*/ 125 h 136"/>
                <a:gd name="T36" fmla="*/ 30 w 114"/>
                <a:gd name="T37" fmla="*/ 120 h 136"/>
                <a:gd name="T38" fmla="*/ 22 w 114"/>
                <a:gd name="T39" fmla="*/ 119 h 136"/>
                <a:gd name="T40" fmla="*/ 12 w 114"/>
                <a:gd name="T41" fmla="*/ 120 h 136"/>
                <a:gd name="T42" fmla="*/ 12 w 114"/>
                <a:gd name="T43" fmla="*/ 108 h 136"/>
                <a:gd name="T44" fmla="*/ 0 w 114"/>
                <a:gd name="T45" fmla="*/ 79 h 136"/>
                <a:gd name="T46" fmla="*/ 6 w 114"/>
                <a:gd name="T47" fmla="*/ 61 h 136"/>
                <a:gd name="T48" fmla="*/ 25 w 114"/>
                <a:gd name="T49" fmla="*/ 74 h 136"/>
                <a:gd name="T50" fmla="*/ 34 w 114"/>
                <a:gd name="T51" fmla="*/ 61 h 136"/>
                <a:gd name="T52" fmla="*/ 37 w 114"/>
                <a:gd name="T53" fmla="*/ 51 h 136"/>
                <a:gd name="T54" fmla="*/ 38 w 114"/>
                <a:gd name="T55" fmla="*/ 42 h 136"/>
                <a:gd name="T56" fmla="*/ 26 w 114"/>
                <a:gd name="T57" fmla="*/ 31 h 136"/>
                <a:gd name="T58" fmla="*/ 23 w 114"/>
                <a:gd name="T59" fmla="*/ 19 h 136"/>
                <a:gd name="T60" fmla="*/ 27 w 114"/>
                <a:gd name="T61" fmla="*/ 9 h 136"/>
                <a:gd name="T62" fmla="*/ 40 w 114"/>
                <a:gd name="T63" fmla="*/ 1 h 136"/>
                <a:gd name="T64" fmla="*/ 42 w 114"/>
                <a:gd name="T65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4" h="136">
                  <a:moveTo>
                    <a:pt x="42" y="0"/>
                  </a:moveTo>
                  <a:lnTo>
                    <a:pt x="44" y="0"/>
                  </a:lnTo>
                  <a:lnTo>
                    <a:pt x="48" y="4"/>
                  </a:lnTo>
                  <a:lnTo>
                    <a:pt x="55" y="5"/>
                  </a:lnTo>
                  <a:lnTo>
                    <a:pt x="63" y="14"/>
                  </a:lnTo>
                  <a:lnTo>
                    <a:pt x="71" y="17"/>
                  </a:lnTo>
                  <a:lnTo>
                    <a:pt x="105" y="36"/>
                  </a:lnTo>
                  <a:lnTo>
                    <a:pt x="106" y="61"/>
                  </a:lnTo>
                  <a:lnTo>
                    <a:pt x="114" y="69"/>
                  </a:lnTo>
                  <a:lnTo>
                    <a:pt x="101" y="81"/>
                  </a:lnTo>
                  <a:lnTo>
                    <a:pt x="99" y="104"/>
                  </a:lnTo>
                  <a:lnTo>
                    <a:pt x="85" y="136"/>
                  </a:lnTo>
                  <a:lnTo>
                    <a:pt x="64" y="123"/>
                  </a:lnTo>
                  <a:lnTo>
                    <a:pt x="52" y="114"/>
                  </a:lnTo>
                  <a:lnTo>
                    <a:pt x="48" y="123"/>
                  </a:lnTo>
                  <a:lnTo>
                    <a:pt x="44" y="123"/>
                  </a:lnTo>
                  <a:lnTo>
                    <a:pt x="43" y="125"/>
                  </a:lnTo>
                  <a:lnTo>
                    <a:pt x="35" y="125"/>
                  </a:lnTo>
                  <a:lnTo>
                    <a:pt x="30" y="120"/>
                  </a:lnTo>
                  <a:lnTo>
                    <a:pt x="22" y="119"/>
                  </a:lnTo>
                  <a:lnTo>
                    <a:pt x="12" y="120"/>
                  </a:lnTo>
                  <a:lnTo>
                    <a:pt x="12" y="108"/>
                  </a:lnTo>
                  <a:lnTo>
                    <a:pt x="0" y="79"/>
                  </a:lnTo>
                  <a:lnTo>
                    <a:pt x="6" y="61"/>
                  </a:lnTo>
                  <a:lnTo>
                    <a:pt x="25" y="74"/>
                  </a:lnTo>
                  <a:lnTo>
                    <a:pt x="34" y="61"/>
                  </a:lnTo>
                  <a:lnTo>
                    <a:pt x="37" y="51"/>
                  </a:lnTo>
                  <a:lnTo>
                    <a:pt x="38" y="42"/>
                  </a:lnTo>
                  <a:lnTo>
                    <a:pt x="26" y="31"/>
                  </a:lnTo>
                  <a:lnTo>
                    <a:pt x="23" y="19"/>
                  </a:lnTo>
                  <a:lnTo>
                    <a:pt x="27" y="9"/>
                  </a:lnTo>
                  <a:lnTo>
                    <a:pt x="40" y="1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5" name="Österåker"/>
            <p:cNvSpPr>
              <a:spLocks/>
            </p:cNvSpPr>
            <p:nvPr/>
          </p:nvSpPr>
          <p:spPr bwMode="auto">
            <a:xfrm>
              <a:off x="358975" y="567694"/>
              <a:ext cx="371327" cy="158368"/>
            </a:xfrm>
            <a:custGeom>
              <a:avLst/>
              <a:gdLst>
                <a:gd name="T0" fmla="*/ 125 w 271"/>
                <a:gd name="T1" fmla="*/ 3 h 117"/>
                <a:gd name="T2" fmla="*/ 132 w 271"/>
                <a:gd name="T3" fmla="*/ 5 h 117"/>
                <a:gd name="T4" fmla="*/ 144 w 271"/>
                <a:gd name="T5" fmla="*/ 7 h 117"/>
                <a:gd name="T6" fmla="*/ 166 w 271"/>
                <a:gd name="T7" fmla="*/ 9 h 117"/>
                <a:gd name="T8" fmla="*/ 186 w 271"/>
                <a:gd name="T9" fmla="*/ 26 h 117"/>
                <a:gd name="T10" fmla="*/ 214 w 271"/>
                <a:gd name="T11" fmla="*/ 22 h 117"/>
                <a:gd name="T12" fmla="*/ 250 w 271"/>
                <a:gd name="T13" fmla="*/ 32 h 117"/>
                <a:gd name="T14" fmla="*/ 256 w 271"/>
                <a:gd name="T15" fmla="*/ 63 h 117"/>
                <a:gd name="T16" fmla="*/ 229 w 271"/>
                <a:gd name="T17" fmla="*/ 80 h 117"/>
                <a:gd name="T18" fmla="*/ 214 w 271"/>
                <a:gd name="T19" fmla="*/ 80 h 117"/>
                <a:gd name="T20" fmla="*/ 193 w 271"/>
                <a:gd name="T21" fmla="*/ 85 h 117"/>
                <a:gd name="T22" fmla="*/ 186 w 271"/>
                <a:gd name="T23" fmla="*/ 79 h 117"/>
                <a:gd name="T24" fmla="*/ 174 w 271"/>
                <a:gd name="T25" fmla="*/ 80 h 117"/>
                <a:gd name="T26" fmla="*/ 157 w 271"/>
                <a:gd name="T27" fmla="*/ 84 h 117"/>
                <a:gd name="T28" fmla="*/ 154 w 271"/>
                <a:gd name="T29" fmla="*/ 97 h 117"/>
                <a:gd name="T30" fmla="*/ 152 w 271"/>
                <a:gd name="T31" fmla="*/ 105 h 117"/>
                <a:gd name="T32" fmla="*/ 144 w 271"/>
                <a:gd name="T33" fmla="*/ 117 h 117"/>
                <a:gd name="T34" fmla="*/ 127 w 271"/>
                <a:gd name="T35" fmla="*/ 105 h 117"/>
                <a:gd name="T36" fmla="*/ 104 w 271"/>
                <a:gd name="T37" fmla="*/ 83 h 117"/>
                <a:gd name="T38" fmla="*/ 94 w 271"/>
                <a:gd name="T39" fmla="*/ 88 h 117"/>
                <a:gd name="T40" fmla="*/ 59 w 271"/>
                <a:gd name="T41" fmla="*/ 87 h 117"/>
                <a:gd name="T42" fmla="*/ 52 w 271"/>
                <a:gd name="T43" fmla="*/ 96 h 117"/>
                <a:gd name="T44" fmla="*/ 45 w 271"/>
                <a:gd name="T45" fmla="*/ 98 h 117"/>
                <a:gd name="T46" fmla="*/ 30 w 271"/>
                <a:gd name="T47" fmla="*/ 97 h 117"/>
                <a:gd name="T48" fmla="*/ 30 w 271"/>
                <a:gd name="T49" fmla="*/ 109 h 117"/>
                <a:gd name="T50" fmla="*/ 23 w 271"/>
                <a:gd name="T51" fmla="*/ 109 h 117"/>
                <a:gd name="T52" fmla="*/ 19 w 271"/>
                <a:gd name="T53" fmla="*/ 98 h 117"/>
                <a:gd name="T54" fmla="*/ 0 w 271"/>
                <a:gd name="T55" fmla="*/ 110 h 117"/>
                <a:gd name="T56" fmla="*/ 5 w 271"/>
                <a:gd name="T57" fmla="*/ 90 h 117"/>
                <a:gd name="T58" fmla="*/ 9 w 271"/>
                <a:gd name="T59" fmla="*/ 77 h 117"/>
                <a:gd name="T60" fmla="*/ 6 w 271"/>
                <a:gd name="T61" fmla="*/ 64 h 117"/>
                <a:gd name="T62" fmla="*/ 19 w 271"/>
                <a:gd name="T63" fmla="*/ 51 h 117"/>
                <a:gd name="T64" fmla="*/ 39 w 271"/>
                <a:gd name="T65" fmla="*/ 56 h 117"/>
                <a:gd name="T66" fmla="*/ 55 w 271"/>
                <a:gd name="T67" fmla="*/ 37 h 117"/>
                <a:gd name="T68" fmla="*/ 72 w 271"/>
                <a:gd name="T69" fmla="*/ 28 h 117"/>
                <a:gd name="T70" fmla="*/ 77 w 271"/>
                <a:gd name="T71" fmla="*/ 24 h 117"/>
                <a:gd name="T72" fmla="*/ 83 w 271"/>
                <a:gd name="T73" fmla="*/ 16 h 117"/>
                <a:gd name="T74" fmla="*/ 95 w 271"/>
                <a:gd name="T75" fmla="*/ 20 h 117"/>
                <a:gd name="T76" fmla="*/ 102 w 271"/>
                <a:gd name="T77" fmla="*/ 16 h 117"/>
                <a:gd name="T78" fmla="*/ 110 w 271"/>
                <a:gd name="T79" fmla="*/ 11 h 117"/>
                <a:gd name="T80" fmla="*/ 112 w 271"/>
                <a:gd name="T8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1" h="117">
                  <a:moveTo>
                    <a:pt x="112" y="0"/>
                  </a:moveTo>
                  <a:lnTo>
                    <a:pt x="125" y="3"/>
                  </a:lnTo>
                  <a:lnTo>
                    <a:pt x="132" y="0"/>
                  </a:lnTo>
                  <a:lnTo>
                    <a:pt x="132" y="5"/>
                  </a:lnTo>
                  <a:lnTo>
                    <a:pt x="140" y="0"/>
                  </a:lnTo>
                  <a:lnTo>
                    <a:pt x="144" y="7"/>
                  </a:lnTo>
                  <a:lnTo>
                    <a:pt x="153" y="5"/>
                  </a:lnTo>
                  <a:lnTo>
                    <a:pt x="166" y="9"/>
                  </a:lnTo>
                  <a:lnTo>
                    <a:pt x="184" y="9"/>
                  </a:lnTo>
                  <a:lnTo>
                    <a:pt x="186" y="26"/>
                  </a:lnTo>
                  <a:lnTo>
                    <a:pt x="190" y="30"/>
                  </a:lnTo>
                  <a:lnTo>
                    <a:pt x="214" y="22"/>
                  </a:lnTo>
                  <a:lnTo>
                    <a:pt x="225" y="24"/>
                  </a:lnTo>
                  <a:lnTo>
                    <a:pt x="250" y="32"/>
                  </a:lnTo>
                  <a:lnTo>
                    <a:pt x="271" y="46"/>
                  </a:lnTo>
                  <a:lnTo>
                    <a:pt x="256" y="63"/>
                  </a:lnTo>
                  <a:lnTo>
                    <a:pt x="235" y="83"/>
                  </a:lnTo>
                  <a:lnTo>
                    <a:pt x="229" y="80"/>
                  </a:lnTo>
                  <a:lnTo>
                    <a:pt x="217" y="84"/>
                  </a:lnTo>
                  <a:lnTo>
                    <a:pt x="214" y="80"/>
                  </a:lnTo>
                  <a:lnTo>
                    <a:pt x="196" y="88"/>
                  </a:lnTo>
                  <a:lnTo>
                    <a:pt x="193" y="85"/>
                  </a:lnTo>
                  <a:lnTo>
                    <a:pt x="188" y="81"/>
                  </a:lnTo>
                  <a:lnTo>
                    <a:pt x="186" y="79"/>
                  </a:lnTo>
                  <a:lnTo>
                    <a:pt x="180" y="79"/>
                  </a:lnTo>
                  <a:lnTo>
                    <a:pt x="174" y="80"/>
                  </a:lnTo>
                  <a:lnTo>
                    <a:pt x="169" y="80"/>
                  </a:lnTo>
                  <a:lnTo>
                    <a:pt x="157" y="84"/>
                  </a:lnTo>
                  <a:lnTo>
                    <a:pt x="155" y="90"/>
                  </a:lnTo>
                  <a:lnTo>
                    <a:pt x="154" y="97"/>
                  </a:lnTo>
                  <a:lnTo>
                    <a:pt x="150" y="102"/>
                  </a:lnTo>
                  <a:lnTo>
                    <a:pt x="152" y="105"/>
                  </a:lnTo>
                  <a:lnTo>
                    <a:pt x="150" y="111"/>
                  </a:lnTo>
                  <a:lnTo>
                    <a:pt x="144" y="117"/>
                  </a:lnTo>
                  <a:lnTo>
                    <a:pt x="133" y="105"/>
                  </a:lnTo>
                  <a:lnTo>
                    <a:pt x="127" y="105"/>
                  </a:lnTo>
                  <a:lnTo>
                    <a:pt x="112" y="80"/>
                  </a:lnTo>
                  <a:lnTo>
                    <a:pt x="104" y="83"/>
                  </a:lnTo>
                  <a:lnTo>
                    <a:pt x="97" y="81"/>
                  </a:lnTo>
                  <a:lnTo>
                    <a:pt x="94" y="88"/>
                  </a:lnTo>
                  <a:lnTo>
                    <a:pt x="74" y="94"/>
                  </a:lnTo>
                  <a:lnTo>
                    <a:pt x="59" y="87"/>
                  </a:lnTo>
                  <a:lnTo>
                    <a:pt x="57" y="92"/>
                  </a:lnTo>
                  <a:lnTo>
                    <a:pt x="52" y="96"/>
                  </a:lnTo>
                  <a:lnTo>
                    <a:pt x="52" y="100"/>
                  </a:lnTo>
                  <a:lnTo>
                    <a:pt x="45" y="98"/>
                  </a:lnTo>
                  <a:lnTo>
                    <a:pt x="38" y="98"/>
                  </a:lnTo>
                  <a:lnTo>
                    <a:pt x="30" y="97"/>
                  </a:lnTo>
                  <a:lnTo>
                    <a:pt x="30" y="104"/>
                  </a:lnTo>
                  <a:lnTo>
                    <a:pt x="30" y="109"/>
                  </a:lnTo>
                  <a:lnTo>
                    <a:pt x="28" y="111"/>
                  </a:lnTo>
                  <a:lnTo>
                    <a:pt x="23" y="109"/>
                  </a:lnTo>
                  <a:lnTo>
                    <a:pt x="21" y="105"/>
                  </a:lnTo>
                  <a:lnTo>
                    <a:pt x="19" y="98"/>
                  </a:lnTo>
                  <a:lnTo>
                    <a:pt x="13" y="96"/>
                  </a:lnTo>
                  <a:lnTo>
                    <a:pt x="0" y="110"/>
                  </a:lnTo>
                  <a:lnTo>
                    <a:pt x="5" y="100"/>
                  </a:lnTo>
                  <a:lnTo>
                    <a:pt x="5" y="90"/>
                  </a:lnTo>
                  <a:lnTo>
                    <a:pt x="4" y="85"/>
                  </a:lnTo>
                  <a:lnTo>
                    <a:pt x="9" y="77"/>
                  </a:lnTo>
                  <a:lnTo>
                    <a:pt x="5" y="71"/>
                  </a:lnTo>
                  <a:lnTo>
                    <a:pt x="6" y="64"/>
                  </a:lnTo>
                  <a:lnTo>
                    <a:pt x="14" y="55"/>
                  </a:lnTo>
                  <a:lnTo>
                    <a:pt x="19" y="51"/>
                  </a:lnTo>
                  <a:lnTo>
                    <a:pt x="27" y="58"/>
                  </a:lnTo>
                  <a:lnTo>
                    <a:pt x="39" y="56"/>
                  </a:lnTo>
                  <a:lnTo>
                    <a:pt x="42" y="42"/>
                  </a:lnTo>
                  <a:lnTo>
                    <a:pt x="55" y="37"/>
                  </a:lnTo>
                  <a:lnTo>
                    <a:pt x="62" y="38"/>
                  </a:lnTo>
                  <a:lnTo>
                    <a:pt x="72" y="28"/>
                  </a:lnTo>
                  <a:lnTo>
                    <a:pt x="76" y="32"/>
                  </a:lnTo>
                  <a:lnTo>
                    <a:pt x="77" y="24"/>
                  </a:lnTo>
                  <a:lnTo>
                    <a:pt x="74" y="22"/>
                  </a:lnTo>
                  <a:lnTo>
                    <a:pt x="83" y="16"/>
                  </a:lnTo>
                  <a:lnTo>
                    <a:pt x="94" y="16"/>
                  </a:lnTo>
                  <a:lnTo>
                    <a:pt x="95" y="20"/>
                  </a:lnTo>
                  <a:lnTo>
                    <a:pt x="100" y="21"/>
                  </a:lnTo>
                  <a:lnTo>
                    <a:pt x="102" y="16"/>
                  </a:lnTo>
                  <a:lnTo>
                    <a:pt x="108" y="12"/>
                  </a:lnTo>
                  <a:lnTo>
                    <a:pt x="110" y="11"/>
                  </a:lnTo>
                  <a:lnTo>
                    <a:pt x="108" y="8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279EC8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6" name="Sigtuna"/>
            <p:cNvSpPr>
              <a:spLocks/>
            </p:cNvSpPr>
            <p:nvPr/>
          </p:nvSpPr>
          <p:spPr bwMode="auto">
            <a:xfrm>
              <a:off x="138390" y="446910"/>
              <a:ext cx="227436" cy="152997"/>
            </a:xfrm>
            <a:custGeom>
              <a:avLst/>
              <a:gdLst>
                <a:gd name="T0" fmla="*/ 140 w 165"/>
                <a:gd name="T1" fmla="*/ 0 h 113"/>
                <a:gd name="T2" fmla="*/ 158 w 165"/>
                <a:gd name="T3" fmla="*/ 0 h 113"/>
                <a:gd name="T4" fmla="*/ 165 w 165"/>
                <a:gd name="T5" fmla="*/ 16 h 113"/>
                <a:gd name="T6" fmla="*/ 158 w 165"/>
                <a:gd name="T7" fmla="*/ 28 h 113"/>
                <a:gd name="T8" fmla="*/ 165 w 165"/>
                <a:gd name="T9" fmla="*/ 33 h 113"/>
                <a:gd name="T10" fmla="*/ 158 w 165"/>
                <a:gd name="T11" fmla="*/ 42 h 113"/>
                <a:gd name="T12" fmla="*/ 157 w 165"/>
                <a:gd name="T13" fmla="*/ 49 h 113"/>
                <a:gd name="T14" fmla="*/ 154 w 165"/>
                <a:gd name="T15" fmla="*/ 62 h 113"/>
                <a:gd name="T16" fmla="*/ 124 w 165"/>
                <a:gd name="T17" fmla="*/ 66 h 113"/>
                <a:gd name="T18" fmla="*/ 118 w 165"/>
                <a:gd name="T19" fmla="*/ 89 h 113"/>
                <a:gd name="T20" fmla="*/ 116 w 165"/>
                <a:gd name="T21" fmla="*/ 106 h 113"/>
                <a:gd name="T22" fmla="*/ 111 w 165"/>
                <a:gd name="T23" fmla="*/ 109 h 113"/>
                <a:gd name="T24" fmla="*/ 110 w 165"/>
                <a:gd name="T25" fmla="*/ 107 h 113"/>
                <a:gd name="T26" fmla="*/ 107 w 165"/>
                <a:gd name="T27" fmla="*/ 110 h 113"/>
                <a:gd name="T28" fmla="*/ 103 w 165"/>
                <a:gd name="T29" fmla="*/ 107 h 113"/>
                <a:gd name="T30" fmla="*/ 98 w 165"/>
                <a:gd name="T31" fmla="*/ 106 h 113"/>
                <a:gd name="T32" fmla="*/ 93 w 165"/>
                <a:gd name="T33" fmla="*/ 111 h 113"/>
                <a:gd name="T34" fmla="*/ 85 w 165"/>
                <a:gd name="T35" fmla="*/ 113 h 113"/>
                <a:gd name="T36" fmla="*/ 76 w 165"/>
                <a:gd name="T37" fmla="*/ 109 h 113"/>
                <a:gd name="T38" fmla="*/ 76 w 165"/>
                <a:gd name="T39" fmla="*/ 105 h 113"/>
                <a:gd name="T40" fmla="*/ 67 w 165"/>
                <a:gd name="T41" fmla="*/ 104 h 113"/>
                <a:gd name="T42" fmla="*/ 63 w 165"/>
                <a:gd name="T43" fmla="*/ 98 h 113"/>
                <a:gd name="T44" fmla="*/ 29 w 165"/>
                <a:gd name="T45" fmla="*/ 79 h 113"/>
                <a:gd name="T46" fmla="*/ 21 w 165"/>
                <a:gd name="T47" fmla="*/ 76 h 113"/>
                <a:gd name="T48" fmla="*/ 13 w 165"/>
                <a:gd name="T49" fmla="*/ 67 h 113"/>
                <a:gd name="T50" fmla="*/ 6 w 165"/>
                <a:gd name="T51" fmla="*/ 66 h 113"/>
                <a:gd name="T52" fmla="*/ 2 w 165"/>
                <a:gd name="T53" fmla="*/ 62 h 113"/>
                <a:gd name="T54" fmla="*/ 0 w 165"/>
                <a:gd name="T55" fmla="*/ 62 h 113"/>
                <a:gd name="T56" fmla="*/ 2 w 165"/>
                <a:gd name="T57" fmla="*/ 56 h 113"/>
                <a:gd name="T58" fmla="*/ 21 w 165"/>
                <a:gd name="T59" fmla="*/ 46 h 113"/>
                <a:gd name="T60" fmla="*/ 14 w 165"/>
                <a:gd name="T61" fmla="*/ 29 h 113"/>
                <a:gd name="T62" fmla="*/ 21 w 165"/>
                <a:gd name="T63" fmla="*/ 33 h 113"/>
                <a:gd name="T64" fmla="*/ 30 w 165"/>
                <a:gd name="T65" fmla="*/ 37 h 113"/>
                <a:gd name="T66" fmla="*/ 36 w 165"/>
                <a:gd name="T67" fmla="*/ 38 h 113"/>
                <a:gd name="T68" fmla="*/ 39 w 165"/>
                <a:gd name="T69" fmla="*/ 46 h 113"/>
                <a:gd name="T70" fmla="*/ 47 w 165"/>
                <a:gd name="T71" fmla="*/ 47 h 113"/>
                <a:gd name="T72" fmla="*/ 54 w 165"/>
                <a:gd name="T73" fmla="*/ 47 h 113"/>
                <a:gd name="T74" fmla="*/ 56 w 165"/>
                <a:gd name="T75" fmla="*/ 39 h 113"/>
                <a:gd name="T76" fmla="*/ 67 w 165"/>
                <a:gd name="T77" fmla="*/ 41 h 113"/>
                <a:gd name="T78" fmla="*/ 76 w 165"/>
                <a:gd name="T79" fmla="*/ 37 h 113"/>
                <a:gd name="T80" fmla="*/ 81 w 165"/>
                <a:gd name="T81" fmla="*/ 30 h 113"/>
                <a:gd name="T82" fmla="*/ 106 w 165"/>
                <a:gd name="T83" fmla="*/ 20 h 113"/>
                <a:gd name="T84" fmla="*/ 111 w 165"/>
                <a:gd name="T85" fmla="*/ 20 h 113"/>
                <a:gd name="T86" fmla="*/ 126 w 165"/>
                <a:gd name="T87" fmla="*/ 7 h 113"/>
                <a:gd name="T88" fmla="*/ 132 w 165"/>
                <a:gd name="T89" fmla="*/ 8 h 113"/>
                <a:gd name="T90" fmla="*/ 140 w 165"/>
                <a:gd name="T9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5" h="113">
                  <a:moveTo>
                    <a:pt x="140" y="0"/>
                  </a:moveTo>
                  <a:lnTo>
                    <a:pt x="158" y="0"/>
                  </a:lnTo>
                  <a:lnTo>
                    <a:pt x="165" y="16"/>
                  </a:lnTo>
                  <a:lnTo>
                    <a:pt x="158" y="28"/>
                  </a:lnTo>
                  <a:lnTo>
                    <a:pt x="165" y="33"/>
                  </a:lnTo>
                  <a:lnTo>
                    <a:pt x="158" y="42"/>
                  </a:lnTo>
                  <a:lnTo>
                    <a:pt x="157" y="49"/>
                  </a:lnTo>
                  <a:lnTo>
                    <a:pt x="154" y="62"/>
                  </a:lnTo>
                  <a:lnTo>
                    <a:pt x="124" y="66"/>
                  </a:lnTo>
                  <a:lnTo>
                    <a:pt x="118" y="89"/>
                  </a:lnTo>
                  <a:lnTo>
                    <a:pt x="116" y="106"/>
                  </a:lnTo>
                  <a:lnTo>
                    <a:pt x="111" y="109"/>
                  </a:lnTo>
                  <a:lnTo>
                    <a:pt x="110" y="107"/>
                  </a:lnTo>
                  <a:lnTo>
                    <a:pt x="107" y="110"/>
                  </a:lnTo>
                  <a:lnTo>
                    <a:pt x="103" y="107"/>
                  </a:lnTo>
                  <a:lnTo>
                    <a:pt x="98" y="106"/>
                  </a:lnTo>
                  <a:lnTo>
                    <a:pt x="93" y="111"/>
                  </a:lnTo>
                  <a:lnTo>
                    <a:pt x="85" y="113"/>
                  </a:lnTo>
                  <a:lnTo>
                    <a:pt x="76" y="109"/>
                  </a:lnTo>
                  <a:lnTo>
                    <a:pt x="76" y="105"/>
                  </a:lnTo>
                  <a:lnTo>
                    <a:pt x="67" y="104"/>
                  </a:lnTo>
                  <a:lnTo>
                    <a:pt x="63" y="98"/>
                  </a:lnTo>
                  <a:lnTo>
                    <a:pt x="29" y="79"/>
                  </a:lnTo>
                  <a:lnTo>
                    <a:pt x="21" y="76"/>
                  </a:lnTo>
                  <a:lnTo>
                    <a:pt x="13" y="67"/>
                  </a:lnTo>
                  <a:lnTo>
                    <a:pt x="6" y="66"/>
                  </a:lnTo>
                  <a:lnTo>
                    <a:pt x="2" y="62"/>
                  </a:lnTo>
                  <a:lnTo>
                    <a:pt x="0" y="62"/>
                  </a:lnTo>
                  <a:lnTo>
                    <a:pt x="2" y="56"/>
                  </a:lnTo>
                  <a:lnTo>
                    <a:pt x="21" y="46"/>
                  </a:lnTo>
                  <a:lnTo>
                    <a:pt x="14" y="29"/>
                  </a:lnTo>
                  <a:lnTo>
                    <a:pt x="21" y="33"/>
                  </a:lnTo>
                  <a:lnTo>
                    <a:pt x="30" y="37"/>
                  </a:lnTo>
                  <a:lnTo>
                    <a:pt x="36" y="38"/>
                  </a:lnTo>
                  <a:lnTo>
                    <a:pt x="39" y="46"/>
                  </a:lnTo>
                  <a:lnTo>
                    <a:pt x="47" y="47"/>
                  </a:lnTo>
                  <a:lnTo>
                    <a:pt x="54" y="47"/>
                  </a:lnTo>
                  <a:lnTo>
                    <a:pt x="56" y="39"/>
                  </a:lnTo>
                  <a:lnTo>
                    <a:pt x="67" y="41"/>
                  </a:lnTo>
                  <a:lnTo>
                    <a:pt x="76" y="37"/>
                  </a:lnTo>
                  <a:lnTo>
                    <a:pt x="81" y="30"/>
                  </a:lnTo>
                  <a:lnTo>
                    <a:pt x="106" y="20"/>
                  </a:lnTo>
                  <a:lnTo>
                    <a:pt x="111" y="20"/>
                  </a:lnTo>
                  <a:lnTo>
                    <a:pt x="126" y="7"/>
                  </a:lnTo>
                  <a:lnTo>
                    <a:pt x="132" y="8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7" name="Vallentuna"/>
            <p:cNvSpPr>
              <a:spLocks/>
            </p:cNvSpPr>
            <p:nvPr/>
          </p:nvSpPr>
          <p:spPr bwMode="auto">
            <a:xfrm>
              <a:off x="291835" y="491207"/>
              <a:ext cx="195940" cy="162393"/>
            </a:xfrm>
            <a:custGeom>
              <a:avLst/>
              <a:gdLst>
                <a:gd name="T0" fmla="*/ 54 w 143"/>
                <a:gd name="T1" fmla="*/ 0 h 120"/>
                <a:gd name="T2" fmla="*/ 89 w 143"/>
                <a:gd name="T3" fmla="*/ 8 h 120"/>
                <a:gd name="T4" fmla="*/ 98 w 143"/>
                <a:gd name="T5" fmla="*/ 1 h 120"/>
                <a:gd name="T6" fmla="*/ 98 w 143"/>
                <a:gd name="T7" fmla="*/ 12 h 120"/>
                <a:gd name="T8" fmla="*/ 108 w 143"/>
                <a:gd name="T9" fmla="*/ 6 h 120"/>
                <a:gd name="T10" fmla="*/ 129 w 143"/>
                <a:gd name="T11" fmla="*/ 19 h 120"/>
                <a:gd name="T12" fmla="*/ 126 w 143"/>
                <a:gd name="T13" fmla="*/ 36 h 120"/>
                <a:gd name="T14" fmla="*/ 131 w 143"/>
                <a:gd name="T15" fmla="*/ 40 h 120"/>
                <a:gd name="T16" fmla="*/ 132 w 143"/>
                <a:gd name="T17" fmla="*/ 48 h 120"/>
                <a:gd name="T18" fmla="*/ 143 w 143"/>
                <a:gd name="T19" fmla="*/ 55 h 120"/>
                <a:gd name="T20" fmla="*/ 143 w 143"/>
                <a:gd name="T21" fmla="*/ 72 h 120"/>
                <a:gd name="T22" fmla="*/ 132 w 143"/>
                <a:gd name="T23" fmla="*/ 72 h 120"/>
                <a:gd name="T24" fmla="*/ 123 w 143"/>
                <a:gd name="T25" fmla="*/ 78 h 120"/>
                <a:gd name="T26" fmla="*/ 126 w 143"/>
                <a:gd name="T27" fmla="*/ 80 h 120"/>
                <a:gd name="T28" fmla="*/ 125 w 143"/>
                <a:gd name="T29" fmla="*/ 88 h 120"/>
                <a:gd name="T30" fmla="*/ 121 w 143"/>
                <a:gd name="T31" fmla="*/ 84 h 120"/>
                <a:gd name="T32" fmla="*/ 111 w 143"/>
                <a:gd name="T33" fmla="*/ 94 h 120"/>
                <a:gd name="T34" fmla="*/ 104 w 143"/>
                <a:gd name="T35" fmla="*/ 93 h 120"/>
                <a:gd name="T36" fmla="*/ 91 w 143"/>
                <a:gd name="T37" fmla="*/ 98 h 120"/>
                <a:gd name="T38" fmla="*/ 88 w 143"/>
                <a:gd name="T39" fmla="*/ 112 h 120"/>
                <a:gd name="T40" fmla="*/ 76 w 143"/>
                <a:gd name="T41" fmla="*/ 114 h 120"/>
                <a:gd name="T42" fmla="*/ 68 w 143"/>
                <a:gd name="T43" fmla="*/ 107 h 120"/>
                <a:gd name="T44" fmla="*/ 63 w 143"/>
                <a:gd name="T45" fmla="*/ 111 h 120"/>
                <a:gd name="T46" fmla="*/ 55 w 143"/>
                <a:gd name="T47" fmla="*/ 120 h 120"/>
                <a:gd name="T48" fmla="*/ 51 w 143"/>
                <a:gd name="T49" fmla="*/ 120 h 120"/>
                <a:gd name="T50" fmla="*/ 49 w 143"/>
                <a:gd name="T51" fmla="*/ 116 h 120"/>
                <a:gd name="T52" fmla="*/ 25 w 143"/>
                <a:gd name="T53" fmla="*/ 106 h 120"/>
                <a:gd name="T54" fmla="*/ 15 w 143"/>
                <a:gd name="T55" fmla="*/ 107 h 120"/>
                <a:gd name="T56" fmla="*/ 13 w 143"/>
                <a:gd name="T57" fmla="*/ 108 h 120"/>
                <a:gd name="T58" fmla="*/ 9 w 143"/>
                <a:gd name="T59" fmla="*/ 108 h 120"/>
                <a:gd name="T60" fmla="*/ 11 w 143"/>
                <a:gd name="T61" fmla="*/ 99 h 120"/>
                <a:gd name="T62" fmla="*/ 9 w 143"/>
                <a:gd name="T63" fmla="*/ 93 h 120"/>
                <a:gd name="T64" fmla="*/ 7 w 143"/>
                <a:gd name="T65" fmla="*/ 95 h 120"/>
                <a:gd name="T66" fmla="*/ 5 w 143"/>
                <a:gd name="T67" fmla="*/ 88 h 120"/>
                <a:gd name="T68" fmla="*/ 1 w 143"/>
                <a:gd name="T69" fmla="*/ 80 h 120"/>
                <a:gd name="T70" fmla="*/ 0 w 143"/>
                <a:gd name="T71" fmla="*/ 76 h 120"/>
                <a:gd name="T72" fmla="*/ 5 w 143"/>
                <a:gd name="T73" fmla="*/ 73 h 120"/>
                <a:gd name="T74" fmla="*/ 7 w 143"/>
                <a:gd name="T75" fmla="*/ 56 h 120"/>
                <a:gd name="T76" fmla="*/ 13 w 143"/>
                <a:gd name="T77" fmla="*/ 33 h 120"/>
                <a:gd name="T78" fmla="*/ 43 w 143"/>
                <a:gd name="T79" fmla="*/ 29 h 120"/>
                <a:gd name="T80" fmla="*/ 46 w 143"/>
                <a:gd name="T81" fmla="*/ 16 h 120"/>
                <a:gd name="T82" fmla="*/ 47 w 143"/>
                <a:gd name="T83" fmla="*/ 9 h 120"/>
                <a:gd name="T84" fmla="*/ 54 w 143"/>
                <a:gd name="T8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3" h="120">
                  <a:moveTo>
                    <a:pt x="54" y="0"/>
                  </a:moveTo>
                  <a:lnTo>
                    <a:pt x="89" y="8"/>
                  </a:lnTo>
                  <a:lnTo>
                    <a:pt x="98" y="1"/>
                  </a:lnTo>
                  <a:lnTo>
                    <a:pt x="98" y="12"/>
                  </a:lnTo>
                  <a:lnTo>
                    <a:pt x="108" y="6"/>
                  </a:lnTo>
                  <a:lnTo>
                    <a:pt x="129" y="19"/>
                  </a:lnTo>
                  <a:lnTo>
                    <a:pt x="126" y="36"/>
                  </a:lnTo>
                  <a:lnTo>
                    <a:pt x="131" y="40"/>
                  </a:lnTo>
                  <a:lnTo>
                    <a:pt x="132" y="48"/>
                  </a:lnTo>
                  <a:lnTo>
                    <a:pt x="143" y="55"/>
                  </a:lnTo>
                  <a:lnTo>
                    <a:pt x="143" y="72"/>
                  </a:lnTo>
                  <a:lnTo>
                    <a:pt x="132" y="72"/>
                  </a:lnTo>
                  <a:lnTo>
                    <a:pt x="123" y="78"/>
                  </a:lnTo>
                  <a:lnTo>
                    <a:pt x="126" y="80"/>
                  </a:lnTo>
                  <a:lnTo>
                    <a:pt x="125" y="88"/>
                  </a:lnTo>
                  <a:lnTo>
                    <a:pt x="121" y="84"/>
                  </a:lnTo>
                  <a:lnTo>
                    <a:pt x="111" y="94"/>
                  </a:lnTo>
                  <a:lnTo>
                    <a:pt x="104" y="93"/>
                  </a:lnTo>
                  <a:lnTo>
                    <a:pt x="91" y="98"/>
                  </a:lnTo>
                  <a:lnTo>
                    <a:pt x="88" y="112"/>
                  </a:lnTo>
                  <a:lnTo>
                    <a:pt x="76" y="114"/>
                  </a:lnTo>
                  <a:lnTo>
                    <a:pt x="68" y="107"/>
                  </a:lnTo>
                  <a:lnTo>
                    <a:pt x="63" y="111"/>
                  </a:lnTo>
                  <a:lnTo>
                    <a:pt x="55" y="120"/>
                  </a:lnTo>
                  <a:lnTo>
                    <a:pt x="51" y="120"/>
                  </a:lnTo>
                  <a:lnTo>
                    <a:pt x="49" y="116"/>
                  </a:lnTo>
                  <a:lnTo>
                    <a:pt x="25" y="106"/>
                  </a:lnTo>
                  <a:lnTo>
                    <a:pt x="15" y="107"/>
                  </a:lnTo>
                  <a:lnTo>
                    <a:pt x="13" y="108"/>
                  </a:lnTo>
                  <a:lnTo>
                    <a:pt x="9" y="108"/>
                  </a:lnTo>
                  <a:lnTo>
                    <a:pt x="11" y="99"/>
                  </a:lnTo>
                  <a:lnTo>
                    <a:pt x="9" y="93"/>
                  </a:lnTo>
                  <a:lnTo>
                    <a:pt x="7" y="95"/>
                  </a:lnTo>
                  <a:lnTo>
                    <a:pt x="5" y="88"/>
                  </a:lnTo>
                  <a:lnTo>
                    <a:pt x="1" y="80"/>
                  </a:lnTo>
                  <a:lnTo>
                    <a:pt x="0" y="76"/>
                  </a:lnTo>
                  <a:lnTo>
                    <a:pt x="5" y="73"/>
                  </a:lnTo>
                  <a:lnTo>
                    <a:pt x="7" y="56"/>
                  </a:lnTo>
                  <a:lnTo>
                    <a:pt x="13" y="33"/>
                  </a:lnTo>
                  <a:lnTo>
                    <a:pt x="43" y="29"/>
                  </a:lnTo>
                  <a:lnTo>
                    <a:pt x="46" y="16"/>
                  </a:lnTo>
                  <a:lnTo>
                    <a:pt x="47" y="9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279EC8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8" name="Norrtälje"/>
            <p:cNvSpPr>
              <a:spLocks/>
            </p:cNvSpPr>
            <p:nvPr/>
          </p:nvSpPr>
          <p:spPr bwMode="auto">
            <a:xfrm>
              <a:off x="356235" y="0"/>
              <a:ext cx="630278" cy="681787"/>
            </a:xfrm>
            <a:custGeom>
              <a:avLst/>
              <a:gdLst>
                <a:gd name="T0" fmla="*/ 192 w 459"/>
                <a:gd name="T1" fmla="*/ 0 h 504"/>
                <a:gd name="T2" fmla="*/ 248 w 459"/>
                <a:gd name="T3" fmla="*/ 21 h 504"/>
                <a:gd name="T4" fmla="*/ 224 w 459"/>
                <a:gd name="T5" fmla="*/ 96 h 504"/>
                <a:gd name="T6" fmla="*/ 269 w 459"/>
                <a:gd name="T7" fmla="*/ 210 h 504"/>
                <a:gd name="T8" fmla="*/ 409 w 459"/>
                <a:gd name="T9" fmla="*/ 324 h 504"/>
                <a:gd name="T10" fmla="*/ 459 w 459"/>
                <a:gd name="T11" fmla="*/ 504 h 504"/>
                <a:gd name="T12" fmla="*/ 375 w 459"/>
                <a:gd name="T13" fmla="*/ 486 h 504"/>
                <a:gd name="T14" fmla="*/ 362 w 459"/>
                <a:gd name="T15" fmla="*/ 475 h 504"/>
                <a:gd name="T16" fmla="*/ 343 w 459"/>
                <a:gd name="T17" fmla="*/ 478 h 504"/>
                <a:gd name="T18" fmla="*/ 330 w 459"/>
                <a:gd name="T19" fmla="*/ 496 h 504"/>
                <a:gd name="T20" fmla="*/ 317 w 459"/>
                <a:gd name="T21" fmla="*/ 495 h 504"/>
                <a:gd name="T22" fmla="*/ 287 w 459"/>
                <a:gd name="T23" fmla="*/ 475 h 504"/>
                <a:gd name="T24" fmla="*/ 273 w 459"/>
                <a:gd name="T25" fmla="*/ 465 h 504"/>
                <a:gd name="T26" fmla="*/ 252 w 459"/>
                <a:gd name="T27" fmla="*/ 451 h 504"/>
                <a:gd name="T28" fmla="*/ 227 w 459"/>
                <a:gd name="T29" fmla="*/ 443 h 504"/>
                <a:gd name="T30" fmla="*/ 216 w 459"/>
                <a:gd name="T31" fmla="*/ 441 h 504"/>
                <a:gd name="T32" fmla="*/ 192 w 459"/>
                <a:gd name="T33" fmla="*/ 449 h 504"/>
                <a:gd name="T34" fmla="*/ 188 w 459"/>
                <a:gd name="T35" fmla="*/ 445 h 504"/>
                <a:gd name="T36" fmla="*/ 186 w 459"/>
                <a:gd name="T37" fmla="*/ 428 h 504"/>
                <a:gd name="T38" fmla="*/ 168 w 459"/>
                <a:gd name="T39" fmla="*/ 428 h 504"/>
                <a:gd name="T40" fmla="*/ 155 w 459"/>
                <a:gd name="T41" fmla="*/ 424 h 504"/>
                <a:gd name="T42" fmla="*/ 146 w 459"/>
                <a:gd name="T43" fmla="*/ 426 h 504"/>
                <a:gd name="T44" fmla="*/ 142 w 459"/>
                <a:gd name="T45" fmla="*/ 419 h 504"/>
                <a:gd name="T46" fmla="*/ 134 w 459"/>
                <a:gd name="T47" fmla="*/ 424 h 504"/>
                <a:gd name="T48" fmla="*/ 134 w 459"/>
                <a:gd name="T49" fmla="*/ 419 h 504"/>
                <a:gd name="T50" fmla="*/ 127 w 459"/>
                <a:gd name="T51" fmla="*/ 422 h 504"/>
                <a:gd name="T52" fmla="*/ 114 w 459"/>
                <a:gd name="T53" fmla="*/ 419 h 504"/>
                <a:gd name="T54" fmla="*/ 110 w 459"/>
                <a:gd name="T55" fmla="*/ 427 h 504"/>
                <a:gd name="T56" fmla="*/ 112 w 459"/>
                <a:gd name="T57" fmla="*/ 430 h 504"/>
                <a:gd name="T58" fmla="*/ 110 w 459"/>
                <a:gd name="T59" fmla="*/ 431 h 504"/>
                <a:gd name="T60" fmla="*/ 104 w 459"/>
                <a:gd name="T61" fmla="*/ 435 h 504"/>
                <a:gd name="T62" fmla="*/ 102 w 459"/>
                <a:gd name="T63" fmla="*/ 440 h 504"/>
                <a:gd name="T64" fmla="*/ 97 w 459"/>
                <a:gd name="T65" fmla="*/ 439 h 504"/>
                <a:gd name="T66" fmla="*/ 96 w 459"/>
                <a:gd name="T67" fmla="*/ 435 h 504"/>
                <a:gd name="T68" fmla="*/ 96 w 459"/>
                <a:gd name="T69" fmla="*/ 418 h 504"/>
                <a:gd name="T70" fmla="*/ 85 w 459"/>
                <a:gd name="T71" fmla="*/ 411 h 504"/>
                <a:gd name="T72" fmla="*/ 84 w 459"/>
                <a:gd name="T73" fmla="*/ 403 h 504"/>
                <a:gd name="T74" fmla="*/ 79 w 459"/>
                <a:gd name="T75" fmla="*/ 399 h 504"/>
                <a:gd name="T76" fmla="*/ 82 w 459"/>
                <a:gd name="T77" fmla="*/ 382 h 504"/>
                <a:gd name="T78" fmla="*/ 61 w 459"/>
                <a:gd name="T79" fmla="*/ 369 h 504"/>
                <a:gd name="T80" fmla="*/ 51 w 459"/>
                <a:gd name="T81" fmla="*/ 375 h 504"/>
                <a:gd name="T82" fmla="*/ 51 w 459"/>
                <a:gd name="T83" fmla="*/ 364 h 504"/>
                <a:gd name="T84" fmla="*/ 42 w 459"/>
                <a:gd name="T85" fmla="*/ 371 h 504"/>
                <a:gd name="T86" fmla="*/ 7 w 459"/>
                <a:gd name="T87" fmla="*/ 363 h 504"/>
                <a:gd name="T88" fmla="*/ 0 w 459"/>
                <a:gd name="T89" fmla="*/ 358 h 504"/>
                <a:gd name="T90" fmla="*/ 7 w 459"/>
                <a:gd name="T91" fmla="*/ 346 h 504"/>
                <a:gd name="T92" fmla="*/ 0 w 459"/>
                <a:gd name="T93" fmla="*/ 330 h 504"/>
                <a:gd name="T94" fmla="*/ 9 w 459"/>
                <a:gd name="T95" fmla="*/ 286 h 504"/>
                <a:gd name="T96" fmla="*/ 44 w 459"/>
                <a:gd name="T97" fmla="*/ 272 h 504"/>
                <a:gd name="T98" fmla="*/ 59 w 459"/>
                <a:gd name="T99" fmla="*/ 266 h 504"/>
                <a:gd name="T100" fmla="*/ 92 w 459"/>
                <a:gd name="T101" fmla="*/ 245 h 504"/>
                <a:gd name="T102" fmla="*/ 118 w 459"/>
                <a:gd name="T103" fmla="*/ 173 h 504"/>
                <a:gd name="T104" fmla="*/ 117 w 459"/>
                <a:gd name="T105" fmla="*/ 160 h 504"/>
                <a:gd name="T106" fmla="*/ 109 w 459"/>
                <a:gd name="T107" fmla="*/ 135 h 504"/>
                <a:gd name="T108" fmla="*/ 108 w 459"/>
                <a:gd name="T109" fmla="*/ 135 h 504"/>
                <a:gd name="T110" fmla="*/ 116 w 459"/>
                <a:gd name="T111" fmla="*/ 128 h 504"/>
                <a:gd name="T112" fmla="*/ 123 w 459"/>
                <a:gd name="T113" fmla="*/ 67 h 504"/>
                <a:gd name="T114" fmla="*/ 192 w 459"/>
                <a:gd name="T115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9" h="504">
                  <a:moveTo>
                    <a:pt x="192" y="0"/>
                  </a:moveTo>
                  <a:lnTo>
                    <a:pt x="248" y="21"/>
                  </a:lnTo>
                  <a:lnTo>
                    <a:pt x="224" y="96"/>
                  </a:lnTo>
                  <a:lnTo>
                    <a:pt x="269" y="210"/>
                  </a:lnTo>
                  <a:lnTo>
                    <a:pt x="409" y="324"/>
                  </a:lnTo>
                  <a:lnTo>
                    <a:pt x="459" y="504"/>
                  </a:lnTo>
                  <a:lnTo>
                    <a:pt x="375" y="486"/>
                  </a:lnTo>
                  <a:lnTo>
                    <a:pt x="362" y="475"/>
                  </a:lnTo>
                  <a:lnTo>
                    <a:pt x="343" y="478"/>
                  </a:lnTo>
                  <a:lnTo>
                    <a:pt x="330" y="496"/>
                  </a:lnTo>
                  <a:lnTo>
                    <a:pt x="317" y="495"/>
                  </a:lnTo>
                  <a:lnTo>
                    <a:pt x="287" y="475"/>
                  </a:lnTo>
                  <a:lnTo>
                    <a:pt x="273" y="465"/>
                  </a:lnTo>
                  <a:lnTo>
                    <a:pt x="252" y="451"/>
                  </a:lnTo>
                  <a:lnTo>
                    <a:pt x="227" y="443"/>
                  </a:lnTo>
                  <a:lnTo>
                    <a:pt x="216" y="441"/>
                  </a:lnTo>
                  <a:lnTo>
                    <a:pt x="192" y="449"/>
                  </a:lnTo>
                  <a:lnTo>
                    <a:pt x="188" y="445"/>
                  </a:lnTo>
                  <a:lnTo>
                    <a:pt x="186" y="428"/>
                  </a:lnTo>
                  <a:lnTo>
                    <a:pt x="168" y="428"/>
                  </a:lnTo>
                  <a:lnTo>
                    <a:pt x="155" y="424"/>
                  </a:lnTo>
                  <a:lnTo>
                    <a:pt x="146" y="426"/>
                  </a:lnTo>
                  <a:lnTo>
                    <a:pt x="142" y="419"/>
                  </a:lnTo>
                  <a:lnTo>
                    <a:pt x="134" y="424"/>
                  </a:lnTo>
                  <a:lnTo>
                    <a:pt x="134" y="419"/>
                  </a:lnTo>
                  <a:lnTo>
                    <a:pt x="127" y="422"/>
                  </a:lnTo>
                  <a:lnTo>
                    <a:pt x="114" y="419"/>
                  </a:lnTo>
                  <a:lnTo>
                    <a:pt x="110" y="427"/>
                  </a:lnTo>
                  <a:lnTo>
                    <a:pt x="112" y="430"/>
                  </a:lnTo>
                  <a:lnTo>
                    <a:pt x="110" y="431"/>
                  </a:lnTo>
                  <a:lnTo>
                    <a:pt x="104" y="435"/>
                  </a:lnTo>
                  <a:lnTo>
                    <a:pt x="102" y="440"/>
                  </a:lnTo>
                  <a:lnTo>
                    <a:pt x="97" y="439"/>
                  </a:lnTo>
                  <a:lnTo>
                    <a:pt x="96" y="435"/>
                  </a:lnTo>
                  <a:lnTo>
                    <a:pt x="96" y="418"/>
                  </a:lnTo>
                  <a:lnTo>
                    <a:pt x="85" y="411"/>
                  </a:lnTo>
                  <a:lnTo>
                    <a:pt x="84" y="403"/>
                  </a:lnTo>
                  <a:lnTo>
                    <a:pt x="79" y="399"/>
                  </a:lnTo>
                  <a:lnTo>
                    <a:pt x="82" y="382"/>
                  </a:lnTo>
                  <a:lnTo>
                    <a:pt x="61" y="369"/>
                  </a:lnTo>
                  <a:lnTo>
                    <a:pt x="51" y="375"/>
                  </a:lnTo>
                  <a:lnTo>
                    <a:pt x="51" y="364"/>
                  </a:lnTo>
                  <a:lnTo>
                    <a:pt x="42" y="371"/>
                  </a:lnTo>
                  <a:lnTo>
                    <a:pt x="7" y="363"/>
                  </a:lnTo>
                  <a:lnTo>
                    <a:pt x="0" y="358"/>
                  </a:lnTo>
                  <a:lnTo>
                    <a:pt x="7" y="346"/>
                  </a:lnTo>
                  <a:lnTo>
                    <a:pt x="0" y="330"/>
                  </a:lnTo>
                  <a:lnTo>
                    <a:pt x="9" y="286"/>
                  </a:lnTo>
                  <a:lnTo>
                    <a:pt x="44" y="272"/>
                  </a:lnTo>
                  <a:lnTo>
                    <a:pt x="59" y="266"/>
                  </a:lnTo>
                  <a:lnTo>
                    <a:pt x="92" y="245"/>
                  </a:lnTo>
                  <a:lnTo>
                    <a:pt x="118" y="173"/>
                  </a:lnTo>
                  <a:lnTo>
                    <a:pt x="117" y="160"/>
                  </a:lnTo>
                  <a:lnTo>
                    <a:pt x="109" y="135"/>
                  </a:lnTo>
                  <a:lnTo>
                    <a:pt x="108" y="135"/>
                  </a:lnTo>
                  <a:lnTo>
                    <a:pt x="116" y="128"/>
                  </a:lnTo>
                  <a:lnTo>
                    <a:pt x="123" y="67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9" name="Lidingö"/>
            <p:cNvSpPr>
              <a:spLocks/>
            </p:cNvSpPr>
            <p:nvPr/>
          </p:nvSpPr>
          <p:spPr bwMode="auto">
            <a:xfrm>
              <a:off x="343899" y="723361"/>
              <a:ext cx="93173" cy="67113"/>
            </a:xfrm>
            <a:custGeom>
              <a:avLst/>
              <a:gdLst>
                <a:gd name="T0" fmla="*/ 12 w 68"/>
                <a:gd name="T1" fmla="*/ 0 h 50"/>
                <a:gd name="T2" fmla="*/ 17 w 68"/>
                <a:gd name="T3" fmla="*/ 0 h 50"/>
                <a:gd name="T4" fmla="*/ 18 w 68"/>
                <a:gd name="T5" fmla="*/ 7 h 50"/>
                <a:gd name="T6" fmla="*/ 66 w 68"/>
                <a:gd name="T7" fmla="*/ 20 h 50"/>
                <a:gd name="T8" fmla="*/ 68 w 68"/>
                <a:gd name="T9" fmla="*/ 21 h 50"/>
                <a:gd name="T10" fmla="*/ 55 w 68"/>
                <a:gd name="T11" fmla="*/ 24 h 50"/>
                <a:gd name="T12" fmla="*/ 36 w 68"/>
                <a:gd name="T13" fmla="*/ 40 h 50"/>
                <a:gd name="T14" fmla="*/ 20 w 68"/>
                <a:gd name="T15" fmla="*/ 50 h 50"/>
                <a:gd name="T16" fmla="*/ 22 w 68"/>
                <a:gd name="T17" fmla="*/ 41 h 50"/>
                <a:gd name="T18" fmla="*/ 8 w 68"/>
                <a:gd name="T19" fmla="*/ 29 h 50"/>
                <a:gd name="T20" fmla="*/ 0 w 68"/>
                <a:gd name="T21" fmla="*/ 19 h 50"/>
                <a:gd name="T22" fmla="*/ 5 w 68"/>
                <a:gd name="T23" fmla="*/ 19 h 50"/>
                <a:gd name="T24" fmla="*/ 3 w 68"/>
                <a:gd name="T25" fmla="*/ 16 h 50"/>
                <a:gd name="T26" fmla="*/ 0 w 68"/>
                <a:gd name="T27" fmla="*/ 13 h 50"/>
                <a:gd name="T28" fmla="*/ 1 w 68"/>
                <a:gd name="T29" fmla="*/ 8 h 50"/>
                <a:gd name="T30" fmla="*/ 12 w 68"/>
                <a:gd name="T3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50">
                  <a:moveTo>
                    <a:pt x="12" y="0"/>
                  </a:moveTo>
                  <a:lnTo>
                    <a:pt x="17" y="0"/>
                  </a:lnTo>
                  <a:lnTo>
                    <a:pt x="18" y="7"/>
                  </a:lnTo>
                  <a:lnTo>
                    <a:pt x="66" y="20"/>
                  </a:lnTo>
                  <a:lnTo>
                    <a:pt x="68" y="21"/>
                  </a:lnTo>
                  <a:lnTo>
                    <a:pt x="55" y="24"/>
                  </a:lnTo>
                  <a:lnTo>
                    <a:pt x="36" y="40"/>
                  </a:lnTo>
                  <a:lnTo>
                    <a:pt x="20" y="50"/>
                  </a:lnTo>
                  <a:lnTo>
                    <a:pt x="22" y="41"/>
                  </a:lnTo>
                  <a:lnTo>
                    <a:pt x="8" y="29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3" y="16"/>
                  </a:lnTo>
                  <a:lnTo>
                    <a:pt x="0" y="13"/>
                  </a:lnTo>
                  <a:lnTo>
                    <a:pt x="1" y="8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90" name="Solna"/>
            <p:cNvSpPr>
              <a:spLocks/>
            </p:cNvSpPr>
            <p:nvPr/>
          </p:nvSpPr>
          <p:spPr bwMode="auto">
            <a:xfrm>
              <a:off x="293233" y="720674"/>
              <a:ext cx="38366" cy="53691"/>
            </a:xfrm>
            <a:custGeom>
              <a:avLst/>
              <a:gdLst>
                <a:gd name="T0" fmla="*/ 8 w 28"/>
                <a:gd name="T1" fmla="*/ 0 h 40"/>
                <a:gd name="T2" fmla="*/ 10 w 28"/>
                <a:gd name="T3" fmla="*/ 4 h 40"/>
                <a:gd name="T4" fmla="*/ 14 w 28"/>
                <a:gd name="T5" fmla="*/ 5 h 40"/>
                <a:gd name="T6" fmla="*/ 15 w 28"/>
                <a:gd name="T7" fmla="*/ 8 h 40"/>
                <a:gd name="T8" fmla="*/ 19 w 28"/>
                <a:gd name="T9" fmla="*/ 11 h 40"/>
                <a:gd name="T10" fmla="*/ 23 w 28"/>
                <a:gd name="T11" fmla="*/ 15 h 40"/>
                <a:gd name="T12" fmla="*/ 28 w 28"/>
                <a:gd name="T13" fmla="*/ 18 h 40"/>
                <a:gd name="T14" fmla="*/ 24 w 28"/>
                <a:gd name="T15" fmla="*/ 19 h 40"/>
                <a:gd name="T16" fmla="*/ 23 w 28"/>
                <a:gd name="T17" fmla="*/ 19 h 40"/>
                <a:gd name="T18" fmla="*/ 23 w 28"/>
                <a:gd name="T19" fmla="*/ 21 h 40"/>
                <a:gd name="T20" fmla="*/ 21 w 28"/>
                <a:gd name="T21" fmla="*/ 22 h 40"/>
                <a:gd name="T22" fmla="*/ 24 w 28"/>
                <a:gd name="T23" fmla="*/ 30 h 40"/>
                <a:gd name="T24" fmla="*/ 21 w 28"/>
                <a:gd name="T25" fmla="*/ 32 h 40"/>
                <a:gd name="T26" fmla="*/ 21 w 28"/>
                <a:gd name="T27" fmla="*/ 34 h 40"/>
                <a:gd name="T28" fmla="*/ 19 w 28"/>
                <a:gd name="T29" fmla="*/ 35 h 40"/>
                <a:gd name="T30" fmla="*/ 17 w 28"/>
                <a:gd name="T31" fmla="*/ 38 h 40"/>
                <a:gd name="T32" fmla="*/ 16 w 28"/>
                <a:gd name="T33" fmla="*/ 38 h 40"/>
                <a:gd name="T34" fmla="*/ 15 w 28"/>
                <a:gd name="T35" fmla="*/ 36 h 40"/>
                <a:gd name="T36" fmla="*/ 14 w 28"/>
                <a:gd name="T37" fmla="*/ 36 h 40"/>
                <a:gd name="T38" fmla="*/ 12 w 28"/>
                <a:gd name="T39" fmla="*/ 38 h 40"/>
                <a:gd name="T40" fmla="*/ 12 w 28"/>
                <a:gd name="T41" fmla="*/ 38 h 40"/>
                <a:gd name="T42" fmla="*/ 10 w 28"/>
                <a:gd name="T43" fmla="*/ 40 h 40"/>
                <a:gd name="T44" fmla="*/ 7 w 28"/>
                <a:gd name="T45" fmla="*/ 39 h 40"/>
                <a:gd name="T46" fmla="*/ 0 w 28"/>
                <a:gd name="T47" fmla="*/ 34 h 40"/>
                <a:gd name="T48" fmla="*/ 4 w 28"/>
                <a:gd name="T49" fmla="*/ 29 h 40"/>
                <a:gd name="T50" fmla="*/ 12 w 28"/>
                <a:gd name="T51" fmla="*/ 15 h 40"/>
                <a:gd name="T52" fmla="*/ 10 w 28"/>
                <a:gd name="T53" fmla="*/ 11 h 40"/>
                <a:gd name="T54" fmla="*/ 4 w 28"/>
                <a:gd name="T55" fmla="*/ 8 h 40"/>
                <a:gd name="T56" fmla="*/ 0 w 28"/>
                <a:gd name="T57" fmla="*/ 2 h 40"/>
                <a:gd name="T58" fmla="*/ 8 w 28"/>
                <a:gd name="T5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" h="40">
                  <a:moveTo>
                    <a:pt x="8" y="0"/>
                  </a:moveTo>
                  <a:lnTo>
                    <a:pt x="10" y="4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9" y="11"/>
                  </a:lnTo>
                  <a:lnTo>
                    <a:pt x="23" y="15"/>
                  </a:lnTo>
                  <a:lnTo>
                    <a:pt x="28" y="18"/>
                  </a:lnTo>
                  <a:lnTo>
                    <a:pt x="24" y="19"/>
                  </a:lnTo>
                  <a:lnTo>
                    <a:pt x="23" y="19"/>
                  </a:lnTo>
                  <a:lnTo>
                    <a:pt x="23" y="21"/>
                  </a:lnTo>
                  <a:lnTo>
                    <a:pt x="21" y="22"/>
                  </a:lnTo>
                  <a:lnTo>
                    <a:pt x="24" y="30"/>
                  </a:lnTo>
                  <a:lnTo>
                    <a:pt x="21" y="32"/>
                  </a:lnTo>
                  <a:lnTo>
                    <a:pt x="21" y="34"/>
                  </a:lnTo>
                  <a:lnTo>
                    <a:pt x="19" y="35"/>
                  </a:lnTo>
                  <a:lnTo>
                    <a:pt x="17" y="38"/>
                  </a:lnTo>
                  <a:lnTo>
                    <a:pt x="16" y="38"/>
                  </a:lnTo>
                  <a:lnTo>
                    <a:pt x="15" y="36"/>
                  </a:lnTo>
                  <a:lnTo>
                    <a:pt x="14" y="36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0" y="40"/>
                  </a:lnTo>
                  <a:lnTo>
                    <a:pt x="7" y="39"/>
                  </a:lnTo>
                  <a:lnTo>
                    <a:pt x="0" y="34"/>
                  </a:lnTo>
                  <a:lnTo>
                    <a:pt x="4" y="29"/>
                  </a:lnTo>
                  <a:lnTo>
                    <a:pt x="12" y="15"/>
                  </a:lnTo>
                  <a:lnTo>
                    <a:pt x="10" y="11"/>
                  </a:lnTo>
                  <a:lnTo>
                    <a:pt x="4" y="8"/>
                  </a:lnTo>
                  <a:lnTo>
                    <a:pt x="0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</p:grpSp>
      <p:sp>
        <p:nvSpPr>
          <p:cNvPr id="144" name="textruta 143"/>
          <p:cNvSpPr txBox="1"/>
          <p:nvPr/>
        </p:nvSpPr>
        <p:spPr>
          <a:xfrm>
            <a:off x="2774030" y="5849700"/>
            <a:ext cx="17302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>
                <a:latin typeface="+mj-lt"/>
              </a:rPr>
              <a:t>Kommunen samverkar inte med Brottsofferjouren</a:t>
            </a:r>
          </a:p>
        </p:txBody>
      </p:sp>
      <p:sp>
        <p:nvSpPr>
          <p:cNvPr id="145" name="Ellips 144"/>
          <p:cNvSpPr/>
          <p:nvPr/>
        </p:nvSpPr>
        <p:spPr>
          <a:xfrm>
            <a:off x="2662219" y="5931161"/>
            <a:ext cx="111811" cy="11181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6" name="Ellips 145"/>
          <p:cNvSpPr/>
          <p:nvPr/>
        </p:nvSpPr>
        <p:spPr>
          <a:xfrm>
            <a:off x="791965" y="4365237"/>
            <a:ext cx="79670" cy="796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138" name="Grupp 137"/>
          <p:cNvGrpSpPr/>
          <p:nvPr/>
        </p:nvGrpSpPr>
        <p:grpSpPr>
          <a:xfrm>
            <a:off x="6642000" y="908720"/>
            <a:ext cx="1342800" cy="4608512"/>
            <a:chOff x="6642000" y="908720"/>
            <a:chExt cx="1342800" cy="4608512"/>
          </a:xfrm>
        </p:grpSpPr>
        <p:cxnSp>
          <p:nvCxnSpPr>
            <p:cNvPr id="139" name="Rak koppling 138"/>
            <p:cNvCxnSpPr/>
            <p:nvPr/>
          </p:nvCxnSpPr>
          <p:spPr>
            <a:xfrm>
              <a:off x="66420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Rak koppling 139"/>
            <p:cNvCxnSpPr/>
            <p:nvPr/>
          </p:nvCxnSpPr>
          <p:spPr>
            <a:xfrm>
              <a:off x="79848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upp 140"/>
          <p:cNvGrpSpPr/>
          <p:nvPr/>
        </p:nvGrpSpPr>
        <p:grpSpPr>
          <a:xfrm>
            <a:off x="5059839" y="908720"/>
            <a:ext cx="3909233" cy="4773932"/>
            <a:chOff x="5059839" y="908720"/>
            <a:chExt cx="3909233" cy="4773932"/>
          </a:xfrm>
        </p:grpSpPr>
        <p:cxnSp>
          <p:nvCxnSpPr>
            <p:cNvPr id="142" name="Rak koppling 141"/>
            <p:cNvCxnSpPr/>
            <p:nvPr/>
          </p:nvCxnSpPr>
          <p:spPr>
            <a:xfrm>
              <a:off x="5292080" y="908720"/>
              <a:ext cx="0" cy="460851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textruta 158"/>
            <p:cNvSpPr txBox="1"/>
            <p:nvPr/>
          </p:nvSpPr>
          <p:spPr>
            <a:xfrm>
              <a:off x="5059839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0,00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60" name="textruta 159"/>
            <p:cNvSpPr txBox="1"/>
            <p:nvPr/>
          </p:nvSpPr>
          <p:spPr>
            <a:xfrm>
              <a:off x="6406198" y="5445224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3,00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61" name="textruta 160"/>
            <p:cNvSpPr txBox="1"/>
            <p:nvPr/>
          </p:nvSpPr>
          <p:spPr>
            <a:xfrm>
              <a:off x="7748998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6,00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62" name="textruta 161"/>
            <p:cNvSpPr txBox="1"/>
            <p:nvPr/>
          </p:nvSpPr>
          <p:spPr>
            <a:xfrm>
              <a:off x="8112542" y="5451820"/>
              <a:ext cx="8565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latin typeface="+mj-lt"/>
                </a:rPr>
                <a:t>kr per inv</a:t>
              </a:r>
              <a:endParaRPr lang="sv-SE" sz="900" b="1">
                <a:latin typeface="+mj-lt"/>
              </a:endParaRPr>
            </a:p>
          </p:txBody>
        </p:sp>
      </p:grpSp>
      <p:sp>
        <p:nvSpPr>
          <p:cNvPr id="164" name="Rektangel 163"/>
          <p:cNvSpPr/>
          <p:nvPr/>
        </p:nvSpPr>
        <p:spPr>
          <a:xfrm>
            <a:off x="3849038" y="0"/>
            <a:ext cx="5076163" cy="7498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>
                <a:solidFill>
                  <a:schemeClr val="tx1"/>
                </a:solidFill>
                <a:latin typeface="+mj-lt"/>
              </a:rPr>
              <a:t>Stockholms </a:t>
            </a:r>
            <a:r>
              <a:rPr lang="en-US" sz="2000" b="1" err="1">
                <a:solidFill>
                  <a:schemeClr val="tx1"/>
                </a:solidFill>
                <a:latin typeface="+mj-lt"/>
              </a:rPr>
              <a:t>län</a:t>
            </a:r>
            <a:endParaRPr lang="en-US" sz="2000" b="1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en-US" sz="1600" b="1">
                <a:solidFill>
                  <a:schemeClr val="tx1"/>
                </a:solidFill>
                <a:latin typeface="+mj-lt"/>
              </a:rPr>
              <a:t>Kommunbidrag per </a:t>
            </a:r>
            <a:r>
              <a:rPr lang="en-US" sz="1600" b="1" err="1">
                <a:solidFill>
                  <a:schemeClr val="tx1"/>
                </a:solidFill>
                <a:latin typeface="+mj-lt"/>
              </a:rPr>
              <a:t>invånare</a:t>
            </a:r>
            <a:r>
              <a:rPr lang="en-US" sz="1600" b="1">
                <a:solidFill>
                  <a:schemeClr val="tx1"/>
                </a:solidFill>
                <a:latin typeface="+mj-lt"/>
              </a:rPr>
              <a:t> 2018</a:t>
            </a:r>
            <a:endParaRPr lang="sv-SE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3" name="textruta 182"/>
          <p:cNvSpPr txBox="1"/>
          <p:nvPr/>
        </p:nvSpPr>
        <p:spPr>
          <a:xfrm>
            <a:off x="2809189" y="174176"/>
            <a:ext cx="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latin typeface="+mj-lt"/>
              </a:rPr>
              <a:t>kr</a:t>
            </a:r>
            <a:r>
              <a:rPr lang="en-US" sz="1200">
                <a:latin typeface="+mj-lt"/>
              </a:rPr>
              <a:t> per </a:t>
            </a:r>
            <a:r>
              <a:rPr lang="en-US" sz="1200" err="1">
                <a:latin typeface="+mj-lt"/>
              </a:rPr>
              <a:t>invånare</a:t>
            </a:r>
            <a:r>
              <a:rPr lang="en-US" sz="1200">
                <a:latin typeface="+mj-lt"/>
              </a:rPr>
              <a:t> </a:t>
            </a:r>
            <a:r>
              <a:rPr lang="en-US" sz="1200" err="1">
                <a:latin typeface="+mj-lt"/>
              </a:rPr>
              <a:t>år</a:t>
            </a:r>
            <a:r>
              <a:rPr lang="en-US" sz="1200">
                <a:latin typeface="+mj-lt"/>
              </a:rPr>
              <a:t> 2018</a:t>
            </a:r>
            <a:endParaRPr lang="sv-SE" sz="1200">
              <a:latin typeface="+mj-lt"/>
            </a:endParaRPr>
          </a:p>
        </p:txBody>
      </p:sp>
      <p:grpSp>
        <p:nvGrpSpPr>
          <p:cNvPr id="184" name="Grupp 183"/>
          <p:cNvGrpSpPr/>
          <p:nvPr/>
        </p:nvGrpSpPr>
        <p:grpSpPr>
          <a:xfrm>
            <a:off x="8052471" y="908720"/>
            <a:ext cx="826345" cy="425982"/>
            <a:chOff x="8052471" y="908720"/>
            <a:chExt cx="826345" cy="425982"/>
          </a:xfrm>
        </p:grpSpPr>
        <p:sp>
          <p:nvSpPr>
            <p:cNvPr id="185" name="Rounded Rectangle 15"/>
            <p:cNvSpPr/>
            <p:nvPr/>
          </p:nvSpPr>
          <p:spPr>
            <a:xfrm rot="16200000">
              <a:off x="8236992" y="908720"/>
              <a:ext cx="216000" cy="216000"/>
            </a:xfrm>
            <a:prstGeom prst="roundRect">
              <a:avLst/>
            </a:prstGeom>
            <a:solidFill>
              <a:srgbClr val="DE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86" name="Rounded Rectangle 537"/>
            <p:cNvSpPr/>
            <p:nvPr/>
          </p:nvSpPr>
          <p:spPr>
            <a:xfrm rot="16200000">
              <a:off x="8540973" y="908720"/>
              <a:ext cx="216000" cy="216000"/>
            </a:xfrm>
            <a:prstGeom prst="roundRect">
              <a:avLst/>
            </a:prstGeom>
            <a:solidFill>
              <a:srgbClr val="7B97A7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87" name="textruta 627"/>
            <p:cNvSpPr txBox="1"/>
            <p:nvPr/>
          </p:nvSpPr>
          <p:spPr>
            <a:xfrm>
              <a:off x="8425916" y="1119258"/>
              <a:ext cx="452900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2018</a:t>
              </a:r>
            </a:p>
          </p:txBody>
        </p:sp>
        <p:sp>
          <p:nvSpPr>
            <p:cNvPr id="188" name="textruta 628"/>
            <p:cNvSpPr txBox="1"/>
            <p:nvPr/>
          </p:nvSpPr>
          <p:spPr>
            <a:xfrm>
              <a:off x="8052471" y="1119258"/>
              <a:ext cx="576596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2015</a:t>
              </a:r>
            </a:p>
          </p:txBody>
        </p:sp>
      </p:grpSp>
      <p:sp>
        <p:nvSpPr>
          <p:cNvPr id="256" name="Freeform 13"/>
          <p:cNvSpPr>
            <a:spLocks noEditPoints="1"/>
          </p:cNvSpPr>
          <p:nvPr/>
        </p:nvSpPr>
        <p:spPr bwMode="auto">
          <a:xfrm>
            <a:off x="2186745" y="4784276"/>
            <a:ext cx="120729" cy="125078"/>
          </a:xfrm>
          <a:custGeom>
            <a:avLst/>
            <a:gdLst>
              <a:gd name="T0" fmla="*/ 133 w 583"/>
              <a:gd name="T1" fmla="*/ 323 h 604"/>
              <a:gd name="T2" fmla="*/ 133 w 583"/>
              <a:gd name="T3" fmla="*/ 563 h 604"/>
              <a:gd name="T4" fmla="*/ 454 w 583"/>
              <a:gd name="T5" fmla="*/ 563 h 604"/>
              <a:gd name="T6" fmla="*/ 454 w 583"/>
              <a:gd name="T7" fmla="*/ 323 h 604"/>
              <a:gd name="T8" fmla="*/ 133 w 583"/>
              <a:gd name="T9" fmla="*/ 323 h 604"/>
              <a:gd name="T10" fmla="*/ 292 w 583"/>
              <a:gd name="T11" fmla="*/ 66 h 604"/>
              <a:gd name="T12" fmla="*/ 103 w 583"/>
              <a:gd name="T13" fmla="*/ 275 h 604"/>
              <a:gd name="T14" fmla="*/ 482 w 583"/>
              <a:gd name="T15" fmla="*/ 275 h 604"/>
              <a:gd name="T16" fmla="*/ 292 w 583"/>
              <a:gd name="T17" fmla="*/ 66 h 604"/>
              <a:gd name="T18" fmla="*/ 292 w 583"/>
              <a:gd name="T19" fmla="*/ 0 h 604"/>
              <a:gd name="T20" fmla="*/ 583 w 583"/>
              <a:gd name="T21" fmla="*/ 323 h 604"/>
              <a:gd name="T22" fmla="*/ 493 w 583"/>
              <a:gd name="T23" fmla="*/ 323 h 604"/>
              <a:gd name="T24" fmla="*/ 493 w 583"/>
              <a:gd name="T25" fmla="*/ 604 h 604"/>
              <a:gd name="T26" fmla="*/ 94 w 583"/>
              <a:gd name="T27" fmla="*/ 604 h 604"/>
              <a:gd name="T28" fmla="*/ 94 w 583"/>
              <a:gd name="T29" fmla="*/ 323 h 604"/>
              <a:gd name="T30" fmla="*/ 0 w 583"/>
              <a:gd name="T31" fmla="*/ 323 h 604"/>
              <a:gd name="T32" fmla="*/ 292 w 583"/>
              <a:gd name="T33" fmla="*/ 0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83" h="604">
                <a:moveTo>
                  <a:pt x="133" y="323"/>
                </a:moveTo>
                <a:lnTo>
                  <a:pt x="133" y="563"/>
                </a:lnTo>
                <a:lnTo>
                  <a:pt x="454" y="563"/>
                </a:lnTo>
                <a:lnTo>
                  <a:pt x="454" y="323"/>
                </a:lnTo>
                <a:lnTo>
                  <a:pt x="133" y="323"/>
                </a:lnTo>
                <a:close/>
                <a:moveTo>
                  <a:pt x="292" y="66"/>
                </a:moveTo>
                <a:lnTo>
                  <a:pt x="103" y="275"/>
                </a:lnTo>
                <a:lnTo>
                  <a:pt x="482" y="275"/>
                </a:lnTo>
                <a:lnTo>
                  <a:pt x="292" y="66"/>
                </a:lnTo>
                <a:close/>
                <a:moveTo>
                  <a:pt x="292" y="0"/>
                </a:moveTo>
                <a:lnTo>
                  <a:pt x="583" y="323"/>
                </a:lnTo>
                <a:lnTo>
                  <a:pt x="493" y="323"/>
                </a:lnTo>
                <a:lnTo>
                  <a:pt x="493" y="604"/>
                </a:lnTo>
                <a:lnTo>
                  <a:pt x="94" y="604"/>
                </a:lnTo>
                <a:lnTo>
                  <a:pt x="94" y="323"/>
                </a:lnTo>
                <a:lnTo>
                  <a:pt x="0" y="323"/>
                </a:lnTo>
                <a:lnTo>
                  <a:pt x="292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190" name="Grupp 189"/>
          <p:cNvGrpSpPr/>
          <p:nvPr/>
        </p:nvGrpSpPr>
        <p:grpSpPr>
          <a:xfrm>
            <a:off x="127614" y="146186"/>
            <a:ext cx="2678943" cy="672204"/>
            <a:chOff x="127614" y="146186"/>
            <a:chExt cx="2678943" cy="672204"/>
          </a:xfrm>
        </p:grpSpPr>
        <p:grpSp>
          <p:nvGrpSpPr>
            <p:cNvPr id="238" name="Grupp 237"/>
            <p:cNvGrpSpPr/>
            <p:nvPr/>
          </p:nvGrpSpPr>
          <p:grpSpPr>
            <a:xfrm>
              <a:off x="312135" y="146186"/>
              <a:ext cx="2494422" cy="672204"/>
              <a:chOff x="312135" y="146186"/>
              <a:chExt cx="2494422" cy="672204"/>
            </a:xfrm>
          </p:grpSpPr>
          <p:sp>
            <p:nvSpPr>
              <p:cNvPr id="257" name="Rounded Rectangle 15"/>
              <p:cNvSpPr/>
              <p:nvPr/>
            </p:nvSpPr>
            <p:spPr>
              <a:xfrm rot="16200000">
                <a:off x="312135" y="146187"/>
                <a:ext cx="216000" cy="216000"/>
              </a:xfrm>
              <a:prstGeom prst="roundRect">
                <a:avLst/>
              </a:prstGeom>
              <a:solidFill>
                <a:srgbClr val="E132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58" name="Rounded Rectangle 537"/>
              <p:cNvSpPr/>
              <p:nvPr/>
            </p:nvSpPr>
            <p:spPr>
              <a:xfrm rot="16200000">
                <a:off x="616116" y="146187"/>
                <a:ext cx="216000" cy="216000"/>
              </a:xfrm>
              <a:prstGeom prst="roundRect">
                <a:avLst/>
              </a:prstGeom>
              <a:solidFill>
                <a:srgbClr val="FF6C5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59" name="Rounded Rectangle 609"/>
              <p:cNvSpPr/>
              <p:nvPr/>
            </p:nvSpPr>
            <p:spPr>
              <a:xfrm rot="16200000">
                <a:off x="920097" y="146186"/>
                <a:ext cx="216000" cy="216000"/>
              </a:xfrm>
              <a:prstGeom prst="roundRect">
                <a:avLst/>
              </a:prstGeom>
              <a:solidFill>
                <a:srgbClr val="FFCA8A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60" name="Rounded Rectangle 610"/>
              <p:cNvSpPr/>
              <p:nvPr/>
            </p:nvSpPr>
            <p:spPr>
              <a:xfrm rot="16200000">
                <a:off x="1224078" y="146186"/>
                <a:ext cx="216000" cy="216000"/>
              </a:xfrm>
              <a:prstGeom prst="roundRect">
                <a:avLst/>
              </a:prstGeom>
              <a:solidFill>
                <a:srgbClr val="FFF3B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61" name="Rounded Rectangle 611"/>
              <p:cNvSpPr/>
              <p:nvPr/>
            </p:nvSpPr>
            <p:spPr>
              <a:xfrm rot="16200000">
                <a:off x="1528059" y="146186"/>
                <a:ext cx="216000" cy="216000"/>
              </a:xfrm>
              <a:prstGeom prst="roundRect">
                <a:avLst/>
              </a:prstGeom>
              <a:solidFill>
                <a:srgbClr val="E4FF8D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62" name="Rounded Rectangle 611"/>
              <p:cNvSpPr/>
              <p:nvPr/>
            </p:nvSpPr>
            <p:spPr>
              <a:xfrm rot="16200000">
                <a:off x="1832040" y="146186"/>
                <a:ext cx="216000" cy="216000"/>
              </a:xfrm>
              <a:prstGeom prst="roundRect">
                <a:avLst/>
              </a:prstGeom>
              <a:solidFill>
                <a:srgbClr val="91D8A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63" name="Rounded Rectangle 611"/>
              <p:cNvSpPr/>
              <p:nvPr/>
            </p:nvSpPr>
            <p:spPr>
              <a:xfrm rot="16200000">
                <a:off x="2136021" y="146186"/>
                <a:ext cx="216000" cy="216000"/>
              </a:xfrm>
              <a:prstGeom prst="roundRect">
                <a:avLst/>
              </a:prstGeom>
              <a:solidFill>
                <a:srgbClr val="279EC8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64" name="Rounded Rectangle 611"/>
              <p:cNvSpPr/>
              <p:nvPr/>
            </p:nvSpPr>
            <p:spPr>
              <a:xfrm rot="16200000">
                <a:off x="2439999" y="146186"/>
                <a:ext cx="216000" cy="216000"/>
              </a:xfrm>
              <a:prstGeom prst="roundRect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65" name="textruta 2"/>
              <p:cNvSpPr txBox="1"/>
              <p:nvPr/>
            </p:nvSpPr>
            <p:spPr>
              <a:xfrm>
                <a:off x="2316021" y="356725"/>
                <a:ext cx="49053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inget bidrag</a:t>
                </a:r>
              </a:p>
            </p:txBody>
          </p:sp>
          <p:sp>
            <p:nvSpPr>
              <p:cNvPr id="266" name="textruta 622"/>
              <p:cNvSpPr txBox="1"/>
              <p:nvPr/>
            </p:nvSpPr>
            <p:spPr>
              <a:xfrm>
                <a:off x="2032943" y="356725"/>
                <a:ext cx="42928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0,01 till 0,99</a:t>
                </a:r>
              </a:p>
            </p:txBody>
          </p:sp>
          <p:sp>
            <p:nvSpPr>
              <p:cNvPr id="267" name="textruta 623"/>
              <p:cNvSpPr txBox="1"/>
              <p:nvPr/>
            </p:nvSpPr>
            <p:spPr>
              <a:xfrm>
                <a:off x="1727493" y="356725"/>
                <a:ext cx="42858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1,00till 1,99</a:t>
                </a:r>
              </a:p>
            </p:txBody>
          </p:sp>
          <p:sp>
            <p:nvSpPr>
              <p:cNvPr id="268" name="textruta 624"/>
              <p:cNvSpPr txBox="1"/>
              <p:nvPr/>
            </p:nvSpPr>
            <p:spPr>
              <a:xfrm>
                <a:off x="1435665" y="356725"/>
                <a:ext cx="40609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2,00till 2,99</a:t>
                </a:r>
              </a:p>
            </p:txBody>
          </p:sp>
          <p:sp>
            <p:nvSpPr>
              <p:cNvPr id="269" name="textruta 625"/>
              <p:cNvSpPr txBox="1"/>
              <p:nvPr/>
            </p:nvSpPr>
            <p:spPr>
              <a:xfrm>
                <a:off x="1127151" y="356725"/>
                <a:ext cx="420513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3,00till 3,99</a:t>
                </a:r>
              </a:p>
            </p:txBody>
          </p:sp>
          <p:sp>
            <p:nvSpPr>
              <p:cNvPr id="270" name="textruta 626"/>
              <p:cNvSpPr txBox="1"/>
              <p:nvPr/>
            </p:nvSpPr>
            <p:spPr>
              <a:xfrm>
                <a:off x="837306" y="356725"/>
                <a:ext cx="40372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4,00till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4,99</a:t>
                </a:r>
              </a:p>
            </p:txBody>
          </p:sp>
          <p:sp>
            <p:nvSpPr>
              <p:cNvPr id="271" name="textruta 627"/>
              <p:cNvSpPr txBox="1"/>
              <p:nvPr/>
            </p:nvSpPr>
            <p:spPr>
              <a:xfrm>
                <a:off x="501059" y="356725"/>
                <a:ext cx="45290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5,00 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5,99</a:t>
                </a:r>
              </a:p>
            </p:txBody>
          </p:sp>
        </p:grpSp>
        <p:sp>
          <p:nvSpPr>
            <p:cNvPr id="239" name="textruta 628"/>
            <p:cNvSpPr txBox="1"/>
            <p:nvPr/>
          </p:nvSpPr>
          <p:spPr>
            <a:xfrm>
              <a:off x="127614" y="356725"/>
              <a:ext cx="576596" cy="46166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6,00 och</a:t>
              </a:r>
              <a:r>
                <a:rPr lang="sv-SE" sz="800" spc="-40" baseline="0">
                  <a:latin typeface="+mj-lt"/>
                </a:rPr>
                <a:t> uppåt</a:t>
              </a:r>
              <a:endParaRPr lang="sv-SE" sz="800" spc="-40">
                <a:latin typeface="+mj-lt"/>
              </a:endParaRPr>
            </a:p>
          </p:txBody>
        </p:sp>
      </p:grpSp>
      <p:grpSp>
        <p:nvGrpSpPr>
          <p:cNvPr id="303" name="Group 331"/>
          <p:cNvGrpSpPr/>
          <p:nvPr/>
        </p:nvGrpSpPr>
        <p:grpSpPr>
          <a:xfrm>
            <a:off x="411815" y="2380935"/>
            <a:ext cx="3224081" cy="2862858"/>
            <a:chOff x="126402" y="0"/>
            <a:chExt cx="3895156" cy="3482292"/>
          </a:xfrm>
          <a:noFill/>
        </p:grpSpPr>
        <p:sp>
          <p:nvSpPr>
            <p:cNvPr id="304" name="TextBox 277"/>
            <p:cNvSpPr txBox="1"/>
            <p:nvPr/>
          </p:nvSpPr>
          <p:spPr>
            <a:xfrm>
              <a:off x="2940911" y="0"/>
              <a:ext cx="1080647" cy="31978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Norrtälje</a:t>
              </a:r>
              <a:endParaRPr lang="en-GB" sz="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10" name="TextBox 278"/>
            <p:cNvSpPr txBox="1"/>
            <p:nvPr/>
          </p:nvSpPr>
          <p:spPr>
            <a:xfrm>
              <a:off x="2298542" y="1877773"/>
              <a:ext cx="1080647" cy="31978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Värmdö</a:t>
              </a:r>
              <a:endParaRPr lang="en-GB" sz="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11" name="TextBox 279"/>
            <p:cNvSpPr txBox="1"/>
            <p:nvPr/>
          </p:nvSpPr>
          <p:spPr>
            <a:xfrm>
              <a:off x="2269677" y="1043068"/>
              <a:ext cx="984409" cy="318763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Österåker</a:t>
              </a:r>
              <a:endParaRPr lang="en-GB" sz="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12" name="TextBox 280"/>
            <p:cNvSpPr txBox="1"/>
            <p:nvPr/>
          </p:nvSpPr>
          <p:spPr>
            <a:xfrm>
              <a:off x="1698181" y="2681364"/>
              <a:ext cx="1084969" cy="31978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Haninge</a:t>
              </a:r>
              <a:endParaRPr lang="en-GB" sz="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13" name="TextBox 281"/>
            <p:cNvSpPr txBox="1"/>
            <p:nvPr/>
          </p:nvSpPr>
          <p:spPr>
            <a:xfrm>
              <a:off x="990631" y="3003004"/>
              <a:ext cx="758896" cy="479288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Nynäs-hamn</a:t>
              </a:r>
              <a:endParaRPr lang="en-GB" sz="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14" name="TextBox 282"/>
            <p:cNvSpPr txBox="1"/>
            <p:nvPr/>
          </p:nvSpPr>
          <p:spPr>
            <a:xfrm>
              <a:off x="203536" y="2768305"/>
              <a:ext cx="920880" cy="560194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Södertälje</a:t>
              </a:r>
              <a:endParaRPr lang="en-GB" sz="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20" name="TextBox 283"/>
            <p:cNvSpPr txBox="1"/>
            <p:nvPr/>
          </p:nvSpPr>
          <p:spPr>
            <a:xfrm>
              <a:off x="126402" y="2272628"/>
              <a:ext cx="610010" cy="506278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Ny-kvarn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21" name="TextBox 284"/>
            <p:cNvSpPr txBox="1"/>
            <p:nvPr/>
          </p:nvSpPr>
          <p:spPr>
            <a:xfrm>
              <a:off x="1552002" y="775901"/>
              <a:ext cx="1051105" cy="20471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Vallentuna</a:t>
              </a:r>
              <a:endParaRPr lang="en-GB" sz="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22" name="TextBox 285"/>
            <p:cNvSpPr txBox="1"/>
            <p:nvPr/>
          </p:nvSpPr>
          <p:spPr>
            <a:xfrm rot="19907471">
              <a:off x="847239" y="458535"/>
              <a:ext cx="1080647" cy="28237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Sigtuna</a:t>
              </a:r>
              <a:endParaRPr lang="en-GB" sz="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23" name="TextBox 286"/>
            <p:cNvSpPr txBox="1"/>
            <p:nvPr/>
          </p:nvSpPr>
          <p:spPr>
            <a:xfrm>
              <a:off x="695791" y="775974"/>
              <a:ext cx="671322" cy="536891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5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Upplands</a:t>
              </a:r>
              <a:r>
                <a:rPr lang="en-GB" sz="5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-Bro</a:t>
              </a:r>
            </a:p>
          </p:txBody>
        </p:sp>
        <p:sp>
          <p:nvSpPr>
            <p:cNvPr id="324" name="TextBox 287"/>
            <p:cNvSpPr txBox="1"/>
            <p:nvPr/>
          </p:nvSpPr>
          <p:spPr>
            <a:xfrm>
              <a:off x="455439" y="1546074"/>
              <a:ext cx="741163" cy="31978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Ekerö</a:t>
              </a:r>
              <a:endParaRPr lang="en-GB" sz="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25" name="TextBox 288"/>
            <p:cNvSpPr txBox="1"/>
            <p:nvPr/>
          </p:nvSpPr>
          <p:spPr>
            <a:xfrm rot="3285771">
              <a:off x="707925" y="2215397"/>
              <a:ext cx="686714" cy="317738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Salem</a:t>
              </a:r>
            </a:p>
          </p:txBody>
        </p:sp>
        <p:sp>
          <p:nvSpPr>
            <p:cNvPr id="326" name="TextBox 289"/>
            <p:cNvSpPr txBox="1"/>
            <p:nvPr/>
          </p:nvSpPr>
          <p:spPr>
            <a:xfrm rot="19082793">
              <a:off x="777763" y="2455322"/>
              <a:ext cx="921913" cy="26692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Botkyrka</a:t>
              </a:r>
              <a:endParaRPr lang="en-GB" sz="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27" name="TextBox 290"/>
            <p:cNvSpPr txBox="1"/>
            <p:nvPr/>
          </p:nvSpPr>
          <p:spPr>
            <a:xfrm rot="1195838">
              <a:off x="1293230" y="2282870"/>
              <a:ext cx="871289" cy="198711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Huddinge</a:t>
              </a:r>
            </a:p>
          </p:txBody>
        </p:sp>
        <p:sp>
          <p:nvSpPr>
            <p:cNvPr id="328" name="TextBox 291"/>
            <p:cNvSpPr txBox="1"/>
            <p:nvPr/>
          </p:nvSpPr>
          <p:spPr>
            <a:xfrm>
              <a:off x="1546781" y="1246111"/>
              <a:ext cx="539151" cy="25262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4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Täby</a:t>
              </a:r>
              <a:endParaRPr lang="en-GB" sz="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29" name="TextBox 292"/>
            <p:cNvSpPr txBox="1"/>
            <p:nvPr/>
          </p:nvSpPr>
          <p:spPr>
            <a:xfrm>
              <a:off x="1113422" y="979498"/>
              <a:ext cx="671321" cy="320894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4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Upplands</a:t>
              </a:r>
              <a:r>
                <a:rPr lang="en-GB" sz="4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GB" sz="4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Väsby</a:t>
              </a:r>
              <a:endParaRPr lang="en-GB" sz="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30" name="TextBox 293"/>
            <p:cNvSpPr txBox="1"/>
            <p:nvPr/>
          </p:nvSpPr>
          <p:spPr>
            <a:xfrm>
              <a:off x="1287308" y="1326036"/>
              <a:ext cx="498543" cy="40641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4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Sollen</a:t>
              </a:r>
              <a:r>
                <a:rPr lang="en-GB" sz="4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</a:t>
              </a:r>
            </a:p>
            <a:p>
              <a:pPr algn="ctr"/>
              <a:r>
                <a:rPr lang="en-GB" sz="4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tuna</a:t>
              </a:r>
            </a:p>
          </p:txBody>
        </p:sp>
        <p:sp>
          <p:nvSpPr>
            <p:cNvPr id="331" name="TextBox 294"/>
            <p:cNvSpPr txBox="1"/>
            <p:nvPr/>
          </p:nvSpPr>
          <p:spPr>
            <a:xfrm>
              <a:off x="1027039" y="1320405"/>
              <a:ext cx="507529" cy="361483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4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Jär</a:t>
              </a:r>
              <a:r>
                <a:rPr lang="en-GB" sz="4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</a:t>
              </a:r>
            </a:p>
            <a:p>
              <a:pPr algn="ctr"/>
              <a:r>
                <a:rPr lang="en-GB" sz="4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fälla</a:t>
              </a:r>
              <a:endParaRPr lang="en-GB" sz="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32" name="TextBox 295"/>
            <p:cNvSpPr txBox="1"/>
            <p:nvPr/>
          </p:nvSpPr>
          <p:spPr>
            <a:xfrm>
              <a:off x="1437391" y="1837442"/>
              <a:ext cx="593067" cy="41499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0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Stock-holm*</a:t>
              </a:r>
              <a:endParaRPr lang="en-GB" sz="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33" name="TextBox 296"/>
            <p:cNvSpPr txBox="1"/>
            <p:nvPr/>
          </p:nvSpPr>
          <p:spPr>
            <a:xfrm>
              <a:off x="1905920" y="1536664"/>
              <a:ext cx="750149" cy="27958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Vaxholm</a:t>
              </a:r>
              <a:endParaRPr lang="en-GB" sz="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34" name="TextBox 297"/>
            <p:cNvSpPr txBox="1"/>
            <p:nvPr/>
          </p:nvSpPr>
          <p:spPr>
            <a:xfrm rot="1752548">
              <a:off x="1483761" y="1585621"/>
              <a:ext cx="588610" cy="121032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4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Danderyd</a:t>
              </a:r>
              <a:endParaRPr lang="en-GB" sz="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35" name="TextBox 298"/>
            <p:cNvSpPr txBox="1"/>
            <p:nvPr/>
          </p:nvSpPr>
          <p:spPr>
            <a:xfrm rot="1655595">
              <a:off x="1978184" y="2275429"/>
              <a:ext cx="727889" cy="280609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Tyresö</a:t>
              </a:r>
              <a:endParaRPr lang="en-GB" sz="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36" name="TextBox 327"/>
            <p:cNvSpPr txBox="1"/>
            <p:nvPr/>
          </p:nvSpPr>
          <p:spPr>
            <a:xfrm>
              <a:off x="1872950" y="1912210"/>
              <a:ext cx="552459" cy="28061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Nacka</a:t>
              </a:r>
            </a:p>
          </p:txBody>
        </p:sp>
        <p:sp>
          <p:nvSpPr>
            <p:cNvPr id="337" name="TextBox 328"/>
            <p:cNvSpPr txBox="1"/>
            <p:nvPr/>
          </p:nvSpPr>
          <p:spPr>
            <a:xfrm>
              <a:off x="1757009" y="1733672"/>
              <a:ext cx="599872" cy="180742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4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Lidingö</a:t>
              </a:r>
              <a:endParaRPr lang="en-GB" sz="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273" name="Freeform 8">
            <a:extLst>
              <a:ext uri="{FF2B5EF4-FFF2-40B4-BE49-F238E27FC236}">
                <a16:creationId xmlns:a16="http://schemas.microsoft.com/office/drawing/2014/main" id="{5ADDA104-5A39-4D8F-95C6-AECA62503351}"/>
              </a:ext>
            </a:extLst>
          </p:cNvPr>
          <p:cNvSpPr>
            <a:spLocks noEditPoints="1"/>
          </p:cNvSpPr>
          <p:nvPr/>
        </p:nvSpPr>
        <p:spPr bwMode="auto">
          <a:xfrm>
            <a:off x="471608" y="4357039"/>
            <a:ext cx="78169" cy="143869"/>
          </a:xfrm>
          <a:custGeom>
            <a:avLst/>
            <a:gdLst>
              <a:gd name="T0" fmla="*/ 98 w 326"/>
              <a:gd name="T1" fmla="*/ 529 h 600"/>
              <a:gd name="T2" fmla="*/ 174 w 326"/>
              <a:gd name="T3" fmla="*/ 529 h 600"/>
              <a:gd name="T4" fmla="*/ 174 w 326"/>
              <a:gd name="T5" fmla="*/ 600 h 600"/>
              <a:gd name="T6" fmla="*/ 98 w 326"/>
              <a:gd name="T7" fmla="*/ 600 h 600"/>
              <a:gd name="T8" fmla="*/ 98 w 326"/>
              <a:gd name="T9" fmla="*/ 529 h 600"/>
              <a:gd name="T10" fmla="*/ 170 w 326"/>
              <a:gd name="T11" fmla="*/ 0 h 600"/>
              <a:gd name="T12" fmla="*/ 209 w 326"/>
              <a:gd name="T13" fmla="*/ 3 h 600"/>
              <a:gd name="T14" fmla="*/ 245 w 326"/>
              <a:gd name="T15" fmla="*/ 16 h 600"/>
              <a:gd name="T16" fmla="*/ 278 w 326"/>
              <a:gd name="T17" fmla="*/ 37 h 600"/>
              <a:gd name="T18" fmla="*/ 300 w 326"/>
              <a:gd name="T19" fmla="*/ 58 h 600"/>
              <a:gd name="T20" fmla="*/ 316 w 326"/>
              <a:gd name="T21" fmla="*/ 83 h 600"/>
              <a:gd name="T22" fmla="*/ 324 w 326"/>
              <a:gd name="T23" fmla="*/ 108 h 600"/>
              <a:gd name="T24" fmla="*/ 326 w 326"/>
              <a:gd name="T25" fmla="*/ 137 h 600"/>
              <a:gd name="T26" fmla="*/ 324 w 326"/>
              <a:gd name="T27" fmla="*/ 168 h 600"/>
              <a:gd name="T28" fmla="*/ 316 w 326"/>
              <a:gd name="T29" fmla="*/ 195 h 600"/>
              <a:gd name="T30" fmla="*/ 303 w 326"/>
              <a:gd name="T31" fmla="*/ 220 h 600"/>
              <a:gd name="T32" fmla="*/ 289 w 326"/>
              <a:gd name="T33" fmla="*/ 234 h 600"/>
              <a:gd name="T34" fmla="*/ 271 w 326"/>
              <a:gd name="T35" fmla="*/ 252 h 600"/>
              <a:gd name="T36" fmla="*/ 248 w 326"/>
              <a:gd name="T37" fmla="*/ 270 h 600"/>
              <a:gd name="T38" fmla="*/ 222 w 326"/>
              <a:gd name="T39" fmla="*/ 289 h 600"/>
              <a:gd name="T40" fmla="*/ 202 w 326"/>
              <a:gd name="T41" fmla="*/ 305 h 600"/>
              <a:gd name="T42" fmla="*/ 190 w 326"/>
              <a:gd name="T43" fmla="*/ 319 h 600"/>
              <a:gd name="T44" fmla="*/ 176 w 326"/>
              <a:gd name="T45" fmla="*/ 341 h 600"/>
              <a:gd name="T46" fmla="*/ 168 w 326"/>
              <a:gd name="T47" fmla="*/ 364 h 600"/>
              <a:gd name="T48" fmla="*/ 165 w 326"/>
              <a:gd name="T49" fmla="*/ 390 h 600"/>
              <a:gd name="T50" fmla="*/ 165 w 326"/>
              <a:gd name="T51" fmla="*/ 438 h 600"/>
              <a:gd name="T52" fmla="*/ 106 w 326"/>
              <a:gd name="T53" fmla="*/ 438 h 600"/>
              <a:gd name="T54" fmla="*/ 106 w 326"/>
              <a:gd name="T55" fmla="*/ 390 h 600"/>
              <a:gd name="T56" fmla="*/ 108 w 326"/>
              <a:gd name="T57" fmla="*/ 353 h 600"/>
              <a:gd name="T58" fmla="*/ 117 w 326"/>
              <a:gd name="T59" fmla="*/ 321 h 600"/>
              <a:gd name="T60" fmla="*/ 129 w 326"/>
              <a:gd name="T61" fmla="*/ 295 h 600"/>
              <a:gd name="T62" fmla="*/ 151 w 326"/>
              <a:gd name="T63" fmla="*/ 271 h 600"/>
              <a:gd name="T64" fmla="*/ 183 w 326"/>
              <a:gd name="T65" fmla="*/ 247 h 600"/>
              <a:gd name="T66" fmla="*/ 209 w 326"/>
              <a:gd name="T67" fmla="*/ 229 h 600"/>
              <a:gd name="T68" fmla="*/ 227 w 326"/>
              <a:gd name="T69" fmla="*/ 215 h 600"/>
              <a:gd name="T70" fmla="*/ 239 w 326"/>
              <a:gd name="T71" fmla="*/ 202 h 600"/>
              <a:gd name="T72" fmla="*/ 252 w 326"/>
              <a:gd name="T73" fmla="*/ 184 h 600"/>
              <a:gd name="T74" fmla="*/ 261 w 326"/>
              <a:gd name="T75" fmla="*/ 163 h 600"/>
              <a:gd name="T76" fmla="*/ 262 w 326"/>
              <a:gd name="T77" fmla="*/ 137 h 600"/>
              <a:gd name="T78" fmla="*/ 259 w 326"/>
              <a:gd name="T79" fmla="*/ 115 h 600"/>
              <a:gd name="T80" fmla="*/ 248 w 326"/>
              <a:gd name="T81" fmla="*/ 96 h 600"/>
              <a:gd name="T82" fmla="*/ 232 w 326"/>
              <a:gd name="T83" fmla="*/ 80 h 600"/>
              <a:gd name="T84" fmla="*/ 213 w 326"/>
              <a:gd name="T85" fmla="*/ 67 h 600"/>
              <a:gd name="T86" fmla="*/ 193 w 326"/>
              <a:gd name="T87" fmla="*/ 60 h 600"/>
              <a:gd name="T88" fmla="*/ 170 w 326"/>
              <a:gd name="T89" fmla="*/ 58 h 600"/>
              <a:gd name="T90" fmla="*/ 140 w 326"/>
              <a:gd name="T91" fmla="*/ 62 h 600"/>
              <a:gd name="T92" fmla="*/ 113 w 326"/>
              <a:gd name="T93" fmla="*/ 71 h 600"/>
              <a:gd name="T94" fmla="*/ 90 w 326"/>
              <a:gd name="T95" fmla="*/ 87 h 600"/>
              <a:gd name="T96" fmla="*/ 73 w 326"/>
              <a:gd name="T97" fmla="*/ 106 h 600"/>
              <a:gd name="T98" fmla="*/ 62 w 326"/>
              <a:gd name="T99" fmla="*/ 133 h 600"/>
              <a:gd name="T100" fmla="*/ 59 w 326"/>
              <a:gd name="T101" fmla="*/ 163 h 600"/>
              <a:gd name="T102" fmla="*/ 0 w 326"/>
              <a:gd name="T103" fmla="*/ 163 h 600"/>
              <a:gd name="T104" fmla="*/ 4 w 326"/>
              <a:gd name="T105" fmla="*/ 128 h 600"/>
              <a:gd name="T106" fmla="*/ 12 w 326"/>
              <a:gd name="T107" fmla="*/ 97 h 600"/>
              <a:gd name="T108" fmla="*/ 28 w 326"/>
              <a:gd name="T109" fmla="*/ 69 h 600"/>
              <a:gd name="T110" fmla="*/ 50 w 326"/>
              <a:gd name="T111" fmla="*/ 44 h 600"/>
              <a:gd name="T112" fmla="*/ 74 w 326"/>
              <a:gd name="T113" fmla="*/ 25 h 600"/>
              <a:gd name="T114" fmla="*/ 103 w 326"/>
              <a:gd name="T115" fmla="*/ 10 h 600"/>
              <a:gd name="T116" fmla="*/ 135 w 326"/>
              <a:gd name="T117" fmla="*/ 2 h 600"/>
              <a:gd name="T118" fmla="*/ 170 w 326"/>
              <a:gd name="T119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6" h="600">
                <a:moveTo>
                  <a:pt x="98" y="529"/>
                </a:moveTo>
                <a:lnTo>
                  <a:pt x="174" y="529"/>
                </a:lnTo>
                <a:lnTo>
                  <a:pt x="174" y="600"/>
                </a:lnTo>
                <a:lnTo>
                  <a:pt x="98" y="600"/>
                </a:lnTo>
                <a:lnTo>
                  <a:pt x="98" y="529"/>
                </a:lnTo>
                <a:close/>
                <a:moveTo>
                  <a:pt x="170" y="0"/>
                </a:moveTo>
                <a:lnTo>
                  <a:pt x="209" y="3"/>
                </a:lnTo>
                <a:lnTo>
                  <a:pt x="245" y="16"/>
                </a:lnTo>
                <a:lnTo>
                  <a:pt x="278" y="37"/>
                </a:lnTo>
                <a:lnTo>
                  <a:pt x="300" y="58"/>
                </a:lnTo>
                <a:lnTo>
                  <a:pt x="316" y="83"/>
                </a:lnTo>
                <a:lnTo>
                  <a:pt x="324" y="108"/>
                </a:lnTo>
                <a:lnTo>
                  <a:pt x="326" y="137"/>
                </a:lnTo>
                <a:lnTo>
                  <a:pt x="324" y="168"/>
                </a:lnTo>
                <a:lnTo>
                  <a:pt x="316" y="195"/>
                </a:lnTo>
                <a:lnTo>
                  <a:pt x="303" y="220"/>
                </a:lnTo>
                <a:lnTo>
                  <a:pt x="289" y="234"/>
                </a:lnTo>
                <a:lnTo>
                  <a:pt x="271" y="252"/>
                </a:lnTo>
                <a:lnTo>
                  <a:pt x="248" y="270"/>
                </a:lnTo>
                <a:lnTo>
                  <a:pt x="222" y="289"/>
                </a:lnTo>
                <a:lnTo>
                  <a:pt x="202" y="305"/>
                </a:lnTo>
                <a:lnTo>
                  <a:pt x="190" y="319"/>
                </a:lnTo>
                <a:lnTo>
                  <a:pt x="176" y="341"/>
                </a:lnTo>
                <a:lnTo>
                  <a:pt x="168" y="364"/>
                </a:lnTo>
                <a:lnTo>
                  <a:pt x="165" y="390"/>
                </a:lnTo>
                <a:lnTo>
                  <a:pt x="165" y="438"/>
                </a:lnTo>
                <a:lnTo>
                  <a:pt x="106" y="438"/>
                </a:lnTo>
                <a:lnTo>
                  <a:pt x="106" y="390"/>
                </a:lnTo>
                <a:lnTo>
                  <a:pt x="108" y="353"/>
                </a:lnTo>
                <a:lnTo>
                  <a:pt x="117" y="321"/>
                </a:lnTo>
                <a:lnTo>
                  <a:pt x="129" y="295"/>
                </a:lnTo>
                <a:lnTo>
                  <a:pt x="151" y="271"/>
                </a:lnTo>
                <a:lnTo>
                  <a:pt x="183" y="247"/>
                </a:lnTo>
                <a:lnTo>
                  <a:pt x="209" y="229"/>
                </a:lnTo>
                <a:lnTo>
                  <a:pt x="227" y="215"/>
                </a:lnTo>
                <a:lnTo>
                  <a:pt x="239" y="202"/>
                </a:lnTo>
                <a:lnTo>
                  <a:pt x="252" y="184"/>
                </a:lnTo>
                <a:lnTo>
                  <a:pt x="261" y="163"/>
                </a:lnTo>
                <a:lnTo>
                  <a:pt x="262" y="137"/>
                </a:lnTo>
                <a:lnTo>
                  <a:pt x="259" y="115"/>
                </a:lnTo>
                <a:lnTo>
                  <a:pt x="248" y="96"/>
                </a:lnTo>
                <a:lnTo>
                  <a:pt x="232" y="80"/>
                </a:lnTo>
                <a:lnTo>
                  <a:pt x="213" y="67"/>
                </a:lnTo>
                <a:lnTo>
                  <a:pt x="193" y="60"/>
                </a:lnTo>
                <a:lnTo>
                  <a:pt x="170" y="58"/>
                </a:lnTo>
                <a:lnTo>
                  <a:pt x="140" y="62"/>
                </a:lnTo>
                <a:lnTo>
                  <a:pt x="113" y="71"/>
                </a:lnTo>
                <a:lnTo>
                  <a:pt x="90" y="87"/>
                </a:lnTo>
                <a:lnTo>
                  <a:pt x="73" y="106"/>
                </a:lnTo>
                <a:lnTo>
                  <a:pt x="62" y="133"/>
                </a:lnTo>
                <a:lnTo>
                  <a:pt x="59" y="163"/>
                </a:lnTo>
                <a:lnTo>
                  <a:pt x="0" y="163"/>
                </a:lnTo>
                <a:lnTo>
                  <a:pt x="4" y="128"/>
                </a:lnTo>
                <a:lnTo>
                  <a:pt x="12" y="97"/>
                </a:lnTo>
                <a:lnTo>
                  <a:pt x="28" y="69"/>
                </a:lnTo>
                <a:lnTo>
                  <a:pt x="50" y="44"/>
                </a:lnTo>
                <a:lnTo>
                  <a:pt x="74" y="25"/>
                </a:lnTo>
                <a:lnTo>
                  <a:pt x="103" y="10"/>
                </a:lnTo>
                <a:lnTo>
                  <a:pt x="135" y="2"/>
                </a:lnTo>
                <a:lnTo>
                  <a:pt x="170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281" name="Grupp 221">
            <a:extLst>
              <a:ext uri="{FF2B5EF4-FFF2-40B4-BE49-F238E27FC236}">
                <a16:creationId xmlns:a16="http://schemas.microsoft.com/office/drawing/2014/main" id="{494E4058-FD32-45F7-B89C-1E51043FC0D4}"/>
              </a:ext>
            </a:extLst>
          </p:cNvPr>
          <p:cNvGrpSpPr/>
          <p:nvPr/>
        </p:nvGrpSpPr>
        <p:grpSpPr>
          <a:xfrm>
            <a:off x="1515395" y="3759193"/>
            <a:ext cx="229550" cy="206699"/>
            <a:chOff x="-2050550" y="3068214"/>
            <a:chExt cx="461932" cy="415948"/>
          </a:xfrm>
        </p:grpSpPr>
        <p:sp>
          <p:nvSpPr>
            <p:cNvPr id="282" name="Freeform 7">
              <a:extLst>
                <a:ext uri="{FF2B5EF4-FFF2-40B4-BE49-F238E27FC236}">
                  <a16:creationId xmlns:a16="http://schemas.microsoft.com/office/drawing/2014/main" id="{ED18FA79-33FE-4BCB-B2E9-DA5EBF5F62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3" name="textruta 223">
              <a:extLst>
                <a:ext uri="{FF2B5EF4-FFF2-40B4-BE49-F238E27FC236}">
                  <a16:creationId xmlns:a16="http://schemas.microsoft.com/office/drawing/2014/main" id="{75A1F5C8-5E7B-4C95-89F2-BA3AE92C7EB9}"/>
                </a:ext>
              </a:extLst>
            </p:cNvPr>
            <p:cNvSpPr txBox="1"/>
            <p:nvPr/>
          </p:nvSpPr>
          <p:spPr>
            <a:xfrm>
              <a:off x="-2050550" y="3081584"/>
              <a:ext cx="461932" cy="402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700" b="1"/>
                <a:t>3</a:t>
              </a:r>
            </a:p>
          </p:txBody>
        </p:sp>
      </p:grpSp>
      <p:grpSp>
        <p:nvGrpSpPr>
          <p:cNvPr id="284" name="Grupp 221">
            <a:extLst>
              <a:ext uri="{FF2B5EF4-FFF2-40B4-BE49-F238E27FC236}">
                <a16:creationId xmlns:a16="http://schemas.microsoft.com/office/drawing/2014/main" id="{C372117C-6F7D-4AA1-8EB1-462B4A044B1E}"/>
              </a:ext>
            </a:extLst>
          </p:cNvPr>
          <p:cNvGrpSpPr/>
          <p:nvPr/>
        </p:nvGrpSpPr>
        <p:grpSpPr>
          <a:xfrm>
            <a:off x="1683670" y="3822729"/>
            <a:ext cx="229550" cy="206699"/>
            <a:chOff x="-2050550" y="3068214"/>
            <a:chExt cx="461932" cy="415948"/>
          </a:xfrm>
        </p:grpSpPr>
        <p:sp>
          <p:nvSpPr>
            <p:cNvPr id="285" name="Freeform 7">
              <a:extLst>
                <a:ext uri="{FF2B5EF4-FFF2-40B4-BE49-F238E27FC236}">
                  <a16:creationId xmlns:a16="http://schemas.microsoft.com/office/drawing/2014/main" id="{870B0CB1-12FC-41F3-B391-FF63A4999F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6" name="textruta 223">
              <a:extLst>
                <a:ext uri="{FF2B5EF4-FFF2-40B4-BE49-F238E27FC236}">
                  <a16:creationId xmlns:a16="http://schemas.microsoft.com/office/drawing/2014/main" id="{ADC6BC40-02BF-46D3-A4F7-19CAA56CB572}"/>
                </a:ext>
              </a:extLst>
            </p:cNvPr>
            <p:cNvSpPr txBox="1"/>
            <p:nvPr/>
          </p:nvSpPr>
          <p:spPr>
            <a:xfrm>
              <a:off x="-2050550" y="3081584"/>
              <a:ext cx="461932" cy="402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700" b="1"/>
                <a:t>3</a:t>
              </a:r>
            </a:p>
          </p:txBody>
        </p:sp>
      </p:grpSp>
      <p:grpSp>
        <p:nvGrpSpPr>
          <p:cNvPr id="287" name="Grupp 221">
            <a:extLst>
              <a:ext uri="{FF2B5EF4-FFF2-40B4-BE49-F238E27FC236}">
                <a16:creationId xmlns:a16="http://schemas.microsoft.com/office/drawing/2014/main" id="{410E4AE7-EF08-4BCA-8407-9B0990BA72B0}"/>
              </a:ext>
            </a:extLst>
          </p:cNvPr>
          <p:cNvGrpSpPr/>
          <p:nvPr/>
        </p:nvGrpSpPr>
        <p:grpSpPr>
          <a:xfrm>
            <a:off x="913194" y="3850634"/>
            <a:ext cx="229550" cy="206699"/>
            <a:chOff x="-2050550" y="3068214"/>
            <a:chExt cx="461932" cy="415948"/>
          </a:xfrm>
        </p:grpSpPr>
        <p:sp>
          <p:nvSpPr>
            <p:cNvPr id="288" name="Freeform 7">
              <a:extLst>
                <a:ext uri="{FF2B5EF4-FFF2-40B4-BE49-F238E27FC236}">
                  <a16:creationId xmlns:a16="http://schemas.microsoft.com/office/drawing/2014/main" id="{DFA69F67-2DB1-45EC-BF42-F14F33F434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9" name="textruta 223">
              <a:extLst>
                <a:ext uri="{FF2B5EF4-FFF2-40B4-BE49-F238E27FC236}">
                  <a16:creationId xmlns:a16="http://schemas.microsoft.com/office/drawing/2014/main" id="{8B4F850F-2ED7-4489-A3FA-57CA1A1FFAE3}"/>
                </a:ext>
              </a:extLst>
            </p:cNvPr>
            <p:cNvSpPr txBox="1"/>
            <p:nvPr/>
          </p:nvSpPr>
          <p:spPr>
            <a:xfrm>
              <a:off x="-2050550" y="3081584"/>
              <a:ext cx="461932" cy="402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700" b="1"/>
                <a:t>3</a:t>
              </a:r>
            </a:p>
          </p:txBody>
        </p:sp>
      </p:grpSp>
      <p:grpSp>
        <p:nvGrpSpPr>
          <p:cNvPr id="354" name="Grupp 221">
            <a:extLst>
              <a:ext uri="{FF2B5EF4-FFF2-40B4-BE49-F238E27FC236}">
                <a16:creationId xmlns:a16="http://schemas.microsoft.com/office/drawing/2014/main" id="{8E34BC13-9A99-4AC1-9955-65756216D79E}"/>
              </a:ext>
            </a:extLst>
          </p:cNvPr>
          <p:cNvGrpSpPr/>
          <p:nvPr/>
        </p:nvGrpSpPr>
        <p:grpSpPr>
          <a:xfrm>
            <a:off x="2026814" y="4787285"/>
            <a:ext cx="229550" cy="206699"/>
            <a:chOff x="-2050550" y="3068214"/>
            <a:chExt cx="461932" cy="415948"/>
          </a:xfrm>
        </p:grpSpPr>
        <p:sp>
          <p:nvSpPr>
            <p:cNvPr id="355" name="Freeform 7">
              <a:extLst>
                <a:ext uri="{FF2B5EF4-FFF2-40B4-BE49-F238E27FC236}">
                  <a16:creationId xmlns:a16="http://schemas.microsoft.com/office/drawing/2014/main" id="{F88E6A8D-7016-49FA-8A4F-7DCC5C4AC0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56" name="textruta 223">
              <a:extLst>
                <a:ext uri="{FF2B5EF4-FFF2-40B4-BE49-F238E27FC236}">
                  <a16:creationId xmlns:a16="http://schemas.microsoft.com/office/drawing/2014/main" id="{B91195AE-268B-4801-98DF-6B1B6C209B01}"/>
                </a:ext>
              </a:extLst>
            </p:cNvPr>
            <p:cNvSpPr txBox="1"/>
            <p:nvPr/>
          </p:nvSpPr>
          <p:spPr>
            <a:xfrm>
              <a:off x="-2050550" y="3081584"/>
              <a:ext cx="461932" cy="402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700" b="1"/>
                <a:t>4</a:t>
              </a:r>
            </a:p>
          </p:txBody>
        </p:sp>
      </p:grpSp>
      <p:grpSp>
        <p:nvGrpSpPr>
          <p:cNvPr id="357" name="Grupp 221">
            <a:extLst>
              <a:ext uri="{FF2B5EF4-FFF2-40B4-BE49-F238E27FC236}">
                <a16:creationId xmlns:a16="http://schemas.microsoft.com/office/drawing/2014/main" id="{CC14B02C-D42C-4887-A570-7B1FE630F16F}"/>
              </a:ext>
            </a:extLst>
          </p:cNvPr>
          <p:cNvGrpSpPr/>
          <p:nvPr/>
        </p:nvGrpSpPr>
        <p:grpSpPr>
          <a:xfrm>
            <a:off x="1352286" y="5163530"/>
            <a:ext cx="304892" cy="206699"/>
            <a:chOff x="-2050550" y="3068214"/>
            <a:chExt cx="613546" cy="415948"/>
          </a:xfrm>
        </p:grpSpPr>
        <p:sp>
          <p:nvSpPr>
            <p:cNvPr id="358" name="Freeform 7">
              <a:extLst>
                <a:ext uri="{FF2B5EF4-FFF2-40B4-BE49-F238E27FC236}">
                  <a16:creationId xmlns:a16="http://schemas.microsoft.com/office/drawing/2014/main" id="{FD1A3FCB-EB0B-49F3-BAFE-38802A083B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59" name="textruta 223">
              <a:extLst>
                <a:ext uri="{FF2B5EF4-FFF2-40B4-BE49-F238E27FC236}">
                  <a16:creationId xmlns:a16="http://schemas.microsoft.com/office/drawing/2014/main" id="{7E661966-5C70-4DF1-92AB-CACC7B263A82}"/>
                </a:ext>
              </a:extLst>
            </p:cNvPr>
            <p:cNvSpPr txBox="1"/>
            <p:nvPr/>
          </p:nvSpPr>
          <p:spPr>
            <a:xfrm>
              <a:off x="-2050550" y="3081584"/>
              <a:ext cx="613546" cy="402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700" b="1"/>
                <a:t>t.v.</a:t>
              </a:r>
            </a:p>
          </p:txBody>
        </p:sp>
      </p:grpSp>
      <p:grpSp>
        <p:nvGrpSpPr>
          <p:cNvPr id="360" name="Grupp 221">
            <a:extLst>
              <a:ext uri="{FF2B5EF4-FFF2-40B4-BE49-F238E27FC236}">
                <a16:creationId xmlns:a16="http://schemas.microsoft.com/office/drawing/2014/main" id="{EE249B44-D208-485F-BE69-2DCEB8A39633}"/>
              </a:ext>
            </a:extLst>
          </p:cNvPr>
          <p:cNvGrpSpPr/>
          <p:nvPr/>
        </p:nvGrpSpPr>
        <p:grpSpPr>
          <a:xfrm>
            <a:off x="3011678" y="2590058"/>
            <a:ext cx="323864" cy="292179"/>
            <a:chOff x="-2264730" y="3068214"/>
            <a:chExt cx="651721" cy="587962"/>
          </a:xfrm>
        </p:grpSpPr>
        <p:sp>
          <p:nvSpPr>
            <p:cNvPr id="361" name="Freeform 7">
              <a:extLst>
                <a:ext uri="{FF2B5EF4-FFF2-40B4-BE49-F238E27FC236}">
                  <a16:creationId xmlns:a16="http://schemas.microsoft.com/office/drawing/2014/main" id="{E17C9A83-D18C-428E-8AC0-D406E1D6EB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62" name="textruta 223">
              <a:extLst>
                <a:ext uri="{FF2B5EF4-FFF2-40B4-BE49-F238E27FC236}">
                  <a16:creationId xmlns:a16="http://schemas.microsoft.com/office/drawing/2014/main" id="{34101419-7ECB-4892-BB80-18BF4C08D2D3}"/>
                </a:ext>
              </a:extLst>
            </p:cNvPr>
            <p:cNvSpPr txBox="1"/>
            <p:nvPr/>
          </p:nvSpPr>
          <p:spPr>
            <a:xfrm>
              <a:off x="-2074941" y="3118625"/>
              <a:ext cx="461932" cy="402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700" b="1"/>
                <a:t>3</a:t>
              </a:r>
            </a:p>
          </p:txBody>
        </p:sp>
        <p:sp>
          <p:nvSpPr>
            <p:cNvPr id="363" name="textruta 223">
              <a:extLst>
                <a:ext uri="{FF2B5EF4-FFF2-40B4-BE49-F238E27FC236}">
                  <a16:creationId xmlns:a16="http://schemas.microsoft.com/office/drawing/2014/main" id="{E42F20B7-0B20-47B3-A8BC-97ABC6B465D5}"/>
                </a:ext>
              </a:extLst>
            </p:cNvPr>
            <p:cNvSpPr txBox="1"/>
            <p:nvPr/>
          </p:nvSpPr>
          <p:spPr>
            <a:xfrm>
              <a:off x="-2264730" y="3284566"/>
              <a:ext cx="600640" cy="37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600" b="1"/>
                <a:t>IOP</a:t>
              </a:r>
            </a:p>
          </p:txBody>
        </p:sp>
      </p:grpSp>
      <p:grpSp>
        <p:nvGrpSpPr>
          <p:cNvPr id="364" name="Grupp 221">
            <a:extLst>
              <a:ext uri="{FF2B5EF4-FFF2-40B4-BE49-F238E27FC236}">
                <a16:creationId xmlns:a16="http://schemas.microsoft.com/office/drawing/2014/main" id="{371985ED-9693-4C00-969B-01B8F2F1088C}"/>
              </a:ext>
            </a:extLst>
          </p:cNvPr>
          <p:cNvGrpSpPr/>
          <p:nvPr/>
        </p:nvGrpSpPr>
        <p:grpSpPr>
          <a:xfrm>
            <a:off x="1552041" y="4361998"/>
            <a:ext cx="331849" cy="280503"/>
            <a:chOff x="-2264253" y="3006168"/>
            <a:chExt cx="667789" cy="564466"/>
          </a:xfrm>
        </p:grpSpPr>
        <p:sp>
          <p:nvSpPr>
            <p:cNvPr id="365" name="Freeform 7">
              <a:extLst>
                <a:ext uri="{FF2B5EF4-FFF2-40B4-BE49-F238E27FC236}">
                  <a16:creationId xmlns:a16="http://schemas.microsoft.com/office/drawing/2014/main" id="{9BE840FF-DBD5-4BA7-BA73-0CCB6BD38C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66" name="textruta 223">
              <a:extLst>
                <a:ext uri="{FF2B5EF4-FFF2-40B4-BE49-F238E27FC236}">
                  <a16:creationId xmlns:a16="http://schemas.microsoft.com/office/drawing/2014/main" id="{DE354AB5-E8A3-4764-8B47-FFF99A2C160B}"/>
                </a:ext>
              </a:extLst>
            </p:cNvPr>
            <p:cNvSpPr txBox="1"/>
            <p:nvPr/>
          </p:nvSpPr>
          <p:spPr>
            <a:xfrm>
              <a:off x="-2061920" y="3006168"/>
              <a:ext cx="461932" cy="402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700" b="1"/>
                <a:t>3</a:t>
              </a:r>
            </a:p>
          </p:txBody>
        </p:sp>
        <p:sp>
          <p:nvSpPr>
            <p:cNvPr id="367" name="textruta 223">
              <a:extLst>
                <a:ext uri="{FF2B5EF4-FFF2-40B4-BE49-F238E27FC236}">
                  <a16:creationId xmlns:a16="http://schemas.microsoft.com/office/drawing/2014/main" id="{46D73579-2EE4-45F2-9124-B534240ED428}"/>
                </a:ext>
              </a:extLst>
            </p:cNvPr>
            <p:cNvSpPr txBox="1"/>
            <p:nvPr/>
          </p:nvSpPr>
          <p:spPr>
            <a:xfrm>
              <a:off x="-2264253" y="3199024"/>
              <a:ext cx="667789" cy="37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600" b="1"/>
                <a:t>IOP</a:t>
              </a:r>
            </a:p>
          </p:txBody>
        </p:sp>
      </p:grpSp>
      <p:grpSp>
        <p:nvGrpSpPr>
          <p:cNvPr id="399" name="Grupp 221">
            <a:extLst>
              <a:ext uri="{FF2B5EF4-FFF2-40B4-BE49-F238E27FC236}">
                <a16:creationId xmlns:a16="http://schemas.microsoft.com/office/drawing/2014/main" id="{069192B0-1112-4231-AD69-31C03EDFBBA5}"/>
              </a:ext>
            </a:extLst>
          </p:cNvPr>
          <p:cNvGrpSpPr/>
          <p:nvPr/>
        </p:nvGrpSpPr>
        <p:grpSpPr>
          <a:xfrm>
            <a:off x="1213140" y="4563368"/>
            <a:ext cx="327444" cy="256988"/>
            <a:chOff x="-2281644" y="3061362"/>
            <a:chExt cx="658925" cy="517146"/>
          </a:xfrm>
        </p:grpSpPr>
        <p:sp>
          <p:nvSpPr>
            <p:cNvPr id="400" name="Freeform 7">
              <a:extLst>
                <a:ext uri="{FF2B5EF4-FFF2-40B4-BE49-F238E27FC236}">
                  <a16:creationId xmlns:a16="http://schemas.microsoft.com/office/drawing/2014/main" id="{FAED6D0E-457A-44E9-84EE-3A987829B8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01" name="textruta 223">
              <a:extLst>
                <a:ext uri="{FF2B5EF4-FFF2-40B4-BE49-F238E27FC236}">
                  <a16:creationId xmlns:a16="http://schemas.microsoft.com/office/drawing/2014/main" id="{1B7AF098-2B66-4701-88BF-C9EEEE3AE1AC}"/>
                </a:ext>
              </a:extLst>
            </p:cNvPr>
            <p:cNvSpPr txBox="1"/>
            <p:nvPr/>
          </p:nvSpPr>
          <p:spPr>
            <a:xfrm>
              <a:off x="-2084651" y="3061362"/>
              <a:ext cx="461932" cy="402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700" b="1"/>
                <a:t>3</a:t>
              </a:r>
            </a:p>
          </p:txBody>
        </p:sp>
        <p:sp>
          <p:nvSpPr>
            <p:cNvPr id="402" name="textruta 223">
              <a:extLst>
                <a:ext uri="{FF2B5EF4-FFF2-40B4-BE49-F238E27FC236}">
                  <a16:creationId xmlns:a16="http://schemas.microsoft.com/office/drawing/2014/main" id="{191043C8-7827-4775-9E65-9C0AB4F9DAFA}"/>
                </a:ext>
              </a:extLst>
            </p:cNvPr>
            <p:cNvSpPr txBox="1"/>
            <p:nvPr/>
          </p:nvSpPr>
          <p:spPr>
            <a:xfrm>
              <a:off x="-2281644" y="3206898"/>
              <a:ext cx="600640" cy="37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600" b="1"/>
                <a:t>IOP</a:t>
              </a:r>
            </a:p>
          </p:txBody>
        </p:sp>
      </p:grpSp>
      <p:grpSp>
        <p:nvGrpSpPr>
          <p:cNvPr id="403" name="Grupp 221">
            <a:extLst>
              <a:ext uri="{FF2B5EF4-FFF2-40B4-BE49-F238E27FC236}">
                <a16:creationId xmlns:a16="http://schemas.microsoft.com/office/drawing/2014/main" id="{D884164C-C53C-4724-96F6-5F9D5463B289}"/>
              </a:ext>
            </a:extLst>
          </p:cNvPr>
          <p:cNvGrpSpPr/>
          <p:nvPr/>
        </p:nvGrpSpPr>
        <p:grpSpPr>
          <a:xfrm>
            <a:off x="1329755" y="2928053"/>
            <a:ext cx="323864" cy="292179"/>
            <a:chOff x="-2264730" y="3068214"/>
            <a:chExt cx="651721" cy="587962"/>
          </a:xfrm>
        </p:grpSpPr>
        <p:sp>
          <p:nvSpPr>
            <p:cNvPr id="404" name="Freeform 7">
              <a:extLst>
                <a:ext uri="{FF2B5EF4-FFF2-40B4-BE49-F238E27FC236}">
                  <a16:creationId xmlns:a16="http://schemas.microsoft.com/office/drawing/2014/main" id="{AE3A9C8A-5FE8-481E-AF09-FA3D151DE4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05" name="textruta 223">
              <a:extLst>
                <a:ext uri="{FF2B5EF4-FFF2-40B4-BE49-F238E27FC236}">
                  <a16:creationId xmlns:a16="http://schemas.microsoft.com/office/drawing/2014/main" id="{031E2313-E76E-4091-876F-05516D2F1B3A}"/>
                </a:ext>
              </a:extLst>
            </p:cNvPr>
            <p:cNvSpPr txBox="1"/>
            <p:nvPr/>
          </p:nvSpPr>
          <p:spPr>
            <a:xfrm>
              <a:off x="-2074941" y="3118625"/>
              <a:ext cx="461932" cy="402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700" b="1"/>
                <a:t>3</a:t>
              </a:r>
            </a:p>
          </p:txBody>
        </p:sp>
        <p:sp>
          <p:nvSpPr>
            <p:cNvPr id="406" name="textruta 223">
              <a:extLst>
                <a:ext uri="{FF2B5EF4-FFF2-40B4-BE49-F238E27FC236}">
                  <a16:creationId xmlns:a16="http://schemas.microsoft.com/office/drawing/2014/main" id="{FBF5307B-45A8-40F7-8E1A-975B88E8A20B}"/>
                </a:ext>
              </a:extLst>
            </p:cNvPr>
            <p:cNvSpPr txBox="1"/>
            <p:nvPr/>
          </p:nvSpPr>
          <p:spPr>
            <a:xfrm>
              <a:off x="-2264730" y="3284566"/>
              <a:ext cx="600640" cy="37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600" b="1"/>
                <a:t>IOP</a:t>
              </a:r>
            </a:p>
          </p:txBody>
        </p:sp>
      </p:grpSp>
      <p:grpSp>
        <p:nvGrpSpPr>
          <p:cNvPr id="407" name="Grupp 221">
            <a:extLst>
              <a:ext uri="{FF2B5EF4-FFF2-40B4-BE49-F238E27FC236}">
                <a16:creationId xmlns:a16="http://schemas.microsoft.com/office/drawing/2014/main" id="{1C21C9C5-E977-4A2B-B51A-455A129FCDED}"/>
              </a:ext>
            </a:extLst>
          </p:cNvPr>
          <p:cNvGrpSpPr/>
          <p:nvPr/>
        </p:nvGrpSpPr>
        <p:grpSpPr>
          <a:xfrm>
            <a:off x="1436244" y="3316028"/>
            <a:ext cx="327444" cy="256988"/>
            <a:chOff x="-2281644" y="3061362"/>
            <a:chExt cx="658925" cy="517146"/>
          </a:xfrm>
        </p:grpSpPr>
        <p:sp>
          <p:nvSpPr>
            <p:cNvPr id="408" name="Freeform 7">
              <a:extLst>
                <a:ext uri="{FF2B5EF4-FFF2-40B4-BE49-F238E27FC236}">
                  <a16:creationId xmlns:a16="http://schemas.microsoft.com/office/drawing/2014/main" id="{4D24EC63-D984-443D-A00F-CDFABBEA14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09" name="textruta 223">
              <a:extLst>
                <a:ext uri="{FF2B5EF4-FFF2-40B4-BE49-F238E27FC236}">
                  <a16:creationId xmlns:a16="http://schemas.microsoft.com/office/drawing/2014/main" id="{3F082FE8-A57D-4C98-9C67-71CEE7CE86C9}"/>
                </a:ext>
              </a:extLst>
            </p:cNvPr>
            <p:cNvSpPr txBox="1"/>
            <p:nvPr/>
          </p:nvSpPr>
          <p:spPr>
            <a:xfrm>
              <a:off x="-2084651" y="3061362"/>
              <a:ext cx="461932" cy="402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700" b="1"/>
                <a:t>3</a:t>
              </a:r>
            </a:p>
          </p:txBody>
        </p:sp>
        <p:sp>
          <p:nvSpPr>
            <p:cNvPr id="410" name="textruta 223">
              <a:extLst>
                <a:ext uri="{FF2B5EF4-FFF2-40B4-BE49-F238E27FC236}">
                  <a16:creationId xmlns:a16="http://schemas.microsoft.com/office/drawing/2014/main" id="{A553E42E-DED0-4D5E-B1A9-A5DE6F215817}"/>
                </a:ext>
              </a:extLst>
            </p:cNvPr>
            <p:cNvSpPr txBox="1"/>
            <p:nvPr/>
          </p:nvSpPr>
          <p:spPr>
            <a:xfrm>
              <a:off x="-2281644" y="3206898"/>
              <a:ext cx="600640" cy="37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600" b="1"/>
                <a:t>IOP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8430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" name="Diagram 2">
            <a:extLst>
              <a:ext uri="{FF2B5EF4-FFF2-40B4-BE49-F238E27FC236}">
                <a16:creationId xmlns:a16="http://schemas.microsoft.com/office/drawing/2014/main" id="{00000000-0008-0000-0F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7429883"/>
              </p:ext>
            </p:extLst>
          </p:nvPr>
        </p:nvGraphicFramePr>
        <p:xfrm>
          <a:off x="4401007" y="1861857"/>
          <a:ext cx="4631525" cy="3735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4" name="Group 268"/>
          <p:cNvGrpSpPr>
            <a:grpSpLocks noChangeAspect="1"/>
          </p:cNvGrpSpPr>
          <p:nvPr/>
        </p:nvGrpSpPr>
        <p:grpSpPr>
          <a:xfrm>
            <a:off x="327101" y="1861857"/>
            <a:ext cx="3861655" cy="3147182"/>
            <a:chOff x="0" y="0"/>
            <a:chExt cx="4868464" cy="3982174"/>
          </a:xfrm>
        </p:grpSpPr>
        <p:sp>
          <p:nvSpPr>
            <p:cNvPr id="65" name="Strängnäs"/>
            <p:cNvSpPr>
              <a:spLocks noEditPoints="1"/>
            </p:cNvSpPr>
            <p:nvPr/>
          </p:nvSpPr>
          <p:spPr bwMode="auto">
            <a:xfrm>
              <a:off x="2659958" y="0"/>
              <a:ext cx="1506121" cy="1383164"/>
            </a:xfrm>
            <a:custGeom>
              <a:avLst/>
              <a:gdLst>
                <a:gd name="T0" fmla="*/ 189 w 201"/>
                <a:gd name="T1" fmla="*/ 147 h 188"/>
                <a:gd name="T2" fmla="*/ 189 w 201"/>
                <a:gd name="T3" fmla="*/ 148 h 188"/>
                <a:gd name="T4" fmla="*/ 189 w 201"/>
                <a:gd name="T5" fmla="*/ 148 h 188"/>
                <a:gd name="T6" fmla="*/ 189 w 201"/>
                <a:gd name="T7" fmla="*/ 147 h 188"/>
                <a:gd name="T8" fmla="*/ 100 w 201"/>
                <a:gd name="T9" fmla="*/ 0 h 188"/>
                <a:gd name="T10" fmla="*/ 118 w 201"/>
                <a:gd name="T11" fmla="*/ 13 h 188"/>
                <a:gd name="T12" fmla="*/ 108 w 201"/>
                <a:gd name="T13" fmla="*/ 35 h 188"/>
                <a:gd name="T14" fmla="*/ 121 w 201"/>
                <a:gd name="T15" fmla="*/ 75 h 188"/>
                <a:gd name="T16" fmla="*/ 145 w 201"/>
                <a:gd name="T17" fmla="*/ 73 h 188"/>
                <a:gd name="T18" fmla="*/ 134 w 201"/>
                <a:gd name="T19" fmla="*/ 35 h 188"/>
                <a:gd name="T20" fmla="*/ 143 w 201"/>
                <a:gd name="T21" fmla="*/ 22 h 188"/>
                <a:gd name="T22" fmla="*/ 185 w 201"/>
                <a:gd name="T23" fmla="*/ 33 h 188"/>
                <a:gd name="T24" fmla="*/ 201 w 201"/>
                <a:gd name="T25" fmla="*/ 63 h 188"/>
                <a:gd name="T26" fmla="*/ 184 w 201"/>
                <a:gd name="T27" fmla="*/ 84 h 188"/>
                <a:gd name="T28" fmla="*/ 193 w 201"/>
                <a:gd name="T29" fmla="*/ 86 h 188"/>
                <a:gd name="T30" fmla="*/ 197 w 201"/>
                <a:gd name="T31" fmla="*/ 105 h 188"/>
                <a:gd name="T32" fmla="*/ 180 w 201"/>
                <a:gd name="T33" fmla="*/ 119 h 188"/>
                <a:gd name="T34" fmla="*/ 189 w 201"/>
                <a:gd name="T35" fmla="*/ 148 h 188"/>
                <a:gd name="T36" fmla="*/ 183 w 201"/>
                <a:gd name="T37" fmla="*/ 161 h 188"/>
                <a:gd name="T38" fmla="*/ 186 w 201"/>
                <a:gd name="T39" fmla="*/ 187 h 188"/>
                <a:gd name="T40" fmla="*/ 162 w 201"/>
                <a:gd name="T41" fmla="*/ 188 h 188"/>
                <a:gd name="T42" fmla="*/ 154 w 201"/>
                <a:gd name="T43" fmla="*/ 175 h 188"/>
                <a:gd name="T44" fmla="*/ 74 w 201"/>
                <a:gd name="T45" fmla="*/ 173 h 188"/>
                <a:gd name="T46" fmla="*/ 46 w 201"/>
                <a:gd name="T47" fmla="*/ 167 h 188"/>
                <a:gd name="T48" fmla="*/ 40 w 201"/>
                <a:gd name="T49" fmla="*/ 153 h 188"/>
                <a:gd name="T50" fmla="*/ 35 w 201"/>
                <a:gd name="T51" fmla="*/ 64 h 188"/>
                <a:gd name="T52" fmla="*/ 0 w 201"/>
                <a:gd name="T53" fmla="*/ 21 h 188"/>
                <a:gd name="T54" fmla="*/ 25 w 201"/>
                <a:gd name="T55" fmla="*/ 21 h 188"/>
                <a:gd name="T56" fmla="*/ 42 w 201"/>
                <a:gd name="T57" fmla="*/ 12 h 188"/>
                <a:gd name="T58" fmla="*/ 80 w 201"/>
                <a:gd name="T59" fmla="*/ 29 h 188"/>
                <a:gd name="T60" fmla="*/ 84 w 201"/>
                <a:gd name="T61" fmla="*/ 6 h 188"/>
                <a:gd name="T62" fmla="*/ 100 w 201"/>
                <a:gd name="T63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1" h="188">
                  <a:moveTo>
                    <a:pt x="189" y="147"/>
                  </a:moveTo>
                  <a:lnTo>
                    <a:pt x="189" y="148"/>
                  </a:lnTo>
                  <a:lnTo>
                    <a:pt x="189" y="148"/>
                  </a:lnTo>
                  <a:lnTo>
                    <a:pt x="189" y="147"/>
                  </a:lnTo>
                  <a:close/>
                  <a:moveTo>
                    <a:pt x="100" y="0"/>
                  </a:moveTo>
                  <a:lnTo>
                    <a:pt x="118" y="13"/>
                  </a:lnTo>
                  <a:lnTo>
                    <a:pt x="108" y="35"/>
                  </a:lnTo>
                  <a:lnTo>
                    <a:pt x="121" y="75"/>
                  </a:lnTo>
                  <a:lnTo>
                    <a:pt x="145" y="73"/>
                  </a:lnTo>
                  <a:lnTo>
                    <a:pt x="134" y="35"/>
                  </a:lnTo>
                  <a:lnTo>
                    <a:pt x="143" y="22"/>
                  </a:lnTo>
                  <a:lnTo>
                    <a:pt x="185" y="33"/>
                  </a:lnTo>
                  <a:lnTo>
                    <a:pt x="201" y="63"/>
                  </a:lnTo>
                  <a:lnTo>
                    <a:pt x="184" y="84"/>
                  </a:lnTo>
                  <a:lnTo>
                    <a:pt x="193" y="86"/>
                  </a:lnTo>
                  <a:lnTo>
                    <a:pt x="197" y="105"/>
                  </a:lnTo>
                  <a:lnTo>
                    <a:pt x="180" y="119"/>
                  </a:lnTo>
                  <a:lnTo>
                    <a:pt x="189" y="148"/>
                  </a:lnTo>
                  <a:lnTo>
                    <a:pt x="183" y="161"/>
                  </a:lnTo>
                  <a:lnTo>
                    <a:pt x="186" y="187"/>
                  </a:lnTo>
                  <a:lnTo>
                    <a:pt x="162" y="188"/>
                  </a:lnTo>
                  <a:lnTo>
                    <a:pt x="154" y="175"/>
                  </a:lnTo>
                  <a:lnTo>
                    <a:pt x="74" y="173"/>
                  </a:lnTo>
                  <a:lnTo>
                    <a:pt x="46" y="167"/>
                  </a:lnTo>
                  <a:lnTo>
                    <a:pt x="40" y="153"/>
                  </a:lnTo>
                  <a:lnTo>
                    <a:pt x="35" y="64"/>
                  </a:lnTo>
                  <a:lnTo>
                    <a:pt x="0" y="21"/>
                  </a:lnTo>
                  <a:lnTo>
                    <a:pt x="25" y="21"/>
                  </a:lnTo>
                  <a:lnTo>
                    <a:pt x="42" y="12"/>
                  </a:lnTo>
                  <a:lnTo>
                    <a:pt x="80" y="29"/>
                  </a:lnTo>
                  <a:lnTo>
                    <a:pt x="84" y="6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6" name="Eskilstuna"/>
            <p:cNvSpPr>
              <a:spLocks/>
            </p:cNvSpPr>
            <p:nvPr/>
          </p:nvSpPr>
          <p:spPr bwMode="auto">
            <a:xfrm>
              <a:off x="614439" y="152908"/>
              <a:ext cx="2345249" cy="1368612"/>
            </a:xfrm>
            <a:custGeom>
              <a:avLst/>
              <a:gdLst>
                <a:gd name="T0" fmla="*/ 272 w 312"/>
                <a:gd name="T1" fmla="*/ 0 h 186"/>
                <a:gd name="T2" fmla="*/ 307 w 312"/>
                <a:gd name="T3" fmla="*/ 43 h 186"/>
                <a:gd name="T4" fmla="*/ 312 w 312"/>
                <a:gd name="T5" fmla="*/ 132 h 186"/>
                <a:gd name="T6" fmla="*/ 291 w 312"/>
                <a:gd name="T7" fmla="*/ 136 h 186"/>
                <a:gd name="T8" fmla="*/ 283 w 312"/>
                <a:gd name="T9" fmla="*/ 144 h 186"/>
                <a:gd name="T10" fmla="*/ 255 w 312"/>
                <a:gd name="T11" fmla="*/ 144 h 186"/>
                <a:gd name="T12" fmla="*/ 223 w 312"/>
                <a:gd name="T13" fmla="*/ 158 h 186"/>
                <a:gd name="T14" fmla="*/ 189 w 312"/>
                <a:gd name="T15" fmla="*/ 161 h 186"/>
                <a:gd name="T16" fmla="*/ 168 w 312"/>
                <a:gd name="T17" fmla="*/ 161 h 186"/>
                <a:gd name="T18" fmla="*/ 147 w 312"/>
                <a:gd name="T19" fmla="*/ 181 h 186"/>
                <a:gd name="T20" fmla="*/ 110 w 312"/>
                <a:gd name="T21" fmla="*/ 186 h 186"/>
                <a:gd name="T22" fmla="*/ 96 w 312"/>
                <a:gd name="T23" fmla="*/ 160 h 186"/>
                <a:gd name="T24" fmla="*/ 69 w 312"/>
                <a:gd name="T25" fmla="*/ 141 h 186"/>
                <a:gd name="T26" fmla="*/ 104 w 312"/>
                <a:gd name="T27" fmla="*/ 137 h 186"/>
                <a:gd name="T28" fmla="*/ 131 w 312"/>
                <a:gd name="T29" fmla="*/ 127 h 186"/>
                <a:gd name="T30" fmla="*/ 142 w 312"/>
                <a:gd name="T31" fmla="*/ 107 h 186"/>
                <a:gd name="T32" fmla="*/ 127 w 312"/>
                <a:gd name="T33" fmla="*/ 106 h 186"/>
                <a:gd name="T34" fmla="*/ 67 w 312"/>
                <a:gd name="T35" fmla="*/ 124 h 186"/>
                <a:gd name="T36" fmla="*/ 43 w 312"/>
                <a:gd name="T37" fmla="*/ 109 h 186"/>
                <a:gd name="T38" fmla="*/ 0 w 312"/>
                <a:gd name="T39" fmla="*/ 105 h 186"/>
                <a:gd name="T40" fmla="*/ 45 w 312"/>
                <a:gd name="T41" fmla="*/ 59 h 186"/>
                <a:gd name="T42" fmla="*/ 63 w 312"/>
                <a:gd name="T43" fmla="*/ 65 h 186"/>
                <a:gd name="T44" fmla="*/ 90 w 312"/>
                <a:gd name="T45" fmla="*/ 69 h 186"/>
                <a:gd name="T46" fmla="*/ 128 w 312"/>
                <a:gd name="T47" fmla="*/ 60 h 186"/>
                <a:gd name="T48" fmla="*/ 134 w 312"/>
                <a:gd name="T49" fmla="*/ 44 h 186"/>
                <a:gd name="T50" fmla="*/ 118 w 312"/>
                <a:gd name="T51" fmla="*/ 34 h 186"/>
                <a:gd name="T52" fmla="*/ 121 w 312"/>
                <a:gd name="T53" fmla="*/ 16 h 186"/>
                <a:gd name="T54" fmla="*/ 179 w 312"/>
                <a:gd name="T55" fmla="*/ 13 h 186"/>
                <a:gd name="T56" fmla="*/ 211 w 312"/>
                <a:gd name="T57" fmla="*/ 5 h 186"/>
                <a:gd name="T58" fmla="*/ 241 w 312"/>
                <a:gd name="T59" fmla="*/ 10 h 186"/>
                <a:gd name="T60" fmla="*/ 272 w 312"/>
                <a:gd name="T61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2" h="186">
                  <a:moveTo>
                    <a:pt x="272" y="0"/>
                  </a:moveTo>
                  <a:lnTo>
                    <a:pt x="307" y="43"/>
                  </a:lnTo>
                  <a:lnTo>
                    <a:pt x="312" y="132"/>
                  </a:lnTo>
                  <a:lnTo>
                    <a:pt x="291" y="136"/>
                  </a:lnTo>
                  <a:lnTo>
                    <a:pt x="283" y="144"/>
                  </a:lnTo>
                  <a:lnTo>
                    <a:pt x="255" y="144"/>
                  </a:lnTo>
                  <a:lnTo>
                    <a:pt x="223" y="158"/>
                  </a:lnTo>
                  <a:lnTo>
                    <a:pt x="189" y="161"/>
                  </a:lnTo>
                  <a:lnTo>
                    <a:pt x="168" y="161"/>
                  </a:lnTo>
                  <a:lnTo>
                    <a:pt x="147" y="181"/>
                  </a:lnTo>
                  <a:lnTo>
                    <a:pt x="110" y="186"/>
                  </a:lnTo>
                  <a:lnTo>
                    <a:pt x="96" y="160"/>
                  </a:lnTo>
                  <a:lnTo>
                    <a:pt x="69" y="141"/>
                  </a:lnTo>
                  <a:lnTo>
                    <a:pt x="104" y="137"/>
                  </a:lnTo>
                  <a:lnTo>
                    <a:pt x="131" y="127"/>
                  </a:lnTo>
                  <a:lnTo>
                    <a:pt x="142" y="107"/>
                  </a:lnTo>
                  <a:lnTo>
                    <a:pt x="127" y="106"/>
                  </a:lnTo>
                  <a:lnTo>
                    <a:pt x="67" y="124"/>
                  </a:lnTo>
                  <a:lnTo>
                    <a:pt x="43" y="109"/>
                  </a:lnTo>
                  <a:lnTo>
                    <a:pt x="0" y="105"/>
                  </a:lnTo>
                  <a:lnTo>
                    <a:pt x="45" y="59"/>
                  </a:lnTo>
                  <a:lnTo>
                    <a:pt x="63" y="65"/>
                  </a:lnTo>
                  <a:lnTo>
                    <a:pt x="90" y="69"/>
                  </a:lnTo>
                  <a:lnTo>
                    <a:pt x="128" y="60"/>
                  </a:lnTo>
                  <a:lnTo>
                    <a:pt x="134" y="44"/>
                  </a:lnTo>
                  <a:lnTo>
                    <a:pt x="118" y="34"/>
                  </a:lnTo>
                  <a:lnTo>
                    <a:pt x="121" y="16"/>
                  </a:lnTo>
                  <a:lnTo>
                    <a:pt x="179" y="13"/>
                  </a:lnTo>
                  <a:lnTo>
                    <a:pt x="211" y="5"/>
                  </a:lnTo>
                  <a:lnTo>
                    <a:pt x="241" y="1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7" name="Vingåker"/>
            <p:cNvSpPr>
              <a:spLocks/>
            </p:cNvSpPr>
            <p:nvPr/>
          </p:nvSpPr>
          <p:spPr bwMode="auto">
            <a:xfrm>
              <a:off x="0" y="1506952"/>
              <a:ext cx="1296213" cy="946428"/>
            </a:xfrm>
            <a:custGeom>
              <a:avLst/>
              <a:gdLst>
                <a:gd name="T0" fmla="*/ 90 w 172"/>
                <a:gd name="T1" fmla="*/ 0 h 129"/>
                <a:gd name="T2" fmla="*/ 129 w 172"/>
                <a:gd name="T3" fmla="*/ 8 h 129"/>
                <a:gd name="T4" fmla="*/ 172 w 172"/>
                <a:gd name="T5" fmla="*/ 87 h 129"/>
                <a:gd name="T6" fmla="*/ 154 w 172"/>
                <a:gd name="T7" fmla="*/ 90 h 129"/>
                <a:gd name="T8" fmla="*/ 115 w 172"/>
                <a:gd name="T9" fmla="*/ 129 h 129"/>
                <a:gd name="T10" fmla="*/ 82 w 172"/>
                <a:gd name="T11" fmla="*/ 108 h 129"/>
                <a:gd name="T12" fmla="*/ 77 w 172"/>
                <a:gd name="T13" fmla="*/ 91 h 129"/>
                <a:gd name="T14" fmla="*/ 61 w 172"/>
                <a:gd name="T15" fmla="*/ 82 h 129"/>
                <a:gd name="T16" fmla="*/ 44 w 172"/>
                <a:gd name="T17" fmla="*/ 117 h 129"/>
                <a:gd name="T18" fmla="*/ 7 w 172"/>
                <a:gd name="T19" fmla="*/ 105 h 129"/>
                <a:gd name="T20" fmla="*/ 0 w 172"/>
                <a:gd name="T21" fmla="*/ 90 h 129"/>
                <a:gd name="T22" fmla="*/ 6 w 172"/>
                <a:gd name="T23" fmla="*/ 63 h 129"/>
                <a:gd name="T24" fmla="*/ 23 w 172"/>
                <a:gd name="T25" fmla="*/ 37 h 129"/>
                <a:gd name="T26" fmla="*/ 53 w 172"/>
                <a:gd name="T27" fmla="*/ 31 h 129"/>
                <a:gd name="T28" fmla="*/ 53 w 172"/>
                <a:gd name="T29" fmla="*/ 14 h 129"/>
                <a:gd name="T30" fmla="*/ 75 w 172"/>
                <a:gd name="T31" fmla="*/ 16 h 129"/>
                <a:gd name="T32" fmla="*/ 90 w 172"/>
                <a:gd name="T33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2" h="129">
                  <a:moveTo>
                    <a:pt x="90" y="0"/>
                  </a:moveTo>
                  <a:lnTo>
                    <a:pt x="129" y="8"/>
                  </a:lnTo>
                  <a:lnTo>
                    <a:pt x="172" y="87"/>
                  </a:lnTo>
                  <a:lnTo>
                    <a:pt x="154" y="90"/>
                  </a:lnTo>
                  <a:lnTo>
                    <a:pt x="115" y="129"/>
                  </a:lnTo>
                  <a:lnTo>
                    <a:pt x="82" y="108"/>
                  </a:lnTo>
                  <a:lnTo>
                    <a:pt x="77" y="91"/>
                  </a:lnTo>
                  <a:lnTo>
                    <a:pt x="61" y="82"/>
                  </a:lnTo>
                  <a:lnTo>
                    <a:pt x="44" y="117"/>
                  </a:lnTo>
                  <a:lnTo>
                    <a:pt x="7" y="105"/>
                  </a:lnTo>
                  <a:lnTo>
                    <a:pt x="0" y="90"/>
                  </a:lnTo>
                  <a:lnTo>
                    <a:pt x="6" y="63"/>
                  </a:lnTo>
                  <a:lnTo>
                    <a:pt x="23" y="37"/>
                  </a:lnTo>
                  <a:lnTo>
                    <a:pt x="53" y="31"/>
                  </a:lnTo>
                  <a:lnTo>
                    <a:pt x="53" y="14"/>
                  </a:lnTo>
                  <a:lnTo>
                    <a:pt x="75" y="16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F6C56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8" name="Katrineholm"/>
            <p:cNvSpPr>
              <a:spLocks/>
            </p:cNvSpPr>
            <p:nvPr/>
          </p:nvSpPr>
          <p:spPr bwMode="auto">
            <a:xfrm>
              <a:off x="674386" y="1186589"/>
              <a:ext cx="1723318" cy="2111290"/>
            </a:xfrm>
            <a:custGeom>
              <a:avLst/>
              <a:gdLst>
                <a:gd name="T0" fmla="*/ 61 w 229"/>
                <a:gd name="T1" fmla="*/ 0 h 288"/>
                <a:gd name="T2" fmla="*/ 88 w 229"/>
                <a:gd name="T3" fmla="*/ 20 h 288"/>
                <a:gd name="T4" fmla="*/ 102 w 229"/>
                <a:gd name="T5" fmla="*/ 46 h 288"/>
                <a:gd name="T6" fmla="*/ 139 w 229"/>
                <a:gd name="T7" fmla="*/ 41 h 288"/>
                <a:gd name="T8" fmla="*/ 160 w 229"/>
                <a:gd name="T9" fmla="*/ 21 h 288"/>
                <a:gd name="T10" fmla="*/ 181 w 229"/>
                <a:gd name="T11" fmla="*/ 21 h 288"/>
                <a:gd name="T12" fmla="*/ 181 w 229"/>
                <a:gd name="T13" fmla="*/ 80 h 288"/>
                <a:gd name="T14" fmla="*/ 203 w 229"/>
                <a:gd name="T15" fmla="*/ 93 h 288"/>
                <a:gd name="T16" fmla="*/ 200 w 229"/>
                <a:gd name="T17" fmla="*/ 115 h 288"/>
                <a:gd name="T18" fmla="*/ 215 w 229"/>
                <a:gd name="T19" fmla="*/ 122 h 288"/>
                <a:gd name="T20" fmla="*/ 215 w 229"/>
                <a:gd name="T21" fmla="*/ 144 h 288"/>
                <a:gd name="T22" fmla="*/ 195 w 229"/>
                <a:gd name="T23" fmla="*/ 162 h 288"/>
                <a:gd name="T24" fmla="*/ 208 w 229"/>
                <a:gd name="T25" fmla="*/ 173 h 288"/>
                <a:gd name="T26" fmla="*/ 195 w 229"/>
                <a:gd name="T27" fmla="*/ 187 h 288"/>
                <a:gd name="T28" fmla="*/ 175 w 229"/>
                <a:gd name="T29" fmla="*/ 194 h 288"/>
                <a:gd name="T30" fmla="*/ 215 w 229"/>
                <a:gd name="T31" fmla="*/ 220 h 288"/>
                <a:gd name="T32" fmla="*/ 229 w 229"/>
                <a:gd name="T33" fmla="*/ 264 h 288"/>
                <a:gd name="T34" fmla="*/ 187 w 229"/>
                <a:gd name="T35" fmla="*/ 288 h 288"/>
                <a:gd name="T36" fmla="*/ 164 w 229"/>
                <a:gd name="T37" fmla="*/ 283 h 288"/>
                <a:gd name="T38" fmla="*/ 157 w 229"/>
                <a:gd name="T39" fmla="*/ 267 h 288"/>
                <a:gd name="T40" fmla="*/ 120 w 229"/>
                <a:gd name="T41" fmla="*/ 257 h 288"/>
                <a:gd name="T42" fmla="*/ 113 w 229"/>
                <a:gd name="T43" fmla="*/ 244 h 288"/>
                <a:gd name="T44" fmla="*/ 93 w 229"/>
                <a:gd name="T45" fmla="*/ 237 h 288"/>
                <a:gd name="T46" fmla="*/ 71 w 229"/>
                <a:gd name="T47" fmla="*/ 213 h 288"/>
                <a:gd name="T48" fmla="*/ 56 w 229"/>
                <a:gd name="T49" fmla="*/ 187 h 288"/>
                <a:gd name="T50" fmla="*/ 25 w 229"/>
                <a:gd name="T51" fmla="*/ 173 h 288"/>
                <a:gd name="T52" fmla="*/ 64 w 229"/>
                <a:gd name="T53" fmla="*/ 134 h 288"/>
                <a:gd name="T54" fmla="*/ 82 w 229"/>
                <a:gd name="T55" fmla="*/ 131 h 288"/>
                <a:gd name="T56" fmla="*/ 39 w 229"/>
                <a:gd name="T57" fmla="*/ 52 h 288"/>
                <a:gd name="T58" fmla="*/ 0 w 229"/>
                <a:gd name="T59" fmla="*/ 44 h 288"/>
                <a:gd name="T60" fmla="*/ 4 w 229"/>
                <a:gd name="T61" fmla="*/ 22 h 288"/>
                <a:gd name="T62" fmla="*/ 61 w 229"/>
                <a:gd name="T63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9" h="288">
                  <a:moveTo>
                    <a:pt x="61" y="0"/>
                  </a:moveTo>
                  <a:lnTo>
                    <a:pt x="88" y="20"/>
                  </a:lnTo>
                  <a:lnTo>
                    <a:pt x="102" y="46"/>
                  </a:lnTo>
                  <a:lnTo>
                    <a:pt x="139" y="41"/>
                  </a:lnTo>
                  <a:lnTo>
                    <a:pt x="160" y="21"/>
                  </a:lnTo>
                  <a:lnTo>
                    <a:pt x="181" y="21"/>
                  </a:lnTo>
                  <a:lnTo>
                    <a:pt x="181" y="80"/>
                  </a:lnTo>
                  <a:lnTo>
                    <a:pt x="203" y="93"/>
                  </a:lnTo>
                  <a:lnTo>
                    <a:pt x="200" y="115"/>
                  </a:lnTo>
                  <a:lnTo>
                    <a:pt x="215" y="122"/>
                  </a:lnTo>
                  <a:lnTo>
                    <a:pt x="215" y="144"/>
                  </a:lnTo>
                  <a:lnTo>
                    <a:pt x="195" y="162"/>
                  </a:lnTo>
                  <a:lnTo>
                    <a:pt x="208" y="173"/>
                  </a:lnTo>
                  <a:lnTo>
                    <a:pt x="195" y="187"/>
                  </a:lnTo>
                  <a:lnTo>
                    <a:pt x="175" y="194"/>
                  </a:lnTo>
                  <a:lnTo>
                    <a:pt x="215" y="220"/>
                  </a:lnTo>
                  <a:lnTo>
                    <a:pt x="229" y="264"/>
                  </a:lnTo>
                  <a:lnTo>
                    <a:pt x="187" y="288"/>
                  </a:lnTo>
                  <a:lnTo>
                    <a:pt x="164" y="283"/>
                  </a:lnTo>
                  <a:lnTo>
                    <a:pt x="157" y="267"/>
                  </a:lnTo>
                  <a:lnTo>
                    <a:pt x="120" y="257"/>
                  </a:lnTo>
                  <a:lnTo>
                    <a:pt x="113" y="244"/>
                  </a:lnTo>
                  <a:lnTo>
                    <a:pt x="93" y="237"/>
                  </a:lnTo>
                  <a:lnTo>
                    <a:pt x="71" y="213"/>
                  </a:lnTo>
                  <a:lnTo>
                    <a:pt x="56" y="187"/>
                  </a:lnTo>
                  <a:lnTo>
                    <a:pt x="25" y="173"/>
                  </a:lnTo>
                  <a:lnTo>
                    <a:pt x="64" y="134"/>
                  </a:lnTo>
                  <a:lnTo>
                    <a:pt x="82" y="131"/>
                  </a:lnTo>
                  <a:lnTo>
                    <a:pt x="39" y="52"/>
                  </a:lnTo>
                  <a:lnTo>
                    <a:pt x="0" y="44"/>
                  </a:lnTo>
                  <a:lnTo>
                    <a:pt x="4" y="22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CA8A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9" name="Flen"/>
            <p:cNvSpPr>
              <a:spLocks/>
            </p:cNvSpPr>
            <p:nvPr/>
          </p:nvSpPr>
          <p:spPr bwMode="auto">
            <a:xfrm>
              <a:off x="1993075" y="1128331"/>
              <a:ext cx="1356264" cy="1674418"/>
            </a:xfrm>
            <a:custGeom>
              <a:avLst/>
              <a:gdLst>
                <a:gd name="T0" fmla="*/ 129 w 181"/>
                <a:gd name="T1" fmla="*/ 0 h 228"/>
                <a:gd name="T2" fmla="*/ 135 w 181"/>
                <a:gd name="T3" fmla="*/ 14 h 228"/>
                <a:gd name="T4" fmla="*/ 163 w 181"/>
                <a:gd name="T5" fmla="*/ 20 h 228"/>
                <a:gd name="T6" fmla="*/ 145 w 181"/>
                <a:gd name="T7" fmla="*/ 58 h 228"/>
                <a:gd name="T8" fmla="*/ 154 w 181"/>
                <a:gd name="T9" fmla="*/ 63 h 228"/>
                <a:gd name="T10" fmla="*/ 145 w 181"/>
                <a:gd name="T11" fmla="*/ 80 h 228"/>
                <a:gd name="T12" fmla="*/ 181 w 181"/>
                <a:gd name="T13" fmla="*/ 119 h 228"/>
                <a:gd name="T14" fmla="*/ 141 w 181"/>
                <a:gd name="T15" fmla="*/ 149 h 228"/>
                <a:gd name="T16" fmla="*/ 142 w 181"/>
                <a:gd name="T17" fmla="*/ 185 h 228"/>
                <a:gd name="T18" fmla="*/ 126 w 181"/>
                <a:gd name="T19" fmla="*/ 181 h 228"/>
                <a:gd name="T20" fmla="*/ 100 w 181"/>
                <a:gd name="T21" fmla="*/ 191 h 228"/>
                <a:gd name="T22" fmla="*/ 108 w 181"/>
                <a:gd name="T23" fmla="*/ 210 h 228"/>
                <a:gd name="T24" fmla="*/ 97 w 181"/>
                <a:gd name="T25" fmla="*/ 215 h 228"/>
                <a:gd name="T26" fmla="*/ 78 w 181"/>
                <a:gd name="T27" fmla="*/ 210 h 228"/>
                <a:gd name="T28" fmla="*/ 70 w 181"/>
                <a:gd name="T29" fmla="*/ 225 h 228"/>
                <a:gd name="T30" fmla="*/ 40 w 181"/>
                <a:gd name="T31" fmla="*/ 228 h 228"/>
                <a:gd name="T32" fmla="*/ 0 w 181"/>
                <a:gd name="T33" fmla="*/ 202 h 228"/>
                <a:gd name="T34" fmla="*/ 20 w 181"/>
                <a:gd name="T35" fmla="*/ 195 h 228"/>
                <a:gd name="T36" fmla="*/ 33 w 181"/>
                <a:gd name="T37" fmla="*/ 181 h 228"/>
                <a:gd name="T38" fmla="*/ 20 w 181"/>
                <a:gd name="T39" fmla="*/ 170 h 228"/>
                <a:gd name="T40" fmla="*/ 40 w 181"/>
                <a:gd name="T41" fmla="*/ 152 h 228"/>
                <a:gd name="T42" fmla="*/ 40 w 181"/>
                <a:gd name="T43" fmla="*/ 130 h 228"/>
                <a:gd name="T44" fmla="*/ 25 w 181"/>
                <a:gd name="T45" fmla="*/ 123 h 228"/>
                <a:gd name="T46" fmla="*/ 28 w 181"/>
                <a:gd name="T47" fmla="*/ 101 h 228"/>
                <a:gd name="T48" fmla="*/ 6 w 181"/>
                <a:gd name="T49" fmla="*/ 88 h 228"/>
                <a:gd name="T50" fmla="*/ 6 w 181"/>
                <a:gd name="T51" fmla="*/ 29 h 228"/>
                <a:gd name="T52" fmla="*/ 40 w 181"/>
                <a:gd name="T53" fmla="*/ 26 h 228"/>
                <a:gd name="T54" fmla="*/ 72 w 181"/>
                <a:gd name="T55" fmla="*/ 12 h 228"/>
                <a:gd name="T56" fmla="*/ 100 w 181"/>
                <a:gd name="T57" fmla="*/ 12 h 228"/>
                <a:gd name="T58" fmla="*/ 108 w 181"/>
                <a:gd name="T59" fmla="*/ 4 h 228"/>
                <a:gd name="T60" fmla="*/ 129 w 181"/>
                <a:gd name="T61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1" h="228">
                  <a:moveTo>
                    <a:pt x="129" y="0"/>
                  </a:moveTo>
                  <a:lnTo>
                    <a:pt x="135" y="14"/>
                  </a:lnTo>
                  <a:lnTo>
                    <a:pt x="163" y="20"/>
                  </a:lnTo>
                  <a:lnTo>
                    <a:pt x="145" y="58"/>
                  </a:lnTo>
                  <a:lnTo>
                    <a:pt x="154" y="63"/>
                  </a:lnTo>
                  <a:lnTo>
                    <a:pt x="145" y="80"/>
                  </a:lnTo>
                  <a:lnTo>
                    <a:pt x="181" y="119"/>
                  </a:lnTo>
                  <a:lnTo>
                    <a:pt x="141" y="149"/>
                  </a:lnTo>
                  <a:lnTo>
                    <a:pt x="142" y="185"/>
                  </a:lnTo>
                  <a:lnTo>
                    <a:pt x="126" y="181"/>
                  </a:lnTo>
                  <a:lnTo>
                    <a:pt x="100" y="191"/>
                  </a:lnTo>
                  <a:lnTo>
                    <a:pt x="108" y="210"/>
                  </a:lnTo>
                  <a:lnTo>
                    <a:pt x="97" y="215"/>
                  </a:lnTo>
                  <a:lnTo>
                    <a:pt x="78" y="210"/>
                  </a:lnTo>
                  <a:lnTo>
                    <a:pt x="70" y="225"/>
                  </a:lnTo>
                  <a:lnTo>
                    <a:pt x="40" y="228"/>
                  </a:lnTo>
                  <a:lnTo>
                    <a:pt x="0" y="202"/>
                  </a:lnTo>
                  <a:lnTo>
                    <a:pt x="20" y="195"/>
                  </a:lnTo>
                  <a:lnTo>
                    <a:pt x="33" y="181"/>
                  </a:lnTo>
                  <a:lnTo>
                    <a:pt x="20" y="170"/>
                  </a:lnTo>
                  <a:lnTo>
                    <a:pt x="40" y="152"/>
                  </a:lnTo>
                  <a:lnTo>
                    <a:pt x="40" y="130"/>
                  </a:lnTo>
                  <a:lnTo>
                    <a:pt x="25" y="123"/>
                  </a:lnTo>
                  <a:lnTo>
                    <a:pt x="28" y="101"/>
                  </a:lnTo>
                  <a:lnTo>
                    <a:pt x="6" y="88"/>
                  </a:lnTo>
                  <a:lnTo>
                    <a:pt x="6" y="29"/>
                  </a:lnTo>
                  <a:lnTo>
                    <a:pt x="40" y="26"/>
                  </a:lnTo>
                  <a:lnTo>
                    <a:pt x="72" y="12"/>
                  </a:lnTo>
                  <a:lnTo>
                    <a:pt x="100" y="12"/>
                  </a:lnTo>
                  <a:lnTo>
                    <a:pt x="108" y="4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0" name="Gnesta"/>
            <p:cNvSpPr>
              <a:spLocks/>
            </p:cNvSpPr>
            <p:nvPr/>
          </p:nvSpPr>
          <p:spPr bwMode="auto">
            <a:xfrm>
              <a:off x="3079577" y="1273961"/>
              <a:ext cx="1318787" cy="1295918"/>
            </a:xfrm>
            <a:custGeom>
              <a:avLst/>
              <a:gdLst>
                <a:gd name="T0" fmla="*/ 18 w 176"/>
                <a:gd name="T1" fmla="*/ 0 h 177"/>
                <a:gd name="T2" fmla="*/ 98 w 176"/>
                <a:gd name="T3" fmla="*/ 2 h 177"/>
                <a:gd name="T4" fmla="*/ 106 w 176"/>
                <a:gd name="T5" fmla="*/ 15 h 177"/>
                <a:gd name="T6" fmla="*/ 130 w 176"/>
                <a:gd name="T7" fmla="*/ 14 h 177"/>
                <a:gd name="T8" fmla="*/ 141 w 176"/>
                <a:gd name="T9" fmla="*/ 31 h 177"/>
                <a:gd name="T10" fmla="*/ 153 w 176"/>
                <a:gd name="T11" fmla="*/ 94 h 177"/>
                <a:gd name="T12" fmla="*/ 163 w 176"/>
                <a:gd name="T13" fmla="*/ 137 h 177"/>
                <a:gd name="T14" fmla="*/ 176 w 176"/>
                <a:gd name="T15" fmla="*/ 161 h 177"/>
                <a:gd name="T16" fmla="*/ 171 w 176"/>
                <a:gd name="T17" fmla="*/ 177 h 177"/>
                <a:gd name="T18" fmla="*/ 158 w 176"/>
                <a:gd name="T19" fmla="*/ 161 h 177"/>
                <a:gd name="T20" fmla="*/ 145 w 176"/>
                <a:gd name="T21" fmla="*/ 165 h 177"/>
                <a:gd name="T22" fmla="*/ 136 w 176"/>
                <a:gd name="T23" fmla="*/ 161 h 177"/>
                <a:gd name="T24" fmla="*/ 125 w 176"/>
                <a:gd name="T25" fmla="*/ 165 h 177"/>
                <a:gd name="T26" fmla="*/ 119 w 176"/>
                <a:gd name="T27" fmla="*/ 154 h 177"/>
                <a:gd name="T28" fmla="*/ 103 w 176"/>
                <a:gd name="T29" fmla="*/ 145 h 177"/>
                <a:gd name="T30" fmla="*/ 91 w 176"/>
                <a:gd name="T31" fmla="*/ 149 h 177"/>
                <a:gd name="T32" fmla="*/ 62 w 176"/>
                <a:gd name="T33" fmla="*/ 127 h 177"/>
                <a:gd name="T34" fmla="*/ 0 w 176"/>
                <a:gd name="T35" fmla="*/ 60 h 177"/>
                <a:gd name="T36" fmla="*/ 9 w 176"/>
                <a:gd name="T37" fmla="*/ 43 h 177"/>
                <a:gd name="T38" fmla="*/ 0 w 176"/>
                <a:gd name="T39" fmla="*/ 38 h 177"/>
                <a:gd name="T40" fmla="*/ 18 w 176"/>
                <a:gd name="T41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6" h="177">
                  <a:moveTo>
                    <a:pt x="18" y="0"/>
                  </a:moveTo>
                  <a:lnTo>
                    <a:pt x="98" y="2"/>
                  </a:lnTo>
                  <a:lnTo>
                    <a:pt x="106" y="15"/>
                  </a:lnTo>
                  <a:lnTo>
                    <a:pt x="130" y="14"/>
                  </a:lnTo>
                  <a:lnTo>
                    <a:pt x="141" y="31"/>
                  </a:lnTo>
                  <a:lnTo>
                    <a:pt x="153" y="94"/>
                  </a:lnTo>
                  <a:lnTo>
                    <a:pt x="163" y="137"/>
                  </a:lnTo>
                  <a:lnTo>
                    <a:pt x="176" y="161"/>
                  </a:lnTo>
                  <a:lnTo>
                    <a:pt x="171" y="177"/>
                  </a:lnTo>
                  <a:lnTo>
                    <a:pt x="158" y="161"/>
                  </a:lnTo>
                  <a:lnTo>
                    <a:pt x="145" y="165"/>
                  </a:lnTo>
                  <a:lnTo>
                    <a:pt x="136" y="161"/>
                  </a:lnTo>
                  <a:lnTo>
                    <a:pt x="125" y="165"/>
                  </a:lnTo>
                  <a:lnTo>
                    <a:pt x="119" y="154"/>
                  </a:lnTo>
                  <a:lnTo>
                    <a:pt x="103" y="145"/>
                  </a:lnTo>
                  <a:lnTo>
                    <a:pt x="91" y="149"/>
                  </a:lnTo>
                  <a:lnTo>
                    <a:pt x="62" y="127"/>
                  </a:lnTo>
                  <a:lnTo>
                    <a:pt x="0" y="60"/>
                  </a:lnTo>
                  <a:lnTo>
                    <a:pt x="9" y="43"/>
                  </a:lnTo>
                  <a:lnTo>
                    <a:pt x="0" y="38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1" name="Nyköping"/>
            <p:cNvSpPr>
              <a:spLocks/>
            </p:cNvSpPr>
            <p:nvPr/>
          </p:nvSpPr>
          <p:spPr bwMode="auto">
            <a:xfrm>
              <a:off x="1580948" y="2001945"/>
              <a:ext cx="2899850" cy="1980229"/>
            </a:xfrm>
            <a:custGeom>
              <a:avLst/>
              <a:gdLst>
                <a:gd name="T0" fmla="*/ 236 w 387"/>
                <a:gd name="T1" fmla="*/ 0 h 270"/>
                <a:gd name="T2" fmla="*/ 262 w 387"/>
                <a:gd name="T3" fmla="*/ 28 h 270"/>
                <a:gd name="T4" fmla="*/ 291 w 387"/>
                <a:gd name="T5" fmla="*/ 50 h 270"/>
                <a:gd name="T6" fmla="*/ 303 w 387"/>
                <a:gd name="T7" fmla="*/ 46 h 270"/>
                <a:gd name="T8" fmla="*/ 319 w 387"/>
                <a:gd name="T9" fmla="*/ 55 h 270"/>
                <a:gd name="T10" fmla="*/ 325 w 387"/>
                <a:gd name="T11" fmla="*/ 66 h 270"/>
                <a:gd name="T12" fmla="*/ 336 w 387"/>
                <a:gd name="T13" fmla="*/ 62 h 270"/>
                <a:gd name="T14" fmla="*/ 345 w 387"/>
                <a:gd name="T15" fmla="*/ 66 h 270"/>
                <a:gd name="T16" fmla="*/ 358 w 387"/>
                <a:gd name="T17" fmla="*/ 62 h 270"/>
                <a:gd name="T18" fmla="*/ 371 w 387"/>
                <a:gd name="T19" fmla="*/ 78 h 270"/>
                <a:gd name="T20" fmla="*/ 374 w 387"/>
                <a:gd name="T21" fmla="*/ 104 h 270"/>
                <a:gd name="T22" fmla="*/ 363 w 387"/>
                <a:gd name="T23" fmla="*/ 113 h 270"/>
                <a:gd name="T24" fmla="*/ 366 w 387"/>
                <a:gd name="T25" fmla="*/ 140 h 270"/>
                <a:gd name="T26" fmla="*/ 383 w 387"/>
                <a:gd name="T27" fmla="*/ 147 h 270"/>
                <a:gd name="T28" fmla="*/ 387 w 387"/>
                <a:gd name="T29" fmla="*/ 164 h 270"/>
                <a:gd name="T30" fmla="*/ 379 w 387"/>
                <a:gd name="T31" fmla="*/ 163 h 270"/>
                <a:gd name="T32" fmla="*/ 374 w 387"/>
                <a:gd name="T33" fmla="*/ 189 h 270"/>
                <a:gd name="T34" fmla="*/ 354 w 387"/>
                <a:gd name="T35" fmla="*/ 185 h 270"/>
                <a:gd name="T36" fmla="*/ 340 w 387"/>
                <a:gd name="T37" fmla="*/ 201 h 270"/>
                <a:gd name="T38" fmla="*/ 306 w 387"/>
                <a:gd name="T39" fmla="*/ 193 h 270"/>
                <a:gd name="T40" fmla="*/ 289 w 387"/>
                <a:gd name="T41" fmla="*/ 194 h 270"/>
                <a:gd name="T42" fmla="*/ 273 w 387"/>
                <a:gd name="T43" fmla="*/ 178 h 270"/>
                <a:gd name="T44" fmla="*/ 252 w 387"/>
                <a:gd name="T45" fmla="*/ 186 h 270"/>
                <a:gd name="T46" fmla="*/ 273 w 387"/>
                <a:gd name="T47" fmla="*/ 206 h 270"/>
                <a:gd name="T48" fmla="*/ 244 w 387"/>
                <a:gd name="T49" fmla="*/ 206 h 270"/>
                <a:gd name="T50" fmla="*/ 237 w 387"/>
                <a:gd name="T51" fmla="*/ 228 h 270"/>
                <a:gd name="T52" fmla="*/ 224 w 387"/>
                <a:gd name="T53" fmla="*/ 236 h 270"/>
                <a:gd name="T54" fmla="*/ 251 w 387"/>
                <a:gd name="T55" fmla="*/ 244 h 270"/>
                <a:gd name="T56" fmla="*/ 251 w 387"/>
                <a:gd name="T57" fmla="*/ 257 h 270"/>
                <a:gd name="T58" fmla="*/ 215 w 387"/>
                <a:gd name="T59" fmla="*/ 270 h 270"/>
                <a:gd name="T60" fmla="*/ 164 w 387"/>
                <a:gd name="T61" fmla="*/ 263 h 270"/>
                <a:gd name="T62" fmla="*/ 144 w 387"/>
                <a:gd name="T63" fmla="*/ 233 h 270"/>
                <a:gd name="T64" fmla="*/ 99 w 387"/>
                <a:gd name="T65" fmla="*/ 220 h 270"/>
                <a:gd name="T66" fmla="*/ 40 w 387"/>
                <a:gd name="T67" fmla="*/ 216 h 270"/>
                <a:gd name="T68" fmla="*/ 0 w 387"/>
                <a:gd name="T69" fmla="*/ 146 h 270"/>
                <a:gd name="T70" fmla="*/ 37 w 387"/>
                <a:gd name="T71" fmla="*/ 156 h 270"/>
                <a:gd name="T72" fmla="*/ 44 w 387"/>
                <a:gd name="T73" fmla="*/ 172 h 270"/>
                <a:gd name="T74" fmla="*/ 67 w 387"/>
                <a:gd name="T75" fmla="*/ 177 h 270"/>
                <a:gd name="T76" fmla="*/ 109 w 387"/>
                <a:gd name="T77" fmla="*/ 153 h 270"/>
                <a:gd name="T78" fmla="*/ 95 w 387"/>
                <a:gd name="T79" fmla="*/ 109 h 270"/>
                <a:gd name="T80" fmla="*/ 125 w 387"/>
                <a:gd name="T81" fmla="*/ 106 h 270"/>
                <a:gd name="T82" fmla="*/ 133 w 387"/>
                <a:gd name="T83" fmla="*/ 91 h 270"/>
                <a:gd name="T84" fmla="*/ 152 w 387"/>
                <a:gd name="T85" fmla="*/ 96 h 270"/>
                <a:gd name="T86" fmla="*/ 163 w 387"/>
                <a:gd name="T87" fmla="*/ 91 h 270"/>
                <a:gd name="T88" fmla="*/ 155 w 387"/>
                <a:gd name="T89" fmla="*/ 72 h 270"/>
                <a:gd name="T90" fmla="*/ 181 w 387"/>
                <a:gd name="T91" fmla="*/ 62 h 270"/>
                <a:gd name="T92" fmla="*/ 197 w 387"/>
                <a:gd name="T93" fmla="*/ 66 h 270"/>
                <a:gd name="T94" fmla="*/ 196 w 387"/>
                <a:gd name="T95" fmla="*/ 30 h 270"/>
                <a:gd name="T96" fmla="*/ 236 w 387"/>
                <a:gd name="T97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87" h="270">
                  <a:moveTo>
                    <a:pt x="236" y="0"/>
                  </a:moveTo>
                  <a:lnTo>
                    <a:pt x="262" y="28"/>
                  </a:lnTo>
                  <a:lnTo>
                    <a:pt x="291" y="50"/>
                  </a:lnTo>
                  <a:lnTo>
                    <a:pt x="303" y="46"/>
                  </a:lnTo>
                  <a:lnTo>
                    <a:pt x="319" y="55"/>
                  </a:lnTo>
                  <a:lnTo>
                    <a:pt x="325" y="66"/>
                  </a:lnTo>
                  <a:lnTo>
                    <a:pt x="336" y="62"/>
                  </a:lnTo>
                  <a:lnTo>
                    <a:pt x="345" y="66"/>
                  </a:lnTo>
                  <a:lnTo>
                    <a:pt x="358" y="62"/>
                  </a:lnTo>
                  <a:lnTo>
                    <a:pt x="371" y="78"/>
                  </a:lnTo>
                  <a:lnTo>
                    <a:pt x="374" y="104"/>
                  </a:lnTo>
                  <a:lnTo>
                    <a:pt x="363" y="113"/>
                  </a:lnTo>
                  <a:lnTo>
                    <a:pt x="366" y="140"/>
                  </a:lnTo>
                  <a:lnTo>
                    <a:pt x="383" y="147"/>
                  </a:lnTo>
                  <a:lnTo>
                    <a:pt x="387" y="164"/>
                  </a:lnTo>
                  <a:lnTo>
                    <a:pt x="379" y="163"/>
                  </a:lnTo>
                  <a:lnTo>
                    <a:pt x="374" y="189"/>
                  </a:lnTo>
                  <a:lnTo>
                    <a:pt x="354" y="185"/>
                  </a:lnTo>
                  <a:lnTo>
                    <a:pt x="340" y="201"/>
                  </a:lnTo>
                  <a:lnTo>
                    <a:pt x="306" y="193"/>
                  </a:lnTo>
                  <a:lnTo>
                    <a:pt x="289" y="194"/>
                  </a:lnTo>
                  <a:lnTo>
                    <a:pt x="273" y="178"/>
                  </a:lnTo>
                  <a:lnTo>
                    <a:pt x="252" y="186"/>
                  </a:lnTo>
                  <a:lnTo>
                    <a:pt x="273" y="206"/>
                  </a:lnTo>
                  <a:lnTo>
                    <a:pt x="244" y="206"/>
                  </a:lnTo>
                  <a:lnTo>
                    <a:pt x="237" y="228"/>
                  </a:lnTo>
                  <a:lnTo>
                    <a:pt x="224" y="236"/>
                  </a:lnTo>
                  <a:lnTo>
                    <a:pt x="251" y="244"/>
                  </a:lnTo>
                  <a:lnTo>
                    <a:pt x="251" y="257"/>
                  </a:lnTo>
                  <a:lnTo>
                    <a:pt x="215" y="270"/>
                  </a:lnTo>
                  <a:lnTo>
                    <a:pt x="164" y="263"/>
                  </a:lnTo>
                  <a:lnTo>
                    <a:pt x="144" y="233"/>
                  </a:lnTo>
                  <a:lnTo>
                    <a:pt x="99" y="220"/>
                  </a:lnTo>
                  <a:lnTo>
                    <a:pt x="40" y="216"/>
                  </a:lnTo>
                  <a:lnTo>
                    <a:pt x="0" y="146"/>
                  </a:lnTo>
                  <a:lnTo>
                    <a:pt x="37" y="156"/>
                  </a:lnTo>
                  <a:lnTo>
                    <a:pt x="44" y="172"/>
                  </a:lnTo>
                  <a:lnTo>
                    <a:pt x="67" y="177"/>
                  </a:lnTo>
                  <a:lnTo>
                    <a:pt x="109" y="153"/>
                  </a:lnTo>
                  <a:lnTo>
                    <a:pt x="95" y="109"/>
                  </a:lnTo>
                  <a:lnTo>
                    <a:pt x="125" y="106"/>
                  </a:lnTo>
                  <a:lnTo>
                    <a:pt x="133" y="91"/>
                  </a:lnTo>
                  <a:lnTo>
                    <a:pt x="152" y="96"/>
                  </a:lnTo>
                  <a:lnTo>
                    <a:pt x="163" y="91"/>
                  </a:lnTo>
                  <a:lnTo>
                    <a:pt x="155" y="72"/>
                  </a:lnTo>
                  <a:lnTo>
                    <a:pt x="181" y="62"/>
                  </a:lnTo>
                  <a:lnTo>
                    <a:pt x="197" y="66"/>
                  </a:lnTo>
                  <a:lnTo>
                    <a:pt x="196" y="30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2" name="Oxelösund"/>
            <p:cNvSpPr>
              <a:spLocks/>
            </p:cNvSpPr>
            <p:nvPr/>
          </p:nvSpPr>
          <p:spPr bwMode="auto">
            <a:xfrm>
              <a:off x="3356825" y="3509017"/>
              <a:ext cx="404629" cy="291133"/>
            </a:xfrm>
            <a:custGeom>
              <a:avLst/>
              <a:gdLst>
                <a:gd name="T0" fmla="*/ 7 w 54"/>
                <a:gd name="T1" fmla="*/ 0 h 39"/>
                <a:gd name="T2" fmla="*/ 36 w 54"/>
                <a:gd name="T3" fmla="*/ 0 h 39"/>
                <a:gd name="T4" fmla="*/ 54 w 54"/>
                <a:gd name="T5" fmla="*/ 17 h 39"/>
                <a:gd name="T6" fmla="*/ 40 w 54"/>
                <a:gd name="T7" fmla="*/ 39 h 39"/>
                <a:gd name="T8" fmla="*/ 20 w 54"/>
                <a:gd name="T9" fmla="*/ 25 h 39"/>
                <a:gd name="T10" fmla="*/ 0 w 54"/>
                <a:gd name="T11" fmla="*/ 22 h 39"/>
                <a:gd name="T12" fmla="*/ 7 w 54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9">
                  <a:moveTo>
                    <a:pt x="7" y="0"/>
                  </a:moveTo>
                  <a:lnTo>
                    <a:pt x="36" y="0"/>
                  </a:lnTo>
                  <a:lnTo>
                    <a:pt x="54" y="17"/>
                  </a:lnTo>
                  <a:lnTo>
                    <a:pt x="40" y="39"/>
                  </a:lnTo>
                  <a:lnTo>
                    <a:pt x="20" y="25"/>
                  </a:lnTo>
                  <a:lnTo>
                    <a:pt x="0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3" name="Trosa"/>
            <p:cNvSpPr>
              <a:spLocks/>
            </p:cNvSpPr>
            <p:nvPr/>
          </p:nvSpPr>
          <p:spPr bwMode="auto">
            <a:xfrm>
              <a:off x="4283988" y="2262695"/>
              <a:ext cx="584476" cy="939450"/>
            </a:xfrm>
            <a:custGeom>
              <a:avLst/>
              <a:gdLst>
                <a:gd name="T0" fmla="*/ 0 w 78"/>
                <a:gd name="T1" fmla="*/ 0 h 127"/>
                <a:gd name="T2" fmla="*/ 40 w 78"/>
                <a:gd name="T3" fmla="*/ 12 h 127"/>
                <a:gd name="T4" fmla="*/ 53 w 78"/>
                <a:gd name="T5" fmla="*/ 15 h 127"/>
                <a:gd name="T6" fmla="*/ 63 w 78"/>
                <a:gd name="T7" fmla="*/ 36 h 127"/>
                <a:gd name="T8" fmla="*/ 78 w 78"/>
                <a:gd name="T9" fmla="*/ 53 h 127"/>
                <a:gd name="T10" fmla="*/ 68 w 78"/>
                <a:gd name="T11" fmla="*/ 68 h 127"/>
                <a:gd name="T12" fmla="*/ 76 w 78"/>
                <a:gd name="T13" fmla="*/ 87 h 127"/>
                <a:gd name="T14" fmla="*/ 64 w 78"/>
                <a:gd name="T15" fmla="*/ 93 h 127"/>
                <a:gd name="T16" fmla="*/ 45 w 78"/>
                <a:gd name="T17" fmla="*/ 77 h 127"/>
                <a:gd name="T18" fmla="*/ 40 w 78"/>
                <a:gd name="T19" fmla="*/ 115 h 127"/>
                <a:gd name="T20" fmla="*/ 47 w 78"/>
                <a:gd name="T21" fmla="*/ 126 h 127"/>
                <a:gd name="T22" fmla="*/ 32 w 78"/>
                <a:gd name="T23" fmla="*/ 127 h 127"/>
                <a:gd name="T24" fmla="*/ 24 w 78"/>
                <a:gd name="T25" fmla="*/ 126 h 127"/>
                <a:gd name="T26" fmla="*/ 20 w 78"/>
                <a:gd name="T27" fmla="*/ 109 h 127"/>
                <a:gd name="T28" fmla="*/ 3 w 78"/>
                <a:gd name="T29" fmla="*/ 102 h 127"/>
                <a:gd name="T30" fmla="*/ 0 w 78"/>
                <a:gd name="T31" fmla="*/ 75 h 127"/>
                <a:gd name="T32" fmla="*/ 11 w 78"/>
                <a:gd name="T33" fmla="*/ 66 h 127"/>
                <a:gd name="T34" fmla="*/ 8 w 78"/>
                <a:gd name="T35" fmla="*/ 40 h 127"/>
                <a:gd name="T36" fmla="*/ 13 w 78"/>
                <a:gd name="T37" fmla="*/ 24 h 127"/>
                <a:gd name="T38" fmla="*/ 0 w 78"/>
                <a:gd name="T3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27">
                  <a:moveTo>
                    <a:pt x="0" y="0"/>
                  </a:moveTo>
                  <a:lnTo>
                    <a:pt x="40" y="12"/>
                  </a:lnTo>
                  <a:lnTo>
                    <a:pt x="53" y="15"/>
                  </a:lnTo>
                  <a:lnTo>
                    <a:pt x="63" y="36"/>
                  </a:lnTo>
                  <a:lnTo>
                    <a:pt x="78" y="53"/>
                  </a:lnTo>
                  <a:lnTo>
                    <a:pt x="68" y="68"/>
                  </a:lnTo>
                  <a:lnTo>
                    <a:pt x="76" y="87"/>
                  </a:lnTo>
                  <a:lnTo>
                    <a:pt x="64" y="93"/>
                  </a:lnTo>
                  <a:lnTo>
                    <a:pt x="45" y="77"/>
                  </a:lnTo>
                  <a:lnTo>
                    <a:pt x="40" y="115"/>
                  </a:lnTo>
                  <a:lnTo>
                    <a:pt x="47" y="126"/>
                  </a:lnTo>
                  <a:lnTo>
                    <a:pt x="32" y="127"/>
                  </a:lnTo>
                  <a:lnTo>
                    <a:pt x="24" y="126"/>
                  </a:lnTo>
                  <a:lnTo>
                    <a:pt x="20" y="109"/>
                  </a:lnTo>
                  <a:lnTo>
                    <a:pt x="3" y="102"/>
                  </a:lnTo>
                  <a:lnTo>
                    <a:pt x="0" y="75"/>
                  </a:lnTo>
                  <a:lnTo>
                    <a:pt x="11" y="66"/>
                  </a:lnTo>
                  <a:lnTo>
                    <a:pt x="8" y="40"/>
                  </a:lnTo>
                  <a:lnTo>
                    <a:pt x="13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</p:grpSp>
      <p:grpSp>
        <p:nvGrpSpPr>
          <p:cNvPr id="74" name="Group 285"/>
          <p:cNvGrpSpPr/>
          <p:nvPr/>
        </p:nvGrpSpPr>
        <p:grpSpPr>
          <a:xfrm>
            <a:off x="418546" y="2124655"/>
            <a:ext cx="3888031" cy="2718948"/>
            <a:chOff x="239081" y="-393104"/>
            <a:chExt cx="5753462" cy="4037829"/>
          </a:xfrm>
          <a:noFill/>
        </p:grpSpPr>
        <p:sp>
          <p:nvSpPr>
            <p:cNvPr id="75" name="TextBox 276"/>
            <p:cNvSpPr txBox="1"/>
            <p:nvPr/>
          </p:nvSpPr>
          <p:spPr>
            <a:xfrm>
              <a:off x="2176744" y="-393104"/>
              <a:ext cx="1219200" cy="430601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Eskilstuna</a:t>
              </a:r>
            </a:p>
          </p:txBody>
        </p:sp>
        <p:sp>
          <p:nvSpPr>
            <p:cNvPr id="76" name="TextBox 277"/>
            <p:cNvSpPr txBox="1"/>
            <p:nvPr/>
          </p:nvSpPr>
          <p:spPr>
            <a:xfrm>
              <a:off x="3580721" y="-170174"/>
              <a:ext cx="1219200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Strängnäs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7" name="TextBox 278"/>
            <p:cNvSpPr txBox="1"/>
            <p:nvPr/>
          </p:nvSpPr>
          <p:spPr>
            <a:xfrm>
              <a:off x="3892160" y="1178842"/>
              <a:ext cx="1219200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Gnesta</a:t>
              </a:r>
            </a:p>
          </p:txBody>
        </p:sp>
        <p:sp>
          <p:nvSpPr>
            <p:cNvPr id="78" name="TextBox 279"/>
            <p:cNvSpPr txBox="1"/>
            <p:nvPr/>
          </p:nvSpPr>
          <p:spPr>
            <a:xfrm>
              <a:off x="239081" y="1348379"/>
              <a:ext cx="1219201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Vingåker</a:t>
              </a:r>
            </a:p>
          </p:txBody>
        </p:sp>
        <p:sp>
          <p:nvSpPr>
            <p:cNvPr id="79" name="TextBox 280"/>
            <p:cNvSpPr txBox="1"/>
            <p:nvPr/>
          </p:nvSpPr>
          <p:spPr>
            <a:xfrm>
              <a:off x="1267299" y="1807682"/>
              <a:ext cx="1343025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Katrineholm</a:t>
              </a:r>
            </a:p>
          </p:txBody>
        </p:sp>
        <p:sp>
          <p:nvSpPr>
            <p:cNvPr id="80" name="TextBox 281"/>
            <p:cNvSpPr txBox="1"/>
            <p:nvPr/>
          </p:nvSpPr>
          <p:spPr>
            <a:xfrm>
              <a:off x="2667000" y="1197152"/>
              <a:ext cx="1057276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Flen</a:t>
              </a:r>
            </a:p>
          </p:txBody>
        </p:sp>
        <p:sp>
          <p:nvSpPr>
            <p:cNvPr id="81" name="TextBox 282"/>
            <p:cNvSpPr txBox="1"/>
            <p:nvPr/>
          </p:nvSpPr>
          <p:spPr>
            <a:xfrm>
              <a:off x="3155313" y="2259339"/>
              <a:ext cx="1296590" cy="444848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Nyköping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2" name="TextBox 283"/>
            <p:cNvSpPr txBox="1"/>
            <p:nvPr/>
          </p:nvSpPr>
          <p:spPr>
            <a:xfrm>
              <a:off x="4992418" y="2094488"/>
              <a:ext cx="1000125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Trosa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3" name="TextBox 284"/>
            <p:cNvSpPr txBox="1"/>
            <p:nvPr/>
          </p:nvSpPr>
          <p:spPr>
            <a:xfrm>
              <a:off x="4023374" y="3396325"/>
              <a:ext cx="1472043" cy="2484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Oxelösund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98" name="Grupp 97"/>
          <p:cNvGrpSpPr/>
          <p:nvPr/>
        </p:nvGrpSpPr>
        <p:grpSpPr>
          <a:xfrm>
            <a:off x="6642000" y="908720"/>
            <a:ext cx="1342800" cy="4608512"/>
            <a:chOff x="6642000" y="908720"/>
            <a:chExt cx="1342800" cy="4608512"/>
          </a:xfrm>
        </p:grpSpPr>
        <p:cxnSp>
          <p:nvCxnSpPr>
            <p:cNvPr id="99" name="Rak koppling 98"/>
            <p:cNvCxnSpPr/>
            <p:nvPr/>
          </p:nvCxnSpPr>
          <p:spPr>
            <a:xfrm>
              <a:off x="66420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Rak koppling 99"/>
            <p:cNvCxnSpPr/>
            <p:nvPr/>
          </p:nvCxnSpPr>
          <p:spPr>
            <a:xfrm>
              <a:off x="79848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upp 100"/>
          <p:cNvGrpSpPr/>
          <p:nvPr/>
        </p:nvGrpSpPr>
        <p:grpSpPr>
          <a:xfrm>
            <a:off x="5059839" y="908720"/>
            <a:ext cx="3909233" cy="4773932"/>
            <a:chOff x="5059839" y="908720"/>
            <a:chExt cx="3909233" cy="4773932"/>
          </a:xfrm>
        </p:grpSpPr>
        <p:cxnSp>
          <p:nvCxnSpPr>
            <p:cNvPr id="114" name="Rak koppling 113"/>
            <p:cNvCxnSpPr/>
            <p:nvPr/>
          </p:nvCxnSpPr>
          <p:spPr>
            <a:xfrm>
              <a:off x="5292080" y="908720"/>
              <a:ext cx="0" cy="460851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textruta 114"/>
            <p:cNvSpPr txBox="1"/>
            <p:nvPr/>
          </p:nvSpPr>
          <p:spPr>
            <a:xfrm>
              <a:off x="5059839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0,00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16" name="textruta 115"/>
            <p:cNvSpPr txBox="1"/>
            <p:nvPr/>
          </p:nvSpPr>
          <p:spPr>
            <a:xfrm>
              <a:off x="6406198" y="5445224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3,00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17" name="textruta 116"/>
            <p:cNvSpPr txBox="1"/>
            <p:nvPr/>
          </p:nvSpPr>
          <p:spPr>
            <a:xfrm>
              <a:off x="7748998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6,00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18" name="textruta 117"/>
            <p:cNvSpPr txBox="1"/>
            <p:nvPr/>
          </p:nvSpPr>
          <p:spPr>
            <a:xfrm>
              <a:off x="8112542" y="5451820"/>
              <a:ext cx="8565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latin typeface="+mj-lt"/>
                </a:rPr>
                <a:t>kr per inv</a:t>
              </a:r>
              <a:endParaRPr lang="sv-SE" sz="900" b="1">
                <a:latin typeface="+mj-lt"/>
              </a:endParaRPr>
            </a:p>
          </p:txBody>
        </p:sp>
      </p:grpSp>
      <p:sp>
        <p:nvSpPr>
          <p:cNvPr id="120" name="Rektangel 119"/>
          <p:cNvSpPr/>
          <p:nvPr/>
        </p:nvSpPr>
        <p:spPr>
          <a:xfrm>
            <a:off x="3849038" y="0"/>
            <a:ext cx="5076163" cy="7498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>
                <a:solidFill>
                  <a:schemeClr val="tx1"/>
                </a:solidFill>
                <a:latin typeface="+mj-lt"/>
              </a:rPr>
              <a:t>Södermanlands </a:t>
            </a:r>
            <a:r>
              <a:rPr lang="en-US" sz="2000" b="1" err="1">
                <a:solidFill>
                  <a:schemeClr val="tx1"/>
                </a:solidFill>
                <a:latin typeface="+mj-lt"/>
              </a:rPr>
              <a:t>län</a:t>
            </a:r>
            <a:endParaRPr lang="en-US" sz="2000" b="1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en-US" sz="1600" b="1">
                <a:solidFill>
                  <a:schemeClr val="tx1"/>
                </a:solidFill>
                <a:latin typeface="+mj-lt"/>
              </a:rPr>
              <a:t>Kommunbidrag per </a:t>
            </a:r>
            <a:r>
              <a:rPr lang="en-US" sz="1600" b="1" err="1">
                <a:solidFill>
                  <a:schemeClr val="tx1"/>
                </a:solidFill>
                <a:latin typeface="+mj-lt"/>
              </a:rPr>
              <a:t>invånare</a:t>
            </a:r>
            <a:r>
              <a:rPr lang="en-US" sz="1600" b="1">
                <a:solidFill>
                  <a:schemeClr val="tx1"/>
                </a:solidFill>
                <a:latin typeface="+mj-lt"/>
              </a:rPr>
              <a:t> 2018</a:t>
            </a:r>
            <a:endParaRPr lang="sv-SE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9" name="textruta 138"/>
          <p:cNvSpPr txBox="1"/>
          <p:nvPr/>
        </p:nvSpPr>
        <p:spPr>
          <a:xfrm>
            <a:off x="2809189" y="174176"/>
            <a:ext cx="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latin typeface="+mj-lt"/>
              </a:rPr>
              <a:t>kr</a:t>
            </a:r>
            <a:r>
              <a:rPr lang="en-US" sz="1200">
                <a:latin typeface="+mj-lt"/>
              </a:rPr>
              <a:t> per </a:t>
            </a:r>
            <a:r>
              <a:rPr lang="en-US" sz="1200" err="1">
                <a:latin typeface="+mj-lt"/>
              </a:rPr>
              <a:t>invånare</a:t>
            </a:r>
            <a:r>
              <a:rPr lang="en-US" sz="1200">
                <a:latin typeface="+mj-lt"/>
              </a:rPr>
              <a:t> </a:t>
            </a:r>
            <a:r>
              <a:rPr lang="en-US" sz="1200" err="1">
                <a:latin typeface="+mj-lt"/>
              </a:rPr>
              <a:t>år</a:t>
            </a:r>
            <a:r>
              <a:rPr lang="en-US" sz="1200">
                <a:latin typeface="+mj-lt"/>
              </a:rPr>
              <a:t> 2018</a:t>
            </a:r>
            <a:endParaRPr lang="sv-SE" sz="1200">
              <a:latin typeface="+mj-lt"/>
            </a:endParaRPr>
          </a:p>
        </p:txBody>
      </p:sp>
      <p:grpSp>
        <p:nvGrpSpPr>
          <p:cNvPr id="140" name="Grupp 139"/>
          <p:cNvGrpSpPr/>
          <p:nvPr/>
        </p:nvGrpSpPr>
        <p:grpSpPr>
          <a:xfrm>
            <a:off x="8052471" y="908720"/>
            <a:ext cx="826345" cy="425982"/>
            <a:chOff x="8052471" y="908720"/>
            <a:chExt cx="826345" cy="425982"/>
          </a:xfrm>
        </p:grpSpPr>
        <p:sp>
          <p:nvSpPr>
            <p:cNvPr id="141" name="Rounded Rectangle 15"/>
            <p:cNvSpPr/>
            <p:nvPr/>
          </p:nvSpPr>
          <p:spPr>
            <a:xfrm rot="16200000">
              <a:off x="8236992" y="908720"/>
              <a:ext cx="216000" cy="216000"/>
            </a:xfrm>
            <a:prstGeom prst="roundRect">
              <a:avLst/>
            </a:prstGeom>
            <a:solidFill>
              <a:srgbClr val="DE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2" name="Rounded Rectangle 537"/>
            <p:cNvSpPr/>
            <p:nvPr/>
          </p:nvSpPr>
          <p:spPr>
            <a:xfrm rot="16200000">
              <a:off x="8540973" y="908720"/>
              <a:ext cx="216000" cy="216000"/>
            </a:xfrm>
            <a:prstGeom prst="roundRect">
              <a:avLst/>
            </a:prstGeom>
            <a:solidFill>
              <a:srgbClr val="7B97A7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3" name="textruta 627"/>
            <p:cNvSpPr txBox="1"/>
            <p:nvPr/>
          </p:nvSpPr>
          <p:spPr>
            <a:xfrm>
              <a:off x="8425916" y="1119258"/>
              <a:ext cx="452900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2018</a:t>
              </a:r>
            </a:p>
          </p:txBody>
        </p:sp>
        <p:sp>
          <p:nvSpPr>
            <p:cNvPr id="144" name="textruta 628"/>
            <p:cNvSpPr txBox="1"/>
            <p:nvPr/>
          </p:nvSpPr>
          <p:spPr>
            <a:xfrm>
              <a:off x="8052471" y="1119258"/>
              <a:ext cx="576596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2015</a:t>
              </a:r>
            </a:p>
          </p:txBody>
        </p:sp>
      </p:grpSp>
      <p:sp>
        <p:nvSpPr>
          <p:cNvPr id="109" name="Freeform 13"/>
          <p:cNvSpPr>
            <a:spLocks noEditPoints="1"/>
          </p:cNvSpPr>
          <p:nvPr/>
        </p:nvSpPr>
        <p:spPr bwMode="auto">
          <a:xfrm>
            <a:off x="2155927" y="2373909"/>
            <a:ext cx="203524" cy="210855"/>
          </a:xfrm>
          <a:custGeom>
            <a:avLst/>
            <a:gdLst>
              <a:gd name="T0" fmla="*/ 133 w 583"/>
              <a:gd name="T1" fmla="*/ 323 h 604"/>
              <a:gd name="T2" fmla="*/ 133 w 583"/>
              <a:gd name="T3" fmla="*/ 563 h 604"/>
              <a:gd name="T4" fmla="*/ 454 w 583"/>
              <a:gd name="T5" fmla="*/ 563 h 604"/>
              <a:gd name="T6" fmla="*/ 454 w 583"/>
              <a:gd name="T7" fmla="*/ 323 h 604"/>
              <a:gd name="T8" fmla="*/ 133 w 583"/>
              <a:gd name="T9" fmla="*/ 323 h 604"/>
              <a:gd name="T10" fmla="*/ 292 w 583"/>
              <a:gd name="T11" fmla="*/ 66 h 604"/>
              <a:gd name="T12" fmla="*/ 103 w 583"/>
              <a:gd name="T13" fmla="*/ 275 h 604"/>
              <a:gd name="T14" fmla="*/ 482 w 583"/>
              <a:gd name="T15" fmla="*/ 275 h 604"/>
              <a:gd name="T16" fmla="*/ 292 w 583"/>
              <a:gd name="T17" fmla="*/ 66 h 604"/>
              <a:gd name="T18" fmla="*/ 292 w 583"/>
              <a:gd name="T19" fmla="*/ 0 h 604"/>
              <a:gd name="T20" fmla="*/ 583 w 583"/>
              <a:gd name="T21" fmla="*/ 323 h 604"/>
              <a:gd name="T22" fmla="*/ 493 w 583"/>
              <a:gd name="T23" fmla="*/ 323 h 604"/>
              <a:gd name="T24" fmla="*/ 493 w 583"/>
              <a:gd name="T25" fmla="*/ 604 h 604"/>
              <a:gd name="T26" fmla="*/ 94 w 583"/>
              <a:gd name="T27" fmla="*/ 604 h 604"/>
              <a:gd name="T28" fmla="*/ 94 w 583"/>
              <a:gd name="T29" fmla="*/ 323 h 604"/>
              <a:gd name="T30" fmla="*/ 0 w 583"/>
              <a:gd name="T31" fmla="*/ 323 h 604"/>
              <a:gd name="T32" fmla="*/ 292 w 583"/>
              <a:gd name="T33" fmla="*/ 0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83" h="604">
                <a:moveTo>
                  <a:pt x="133" y="323"/>
                </a:moveTo>
                <a:lnTo>
                  <a:pt x="133" y="563"/>
                </a:lnTo>
                <a:lnTo>
                  <a:pt x="454" y="563"/>
                </a:lnTo>
                <a:lnTo>
                  <a:pt x="454" y="323"/>
                </a:lnTo>
                <a:lnTo>
                  <a:pt x="133" y="323"/>
                </a:lnTo>
                <a:close/>
                <a:moveTo>
                  <a:pt x="292" y="66"/>
                </a:moveTo>
                <a:lnTo>
                  <a:pt x="103" y="275"/>
                </a:lnTo>
                <a:lnTo>
                  <a:pt x="482" y="275"/>
                </a:lnTo>
                <a:lnTo>
                  <a:pt x="292" y="66"/>
                </a:lnTo>
                <a:close/>
                <a:moveTo>
                  <a:pt x="292" y="0"/>
                </a:moveTo>
                <a:lnTo>
                  <a:pt x="583" y="323"/>
                </a:lnTo>
                <a:lnTo>
                  <a:pt x="493" y="323"/>
                </a:lnTo>
                <a:lnTo>
                  <a:pt x="493" y="604"/>
                </a:lnTo>
                <a:lnTo>
                  <a:pt x="94" y="604"/>
                </a:lnTo>
                <a:lnTo>
                  <a:pt x="94" y="323"/>
                </a:lnTo>
                <a:lnTo>
                  <a:pt x="0" y="323"/>
                </a:lnTo>
                <a:lnTo>
                  <a:pt x="292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110" name="Grupp 109"/>
          <p:cNvGrpSpPr/>
          <p:nvPr/>
        </p:nvGrpSpPr>
        <p:grpSpPr>
          <a:xfrm>
            <a:off x="1881650" y="2366636"/>
            <a:ext cx="315962" cy="360786"/>
            <a:chOff x="-2008658" y="3068214"/>
            <a:chExt cx="315962" cy="360786"/>
          </a:xfrm>
        </p:grpSpPr>
        <p:sp>
          <p:nvSpPr>
            <p:cNvPr id="111" name="Freeform 7"/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12" name="textruta 111"/>
            <p:cNvSpPr txBox="1"/>
            <p:nvPr/>
          </p:nvSpPr>
          <p:spPr>
            <a:xfrm>
              <a:off x="-1968734" y="3121223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3</a:t>
              </a:r>
            </a:p>
          </p:txBody>
        </p:sp>
      </p:grpSp>
      <p:grpSp>
        <p:nvGrpSpPr>
          <p:cNvPr id="113" name="Grupp 112"/>
          <p:cNvGrpSpPr/>
          <p:nvPr/>
        </p:nvGrpSpPr>
        <p:grpSpPr>
          <a:xfrm>
            <a:off x="2421635" y="4225477"/>
            <a:ext cx="491501" cy="480437"/>
            <a:chOff x="2985309" y="4018433"/>
            <a:chExt cx="584321" cy="571168"/>
          </a:xfrm>
        </p:grpSpPr>
        <p:grpSp>
          <p:nvGrpSpPr>
            <p:cNvPr id="119" name="Grupp 118"/>
            <p:cNvGrpSpPr/>
            <p:nvPr/>
          </p:nvGrpSpPr>
          <p:grpSpPr>
            <a:xfrm>
              <a:off x="3223281" y="4018433"/>
              <a:ext cx="346349" cy="382011"/>
              <a:chOff x="3204798" y="3552866"/>
              <a:chExt cx="346349" cy="382011"/>
            </a:xfrm>
          </p:grpSpPr>
          <p:sp>
            <p:nvSpPr>
              <p:cNvPr id="194" name="Freeform 7"/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195" name="textruta 194"/>
              <p:cNvSpPr txBox="1"/>
              <p:nvPr/>
            </p:nvSpPr>
            <p:spPr>
              <a:xfrm>
                <a:off x="3275109" y="3627100"/>
                <a:ext cx="2760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400" b="1"/>
                  <a:t>3</a:t>
                </a:r>
              </a:p>
            </p:txBody>
          </p:sp>
        </p:grpSp>
        <p:sp>
          <p:nvSpPr>
            <p:cNvPr id="146" name="textruta 145"/>
            <p:cNvSpPr txBox="1"/>
            <p:nvPr/>
          </p:nvSpPr>
          <p:spPr>
            <a:xfrm>
              <a:off x="2985309" y="4260290"/>
              <a:ext cx="526674" cy="3293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/>
                <a:t>IOP</a:t>
              </a:r>
            </a:p>
          </p:txBody>
        </p:sp>
      </p:grpSp>
      <p:sp>
        <p:nvSpPr>
          <p:cNvPr id="196" name="Freeform 8"/>
          <p:cNvSpPr>
            <a:spLocks noEditPoints="1"/>
          </p:cNvSpPr>
          <p:nvPr/>
        </p:nvSpPr>
        <p:spPr bwMode="auto">
          <a:xfrm>
            <a:off x="3051088" y="2511526"/>
            <a:ext cx="100403" cy="183116"/>
          </a:xfrm>
          <a:custGeom>
            <a:avLst/>
            <a:gdLst>
              <a:gd name="T0" fmla="*/ 98 w 326"/>
              <a:gd name="T1" fmla="*/ 529 h 600"/>
              <a:gd name="T2" fmla="*/ 174 w 326"/>
              <a:gd name="T3" fmla="*/ 529 h 600"/>
              <a:gd name="T4" fmla="*/ 174 w 326"/>
              <a:gd name="T5" fmla="*/ 600 h 600"/>
              <a:gd name="T6" fmla="*/ 98 w 326"/>
              <a:gd name="T7" fmla="*/ 600 h 600"/>
              <a:gd name="T8" fmla="*/ 98 w 326"/>
              <a:gd name="T9" fmla="*/ 529 h 600"/>
              <a:gd name="T10" fmla="*/ 170 w 326"/>
              <a:gd name="T11" fmla="*/ 0 h 600"/>
              <a:gd name="T12" fmla="*/ 209 w 326"/>
              <a:gd name="T13" fmla="*/ 3 h 600"/>
              <a:gd name="T14" fmla="*/ 245 w 326"/>
              <a:gd name="T15" fmla="*/ 16 h 600"/>
              <a:gd name="T16" fmla="*/ 278 w 326"/>
              <a:gd name="T17" fmla="*/ 37 h 600"/>
              <a:gd name="T18" fmla="*/ 300 w 326"/>
              <a:gd name="T19" fmla="*/ 58 h 600"/>
              <a:gd name="T20" fmla="*/ 316 w 326"/>
              <a:gd name="T21" fmla="*/ 83 h 600"/>
              <a:gd name="T22" fmla="*/ 324 w 326"/>
              <a:gd name="T23" fmla="*/ 108 h 600"/>
              <a:gd name="T24" fmla="*/ 326 w 326"/>
              <a:gd name="T25" fmla="*/ 137 h 600"/>
              <a:gd name="T26" fmla="*/ 324 w 326"/>
              <a:gd name="T27" fmla="*/ 168 h 600"/>
              <a:gd name="T28" fmla="*/ 316 w 326"/>
              <a:gd name="T29" fmla="*/ 195 h 600"/>
              <a:gd name="T30" fmla="*/ 303 w 326"/>
              <a:gd name="T31" fmla="*/ 220 h 600"/>
              <a:gd name="T32" fmla="*/ 289 w 326"/>
              <a:gd name="T33" fmla="*/ 234 h 600"/>
              <a:gd name="T34" fmla="*/ 271 w 326"/>
              <a:gd name="T35" fmla="*/ 252 h 600"/>
              <a:gd name="T36" fmla="*/ 248 w 326"/>
              <a:gd name="T37" fmla="*/ 270 h 600"/>
              <a:gd name="T38" fmla="*/ 222 w 326"/>
              <a:gd name="T39" fmla="*/ 289 h 600"/>
              <a:gd name="T40" fmla="*/ 202 w 326"/>
              <a:gd name="T41" fmla="*/ 305 h 600"/>
              <a:gd name="T42" fmla="*/ 190 w 326"/>
              <a:gd name="T43" fmla="*/ 319 h 600"/>
              <a:gd name="T44" fmla="*/ 176 w 326"/>
              <a:gd name="T45" fmla="*/ 341 h 600"/>
              <a:gd name="T46" fmla="*/ 168 w 326"/>
              <a:gd name="T47" fmla="*/ 364 h 600"/>
              <a:gd name="T48" fmla="*/ 165 w 326"/>
              <a:gd name="T49" fmla="*/ 390 h 600"/>
              <a:gd name="T50" fmla="*/ 165 w 326"/>
              <a:gd name="T51" fmla="*/ 438 h 600"/>
              <a:gd name="T52" fmla="*/ 106 w 326"/>
              <a:gd name="T53" fmla="*/ 438 h 600"/>
              <a:gd name="T54" fmla="*/ 106 w 326"/>
              <a:gd name="T55" fmla="*/ 390 h 600"/>
              <a:gd name="T56" fmla="*/ 108 w 326"/>
              <a:gd name="T57" fmla="*/ 353 h 600"/>
              <a:gd name="T58" fmla="*/ 117 w 326"/>
              <a:gd name="T59" fmla="*/ 321 h 600"/>
              <a:gd name="T60" fmla="*/ 129 w 326"/>
              <a:gd name="T61" fmla="*/ 295 h 600"/>
              <a:gd name="T62" fmla="*/ 151 w 326"/>
              <a:gd name="T63" fmla="*/ 271 h 600"/>
              <a:gd name="T64" fmla="*/ 183 w 326"/>
              <a:gd name="T65" fmla="*/ 247 h 600"/>
              <a:gd name="T66" fmla="*/ 209 w 326"/>
              <a:gd name="T67" fmla="*/ 229 h 600"/>
              <a:gd name="T68" fmla="*/ 227 w 326"/>
              <a:gd name="T69" fmla="*/ 215 h 600"/>
              <a:gd name="T70" fmla="*/ 239 w 326"/>
              <a:gd name="T71" fmla="*/ 202 h 600"/>
              <a:gd name="T72" fmla="*/ 252 w 326"/>
              <a:gd name="T73" fmla="*/ 184 h 600"/>
              <a:gd name="T74" fmla="*/ 261 w 326"/>
              <a:gd name="T75" fmla="*/ 163 h 600"/>
              <a:gd name="T76" fmla="*/ 262 w 326"/>
              <a:gd name="T77" fmla="*/ 137 h 600"/>
              <a:gd name="T78" fmla="*/ 259 w 326"/>
              <a:gd name="T79" fmla="*/ 115 h 600"/>
              <a:gd name="T80" fmla="*/ 248 w 326"/>
              <a:gd name="T81" fmla="*/ 96 h 600"/>
              <a:gd name="T82" fmla="*/ 232 w 326"/>
              <a:gd name="T83" fmla="*/ 80 h 600"/>
              <a:gd name="T84" fmla="*/ 213 w 326"/>
              <a:gd name="T85" fmla="*/ 67 h 600"/>
              <a:gd name="T86" fmla="*/ 193 w 326"/>
              <a:gd name="T87" fmla="*/ 60 h 600"/>
              <a:gd name="T88" fmla="*/ 170 w 326"/>
              <a:gd name="T89" fmla="*/ 58 h 600"/>
              <a:gd name="T90" fmla="*/ 140 w 326"/>
              <a:gd name="T91" fmla="*/ 62 h 600"/>
              <a:gd name="T92" fmla="*/ 113 w 326"/>
              <a:gd name="T93" fmla="*/ 71 h 600"/>
              <a:gd name="T94" fmla="*/ 90 w 326"/>
              <a:gd name="T95" fmla="*/ 87 h 600"/>
              <a:gd name="T96" fmla="*/ 73 w 326"/>
              <a:gd name="T97" fmla="*/ 106 h 600"/>
              <a:gd name="T98" fmla="*/ 62 w 326"/>
              <a:gd name="T99" fmla="*/ 133 h 600"/>
              <a:gd name="T100" fmla="*/ 59 w 326"/>
              <a:gd name="T101" fmla="*/ 163 h 600"/>
              <a:gd name="T102" fmla="*/ 0 w 326"/>
              <a:gd name="T103" fmla="*/ 163 h 600"/>
              <a:gd name="T104" fmla="*/ 4 w 326"/>
              <a:gd name="T105" fmla="*/ 128 h 600"/>
              <a:gd name="T106" fmla="*/ 12 w 326"/>
              <a:gd name="T107" fmla="*/ 97 h 600"/>
              <a:gd name="T108" fmla="*/ 28 w 326"/>
              <a:gd name="T109" fmla="*/ 69 h 600"/>
              <a:gd name="T110" fmla="*/ 50 w 326"/>
              <a:gd name="T111" fmla="*/ 44 h 600"/>
              <a:gd name="T112" fmla="*/ 74 w 326"/>
              <a:gd name="T113" fmla="*/ 25 h 600"/>
              <a:gd name="T114" fmla="*/ 103 w 326"/>
              <a:gd name="T115" fmla="*/ 10 h 600"/>
              <a:gd name="T116" fmla="*/ 135 w 326"/>
              <a:gd name="T117" fmla="*/ 2 h 600"/>
              <a:gd name="T118" fmla="*/ 170 w 326"/>
              <a:gd name="T119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6" h="600">
                <a:moveTo>
                  <a:pt x="98" y="529"/>
                </a:moveTo>
                <a:lnTo>
                  <a:pt x="174" y="529"/>
                </a:lnTo>
                <a:lnTo>
                  <a:pt x="174" y="600"/>
                </a:lnTo>
                <a:lnTo>
                  <a:pt x="98" y="600"/>
                </a:lnTo>
                <a:lnTo>
                  <a:pt x="98" y="529"/>
                </a:lnTo>
                <a:close/>
                <a:moveTo>
                  <a:pt x="170" y="0"/>
                </a:moveTo>
                <a:lnTo>
                  <a:pt x="209" y="3"/>
                </a:lnTo>
                <a:lnTo>
                  <a:pt x="245" y="16"/>
                </a:lnTo>
                <a:lnTo>
                  <a:pt x="278" y="37"/>
                </a:lnTo>
                <a:lnTo>
                  <a:pt x="300" y="58"/>
                </a:lnTo>
                <a:lnTo>
                  <a:pt x="316" y="83"/>
                </a:lnTo>
                <a:lnTo>
                  <a:pt x="324" y="108"/>
                </a:lnTo>
                <a:lnTo>
                  <a:pt x="326" y="137"/>
                </a:lnTo>
                <a:lnTo>
                  <a:pt x="324" y="168"/>
                </a:lnTo>
                <a:lnTo>
                  <a:pt x="316" y="195"/>
                </a:lnTo>
                <a:lnTo>
                  <a:pt x="303" y="220"/>
                </a:lnTo>
                <a:lnTo>
                  <a:pt x="289" y="234"/>
                </a:lnTo>
                <a:lnTo>
                  <a:pt x="271" y="252"/>
                </a:lnTo>
                <a:lnTo>
                  <a:pt x="248" y="270"/>
                </a:lnTo>
                <a:lnTo>
                  <a:pt x="222" y="289"/>
                </a:lnTo>
                <a:lnTo>
                  <a:pt x="202" y="305"/>
                </a:lnTo>
                <a:lnTo>
                  <a:pt x="190" y="319"/>
                </a:lnTo>
                <a:lnTo>
                  <a:pt x="176" y="341"/>
                </a:lnTo>
                <a:lnTo>
                  <a:pt x="168" y="364"/>
                </a:lnTo>
                <a:lnTo>
                  <a:pt x="165" y="390"/>
                </a:lnTo>
                <a:lnTo>
                  <a:pt x="165" y="438"/>
                </a:lnTo>
                <a:lnTo>
                  <a:pt x="106" y="438"/>
                </a:lnTo>
                <a:lnTo>
                  <a:pt x="106" y="390"/>
                </a:lnTo>
                <a:lnTo>
                  <a:pt x="108" y="353"/>
                </a:lnTo>
                <a:lnTo>
                  <a:pt x="117" y="321"/>
                </a:lnTo>
                <a:lnTo>
                  <a:pt x="129" y="295"/>
                </a:lnTo>
                <a:lnTo>
                  <a:pt x="151" y="271"/>
                </a:lnTo>
                <a:lnTo>
                  <a:pt x="183" y="247"/>
                </a:lnTo>
                <a:lnTo>
                  <a:pt x="209" y="229"/>
                </a:lnTo>
                <a:lnTo>
                  <a:pt x="227" y="215"/>
                </a:lnTo>
                <a:lnTo>
                  <a:pt x="239" y="202"/>
                </a:lnTo>
                <a:lnTo>
                  <a:pt x="252" y="184"/>
                </a:lnTo>
                <a:lnTo>
                  <a:pt x="261" y="163"/>
                </a:lnTo>
                <a:lnTo>
                  <a:pt x="262" y="137"/>
                </a:lnTo>
                <a:lnTo>
                  <a:pt x="259" y="115"/>
                </a:lnTo>
                <a:lnTo>
                  <a:pt x="248" y="96"/>
                </a:lnTo>
                <a:lnTo>
                  <a:pt x="232" y="80"/>
                </a:lnTo>
                <a:lnTo>
                  <a:pt x="213" y="67"/>
                </a:lnTo>
                <a:lnTo>
                  <a:pt x="193" y="60"/>
                </a:lnTo>
                <a:lnTo>
                  <a:pt x="170" y="58"/>
                </a:lnTo>
                <a:lnTo>
                  <a:pt x="140" y="62"/>
                </a:lnTo>
                <a:lnTo>
                  <a:pt x="113" y="71"/>
                </a:lnTo>
                <a:lnTo>
                  <a:pt x="90" y="87"/>
                </a:lnTo>
                <a:lnTo>
                  <a:pt x="73" y="106"/>
                </a:lnTo>
                <a:lnTo>
                  <a:pt x="62" y="133"/>
                </a:lnTo>
                <a:lnTo>
                  <a:pt x="59" y="163"/>
                </a:lnTo>
                <a:lnTo>
                  <a:pt x="0" y="163"/>
                </a:lnTo>
                <a:lnTo>
                  <a:pt x="4" y="128"/>
                </a:lnTo>
                <a:lnTo>
                  <a:pt x="12" y="97"/>
                </a:lnTo>
                <a:lnTo>
                  <a:pt x="28" y="69"/>
                </a:lnTo>
                <a:lnTo>
                  <a:pt x="50" y="44"/>
                </a:lnTo>
                <a:lnTo>
                  <a:pt x="74" y="25"/>
                </a:lnTo>
                <a:lnTo>
                  <a:pt x="103" y="10"/>
                </a:lnTo>
                <a:lnTo>
                  <a:pt x="135" y="2"/>
                </a:lnTo>
                <a:lnTo>
                  <a:pt x="170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197" name="Grupp 196"/>
          <p:cNvGrpSpPr/>
          <p:nvPr/>
        </p:nvGrpSpPr>
        <p:grpSpPr>
          <a:xfrm>
            <a:off x="127614" y="146186"/>
            <a:ext cx="2678943" cy="672204"/>
            <a:chOff x="127614" y="146186"/>
            <a:chExt cx="2678943" cy="672204"/>
          </a:xfrm>
        </p:grpSpPr>
        <p:grpSp>
          <p:nvGrpSpPr>
            <p:cNvPr id="198" name="Grupp 197"/>
            <p:cNvGrpSpPr/>
            <p:nvPr/>
          </p:nvGrpSpPr>
          <p:grpSpPr>
            <a:xfrm>
              <a:off x="312135" y="146186"/>
              <a:ext cx="2494422" cy="672204"/>
              <a:chOff x="312135" y="146186"/>
              <a:chExt cx="2494422" cy="672204"/>
            </a:xfrm>
          </p:grpSpPr>
          <p:sp>
            <p:nvSpPr>
              <p:cNvPr id="200" name="Rounded Rectangle 15"/>
              <p:cNvSpPr/>
              <p:nvPr/>
            </p:nvSpPr>
            <p:spPr>
              <a:xfrm rot="16200000">
                <a:off x="312135" y="146187"/>
                <a:ext cx="216000" cy="216000"/>
              </a:xfrm>
              <a:prstGeom prst="roundRect">
                <a:avLst/>
              </a:prstGeom>
              <a:solidFill>
                <a:srgbClr val="E132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01" name="Rounded Rectangle 537"/>
              <p:cNvSpPr/>
              <p:nvPr/>
            </p:nvSpPr>
            <p:spPr>
              <a:xfrm rot="16200000">
                <a:off x="616116" y="146187"/>
                <a:ext cx="216000" cy="216000"/>
              </a:xfrm>
              <a:prstGeom prst="roundRect">
                <a:avLst/>
              </a:prstGeom>
              <a:solidFill>
                <a:srgbClr val="FF6C5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02" name="Rounded Rectangle 609"/>
              <p:cNvSpPr/>
              <p:nvPr/>
            </p:nvSpPr>
            <p:spPr>
              <a:xfrm rot="16200000">
                <a:off x="920097" y="146186"/>
                <a:ext cx="216000" cy="216000"/>
              </a:xfrm>
              <a:prstGeom prst="roundRect">
                <a:avLst/>
              </a:prstGeom>
              <a:solidFill>
                <a:srgbClr val="FFCA8A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03" name="Rounded Rectangle 610"/>
              <p:cNvSpPr/>
              <p:nvPr/>
            </p:nvSpPr>
            <p:spPr>
              <a:xfrm rot="16200000">
                <a:off x="1224078" y="146186"/>
                <a:ext cx="216000" cy="216000"/>
              </a:xfrm>
              <a:prstGeom prst="roundRect">
                <a:avLst/>
              </a:prstGeom>
              <a:solidFill>
                <a:srgbClr val="FFF3B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04" name="Rounded Rectangle 611"/>
              <p:cNvSpPr/>
              <p:nvPr/>
            </p:nvSpPr>
            <p:spPr>
              <a:xfrm rot="16200000">
                <a:off x="1528059" y="146186"/>
                <a:ext cx="216000" cy="216000"/>
              </a:xfrm>
              <a:prstGeom prst="roundRect">
                <a:avLst/>
              </a:prstGeom>
              <a:solidFill>
                <a:srgbClr val="E4FF8D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05" name="Rounded Rectangle 611"/>
              <p:cNvSpPr/>
              <p:nvPr/>
            </p:nvSpPr>
            <p:spPr>
              <a:xfrm rot="16200000">
                <a:off x="1832040" y="146186"/>
                <a:ext cx="216000" cy="216000"/>
              </a:xfrm>
              <a:prstGeom prst="roundRect">
                <a:avLst/>
              </a:prstGeom>
              <a:solidFill>
                <a:srgbClr val="91D8A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06" name="Rounded Rectangle 611"/>
              <p:cNvSpPr/>
              <p:nvPr/>
            </p:nvSpPr>
            <p:spPr>
              <a:xfrm rot="16200000">
                <a:off x="2136021" y="146186"/>
                <a:ext cx="216000" cy="216000"/>
              </a:xfrm>
              <a:prstGeom prst="roundRect">
                <a:avLst/>
              </a:prstGeom>
              <a:solidFill>
                <a:srgbClr val="279EC8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07" name="Rounded Rectangle 611"/>
              <p:cNvSpPr/>
              <p:nvPr/>
            </p:nvSpPr>
            <p:spPr>
              <a:xfrm rot="16200000">
                <a:off x="2439999" y="146186"/>
                <a:ext cx="216000" cy="216000"/>
              </a:xfrm>
              <a:prstGeom prst="roundRect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08" name="textruta 2"/>
              <p:cNvSpPr txBox="1"/>
              <p:nvPr/>
            </p:nvSpPr>
            <p:spPr>
              <a:xfrm>
                <a:off x="2316021" y="356725"/>
                <a:ext cx="49053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inget bidrag</a:t>
                </a:r>
              </a:p>
            </p:txBody>
          </p:sp>
          <p:sp>
            <p:nvSpPr>
              <p:cNvPr id="209" name="textruta 622"/>
              <p:cNvSpPr txBox="1"/>
              <p:nvPr/>
            </p:nvSpPr>
            <p:spPr>
              <a:xfrm>
                <a:off x="2032943" y="356725"/>
                <a:ext cx="42928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0,01 till 0,99</a:t>
                </a:r>
              </a:p>
            </p:txBody>
          </p:sp>
          <p:sp>
            <p:nvSpPr>
              <p:cNvPr id="210" name="textruta 623"/>
              <p:cNvSpPr txBox="1"/>
              <p:nvPr/>
            </p:nvSpPr>
            <p:spPr>
              <a:xfrm>
                <a:off x="1727493" y="356725"/>
                <a:ext cx="42858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1,00till 1,99</a:t>
                </a:r>
              </a:p>
            </p:txBody>
          </p:sp>
          <p:sp>
            <p:nvSpPr>
              <p:cNvPr id="211" name="textruta 624"/>
              <p:cNvSpPr txBox="1"/>
              <p:nvPr/>
            </p:nvSpPr>
            <p:spPr>
              <a:xfrm>
                <a:off x="1435665" y="356725"/>
                <a:ext cx="40609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2,00till 2,99</a:t>
                </a:r>
              </a:p>
            </p:txBody>
          </p:sp>
          <p:sp>
            <p:nvSpPr>
              <p:cNvPr id="212" name="textruta 625"/>
              <p:cNvSpPr txBox="1"/>
              <p:nvPr/>
            </p:nvSpPr>
            <p:spPr>
              <a:xfrm>
                <a:off x="1127151" y="356725"/>
                <a:ext cx="420513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3,00till 3,99</a:t>
                </a:r>
              </a:p>
            </p:txBody>
          </p:sp>
          <p:sp>
            <p:nvSpPr>
              <p:cNvPr id="213" name="textruta 626"/>
              <p:cNvSpPr txBox="1"/>
              <p:nvPr/>
            </p:nvSpPr>
            <p:spPr>
              <a:xfrm>
                <a:off x="837306" y="356725"/>
                <a:ext cx="40372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4,00till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4,99</a:t>
                </a:r>
              </a:p>
            </p:txBody>
          </p:sp>
          <p:sp>
            <p:nvSpPr>
              <p:cNvPr id="214" name="textruta 627"/>
              <p:cNvSpPr txBox="1"/>
              <p:nvPr/>
            </p:nvSpPr>
            <p:spPr>
              <a:xfrm>
                <a:off x="501059" y="356725"/>
                <a:ext cx="45290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5,00 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5,99</a:t>
                </a:r>
              </a:p>
            </p:txBody>
          </p:sp>
        </p:grpSp>
        <p:sp>
          <p:nvSpPr>
            <p:cNvPr id="199" name="textruta 628"/>
            <p:cNvSpPr txBox="1"/>
            <p:nvPr/>
          </p:nvSpPr>
          <p:spPr>
            <a:xfrm>
              <a:off x="127614" y="356725"/>
              <a:ext cx="576596" cy="46166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6,00 och</a:t>
              </a:r>
              <a:r>
                <a:rPr lang="sv-SE" sz="800" spc="-40" baseline="0">
                  <a:latin typeface="+mj-lt"/>
                </a:rPr>
                <a:t> uppåt</a:t>
              </a:r>
              <a:endParaRPr lang="sv-SE" sz="800" spc="-4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45328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8" name="Diagram 2">
            <a:extLst>
              <a:ext uri="{FF2B5EF4-FFF2-40B4-BE49-F238E27FC236}">
                <a16:creationId xmlns:a16="http://schemas.microsoft.com/office/drawing/2014/main" id="{00000000-0008-0000-1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1308699"/>
              </p:ext>
            </p:extLst>
          </p:nvPr>
        </p:nvGraphicFramePr>
        <p:xfrm>
          <a:off x="4429874" y="2321274"/>
          <a:ext cx="4572000" cy="3267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4" name="Group 266"/>
          <p:cNvGrpSpPr>
            <a:grpSpLocks noChangeAspect="1"/>
          </p:cNvGrpSpPr>
          <p:nvPr/>
        </p:nvGrpSpPr>
        <p:grpSpPr>
          <a:xfrm>
            <a:off x="674768" y="1428689"/>
            <a:ext cx="3593701" cy="4287505"/>
            <a:chOff x="0" y="0"/>
            <a:chExt cx="822108" cy="983753"/>
          </a:xfrm>
        </p:grpSpPr>
        <p:sp>
          <p:nvSpPr>
            <p:cNvPr id="65" name="Älvkarleby"/>
            <p:cNvSpPr>
              <a:spLocks/>
            </p:cNvSpPr>
            <p:nvPr/>
          </p:nvSpPr>
          <p:spPr bwMode="auto">
            <a:xfrm>
              <a:off x="256230" y="0"/>
              <a:ext cx="126059" cy="150312"/>
            </a:xfrm>
            <a:custGeom>
              <a:avLst/>
              <a:gdLst>
                <a:gd name="T0" fmla="*/ 13 w 92"/>
                <a:gd name="T1" fmla="*/ 0 h 111"/>
                <a:gd name="T2" fmla="*/ 92 w 92"/>
                <a:gd name="T3" fmla="*/ 0 h 111"/>
                <a:gd name="T4" fmla="*/ 92 w 92"/>
                <a:gd name="T5" fmla="*/ 33 h 111"/>
                <a:gd name="T6" fmla="*/ 53 w 92"/>
                <a:gd name="T7" fmla="*/ 65 h 111"/>
                <a:gd name="T8" fmla="*/ 44 w 92"/>
                <a:gd name="T9" fmla="*/ 105 h 111"/>
                <a:gd name="T10" fmla="*/ 0 w 92"/>
                <a:gd name="T11" fmla="*/ 111 h 111"/>
                <a:gd name="T12" fmla="*/ 13 w 92"/>
                <a:gd name="T13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111">
                  <a:moveTo>
                    <a:pt x="13" y="0"/>
                  </a:moveTo>
                  <a:lnTo>
                    <a:pt x="92" y="0"/>
                  </a:lnTo>
                  <a:lnTo>
                    <a:pt x="92" y="33"/>
                  </a:lnTo>
                  <a:lnTo>
                    <a:pt x="53" y="65"/>
                  </a:lnTo>
                  <a:lnTo>
                    <a:pt x="44" y="105"/>
                  </a:lnTo>
                  <a:lnTo>
                    <a:pt x="0" y="11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6" name="Tierp"/>
            <p:cNvSpPr>
              <a:spLocks/>
            </p:cNvSpPr>
            <p:nvPr/>
          </p:nvSpPr>
          <p:spPr bwMode="auto">
            <a:xfrm>
              <a:off x="213753" y="34898"/>
              <a:ext cx="387750" cy="410671"/>
            </a:xfrm>
            <a:custGeom>
              <a:avLst/>
              <a:gdLst>
                <a:gd name="T0" fmla="*/ 219 w 282"/>
                <a:gd name="T1" fmla="*/ 0 h 303"/>
                <a:gd name="T2" fmla="*/ 244 w 282"/>
                <a:gd name="T3" fmla="*/ 16 h 303"/>
                <a:gd name="T4" fmla="*/ 247 w 282"/>
                <a:gd name="T5" fmla="*/ 55 h 303"/>
                <a:gd name="T6" fmla="*/ 282 w 282"/>
                <a:gd name="T7" fmla="*/ 100 h 303"/>
                <a:gd name="T8" fmla="*/ 266 w 282"/>
                <a:gd name="T9" fmla="*/ 119 h 303"/>
                <a:gd name="T10" fmla="*/ 237 w 282"/>
                <a:gd name="T11" fmla="*/ 121 h 303"/>
                <a:gd name="T12" fmla="*/ 238 w 282"/>
                <a:gd name="T13" fmla="*/ 160 h 303"/>
                <a:gd name="T14" fmla="*/ 224 w 282"/>
                <a:gd name="T15" fmla="*/ 177 h 303"/>
                <a:gd name="T16" fmla="*/ 186 w 282"/>
                <a:gd name="T17" fmla="*/ 176 h 303"/>
                <a:gd name="T18" fmla="*/ 169 w 282"/>
                <a:gd name="T19" fmla="*/ 245 h 303"/>
                <a:gd name="T20" fmla="*/ 165 w 282"/>
                <a:gd name="T21" fmla="*/ 283 h 303"/>
                <a:gd name="T22" fmla="*/ 119 w 282"/>
                <a:gd name="T23" fmla="*/ 303 h 303"/>
                <a:gd name="T24" fmla="*/ 97 w 282"/>
                <a:gd name="T25" fmla="*/ 292 h 303"/>
                <a:gd name="T26" fmla="*/ 90 w 282"/>
                <a:gd name="T27" fmla="*/ 255 h 303"/>
                <a:gd name="T28" fmla="*/ 61 w 282"/>
                <a:gd name="T29" fmla="*/ 279 h 303"/>
                <a:gd name="T30" fmla="*/ 40 w 282"/>
                <a:gd name="T31" fmla="*/ 289 h 303"/>
                <a:gd name="T32" fmla="*/ 55 w 282"/>
                <a:gd name="T33" fmla="*/ 236 h 303"/>
                <a:gd name="T34" fmla="*/ 23 w 282"/>
                <a:gd name="T35" fmla="*/ 216 h 303"/>
                <a:gd name="T36" fmla="*/ 25 w 282"/>
                <a:gd name="T37" fmla="*/ 198 h 303"/>
                <a:gd name="T38" fmla="*/ 0 w 282"/>
                <a:gd name="T39" fmla="*/ 186 h 303"/>
                <a:gd name="T40" fmla="*/ 1 w 282"/>
                <a:gd name="T41" fmla="*/ 114 h 303"/>
                <a:gd name="T42" fmla="*/ 31 w 282"/>
                <a:gd name="T43" fmla="*/ 85 h 303"/>
                <a:gd name="T44" fmla="*/ 75 w 282"/>
                <a:gd name="T45" fmla="*/ 79 h 303"/>
                <a:gd name="T46" fmla="*/ 84 w 282"/>
                <a:gd name="T47" fmla="*/ 39 h 303"/>
                <a:gd name="T48" fmla="*/ 123 w 282"/>
                <a:gd name="T49" fmla="*/ 7 h 303"/>
                <a:gd name="T50" fmla="*/ 140 w 282"/>
                <a:gd name="T51" fmla="*/ 50 h 303"/>
                <a:gd name="T52" fmla="*/ 164 w 282"/>
                <a:gd name="T53" fmla="*/ 45 h 303"/>
                <a:gd name="T54" fmla="*/ 182 w 282"/>
                <a:gd name="T55" fmla="*/ 16 h 303"/>
                <a:gd name="T56" fmla="*/ 219 w 282"/>
                <a:gd name="T57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2" h="303">
                  <a:moveTo>
                    <a:pt x="219" y="0"/>
                  </a:moveTo>
                  <a:lnTo>
                    <a:pt x="244" y="16"/>
                  </a:lnTo>
                  <a:lnTo>
                    <a:pt x="247" y="55"/>
                  </a:lnTo>
                  <a:lnTo>
                    <a:pt x="282" y="100"/>
                  </a:lnTo>
                  <a:lnTo>
                    <a:pt x="266" y="119"/>
                  </a:lnTo>
                  <a:lnTo>
                    <a:pt x="237" y="121"/>
                  </a:lnTo>
                  <a:lnTo>
                    <a:pt x="238" y="160"/>
                  </a:lnTo>
                  <a:lnTo>
                    <a:pt x="224" y="177"/>
                  </a:lnTo>
                  <a:lnTo>
                    <a:pt x="186" y="176"/>
                  </a:lnTo>
                  <a:lnTo>
                    <a:pt x="169" y="245"/>
                  </a:lnTo>
                  <a:lnTo>
                    <a:pt x="165" y="283"/>
                  </a:lnTo>
                  <a:lnTo>
                    <a:pt x="119" y="303"/>
                  </a:lnTo>
                  <a:lnTo>
                    <a:pt x="97" y="292"/>
                  </a:lnTo>
                  <a:lnTo>
                    <a:pt x="90" y="255"/>
                  </a:lnTo>
                  <a:lnTo>
                    <a:pt x="61" y="279"/>
                  </a:lnTo>
                  <a:lnTo>
                    <a:pt x="40" y="289"/>
                  </a:lnTo>
                  <a:lnTo>
                    <a:pt x="55" y="236"/>
                  </a:lnTo>
                  <a:lnTo>
                    <a:pt x="23" y="216"/>
                  </a:lnTo>
                  <a:lnTo>
                    <a:pt x="25" y="198"/>
                  </a:lnTo>
                  <a:lnTo>
                    <a:pt x="0" y="186"/>
                  </a:lnTo>
                  <a:lnTo>
                    <a:pt x="1" y="114"/>
                  </a:lnTo>
                  <a:lnTo>
                    <a:pt x="31" y="85"/>
                  </a:lnTo>
                  <a:lnTo>
                    <a:pt x="75" y="79"/>
                  </a:lnTo>
                  <a:lnTo>
                    <a:pt x="84" y="39"/>
                  </a:lnTo>
                  <a:lnTo>
                    <a:pt x="123" y="7"/>
                  </a:lnTo>
                  <a:lnTo>
                    <a:pt x="140" y="50"/>
                  </a:lnTo>
                  <a:lnTo>
                    <a:pt x="164" y="45"/>
                  </a:lnTo>
                  <a:lnTo>
                    <a:pt x="182" y="16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7" name="Östhammar"/>
            <p:cNvSpPr>
              <a:spLocks/>
            </p:cNvSpPr>
            <p:nvPr/>
          </p:nvSpPr>
          <p:spPr bwMode="auto">
            <a:xfrm>
              <a:off x="441189" y="110043"/>
              <a:ext cx="380919" cy="409351"/>
            </a:xfrm>
            <a:custGeom>
              <a:avLst/>
              <a:gdLst>
                <a:gd name="T0" fmla="*/ 211 w 278"/>
                <a:gd name="T1" fmla="*/ 0 h 303"/>
                <a:gd name="T2" fmla="*/ 224 w 278"/>
                <a:gd name="T3" fmla="*/ 54 h 303"/>
                <a:gd name="T4" fmla="*/ 248 w 278"/>
                <a:gd name="T5" fmla="*/ 89 h 303"/>
                <a:gd name="T6" fmla="*/ 268 w 278"/>
                <a:gd name="T7" fmla="*/ 97 h 303"/>
                <a:gd name="T8" fmla="*/ 265 w 278"/>
                <a:gd name="T9" fmla="*/ 117 h 303"/>
                <a:gd name="T10" fmla="*/ 238 w 278"/>
                <a:gd name="T11" fmla="*/ 119 h 303"/>
                <a:gd name="T12" fmla="*/ 265 w 278"/>
                <a:gd name="T13" fmla="*/ 140 h 303"/>
                <a:gd name="T14" fmla="*/ 278 w 278"/>
                <a:gd name="T15" fmla="*/ 164 h 303"/>
                <a:gd name="T16" fmla="*/ 268 w 278"/>
                <a:gd name="T17" fmla="*/ 181 h 303"/>
                <a:gd name="T18" fmla="*/ 249 w 278"/>
                <a:gd name="T19" fmla="*/ 181 h 303"/>
                <a:gd name="T20" fmla="*/ 251 w 278"/>
                <a:gd name="T21" fmla="*/ 215 h 303"/>
                <a:gd name="T22" fmla="*/ 244 w 278"/>
                <a:gd name="T23" fmla="*/ 276 h 303"/>
                <a:gd name="T24" fmla="*/ 139 w 278"/>
                <a:gd name="T25" fmla="*/ 303 h 303"/>
                <a:gd name="T26" fmla="*/ 124 w 278"/>
                <a:gd name="T27" fmla="*/ 286 h 303"/>
                <a:gd name="T28" fmla="*/ 77 w 278"/>
                <a:gd name="T29" fmla="*/ 299 h 303"/>
                <a:gd name="T30" fmla="*/ 50 w 278"/>
                <a:gd name="T31" fmla="*/ 272 h 303"/>
                <a:gd name="T32" fmla="*/ 50 w 278"/>
                <a:gd name="T33" fmla="*/ 249 h 303"/>
                <a:gd name="T34" fmla="*/ 31 w 278"/>
                <a:gd name="T35" fmla="*/ 248 h 303"/>
                <a:gd name="T36" fmla="*/ 38 w 278"/>
                <a:gd name="T37" fmla="*/ 225 h 303"/>
                <a:gd name="T38" fmla="*/ 0 w 278"/>
                <a:gd name="T39" fmla="*/ 228 h 303"/>
                <a:gd name="T40" fmla="*/ 4 w 278"/>
                <a:gd name="T41" fmla="*/ 190 h 303"/>
                <a:gd name="T42" fmla="*/ 21 w 278"/>
                <a:gd name="T43" fmla="*/ 121 h 303"/>
                <a:gd name="T44" fmla="*/ 59 w 278"/>
                <a:gd name="T45" fmla="*/ 122 h 303"/>
                <a:gd name="T46" fmla="*/ 73 w 278"/>
                <a:gd name="T47" fmla="*/ 105 h 303"/>
                <a:gd name="T48" fmla="*/ 72 w 278"/>
                <a:gd name="T49" fmla="*/ 66 h 303"/>
                <a:gd name="T50" fmla="*/ 101 w 278"/>
                <a:gd name="T51" fmla="*/ 64 h 303"/>
                <a:gd name="T52" fmla="*/ 117 w 278"/>
                <a:gd name="T53" fmla="*/ 45 h 303"/>
                <a:gd name="T54" fmla="*/ 172 w 278"/>
                <a:gd name="T55" fmla="*/ 90 h 303"/>
                <a:gd name="T56" fmla="*/ 203 w 278"/>
                <a:gd name="T57" fmla="*/ 98 h 303"/>
                <a:gd name="T58" fmla="*/ 213 w 278"/>
                <a:gd name="T59" fmla="*/ 85 h 303"/>
                <a:gd name="T60" fmla="*/ 199 w 278"/>
                <a:gd name="T61" fmla="*/ 32 h 303"/>
                <a:gd name="T62" fmla="*/ 200 w 278"/>
                <a:gd name="T63" fmla="*/ 5 h 303"/>
                <a:gd name="T64" fmla="*/ 211 w 278"/>
                <a:gd name="T65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8" h="303">
                  <a:moveTo>
                    <a:pt x="211" y="0"/>
                  </a:moveTo>
                  <a:lnTo>
                    <a:pt x="224" y="54"/>
                  </a:lnTo>
                  <a:lnTo>
                    <a:pt x="248" y="89"/>
                  </a:lnTo>
                  <a:lnTo>
                    <a:pt x="268" y="97"/>
                  </a:lnTo>
                  <a:lnTo>
                    <a:pt x="265" y="117"/>
                  </a:lnTo>
                  <a:lnTo>
                    <a:pt x="238" y="119"/>
                  </a:lnTo>
                  <a:lnTo>
                    <a:pt x="265" y="140"/>
                  </a:lnTo>
                  <a:lnTo>
                    <a:pt x="278" y="164"/>
                  </a:lnTo>
                  <a:lnTo>
                    <a:pt x="268" y="181"/>
                  </a:lnTo>
                  <a:lnTo>
                    <a:pt x="249" y="181"/>
                  </a:lnTo>
                  <a:lnTo>
                    <a:pt x="251" y="215"/>
                  </a:lnTo>
                  <a:lnTo>
                    <a:pt x="244" y="276"/>
                  </a:lnTo>
                  <a:lnTo>
                    <a:pt x="139" y="303"/>
                  </a:lnTo>
                  <a:lnTo>
                    <a:pt x="124" y="286"/>
                  </a:lnTo>
                  <a:lnTo>
                    <a:pt x="77" y="299"/>
                  </a:lnTo>
                  <a:lnTo>
                    <a:pt x="50" y="272"/>
                  </a:lnTo>
                  <a:lnTo>
                    <a:pt x="50" y="249"/>
                  </a:lnTo>
                  <a:lnTo>
                    <a:pt x="31" y="248"/>
                  </a:lnTo>
                  <a:lnTo>
                    <a:pt x="38" y="225"/>
                  </a:lnTo>
                  <a:lnTo>
                    <a:pt x="0" y="228"/>
                  </a:lnTo>
                  <a:lnTo>
                    <a:pt x="4" y="190"/>
                  </a:lnTo>
                  <a:lnTo>
                    <a:pt x="21" y="121"/>
                  </a:lnTo>
                  <a:lnTo>
                    <a:pt x="59" y="122"/>
                  </a:lnTo>
                  <a:lnTo>
                    <a:pt x="73" y="105"/>
                  </a:lnTo>
                  <a:lnTo>
                    <a:pt x="72" y="66"/>
                  </a:lnTo>
                  <a:lnTo>
                    <a:pt x="101" y="64"/>
                  </a:lnTo>
                  <a:lnTo>
                    <a:pt x="117" y="45"/>
                  </a:lnTo>
                  <a:lnTo>
                    <a:pt x="172" y="90"/>
                  </a:lnTo>
                  <a:lnTo>
                    <a:pt x="203" y="98"/>
                  </a:lnTo>
                  <a:lnTo>
                    <a:pt x="213" y="85"/>
                  </a:lnTo>
                  <a:lnTo>
                    <a:pt x="199" y="32"/>
                  </a:lnTo>
                  <a:lnTo>
                    <a:pt x="200" y="5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8" name="Heby"/>
            <p:cNvSpPr>
              <a:spLocks/>
            </p:cNvSpPr>
            <p:nvPr/>
          </p:nvSpPr>
          <p:spPr bwMode="auto">
            <a:xfrm>
              <a:off x="0" y="287202"/>
              <a:ext cx="289115" cy="405301"/>
            </a:xfrm>
            <a:custGeom>
              <a:avLst/>
              <a:gdLst>
                <a:gd name="T0" fmla="*/ 156 w 211"/>
                <a:gd name="T1" fmla="*/ 0 h 299"/>
                <a:gd name="T2" fmla="*/ 181 w 211"/>
                <a:gd name="T3" fmla="*/ 12 h 299"/>
                <a:gd name="T4" fmla="*/ 179 w 211"/>
                <a:gd name="T5" fmla="*/ 30 h 299"/>
                <a:gd name="T6" fmla="*/ 211 w 211"/>
                <a:gd name="T7" fmla="*/ 50 h 299"/>
                <a:gd name="T8" fmla="*/ 196 w 211"/>
                <a:gd name="T9" fmla="*/ 103 h 299"/>
                <a:gd name="T10" fmla="*/ 191 w 211"/>
                <a:gd name="T11" fmla="*/ 127 h 299"/>
                <a:gd name="T12" fmla="*/ 194 w 211"/>
                <a:gd name="T13" fmla="*/ 153 h 299"/>
                <a:gd name="T14" fmla="*/ 179 w 211"/>
                <a:gd name="T15" fmla="*/ 169 h 299"/>
                <a:gd name="T16" fmla="*/ 162 w 211"/>
                <a:gd name="T17" fmla="*/ 165 h 299"/>
                <a:gd name="T18" fmla="*/ 155 w 211"/>
                <a:gd name="T19" fmla="*/ 187 h 299"/>
                <a:gd name="T20" fmla="*/ 134 w 211"/>
                <a:gd name="T21" fmla="*/ 191 h 299"/>
                <a:gd name="T22" fmla="*/ 128 w 211"/>
                <a:gd name="T23" fmla="*/ 204 h 299"/>
                <a:gd name="T24" fmla="*/ 141 w 211"/>
                <a:gd name="T25" fmla="*/ 217 h 299"/>
                <a:gd name="T26" fmla="*/ 140 w 211"/>
                <a:gd name="T27" fmla="*/ 265 h 299"/>
                <a:gd name="T28" fmla="*/ 107 w 211"/>
                <a:gd name="T29" fmla="*/ 299 h 299"/>
                <a:gd name="T30" fmla="*/ 84 w 211"/>
                <a:gd name="T31" fmla="*/ 274 h 299"/>
                <a:gd name="T32" fmla="*/ 46 w 211"/>
                <a:gd name="T33" fmla="*/ 280 h 299"/>
                <a:gd name="T34" fmla="*/ 30 w 211"/>
                <a:gd name="T35" fmla="*/ 263 h 299"/>
                <a:gd name="T36" fmla="*/ 37 w 211"/>
                <a:gd name="T37" fmla="*/ 248 h 299"/>
                <a:gd name="T38" fmla="*/ 31 w 211"/>
                <a:gd name="T39" fmla="*/ 216 h 299"/>
                <a:gd name="T40" fmla="*/ 0 w 211"/>
                <a:gd name="T41" fmla="*/ 185 h 299"/>
                <a:gd name="T42" fmla="*/ 8 w 211"/>
                <a:gd name="T43" fmla="*/ 170 h 299"/>
                <a:gd name="T44" fmla="*/ 1 w 211"/>
                <a:gd name="T45" fmla="*/ 131 h 299"/>
                <a:gd name="T46" fmla="*/ 16 w 211"/>
                <a:gd name="T47" fmla="*/ 124 h 299"/>
                <a:gd name="T48" fmla="*/ 5 w 211"/>
                <a:gd name="T49" fmla="*/ 69 h 299"/>
                <a:gd name="T50" fmla="*/ 34 w 211"/>
                <a:gd name="T51" fmla="*/ 69 h 299"/>
                <a:gd name="T52" fmla="*/ 58 w 211"/>
                <a:gd name="T53" fmla="*/ 45 h 299"/>
                <a:gd name="T54" fmla="*/ 55 w 211"/>
                <a:gd name="T55" fmla="*/ 31 h 299"/>
                <a:gd name="T56" fmla="*/ 66 w 211"/>
                <a:gd name="T57" fmla="*/ 17 h 299"/>
                <a:gd name="T58" fmla="*/ 127 w 211"/>
                <a:gd name="T59" fmla="*/ 26 h 299"/>
                <a:gd name="T60" fmla="*/ 156 w 211"/>
                <a:gd name="T61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1" h="299">
                  <a:moveTo>
                    <a:pt x="156" y="0"/>
                  </a:moveTo>
                  <a:lnTo>
                    <a:pt x="181" y="12"/>
                  </a:lnTo>
                  <a:lnTo>
                    <a:pt x="179" y="30"/>
                  </a:lnTo>
                  <a:lnTo>
                    <a:pt x="211" y="50"/>
                  </a:lnTo>
                  <a:lnTo>
                    <a:pt x="196" y="103"/>
                  </a:lnTo>
                  <a:lnTo>
                    <a:pt x="191" y="127"/>
                  </a:lnTo>
                  <a:lnTo>
                    <a:pt x="194" y="153"/>
                  </a:lnTo>
                  <a:lnTo>
                    <a:pt x="179" y="169"/>
                  </a:lnTo>
                  <a:lnTo>
                    <a:pt x="162" y="165"/>
                  </a:lnTo>
                  <a:lnTo>
                    <a:pt x="155" y="187"/>
                  </a:lnTo>
                  <a:lnTo>
                    <a:pt x="134" y="191"/>
                  </a:lnTo>
                  <a:lnTo>
                    <a:pt x="128" y="204"/>
                  </a:lnTo>
                  <a:lnTo>
                    <a:pt x="141" y="217"/>
                  </a:lnTo>
                  <a:lnTo>
                    <a:pt x="140" y="265"/>
                  </a:lnTo>
                  <a:lnTo>
                    <a:pt x="107" y="299"/>
                  </a:lnTo>
                  <a:lnTo>
                    <a:pt x="84" y="274"/>
                  </a:lnTo>
                  <a:lnTo>
                    <a:pt x="46" y="280"/>
                  </a:lnTo>
                  <a:lnTo>
                    <a:pt x="30" y="263"/>
                  </a:lnTo>
                  <a:lnTo>
                    <a:pt x="37" y="248"/>
                  </a:lnTo>
                  <a:lnTo>
                    <a:pt x="31" y="216"/>
                  </a:lnTo>
                  <a:lnTo>
                    <a:pt x="0" y="185"/>
                  </a:lnTo>
                  <a:lnTo>
                    <a:pt x="8" y="170"/>
                  </a:lnTo>
                  <a:lnTo>
                    <a:pt x="1" y="131"/>
                  </a:lnTo>
                  <a:lnTo>
                    <a:pt x="16" y="124"/>
                  </a:lnTo>
                  <a:lnTo>
                    <a:pt x="5" y="69"/>
                  </a:lnTo>
                  <a:lnTo>
                    <a:pt x="34" y="69"/>
                  </a:lnTo>
                  <a:lnTo>
                    <a:pt x="58" y="45"/>
                  </a:lnTo>
                  <a:lnTo>
                    <a:pt x="55" y="31"/>
                  </a:lnTo>
                  <a:lnTo>
                    <a:pt x="66" y="17"/>
                  </a:lnTo>
                  <a:lnTo>
                    <a:pt x="127" y="26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9" name="Enköping"/>
            <p:cNvSpPr>
              <a:spLocks/>
            </p:cNvSpPr>
            <p:nvPr/>
          </p:nvSpPr>
          <p:spPr bwMode="auto">
            <a:xfrm>
              <a:off x="27404" y="645545"/>
              <a:ext cx="331591" cy="338208"/>
            </a:xfrm>
            <a:custGeom>
              <a:avLst/>
              <a:gdLst>
                <a:gd name="T0" fmla="*/ 120 w 242"/>
                <a:gd name="T1" fmla="*/ 0 h 250"/>
                <a:gd name="T2" fmla="*/ 129 w 242"/>
                <a:gd name="T3" fmla="*/ 10 h 250"/>
                <a:gd name="T4" fmla="*/ 131 w 242"/>
                <a:gd name="T5" fmla="*/ 30 h 250"/>
                <a:gd name="T6" fmla="*/ 148 w 242"/>
                <a:gd name="T7" fmla="*/ 30 h 250"/>
                <a:gd name="T8" fmla="*/ 173 w 242"/>
                <a:gd name="T9" fmla="*/ 58 h 250"/>
                <a:gd name="T10" fmla="*/ 184 w 242"/>
                <a:gd name="T11" fmla="*/ 48 h 250"/>
                <a:gd name="T12" fmla="*/ 203 w 242"/>
                <a:gd name="T13" fmla="*/ 58 h 250"/>
                <a:gd name="T14" fmla="*/ 205 w 242"/>
                <a:gd name="T15" fmla="*/ 87 h 250"/>
                <a:gd name="T16" fmla="*/ 235 w 242"/>
                <a:gd name="T17" fmla="*/ 91 h 250"/>
                <a:gd name="T18" fmla="*/ 242 w 242"/>
                <a:gd name="T19" fmla="*/ 102 h 250"/>
                <a:gd name="T20" fmla="*/ 229 w 242"/>
                <a:gd name="T21" fmla="*/ 128 h 250"/>
                <a:gd name="T22" fmla="*/ 201 w 242"/>
                <a:gd name="T23" fmla="*/ 163 h 250"/>
                <a:gd name="T24" fmla="*/ 196 w 242"/>
                <a:gd name="T25" fmla="*/ 171 h 250"/>
                <a:gd name="T26" fmla="*/ 221 w 242"/>
                <a:gd name="T27" fmla="*/ 218 h 250"/>
                <a:gd name="T28" fmla="*/ 221 w 242"/>
                <a:gd name="T29" fmla="*/ 250 h 250"/>
                <a:gd name="T30" fmla="*/ 194 w 242"/>
                <a:gd name="T31" fmla="*/ 250 h 250"/>
                <a:gd name="T32" fmla="*/ 153 w 242"/>
                <a:gd name="T33" fmla="*/ 214 h 250"/>
                <a:gd name="T34" fmla="*/ 118 w 242"/>
                <a:gd name="T35" fmla="*/ 200 h 250"/>
                <a:gd name="T36" fmla="*/ 98 w 242"/>
                <a:gd name="T37" fmla="*/ 204 h 250"/>
                <a:gd name="T38" fmla="*/ 76 w 242"/>
                <a:gd name="T39" fmla="*/ 217 h 250"/>
                <a:gd name="T40" fmla="*/ 52 w 242"/>
                <a:gd name="T41" fmla="*/ 196 h 250"/>
                <a:gd name="T42" fmla="*/ 40 w 242"/>
                <a:gd name="T43" fmla="*/ 131 h 250"/>
                <a:gd name="T44" fmla="*/ 17 w 242"/>
                <a:gd name="T45" fmla="*/ 95 h 250"/>
                <a:gd name="T46" fmla="*/ 0 w 242"/>
                <a:gd name="T47" fmla="*/ 64 h 250"/>
                <a:gd name="T48" fmla="*/ 17 w 242"/>
                <a:gd name="T49" fmla="*/ 41 h 250"/>
                <a:gd name="T50" fmla="*/ 26 w 242"/>
                <a:gd name="T51" fmla="*/ 15 h 250"/>
                <a:gd name="T52" fmla="*/ 64 w 242"/>
                <a:gd name="T53" fmla="*/ 9 h 250"/>
                <a:gd name="T54" fmla="*/ 87 w 242"/>
                <a:gd name="T55" fmla="*/ 34 h 250"/>
                <a:gd name="T56" fmla="*/ 120 w 242"/>
                <a:gd name="T57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2" h="250">
                  <a:moveTo>
                    <a:pt x="120" y="0"/>
                  </a:moveTo>
                  <a:lnTo>
                    <a:pt x="129" y="10"/>
                  </a:lnTo>
                  <a:lnTo>
                    <a:pt x="131" y="30"/>
                  </a:lnTo>
                  <a:lnTo>
                    <a:pt x="148" y="30"/>
                  </a:lnTo>
                  <a:lnTo>
                    <a:pt x="173" y="58"/>
                  </a:lnTo>
                  <a:lnTo>
                    <a:pt x="184" y="48"/>
                  </a:lnTo>
                  <a:lnTo>
                    <a:pt x="203" y="58"/>
                  </a:lnTo>
                  <a:lnTo>
                    <a:pt x="205" y="87"/>
                  </a:lnTo>
                  <a:lnTo>
                    <a:pt x="235" y="91"/>
                  </a:lnTo>
                  <a:lnTo>
                    <a:pt x="242" y="102"/>
                  </a:lnTo>
                  <a:lnTo>
                    <a:pt x="229" y="128"/>
                  </a:lnTo>
                  <a:lnTo>
                    <a:pt x="201" y="163"/>
                  </a:lnTo>
                  <a:lnTo>
                    <a:pt x="196" y="171"/>
                  </a:lnTo>
                  <a:lnTo>
                    <a:pt x="221" y="218"/>
                  </a:lnTo>
                  <a:lnTo>
                    <a:pt x="221" y="250"/>
                  </a:lnTo>
                  <a:lnTo>
                    <a:pt x="194" y="250"/>
                  </a:lnTo>
                  <a:lnTo>
                    <a:pt x="153" y="214"/>
                  </a:lnTo>
                  <a:lnTo>
                    <a:pt x="118" y="200"/>
                  </a:lnTo>
                  <a:lnTo>
                    <a:pt x="98" y="204"/>
                  </a:lnTo>
                  <a:lnTo>
                    <a:pt x="76" y="217"/>
                  </a:lnTo>
                  <a:lnTo>
                    <a:pt x="52" y="196"/>
                  </a:lnTo>
                  <a:lnTo>
                    <a:pt x="40" y="131"/>
                  </a:lnTo>
                  <a:lnTo>
                    <a:pt x="17" y="95"/>
                  </a:lnTo>
                  <a:lnTo>
                    <a:pt x="0" y="64"/>
                  </a:lnTo>
                  <a:lnTo>
                    <a:pt x="17" y="41"/>
                  </a:lnTo>
                  <a:lnTo>
                    <a:pt x="26" y="15"/>
                  </a:lnTo>
                  <a:lnTo>
                    <a:pt x="64" y="9"/>
                  </a:lnTo>
                  <a:lnTo>
                    <a:pt x="87" y="34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F6C56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0" name="Håbo"/>
            <p:cNvSpPr>
              <a:spLocks/>
            </p:cNvSpPr>
            <p:nvPr/>
          </p:nvSpPr>
          <p:spPr bwMode="auto">
            <a:xfrm>
              <a:off x="302818" y="766327"/>
              <a:ext cx="126041" cy="174474"/>
            </a:xfrm>
            <a:custGeom>
              <a:avLst/>
              <a:gdLst>
                <a:gd name="T0" fmla="*/ 74 w 91"/>
                <a:gd name="T1" fmla="*/ 0 h 129"/>
                <a:gd name="T2" fmla="*/ 83 w 91"/>
                <a:gd name="T3" fmla="*/ 21 h 129"/>
                <a:gd name="T4" fmla="*/ 86 w 91"/>
                <a:gd name="T5" fmla="*/ 24 h 129"/>
                <a:gd name="T6" fmla="*/ 91 w 91"/>
                <a:gd name="T7" fmla="*/ 39 h 129"/>
                <a:gd name="T8" fmla="*/ 82 w 91"/>
                <a:gd name="T9" fmla="*/ 44 h 129"/>
                <a:gd name="T10" fmla="*/ 72 w 91"/>
                <a:gd name="T11" fmla="*/ 49 h 129"/>
                <a:gd name="T12" fmla="*/ 68 w 91"/>
                <a:gd name="T13" fmla="*/ 56 h 129"/>
                <a:gd name="T14" fmla="*/ 55 w 91"/>
                <a:gd name="T15" fmla="*/ 64 h 129"/>
                <a:gd name="T16" fmla="*/ 51 w 91"/>
                <a:gd name="T17" fmla="*/ 74 h 129"/>
                <a:gd name="T18" fmla="*/ 54 w 91"/>
                <a:gd name="T19" fmla="*/ 86 h 129"/>
                <a:gd name="T20" fmla="*/ 66 w 91"/>
                <a:gd name="T21" fmla="*/ 97 h 129"/>
                <a:gd name="T22" fmla="*/ 65 w 91"/>
                <a:gd name="T23" fmla="*/ 106 h 129"/>
                <a:gd name="T24" fmla="*/ 62 w 91"/>
                <a:gd name="T25" fmla="*/ 116 h 129"/>
                <a:gd name="T26" fmla="*/ 58 w 91"/>
                <a:gd name="T27" fmla="*/ 121 h 129"/>
                <a:gd name="T28" fmla="*/ 53 w 91"/>
                <a:gd name="T29" fmla="*/ 129 h 129"/>
                <a:gd name="T30" fmla="*/ 45 w 91"/>
                <a:gd name="T31" fmla="*/ 124 h 129"/>
                <a:gd name="T32" fmla="*/ 34 w 91"/>
                <a:gd name="T33" fmla="*/ 116 h 129"/>
                <a:gd name="T34" fmla="*/ 25 w 91"/>
                <a:gd name="T35" fmla="*/ 104 h 129"/>
                <a:gd name="T36" fmla="*/ 15 w 91"/>
                <a:gd name="T37" fmla="*/ 90 h 129"/>
                <a:gd name="T38" fmla="*/ 11 w 91"/>
                <a:gd name="T39" fmla="*/ 82 h 129"/>
                <a:gd name="T40" fmla="*/ 10 w 91"/>
                <a:gd name="T41" fmla="*/ 72 h 129"/>
                <a:gd name="T42" fmla="*/ 0 w 91"/>
                <a:gd name="T43" fmla="*/ 76 h 129"/>
                <a:gd name="T44" fmla="*/ 28 w 91"/>
                <a:gd name="T45" fmla="*/ 39 h 129"/>
                <a:gd name="T46" fmla="*/ 41 w 91"/>
                <a:gd name="T47" fmla="*/ 13 h 129"/>
                <a:gd name="T48" fmla="*/ 34 w 91"/>
                <a:gd name="T49" fmla="*/ 2 h 129"/>
                <a:gd name="T50" fmla="*/ 74 w 91"/>
                <a:gd name="T5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1" h="129">
                  <a:moveTo>
                    <a:pt x="74" y="0"/>
                  </a:moveTo>
                  <a:lnTo>
                    <a:pt x="83" y="21"/>
                  </a:lnTo>
                  <a:lnTo>
                    <a:pt x="86" y="24"/>
                  </a:lnTo>
                  <a:lnTo>
                    <a:pt x="91" y="39"/>
                  </a:lnTo>
                  <a:lnTo>
                    <a:pt x="82" y="44"/>
                  </a:lnTo>
                  <a:lnTo>
                    <a:pt x="72" y="49"/>
                  </a:lnTo>
                  <a:lnTo>
                    <a:pt x="68" y="56"/>
                  </a:lnTo>
                  <a:lnTo>
                    <a:pt x="55" y="64"/>
                  </a:lnTo>
                  <a:lnTo>
                    <a:pt x="51" y="74"/>
                  </a:lnTo>
                  <a:lnTo>
                    <a:pt x="54" y="86"/>
                  </a:lnTo>
                  <a:lnTo>
                    <a:pt x="66" y="97"/>
                  </a:lnTo>
                  <a:lnTo>
                    <a:pt x="65" y="106"/>
                  </a:lnTo>
                  <a:lnTo>
                    <a:pt x="62" y="116"/>
                  </a:lnTo>
                  <a:lnTo>
                    <a:pt x="58" y="121"/>
                  </a:lnTo>
                  <a:lnTo>
                    <a:pt x="53" y="129"/>
                  </a:lnTo>
                  <a:lnTo>
                    <a:pt x="45" y="124"/>
                  </a:lnTo>
                  <a:lnTo>
                    <a:pt x="34" y="116"/>
                  </a:lnTo>
                  <a:lnTo>
                    <a:pt x="25" y="104"/>
                  </a:lnTo>
                  <a:lnTo>
                    <a:pt x="15" y="90"/>
                  </a:lnTo>
                  <a:lnTo>
                    <a:pt x="11" y="82"/>
                  </a:lnTo>
                  <a:lnTo>
                    <a:pt x="10" y="72"/>
                  </a:lnTo>
                  <a:lnTo>
                    <a:pt x="0" y="76"/>
                  </a:lnTo>
                  <a:lnTo>
                    <a:pt x="28" y="39"/>
                  </a:lnTo>
                  <a:lnTo>
                    <a:pt x="41" y="13"/>
                  </a:lnTo>
                  <a:lnTo>
                    <a:pt x="34" y="2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1" name="Knivsta"/>
            <p:cNvSpPr>
              <a:spLocks/>
            </p:cNvSpPr>
            <p:nvPr/>
          </p:nvSpPr>
          <p:spPr bwMode="auto">
            <a:xfrm>
              <a:off x="404213" y="677760"/>
              <a:ext cx="224694" cy="142259"/>
            </a:xfrm>
            <a:custGeom>
              <a:avLst/>
              <a:gdLst>
                <a:gd name="T0" fmla="*/ 143 w 163"/>
                <a:gd name="T1" fmla="*/ 0 h 105"/>
                <a:gd name="T2" fmla="*/ 150 w 163"/>
                <a:gd name="T3" fmla="*/ 8 h 105"/>
                <a:gd name="T4" fmla="*/ 163 w 163"/>
                <a:gd name="T5" fmla="*/ 14 h 105"/>
                <a:gd name="T6" fmla="*/ 154 w 163"/>
                <a:gd name="T7" fmla="*/ 58 h 105"/>
                <a:gd name="T8" fmla="*/ 136 w 163"/>
                <a:gd name="T9" fmla="*/ 58 h 105"/>
                <a:gd name="T10" fmla="*/ 128 w 163"/>
                <a:gd name="T11" fmla="*/ 66 h 105"/>
                <a:gd name="T12" fmla="*/ 122 w 163"/>
                <a:gd name="T13" fmla="*/ 65 h 105"/>
                <a:gd name="T14" fmla="*/ 107 w 163"/>
                <a:gd name="T15" fmla="*/ 78 h 105"/>
                <a:gd name="T16" fmla="*/ 102 w 163"/>
                <a:gd name="T17" fmla="*/ 78 h 105"/>
                <a:gd name="T18" fmla="*/ 77 w 163"/>
                <a:gd name="T19" fmla="*/ 88 h 105"/>
                <a:gd name="T20" fmla="*/ 72 w 163"/>
                <a:gd name="T21" fmla="*/ 95 h 105"/>
                <a:gd name="T22" fmla="*/ 63 w 163"/>
                <a:gd name="T23" fmla="*/ 99 h 105"/>
                <a:gd name="T24" fmla="*/ 52 w 163"/>
                <a:gd name="T25" fmla="*/ 97 h 105"/>
                <a:gd name="T26" fmla="*/ 50 w 163"/>
                <a:gd name="T27" fmla="*/ 105 h 105"/>
                <a:gd name="T28" fmla="*/ 43 w 163"/>
                <a:gd name="T29" fmla="*/ 105 h 105"/>
                <a:gd name="T30" fmla="*/ 35 w 163"/>
                <a:gd name="T31" fmla="*/ 104 h 105"/>
                <a:gd name="T32" fmla="*/ 32 w 163"/>
                <a:gd name="T33" fmla="*/ 96 h 105"/>
                <a:gd name="T34" fmla="*/ 26 w 163"/>
                <a:gd name="T35" fmla="*/ 95 h 105"/>
                <a:gd name="T36" fmla="*/ 15 w 163"/>
                <a:gd name="T37" fmla="*/ 91 h 105"/>
                <a:gd name="T38" fmla="*/ 9 w 163"/>
                <a:gd name="T39" fmla="*/ 86 h 105"/>
                <a:gd name="T40" fmla="*/ 0 w 163"/>
                <a:gd name="T41" fmla="*/ 65 h 105"/>
                <a:gd name="T42" fmla="*/ 2 w 163"/>
                <a:gd name="T43" fmla="*/ 38 h 105"/>
                <a:gd name="T44" fmla="*/ 26 w 163"/>
                <a:gd name="T45" fmla="*/ 25 h 105"/>
                <a:gd name="T46" fmla="*/ 26 w 163"/>
                <a:gd name="T47" fmla="*/ 44 h 105"/>
                <a:gd name="T48" fmla="*/ 48 w 163"/>
                <a:gd name="T49" fmla="*/ 42 h 105"/>
                <a:gd name="T50" fmla="*/ 72 w 163"/>
                <a:gd name="T51" fmla="*/ 46 h 105"/>
                <a:gd name="T52" fmla="*/ 110 w 163"/>
                <a:gd name="T53" fmla="*/ 15 h 105"/>
                <a:gd name="T54" fmla="*/ 124 w 163"/>
                <a:gd name="T55" fmla="*/ 15 h 105"/>
                <a:gd name="T56" fmla="*/ 143 w 163"/>
                <a:gd name="T5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3" h="105">
                  <a:moveTo>
                    <a:pt x="143" y="0"/>
                  </a:moveTo>
                  <a:lnTo>
                    <a:pt x="150" y="8"/>
                  </a:lnTo>
                  <a:lnTo>
                    <a:pt x="163" y="14"/>
                  </a:lnTo>
                  <a:lnTo>
                    <a:pt x="154" y="58"/>
                  </a:lnTo>
                  <a:lnTo>
                    <a:pt x="136" y="58"/>
                  </a:lnTo>
                  <a:lnTo>
                    <a:pt x="128" y="66"/>
                  </a:lnTo>
                  <a:lnTo>
                    <a:pt x="122" y="65"/>
                  </a:lnTo>
                  <a:lnTo>
                    <a:pt x="107" y="78"/>
                  </a:lnTo>
                  <a:lnTo>
                    <a:pt x="102" y="78"/>
                  </a:lnTo>
                  <a:lnTo>
                    <a:pt x="77" y="88"/>
                  </a:lnTo>
                  <a:lnTo>
                    <a:pt x="72" y="95"/>
                  </a:lnTo>
                  <a:lnTo>
                    <a:pt x="63" y="99"/>
                  </a:lnTo>
                  <a:lnTo>
                    <a:pt x="52" y="97"/>
                  </a:lnTo>
                  <a:lnTo>
                    <a:pt x="50" y="105"/>
                  </a:lnTo>
                  <a:lnTo>
                    <a:pt x="43" y="105"/>
                  </a:lnTo>
                  <a:lnTo>
                    <a:pt x="35" y="104"/>
                  </a:lnTo>
                  <a:lnTo>
                    <a:pt x="32" y="96"/>
                  </a:lnTo>
                  <a:lnTo>
                    <a:pt x="26" y="95"/>
                  </a:lnTo>
                  <a:lnTo>
                    <a:pt x="15" y="91"/>
                  </a:lnTo>
                  <a:lnTo>
                    <a:pt x="9" y="86"/>
                  </a:lnTo>
                  <a:lnTo>
                    <a:pt x="0" y="65"/>
                  </a:lnTo>
                  <a:lnTo>
                    <a:pt x="2" y="38"/>
                  </a:lnTo>
                  <a:lnTo>
                    <a:pt x="26" y="25"/>
                  </a:lnTo>
                  <a:lnTo>
                    <a:pt x="26" y="44"/>
                  </a:lnTo>
                  <a:lnTo>
                    <a:pt x="48" y="42"/>
                  </a:lnTo>
                  <a:lnTo>
                    <a:pt x="72" y="46"/>
                  </a:lnTo>
                  <a:lnTo>
                    <a:pt x="110" y="15"/>
                  </a:lnTo>
                  <a:lnTo>
                    <a:pt x="124" y="15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2" name="Uppsala"/>
            <p:cNvSpPr>
              <a:spLocks/>
            </p:cNvSpPr>
            <p:nvPr/>
          </p:nvSpPr>
          <p:spPr bwMode="auto">
            <a:xfrm>
              <a:off x="175387" y="381139"/>
              <a:ext cx="602874" cy="387872"/>
            </a:xfrm>
            <a:custGeom>
              <a:avLst/>
              <a:gdLst>
                <a:gd name="T0" fmla="*/ 118 w 439"/>
                <a:gd name="T1" fmla="*/ 0 h 287"/>
                <a:gd name="T2" fmla="*/ 125 w 439"/>
                <a:gd name="T3" fmla="*/ 37 h 287"/>
                <a:gd name="T4" fmla="*/ 147 w 439"/>
                <a:gd name="T5" fmla="*/ 48 h 287"/>
                <a:gd name="T6" fmla="*/ 193 w 439"/>
                <a:gd name="T7" fmla="*/ 28 h 287"/>
                <a:gd name="T8" fmla="*/ 231 w 439"/>
                <a:gd name="T9" fmla="*/ 25 h 287"/>
                <a:gd name="T10" fmla="*/ 224 w 439"/>
                <a:gd name="T11" fmla="*/ 48 h 287"/>
                <a:gd name="T12" fmla="*/ 243 w 439"/>
                <a:gd name="T13" fmla="*/ 49 h 287"/>
                <a:gd name="T14" fmla="*/ 243 w 439"/>
                <a:gd name="T15" fmla="*/ 72 h 287"/>
                <a:gd name="T16" fmla="*/ 270 w 439"/>
                <a:gd name="T17" fmla="*/ 99 h 287"/>
                <a:gd name="T18" fmla="*/ 317 w 439"/>
                <a:gd name="T19" fmla="*/ 86 h 287"/>
                <a:gd name="T20" fmla="*/ 332 w 439"/>
                <a:gd name="T21" fmla="*/ 103 h 287"/>
                <a:gd name="T22" fmla="*/ 435 w 439"/>
                <a:gd name="T23" fmla="*/ 76 h 287"/>
                <a:gd name="T24" fmla="*/ 429 w 439"/>
                <a:gd name="T25" fmla="*/ 84 h 287"/>
                <a:gd name="T26" fmla="*/ 430 w 439"/>
                <a:gd name="T27" fmla="*/ 83 h 287"/>
                <a:gd name="T28" fmla="*/ 438 w 439"/>
                <a:gd name="T29" fmla="*/ 108 h 287"/>
                <a:gd name="T30" fmla="*/ 439 w 439"/>
                <a:gd name="T31" fmla="*/ 121 h 287"/>
                <a:gd name="T32" fmla="*/ 413 w 439"/>
                <a:gd name="T33" fmla="*/ 193 h 287"/>
                <a:gd name="T34" fmla="*/ 380 w 439"/>
                <a:gd name="T35" fmla="*/ 214 h 287"/>
                <a:gd name="T36" fmla="*/ 330 w 439"/>
                <a:gd name="T37" fmla="*/ 234 h 287"/>
                <a:gd name="T38" fmla="*/ 317 w 439"/>
                <a:gd name="T39" fmla="*/ 228 h 287"/>
                <a:gd name="T40" fmla="*/ 310 w 439"/>
                <a:gd name="T41" fmla="*/ 220 h 287"/>
                <a:gd name="T42" fmla="*/ 291 w 439"/>
                <a:gd name="T43" fmla="*/ 235 h 287"/>
                <a:gd name="T44" fmla="*/ 277 w 439"/>
                <a:gd name="T45" fmla="*/ 235 h 287"/>
                <a:gd name="T46" fmla="*/ 239 w 439"/>
                <a:gd name="T47" fmla="*/ 266 h 287"/>
                <a:gd name="T48" fmla="*/ 215 w 439"/>
                <a:gd name="T49" fmla="*/ 262 h 287"/>
                <a:gd name="T50" fmla="*/ 193 w 439"/>
                <a:gd name="T51" fmla="*/ 264 h 287"/>
                <a:gd name="T52" fmla="*/ 193 w 439"/>
                <a:gd name="T53" fmla="*/ 245 h 287"/>
                <a:gd name="T54" fmla="*/ 169 w 439"/>
                <a:gd name="T55" fmla="*/ 258 h 287"/>
                <a:gd name="T56" fmla="*/ 167 w 439"/>
                <a:gd name="T57" fmla="*/ 285 h 287"/>
                <a:gd name="T58" fmla="*/ 127 w 439"/>
                <a:gd name="T59" fmla="*/ 287 h 287"/>
                <a:gd name="T60" fmla="*/ 97 w 439"/>
                <a:gd name="T61" fmla="*/ 283 h 287"/>
                <a:gd name="T62" fmla="*/ 95 w 439"/>
                <a:gd name="T63" fmla="*/ 254 h 287"/>
                <a:gd name="T64" fmla="*/ 76 w 439"/>
                <a:gd name="T65" fmla="*/ 244 h 287"/>
                <a:gd name="T66" fmla="*/ 65 w 439"/>
                <a:gd name="T67" fmla="*/ 254 h 287"/>
                <a:gd name="T68" fmla="*/ 40 w 439"/>
                <a:gd name="T69" fmla="*/ 226 h 287"/>
                <a:gd name="T70" fmla="*/ 23 w 439"/>
                <a:gd name="T71" fmla="*/ 226 h 287"/>
                <a:gd name="T72" fmla="*/ 21 w 439"/>
                <a:gd name="T73" fmla="*/ 206 h 287"/>
                <a:gd name="T74" fmla="*/ 12 w 439"/>
                <a:gd name="T75" fmla="*/ 196 h 287"/>
                <a:gd name="T76" fmla="*/ 13 w 439"/>
                <a:gd name="T77" fmla="*/ 148 h 287"/>
                <a:gd name="T78" fmla="*/ 0 w 439"/>
                <a:gd name="T79" fmla="*/ 135 h 287"/>
                <a:gd name="T80" fmla="*/ 6 w 439"/>
                <a:gd name="T81" fmla="*/ 122 h 287"/>
                <a:gd name="T82" fmla="*/ 27 w 439"/>
                <a:gd name="T83" fmla="*/ 118 h 287"/>
                <a:gd name="T84" fmla="*/ 34 w 439"/>
                <a:gd name="T85" fmla="*/ 96 h 287"/>
                <a:gd name="T86" fmla="*/ 51 w 439"/>
                <a:gd name="T87" fmla="*/ 100 h 287"/>
                <a:gd name="T88" fmla="*/ 66 w 439"/>
                <a:gd name="T89" fmla="*/ 84 h 287"/>
                <a:gd name="T90" fmla="*/ 63 w 439"/>
                <a:gd name="T91" fmla="*/ 58 h 287"/>
                <a:gd name="T92" fmla="*/ 68 w 439"/>
                <a:gd name="T93" fmla="*/ 34 h 287"/>
                <a:gd name="T94" fmla="*/ 89 w 439"/>
                <a:gd name="T95" fmla="*/ 24 h 287"/>
                <a:gd name="T96" fmla="*/ 118 w 439"/>
                <a:gd name="T97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9" h="287">
                  <a:moveTo>
                    <a:pt x="118" y="0"/>
                  </a:moveTo>
                  <a:lnTo>
                    <a:pt x="125" y="37"/>
                  </a:lnTo>
                  <a:lnTo>
                    <a:pt x="147" y="48"/>
                  </a:lnTo>
                  <a:lnTo>
                    <a:pt x="193" y="28"/>
                  </a:lnTo>
                  <a:lnTo>
                    <a:pt x="231" y="25"/>
                  </a:lnTo>
                  <a:lnTo>
                    <a:pt x="224" y="48"/>
                  </a:lnTo>
                  <a:lnTo>
                    <a:pt x="243" y="49"/>
                  </a:lnTo>
                  <a:lnTo>
                    <a:pt x="243" y="72"/>
                  </a:lnTo>
                  <a:lnTo>
                    <a:pt x="270" y="99"/>
                  </a:lnTo>
                  <a:lnTo>
                    <a:pt x="317" y="86"/>
                  </a:lnTo>
                  <a:lnTo>
                    <a:pt x="332" y="103"/>
                  </a:lnTo>
                  <a:lnTo>
                    <a:pt x="435" y="76"/>
                  </a:lnTo>
                  <a:lnTo>
                    <a:pt x="429" y="84"/>
                  </a:lnTo>
                  <a:lnTo>
                    <a:pt x="430" y="83"/>
                  </a:lnTo>
                  <a:lnTo>
                    <a:pt x="438" y="108"/>
                  </a:lnTo>
                  <a:lnTo>
                    <a:pt x="439" y="121"/>
                  </a:lnTo>
                  <a:lnTo>
                    <a:pt x="413" y="193"/>
                  </a:lnTo>
                  <a:lnTo>
                    <a:pt x="380" y="214"/>
                  </a:lnTo>
                  <a:lnTo>
                    <a:pt x="330" y="234"/>
                  </a:lnTo>
                  <a:lnTo>
                    <a:pt x="317" y="228"/>
                  </a:lnTo>
                  <a:lnTo>
                    <a:pt x="310" y="220"/>
                  </a:lnTo>
                  <a:lnTo>
                    <a:pt x="291" y="235"/>
                  </a:lnTo>
                  <a:lnTo>
                    <a:pt x="277" y="235"/>
                  </a:lnTo>
                  <a:lnTo>
                    <a:pt x="239" y="266"/>
                  </a:lnTo>
                  <a:lnTo>
                    <a:pt x="215" y="262"/>
                  </a:lnTo>
                  <a:lnTo>
                    <a:pt x="193" y="264"/>
                  </a:lnTo>
                  <a:lnTo>
                    <a:pt x="193" y="245"/>
                  </a:lnTo>
                  <a:lnTo>
                    <a:pt x="169" y="258"/>
                  </a:lnTo>
                  <a:lnTo>
                    <a:pt x="167" y="285"/>
                  </a:lnTo>
                  <a:lnTo>
                    <a:pt x="127" y="287"/>
                  </a:lnTo>
                  <a:lnTo>
                    <a:pt x="97" y="283"/>
                  </a:lnTo>
                  <a:lnTo>
                    <a:pt x="95" y="254"/>
                  </a:lnTo>
                  <a:lnTo>
                    <a:pt x="76" y="244"/>
                  </a:lnTo>
                  <a:lnTo>
                    <a:pt x="65" y="254"/>
                  </a:lnTo>
                  <a:lnTo>
                    <a:pt x="40" y="226"/>
                  </a:lnTo>
                  <a:lnTo>
                    <a:pt x="23" y="226"/>
                  </a:lnTo>
                  <a:lnTo>
                    <a:pt x="21" y="206"/>
                  </a:lnTo>
                  <a:lnTo>
                    <a:pt x="12" y="196"/>
                  </a:lnTo>
                  <a:lnTo>
                    <a:pt x="13" y="148"/>
                  </a:lnTo>
                  <a:lnTo>
                    <a:pt x="0" y="135"/>
                  </a:lnTo>
                  <a:lnTo>
                    <a:pt x="6" y="122"/>
                  </a:lnTo>
                  <a:lnTo>
                    <a:pt x="27" y="118"/>
                  </a:lnTo>
                  <a:lnTo>
                    <a:pt x="34" y="96"/>
                  </a:lnTo>
                  <a:lnTo>
                    <a:pt x="51" y="100"/>
                  </a:lnTo>
                  <a:lnTo>
                    <a:pt x="66" y="84"/>
                  </a:lnTo>
                  <a:lnTo>
                    <a:pt x="63" y="58"/>
                  </a:lnTo>
                  <a:lnTo>
                    <a:pt x="68" y="34"/>
                  </a:lnTo>
                  <a:lnTo>
                    <a:pt x="89" y="24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</p:grpSp>
      <p:grpSp>
        <p:nvGrpSpPr>
          <p:cNvPr id="73" name="Group 282"/>
          <p:cNvGrpSpPr/>
          <p:nvPr/>
        </p:nvGrpSpPr>
        <p:grpSpPr>
          <a:xfrm>
            <a:off x="801119" y="1192058"/>
            <a:ext cx="3196843" cy="4084753"/>
            <a:chOff x="27553" y="-198712"/>
            <a:chExt cx="4142402" cy="5314275"/>
          </a:xfrm>
          <a:noFill/>
        </p:grpSpPr>
        <p:sp>
          <p:nvSpPr>
            <p:cNvPr id="74" name="TextBox 274"/>
            <p:cNvSpPr txBox="1"/>
            <p:nvPr/>
          </p:nvSpPr>
          <p:spPr>
            <a:xfrm>
              <a:off x="27553" y="2656366"/>
              <a:ext cx="1057277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Heby</a:t>
              </a:r>
            </a:p>
          </p:txBody>
        </p:sp>
        <p:sp>
          <p:nvSpPr>
            <p:cNvPr id="75" name="TextBox 275"/>
            <p:cNvSpPr txBox="1"/>
            <p:nvPr/>
          </p:nvSpPr>
          <p:spPr>
            <a:xfrm>
              <a:off x="341760" y="4326117"/>
              <a:ext cx="1057277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Enköping</a:t>
              </a:r>
            </a:p>
          </p:txBody>
        </p:sp>
        <p:sp>
          <p:nvSpPr>
            <p:cNvPr id="76" name="TextBox 276"/>
            <p:cNvSpPr txBox="1"/>
            <p:nvPr/>
          </p:nvSpPr>
          <p:spPr>
            <a:xfrm rot="18693623">
              <a:off x="1598459" y="4621246"/>
              <a:ext cx="670476" cy="31815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Håbo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7" name="TextBox 277"/>
            <p:cNvSpPr txBox="1"/>
            <p:nvPr/>
          </p:nvSpPr>
          <p:spPr>
            <a:xfrm>
              <a:off x="1664512" y="3150704"/>
              <a:ext cx="1057277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Uppsala</a:t>
              </a:r>
            </a:p>
          </p:txBody>
        </p:sp>
        <p:sp>
          <p:nvSpPr>
            <p:cNvPr id="78" name="TextBox 278"/>
            <p:cNvSpPr txBox="1"/>
            <p:nvPr/>
          </p:nvSpPr>
          <p:spPr>
            <a:xfrm rot="20184068">
              <a:off x="2166322" y="4278978"/>
              <a:ext cx="868257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Knivsta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9" name="TextBox 279"/>
            <p:cNvSpPr txBox="1"/>
            <p:nvPr/>
          </p:nvSpPr>
          <p:spPr>
            <a:xfrm>
              <a:off x="2826931" y="1990381"/>
              <a:ext cx="1343024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Östhammar</a:t>
              </a:r>
            </a:p>
          </p:txBody>
        </p:sp>
        <p:sp>
          <p:nvSpPr>
            <p:cNvPr id="80" name="TextBox 280"/>
            <p:cNvSpPr txBox="1"/>
            <p:nvPr/>
          </p:nvSpPr>
          <p:spPr>
            <a:xfrm>
              <a:off x="1545080" y="1130160"/>
              <a:ext cx="1025170" cy="384022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Tierp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1" name="TextBox 281"/>
            <p:cNvSpPr txBox="1"/>
            <p:nvPr/>
          </p:nvSpPr>
          <p:spPr>
            <a:xfrm>
              <a:off x="1277341" y="-198712"/>
              <a:ext cx="947726" cy="459228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Älvkarleby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96" name="Grupp 95"/>
          <p:cNvGrpSpPr/>
          <p:nvPr/>
        </p:nvGrpSpPr>
        <p:grpSpPr>
          <a:xfrm>
            <a:off x="6642000" y="908720"/>
            <a:ext cx="1342800" cy="4608512"/>
            <a:chOff x="6642000" y="908720"/>
            <a:chExt cx="1342800" cy="4608512"/>
          </a:xfrm>
        </p:grpSpPr>
        <p:cxnSp>
          <p:nvCxnSpPr>
            <p:cNvPr id="97" name="Rak koppling 96"/>
            <p:cNvCxnSpPr/>
            <p:nvPr/>
          </p:nvCxnSpPr>
          <p:spPr>
            <a:xfrm>
              <a:off x="66420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Rak koppling 97"/>
            <p:cNvCxnSpPr/>
            <p:nvPr/>
          </p:nvCxnSpPr>
          <p:spPr>
            <a:xfrm>
              <a:off x="79848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upp 98"/>
          <p:cNvGrpSpPr/>
          <p:nvPr/>
        </p:nvGrpSpPr>
        <p:grpSpPr>
          <a:xfrm>
            <a:off x="5059839" y="908720"/>
            <a:ext cx="3909233" cy="4773932"/>
            <a:chOff x="5059839" y="908720"/>
            <a:chExt cx="3909233" cy="4773932"/>
          </a:xfrm>
        </p:grpSpPr>
        <p:cxnSp>
          <p:nvCxnSpPr>
            <p:cNvPr id="112" name="Rak koppling 111"/>
            <p:cNvCxnSpPr/>
            <p:nvPr/>
          </p:nvCxnSpPr>
          <p:spPr>
            <a:xfrm>
              <a:off x="5292080" y="908720"/>
              <a:ext cx="0" cy="460851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ruta 112"/>
            <p:cNvSpPr txBox="1"/>
            <p:nvPr/>
          </p:nvSpPr>
          <p:spPr>
            <a:xfrm>
              <a:off x="5059839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0,00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14" name="textruta 113"/>
            <p:cNvSpPr txBox="1"/>
            <p:nvPr/>
          </p:nvSpPr>
          <p:spPr>
            <a:xfrm>
              <a:off x="6406198" y="5445224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3,00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15" name="textruta 114"/>
            <p:cNvSpPr txBox="1"/>
            <p:nvPr/>
          </p:nvSpPr>
          <p:spPr>
            <a:xfrm>
              <a:off x="7748998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6,00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16" name="textruta 115"/>
            <p:cNvSpPr txBox="1"/>
            <p:nvPr/>
          </p:nvSpPr>
          <p:spPr>
            <a:xfrm>
              <a:off x="8112542" y="5451820"/>
              <a:ext cx="8565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latin typeface="+mj-lt"/>
                </a:rPr>
                <a:t>kr per inv</a:t>
              </a:r>
              <a:endParaRPr lang="sv-SE" sz="900" b="1">
                <a:latin typeface="+mj-lt"/>
              </a:endParaRPr>
            </a:p>
          </p:txBody>
        </p:sp>
      </p:grpSp>
      <p:sp>
        <p:nvSpPr>
          <p:cNvPr id="118" name="Rektangel 117"/>
          <p:cNvSpPr/>
          <p:nvPr/>
        </p:nvSpPr>
        <p:spPr>
          <a:xfrm>
            <a:off x="3849038" y="0"/>
            <a:ext cx="5076163" cy="7498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>
                <a:solidFill>
                  <a:schemeClr val="tx1"/>
                </a:solidFill>
                <a:latin typeface="+mj-lt"/>
              </a:rPr>
              <a:t>Uppsala </a:t>
            </a:r>
            <a:r>
              <a:rPr lang="en-US" sz="2000" b="1" err="1">
                <a:solidFill>
                  <a:schemeClr val="tx1"/>
                </a:solidFill>
                <a:latin typeface="+mj-lt"/>
              </a:rPr>
              <a:t>län</a:t>
            </a:r>
            <a:endParaRPr lang="en-US" sz="2000" b="1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en-US" sz="1600" b="1">
                <a:solidFill>
                  <a:schemeClr val="tx1"/>
                </a:solidFill>
                <a:latin typeface="+mj-lt"/>
              </a:rPr>
              <a:t>Kommunbidrag per </a:t>
            </a:r>
            <a:r>
              <a:rPr lang="en-US" sz="1600" b="1" err="1">
                <a:solidFill>
                  <a:schemeClr val="tx1"/>
                </a:solidFill>
                <a:latin typeface="+mj-lt"/>
              </a:rPr>
              <a:t>invånare</a:t>
            </a:r>
            <a:r>
              <a:rPr lang="en-US" sz="1600" b="1">
                <a:solidFill>
                  <a:schemeClr val="tx1"/>
                </a:solidFill>
                <a:latin typeface="+mj-lt"/>
              </a:rPr>
              <a:t> 2018</a:t>
            </a:r>
            <a:endParaRPr lang="sv-SE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7" name="textruta 136"/>
          <p:cNvSpPr txBox="1"/>
          <p:nvPr/>
        </p:nvSpPr>
        <p:spPr>
          <a:xfrm>
            <a:off x="2809189" y="174176"/>
            <a:ext cx="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latin typeface="+mj-lt"/>
              </a:rPr>
              <a:t>kr</a:t>
            </a:r>
            <a:r>
              <a:rPr lang="en-US" sz="1200">
                <a:latin typeface="+mj-lt"/>
              </a:rPr>
              <a:t> per </a:t>
            </a:r>
            <a:r>
              <a:rPr lang="en-US" sz="1200" err="1">
                <a:latin typeface="+mj-lt"/>
              </a:rPr>
              <a:t>invånare</a:t>
            </a:r>
            <a:r>
              <a:rPr lang="en-US" sz="1200">
                <a:latin typeface="+mj-lt"/>
              </a:rPr>
              <a:t> </a:t>
            </a:r>
            <a:r>
              <a:rPr lang="en-US" sz="1200" err="1">
                <a:latin typeface="+mj-lt"/>
              </a:rPr>
              <a:t>år</a:t>
            </a:r>
            <a:r>
              <a:rPr lang="en-US" sz="1200">
                <a:latin typeface="+mj-lt"/>
              </a:rPr>
              <a:t> 2018</a:t>
            </a:r>
            <a:endParaRPr lang="sv-SE" sz="1200">
              <a:latin typeface="+mj-lt"/>
            </a:endParaRPr>
          </a:p>
        </p:txBody>
      </p:sp>
      <p:grpSp>
        <p:nvGrpSpPr>
          <p:cNvPr id="138" name="Grupp 137"/>
          <p:cNvGrpSpPr/>
          <p:nvPr/>
        </p:nvGrpSpPr>
        <p:grpSpPr>
          <a:xfrm>
            <a:off x="8052471" y="908720"/>
            <a:ext cx="826345" cy="425982"/>
            <a:chOff x="8052471" y="908720"/>
            <a:chExt cx="826345" cy="425982"/>
          </a:xfrm>
        </p:grpSpPr>
        <p:sp>
          <p:nvSpPr>
            <p:cNvPr id="139" name="Rounded Rectangle 15"/>
            <p:cNvSpPr/>
            <p:nvPr/>
          </p:nvSpPr>
          <p:spPr>
            <a:xfrm rot="16200000">
              <a:off x="8236992" y="908720"/>
              <a:ext cx="216000" cy="216000"/>
            </a:xfrm>
            <a:prstGeom prst="roundRect">
              <a:avLst/>
            </a:prstGeom>
            <a:solidFill>
              <a:srgbClr val="DE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0" name="Rounded Rectangle 537"/>
            <p:cNvSpPr/>
            <p:nvPr/>
          </p:nvSpPr>
          <p:spPr>
            <a:xfrm rot="16200000">
              <a:off x="8540973" y="908720"/>
              <a:ext cx="216000" cy="216000"/>
            </a:xfrm>
            <a:prstGeom prst="roundRect">
              <a:avLst/>
            </a:prstGeom>
            <a:solidFill>
              <a:srgbClr val="7B97A7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1" name="textruta 627"/>
            <p:cNvSpPr txBox="1"/>
            <p:nvPr/>
          </p:nvSpPr>
          <p:spPr>
            <a:xfrm>
              <a:off x="8425916" y="1119258"/>
              <a:ext cx="452900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2018</a:t>
              </a:r>
            </a:p>
          </p:txBody>
        </p:sp>
        <p:sp>
          <p:nvSpPr>
            <p:cNvPr id="142" name="textruta 628"/>
            <p:cNvSpPr txBox="1"/>
            <p:nvPr/>
          </p:nvSpPr>
          <p:spPr>
            <a:xfrm>
              <a:off x="8052471" y="1119258"/>
              <a:ext cx="576596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2015</a:t>
              </a:r>
            </a:p>
          </p:txBody>
        </p:sp>
      </p:grpSp>
      <p:grpSp>
        <p:nvGrpSpPr>
          <p:cNvPr id="211" name="Grupp 210"/>
          <p:cNvGrpSpPr/>
          <p:nvPr/>
        </p:nvGrpSpPr>
        <p:grpSpPr>
          <a:xfrm>
            <a:off x="127614" y="146186"/>
            <a:ext cx="2678943" cy="672204"/>
            <a:chOff x="127614" y="146186"/>
            <a:chExt cx="2678943" cy="672204"/>
          </a:xfrm>
        </p:grpSpPr>
        <p:grpSp>
          <p:nvGrpSpPr>
            <p:cNvPr id="212" name="Grupp 211"/>
            <p:cNvGrpSpPr/>
            <p:nvPr/>
          </p:nvGrpSpPr>
          <p:grpSpPr>
            <a:xfrm>
              <a:off x="312135" y="146186"/>
              <a:ext cx="2494422" cy="672204"/>
              <a:chOff x="312135" y="146186"/>
              <a:chExt cx="2494422" cy="672204"/>
            </a:xfrm>
          </p:grpSpPr>
          <p:sp>
            <p:nvSpPr>
              <p:cNvPr id="214" name="Rounded Rectangle 15"/>
              <p:cNvSpPr/>
              <p:nvPr/>
            </p:nvSpPr>
            <p:spPr>
              <a:xfrm rot="16200000">
                <a:off x="312135" y="146187"/>
                <a:ext cx="216000" cy="216000"/>
              </a:xfrm>
              <a:prstGeom prst="roundRect">
                <a:avLst/>
              </a:prstGeom>
              <a:solidFill>
                <a:srgbClr val="E132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5" name="Rounded Rectangle 537"/>
              <p:cNvSpPr/>
              <p:nvPr/>
            </p:nvSpPr>
            <p:spPr>
              <a:xfrm rot="16200000">
                <a:off x="616116" y="146187"/>
                <a:ext cx="216000" cy="216000"/>
              </a:xfrm>
              <a:prstGeom prst="roundRect">
                <a:avLst/>
              </a:prstGeom>
              <a:solidFill>
                <a:srgbClr val="FF6C5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6" name="Rounded Rectangle 609"/>
              <p:cNvSpPr/>
              <p:nvPr/>
            </p:nvSpPr>
            <p:spPr>
              <a:xfrm rot="16200000">
                <a:off x="920097" y="146186"/>
                <a:ext cx="216000" cy="216000"/>
              </a:xfrm>
              <a:prstGeom prst="roundRect">
                <a:avLst/>
              </a:prstGeom>
              <a:solidFill>
                <a:srgbClr val="FFCA8A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7" name="Rounded Rectangle 610"/>
              <p:cNvSpPr/>
              <p:nvPr/>
            </p:nvSpPr>
            <p:spPr>
              <a:xfrm rot="16200000">
                <a:off x="1224078" y="146186"/>
                <a:ext cx="216000" cy="216000"/>
              </a:xfrm>
              <a:prstGeom prst="roundRect">
                <a:avLst/>
              </a:prstGeom>
              <a:solidFill>
                <a:srgbClr val="FFF3B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8" name="Rounded Rectangle 611"/>
              <p:cNvSpPr/>
              <p:nvPr/>
            </p:nvSpPr>
            <p:spPr>
              <a:xfrm rot="16200000">
                <a:off x="1528059" y="146186"/>
                <a:ext cx="216000" cy="216000"/>
              </a:xfrm>
              <a:prstGeom prst="roundRect">
                <a:avLst/>
              </a:prstGeom>
              <a:solidFill>
                <a:srgbClr val="E4FF8D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9" name="Rounded Rectangle 611"/>
              <p:cNvSpPr/>
              <p:nvPr/>
            </p:nvSpPr>
            <p:spPr>
              <a:xfrm rot="16200000">
                <a:off x="1832040" y="146186"/>
                <a:ext cx="216000" cy="216000"/>
              </a:xfrm>
              <a:prstGeom prst="roundRect">
                <a:avLst/>
              </a:prstGeom>
              <a:solidFill>
                <a:srgbClr val="91D8A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20" name="Rounded Rectangle 611"/>
              <p:cNvSpPr/>
              <p:nvPr/>
            </p:nvSpPr>
            <p:spPr>
              <a:xfrm rot="16200000">
                <a:off x="2136021" y="146186"/>
                <a:ext cx="216000" cy="216000"/>
              </a:xfrm>
              <a:prstGeom prst="roundRect">
                <a:avLst/>
              </a:prstGeom>
              <a:solidFill>
                <a:srgbClr val="279EC8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21" name="Rounded Rectangle 611"/>
              <p:cNvSpPr/>
              <p:nvPr/>
            </p:nvSpPr>
            <p:spPr>
              <a:xfrm rot="16200000">
                <a:off x="2439999" y="146186"/>
                <a:ext cx="216000" cy="216000"/>
              </a:xfrm>
              <a:prstGeom prst="roundRect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22" name="textruta 2"/>
              <p:cNvSpPr txBox="1"/>
              <p:nvPr/>
            </p:nvSpPr>
            <p:spPr>
              <a:xfrm>
                <a:off x="2316021" y="356725"/>
                <a:ext cx="49053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inget bidrag</a:t>
                </a:r>
              </a:p>
            </p:txBody>
          </p:sp>
          <p:sp>
            <p:nvSpPr>
              <p:cNvPr id="223" name="textruta 622"/>
              <p:cNvSpPr txBox="1"/>
              <p:nvPr/>
            </p:nvSpPr>
            <p:spPr>
              <a:xfrm>
                <a:off x="2032943" y="356725"/>
                <a:ext cx="42928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0,01 till 0,99</a:t>
                </a:r>
              </a:p>
            </p:txBody>
          </p:sp>
          <p:sp>
            <p:nvSpPr>
              <p:cNvPr id="224" name="textruta 623"/>
              <p:cNvSpPr txBox="1"/>
              <p:nvPr/>
            </p:nvSpPr>
            <p:spPr>
              <a:xfrm>
                <a:off x="1727493" y="356725"/>
                <a:ext cx="42858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1,00till 1,99</a:t>
                </a:r>
              </a:p>
            </p:txBody>
          </p:sp>
          <p:sp>
            <p:nvSpPr>
              <p:cNvPr id="225" name="textruta 624"/>
              <p:cNvSpPr txBox="1"/>
              <p:nvPr/>
            </p:nvSpPr>
            <p:spPr>
              <a:xfrm>
                <a:off x="1435665" y="356725"/>
                <a:ext cx="40609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2,00till 2,99</a:t>
                </a:r>
              </a:p>
            </p:txBody>
          </p:sp>
          <p:sp>
            <p:nvSpPr>
              <p:cNvPr id="226" name="textruta 625"/>
              <p:cNvSpPr txBox="1"/>
              <p:nvPr/>
            </p:nvSpPr>
            <p:spPr>
              <a:xfrm>
                <a:off x="1127151" y="356725"/>
                <a:ext cx="420513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3,00till 3,99</a:t>
                </a:r>
              </a:p>
            </p:txBody>
          </p:sp>
          <p:sp>
            <p:nvSpPr>
              <p:cNvPr id="227" name="textruta 626"/>
              <p:cNvSpPr txBox="1"/>
              <p:nvPr/>
            </p:nvSpPr>
            <p:spPr>
              <a:xfrm>
                <a:off x="837306" y="356725"/>
                <a:ext cx="40372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4,00till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4,99</a:t>
                </a:r>
              </a:p>
            </p:txBody>
          </p:sp>
          <p:sp>
            <p:nvSpPr>
              <p:cNvPr id="228" name="textruta 627"/>
              <p:cNvSpPr txBox="1"/>
              <p:nvPr/>
            </p:nvSpPr>
            <p:spPr>
              <a:xfrm>
                <a:off x="501059" y="356725"/>
                <a:ext cx="45290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5,00 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5,99</a:t>
                </a:r>
              </a:p>
            </p:txBody>
          </p:sp>
        </p:grpSp>
        <p:sp>
          <p:nvSpPr>
            <p:cNvPr id="213" name="textruta 628"/>
            <p:cNvSpPr txBox="1"/>
            <p:nvPr/>
          </p:nvSpPr>
          <p:spPr>
            <a:xfrm>
              <a:off x="127614" y="356725"/>
              <a:ext cx="576596" cy="46166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6,00 och</a:t>
              </a:r>
              <a:r>
                <a:rPr lang="sv-SE" sz="800" spc="-40" baseline="0">
                  <a:latin typeface="+mj-lt"/>
                </a:rPr>
                <a:t> uppåt</a:t>
              </a:r>
              <a:endParaRPr lang="sv-SE" sz="800" spc="-40">
                <a:latin typeface="+mj-lt"/>
              </a:endParaRPr>
            </a:p>
          </p:txBody>
        </p:sp>
      </p:grpSp>
      <p:grpSp>
        <p:nvGrpSpPr>
          <p:cNvPr id="129" name="Grupp 170">
            <a:extLst>
              <a:ext uri="{FF2B5EF4-FFF2-40B4-BE49-F238E27FC236}">
                <a16:creationId xmlns:a16="http://schemas.microsoft.com/office/drawing/2014/main" id="{387568BD-CC1F-4CE6-BA10-6E82EE603CBB}"/>
              </a:ext>
            </a:extLst>
          </p:cNvPr>
          <p:cNvGrpSpPr/>
          <p:nvPr/>
        </p:nvGrpSpPr>
        <p:grpSpPr>
          <a:xfrm>
            <a:off x="1126939" y="4916284"/>
            <a:ext cx="514672" cy="474275"/>
            <a:chOff x="2985309" y="4018433"/>
            <a:chExt cx="630978" cy="581452"/>
          </a:xfrm>
        </p:grpSpPr>
        <p:grpSp>
          <p:nvGrpSpPr>
            <p:cNvPr id="130" name="Grupp 171">
              <a:extLst>
                <a:ext uri="{FF2B5EF4-FFF2-40B4-BE49-F238E27FC236}">
                  <a16:creationId xmlns:a16="http://schemas.microsoft.com/office/drawing/2014/main" id="{350C8C91-A246-45EF-B258-B979FF1C8CEE}"/>
                </a:ext>
              </a:extLst>
            </p:cNvPr>
            <p:cNvGrpSpPr/>
            <p:nvPr/>
          </p:nvGrpSpPr>
          <p:grpSpPr>
            <a:xfrm>
              <a:off x="3223281" y="4018433"/>
              <a:ext cx="393006" cy="413830"/>
              <a:chOff x="3204798" y="3552866"/>
              <a:chExt cx="393006" cy="413830"/>
            </a:xfrm>
          </p:grpSpPr>
          <p:sp>
            <p:nvSpPr>
              <p:cNvPr id="132" name="Freeform 7">
                <a:extLst>
                  <a:ext uri="{FF2B5EF4-FFF2-40B4-BE49-F238E27FC236}">
                    <a16:creationId xmlns:a16="http://schemas.microsoft.com/office/drawing/2014/main" id="{D55CF5E8-6C55-4E49-984A-669349FC0B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133" name="textruta 174">
                <a:extLst>
                  <a:ext uri="{FF2B5EF4-FFF2-40B4-BE49-F238E27FC236}">
                    <a16:creationId xmlns:a16="http://schemas.microsoft.com/office/drawing/2014/main" id="{7A75D143-E7AC-48BE-945D-0BF55AB9A12F}"/>
                  </a:ext>
                </a:extLst>
              </p:cNvPr>
              <p:cNvSpPr txBox="1"/>
              <p:nvPr/>
            </p:nvSpPr>
            <p:spPr>
              <a:xfrm>
                <a:off x="3275109" y="3627100"/>
                <a:ext cx="322695" cy="3395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200" b="1"/>
                  <a:t>1</a:t>
                </a:r>
              </a:p>
            </p:txBody>
          </p:sp>
        </p:grpSp>
        <p:sp>
          <p:nvSpPr>
            <p:cNvPr id="131" name="textruta 172">
              <a:extLst>
                <a:ext uri="{FF2B5EF4-FFF2-40B4-BE49-F238E27FC236}">
                  <a16:creationId xmlns:a16="http://schemas.microsoft.com/office/drawing/2014/main" id="{156035F0-F656-463F-AF27-F244F44B1E46}"/>
                </a:ext>
              </a:extLst>
            </p:cNvPr>
            <p:cNvSpPr txBox="1"/>
            <p:nvPr/>
          </p:nvSpPr>
          <p:spPr>
            <a:xfrm>
              <a:off x="2985309" y="4260290"/>
              <a:ext cx="526674" cy="339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/>
                <a:t>IOP</a:t>
              </a:r>
            </a:p>
          </p:txBody>
        </p:sp>
      </p:grpSp>
      <p:grpSp>
        <p:nvGrpSpPr>
          <p:cNvPr id="134" name="Grupp 170">
            <a:extLst>
              <a:ext uri="{FF2B5EF4-FFF2-40B4-BE49-F238E27FC236}">
                <a16:creationId xmlns:a16="http://schemas.microsoft.com/office/drawing/2014/main" id="{4794CFE5-A19B-4CD8-B61F-87D9DE4BD11B}"/>
              </a:ext>
            </a:extLst>
          </p:cNvPr>
          <p:cNvGrpSpPr/>
          <p:nvPr/>
        </p:nvGrpSpPr>
        <p:grpSpPr>
          <a:xfrm>
            <a:off x="2039513" y="5134676"/>
            <a:ext cx="628357" cy="474275"/>
            <a:chOff x="2985309" y="4018433"/>
            <a:chExt cx="770353" cy="581452"/>
          </a:xfrm>
        </p:grpSpPr>
        <p:grpSp>
          <p:nvGrpSpPr>
            <p:cNvPr id="135" name="Grupp 171">
              <a:extLst>
                <a:ext uri="{FF2B5EF4-FFF2-40B4-BE49-F238E27FC236}">
                  <a16:creationId xmlns:a16="http://schemas.microsoft.com/office/drawing/2014/main" id="{82BA1B4E-D5DF-4C75-BA50-0F965FEAF7B6}"/>
                </a:ext>
              </a:extLst>
            </p:cNvPr>
            <p:cNvGrpSpPr/>
            <p:nvPr/>
          </p:nvGrpSpPr>
          <p:grpSpPr>
            <a:xfrm>
              <a:off x="3223281" y="4018433"/>
              <a:ext cx="532381" cy="413830"/>
              <a:chOff x="3204798" y="3552866"/>
              <a:chExt cx="532381" cy="413830"/>
            </a:xfrm>
          </p:grpSpPr>
          <p:sp>
            <p:nvSpPr>
              <p:cNvPr id="229" name="Freeform 7">
                <a:extLst>
                  <a:ext uri="{FF2B5EF4-FFF2-40B4-BE49-F238E27FC236}">
                    <a16:creationId xmlns:a16="http://schemas.microsoft.com/office/drawing/2014/main" id="{C4459267-F275-483C-9738-F570C00C2C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30" name="textruta 174">
                <a:extLst>
                  <a:ext uri="{FF2B5EF4-FFF2-40B4-BE49-F238E27FC236}">
                    <a16:creationId xmlns:a16="http://schemas.microsoft.com/office/drawing/2014/main" id="{D4B3BC6F-EBDF-4AD4-B89D-13E5BFF91712}"/>
                  </a:ext>
                </a:extLst>
              </p:cNvPr>
              <p:cNvSpPr txBox="1"/>
              <p:nvPr/>
            </p:nvSpPr>
            <p:spPr>
              <a:xfrm>
                <a:off x="3275109" y="3627100"/>
                <a:ext cx="462070" cy="3395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200" b="1"/>
                  <a:t>t.v.</a:t>
                </a:r>
              </a:p>
            </p:txBody>
          </p:sp>
        </p:grpSp>
        <p:sp>
          <p:nvSpPr>
            <p:cNvPr id="136" name="textruta 172">
              <a:extLst>
                <a:ext uri="{FF2B5EF4-FFF2-40B4-BE49-F238E27FC236}">
                  <a16:creationId xmlns:a16="http://schemas.microsoft.com/office/drawing/2014/main" id="{8DEFA87C-E1DC-43AA-94BC-CFE26A6AD987}"/>
                </a:ext>
              </a:extLst>
            </p:cNvPr>
            <p:cNvSpPr txBox="1"/>
            <p:nvPr/>
          </p:nvSpPr>
          <p:spPr>
            <a:xfrm>
              <a:off x="2985309" y="4260290"/>
              <a:ext cx="526674" cy="339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/>
                <a:t>IOP</a:t>
              </a:r>
            </a:p>
          </p:txBody>
        </p:sp>
      </p:grpSp>
      <p:grpSp>
        <p:nvGrpSpPr>
          <p:cNvPr id="231" name="Grupp 170">
            <a:extLst>
              <a:ext uri="{FF2B5EF4-FFF2-40B4-BE49-F238E27FC236}">
                <a16:creationId xmlns:a16="http://schemas.microsoft.com/office/drawing/2014/main" id="{4073E3C5-9098-42EE-9E30-355E9D4591CF}"/>
              </a:ext>
            </a:extLst>
          </p:cNvPr>
          <p:cNvGrpSpPr/>
          <p:nvPr/>
        </p:nvGrpSpPr>
        <p:grpSpPr>
          <a:xfrm>
            <a:off x="2889522" y="4537344"/>
            <a:ext cx="628357" cy="474275"/>
            <a:chOff x="2985309" y="4018433"/>
            <a:chExt cx="770353" cy="581452"/>
          </a:xfrm>
        </p:grpSpPr>
        <p:grpSp>
          <p:nvGrpSpPr>
            <p:cNvPr id="232" name="Grupp 171">
              <a:extLst>
                <a:ext uri="{FF2B5EF4-FFF2-40B4-BE49-F238E27FC236}">
                  <a16:creationId xmlns:a16="http://schemas.microsoft.com/office/drawing/2014/main" id="{9FB625B2-7C2E-4877-AF70-CBFF92BE60A8}"/>
                </a:ext>
              </a:extLst>
            </p:cNvPr>
            <p:cNvGrpSpPr/>
            <p:nvPr/>
          </p:nvGrpSpPr>
          <p:grpSpPr>
            <a:xfrm>
              <a:off x="3223281" y="4018433"/>
              <a:ext cx="532381" cy="413830"/>
              <a:chOff x="3204798" y="3552866"/>
              <a:chExt cx="532381" cy="413830"/>
            </a:xfrm>
          </p:grpSpPr>
          <p:sp>
            <p:nvSpPr>
              <p:cNvPr id="234" name="Freeform 7">
                <a:extLst>
                  <a:ext uri="{FF2B5EF4-FFF2-40B4-BE49-F238E27FC236}">
                    <a16:creationId xmlns:a16="http://schemas.microsoft.com/office/drawing/2014/main" id="{6F417224-619D-4379-AA18-8D8D6471B6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35" name="textruta 174">
                <a:extLst>
                  <a:ext uri="{FF2B5EF4-FFF2-40B4-BE49-F238E27FC236}">
                    <a16:creationId xmlns:a16="http://schemas.microsoft.com/office/drawing/2014/main" id="{E0714303-7BA9-45C4-936D-2650227F8B6D}"/>
                  </a:ext>
                </a:extLst>
              </p:cNvPr>
              <p:cNvSpPr txBox="1"/>
              <p:nvPr/>
            </p:nvSpPr>
            <p:spPr>
              <a:xfrm>
                <a:off x="3275109" y="3627100"/>
                <a:ext cx="462070" cy="3395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200" b="1"/>
                  <a:t>t.v.</a:t>
                </a:r>
              </a:p>
            </p:txBody>
          </p:sp>
        </p:grpSp>
        <p:sp>
          <p:nvSpPr>
            <p:cNvPr id="233" name="textruta 172">
              <a:extLst>
                <a:ext uri="{FF2B5EF4-FFF2-40B4-BE49-F238E27FC236}">
                  <a16:creationId xmlns:a16="http://schemas.microsoft.com/office/drawing/2014/main" id="{42B50597-BBFF-4FAC-8C5F-94728193D8D0}"/>
                </a:ext>
              </a:extLst>
            </p:cNvPr>
            <p:cNvSpPr txBox="1"/>
            <p:nvPr/>
          </p:nvSpPr>
          <p:spPr>
            <a:xfrm>
              <a:off x="2985309" y="4260290"/>
              <a:ext cx="526674" cy="339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/>
                <a:t>IOP</a:t>
              </a:r>
            </a:p>
          </p:txBody>
        </p:sp>
      </p:grpSp>
      <p:grpSp>
        <p:nvGrpSpPr>
          <p:cNvPr id="240" name="Grupp 170">
            <a:extLst>
              <a:ext uri="{FF2B5EF4-FFF2-40B4-BE49-F238E27FC236}">
                <a16:creationId xmlns:a16="http://schemas.microsoft.com/office/drawing/2014/main" id="{4C52AA1B-9B9F-408D-B3B3-C74C117A3DF3}"/>
              </a:ext>
            </a:extLst>
          </p:cNvPr>
          <p:cNvGrpSpPr/>
          <p:nvPr/>
        </p:nvGrpSpPr>
        <p:grpSpPr>
          <a:xfrm>
            <a:off x="2057113" y="2489239"/>
            <a:ext cx="628357" cy="474275"/>
            <a:chOff x="2985309" y="4018433"/>
            <a:chExt cx="770353" cy="581452"/>
          </a:xfrm>
        </p:grpSpPr>
        <p:grpSp>
          <p:nvGrpSpPr>
            <p:cNvPr id="241" name="Grupp 171">
              <a:extLst>
                <a:ext uri="{FF2B5EF4-FFF2-40B4-BE49-F238E27FC236}">
                  <a16:creationId xmlns:a16="http://schemas.microsoft.com/office/drawing/2014/main" id="{1672AA73-6329-408F-96BE-A0C6F11456ED}"/>
                </a:ext>
              </a:extLst>
            </p:cNvPr>
            <p:cNvGrpSpPr/>
            <p:nvPr/>
          </p:nvGrpSpPr>
          <p:grpSpPr>
            <a:xfrm>
              <a:off x="3223281" y="4018433"/>
              <a:ext cx="532381" cy="413830"/>
              <a:chOff x="3204798" y="3552866"/>
              <a:chExt cx="532381" cy="413830"/>
            </a:xfrm>
          </p:grpSpPr>
          <p:sp>
            <p:nvSpPr>
              <p:cNvPr id="243" name="Freeform 7">
                <a:extLst>
                  <a:ext uri="{FF2B5EF4-FFF2-40B4-BE49-F238E27FC236}">
                    <a16:creationId xmlns:a16="http://schemas.microsoft.com/office/drawing/2014/main" id="{6506EB32-CA45-4A11-BEDC-35EBC9F93B7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44" name="textruta 174">
                <a:extLst>
                  <a:ext uri="{FF2B5EF4-FFF2-40B4-BE49-F238E27FC236}">
                    <a16:creationId xmlns:a16="http://schemas.microsoft.com/office/drawing/2014/main" id="{E07A0DF3-6A55-49EA-89F3-D3E673ECBE41}"/>
                  </a:ext>
                </a:extLst>
              </p:cNvPr>
              <p:cNvSpPr txBox="1"/>
              <p:nvPr/>
            </p:nvSpPr>
            <p:spPr>
              <a:xfrm>
                <a:off x="3275109" y="3627100"/>
                <a:ext cx="462070" cy="3395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200" b="1"/>
                  <a:t>t.v.</a:t>
                </a:r>
              </a:p>
            </p:txBody>
          </p:sp>
        </p:grpSp>
        <p:sp>
          <p:nvSpPr>
            <p:cNvPr id="242" name="textruta 172">
              <a:extLst>
                <a:ext uri="{FF2B5EF4-FFF2-40B4-BE49-F238E27FC236}">
                  <a16:creationId xmlns:a16="http://schemas.microsoft.com/office/drawing/2014/main" id="{3D32CEE3-4D10-4C29-9CB5-D7D78A0EC696}"/>
                </a:ext>
              </a:extLst>
            </p:cNvPr>
            <p:cNvSpPr txBox="1"/>
            <p:nvPr/>
          </p:nvSpPr>
          <p:spPr>
            <a:xfrm>
              <a:off x="2985309" y="4260290"/>
              <a:ext cx="526674" cy="339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/>
                <a:t>IOP</a:t>
              </a:r>
            </a:p>
          </p:txBody>
        </p:sp>
      </p:grpSp>
      <p:grpSp>
        <p:nvGrpSpPr>
          <p:cNvPr id="245" name="Grupp 170">
            <a:extLst>
              <a:ext uri="{FF2B5EF4-FFF2-40B4-BE49-F238E27FC236}">
                <a16:creationId xmlns:a16="http://schemas.microsoft.com/office/drawing/2014/main" id="{FC4BEE3A-C9D0-4845-94A7-25D168A801A7}"/>
              </a:ext>
            </a:extLst>
          </p:cNvPr>
          <p:cNvGrpSpPr/>
          <p:nvPr/>
        </p:nvGrpSpPr>
        <p:grpSpPr>
          <a:xfrm>
            <a:off x="1757453" y="1475385"/>
            <a:ext cx="628357" cy="474275"/>
            <a:chOff x="2985309" y="4018433"/>
            <a:chExt cx="770353" cy="581452"/>
          </a:xfrm>
        </p:grpSpPr>
        <p:grpSp>
          <p:nvGrpSpPr>
            <p:cNvPr id="246" name="Grupp 171">
              <a:extLst>
                <a:ext uri="{FF2B5EF4-FFF2-40B4-BE49-F238E27FC236}">
                  <a16:creationId xmlns:a16="http://schemas.microsoft.com/office/drawing/2014/main" id="{6817B0D8-BB82-4261-B582-1DBA78BF4C8F}"/>
                </a:ext>
              </a:extLst>
            </p:cNvPr>
            <p:cNvGrpSpPr/>
            <p:nvPr/>
          </p:nvGrpSpPr>
          <p:grpSpPr>
            <a:xfrm>
              <a:off x="3223281" y="4018433"/>
              <a:ext cx="532381" cy="413830"/>
              <a:chOff x="3204798" y="3552866"/>
              <a:chExt cx="532381" cy="413830"/>
            </a:xfrm>
          </p:grpSpPr>
          <p:sp>
            <p:nvSpPr>
              <p:cNvPr id="248" name="Freeform 7">
                <a:extLst>
                  <a:ext uri="{FF2B5EF4-FFF2-40B4-BE49-F238E27FC236}">
                    <a16:creationId xmlns:a16="http://schemas.microsoft.com/office/drawing/2014/main" id="{B50E815A-C33D-457B-AD51-E8D8C41D1A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49" name="textruta 174">
                <a:extLst>
                  <a:ext uri="{FF2B5EF4-FFF2-40B4-BE49-F238E27FC236}">
                    <a16:creationId xmlns:a16="http://schemas.microsoft.com/office/drawing/2014/main" id="{54429D08-D240-4578-BED1-7F20D19FDBC2}"/>
                  </a:ext>
                </a:extLst>
              </p:cNvPr>
              <p:cNvSpPr txBox="1"/>
              <p:nvPr/>
            </p:nvSpPr>
            <p:spPr>
              <a:xfrm>
                <a:off x="3275109" y="3627100"/>
                <a:ext cx="462070" cy="3395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200" b="1"/>
                  <a:t>t.v.</a:t>
                </a:r>
              </a:p>
            </p:txBody>
          </p:sp>
        </p:grpSp>
        <p:sp>
          <p:nvSpPr>
            <p:cNvPr id="247" name="textruta 172">
              <a:extLst>
                <a:ext uri="{FF2B5EF4-FFF2-40B4-BE49-F238E27FC236}">
                  <a16:creationId xmlns:a16="http://schemas.microsoft.com/office/drawing/2014/main" id="{4FF97AC7-BBEA-49F8-A76D-234684836375}"/>
                </a:ext>
              </a:extLst>
            </p:cNvPr>
            <p:cNvSpPr txBox="1"/>
            <p:nvPr/>
          </p:nvSpPr>
          <p:spPr>
            <a:xfrm>
              <a:off x="2985309" y="4260290"/>
              <a:ext cx="526674" cy="339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/>
                <a:t>IOP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5794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Diagram 2">
            <a:extLst>
              <a:ext uri="{FF2B5EF4-FFF2-40B4-BE49-F238E27FC236}">
                <a16:creationId xmlns:a16="http://schemas.microsoft.com/office/drawing/2014/main" id="{00000000-0008-0000-1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5884673"/>
              </p:ext>
            </p:extLst>
          </p:nvPr>
        </p:nvGraphicFramePr>
        <p:xfrm>
          <a:off x="4332297" y="749898"/>
          <a:ext cx="4706506" cy="4803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4" name="Group 2"/>
          <p:cNvGrpSpPr>
            <a:grpSpLocks noChangeAspect="1"/>
          </p:cNvGrpSpPr>
          <p:nvPr/>
        </p:nvGrpSpPr>
        <p:grpSpPr>
          <a:xfrm>
            <a:off x="595609" y="935056"/>
            <a:ext cx="3440823" cy="5086932"/>
            <a:chOff x="0" y="0"/>
            <a:chExt cx="4429126" cy="6568191"/>
          </a:xfrm>
        </p:grpSpPr>
        <p:sp>
          <p:nvSpPr>
            <p:cNvPr id="65" name="Munkfors"/>
            <p:cNvSpPr>
              <a:spLocks/>
            </p:cNvSpPr>
            <p:nvPr/>
          </p:nvSpPr>
          <p:spPr bwMode="auto">
            <a:xfrm>
              <a:off x="2658436" y="3575582"/>
              <a:ext cx="436472" cy="412911"/>
            </a:xfrm>
            <a:custGeom>
              <a:avLst/>
              <a:gdLst>
                <a:gd name="T0" fmla="*/ 46 w 88"/>
                <a:gd name="T1" fmla="*/ 0 h 84"/>
                <a:gd name="T2" fmla="*/ 65 w 88"/>
                <a:gd name="T3" fmla="*/ 14 h 84"/>
                <a:gd name="T4" fmla="*/ 88 w 88"/>
                <a:gd name="T5" fmla="*/ 11 h 84"/>
                <a:gd name="T6" fmla="*/ 84 w 88"/>
                <a:gd name="T7" fmla="*/ 48 h 84"/>
                <a:gd name="T8" fmla="*/ 30 w 88"/>
                <a:gd name="T9" fmla="*/ 84 h 84"/>
                <a:gd name="T10" fmla="*/ 9 w 88"/>
                <a:gd name="T11" fmla="*/ 78 h 84"/>
                <a:gd name="T12" fmla="*/ 3 w 88"/>
                <a:gd name="T13" fmla="*/ 54 h 84"/>
                <a:gd name="T14" fmla="*/ 0 w 88"/>
                <a:gd name="T15" fmla="*/ 23 h 84"/>
                <a:gd name="T16" fmla="*/ 9 w 88"/>
                <a:gd name="T17" fmla="*/ 3 h 84"/>
                <a:gd name="T18" fmla="*/ 46 w 88"/>
                <a:gd name="T1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4">
                  <a:moveTo>
                    <a:pt x="46" y="0"/>
                  </a:moveTo>
                  <a:lnTo>
                    <a:pt x="65" y="14"/>
                  </a:lnTo>
                  <a:lnTo>
                    <a:pt x="88" y="11"/>
                  </a:lnTo>
                  <a:lnTo>
                    <a:pt x="84" y="48"/>
                  </a:lnTo>
                  <a:lnTo>
                    <a:pt x="30" y="84"/>
                  </a:lnTo>
                  <a:lnTo>
                    <a:pt x="9" y="78"/>
                  </a:lnTo>
                  <a:lnTo>
                    <a:pt x="3" y="54"/>
                  </a:lnTo>
                  <a:lnTo>
                    <a:pt x="0" y="23"/>
                  </a:lnTo>
                  <a:lnTo>
                    <a:pt x="9" y="3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FFF3BF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900"/>
            </a:p>
          </p:txBody>
        </p:sp>
        <p:sp>
          <p:nvSpPr>
            <p:cNvPr id="66" name="Filipstad"/>
            <p:cNvSpPr>
              <a:spLocks/>
            </p:cNvSpPr>
            <p:nvPr/>
          </p:nvSpPr>
          <p:spPr bwMode="auto">
            <a:xfrm>
              <a:off x="3323064" y="2463085"/>
              <a:ext cx="1106062" cy="2127826"/>
            </a:xfrm>
            <a:custGeom>
              <a:avLst/>
              <a:gdLst>
                <a:gd name="T0" fmla="*/ 65 w 223"/>
                <a:gd name="T1" fmla="*/ 0 h 434"/>
                <a:gd name="T2" fmla="*/ 86 w 223"/>
                <a:gd name="T3" fmla="*/ 0 h 434"/>
                <a:gd name="T4" fmla="*/ 92 w 223"/>
                <a:gd name="T5" fmla="*/ 18 h 434"/>
                <a:gd name="T6" fmla="*/ 122 w 223"/>
                <a:gd name="T7" fmla="*/ 15 h 434"/>
                <a:gd name="T8" fmla="*/ 139 w 223"/>
                <a:gd name="T9" fmla="*/ 57 h 434"/>
                <a:gd name="T10" fmla="*/ 145 w 223"/>
                <a:gd name="T11" fmla="*/ 106 h 434"/>
                <a:gd name="T12" fmla="*/ 216 w 223"/>
                <a:gd name="T13" fmla="*/ 153 h 434"/>
                <a:gd name="T14" fmla="*/ 223 w 223"/>
                <a:gd name="T15" fmla="*/ 179 h 434"/>
                <a:gd name="T16" fmla="*/ 186 w 223"/>
                <a:gd name="T17" fmla="*/ 195 h 434"/>
                <a:gd name="T18" fmla="*/ 194 w 223"/>
                <a:gd name="T19" fmla="*/ 220 h 434"/>
                <a:gd name="T20" fmla="*/ 208 w 223"/>
                <a:gd name="T21" fmla="*/ 224 h 434"/>
                <a:gd name="T22" fmla="*/ 206 w 223"/>
                <a:gd name="T23" fmla="*/ 269 h 434"/>
                <a:gd name="T24" fmla="*/ 212 w 223"/>
                <a:gd name="T25" fmla="*/ 305 h 434"/>
                <a:gd name="T26" fmla="*/ 195 w 223"/>
                <a:gd name="T27" fmla="*/ 318 h 434"/>
                <a:gd name="T28" fmla="*/ 211 w 223"/>
                <a:gd name="T29" fmla="*/ 349 h 434"/>
                <a:gd name="T30" fmla="*/ 204 w 223"/>
                <a:gd name="T31" fmla="*/ 372 h 434"/>
                <a:gd name="T32" fmla="*/ 216 w 223"/>
                <a:gd name="T33" fmla="*/ 423 h 434"/>
                <a:gd name="T34" fmla="*/ 192 w 223"/>
                <a:gd name="T35" fmla="*/ 434 h 434"/>
                <a:gd name="T36" fmla="*/ 186 w 223"/>
                <a:gd name="T37" fmla="*/ 416 h 434"/>
                <a:gd name="T38" fmla="*/ 162 w 223"/>
                <a:gd name="T39" fmla="*/ 407 h 434"/>
                <a:gd name="T40" fmla="*/ 88 w 223"/>
                <a:gd name="T41" fmla="*/ 413 h 434"/>
                <a:gd name="T42" fmla="*/ 77 w 223"/>
                <a:gd name="T43" fmla="*/ 434 h 434"/>
                <a:gd name="T44" fmla="*/ 52 w 223"/>
                <a:gd name="T45" fmla="*/ 417 h 434"/>
                <a:gd name="T46" fmla="*/ 0 w 223"/>
                <a:gd name="T47" fmla="*/ 296 h 434"/>
                <a:gd name="T48" fmla="*/ 42 w 223"/>
                <a:gd name="T49" fmla="*/ 284 h 434"/>
                <a:gd name="T50" fmla="*/ 30 w 223"/>
                <a:gd name="T51" fmla="*/ 272 h 434"/>
                <a:gd name="T52" fmla="*/ 30 w 223"/>
                <a:gd name="T53" fmla="*/ 242 h 434"/>
                <a:gd name="T54" fmla="*/ 43 w 223"/>
                <a:gd name="T55" fmla="*/ 238 h 434"/>
                <a:gd name="T56" fmla="*/ 48 w 223"/>
                <a:gd name="T57" fmla="*/ 195 h 434"/>
                <a:gd name="T58" fmla="*/ 71 w 223"/>
                <a:gd name="T59" fmla="*/ 186 h 434"/>
                <a:gd name="T60" fmla="*/ 84 w 223"/>
                <a:gd name="T61" fmla="*/ 103 h 434"/>
                <a:gd name="T62" fmla="*/ 65 w 223"/>
                <a:gd name="T63" fmla="*/ 42 h 434"/>
                <a:gd name="T64" fmla="*/ 65 w 223"/>
                <a:gd name="T6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3" h="434">
                  <a:moveTo>
                    <a:pt x="65" y="0"/>
                  </a:moveTo>
                  <a:lnTo>
                    <a:pt x="86" y="0"/>
                  </a:lnTo>
                  <a:lnTo>
                    <a:pt x="92" y="18"/>
                  </a:lnTo>
                  <a:lnTo>
                    <a:pt x="122" y="15"/>
                  </a:lnTo>
                  <a:lnTo>
                    <a:pt x="139" y="57"/>
                  </a:lnTo>
                  <a:lnTo>
                    <a:pt x="145" y="106"/>
                  </a:lnTo>
                  <a:lnTo>
                    <a:pt x="216" y="153"/>
                  </a:lnTo>
                  <a:lnTo>
                    <a:pt x="223" y="179"/>
                  </a:lnTo>
                  <a:lnTo>
                    <a:pt x="186" y="195"/>
                  </a:lnTo>
                  <a:lnTo>
                    <a:pt x="194" y="220"/>
                  </a:lnTo>
                  <a:lnTo>
                    <a:pt x="208" y="224"/>
                  </a:lnTo>
                  <a:lnTo>
                    <a:pt x="206" y="269"/>
                  </a:lnTo>
                  <a:lnTo>
                    <a:pt x="212" y="305"/>
                  </a:lnTo>
                  <a:lnTo>
                    <a:pt x="195" y="318"/>
                  </a:lnTo>
                  <a:lnTo>
                    <a:pt x="211" y="349"/>
                  </a:lnTo>
                  <a:lnTo>
                    <a:pt x="204" y="372"/>
                  </a:lnTo>
                  <a:lnTo>
                    <a:pt x="216" y="423"/>
                  </a:lnTo>
                  <a:lnTo>
                    <a:pt x="192" y="434"/>
                  </a:lnTo>
                  <a:lnTo>
                    <a:pt x="186" y="416"/>
                  </a:lnTo>
                  <a:lnTo>
                    <a:pt x="162" y="407"/>
                  </a:lnTo>
                  <a:lnTo>
                    <a:pt x="88" y="413"/>
                  </a:lnTo>
                  <a:lnTo>
                    <a:pt x="77" y="434"/>
                  </a:lnTo>
                  <a:lnTo>
                    <a:pt x="52" y="417"/>
                  </a:lnTo>
                  <a:lnTo>
                    <a:pt x="0" y="296"/>
                  </a:lnTo>
                  <a:lnTo>
                    <a:pt x="42" y="284"/>
                  </a:lnTo>
                  <a:lnTo>
                    <a:pt x="30" y="272"/>
                  </a:lnTo>
                  <a:lnTo>
                    <a:pt x="30" y="242"/>
                  </a:lnTo>
                  <a:lnTo>
                    <a:pt x="43" y="238"/>
                  </a:lnTo>
                  <a:lnTo>
                    <a:pt x="48" y="195"/>
                  </a:lnTo>
                  <a:lnTo>
                    <a:pt x="71" y="186"/>
                  </a:lnTo>
                  <a:lnTo>
                    <a:pt x="84" y="103"/>
                  </a:lnTo>
                  <a:lnTo>
                    <a:pt x="65" y="42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FCA8A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900"/>
            </a:p>
          </p:txBody>
        </p:sp>
        <p:sp>
          <p:nvSpPr>
            <p:cNvPr id="67" name="Arvika"/>
            <p:cNvSpPr>
              <a:spLocks/>
            </p:cNvSpPr>
            <p:nvPr/>
          </p:nvSpPr>
          <p:spPr bwMode="auto">
            <a:xfrm>
              <a:off x="912623" y="2778827"/>
              <a:ext cx="1299425" cy="2239579"/>
            </a:xfrm>
            <a:custGeom>
              <a:avLst/>
              <a:gdLst>
                <a:gd name="T0" fmla="*/ 117 w 261"/>
                <a:gd name="T1" fmla="*/ 0 h 457"/>
                <a:gd name="T2" fmla="*/ 117 w 261"/>
                <a:gd name="T3" fmla="*/ 33 h 457"/>
                <a:gd name="T4" fmla="*/ 123 w 261"/>
                <a:gd name="T5" fmla="*/ 72 h 457"/>
                <a:gd name="T6" fmla="*/ 154 w 261"/>
                <a:gd name="T7" fmla="*/ 82 h 457"/>
                <a:gd name="T8" fmla="*/ 163 w 261"/>
                <a:gd name="T9" fmla="*/ 103 h 457"/>
                <a:gd name="T10" fmla="*/ 144 w 261"/>
                <a:gd name="T11" fmla="*/ 124 h 457"/>
                <a:gd name="T12" fmla="*/ 148 w 261"/>
                <a:gd name="T13" fmla="*/ 157 h 457"/>
                <a:gd name="T14" fmla="*/ 180 w 261"/>
                <a:gd name="T15" fmla="*/ 173 h 457"/>
                <a:gd name="T16" fmla="*/ 205 w 261"/>
                <a:gd name="T17" fmla="*/ 204 h 457"/>
                <a:gd name="T18" fmla="*/ 209 w 261"/>
                <a:gd name="T19" fmla="*/ 226 h 457"/>
                <a:gd name="T20" fmla="*/ 253 w 261"/>
                <a:gd name="T21" fmla="*/ 275 h 457"/>
                <a:gd name="T22" fmla="*/ 261 w 261"/>
                <a:gd name="T23" fmla="*/ 300 h 457"/>
                <a:gd name="T24" fmla="*/ 244 w 261"/>
                <a:gd name="T25" fmla="*/ 300 h 457"/>
                <a:gd name="T26" fmla="*/ 252 w 261"/>
                <a:gd name="T27" fmla="*/ 328 h 457"/>
                <a:gd name="T28" fmla="*/ 230 w 261"/>
                <a:gd name="T29" fmla="*/ 328 h 457"/>
                <a:gd name="T30" fmla="*/ 214 w 261"/>
                <a:gd name="T31" fmla="*/ 363 h 457"/>
                <a:gd name="T32" fmla="*/ 192 w 261"/>
                <a:gd name="T33" fmla="*/ 363 h 457"/>
                <a:gd name="T34" fmla="*/ 174 w 261"/>
                <a:gd name="T35" fmla="*/ 404 h 457"/>
                <a:gd name="T36" fmla="*/ 182 w 261"/>
                <a:gd name="T37" fmla="*/ 433 h 457"/>
                <a:gd name="T38" fmla="*/ 155 w 261"/>
                <a:gd name="T39" fmla="*/ 453 h 457"/>
                <a:gd name="T40" fmla="*/ 116 w 261"/>
                <a:gd name="T41" fmla="*/ 450 h 457"/>
                <a:gd name="T42" fmla="*/ 93 w 261"/>
                <a:gd name="T43" fmla="*/ 457 h 457"/>
                <a:gd name="T44" fmla="*/ 68 w 261"/>
                <a:gd name="T45" fmla="*/ 441 h 457"/>
                <a:gd name="T46" fmla="*/ 45 w 261"/>
                <a:gd name="T47" fmla="*/ 415 h 457"/>
                <a:gd name="T48" fmla="*/ 0 w 261"/>
                <a:gd name="T49" fmla="*/ 415 h 457"/>
                <a:gd name="T50" fmla="*/ 12 w 261"/>
                <a:gd name="T51" fmla="*/ 381 h 457"/>
                <a:gd name="T52" fmla="*/ 7 w 261"/>
                <a:gd name="T53" fmla="*/ 330 h 457"/>
                <a:gd name="T54" fmla="*/ 8 w 261"/>
                <a:gd name="T55" fmla="*/ 294 h 457"/>
                <a:gd name="T56" fmla="*/ 37 w 261"/>
                <a:gd name="T57" fmla="*/ 216 h 457"/>
                <a:gd name="T58" fmla="*/ 76 w 261"/>
                <a:gd name="T59" fmla="*/ 192 h 457"/>
                <a:gd name="T60" fmla="*/ 70 w 261"/>
                <a:gd name="T61" fmla="*/ 174 h 457"/>
                <a:gd name="T62" fmla="*/ 68 w 261"/>
                <a:gd name="T63" fmla="*/ 140 h 457"/>
                <a:gd name="T64" fmla="*/ 62 w 261"/>
                <a:gd name="T65" fmla="*/ 128 h 457"/>
                <a:gd name="T66" fmla="*/ 76 w 261"/>
                <a:gd name="T67" fmla="*/ 123 h 457"/>
                <a:gd name="T68" fmla="*/ 81 w 261"/>
                <a:gd name="T69" fmla="*/ 89 h 457"/>
                <a:gd name="T70" fmla="*/ 71 w 261"/>
                <a:gd name="T71" fmla="*/ 57 h 457"/>
                <a:gd name="T72" fmla="*/ 93 w 261"/>
                <a:gd name="T73" fmla="*/ 1 h 457"/>
                <a:gd name="T74" fmla="*/ 117 w 261"/>
                <a:gd name="T7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1" h="457">
                  <a:moveTo>
                    <a:pt x="117" y="0"/>
                  </a:moveTo>
                  <a:lnTo>
                    <a:pt x="117" y="33"/>
                  </a:lnTo>
                  <a:lnTo>
                    <a:pt x="123" y="72"/>
                  </a:lnTo>
                  <a:lnTo>
                    <a:pt x="154" y="82"/>
                  </a:lnTo>
                  <a:lnTo>
                    <a:pt x="163" y="103"/>
                  </a:lnTo>
                  <a:lnTo>
                    <a:pt x="144" y="124"/>
                  </a:lnTo>
                  <a:lnTo>
                    <a:pt x="148" y="157"/>
                  </a:lnTo>
                  <a:lnTo>
                    <a:pt x="180" y="173"/>
                  </a:lnTo>
                  <a:lnTo>
                    <a:pt x="205" y="204"/>
                  </a:lnTo>
                  <a:lnTo>
                    <a:pt x="209" y="226"/>
                  </a:lnTo>
                  <a:lnTo>
                    <a:pt x="253" y="275"/>
                  </a:lnTo>
                  <a:lnTo>
                    <a:pt x="261" y="300"/>
                  </a:lnTo>
                  <a:lnTo>
                    <a:pt x="244" y="300"/>
                  </a:lnTo>
                  <a:lnTo>
                    <a:pt x="252" y="328"/>
                  </a:lnTo>
                  <a:lnTo>
                    <a:pt x="230" y="328"/>
                  </a:lnTo>
                  <a:lnTo>
                    <a:pt x="214" y="363"/>
                  </a:lnTo>
                  <a:lnTo>
                    <a:pt x="192" y="363"/>
                  </a:lnTo>
                  <a:lnTo>
                    <a:pt x="174" y="404"/>
                  </a:lnTo>
                  <a:lnTo>
                    <a:pt x="182" y="433"/>
                  </a:lnTo>
                  <a:lnTo>
                    <a:pt x="155" y="453"/>
                  </a:lnTo>
                  <a:lnTo>
                    <a:pt x="116" y="450"/>
                  </a:lnTo>
                  <a:lnTo>
                    <a:pt x="93" y="457"/>
                  </a:lnTo>
                  <a:lnTo>
                    <a:pt x="68" y="441"/>
                  </a:lnTo>
                  <a:lnTo>
                    <a:pt x="45" y="415"/>
                  </a:lnTo>
                  <a:lnTo>
                    <a:pt x="0" y="415"/>
                  </a:lnTo>
                  <a:lnTo>
                    <a:pt x="12" y="381"/>
                  </a:lnTo>
                  <a:lnTo>
                    <a:pt x="7" y="330"/>
                  </a:lnTo>
                  <a:lnTo>
                    <a:pt x="8" y="294"/>
                  </a:lnTo>
                  <a:lnTo>
                    <a:pt x="37" y="216"/>
                  </a:lnTo>
                  <a:lnTo>
                    <a:pt x="76" y="192"/>
                  </a:lnTo>
                  <a:lnTo>
                    <a:pt x="70" y="174"/>
                  </a:lnTo>
                  <a:lnTo>
                    <a:pt x="68" y="140"/>
                  </a:lnTo>
                  <a:lnTo>
                    <a:pt x="62" y="128"/>
                  </a:lnTo>
                  <a:lnTo>
                    <a:pt x="76" y="123"/>
                  </a:lnTo>
                  <a:lnTo>
                    <a:pt x="81" y="89"/>
                  </a:lnTo>
                  <a:lnTo>
                    <a:pt x="71" y="57"/>
                  </a:lnTo>
                  <a:lnTo>
                    <a:pt x="93" y="1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FFF3BF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900"/>
            </a:p>
          </p:txBody>
        </p:sp>
        <p:sp>
          <p:nvSpPr>
            <p:cNvPr id="68" name="Årjäng"/>
            <p:cNvSpPr>
              <a:spLocks/>
            </p:cNvSpPr>
            <p:nvPr/>
          </p:nvSpPr>
          <p:spPr bwMode="auto">
            <a:xfrm>
              <a:off x="0" y="3969068"/>
              <a:ext cx="1249899" cy="1797509"/>
            </a:xfrm>
            <a:custGeom>
              <a:avLst/>
              <a:gdLst>
                <a:gd name="T0" fmla="*/ 85 w 252"/>
                <a:gd name="T1" fmla="*/ 0 h 367"/>
                <a:gd name="T2" fmla="*/ 104 w 252"/>
                <a:gd name="T3" fmla="*/ 53 h 367"/>
                <a:gd name="T4" fmla="*/ 140 w 252"/>
                <a:gd name="T5" fmla="*/ 74 h 367"/>
                <a:gd name="T6" fmla="*/ 158 w 252"/>
                <a:gd name="T7" fmla="*/ 66 h 367"/>
                <a:gd name="T8" fmla="*/ 191 w 252"/>
                <a:gd name="T9" fmla="*/ 87 h 367"/>
                <a:gd name="T10" fmla="*/ 196 w 252"/>
                <a:gd name="T11" fmla="*/ 138 h 367"/>
                <a:gd name="T12" fmla="*/ 184 w 252"/>
                <a:gd name="T13" fmla="*/ 172 h 367"/>
                <a:gd name="T14" fmla="*/ 229 w 252"/>
                <a:gd name="T15" fmla="*/ 172 h 367"/>
                <a:gd name="T16" fmla="*/ 252 w 252"/>
                <a:gd name="T17" fmla="*/ 198 h 367"/>
                <a:gd name="T18" fmla="*/ 233 w 252"/>
                <a:gd name="T19" fmla="*/ 273 h 367"/>
                <a:gd name="T20" fmla="*/ 247 w 252"/>
                <a:gd name="T21" fmla="*/ 322 h 367"/>
                <a:gd name="T22" fmla="*/ 233 w 252"/>
                <a:gd name="T23" fmla="*/ 367 h 367"/>
                <a:gd name="T24" fmla="*/ 220 w 252"/>
                <a:gd name="T25" fmla="*/ 334 h 367"/>
                <a:gd name="T26" fmla="*/ 196 w 252"/>
                <a:gd name="T27" fmla="*/ 339 h 367"/>
                <a:gd name="T28" fmla="*/ 170 w 252"/>
                <a:gd name="T29" fmla="*/ 328 h 367"/>
                <a:gd name="T30" fmla="*/ 161 w 252"/>
                <a:gd name="T31" fmla="*/ 284 h 367"/>
                <a:gd name="T32" fmla="*/ 107 w 252"/>
                <a:gd name="T33" fmla="*/ 282 h 367"/>
                <a:gd name="T34" fmla="*/ 110 w 252"/>
                <a:gd name="T35" fmla="*/ 325 h 367"/>
                <a:gd name="T36" fmla="*/ 69 w 252"/>
                <a:gd name="T37" fmla="*/ 286 h 367"/>
                <a:gd name="T38" fmla="*/ 27 w 252"/>
                <a:gd name="T39" fmla="*/ 300 h 367"/>
                <a:gd name="T40" fmla="*/ 30 w 252"/>
                <a:gd name="T41" fmla="*/ 233 h 367"/>
                <a:gd name="T42" fmla="*/ 19 w 252"/>
                <a:gd name="T43" fmla="*/ 206 h 367"/>
                <a:gd name="T44" fmla="*/ 13 w 252"/>
                <a:gd name="T45" fmla="*/ 142 h 367"/>
                <a:gd name="T46" fmla="*/ 0 w 252"/>
                <a:gd name="T47" fmla="*/ 80 h 367"/>
                <a:gd name="T48" fmla="*/ 17 w 252"/>
                <a:gd name="T49" fmla="*/ 50 h 367"/>
                <a:gd name="T50" fmla="*/ 55 w 252"/>
                <a:gd name="T51" fmla="*/ 42 h 367"/>
                <a:gd name="T52" fmla="*/ 65 w 252"/>
                <a:gd name="T53" fmla="*/ 21 h 367"/>
                <a:gd name="T54" fmla="*/ 85 w 252"/>
                <a:gd name="T55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2" h="367">
                  <a:moveTo>
                    <a:pt x="85" y="0"/>
                  </a:moveTo>
                  <a:lnTo>
                    <a:pt x="104" y="53"/>
                  </a:lnTo>
                  <a:lnTo>
                    <a:pt x="140" y="74"/>
                  </a:lnTo>
                  <a:lnTo>
                    <a:pt x="158" y="66"/>
                  </a:lnTo>
                  <a:lnTo>
                    <a:pt x="191" y="87"/>
                  </a:lnTo>
                  <a:lnTo>
                    <a:pt x="196" y="138"/>
                  </a:lnTo>
                  <a:lnTo>
                    <a:pt x="184" y="172"/>
                  </a:lnTo>
                  <a:lnTo>
                    <a:pt x="229" y="172"/>
                  </a:lnTo>
                  <a:lnTo>
                    <a:pt x="252" y="198"/>
                  </a:lnTo>
                  <a:lnTo>
                    <a:pt x="233" y="273"/>
                  </a:lnTo>
                  <a:lnTo>
                    <a:pt x="247" y="322"/>
                  </a:lnTo>
                  <a:lnTo>
                    <a:pt x="233" y="367"/>
                  </a:lnTo>
                  <a:lnTo>
                    <a:pt x="220" y="334"/>
                  </a:lnTo>
                  <a:lnTo>
                    <a:pt x="196" y="339"/>
                  </a:lnTo>
                  <a:lnTo>
                    <a:pt x="170" y="328"/>
                  </a:lnTo>
                  <a:lnTo>
                    <a:pt x="161" y="284"/>
                  </a:lnTo>
                  <a:lnTo>
                    <a:pt x="107" y="282"/>
                  </a:lnTo>
                  <a:lnTo>
                    <a:pt x="110" y="325"/>
                  </a:lnTo>
                  <a:lnTo>
                    <a:pt x="69" y="286"/>
                  </a:lnTo>
                  <a:lnTo>
                    <a:pt x="27" y="300"/>
                  </a:lnTo>
                  <a:lnTo>
                    <a:pt x="30" y="233"/>
                  </a:lnTo>
                  <a:lnTo>
                    <a:pt x="19" y="206"/>
                  </a:lnTo>
                  <a:lnTo>
                    <a:pt x="13" y="142"/>
                  </a:lnTo>
                  <a:lnTo>
                    <a:pt x="0" y="80"/>
                  </a:lnTo>
                  <a:lnTo>
                    <a:pt x="17" y="50"/>
                  </a:lnTo>
                  <a:lnTo>
                    <a:pt x="55" y="42"/>
                  </a:lnTo>
                  <a:lnTo>
                    <a:pt x="65" y="21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FFF3BF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900"/>
            </a:p>
          </p:txBody>
        </p:sp>
        <p:sp>
          <p:nvSpPr>
            <p:cNvPr id="69" name="Eda"/>
            <p:cNvSpPr>
              <a:spLocks/>
            </p:cNvSpPr>
            <p:nvPr/>
          </p:nvSpPr>
          <p:spPr bwMode="auto">
            <a:xfrm>
              <a:off x="317435" y="3055774"/>
              <a:ext cx="996944" cy="1340785"/>
            </a:xfrm>
            <a:custGeom>
              <a:avLst/>
              <a:gdLst>
                <a:gd name="T0" fmla="*/ 191 w 201"/>
                <a:gd name="T1" fmla="*/ 0 h 273"/>
                <a:gd name="T2" fmla="*/ 201 w 201"/>
                <a:gd name="T3" fmla="*/ 32 h 273"/>
                <a:gd name="T4" fmla="*/ 196 w 201"/>
                <a:gd name="T5" fmla="*/ 66 h 273"/>
                <a:gd name="T6" fmla="*/ 182 w 201"/>
                <a:gd name="T7" fmla="*/ 71 h 273"/>
                <a:gd name="T8" fmla="*/ 188 w 201"/>
                <a:gd name="T9" fmla="*/ 83 h 273"/>
                <a:gd name="T10" fmla="*/ 190 w 201"/>
                <a:gd name="T11" fmla="*/ 117 h 273"/>
                <a:gd name="T12" fmla="*/ 196 w 201"/>
                <a:gd name="T13" fmla="*/ 135 h 273"/>
                <a:gd name="T14" fmla="*/ 157 w 201"/>
                <a:gd name="T15" fmla="*/ 159 h 273"/>
                <a:gd name="T16" fmla="*/ 128 w 201"/>
                <a:gd name="T17" fmla="*/ 237 h 273"/>
                <a:gd name="T18" fmla="*/ 127 w 201"/>
                <a:gd name="T19" fmla="*/ 273 h 273"/>
                <a:gd name="T20" fmla="*/ 94 w 201"/>
                <a:gd name="T21" fmla="*/ 252 h 273"/>
                <a:gd name="T22" fmla="*/ 76 w 201"/>
                <a:gd name="T23" fmla="*/ 260 h 273"/>
                <a:gd name="T24" fmla="*/ 40 w 201"/>
                <a:gd name="T25" fmla="*/ 239 h 273"/>
                <a:gd name="T26" fmla="*/ 21 w 201"/>
                <a:gd name="T27" fmla="*/ 186 h 273"/>
                <a:gd name="T28" fmla="*/ 19 w 201"/>
                <a:gd name="T29" fmla="*/ 150 h 273"/>
                <a:gd name="T30" fmla="*/ 0 w 201"/>
                <a:gd name="T31" fmla="*/ 110 h 273"/>
                <a:gd name="T32" fmla="*/ 36 w 201"/>
                <a:gd name="T33" fmla="*/ 78 h 273"/>
                <a:gd name="T34" fmla="*/ 61 w 201"/>
                <a:gd name="T35" fmla="*/ 88 h 273"/>
                <a:gd name="T36" fmla="*/ 95 w 201"/>
                <a:gd name="T37" fmla="*/ 84 h 273"/>
                <a:gd name="T38" fmla="*/ 116 w 201"/>
                <a:gd name="T39" fmla="*/ 62 h 273"/>
                <a:gd name="T40" fmla="*/ 157 w 201"/>
                <a:gd name="T41" fmla="*/ 44 h 273"/>
                <a:gd name="T42" fmla="*/ 169 w 201"/>
                <a:gd name="T43" fmla="*/ 16 h 273"/>
                <a:gd name="T44" fmla="*/ 191 w 201"/>
                <a:gd name="T4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273">
                  <a:moveTo>
                    <a:pt x="191" y="0"/>
                  </a:moveTo>
                  <a:lnTo>
                    <a:pt x="201" y="32"/>
                  </a:lnTo>
                  <a:lnTo>
                    <a:pt x="196" y="66"/>
                  </a:lnTo>
                  <a:lnTo>
                    <a:pt x="182" y="71"/>
                  </a:lnTo>
                  <a:lnTo>
                    <a:pt x="188" y="83"/>
                  </a:lnTo>
                  <a:lnTo>
                    <a:pt x="190" y="117"/>
                  </a:lnTo>
                  <a:lnTo>
                    <a:pt x="196" y="135"/>
                  </a:lnTo>
                  <a:lnTo>
                    <a:pt x="157" y="159"/>
                  </a:lnTo>
                  <a:lnTo>
                    <a:pt x="128" y="237"/>
                  </a:lnTo>
                  <a:lnTo>
                    <a:pt x="127" y="273"/>
                  </a:lnTo>
                  <a:lnTo>
                    <a:pt x="94" y="252"/>
                  </a:lnTo>
                  <a:lnTo>
                    <a:pt x="76" y="260"/>
                  </a:lnTo>
                  <a:lnTo>
                    <a:pt x="40" y="239"/>
                  </a:lnTo>
                  <a:lnTo>
                    <a:pt x="21" y="186"/>
                  </a:lnTo>
                  <a:lnTo>
                    <a:pt x="19" y="150"/>
                  </a:lnTo>
                  <a:lnTo>
                    <a:pt x="0" y="110"/>
                  </a:lnTo>
                  <a:lnTo>
                    <a:pt x="36" y="78"/>
                  </a:lnTo>
                  <a:lnTo>
                    <a:pt x="61" y="88"/>
                  </a:lnTo>
                  <a:lnTo>
                    <a:pt x="95" y="84"/>
                  </a:lnTo>
                  <a:lnTo>
                    <a:pt x="116" y="62"/>
                  </a:lnTo>
                  <a:lnTo>
                    <a:pt x="157" y="44"/>
                  </a:lnTo>
                  <a:lnTo>
                    <a:pt x="169" y="16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91D8A0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900"/>
            </a:p>
          </p:txBody>
        </p:sp>
        <p:sp>
          <p:nvSpPr>
            <p:cNvPr id="70" name="Hagfors"/>
            <p:cNvSpPr>
              <a:spLocks/>
            </p:cNvSpPr>
            <p:nvPr/>
          </p:nvSpPr>
          <p:spPr bwMode="auto">
            <a:xfrm>
              <a:off x="2400526" y="1972427"/>
              <a:ext cx="1339178" cy="1957771"/>
            </a:xfrm>
            <a:custGeom>
              <a:avLst/>
              <a:gdLst>
                <a:gd name="T0" fmla="*/ 134 w 270"/>
                <a:gd name="T1" fmla="*/ 0 h 399"/>
                <a:gd name="T2" fmla="*/ 173 w 270"/>
                <a:gd name="T3" fmla="*/ 4 h 399"/>
                <a:gd name="T4" fmla="*/ 219 w 270"/>
                <a:gd name="T5" fmla="*/ 98 h 399"/>
                <a:gd name="T6" fmla="*/ 251 w 270"/>
                <a:gd name="T7" fmla="*/ 142 h 399"/>
                <a:gd name="T8" fmla="*/ 270 w 270"/>
                <a:gd name="T9" fmla="*/ 203 h 399"/>
                <a:gd name="T10" fmla="*/ 257 w 270"/>
                <a:gd name="T11" fmla="*/ 286 h 399"/>
                <a:gd name="T12" fmla="*/ 234 w 270"/>
                <a:gd name="T13" fmla="*/ 295 h 399"/>
                <a:gd name="T14" fmla="*/ 229 w 270"/>
                <a:gd name="T15" fmla="*/ 338 h 399"/>
                <a:gd name="T16" fmla="*/ 216 w 270"/>
                <a:gd name="T17" fmla="*/ 342 h 399"/>
                <a:gd name="T18" fmla="*/ 216 w 270"/>
                <a:gd name="T19" fmla="*/ 372 h 399"/>
                <a:gd name="T20" fmla="*/ 228 w 270"/>
                <a:gd name="T21" fmla="*/ 384 h 399"/>
                <a:gd name="T22" fmla="*/ 186 w 270"/>
                <a:gd name="T23" fmla="*/ 396 h 399"/>
                <a:gd name="T24" fmla="*/ 157 w 270"/>
                <a:gd name="T25" fmla="*/ 399 h 399"/>
                <a:gd name="T26" fmla="*/ 139 w 270"/>
                <a:gd name="T27" fmla="*/ 389 h 399"/>
                <a:gd name="T28" fmla="*/ 136 w 270"/>
                <a:gd name="T29" fmla="*/ 375 h 399"/>
                <a:gd name="T30" fmla="*/ 140 w 270"/>
                <a:gd name="T31" fmla="*/ 338 h 399"/>
                <a:gd name="T32" fmla="*/ 117 w 270"/>
                <a:gd name="T33" fmla="*/ 341 h 399"/>
                <a:gd name="T34" fmla="*/ 98 w 270"/>
                <a:gd name="T35" fmla="*/ 327 h 399"/>
                <a:gd name="T36" fmla="*/ 61 w 270"/>
                <a:gd name="T37" fmla="*/ 330 h 399"/>
                <a:gd name="T38" fmla="*/ 48 w 270"/>
                <a:gd name="T39" fmla="*/ 258 h 399"/>
                <a:gd name="T40" fmla="*/ 34 w 270"/>
                <a:gd name="T41" fmla="*/ 229 h 399"/>
                <a:gd name="T42" fmla="*/ 24 w 270"/>
                <a:gd name="T43" fmla="*/ 179 h 399"/>
                <a:gd name="T44" fmla="*/ 0 w 270"/>
                <a:gd name="T45" fmla="*/ 142 h 399"/>
                <a:gd name="T46" fmla="*/ 17 w 270"/>
                <a:gd name="T47" fmla="*/ 119 h 399"/>
                <a:gd name="T48" fmla="*/ 42 w 270"/>
                <a:gd name="T49" fmla="*/ 136 h 399"/>
                <a:gd name="T50" fmla="*/ 69 w 270"/>
                <a:gd name="T51" fmla="*/ 110 h 399"/>
                <a:gd name="T52" fmla="*/ 102 w 270"/>
                <a:gd name="T53" fmla="*/ 98 h 399"/>
                <a:gd name="T54" fmla="*/ 115 w 270"/>
                <a:gd name="T55" fmla="*/ 26 h 399"/>
                <a:gd name="T56" fmla="*/ 134 w 270"/>
                <a:gd name="T57" fmla="*/ 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0" h="399">
                  <a:moveTo>
                    <a:pt x="134" y="0"/>
                  </a:moveTo>
                  <a:lnTo>
                    <a:pt x="173" y="4"/>
                  </a:lnTo>
                  <a:lnTo>
                    <a:pt x="219" y="98"/>
                  </a:lnTo>
                  <a:lnTo>
                    <a:pt x="251" y="142"/>
                  </a:lnTo>
                  <a:lnTo>
                    <a:pt x="270" y="203"/>
                  </a:lnTo>
                  <a:lnTo>
                    <a:pt x="257" y="286"/>
                  </a:lnTo>
                  <a:lnTo>
                    <a:pt x="234" y="295"/>
                  </a:lnTo>
                  <a:lnTo>
                    <a:pt x="229" y="338"/>
                  </a:lnTo>
                  <a:lnTo>
                    <a:pt x="216" y="342"/>
                  </a:lnTo>
                  <a:lnTo>
                    <a:pt x="216" y="372"/>
                  </a:lnTo>
                  <a:lnTo>
                    <a:pt x="228" y="384"/>
                  </a:lnTo>
                  <a:lnTo>
                    <a:pt x="186" y="396"/>
                  </a:lnTo>
                  <a:lnTo>
                    <a:pt x="157" y="399"/>
                  </a:lnTo>
                  <a:lnTo>
                    <a:pt x="139" y="389"/>
                  </a:lnTo>
                  <a:lnTo>
                    <a:pt x="136" y="375"/>
                  </a:lnTo>
                  <a:lnTo>
                    <a:pt x="140" y="338"/>
                  </a:lnTo>
                  <a:lnTo>
                    <a:pt x="117" y="341"/>
                  </a:lnTo>
                  <a:lnTo>
                    <a:pt x="98" y="327"/>
                  </a:lnTo>
                  <a:lnTo>
                    <a:pt x="61" y="330"/>
                  </a:lnTo>
                  <a:lnTo>
                    <a:pt x="48" y="258"/>
                  </a:lnTo>
                  <a:lnTo>
                    <a:pt x="34" y="229"/>
                  </a:lnTo>
                  <a:lnTo>
                    <a:pt x="24" y="179"/>
                  </a:lnTo>
                  <a:lnTo>
                    <a:pt x="0" y="142"/>
                  </a:lnTo>
                  <a:lnTo>
                    <a:pt x="17" y="119"/>
                  </a:lnTo>
                  <a:lnTo>
                    <a:pt x="42" y="136"/>
                  </a:lnTo>
                  <a:lnTo>
                    <a:pt x="69" y="110"/>
                  </a:lnTo>
                  <a:lnTo>
                    <a:pt x="102" y="98"/>
                  </a:lnTo>
                  <a:lnTo>
                    <a:pt x="115" y="26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FFCA8A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900"/>
            </a:p>
          </p:txBody>
        </p:sp>
        <p:sp>
          <p:nvSpPr>
            <p:cNvPr id="71" name="Sunne"/>
            <p:cNvSpPr>
              <a:spLocks/>
            </p:cNvSpPr>
            <p:nvPr/>
          </p:nvSpPr>
          <p:spPr bwMode="auto">
            <a:xfrm>
              <a:off x="1492933" y="2851707"/>
              <a:ext cx="1210150" cy="1423460"/>
            </a:xfrm>
            <a:custGeom>
              <a:avLst/>
              <a:gdLst>
                <a:gd name="T0" fmla="*/ 206 w 243"/>
                <a:gd name="T1" fmla="*/ 0 h 291"/>
                <a:gd name="T2" fmla="*/ 216 w 243"/>
                <a:gd name="T3" fmla="*/ 50 h 291"/>
                <a:gd name="T4" fmla="*/ 230 w 243"/>
                <a:gd name="T5" fmla="*/ 79 h 291"/>
                <a:gd name="T6" fmla="*/ 243 w 243"/>
                <a:gd name="T7" fmla="*/ 151 h 291"/>
                <a:gd name="T8" fmla="*/ 234 w 243"/>
                <a:gd name="T9" fmla="*/ 171 h 291"/>
                <a:gd name="T10" fmla="*/ 237 w 243"/>
                <a:gd name="T11" fmla="*/ 202 h 291"/>
                <a:gd name="T12" fmla="*/ 243 w 243"/>
                <a:gd name="T13" fmla="*/ 226 h 291"/>
                <a:gd name="T14" fmla="*/ 230 w 243"/>
                <a:gd name="T15" fmla="*/ 282 h 291"/>
                <a:gd name="T16" fmla="*/ 171 w 243"/>
                <a:gd name="T17" fmla="*/ 291 h 291"/>
                <a:gd name="T18" fmla="*/ 144 w 243"/>
                <a:gd name="T19" fmla="*/ 285 h 291"/>
                <a:gd name="T20" fmla="*/ 136 w 243"/>
                <a:gd name="T21" fmla="*/ 260 h 291"/>
                <a:gd name="T22" fmla="*/ 92 w 243"/>
                <a:gd name="T23" fmla="*/ 211 h 291"/>
                <a:gd name="T24" fmla="*/ 88 w 243"/>
                <a:gd name="T25" fmla="*/ 189 h 291"/>
                <a:gd name="T26" fmla="*/ 63 w 243"/>
                <a:gd name="T27" fmla="*/ 158 h 291"/>
                <a:gd name="T28" fmla="*/ 31 w 243"/>
                <a:gd name="T29" fmla="*/ 142 h 291"/>
                <a:gd name="T30" fmla="*/ 27 w 243"/>
                <a:gd name="T31" fmla="*/ 109 h 291"/>
                <a:gd name="T32" fmla="*/ 46 w 243"/>
                <a:gd name="T33" fmla="*/ 88 h 291"/>
                <a:gd name="T34" fmla="*/ 37 w 243"/>
                <a:gd name="T35" fmla="*/ 67 h 291"/>
                <a:gd name="T36" fmla="*/ 6 w 243"/>
                <a:gd name="T37" fmla="*/ 57 h 291"/>
                <a:gd name="T38" fmla="*/ 0 w 243"/>
                <a:gd name="T39" fmla="*/ 18 h 291"/>
                <a:gd name="T40" fmla="*/ 69 w 243"/>
                <a:gd name="T41" fmla="*/ 3 h 291"/>
                <a:gd name="T42" fmla="*/ 105 w 243"/>
                <a:gd name="T43" fmla="*/ 46 h 291"/>
                <a:gd name="T44" fmla="*/ 148 w 243"/>
                <a:gd name="T45" fmla="*/ 24 h 291"/>
                <a:gd name="T46" fmla="*/ 154 w 243"/>
                <a:gd name="T47" fmla="*/ 38 h 291"/>
                <a:gd name="T48" fmla="*/ 206 w 243"/>
                <a:gd name="T49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3" h="291">
                  <a:moveTo>
                    <a:pt x="206" y="0"/>
                  </a:moveTo>
                  <a:lnTo>
                    <a:pt x="216" y="50"/>
                  </a:lnTo>
                  <a:lnTo>
                    <a:pt x="230" y="79"/>
                  </a:lnTo>
                  <a:lnTo>
                    <a:pt x="243" y="151"/>
                  </a:lnTo>
                  <a:lnTo>
                    <a:pt x="234" y="171"/>
                  </a:lnTo>
                  <a:lnTo>
                    <a:pt x="237" y="202"/>
                  </a:lnTo>
                  <a:lnTo>
                    <a:pt x="243" y="226"/>
                  </a:lnTo>
                  <a:lnTo>
                    <a:pt x="230" y="282"/>
                  </a:lnTo>
                  <a:lnTo>
                    <a:pt x="171" y="291"/>
                  </a:lnTo>
                  <a:lnTo>
                    <a:pt x="144" y="285"/>
                  </a:lnTo>
                  <a:lnTo>
                    <a:pt x="136" y="260"/>
                  </a:lnTo>
                  <a:lnTo>
                    <a:pt x="92" y="211"/>
                  </a:lnTo>
                  <a:lnTo>
                    <a:pt x="88" y="189"/>
                  </a:lnTo>
                  <a:lnTo>
                    <a:pt x="63" y="158"/>
                  </a:lnTo>
                  <a:lnTo>
                    <a:pt x="31" y="142"/>
                  </a:lnTo>
                  <a:lnTo>
                    <a:pt x="27" y="109"/>
                  </a:lnTo>
                  <a:lnTo>
                    <a:pt x="46" y="88"/>
                  </a:lnTo>
                  <a:lnTo>
                    <a:pt x="37" y="67"/>
                  </a:lnTo>
                  <a:lnTo>
                    <a:pt x="6" y="57"/>
                  </a:lnTo>
                  <a:lnTo>
                    <a:pt x="0" y="18"/>
                  </a:lnTo>
                  <a:lnTo>
                    <a:pt x="69" y="3"/>
                  </a:lnTo>
                  <a:lnTo>
                    <a:pt x="105" y="46"/>
                  </a:lnTo>
                  <a:lnTo>
                    <a:pt x="148" y="24"/>
                  </a:lnTo>
                  <a:lnTo>
                    <a:pt x="154" y="38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FFCA8A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900"/>
            </a:p>
          </p:txBody>
        </p:sp>
        <p:sp>
          <p:nvSpPr>
            <p:cNvPr id="72" name="Karlstad"/>
            <p:cNvSpPr>
              <a:spLocks/>
            </p:cNvSpPr>
            <p:nvPr/>
          </p:nvSpPr>
          <p:spPr bwMode="auto">
            <a:xfrm>
              <a:off x="2281485" y="3915619"/>
              <a:ext cx="1423497" cy="1408886"/>
            </a:xfrm>
            <a:custGeom>
              <a:avLst/>
              <a:gdLst>
                <a:gd name="T0" fmla="*/ 210 w 287"/>
                <a:gd name="T1" fmla="*/ 0 h 288"/>
                <a:gd name="T2" fmla="*/ 262 w 287"/>
                <a:gd name="T3" fmla="*/ 121 h 288"/>
                <a:gd name="T4" fmla="*/ 287 w 287"/>
                <a:gd name="T5" fmla="*/ 138 h 288"/>
                <a:gd name="T6" fmla="*/ 285 w 287"/>
                <a:gd name="T7" fmla="*/ 184 h 288"/>
                <a:gd name="T8" fmla="*/ 281 w 287"/>
                <a:gd name="T9" fmla="*/ 216 h 288"/>
                <a:gd name="T10" fmla="*/ 261 w 287"/>
                <a:gd name="T11" fmla="*/ 220 h 288"/>
                <a:gd name="T12" fmla="*/ 240 w 287"/>
                <a:gd name="T13" fmla="*/ 237 h 288"/>
                <a:gd name="T14" fmla="*/ 237 w 287"/>
                <a:gd name="T15" fmla="*/ 277 h 288"/>
                <a:gd name="T16" fmla="*/ 215 w 287"/>
                <a:gd name="T17" fmla="*/ 259 h 288"/>
                <a:gd name="T18" fmla="*/ 192 w 287"/>
                <a:gd name="T19" fmla="*/ 276 h 288"/>
                <a:gd name="T20" fmla="*/ 176 w 287"/>
                <a:gd name="T21" fmla="*/ 251 h 288"/>
                <a:gd name="T22" fmla="*/ 147 w 287"/>
                <a:gd name="T23" fmla="*/ 263 h 288"/>
                <a:gd name="T24" fmla="*/ 118 w 287"/>
                <a:gd name="T25" fmla="*/ 252 h 288"/>
                <a:gd name="T26" fmla="*/ 93 w 287"/>
                <a:gd name="T27" fmla="*/ 272 h 288"/>
                <a:gd name="T28" fmla="*/ 75 w 287"/>
                <a:gd name="T29" fmla="*/ 250 h 288"/>
                <a:gd name="T30" fmla="*/ 44 w 287"/>
                <a:gd name="T31" fmla="*/ 254 h 288"/>
                <a:gd name="T32" fmla="*/ 34 w 287"/>
                <a:gd name="T33" fmla="*/ 267 h 288"/>
                <a:gd name="T34" fmla="*/ 42 w 287"/>
                <a:gd name="T35" fmla="*/ 285 h 288"/>
                <a:gd name="T36" fmla="*/ 23 w 287"/>
                <a:gd name="T37" fmla="*/ 288 h 288"/>
                <a:gd name="T38" fmla="*/ 0 w 287"/>
                <a:gd name="T39" fmla="*/ 261 h 288"/>
                <a:gd name="T40" fmla="*/ 6 w 287"/>
                <a:gd name="T41" fmla="*/ 182 h 288"/>
                <a:gd name="T42" fmla="*/ 27 w 287"/>
                <a:gd name="T43" fmla="*/ 162 h 288"/>
                <a:gd name="T44" fmla="*/ 79 w 287"/>
                <a:gd name="T45" fmla="*/ 171 h 288"/>
                <a:gd name="T46" fmla="*/ 131 w 287"/>
                <a:gd name="T47" fmla="*/ 171 h 288"/>
                <a:gd name="T48" fmla="*/ 133 w 287"/>
                <a:gd name="T49" fmla="*/ 150 h 288"/>
                <a:gd name="T50" fmla="*/ 146 w 287"/>
                <a:gd name="T51" fmla="*/ 136 h 288"/>
                <a:gd name="T52" fmla="*/ 159 w 287"/>
                <a:gd name="T53" fmla="*/ 132 h 288"/>
                <a:gd name="T54" fmla="*/ 159 w 287"/>
                <a:gd name="T55" fmla="*/ 87 h 288"/>
                <a:gd name="T56" fmla="*/ 147 w 287"/>
                <a:gd name="T57" fmla="*/ 64 h 288"/>
                <a:gd name="T58" fmla="*/ 181 w 287"/>
                <a:gd name="T59" fmla="*/ 3 h 288"/>
                <a:gd name="T60" fmla="*/ 210 w 287"/>
                <a:gd name="T6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7" h="288">
                  <a:moveTo>
                    <a:pt x="210" y="0"/>
                  </a:moveTo>
                  <a:lnTo>
                    <a:pt x="262" y="121"/>
                  </a:lnTo>
                  <a:lnTo>
                    <a:pt x="287" y="138"/>
                  </a:lnTo>
                  <a:lnTo>
                    <a:pt x="285" y="184"/>
                  </a:lnTo>
                  <a:lnTo>
                    <a:pt x="281" y="216"/>
                  </a:lnTo>
                  <a:lnTo>
                    <a:pt x="261" y="220"/>
                  </a:lnTo>
                  <a:lnTo>
                    <a:pt x="240" y="237"/>
                  </a:lnTo>
                  <a:lnTo>
                    <a:pt x="237" y="277"/>
                  </a:lnTo>
                  <a:lnTo>
                    <a:pt x="215" y="259"/>
                  </a:lnTo>
                  <a:lnTo>
                    <a:pt x="192" y="276"/>
                  </a:lnTo>
                  <a:lnTo>
                    <a:pt x="176" y="251"/>
                  </a:lnTo>
                  <a:lnTo>
                    <a:pt x="147" y="263"/>
                  </a:lnTo>
                  <a:lnTo>
                    <a:pt x="118" y="252"/>
                  </a:lnTo>
                  <a:lnTo>
                    <a:pt x="93" y="272"/>
                  </a:lnTo>
                  <a:lnTo>
                    <a:pt x="75" y="250"/>
                  </a:lnTo>
                  <a:lnTo>
                    <a:pt x="44" y="254"/>
                  </a:lnTo>
                  <a:lnTo>
                    <a:pt x="34" y="267"/>
                  </a:lnTo>
                  <a:lnTo>
                    <a:pt x="42" y="285"/>
                  </a:lnTo>
                  <a:lnTo>
                    <a:pt x="23" y="288"/>
                  </a:lnTo>
                  <a:lnTo>
                    <a:pt x="0" y="261"/>
                  </a:lnTo>
                  <a:lnTo>
                    <a:pt x="6" y="182"/>
                  </a:lnTo>
                  <a:lnTo>
                    <a:pt x="27" y="162"/>
                  </a:lnTo>
                  <a:lnTo>
                    <a:pt x="79" y="171"/>
                  </a:lnTo>
                  <a:lnTo>
                    <a:pt x="131" y="171"/>
                  </a:lnTo>
                  <a:lnTo>
                    <a:pt x="133" y="150"/>
                  </a:lnTo>
                  <a:lnTo>
                    <a:pt x="146" y="136"/>
                  </a:lnTo>
                  <a:lnTo>
                    <a:pt x="159" y="132"/>
                  </a:lnTo>
                  <a:lnTo>
                    <a:pt x="159" y="87"/>
                  </a:lnTo>
                  <a:lnTo>
                    <a:pt x="147" y="64"/>
                  </a:lnTo>
                  <a:lnTo>
                    <a:pt x="181" y="3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FF6C56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900"/>
            </a:p>
          </p:txBody>
        </p:sp>
        <p:sp>
          <p:nvSpPr>
            <p:cNvPr id="73" name="Hammarö"/>
            <p:cNvSpPr>
              <a:spLocks/>
            </p:cNvSpPr>
            <p:nvPr/>
          </p:nvSpPr>
          <p:spPr bwMode="auto">
            <a:xfrm>
              <a:off x="2742763" y="5149594"/>
              <a:ext cx="267836" cy="301243"/>
            </a:xfrm>
            <a:custGeom>
              <a:avLst/>
              <a:gdLst>
                <a:gd name="T0" fmla="*/ 25 w 54"/>
                <a:gd name="T1" fmla="*/ 0 h 62"/>
                <a:gd name="T2" fmla="*/ 54 w 54"/>
                <a:gd name="T3" fmla="*/ 11 h 62"/>
                <a:gd name="T4" fmla="*/ 45 w 54"/>
                <a:gd name="T5" fmla="*/ 40 h 62"/>
                <a:gd name="T6" fmla="*/ 20 w 54"/>
                <a:gd name="T7" fmla="*/ 62 h 62"/>
                <a:gd name="T8" fmla="*/ 0 w 54"/>
                <a:gd name="T9" fmla="*/ 20 h 62"/>
                <a:gd name="T10" fmla="*/ 25 w 54"/>
                <a:gd name="T1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62">
                  <a:moveTo>
                    <a:pt x="25" y="0"/>
                  </a:moveTo>
                  <a:lnTo>
                    <a:pt x="54" y="11"/>
                  </a:lnTo>
                  <a:lnTo>
                    <a:pt x="45" y="40"/>
                  </a:lnTo>
                  <a:lnTo>
                    <a:pt x="20" y="62"/>
                  </a:lnTo>
                  <a:lnTo>
                    <a:pt x="0" y="2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E13266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900"/>
            </a:p>
          </p:txBody>
        </p:sp>
        <p:sp>
          <p:nvSpPr>
            <p:cNvPr id="74" name="Grums"/>
            <p:cNvSpPr>
              <a:spLocks/>
            </p:cNvSpPr>
            <p:nvPr/>
          </p:nvSpPr>
          <p:spPr bwMode="auto">
            <a:xfrm>
              <a:off x="1775650" y="4556894"/>
              <a:ext cx="535600" cy="942527"/>
            </a:xfrm>
            <a:custGeom>
              <a:avLst/>
              <a:gdLst>
                <a:gd name="T0" fmla="*/ 18 w 107"/>
                <a:gd name="T1" fmla="*/ 0 h 193"/>
                <a:gd name="T2" fmla="*/ 40 w 107"/>
                <a:gd name="T3" fmla="*/ 0 h 193"/>
                <a:gd name="T4" fmla="*/ 78 w 107"/>
                <a:gd name="T5" fmla="*/ 17 h 193"/>
                <a:gd name="T6" fmla="*/ 107 w 107"/>
                <a:gd name="T7" fmla="*/ 51 h 193"/>
                <a:gd name="T8" fmla="*/ 101 w 107"/>
                <a:gd name="T9" fmla="*/ 130 h 193"/>
                <a:gd name="T10" fmla="*/ 101 w 107"/>
                <a:gd name="T11" fmla="*/ 174 h 193"/>
                <a:gd name="T12" fmla="*/ 83 w 107"/>
                <a:gd name="T13" fmla="*/ 192 h 193"/>
                <a:gd name="T14" fmla="*/ 49 w 107"/>
                <a:gd name="T15" fmla="*/ 193 h 193"/>
                <a:gd name="T16" fmla="*/ 28 w 107"/>
                <a:gd name="T17" fmla="*/ 185 h 193"/>
                <a:gd name="T18" fmla="*/ 18 w 107"/>
                <a:gd name="T19" fmla="*/ 162 h 193"/>
                <a:gd name="T20" fmla="*/ 28 w 107"/>
                <a:gd name="T21" fmla="*/ 94 h 193"/>
                <a:gd name="T22" fmla="*/ 8 w 107"/>
                <a:gd name="T23" fmla="*/ 70 h 193"/>
                <a:gd name="T24" fmla="*/ 0 w 107"/>
                <a:gd name="T25" fmla="*/ 41 h 193"/>
                <a:gd name="T26" fmla="*/ 18 w 107"/>
                <a:gd name="T2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7" h="193">
                  <a:moveTo>
                    <a:pt x="18" y="0"/>
                  </a:moveTo>
                  <a:lnTo>
                    <a:pt x="40" y="0"/>
                  </a:lnTo>
                  <a:lnTo>
                    <a:pt x="78" y="17"/>
                  </a:lnTo>
                  <a:lnTo>
                    <a:pt x="107" y="51"/>
                  </a:lnTo>
                  <a:lnTo>
                    <a:pt x="101" y="130"/>
                  </a:lnTo>
                  <a:lnTo>
                    <a:pt x="101" y="174"/>
                  </a:lnTo>
                  <a:lnTo>
                    <a:pt x="83" y="192"/>
                  </a:lnTo>
                  <a:lnTo>
                    <a:pt x="49" y="193"/>
                  </a:lnTo>
                  <a:lnTo>
                    <a:pt x="28" y="185"/>
                  </a:lnTo>
                  <a:lnTo>
                    <a:pt x="18" y="162"/>
                  </a:lnTo>
                  <a:lnTo>
                    <a:pt x="28" y="94"/>
                  </a:lnTo>
                  <a:lnTo>
                    <a:pt x="8" y="70"/>
                  </a:lnTo>
                  <a:lnTo>
                    <a:pt x="0" y="4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E13266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900"/>
            </a:p>
          </p:txBody>
        </p:sp>
        <p:sp>
          <p:nvSpPr>
            <p:cNvPr id="75" name="Säffle"/>
            <p:cNvSpPr>
              <a:spLocks/>
            </p:cNvSpPr>
            <p:nvPr/>
          </p:nvSpPr>
          <p:spPr bwMode="auto">
            <a:xfrm>
              <a:off x="1155657" y="4897010"/>
              <a:ext cx="1249827" cy="1671181"/>
            </a:xfrm>
            <a:custGeom>
              <a:avLst/>
              <a:gdLst>
                <a:gd name="T0" fmla="*/ 133 w 251"/>
                <a:gd name="T1" fmla="*/ 0 h 341"/>
                <a:gd name="T2" fmla="*/ 153 w 251"/>
                <a:gd name="T3" fmla="*/ 24 h 341"/>
                <a:gd name="T4" fmla="*/ 143 w 251"/>
                <a:gd name="T5" fmla="*/ 92 h 341"/>
                <a:gd name="T6" fmla="*/ 153 w 251"/>
                <a:gd name="T7" fmla="*/ 115 h 341"/>
                <a:gd name="T8" fmla="*/ 174 w 251"/>
                <a:gd name="T9" fmla="*/ 123 h 341"/>
                <a:gd name="T10" fmla="*/ 208 w 251"/>
                <a:gd name="T11" fmla="*/ 122 h 341"/>
                <a:gd name="T12" fmla="*/ 228 w 251"/>
                <a:gd name="T13" fmla="*/ 170 h 341"/>
                <a:gd name="T14" fmla="*/ 243 w 251"/>
                <a:gd name="T15" fmla="*/ 233 h 341"/>
                <a:gd name="T16" fmla="*/ 251 w 251"/>
                <a:gd name="T17" fmla="*/ 328 h 341"/>
                <a:gd name="T18" fmla="*/ 237 w 251"/>
                <a:gd name="T19" fmla="*/ 341 h 341"/>
                <a:gd name="T20" fmla="*/ 201 w 251"/>
                <a:gd name="T21" fmla="*/ 321 h 341"/>
                <a:gd name="T22" fmla="*/ 195 w 251"/>
                <a:gd name="T23" fmla="*/ 261 h 341"/>
                <a:gd name="T24" fmla="*/ 178 w 251"/>
                <a:gd name="T25" fmla="*/ 258 h 341"/>
                <a:gd name="T26" fmla="*/ 169 w 251"/>
                <a:gd name="T27" fmla="*/ 235 h 341"/>
                <a:gd name="T28" fmla="*/ 140 w 251"/>
                <a:gd name="T29" fmla="*/ 239 h 341"/>
                <a:gd name="T30" fmla="*/ 139 w 251"/>
                <a:gd name="T31" fmla="*/ 215 h 341"/>
                <a:gd name="T32" fmla="*/ 98 w 251"/>
                <a:gd name="T33" fmla="*/ 228 h 341"/>
                <a:gd name="T34" fmla="*/ 98 w 251"/>
                <a:gd name="T35" fmla="*/ 178 h 341"/>
                <a:gd name="T36" fmla="*/ 80 w 251"/>
                <a:gd name="T37" fmla="*/ 160 h 341"/>
                <a:gd name="T38" fmla="*/ 57 w 251"/>
                <a:gd name="T39" fmla="*/ 149 h 341"/>
                <a:gd name="T40" fmla="*/ 34 w 251"/>
                <a:gd name="T41" fmla="*/ 185 h 341"/>
                <a:gd name="T42" fmla="*/ 0 w 251"/>
                <a:gd name="T43" fmla="*/ 177 h 341"/>
                <a:gd name="T44" fmla="*/ 14 w 251"/>
                <a:gd name="T45" fmla="*/ 132 h 341"/>
                <a:gd name="T46" fmla="*/ 0 w 251"/>
                <a:gd name="T47" fmla="*/ 83 h 341"/>
                <a:gd name="T48" fmla="*/ 19 w 251"/>
                <a:gd name="T49" fmla="*/ 8 h 341"/>
                <a:gd name="T50" fmla="*/ 44 w 251"/>
                <a:gd name="T51" fmla="*/ 24 h 341"/>
                <a:gd name="T52" fmla="*/ 67 w 251"/>
                <a:gd name="T53" fmla="*/ 17 h 341"/>
                <a:gd name="T54" fmla="*/ 106 w 251"/>
                <a:gd name="T55" fmla="*/ 20 h 341"/>
                <a:gd name="T56" fmla="*/ 133 w 251"/>
                <a:gd name="T5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1" h="341">
                  <a:moveTo>
                    <a:pt x="133" y="0"/>
                  </a:moveTo>
                  <a:lnTo>
                    <a:pt x="153" y="24"/>
                  </a:lnTo>
                  <a:lnTo>
                    <a:pt x="143" y="92"/>
                  </a:lnTo>
                  <a:lnTo>
                    <a:pt x="153" y="115"/>
                  </a:lnTo>
                  <a:lnTo>
                    <a:pt x="174" y="123"/>
                  </a:lnTo>
                  <a:lnTo>
                    <a:pt x="208" y="122"/>
                  </a:lnTo>
                  <a:lnTo>
                    <a:pt x="228" y="170"/>
                  </a:lnTo>
                  <a:lnTo>
                    <a:pt x="243" y="233"/>
                  </a:lnTo>
                  <a:lnTo>
                    <a:pt x="251" y="328"/>
                  </a:lnTo>
                  <a:lnTo>
                    <a:pt x="237" y="341"/>
                  </a:lnTo>
                  <a:lnTo>
                    <a:pt x="201" y="321"/>
                  </a:lnTo>
                  <a:lnTo>
                    <a:pt x="195" y="261"/>
                  </a:lnTo>
                  <a:lnTo>
                    <a:pt x="178" y="258"/>
                  </a:lnTo>
                  <a:lnTo>
                    <a:pt x="169" y="235"/>
                  </a:lnTo>
                  <a:lnTo>
                    <a:pt x="140" y="239"/>
                  </a:lnTo>
                  <a:lnTo>
                    <a:pt x="139" y="215"/>
                  </a:lnTo>
                  <a:lnTo>
                    <a:pt x="98" y="228"/>
                  </a:lnTo>
                  <a:lnTo>
                    <a:pt x="98" y="178"/>
                  </a:lnTo>
                  <a:lnTo>
                    <a:pt x="80" y="160"/>
                  </a:lnTo>
                  <a:lnTo>
                    <a:pt x="57" y="149"/>
                  </a:lnTo>
                  <a:lnTo>
                    <a:pt x="34" y="185"/>
                  </a:lnTo>
                  <a:lnTo>
                    <a:pt x="0" y="177"/>
                  </a:lnTo>
                  <a:lnTo>
                    <a:pt x="14" y="132"/>
                  </a:lnTo>
                  <a:lnTo>
                    <a:pt x="0" y="83"/>
                  </a:lnTo>
                  <a:lnTo>
                    <a:pt x="19" y="8"/>
                  </a:lnTo>
                  <a:lnTo>
                    <a:pt x="44" y="24"/>
                  </a:lnTo>
                  <a:lnTo>
                    <a:pt x="67" y="17"/>
                  </a:lnTo>
                  <a:lnTo>
                    <a:pt x="106" y="20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6C56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900"/>
            </a:p>
          </p:txBody>
        </p:sp>
        <p:sp>
          <p:nvSpPr>
            <p:cNvPr id="76" name="Kil"/>
            <p:cNvSpPr>
              <a:spLocks/>
            </p:cNvSpPr>
            <p:nvPr/>
          </p:nvSpPr>
          <p:spPr bwMode="auto">
            <a:xfrm>
              <a:off x="1974047" y="4231438"/>
              <a:ext cx="788555" cy="573262"/>
            </a:xfrm>
            <a:custGeom>
              <a:avLst/>
              <a:gdLst>
                <a:gd name="T0" fmla="*/ 133 w 158"/>
                <a:gd name="T1" fmla="*/ 0 h 117"/>
                <a:gd name="T2" fmla="*/ 139 w 158"/>
                <a:gd name="T3" fmla="*/ 48 h 117"/>
                <a:gd name="T4" fmla="*/ 158 w 158"/>
                <a:gd name="T5" fmla="*/ 62 h 117"/>
                <a:gd name="T6" fmla="*/ 140 w 158"/>
                <a:gd name="T7" fmla="*/ 106 h 117"/>
                <a:gd name="T8" fmla="*/ 88 w 158"/>
                <a:gd name="T9" fmla="*/ 97 h 117"/>
                <a:gd name="T10" fmla="*/ 67 w 158"/>
                <a:gd name="T11" fmla="*/ 117 h 117"/>
                <a:gd name="T12" fmla="*/ 38 w 158"/>
                <a:gd name="T13" fmla="*/ 83 h 117"/>
                <a:gd name="T14" fmla="*/ 0 w 158"/>
                <a:gd name="T15" fmla="*/ 66 h 117"/>
                <a:gd name="T16" fmla="*/ 16 w 158"/>
                <a:gd name="T17" fmla="*/ 31 h 117"/>
                <a:gd name="T18" fmla="*/ 38 w 158"/>
                <a:gd name="T19" fmla="*/ 31 h 117"/>
                <a:gd name="T20" fmla="*/ 30 w 158"/>
                <a:gd name="T21" fmla="*/ 3 h 117"/>
                <a:gd name="T22" fmla="*/ 47 w 158"/>
                <a:gd name="T23" fmla="*/ 3 h 117"/>
                <a:gd name="T24" fmla="*/ 74 w 158"/>
                <a:gd name="T25" fmla="*/ 9 h 117"/>
                <a:gd name="T26" fmla="*/ 133 w 158"/>
                <a:gd name="T2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8" h="117">
                  <a:moveTo>
                    <a:pt x="133" y="0"/>
                  </a:moveTo>
                  <a:lnTo>
                    <a:pt x="139" y="48"/>
                  </a:lnTo>
                  <a:lnTo>
                    <a:pt x="158" y="62"/>
                  </a:lnTo>
                  <a:lnTo>
                    <a:pt x="140" y="106"/>
                  </a:lnTo>
                  <a:lnTo>
                    <a:pt x="88" y="97"/>
                  </a:lnTo>
                  <a:lnTo>
                    <a:pt x="67" y="117"/>
                  </a:lnTo>
                  <a:lnTo>
                    <a:pt x="38" y="83"/>
                  </a:lnTo>
                  <a:lnTo>
                    <a:pt x="0" y="66"/>
                  </a:lnTo>
                  <a:lnTo>
                    <a:pt x="16" y="31"/>
                  </a:lnTo>
                  <a:lnTo>
                    <a:pt x="38" y="31"/>
                  </a:lnTo>
                  <a:lnTo>
                    <a:pt x="30" y="3"/>
                  </a:lnTo>
                  <a:lnTo>
                    <a:pt x="47" y="3"/>
                  </a:lnTo>
                  <a:lnTo>
                    <a:pt x="74" y="9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3BF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900"/>
            </a:p>
          </p:txBody>
        </p:sp>
        <p:sp>
          <p:nvSpPr>
            <p:cNvPr id="77" name="Forshaga"/>
            <p:cNvSpPr>
              <a:spLocks/>
            </p:cNvSpPr>
            <p:nvPr/>
          </p:nvSpPr>
          <p:spPr bwMode="auto">
            <a:xfrm>
              <a:off x="2638600" y="3813581"/>
              <a:ext cx="540632" cy="937667"/>
            </a:xfrm>
            <a:custGeom>
              <a:avLst/>
              <a:gdLst>
                <a:gd name="T0" fmla="*/ 88 w 109"/>
                <a:gd name="T1" fmla="*/ 0 h 192"/>
                <a:gd name="T2" fmla="*/ 91 w 109"/>
                <a:gd name="T3" fmla="*/ 14 h 192"/>
                <a:gd name="T4" fmla="*/ 109 w 109"/>
                <a:gd name="T5" fmla="*/ 24 h 192"/>
                <a:gd name="T6" fmla="*/ 75 w 109"/>
                <a:gd name="T7" fmla="*/ 85 h 192"/>
                <a:gd name="T8" fmla="*/ 87 w 109"/>
                <a:gd name="T9" fmla="*/ 108 h 192"/>
                <a:gd name="T10" fmla="*/ 87 w 109"/>
                <a:gd name="T11" fmla="*/ 153 h 192"/>
                <a:gd name="T12" fmla="*/ 74 w 109"/>
                <a:gd name="T13" fmla="*/ 157 h 192"/>
                <a:gd name="T14" fmla="*/ 61 w 109"/>
                <a:gd name="T15" fmla="*/ 171 h 192"/>
                <a:gd name="T16" fmla="*/ 59 w 109"/>
                <a:gd name="T17" fmla="*/ 192 h 192"/>
                <a:gd name="T18" fmla="*/ 7 w 109"/>
                <a:gd name="T19" fmla="*/ 192 h 192"/>
                <a:gd name="T20" fmla="*/ 25 w 109"/>
                <a:gd name="T21" fmla="*/ 148 h 192"/>
                <a:gd name="T22" fmla="*/ 6 w 109"/>
                <a:gd name="T23" fmla="*/ 134 h 192"/>
                <a:gd name="T24" fmla="*/ 0 w 109"/>
                <a:gd name="T25" fmla="*/ 86 h 192"/>
                <a:gd name="T26" fmla="*/ 13 w 109"/>
                <a:gd name="T27" fmla="*/ 30 h 192"/>
                <a:gd name="T28" fmla="*/ 34 w 109"/>
                <a:gd name="T29" fmla="*/ 36 h 192"/>
                <a:gd name="T30" fmla="*/ 88 w 109"/>
                <a:gd name="T31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9" h="192">
                  <a:moveTo>
                    <a:pt x="88" y="0"/>
                  </a:moveTo>
                  <a:lnTo>
                    <a:pt x="91" y="14"/>
                  </a:lnTo>
                  <a:lnTo>
                    <a:pt x="109" y="24"/>
                  </a:lnTo>
                  <a:lnTo>
                    <a:pt x="75" y="85"/>
                  </a:lnTo>
                  <a:lnTo>
                    <a:pt x="87" y="108"/>
                  </a:lnTo>
                  <a:lnTo>
                    <a:pt x="87" y="153"/>
                  </a:lnTo>
                  <a:lnTo>
                    <a:pt x="74" y="157"/>
                  </a:lnTo>
                  <a:lnTo>
                    <a:pt x="61" y="171"/>
                  </a:lnTo>
                  <a:lnTo>
                    <a:pt x="59" y="192"/>
                  </a:lnTo>
                  <a:lnTo>
                    <a:pt x="7" y="192"/>
                  </a:lnTo>
                  <a:lnTo>
                    <a:pt x="25" y="148"/>
                  </a:lnTo>
                  <a:lnTo>
                    <a:pt x="6" y="134"/>
                  </a:lnTo>
                  <a:lnTo>
                    <a:pt x="0" y="86"/>
                  </a:lnTo>
                  <a:lnTo>
                    <a:pt x="13" y="30"/>
                  </a:lnTo>
                  <a:lnTo>
                    <a:pt x="34" y="3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CA8A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900"/>
            </a:p>
          </p:txBody>
        </p:sp>
        <p:sp>
          <p:nvSpPr>
            <p:cNvPr id="78" name="Torsby"/>
            <p:cNvSpPr>
              <a:spLocks/>
            </p:cNvSpPr>
            <p:nvPr/>
          </p:nvSpPr>
          <p:spPr bwMode="auto">
            <a:xfrm>
              <a:off x="1101104" y="0"/>
              <a:ext cx="1964054" cy="3075209"/>
            </a:xfrm>
            <a:custGeom>
              <a:avLst/>
              <a:gdLst>
                <a:gd name="T0" fmla="*/ 78 w 395"/>
                <a:gd name="T1" fmla="*/ 0 h 628"/>
                <a:gd name="T2" fmla="*/ 117 w 395"/>
                <a:gd name="T3" fmla="*/ 5 h 628"/>
                <a:gd name="T4" fmla="*/ 134 w 395"/>
                <a:gd name="T5" fmla="*/ 1 h 628"/>
                <a:gd name="T6" fmla="*/ 142 w 395"/>
                <a:gd name="T7" fmla="*/ 33 h 628"/>
                <a:gd name="T8" fmla="*/ 282 w 395"/>
                <a:gd name="T9" fmla="*/ 186 h 628"/>
                <a:gd name="T10" fmla="*/ 288 w 395"/>
                <a:gd name="T11" fmla="*/ 226 h 628"/>
                <a:gd name="T12" fmla="*/ 307 w 395"/>
                <a:gd name="T13" fmla="*/ 226 h 628"/>
                <a:gd name="T14" fmla="*/ 317 w 395"/>
                <a:gd name="T15" fmla="*/ 268 h 628"/>
                <a:gd name="T16" fmla="*/ 357 w 395"/>
                <a:gd name="T17" fmla="*/ 335 h 628"/>
                <a:gd name="T18" fmla="*/ 374 w 395"/>
                <a:gd name="T19" fmla="*/ 386 h 628"/>
                <a:gd name="T20" fmla="*/ 395 w 395"/>
                <a:gd name="T21" fmla="*/ 403 h 628"/>
                <a:gd name="T22" fmla="*/ 376 w 395"/>
                <a:gd name="T23" fmla="*/ 429 h 628"/>
                <a:gd name="T24" fmla="*/ 363 w 395"/>
                <a:gd name="T25" fmla="*/ 501 h 628"/>
                <a:gd name="T26" fmla="*/ 330 w 395"/>
                <a:gd name="T27" fmla="*/ 513 h 628"/>
                <a:gd name="T28" fmla="*/ 303 w 395"/>
                <a:gd name="T29" fmla="*/ 539 h 628"/>
                <a:gd name="T30" fmla="*/ 278 w 395"/>
                <a:gd name="T31" fmla="*/ 522 h 628"/>
                <a:gd name="T32" fmla="*/ 261 w 395"/>
                <a:gd name="T33" fmla="*/ 545 h 628"/>
                <a:gd name="T34" fmla="*/ 285 w 395"/>
                <a:gd name="T35" fmla="*/ 582 h 628"/>
                <a:gd name="T36" fmla="*/ 233 w 395"/>
                <a:gd name="T37" fmla="*/ 620 h 628"/>
                <a:gd name="T38" fmla="*/ 227 w 395"/>
                <a:gd name="T39" fmla="*/ 606 h 628"/>
                <a:gd name="T40" fmla="*/ 184 w 395"/>
                <a:gd name="T41" fmla="*/ 628 h 628"/>
                <a:gd name="T42" fmla="*/ 148 w 395"/>
                <a:gd name="T43" fmla="*/ 585 h 628"/>
                <a:gd name="T44" fmla="*/ 79 w 395"/>
                <a:gd name="T45" fmla="*/ 600 h 628"/>
                <a:gd name="T46" fmla="*/ 79 w 395"/>
                <a:gd name="T47" fmla="*/ 567 h 628"/>
                <a:gd name="T48" fmla="*/ 55 w 395"/>
                <a:gd name="T49" fmla="*/ 568 h 628"/>
                <a:gd name="T50" fmla="*/ 67 w 395"/>
                <a:gd name="T51" fmla="*/ 535 h 628"/>
                <a:gd name="T52" fmla="*/ 58 w 395"/>
                <a:gd name="T53" fmla="*/ 449 h 628"/>
                <a:gd name="T54" fmla="*/ 95 w 395"/>
                <a:gd name="T55" fmla="*/ 395 h 628"/>
                <a:gd name="T56" fmla="*/ 97 w 395"/>
                <a:gd name="T57" fmla="*/ 328 h 628"/>
                <a:gd name="T58" fmla="*/ 70 w 395"/>
                <a:gd name="T59" fmla="*/ 279 h 628"/>
                <a:gd name="T60" fmla="*/ 74 w 395"/>
                <a:gd name="T61" fmla="*/ 247 h 628"/>
                <a:gd name="T62" fmla="*/ 38 w 395"/>
                <a:gd name="T63" fmla="*/ 188 h 628"/>
                <a:gd name="T64" fmla="*/ 25 w 395"/>
                <a:gd name="T65" fmla="*/ 123 h 628"/>
                <a:gd name="T66" fmla="*/ 28 w 395"/>
                <a:gd name="T67" fmla="*/ 97 h 628"/>
                <a:gd name="T68" fmla="*/ 0 w 395"/>
                <a:gd name="T69" fmla="*/ 17 h 628"/>
                <a:gd name="T70" fmla="*/ 78 w 395"/>
                <a:gd name="T71" fmla="*/ 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5" h="628">
                  <a:moveTo>
                    <a:pt x="78" y="0"/>
                  </a:moveTo>
                  <a:lnTo>
                    <a:pt x="117" y="5"/>
                  </a:lnTo>
                  <a:lnTo>
                    <a:pt x="134" y="1"/>
                  </a:lnTo>
                  <a:lnTo>
                    <a:pt x="142" y="33"/>
                  </a:lnTo>
                  <a:lnTo>
                    <a:pt x="282" y="186"/>
                  </a:lnTo>
                  <a:lnTo>
                    <a:pt x="288" y="226"/>
                  </a:lnTo>
                  <a:lnTo>
                    <a:pt x="307" y="226"/>
                  </a:lnTo>
                  <a:lnTo>
                    <a:pt x="317" y="268"/>
                  </a:lnTo>
                  <a:lnTo>
                    <a:pt x="357" y="335"/>
                  </a:lnTo>
                  <a:lnTo>
                    <a:pt x="374" y="386"/>
                  </a:lnTo>
                  <a:lnTo>
                    <a:pt x="395" y="403"/>
                  </a:lnTo>
                  <a:lnTo>
                    <a:pt x="376" y="429"/>
                  </a:lnTo>
                  <a:lnTo>
                    <a:pt x="363" y="501"/>
                  </a:lnTo>
                  <a:lnTo>
                    <a:pt x="330" y="513"/>
                  </a:lnTo>
                  <a:lnTo>
                    <a:pt x="303" y="539"/>
                  </a:lnTo>
                  <a:lnTo>
                    <a:pt x="278" y="522"/>
                  </a:lnTo>
                  <a:lnTo>
                    <a:pt x="261" y="545"/>
                  </a:lnTo>
                  <a:lnTo>
                    <a:pt x="285" y="582"/>
                  </a:lnTo>
                  <a:lnTo>
                    <a:pt x="233" y="620"/>
                  </a:lnTo>
                  <a:lnTo>
                    <a:pt x="227" y="606"/>
                  </a:lnTo>
                  <a:lnTo>
                    <a:pt x="184" y="628"/>
                  </a:lnTo>
                  <a:lnTo>
                    <a:pt x="148" y="585"/>
                  </a:lnTo>
                  <a:lnTo>
                    <a:pt x="79" y="600"/>
                  </a:lnTo>
                  <a:lnTo>
                    <a:pt x="79" y="567"/>
                  </a:lnTo>
                  <a:lnTo>
                    <a:pt x="55" y="568"/>
                  </a:lnTo>
                  <a:lnTo>
                    <a:pt x="67" y="535"/>
                  </a:lnTo>
                  <a:lnTo>
                    <a:pt x="58" y="449"/>
                  </a:lnTo>
                  <a:lnTo>
                    <a:pt x="95" y="395"/>
                  </a:lnTo>
                  <a:lnTo>
                    <a:pt x="97" y="328"/>
                  </a:lnTo>
                  <a:lnTo>
                    <a:pt x="70" y="279"/>
                  </a:lnTo>
                  <a:lnTo>
                    <a:pt x="74" y="247"/>
                  </a:lnTo>
                  <a:lnTo>
                    <a:pt x="38" y="188"/>
                  </a:lnTo>
                  <a:lnTo>
                    <a:pt x="25" y="123"/>
                  </a:lnTo>
                  <a:lnTo>
                    <a:pt x="28" y="97"/>
                  </a:lnTo>
                  <a:lnTo>
                    <a:pt x="0" y="17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F6C56"/>
            </a:solidFill>
            <a:ln w="1270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900"/>
            </a:p>
          </p:txBody>
        </p:sp>
        <p:sp>
          <p:nvSpPr>
            <p:cNvPr id="79" name="Storfors"/>
            <p:cNvSpPr>
              <a:spLocks/>
            </p:cNvSpPr>
            <p:nvPr/>
          </p:nvSpPr>
          <p:spPr bwMode="auto">
            <a:xfrm>
              <a:off x="3697063" y="4446564"/>
              <a:ext cx="703488" cy="871208"/>
            </a:xfrm>
            <a:custGeom>
              <a:avLst/>
              <a:gdLst>
                <a:gd name="T0" fmla="*/ 87 w 141"/>
                <a:gd name="T1" fmla="*/ 0 h 177"/>
                <a:gd name="T2" fmla="*/ 111 w 141"/>
                <a:gd name="T3" fmla="*/ 9 h 177"/>
                <a:gd name="T4" fmla="*/ 117 w 141"/>
                <a:gd name="T5" fmla="*/ 27 h 177"/>
                <a:gd name="T6" fmla="*/ 141 w 141"/>
                <a:gd name="T7" fmla="*/ 16 h 177"/>
                <a:gd name="T8" fmla="*/ 140 w 141"/>
                <a:gd name="T9" fmla="*/ 50 h 177"/>
                <a:gd name="T10" fmla="*/ 128 w 141"/>
                <a:gd name="T11" fmla="*/ 46 h 177"/>
                <a:gd name="T12" fmla="*/ 119 w 141"/>
                <a:gd name="T13" fmla="*/ 61 h 177"/>
                <a:gd name="T14" fmla="*/ 141 w 141"/>
                <a:gd name="T15" fmla="*/ 103 h 177"/>
                <a:gd name="T16" fmla="*/ 112 w 141"/>
                <a:gd name="T17" fmla="*/ 132 h 177"/>
                <a:gd name="T18" fmla="*/ 94 w 141"/>
                <a:gd name="T19" fmla="*/ 177 h 177"/>
                <a:gd name="T20" fmla="*/ 60 w 141"/>
                <a:gd name="T21" fmla="*/ 154 h 177"/>
                <a:gd name="T22" fmla="*/ 72 w 141"/>
                <a:gd name="T23" fmla="*/ 99 h 177"/>
                <a:gd name="T24" fmla="*/ 39 w 141"/>
                <a:gd name="T25" fmla="*/ 102 h 177"/>
                <a:gd name="T26" fmla="*/ 0 w 141"/>
                <a:gd name="T27" fmla="*/ 73 h 177"/>
                <a:gd name="T28" fmla="*/ 2 w 141"/>
                <a:gd name="T29" fmla="*/ 27 h 177"/>
                <a:gd name="T30" fmla="*/ 13 w 141"/>
                <a:gd name="T31" fmla="*/ 6 h 177"/>
                <a:gd name="T32" fmla="*/ 87 w 141"/>
                <a:gd name="T3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1" h="177">
                  <a:moveTo>
                    <a:pt x="87" y="0"/>
                  </a:moveTo>
                  <a:lnTo>
                    <a:pt x="111" y="9"/>
                  </a:lnTo>
                  <a:lnTo>
                    <a:pt x="117" y="27"/>
                  </a:lnTo>
                  <a:lnTo>
                    <a:pt x="141" y="16"/>
                  </a:lnTo>
                  <a:lnTo>
                    <a:pt x="140" y="50"/>
                  </a:lnTo>
                  <a:lnTo>
                    <a:pt x="128" y="46"/>
                  </a:lnTo>
                  <a:lnTo>
                    <a:pt x="119" y="61"/>
                  </a:lnTo>
                  <a:lnTo>
                    <a:pt x="141" y="103"/>
                  </a:lnTo>
                  <a:lnTo>
                    <a:pt x="112" y="132"/>
                  </a:lnTo>
                  <a:lnTo>
                    <a:pt x="94" y="177"/>
                  </a:lnTo>
                  <a:lnTo>
                    <a:pt x="60" y="154"/>
                  </a:lnTo>
                  <a:lnTo>
                    <a:pt x="72" y="99"/>
                  </a:lnTo>
                  <a:lnTo>
                    <a:pt x="39" y="102"/>
                  </a:lnTo>
                  <a:lnTo>
                    <a:pt x="0" y="73"/>
                  </a:lnTo>
                  <a:lnTo>
                    <a:pt x="2" y="27"/>
                  </a:lnTo>
                  <a:lnTo>
                    <a:pt x="13" y="6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E13266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900"/>
            </a:p>
          </p:txBody>
        </p:sp>
        <p:sp>
          <p:nvSpPr>
            <p:cNvPr id="80" name="Kristinehamn"/>
            <p:cNvSpPr>
              <a:spLocks/>
            </p:cNvSpPr>
            <p:nvPr/>
          </p:nvSpPr>
          <p:spPr bwMode="auto">
            <a:xfrm>
              <a:off x="3457576" y="4803893"/>
              <a:ext cx="708476" cy="1487798"/>
            </a:xfrm>
            <a:custGeom>
              <a:avLst/>
              <a:gdLst>
                <a:gd name="T0" fmla="*/ 48 w 142"/>
                <a:gd name="T1" fmla="*/ 0 h 301"/>
                <a:gd name="T2" fmla="*/ 87 w 142"/>
                <a:gd name="T3" fmla="*/ 29 h 301"/>
                <a:gd name="T4" fmla="*/ 120 w 142"/>
                <a:gd name="T5" fmla="*/ 26 h 301"/>
                <a:gd name="T6" fmla="*/ 108 w 142"/>
                <a:gd name="T7" fmla="*/ 81 h 301"/>
                <a:gd name="T8" fmla="*/ 142 w 142"/>
                <a:gd name="T9" fmla="*/ 104 h 301"/>
                <a:gd name="T10" fmla="*/ 141 w 142"/>
                <a:gd name="T11" fmla="*/ 111 h 301"/>
                <a:gd name="T12" fmla="*/ 126 w 142"/>
                <a:gd name="T13" fmla="*/ 161 h 301"/>
                <a:gd name="T14" fmla="*/ 131 w 142"/>
                <a:gd name="T15" fmla="*/ 189 h 301"/>
                <a:gd name="T16" fmla="*/ 124 w 142"/>
                <a:gd name="T17" fmla="*/ 206 h 301"/>
                <a:gd name="T18" fmla="*/ 139 w 142"/>
                <a:gd name="T19" fmla="*/ 245 h 301"/>
                <a:gd name="T20" fmla="*/ 118 w 142"/>
                <a:gd name="T21" fmla="*/ 301 h 301"/>
                <a:gd name="T22" fmla="*/ 101 w 142"/>
                <a:gd name="T23" fmla="*/ 278 h 301"/>
                <a:gd name="T24" fmla="*/ 70 w 142"/>
                <a:gd name="T25" fmla="*/ 275 h 301"/>
                <a:gd name="T26" fmla="*/ 80 w 142"/>
                <a:gd name="T27" fmla="*/ 252 h 301"/>
                <a:gd name="T28" fmla="*/ 65 w 142"/>
                <a:gd name="T29" fmla="*/ 237 h 301"/>
                <a:gd name="T30" fmla="*/ 41 w 142"/>
                <a:gd name="T31" fmla="*/ 254 h 301"/>
                <a:gd name="T32" fmla="*/ 27 w 142"/>
                <a:gd name="T33" fmla="*/ 278 h 301"/>
                <a:gd name="T34" fmla="*/ 15 w 142"/>
                <a:gd name="T35" fmla="*/ 274 h 301"/>
                <a:gd name="T36" fmla="*/ 16 w 142"/>
                <a:gd name="T37" fmla="*/ 241 h 301"/>
                <a:gd name="T38" fmla="*/ 58 w 142"/>
                <a:gd name="T39" fmla="*/ 161 h 301"/>
                <a:gd name="T40" fmla="*/ 48 w 142"/>
                <a:gd name="T41" fmla="*/ 105 h 301"/>
                <a:gd name="T42" fmla="*/ 20 w 142"/>
                <a:gd name="T43" fmla="*/ 106 h 301"/>
                <a:gd name="T44" fmla="*/ 0 w 142"/>
                <a:gd name="T45" fmla="*/ 93 h 301"/>
                <a:gd name="T46" fmla="*/ 3 w 142"/>
                <a:gd name="T47" fmla="*/ 53 h 301"/>
                <a:gd name="T48" fmla="*/ 24 w 142"/>
                <a:gd name="T49" fmla="*/ 36 h 301"/>
                <a:gd name="T50" fmla="*/ 44 w 142"/>
                <a:gd name="T51" fmla="*/ 32 h 301"/>
                <a:gd name="T52" fmla="*/ 48 w 142"/>
                <a:gd name="T53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2" h="301">
                  <a:moveTo>
                    <a:pt x="48" y="0"/>
                  </a:moveTo>
                  <a:lnTo>
                    <a:pt x="87" y="29"/>
                  </a:lnTo>
                  <a:lnTo>
                    <a:pt x="120" y="26"/>
                  </a:lnTo>
                  <a:lnTo>
                    <a:pt x="108" y="81"/>
                  </a:lnTo>
                  <a:lnTo>
                    <a:pt x="142" y="104"/>
                  </a:lnTo>
                  <a:lnTo>
                    <a:pt x="141" y="111"/>
                  </a:lnTo>
                  <a:lnTo>
                    <a:pt x="126" y="161"/>
                  </a:lnTo>
                  <a:lnTo>
                    <a:pt x="131" y="189"/>
                  </a:lnTo>
                  <a:lnTo>
                    <a:pt x="124" y="206"/>
                  </a:lnTo>
                  <a:lnTo>
                    <a:pt x="139" y="245"/>
                  </a:lnTo>
                  <a:lnTo>
                    <a:pt x="118" y="301"/>
                  </a:lnTo>
                  <a:lnTo>
                    <a:pt x="101" y="278"/>
                  </a:lnTo>
                  <a:lnTo>
                    <a:pt x="70" y="275"/>
                  </a:lnTo>
                  <a:lnTo>
                    <a:pt x="80" y="252"/>
                  </a:lnTo>
                  <a:lnTo>
                    <a:pt x="65" y="237"/>
                  </a:lnTo>
                  <a:lnTo>
                    <a:pt x="41" y="254"/>
                  </a:lnTo>
                  <a:lnTo>
                    <a:pt x="27" y="278"/>
                  </a:lnTo>
                  <a:lnTo>
                    <a:pt x="15" y="274"/>
                  </a:lnTo>
                  <a:lnTo>
                    <a:pt x="16" y="241"/>
                  </a:lnTo>
                  <a:lnTo>
                    <a:pt x="58" y="161"/>
                  </a:lnTo>
                  <a:lnTo>
                    <a:pt x="48" y="105"/>
                  </a:lnTo>
                  <a:lnTo>
                    <a:pt x="20" y="106"/>
                  </a:lnTo>
                  <a:lnTo>
                    <a:pt x="0" y="93"/>
                  </a:lnTo>
                  <a:lnTo>
                    <a:pt x="3" y="53"/>
                  </a:lnTo>
                  <a:lnTo>
                    <a:pt x="24" y="36"/>
                  </a:lnTo>
                  <a:lnTo>
                    <a:pt x="44" y="3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13266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900"/>
            </a:p>
          </p:txBody>
        </p:sp>
      </p:grpSp>
      <p:grpSp>
        <p:nvGrpSpPr>
          <p:cNvPr id="81" name="Group 3"/>
          <p:cNvGrpSpPr/>
          <p:nvPr/>
        </p:nvGrpSpPr>
        <p:grpSpPr>
          <a:xfrm>
            <a:off x="691806" y="2248706"/>
            <a:ext cx="3340464" cy="3455196"/>
            <a:chOff x="0" y="0"/>
            <a:chExt cx="4333033" cy="4495799"/>
          </a:xfrm>
          <a:noFill/>
        </p:grpSpPr>
        <p:sp>
          <p:nvSpPr>
            <p:cNvPr id="82" name="TextBox 22"/>
            <p:cNvSpPr txBox="1"/>
            <p:nvPr/>
          </p:nvSpPr>
          <p:spPr>
            <a:xfrm>
              <a:off x="1600200" y="0"/>
              <a:ext cx="1057276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Torsby</a:t>
              </a:r>
            </a:p>
          </p:txBody>
        </p:sp>
        <p:sp>
          <p:nvSpPr>
            <p:cNvPr id="83" name="TextBox 23"/>
            <p:cNvSpPr txBox="1"/>
            <p:nvPr/>
          </p:nvSpPr>
          <p:spPr>
            <a:xfrm>
              <a:off x="0" y="3105150"/>
              <a:ext cx="1057276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Årjäng</a:t>
              </a:r>
            </a:p>
          </p:txBody>
        </p:sp>
        <p:sp>
          <p:nvSpPr>
            <p:cNvPr id="84" name="TextBox 24"/>
            <p:cNvSpPr txBox="1"/>
            <p:nvPr/>
          </p:nvSpPr>
          <p:spPr>
            <a:xfrm>
              <a:off x="334068" y="1890219"/>
              <a:ext cx="630818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Eda</a:t>
              </a:r>
            </a:p>
          </p:txBody>
        </p:sp>
        <p:sp>
          <p:nvSpPr>
            <p:cNvPr id="85" name="TextBox 25"/>
            <p:cNvSpPr txBox="1"/>
            <p:nvPr/>
          </p:nvSpPr>
          <p:spPr>
            <a:xfrm>
              <a:off x="1316205" y="2401492"/>
              <a:ext cx="717704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Arvika</a:t>
              </a:r>
            </a:p>
          </p:txBody>
        </p:sp>
        <p:sp>
          <p:nvSpPr>
            <p:cNvPr id="86" name="TextBox 26"/>
            <p:cNvSpPr txBox="1"/>
            <p:nvPr/>
          </p:nvSpPr>
          <p:spPr>
            <a:xfrm rot="2251430">
              <a:off x="1171574" y="3733799"/>
              <a:ext cx="1057276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Säffle</a:t>
              </a:r>
            </a:p>
          </p:txBody>
        </p:sp>
        <p:sp>
          <p:nvSpPr>
            <p:cNvPr id="87" name="TextBox 27"/>
            <p:cNvSpPr txBox="1"/>
            <p:nvPr/>
          </p:nvSpPr>
          <p:spPr>
            <a:xfrm rot="4497398">
              <a:off x="1485313" y="3171360"/>
              <a:ext cx="914400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Grums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8" name="TextBox 28"/>
            <p:cNvSpPr txBox="1"/>
            <p:nvPr/>
          </p:nvSpPr>
          <p:spPr>
            <a:xfrm>
              <a:off x="1952625" y="2609850"/>
              <a:ext cx="647700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Kil</a:t>
              </a:r>
            </a:p>
          </p:txBody>
        </p:sp>
        <p:sp>
          <p:nvSpPr>
            <p:cNvPr id="89" name="TextBox 29"/>
            <p:cNvSpPr txBox="1"/>
            <p:nvPr/>
          </p:nvSpPr>
          <p:spPr>
            <a:xfrm>
              <a:off x="1690469" y="1847870"/>
              <a:ext cx="857251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Sunne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0" name="TextBox 30"/>
            <p:cNvSpPr txBox="1"/>
            <p:nvPr/>
          </p:nvSpPr>
          <p:spPr>
            <a:xfrm>
              <a:off x="2589106" y="739943"/>
              <a:ext cx="971550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Hagfors</a:t>
              </a:r>
            </a:p>
          </p:txBody>
        </p:sp>
        <p:sp>
          <p:nvSpPr>
            <p:cNvPr id="91" name="TextBox 31"/>
            <p:cNvSpPr txBox="1"/>
            <p:nvPr/>
          </p:nvSpPr>
          <p:spPr>
            <a:xfrm>
              <a:off x="3346663" y="1717443"/>
              <a:ext cx="971550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Filipstad</a:t>
              </a:r>
            </a:p>
          </p:txBody>
        </p:sp>
        <p:sp>
          <p:nvSpPr>
            <p:cNvPr id="92" name="TextBox 302"/>
            <p:cNvSpPr txBox="1"/>
            <p:nvPr/>
          </p:nvSpPr>
          <p:spPr>
            <a:xfrm>
              <a:off x="2390775" y="3038475"/>
              <a:ext cx="971550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Karlstad</a:t>
              </a:r>
            </a:p>
          </p:txBody>
        </p:sp>
        <p:sp>
          <p:nvSpPr>
            <p:cNvPr id="93" name="TextBox 303"/>
            <p:cNvSpPr txBox="1"/>
            <p:nvPr/>
          </p:nvSpPr>
          <p:spPr>
            <a:xfrm>
              <a:off x="2419350" y="2257424"/>
              <a:ext cx="714375" cy="54292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Fors-haga</a:t>
              </a:r>
            </a:p>
          </p:txBody>
        </p:sp>
        <p:sp>
          <p:nvSpPr>
            <p:cNvPr id="94" name="TextBox 304"/>
            <p:cNvSpPr txBox="1"/>
            <p:nvPr/>
          </p:nvSpPr>
          <p:spPr>
            <a:xfrm>
              <a:off x="2446213" y="1877908"/>
              <a:ext cx="647700" cy="40957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Munk-fors</a:t>
              </a:r>
            </a:p>
          </p:txBody>
        </p:sp>
        <p:sp>
          <p:nvSpPr>
            <p:cNvPr id="95" name="TextBox 305"/>
            <p:cNvSpPr txBox="1"/>
            <p:nvPr/>
          </p:nvSpPr>
          <p:spPr>
            <a:xfrm>
              <a:off x="2476501" y="3429000"/>
              <a:ext cx="561974" cy="4191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1" wrap="square" numCol="1" rtlCol="0" anchor="ctr">
              <a:prstTxWarp prst="textArchDown">
                <a:avLst>
                  <a:gd name="adj" fmla="val 855026"/>
                </a:avLst>
              </a:prstTxWarp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Hammarö</a:t>
              </a:r>
            </a:p>
          </p:txBody>
        </p:sp>
        <p:sp>
          <p:nvSpPr>
            <p:cNvPr id="96" name="TextBox 306"/>
            <p:cNvSpPr txBox="1"/>
            <p:nvPr/>
          </p:nvSpPr>
          <p:spPr>
            <a:xfrm rot="4541497">
              <a:off x="3152772" y="3667124"/>
              <a:ext cx="1314451" cy="342899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Kristinehamn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7" name="TextBox 307"/>
            <p:cNvSpPr txBox="1"/>
            <p:nvPr/>
          </p:nvSpPr>
          <p:spPr>
            <a:xfrm>
              <a:off x="3586483" y="2706291"/>
              <a:ext cx="746550" cy="609601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Stor-fors</a:t>
              </a:r>
            </a:p>
          </p:txBody>
        </p:sp>
      </p:grpSp>
      <p:grpSp>
        <p:nvGrpSpPr>
          <p:cNvPr id="128" name="Grupp 127"/>
          <p:cNvGrpSpPr/>
          <p:nvPr/>
        </p:nvGrpSpPr>
        <p:grpSpPr>
          <a:xfrm>
            <a:off x="6642000" y="908720"/>
            <a:ext cx="1342800" cy="4608512"/>
            <a:chOff x="6642000" y="908720"/>
            <a:chExt cx="1342800" cy="4608512"/>
          </a:xfrm>
        </p:grpSpPr>
        <p:cxnSp>
          <p:nvCxnSpPr>
            <p:cNvPr id="129" name="Rak koppling 128"/>
            <p:cNvCxnSpPr/>
            <p:nvPr/>
          </p:nvCxnSpPr>
          <p:spPr>
            <a:xfrm>
              <a:off x="66420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Rak koppling 129"/>
            <p:cNvCxnSpPr/>
            <p:nvPr/>
          </p:nvCxnSpPr>
          <p:spPr>
            <a:xfrm>
              <a:off x="79848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upp 130"/>
          <p:cNvGrpSpPr/>
          <p:nvPr/>
        </p:nvGrpSpPr>
        <p:grpSpPr>
          <a:xfrm>
            <a:off x="5059839" y="908720"/>
            <a:ext cx="3909233" cy="4773932"/>
            <a:chOff x="5059839" y="908720"/>
            <a:chExt cx="3909233" cy="4773932"/>
          </a:xfrm>
        </p:grpSpPr>
        <p:cxnSp>
          <p:nvCxnSpPr>
            <p:cNvPr id="132" name="Rak koppling 131"/>
            <p:cNvCxnSpPr/>
            <p:nvPr/>
          </p:nvCxnSpPr>
          <p:spPr>
            <a:xfrm>
              <a:off x="5292080" y="908720"/>
              <a:ext cx="0" cy="460851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ruta 132"/>
            <p:cNvSpPr txBox="1"/>
            <p:nvPr/>
          </p:nvSpPr>
          <p:spPr>
            <a:xfrm>
              <a:off x="5059839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0,00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34" name="textruta 133"/>
            <p:cNvSpPr txBox="1"/>
            <p:nvPr/>
          </p:nvSpPr>
          <p:spPr>
            <a:xfrm>
              <a:off x="6406198" y="5445224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3,00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35" name="textruta 134"/>
            <p:cNvSpPr txBox="1"/>
            <p:nvPr/>
          </p:nvSpPr>
          <p:spPr>
            <a:xfrm>
              <a:off x="7748998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6,00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36" name="textruta 135"/>
            <p:cNvSpPr txBox="1"/>
            <p:nvPr/>
          </p:nvSpPr>
          <p:spPr>
            <a:xfrm>
              <a:off x="8112542" y="5451820"/>
              <a:ext cx="8565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latin typeface="+mj-lt"/>
                </a:rPr>
                <a:t>kr per inv</a:t>
              </a:r>
              <a:endParaRPr lang="sv-SE" sz="900" b="1">
                <a:latin typeface="+mj-lt"/>
              </a:endParaRPr>
            </a:p>
          </p:txBody>
        </p:sp>
      </p:grpSp>
      <p:sp>
        <p:nvSpPr>
          <p:cNvPr id="138" name="Rektangel 137"/>
          <p:cNvSpPr/>
          <p:nvPr/>
        </p:nvSpPr>
        <p:spPr>
          <a:xfrm>
            <a:off x="3849038" y="0"/>
            <a:ext cx="5076163" cy="7498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>
                <a:solidFill>
                  <a:schemeClr val="tx1"/>
                </a:solidFill>
                <a:latin typeface="+mj-lt"/>
              </a:rPr>
              <a:t>Värmlands </a:t>
            </a:r>
            <a:r>
              <a:rPr lang="en-US" sz="2000" b="1" err="1">
                <a:solidFill>
                  <a:schemeClr val="tx1"/>
                </a:solidFill>
                <a:latin typeface="+mj-lt"/>
              </a:rPr>
              <a:t>län</a:t>
            </a:r>
            <a:endParaRPr lang="en-US" sz="2000" b="1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en-US" sz="1600" b="1">
                <a:solidFill>
                  <a:schemeClr val="tx1"/>
                </a:solidFill>
                <a:latin typeface="+mj-lt"/>
              </a:rPr>
              <a:t>Kommunbidrag per </a:t>
            </a:r>
            <a:r>
              <a:rPr lang="en-US" sz="1600" b="1" err="1">
                <a:solidFill>
                  <a:schemeClr val="tx1"/>
                </a:solidFill>
                <a:latin typeface="+mj-lt"/>
              </a:rPr>
              <a:t>invånare</a:t>
            </a:r>
            <a:r>
              <a:rPr lang="en-US" sz="1600" b="1">
                <a:solidFill>
                  <a:schemeClr val="tx1"/>
                </a:solidFill>
                <a:latin typeface="+mj-lt"/>
              </a:rPr>
              <a:t> 2018</a:t>
            </a:r>
            <a:endParaRPr lang="sv-SE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7" name="textruta 156"/>
          <p:cNvSpPr txBox="1"/>
          <p:nvPr/>
        </p:nvSpPr>
        <p:spPr>
          <a:xfrm>
            <a:off x="2809189" y="174176"/>
            <a:ext cx="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latin typeface="+mj-lt"/>
              </a:rPr>
              <a:t>kr</a:t>
            </a:r>
            <a:r>
              <a:rPr lang="en-US" sz="1200">
                <a:latin typeface="+mj-lt"/>
              </a:rPr>
              <a:t> per </a:t>
            </a:r>
            <a:r>
              <a:rPr lang="en-US" sz="1200" err="1">
                <a:latin typeface="+mj-lt"/>
              </a:rPr>
              <a:t>invånare</a:t>
            </a:r>
            <a:r>
              <a:rPr lang="en-US" sz="1200">
                <a:latin typeface="+mj-lt"/>
              </a:rPr>
              <a:t> </a:t>
            </a:r>
            <a:r>
              <a:rPr lang="en-US" sz="1200" err="1">
                <a:latin typeface="+mj-lt"/>
              </a:rPr>
              <a:t>år</a:t>
            </a:r>
            <a:r>
              <a:rPr lang="en-US" sz="1200">
                <a:latin typeface="+mj-lt"/>
              </a:rPr>
              <a:t> 2018</a:t>
            </a:r>
            <a:endParaRPr lang="sv-SE" sz="1200">
              <a:latin typeface="+mj-lt"/>
            </a:endParaRPr>
          </a:p>
        </p:txBody>
      </p:sp>
      <p:grpSp>
        <p:nvGrpSpPr>
          <p:cNvPr id="158" name="Grupp 157"/>
          <p:cNvGrpSpPr/>
          <p:nvPr/>
        </p:nvGrpSpPr>
        <p:grpSpPr>
          <a:xfrm>
            <a:off x="8052471" y="908720"/>
            <a:ext cx="826345" cy="425982"/>
            <a:chOff x="8052471" y="908720"/>
            <a:chExt cx="826345" cy="425982"/>
          </a:xfrm>
        </p:grpSpPr>
        <p:sp>
          <p:nvSpPr>
            <p:cNvPr id="159" name="Rounded Rectangle 15"/>
            <p:cNvSpPr/>
            <p:nvPr/>
          </p:nvSpPr>
          <p:spPr>
            <a:xfrm rot="16200000">
              <a:off x="8236992" y="908720"/>
              <a:ext cx="216000" cy="216000"/>
            </a:xfrm>
            <a:prstGeom prst="roundRect">
              <a:avLst/>
            </a:prstGeom>
            <a:solidFill>
              <a:srgbClr val="DE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60" name="Rounded Rectangle 537"/>
            <p:cNvSpPr/>
            <p:nvPr/>
          </p:nvSpPr>
          <p:spPr>
            <a:xfrm rot="16200000">
              <a:off x="8540973" y="908720"/>
              <a:ext cx="216000" cy="216000"/>
            </a:xfrm>
            <a:prstGeom prst="roundRect">
              <a:avLst/>
            </a:prstGeom>
            <a:solidFill>
              <a:srgbClr val="7B97A7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61" name="textruta 627"/>
            <p:cNvSpPr txBox="1"/>
            <p:nvPr/>
          </p:nvSpPr>
          <p:spPr>
            <a:xfrm>
              <a:off x="8425916" y="1119258"/>
              <a:ext cx="452900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2018</a:t>
              </a:r>
            </a:p>
          </p:txBody>
        </p:sp>
        <p:sp>
          <p:nvSpPr>
            <p:cNvPr id="162" name="textruta 628"/>
            <p:cNvSpPr txBox="1"/>
            <p:nvPr/>
          </p:nvSpPr>
          <p:spPr>
            <a:xfrm>
              <a:off x="8052471" y="1119258"/>
              <a:ext cx="576596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2015</a:t>
              </a:r>
            </a:p>
          </p:txBody>
        </p:sp>
      </p:grpSp>
      <p:grpSp>
        <p:nvGrpSpPr>
          <p:cNvPr id="123" name="Grupp 122"/>
          <p:cNvGrpSpPr/>
          <p:nvPr/>
        </p:nvGrpSpPr>
        <p:grpSpPr>
          <a:xfrm>
            <a:off x="127614" y="146186"/>
            <a:ext cx="2678943" cy="672204"/>
            <a:chOff x="127614" y="146186"/>
            <a:chExt cx="2678943" cy="672204"/>
          </a:xfrm>
        </p:grpSpPr>
        <p:grpSp>
          <p:nvGrpSpPr>
            <p:cNvPr id="124" name="Grupp 123"/>
            <p:cNvGrpSpPr/>
            <p:nvPr/>
          </p:nvGrpSpPr>
          <p:grpSpPr>
            <a:xfrm>
              <a:off x="312135" y="146186"/>
              <a:ext cx="2494422" cy="672204"/>
              <a:chOff x="312135" y="146186"/>
              <a:chExt cx="2494422" cy="672204"/>
            </a:xfrm>
          </p:grpSpPr>
          <p:sp>
            <p:nvSpPr>
              <p:cNvPr id="126" name="Rounded Rectangle 15"/>
              <p:cNvSpPr/>
              <p:nvPr/>
            </p:nvSpPr>
            <p:spPr>
              <a:xfrm rot="16200000">
                <a:off x="312135" y="146187"/>
                <a:ext cx="216000" cy="216000"/>
              </a:xfrm>
              <a:prstGeom prst="roundRect">
                <a:avLst/>
              </a:prstGeom>
              <a:solidFill>
                <a:srgbClr val="E132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27" name="Rounded Rectangle 537"/>
              <p:cNvSpPr/>
              <p:nvPr/>
            </p:nvSpPr>
            <p:spPr>
              <a:xfrm rot="16200000">
                <a:off x="616116" y="146187"/>
                <a:ext cx="216000" cy="216000"/>
              </a:xfrm>
              <a:prstGeom prst="roundRect">
                <a:avLst/>
              </a:prstGeom>
              <a:solidFill>
                <a:srgbClr val="FF6C5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37" name="Rounded Rectangle 609"/>
              <p:cNvSpPr/>
              <p:nvPr/>
            </p:nvSpPr>
            <p:spPr>
              <a:xfrm rot="16200000">
                <a:off x="920097" y="146186"/>
                <a:ext cx="216000" cy="216000"/>
              </a:xfrm>
              <a:prstGeom prst="roundRect">
                <a:avLst/>
              </a:prstGeom>
              <a:solidFill>
                <a:srgbClr val="FFCA8A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64" name="Rounded Rectangle 610"/>
              <p:cNvSpPr/>
              <p:nvPr/>
            </p:nvSpPr>
            <p:spPr>
              <a:xfrm rot="16200000">
                <a:off x="1224078" y="146186"/>
                <a:ext cx="216000" cy="216000"/>
              </a:xfrm>
              <a:prstGeom prst="roundRect">
                <a:avLst/>
              </a:prstGeom>
              <a:solidFill>
                <a:srgbClr val="FFF3B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2" name="Rounded Rectangle 611"/>
              <p:cNvSpPr/>
              <p:nvPr/>
            </p:nvSpPr>
            <p:spPr>
              <a:xfrm rot="16200000">
                <a:off x="1528059" y="146186"/>
                <a:ext cx="216000" cy="216000"/>
              </a:xfrm>
              <a:prstGeom prst="roundRect">
                <a:avLst/>
              </a:prstGeom>
              <a:solidFill>
                <a:srgbClr val="E4FF8D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3" name="Rounded Rectangle 611"/>
              <p:cNvSpPr/>
              <p:nvPr/>
            </p:nvSpPr>
            <p:spPr>
              <a:xfrm rot="16200000">
                <a:off x="1832040" y="146186"/>
                <a:ext cx="216000" cy="216000"/>
              </a:xfrm>
              <a:prstGeom prst="roundRect">
                <a:avLst/>
              </a:prstGeom>
              <a:solidFill>
                <a:srgbClr val="91D8A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4" name="Rounded Rectangle 611"/>
              <p:cNvSpPr/>
              <p:nvPr/>
            </p:nvSpPr>
            <p:spPr>
              <a:xfrm rot="16200000">
                <a:off x="2136021" y="146186"/>
                <a:ext cx="216000" cy="216000"/>
              </a:xfrm>
              <a:prstGeom prst="roundRect">
                <a:avLst/>
              </a:prstGeom>
              <a:solidFill>
                <a:srgbClr val="279EC8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5" name="Rounded Rectangle 611"/>
              <p:cNvSpPr/>
              <p:nvPr/>
            </p:nvSpPr>
            <p:spPr>
              <a:xfrm rot="16200000">
                <a:off x="2439999" y="146186"/>
                <a:ext cx="216000" cy="216000"/>
              </a:xfrm>
              <a:prstGeom prst="roundRect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6" name="textruta 2"/>
              <p:cNvSpPr txBox="1"/>
              <p:nvPr/>
            </p:nvSpPr>
            <p:spPr>
              <a:xfrm>
                <a:off x="2316021" y="356725"/>
                <a:ext cx="49053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inget bidrag</a:t>
                </a:r>
              </a:p>
            </p:txBody>
          </p:sp>
          <p:sp>
            <p:nvSpPr>
              <p:cNvPr id="217" name="textruta 622"/>
              <p:cNvSpPr txBox="1"/>
              <p:nvPr/>
            </p:nvSpPr>
            <p:spPr>
              <a:xfrm>
                <a:off x="2032943" y="356725"/>
                <a:ext cx="42928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0,01 till 0,99</a:t>
                </a:r>
              </a:p>
            </p:txBody>
          </p:sp>
          <p:sp>
            <p:nvSpPr>
              <p:cNvPr id="218" name="textruta 623"/>
              <p:cNvSpPr txBox="1"/>
              <p:nvPr/>
            </p:nvSpPr>
            <p:spPr>
              <a:xfrm>
                <a:off x="1727493" y="356725"/>
                <a:ext cx="42858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1,00till 1,99</a:t>
                </a:r>
              </a:p>
            </p:txBody>
          </p:sp>
          <p:sp>
            <p:nvSpPr>
              <p:cNvPr id="219" name="textruta 624"/>
              <p:cNvSpPr txBox="1"/>
              <p:nvPr/>
            </p:nvSpPr>
            <p:spPr>
              <a:xfrm>
                <a:off x="1435665" y="356725"/>
                <a:ext cx="40609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2,00till 2,99</a:t>
                </a:r>
              </a:p>
            </p:txBody>
          </p:sp>
          <p:sp>
            <p:nvSpPr>
              <p:cNvPr id="220" name="textruta 625"/>
              <p:cNvSpPr txBox="1"/>
              <p:nvPr/>
            </p:nvSpPr>
            <p:spPr>
              <a:xfrm>
                <a:off x="1127151" y="356725"/>
                <a:ext cx="420513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3,00till 3,99</a:t>
                </a:r>
              </a:p>
            </p:txBody>
          </p:sp>
          <p:sp>
            <p:nvSpPr>
              <p:cNvPr id="221" name="textruta 626"/>
              <p:cNvSpPr txBox="1"/>
              <p:nvPr/>
            </p:nvSpPr>
            <p:spPr>
              <a:xfrm>
                <a:off x="837306" y="356725"/>
                <a:ext cx="40372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4,00till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4,99</a:t>
                </a:r>
              </a:p>
            </p:txBody>
          </p:sp>
          <p:sp>
            <p:nvSpPr>
              <p:cNvPr id="222" name="textruta 627"/>
              <p:cNvSpPr txBox="1"/>
              <p:nvPr/>
            </p:nvSpPr>
            <p:spPr>
              <a:xfrm>
                <a:off x="501059" y="356725"/>
                <a:ext cx="45290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5,00 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5,99</a:t>
                </a:r>
              </a:p>
            </p:txBody>
          </p:sp>
        </p:grpSp>
        <p:sp>
          <p:nvSpPr>
            <p:cNvPr id="125" name="textruta 628"/>
            <p:cNvSpPr txBox="1"/>
            <p:nvPr/>
          </p:nvSpPr>
          <p:spPr>
            <a:xfrm>
              <a:off x="127614" y="356725"/>
              <a:ext cx="576596" cy="46166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6,00 och</a:t>
              </a:r>
              <a:r>
                <a:rPr lang="sv-SE" sz="800" spc="-40" baseline="0">
                  <a:latin typeface="+mj-lt"/>
                </a:rPr>
                <a:t> uppåt</a:t>
              </a:r>
              <a:endParaRPr lang="sv-SE" sz="800" spc="-40">
                <a:latin typeface="+mj-lt"/>
              </a:endParaRPr>
            </a:p>
          </p:txBody>
        </p:sp>
      </p:grpSp>
      <p:sp>
        <p:nvSpPr>
          <p:cNvPr id="140" name="Blixt 4">
            <a:extLst>
              <a:ext uri="{FF2B5EF4-FFF2-40B4-BE49-F238E27FC236}">
                <a16:creationId xmlns:a16="http://schemas.microsoft.com/office/drawing/2014/main" id="{37AC49B0-2432-46EF-B260-E903032991A9}"/>
              </a:ext>
            </a:extLst>
          </p:cNvPr>
          <p:cNvSpPr/>
          <p:nvPr/>
        </p:nvSpPr>
        <p:spPr>
          <a:xfrm>
            <a:off x="8667727" y="4081499"/>
            <a:ext cx="162024" cy="248137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1" name="textruta 5">
            <a:extLst>
              <a:ext uri="{FF2B5EF4-FFF2-40B4-BE49-F238E27FC236}">
                <a16:creationId xmlns:a16="http://schemas.microsoft.com/office/drawing/2014/main" id="{C0FF5CF7-76C3-44B7-BF37-C4A3974532B9}"/>
              </a:ext>
            </a:extLst>
          </p:cNvPr>
          <p:cNvSpPr txBox="1"/>
          <p:nvPr/>
        </p:nvSpPr>
        <p:spPr>
          <a:xfrm>
            <a:off x="8745293" y="4254477"/>
            <a:ext cx="44755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700">
                <a:latin typeface="+mj-lt"/>
              </a:rPr>
              <a:t>10,19</a:t>
            </a:r>
          </a:p>
        </p:txBody>
      </p:sp>
      <p:sp>
        <p:nvSpPr>
          <p:cNvPr id="142" name="Blixt 4">
            <a:extLst>
              <a:ext uri="{FF2B5EF4-FFF2-40B4-BE49-F238E27FC236}">
                <a16:creationId xmlns:a16="http://schemas.microsoft.com/office/drawing/2014/main" id="{198371F4-2BD7-416F-8691-F7BE089366A1}"/>
              </a:ext>
            </a:extLst>
          </p:cNvPr>
          <p:cNvSpPr/>
          <p:nvPr/>
        </p:nvSpPr>
        <p:spPr>
          <a:xfrm>
            <a:off x="8667727" y="3550059"/>
            <a:ext cx="162024" cy="248137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3" name="textruta 5">
            <a:extLst>
              <a:ext uri="{FF2B5EF4-FFF2-40B4-BE49-F238E27FC236}">
                <a16:creationId xmlns:a16="http://schemas.microsoft.com/office/drawing/2014/main" id="{33BA1308-DC63-4868-8A52-7C2351480DAA}"/>
              </a:ext>
            </a:extLst>
          </p:cNvPr>
          <p:cNvSpPr txBox="1"/>
          <p:nvPr/>
        </p:nvSpPr>
        <p:spPr>
          <a:xfrm>
            <a:off x="8717341" y="3649283"/>
            <a:ext cx="44755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700">
                <a:latin typeface="+mj-lt"/>
              </a:rPr>
              <a:t>12,59</a:t>
            </a:r>
          </a:p>
        </p:txBody>
      </p:sp>
      <p:grpSp>
        <p:nvGrpSpPr>
          <p:cNvPr id="149" name="Grupp 170">
            <a:extLst>
              <a:ext uri="{FF2B5EF4-FFF2-40B4-BE49-F238E27FC236}">
                <a16:creationId xmlns:a16="http://schemas.microsoft.com/office/drawing/2014/main" id="{E25DCC0F-600C-443B-8359-5864A92688B4}"/>
              </a:ext>
            </a:extLst>
          </p:cNvPr>
          <p:cNvGrpSpPr/>
          <p:nvPr/>
        </p:nvGrpSpPr>
        <p:grpSpPr>
          <a:xfrm>
            <a:off x="3248315" y="5621069"/>
            <a:ext cx="583745" cy="439276"/>
            <a:chOff x="2985309" y="4018433"/>
            <a:chExt cx="870010" cy="654693"/>
          </a:xfrm>
        </p:grpSpPr>
        <p:grpSp>
          <p:nvGrpSpPr>
            <p:cNvPr id="150" name="Grupp 171">
              <a:extLst>
                <a:ext uri="{FF2B5EF4-FFF2-40B4-BE49-F238E27FC236}">
                  <a16:creationId xmlns:a16="http://schemas.microsoft.com/office/drawing/2014/main" id="{1D398CCB-5939-4250-8CA2-132CC08707C5}"/>
                </a:ext>
              </a:extLst>
            </p:cNvPr>
            <p:cNvGrpSpPr/>
            <p:nvPr/>
          </p:nvGrpSpPr>
          <p:grpSpPr>
            <a:xfrm>
              <a:off x="3223281" y="4018433"/>
              <a:ext cx="632038" cy="487070"/>
              <a:chOff x="3204798" y="3552866"/>
              <a:chExt cx="632038" cy="487070"/>
            </a:xfrm>
          </p:grpSpPr>
          <p:sp>
            <p:nvSpPr>
              <p:cNvPr id="152" name="Freeform 7">
                <a:extLst>
                  <a:ext uri="{FF2B5EF4-FFF2-40B4-BE49-F238E27FC236}">
                    <a16:creationId xmlns:a16="http://schemas.microsoft.com/office/drawing/2014/main" id="{056503A7-9B01-48D3-925D-E6F2BB1BE6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153" name="textruta 174">
                <a:extLst>
                  <a:ext uri="{FF2B5EF4-FFF2-40B4-BE49-F238E27FC236}">
                    <a16:creationId xmlns:a16="http://schemas.microsoft.com/office/drawing/2014/main" id="{C279BC9D-F7D6-4D11-A1AB-1BAC735068FF}"/>
                  </a:ext>
                </a:extLst>
              </p:cNvPr>
              <p:cNvSpPr txBox="1"/>
              <p:nvPr/>
            </p:nvSpPr>
            <p:spPr>
              <a:xfrm>
                <a:off x="3275109" y="3627099"/>
                <a:ext cx="561727" cy="4128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200" b="1"/>
                  <a:t>t.v.</a:t>
                </a:r>
              </a:p>
            </p:txBody>
          </p:sp>
        </p:grpSp>
        <p:sp>
          <p:nvSpPr>
            <p:cNvPr id="151" name="textruta 172">
              <a:extLst>
                <a:ext uri="{FF2B5EF4-FFF2-40B4-BE49-F238E27FC236}">
                  <a16:creationId xmlns:a16="http://schemas.microsoft.com/office/drawing/2014/main" id="{5E2E2144-90DA-4DEC-8C31-65AA9FF87AFC}"/>
                </a:ext>
              </a:extLst>
            </p:cNvPr>
            <p:cNvSpPr txBox="1"/>
            <p:nvPr/>
          </p:nvSpPr>
          <p:spPr>
            <a:xfrm>
              <a:off x="2985309" y="4260289"/>
              <a:ext cx="614641" cy="412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/>
                <a:t>IOP</a:t>
              </a:r>
            </a:p>
          </p:txBody>
        </p:sp>
      </p:grpSp>
      <p:grpSp>
        <p:nvGrpSpPr>
          <p:cNvPr id="154" name="Grupp 170">
            <a:extLst>
              <a:ext uri="{FF2B5EF4-FFF2-40B4-BE49-F238E27FC236}">
                <a16:creationId xmlns:a16="http://schemas.microsoft.com/office/drawing/2014/main" id="{D4711BBF-03C4-4316-98FA-E1615E3F3074}"/>
              </a:ext>
            </a:extLst>
          </p:cNvPr>
          <p:cNvGrpSpPr/>
          <p:nvPr/>
        </p:nvGrpSpPr>
        <p:grpSpPr>
          <a:xfrm>
            <a:off x="2586824" y="5268412"/>
            <a:ext cx="470060" cy="439276"/>
            <a:chOff x="2985309" y="4018433"/>
            <a:chExt cx="700575" cy="654693"/>
          </a:xfrm>
        </p:grpSpPr>
        <p:grpSp>
          <p:nvGrpSpPr>
            <p:cNvPr id="155" name="Grupp 171">
              <a:extLst>
                <a:ext uri="{FF2B5EF4-FFF2-40B4-BE49-F238E27FC236}">
                  <a16:creationId xmlns:a16="http://schemas.microsoft.com/office/drawing/2014/main" id="{ECD26D48-7D06-4A77-A847-FC5F8A86C5F2}"/>
                </a:ext>
              </a:extLst>
            </p:cNvPr>
            <p:cNvGrpSpPr/>
            <p:nvPr/>
          </p:nvGrpSpPr>
          <p:grpSpPr>
            <a:xfrm>
              <a:off x="3223281" y="4018433"/>
              <a:ext cx="462603" cy="487070"/>
              <a:chOff x="3204798" y="3552866"/>
              <a:chExt cx="462603" cy="487070"/>
            </a:xfrm>
          </p:grpSpPr>
          <p:sp>
            <p:nvSpPr>
              <p:cNvPr id="223" name="Freeform 7">
                <a:extLst>
                  <a:ext uri="{FF2B5EF4-FFF2-40B4-BE49-F238E27FC236}">
                    <a16:creationId xmlns:a16="http://schemas.microsoft.com/office/drawing/2014/main" id="{70F259FB-6E46-41B8-BFDA-6015F02BEB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24" name="textruta 174">
                <a:extLst>
                  <a:ext uri="{FF2B5EF4-FFF2-40B4-BE49-F238E27FC236}">
                    <a16:creationId xmlns:a16="http://schemas.microsoft.com/office/drawing/2014/main" id="{4CDB70CC-34E9-4C6A-AC4E-9F2147B15D1D}"/>
                  </a:ext>
                </a:extLst>
              </p:cNvPr>
              <p:cNvSpPr txBox="1"/>
              <p:nvPr/>
            </p:nvSpPr>
            <p:spPr>
              <a:xfrm>
                <a:off x="3275109" y="3627099"/>
                <a:ext cx="392292" cy="4128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200" b="1"/>
                  <a:t>3</a:t>
                </a:r>
              </a:p>
            </p:txBody>
          </p:sp>
        </p:grpSp>
        <p:sp>
          <p:nvSpPr>
            <p:cNvPr id="156" name="textruta 172">
              <a:extLst>
                <a:ext uri="{FF2B5EF4-FFF2-40B4-BE49-F238E27FC236}">
                  <a16:creationId xmlns:a16="http://schemas.microsoft.com/office/drawing/2014/main" id="{2DDE3BF8-4868-45E1-AF52-9B8980C55184}"/>
                </a:ext>
              </a:extLst>
            </p:cNvPr>
            <p:cNvSpPr txBox="1"/>
            <p:nvPr/>
          </p:nvSpPr>
          <p:spPr>
            <a:xfrm>
              <a:off x="2985309" y="4260289"/>
              <a:ext cx="614641" cy="412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/>
                <a:t>IOP</a:t>
              </a:r>
            </a:p>
          </p:txBody>
        </p:sp>
      </p:grpSp>
      <p:grpSp>
        <p:nvGrpSpPr>
          <p:cNvPr id="225" name="Grupp 170">
            <a:extLst>
              <a:ext uri="{FF2B5EF4-FFF2-40B4-BE49-F238E27FC236}">
                <a16:creationId xmlns:a16="http://schemas.microsoft.com/office/drawing/2014/main" id="{B326A4AA-56EC-40D4-8863-8C4AAAADE174}"/>
              </a:ext>
            </a:extLst>
          </p:cNvPr>
          <p:cNvGrpSpPr/>
          <p:nvPr/>
        </p:nvGrpSpPr>
        <p:grpSpPr>
          <a:xfrm>
            <a:off x="2072290" y="2434825"/>
            <a:ext cx="470060" cy="439276"/>
            <a:chOff x="2985309" y="4018433"/>
            <a:chExt cx="700575" cy="654693"/>
          </a:xfrm>
        </p:grpSpPr>
        <p:grpSp>
          <p:nvGrpSpPr>
            <p:cNvPr id="226" name="Grupp 171">
              <a:extLst>
                <a:ext uri="{FF2B5EF4-FFF2-40B4-BE49-F238E27FC236}">
                  <a16:creationId xmlns:a16="http://schemas.microsoft.com/office/drawing/2014/main" id="{EF2AE7F5-EAE2-4CD9-BDE3-A6F08341D702}"/>
                </a:ext>
              </a:extLst>
            </p:cNvPr>
            <p:cNvGrpSpPr/>
            <p:nvPr/>
          </p:nvGrpSpPr>
          <p:grpSpPr>
            <a:xfrm>
              <a:off x="3223281" y="4018433"/>
              <a:ext cx="462603" cy="487070"/>
              <a:chOff x="3204798" y="3552866"/>
              <a:chExt cx="462603" cy="487070"/>
            </a:xfrm>
          </p:grpSpPr>
          <p:sp>
            <p:nvSpPr>
              <p:cNvPr id="228" name="Freeform 7">
                <a:extLst>
                  <a:ext uri="{FF2B5EF4-FFF2-40B4-BE49-F238E27FC236}">
                    <a16:creationId xmlns:a16="http://schemas.microsoft.com/office/drawing/2014/main" id="{3A76AE7A-7A30-4CA8-A586-BFF5BD71DF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29" name="textruta 174">
                <a:extLst>
                  <a:ext uri="{FF2B5EF4-FFF2-40B4-BE49-F238E27FC236}">
                    <a16:creationId xmlns:a16="http://schemas.microsoft.com/office/drawing/2014/main" id="{1FCCC01B-802D-4DCA-9BE9-3AD25CC88D49}"/>
                  </a:ext>
                </a:extLst>
              </p:cNvPr>
              <p:cNvSpPr txBox="1"/>
              <p:nvPr/>
            </p:nvSpPr>
            <p:spPr>
              <a:xfrm>
                <a:off x="3275109" y="3627099"/>
                <a:ext cx="392292" cy="4128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200" b="1"/>
                  <a:t>3</a:t>
                </a:r>
              </a:p>
            </p:txBody>
          </p:sp>
        </p:grpSp>
        <p:sp>
          <p:nvSpPr>
            <p:cNvPr id="227" name="textruta 172">
              <a:extLst>
                <a:ext uri="{FF2B5EF4-FFF2-40B4-BE49-F238E27FC236}">
                  <a16:creationId xmlns:a16="http://schemas.microsoft.com/office/drawing/2014/main" id="{A23D251E-A21D-4896-B382-395ED23C5481}"/>
                </a:ext>
              </a:extLst>
            </p:cNvPr>
            <p:cNvSpPr txBox="1"/>
            <p:nvPr/>
          </p:nvSpPr>
          <p:spPr>
            <a:xfrm>
              <a:off x="2985309" y="4260289"/>
              <a:ext cx="614641" cy="412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/>
                <a:t>IOP</a:t>
              </a:r>
            </a:p>
          </p:txBody>
        </p:sp>
      </p:grpSp>
      <p:grpSp>
        <p:nvGrpSpPr>
          <p:cNvPr id="230" name="Grupp 170">
            <a:extLst>
              <a:ext uri="{FF2B5EF4-FFF2-40B4-BE49-F238E27FC236}">
                <a16:creationId xmlns:a16="http://schemas.microsoft.com/office/drawing/2014/main" id="{87E99BD1-2F87-45C5-AFBD-7E7D1CDC7E7C}"/>
              </a:ext>
            </a:extLst>
          </p:cNvPr>
          <p:cNvGrpSpPr/>
          <p:nvPr/>
        </p:nvGrpSpPr>
        <p:grpSpPr>
          <a:xfrm>
            <a:off x="1116829" y="2826670"/>
            <a:ext cx="470060" cy="439276"/>
            <a:chOff x="2985309" y="4018433"/>
            <a:chExt cx="700575" cy="654693"/>
          </a:xfrm>
        </p:grpSpPr>
        <p:grpSp>
          <p:nvGrpSpPr>
            <p:cNvPr id="231" name="Grupp 171">
              <a:extLst>
                <a:ext uri="{FF2B5EF4-FFF2-40B4-BE49-F238E27FC236}">
                  <a16:creationId xmlns:a16="http://schemas.microsoft.com/office/drawing/2014/main" id="{90C1BADE-DC50-442C-8919-F187311D6F7D}"/>
                </a:ext>
              </a:extLst>
            </p:cNvPr>
            <p:cNvGrpSpPr/>
            <p:nvPr/>
          </p:nvGrpSpPr>
          <p:grpSpPr>
            <a:xfrm>
              <a:off x="3223281" y="4018433"/>
              <a:ext cx="462603" cy="487070"/>
              <a:chOff x="3204798" y="3552866"/>
              <a:chExt cx="462603" cy="487070"/>
            </a:xfrm>
          </p:grpSpPr>
          <p:sp>
            <p:nvSpPr>
              <p:cNvPr id="233" name="Freeform 7">
                <a:extLst>
                  <a:ext uri="{FF2B5EF4-FFF2-40B4-BE49-F238E27FC236}">
                    <a16:creationId xmlns:a16="http://schemas.microsoft.com/office/drawing/2014/main" id="{3C6E09AF-C3C7-4450-B2E1-7FFD647E4F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34" name="textruta 174">
                <a:extLst>
                  <a:ext uri="{FF2B5EF4-FFF2-40B4-BE49-F238E27FC236}">
                    <a16:creationId xmlns:a16="http://schemas.microsoft.com/office/drawing/2014/main" id="{769FC00B-D85A-4377-A4A3-A5B3FF9B6938}"/>
                  </a:ext>
                </a:extLst>
              </p:cNvPr>
              <p:cNvSpPr txBox="1"/>
              <p:nvPr/>
            </p:nvSpPr>
            <p:spPr>
              <a:xfrm>
                <a:off x="3275109" y="3627099"/>
                <a:ext cx="392292" cy="4128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200" b="1"/>
                  <a:t>3</a:t>
                </a:r>
              </a:p>
            </p:txBody>
          </p:sp>
        </p:grpSp>
        <p:sp>
          <p:nvSpPr>
            <p:cNvPr id="232" name="textruta 172">
              <a:extLst>
                <a:ext uri="{FF2B5EF4-FFF2-40B4-BE49-F238E27FC236}">
                  <a16:creationId xmlns:a16="http://schemas.microsoft.com/office/drawing/2014/main" id="{CBED764A-37D3-4069-9CB1-EE0D1187EBF6}"/>
                </a:ext>
              </a:extLst>
            </p:cNvPr>
            <p:cNvSpPr txBox="1"/>
            <p:nvPr/>
          </p:nvSpPr>
          <p:spPr>
            <a:xfrm>
              <a:off x="2985309" y="4260289"/>
              <a:ext cx="614641" cy="412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/>
                <a:t>IOP</a:t>
              </a:r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8F9D1BF-6BAE-454F-9E7C-DE4247BBF1A6}"/>
              </a:ext>
            </a:extLst>
          </p:cNvPr>
          <p:cNvCxnSpPr>
            <a:stCxn id="232" idx="3"/>
          </p:cNvCxnSpPr>
          <p:nvPr/>
        </p:nvCxnSpPr>
        <p:spPr>
          <a:xfrm>
            <a:off x="1529230" y="3127447"/>
            <a:ext cx="1197129" cy="6707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52386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7" name="Diagram 3">
            <a:extLst>
              <a:ext uri="{FF2B5EF4-FFF2-40B4-BE49-F238E27FC236}">
                <a16:creationId xmlns:a16="http://schemas.microsoft.com/office/drawing/2014/main" id="{00000000-0008-0000-12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2132957"/>
              </p:ext>
            </p:extLst>
          </p:nvPr>
        </p:nvGraphicFramePr>
        <p:xfrm>
          <a:off x="4437933" y="2398886"/>
          <a:ext cx="4636303" cy="3136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4" name="Group 49"/>
          <p:cNvGrpSpPr>
            <a:grpSpLocks noChangeAspect="1"/>
          </p:cNvGrpSpPr>
          <p:nvPr/>
        </p:nvGrpSpPr>
        <p:grpSpPr>
          <a:xfrm>
            <a:off x="275704" y="1635168"/>
            <a:ext cx="4022476" cy="3560852"/>
            <a:chOff x="0" y="0"/>
            <a:chExt cx="2748096" cy="2440881"/>
          </a:xfrm>
        </p:grpSpPr>
        <p:sp>
          <p:nvSpPr>
            <p:cNvPr id="65" name="Sorsele"/>
            <p:cNvSpPr>
              <a:spLocks/>
            </p:cNvSpPr>
            <p:nvPr/>
          </p:nvSpPr>
          <p:spPr bwMode="auto">
            <a:xfrm>
              <a:off x="253092" y="0"/>
              <a:ext cx="1215347" cy="1097952"/>
            </a:xfrm>
            <a:custGeom>
              <a:avLst/>
              <a:gdLst>
                <a:gd name="T0" fmla="*/ 84 w 588"/>
                <a:gd name="T1" fmla="*/ 0 h 537"/>
                <a:gd name="T2" fmla="*/ 144 w 588"/>
                <a:gd name="T3" fmla="*/ 22 h 537"/>
                <a:gd name="T4" fmla="*/ 276 w 588"/>
                <a:gd name="T5" fmla="*/ 123 h 537"/>
                <a:gd name="T6" fmla="*/ 312 w 588"/>
                <a:gd name="T7" fmla="*/ 124 h 537"/>
                <a:gd name="T8" fmla="*/ 470 w 588"/>
                <a:gd name="T9" fmla="*/ 280 h 537"/>
                <a:gd name="T10" fmla="*/ 494 w 588"/>
                <a:gd name="T11" fmla="*/ 289 h 537"/>
                <a:gd name="T12" fmla="*/ 563 w 588"/>
                <a:gd name="T13" fmla="*/ 310 h 537"/>
                <a:gd name="T14" fmla="*/ 572 w 588"/>
                <a:gd name="T15" fmla="*/ 327 h 537"/>
                <a:gd name="T16" fmla="*/ 584 w 588"/>
                <a:gd name="T17" fmla="*/ 338 h 537"/>
                <a:gd name="T18" fmla="*/ 588 w 588"/>
                <a:gd name="T19" fmla="*/ 379 h 537"/>
                <a:gd name="T20" fmla="*/ 567 w 588"/>
                <a:gd name="T21" fmla="*/ 455 h 537"/>
                <a:gd name="T22" fmla="*/ 533 w 588"/>
                <a:gd name="T23" fmla="*/ 537 h 537"/>
                <a:gd name="T24" fmla="*/ 484 w 588"/>
                <a:gd name="T25" fmla="*/ 488 h 537"/>
                <a:gd name="T26" fmla="*/ 371 w 588"/>
                <a:gd name="T27" fmla="*/ 433 h 537"/>
                <a:gd name="T28" fmla="*/ 293 w 588"/>
                <a:gd name="T29" fmla="*/ 370 h 537"/>
                <a:gd name="T30" fmla="*/ 272 w 588"/>
                <a:gd name="T31" fmla="*/ 324 h 537"/>
                <a:gd name="T32" fmla="*/ 98 w 588"/>
                <a:gd name="T33" fmla="*/ 222 h 537"/>
                <a:gd name="T34" fmla="*/ 0 w 588"/>
                <a:gd name="T35" fmla="*/ 86 h 537"/>
                <a:gd name="T36" fmla="*/ 9 w 588"/>
                <a:gd name="T37" fmla="*/ 84 h 537"/>
                <a:gd name="T38" fmla="*/ 87 w 588"/>
                <a:gd name="T39" fmla="*/ 26 h 537"/>
                <a:gd name="T40" fmla="*/ 84 w 588"/>
                <a:gd name="T41" fmla="*/ 0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8" h="537">
                  <a:moveTo>
                    <a:pt x="84" y="0"/>
                  </a:moveTo>
                  <a:lnTo>
                    <a:pt x="144" y="22"/>
                  </a:lnTo>
                  <a:lnTo>
                    <a:pt x="276" y="123"/>
                  </a:lnTo>
                  <a:lnTo>
                    <a:pt x="312" y="124"/>
                  </a:lnTo>
                  <a:lnTo>
                    <a:pt x="470" y="280"/>
                  </a:lnTo>
                  <a:lnTo>
                    <a:pt x="494" y="289"/>
                  </a:lnTo>
                  <a:lnTo>
                    <a:pt x="563" y="310"/>
                  </a:lnTo>
                  <a:lnTo>
                    <a:pt x="572" y="327"/>
                  </a:lnTo>
                  <a:lnTo>
                    <a:pt x="584" y="338"/>
                  </a:lnTo>
                  <a:lnTo>
                    <a:pt x="588" y="379"/>
                  </a:lnTo>
                  <a:lnTo>
                    <a:pt x="567" y="455"/>
                  </a:lnTo>
                  <a:lnTo>
                    <a:pt x="533" y="537"/>
                  </a:lnTo>
                  <a:lnTo>
                    <a:pt x="484" y="488"/>
                  </a:lnTo>
                  <a:lnTo>
                    <a:pt x="371" y="433"/>
                  </a:lnTo>
                  <a:lnTo>
                    <a:pt x="293" y="370"/>
                  </a:lnTo>
                  <a:lnTo>
                    <a:pt x="272" y="324"/>
                  </a:lnTo>
                  <a:lnTo>
                    <a:pt x="98" y="222"/>
                  </a:lnTo>
                  <a:lnTo>
                    <a:pt x="0" y="86"/>
                  </a:lnTo>
                  <a:lnTo>
                    <a:pt x="9" y="84"/>
                  </a:lnTo>
                  <a:lnTo>
                    <a:pt x="87" y="26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100"/>
            </a:p>
          </p:txBody>
        </p:sp>
        <p:sp>
          <p:nvSpPr>
            <p:cNvPr id="66" name="Bjurholm"/>
            <p:cNvSpPr>
              <a:spLocks/>
            </p:cNvSpPr>
            <p:nvPr/>
          </p:nvSpPr>
          <p:spPr bwMode="auto">
            <a:xfrm>
              <a:off x="1555570" y="1855976"/>
              <a:ext cx="445861" cy="300603"/>
            </a:xfrm>
            <a:custGeom>
              <a:avLst/>
              <a:gdLst>
                <a:gd name="T0" fmla="*/ 140 w 216"/>
                <a:gd name="T1" fmla="*/ 0 h 147"/>
                <a:gd name="T2" fmla="*/ 176 w 216"/>
                <a:gd name="T3" fmla="*/ 24 h 147"/>
                <a:gd name="T4" fmla="*/ 182 w 216"/>
                <a:gd name="T5" fmla="*/ 37 h 147"/>
                <a:gd name="T6" fmla="*/ 204 w 216"/>
                <a:gd name="T7" fmla="*/ 61 h 147"/>
                <a:gd name="T8" fmla="*/ 216 w 216"/>
                <a:gd name="T9" fmla="*/ 106 h 147"/>
                <a:gd name="T10" fmla="*/ 203 w 216"/>
                <a:gd name="T11" fmla="*/ 110 h 147"/>
                <a:gd name="T12" fmla="*/ 197 w 216"/>
                <a:gd name="T13" fmla="*/ 127 h 147"/>
                <a:gd name="T14" fmla="*/ 184 w 216"/>
                <a:gd name="T15" fmla="*/ 122 h 147"/>
                <a:gd name="T16" fmla="*/ 174 w 216"/>
                <a:gd name="T17" fmla="*/ 136 h 147"/>
                <a:gd name="T18" fmla="*/ 159 w 216"/>
                <a:gd name="T19" fmla="*/ 134 h 147"/>
                <a:gd name="T20" fmla="*/ 149 w 216"/>
                <a:gd name="T21" fmla="*/ 130 h 147"/>
                <a:gd name="T22" fmla="*/ 141 w 216"/>
                <a:gd name="T23" fmla="*/ 134 h 147"/>
                <a:gd name="T24" fmla="*/ 129 w 216"/>
                <a:gd name="T25" fmla="*/ 123 h 147"/>
                <a:gd name="T26" fmla="*/ 117 w 216"/>
                <a:gd name="T27" fmla="*/ 133 h 147"/>
                <a:gd name="T28" fmla="*/ 102 w 216"/>
                <a:gd name="T29" fmla="*/ 118 h 147"/>
                <a:gd name="T30" fmla="*/ 85 w 216"/>
                <a:gd name="T31" fmla="*/ 123 h 147"/>
                <a:gd name="T32" fmla="*/ 81 w 216"/>
                <a:gd name="T33" fmla="*/ 147 h 147"/>
                <a:gd name="T34" fmla="*/ 72 w 216"/>
                <a:gd name="T35" fmla="*/ 135 h 147"/>
                <a:gd name="T36" fmla="*/ 22 w 216"/>
                <a:gd name="T37" fmla="*/ 127 h 147"/>
                <a:gd name="T38" fmla="*/ 8 w 216"/>
                <a:gd name="T39" fmla="*/ 98 h 147"/>
                <a:gd name="T40" fmla="*/ 15 w 216"/>
                <a:gd name="T41" fmla="*/ 80 h 147"/>
                <a:gd name="T42" fmla="*/ 0 w 216"/>
                <a:gd name="T43" fmla="*/ 63 h 147"/>
                <a:gd name="T44" fmla="*/ 70 w 216"/>
                <a:gd name="T45" fmla="*/ 32 h 147"/>
                <a:gd name="T46" fmla="*/ 140 w 216"/>
                <a:gd name="T47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6" h="147">
                  <a:moveTo>
                    <a:pt x="140" y="0"/>
                  </a:moveTo>
                  <a:lnTo>
                    <a:pt x="176" y="24"/>
                  </a:lnTo>
                  <a:lnTo>
                    <a:pt x="182" y="37"/>
                  </a:lnTo>
                  <a:lnTo>
                    <a:pt x="204" y="61"/>
                  </a:lnTo>
                  <a:lnTo>
                    <a:pt x="216" y="106"/>
                  </a:lnTo>
                  <a:lnTo>
                    <a:pt x="203" y="110"/>
                  </a:lnTo>
                  <a:lnTo>
                    <a:pt x="197" y="127"/>
                  </a:lnTo>
                  <a:lnTo>
                    <a:pt x="184" y="122"/>
                  </a:lnTo>
                  <a:lnTo>
                    <a:pt x="174" y="136"/>
                  </a:lnTo>
                  <a:lnTo>
                    <a:pt x="159" y="134"/>
                  </a:lnTo>
                  <a:lnTo>
                    <a:pt x="149" y="130"/>
                  </a:lnTo>
                  <a:lnTo>
                    <a:pt x="141" y="134"/>
                  </a:lnTo>
                  <a:lnTo>
                    <a:pt x="129" y="123"/>
                  </a:lnTo>
                  <a:lnTo>
                    <a:pt x="117" y="133"/>
                  </a:lnTo>
                  <a:lnTo>
                    <a:pt x="102" y="118"/>
                  </a:lnTo>
                  <a:lnTo>
                    <a:pt x="85" y="123"/>
                  </a:lnTo>
                  <a:lnTo>
                    <a:pt x="81" y="147"/>
                  </a:lnTo>
                  <a:lnTo>
                    <a:pt x="72" y="135"/>
                  </a:lnTo>
                  <a:lnTo>
                    <a:pt x="22" y="127"/>
                  </a:lnTo>
                  <a:lnTo>
                    <a:pt x="8" y="98"/>
                  </a:lnTo>
                  <a:lnTo>
                    <a:pt x="15" y="80"/>
                  </a:lnTo>
                  <a:lnTo>
                    <a:pt x="0" y="63"/>
                  </a:lnTo>
                  <a:lnTo>
                    <a:pt x="70" y="32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100"/>
            </a:p>
          </p:txBody>
        </p:sp>
        <p:sp>
          <p:nvSpPr>
            <p:cNvPr id="67" name="Skellefteå"/>
            <p:cNvSpPr>
              <a:spLocks/>
            </p:cNvSpPr>
            <p:nvPr/>
          </p:nvSpPr>
          <p:spPr bwMode="auto">
            <a:xfrm>
              <a:off x="1889404" y="770862"/>
              <a:ext cx="858692" cy="903845"/>
            </a:xfrm>
            <a:custGeom>
              <a:avLst/>
              <a:gdLst>
                <a:gd name="T0" fmla="*/ 77 w 415"/>
                <a:gd name="T1" fmla="*/ 0 h 442"/>
                <a:gd name="T2" fmla="*/ 239 w 415"/>
                <a:gd name="T3" fmla="*/ 63 h 442"/>
                <a:gd name="T4" fmla="*/ 336 w 415"/>
                <a:gd name="T5" fmla="*/ 73 h 442"/>
                <a:gd name="T6" fmla="*/ 342 w 415"/>
                <a:gd name="T7" fmla="*/ 89 h 442"/>
                <a:gd name="T8" fmla="*/ 378 w 415"/>
                <a:gd name="T9" fmla="*/ 103 h 442"/>
                <a:gd name="T10" fmla="*/ 356 w 415"/>
                <a:gd name="T11" fmla="*/ 156 h 442"/>
                <a:gd name="T12" fmla="*/ 335 w 415"/>
                <a:gd name="T13" fmla="*/ 165 h 442"/>
                <a:gd name="T14" fmla="*/ 342 w 415"/>
                <a:gd name="T15" fmla="*/ 187 h 442"/>
                <a:gd name="T16" fmla="*/ 319 w 415"/>
                <a:gd name="T17" fmla="*/ 217 h 442"/>
                <a:gd name="T18" fmla="*/ 298 w 415"/>
                <a:gd name="T19" fmla="*/ 213 h 442"/>
                <a:gd name="T20" fmla="*/ 310 w 415"/>
                <a:gd name="T21" fmla="*/ 237 h 442"/>
                <a:gd name="T22" fmla="*/ 344 w 415"/>
                <a:gd name="T23" fmla="*/ 239 h 442"/>
                <a:gd name="T24" fmla="*/ 347 w 415"/>
                <a:gd name="T25" fmla="*/ 275 h 442"/>
                <a:gd name="T26" fmla="*/ 336 w 415"/>
                <a:gd name="T27" fmla="*/ 286 h 442"/>
                <a:gd name="T28" fmla="*/ 351 w 415"/>
                <a:gd name="T29" fmla="*/ 307 h 442"/>
                <a:gd name="T30" fmla="*/ 372 w 415"/>
                <a:gd name="T31" fmla="*/ 310 h 442"/>
                <a:gd name="T32" fmla="*/ 389 w 415"/>
                <a:gd name="T33" fmla="*/ 327 h 442"/>
                <a:gd name="T34" fmla="*/ 399 w 415"/>
                <a:gd name="T35" fmla="*/ 361 h 442"/>
                <a:gd name="T36" fmla="*/ 414 w 415"/>
                <a:gd name="T37" fmla="*/ 358 h 442"/>
                <a:gd name="T38" fmla="*/ 415 w 415"/>
                <a:gd name="T39" fmla="*/ 373 h 442"/>
                <a:gd name="T40" fmla="*/ 395 w 415"/>
                <a:gd name="T41" fmla="*/ 412 h 442"/>
                <a:gd name="T42" fmla="*/ 359 w 415"/>
                <a:gd name="T43" fmla="*/ 442 h 442"/>
                <a:gd name="T44" fmla="*/ 343 w 415"/>
                <a:gd name="T45" fmla="*/ 410 h 442"/>
                <a:gd name="T46" fmla="*/ 328 w 415"/>
                <a:gd name="T47" fmla="*/ 419 h 442"/>
                <a:gd name="T48" fmla="*/ 314 w 415"/>
                <a:gd name="T49" fmla="*/ 415 h 442"/>
                <a:gd name="T50" fmla="*/ 313 w 415"/>
                <a:gd name="T51" fmla="*/ 399 h 442"/>
                <a:gd name="T52" fmla="*/ 288 w 415"/>
                <a:gd name="T53" fmla="*/ 381 h 442"/>
                <a:gd name="T54" fmla="*/ 264 w 415"/>
                <a:gd name="T55" fmla="*/ 393 h 442"/>
                <a:gd name="T56" fmla="*/ 256 w 415"/>
                <a:gd name="T57" fmla="*/ 423 h 442"/>
                <a:gd name="T58" fmla="*/ 232 w 415"/>
                <a:gd name="T59" fmla="*/ 438 h 442"/>
                <a:gd name="T60" fmla="*/ 183 w 415"/>
                <a:gd name="T61" fmla="*/ 434 h 442"/>
                <a:gd name="T62" fmla="*/ 170 w 415"/>
                <a:gd name="T63" fmla="*/ 429 h 442"/>
                <a:gd name="T64" fmla="*/ 162 w 415"/>
                <a:gd name="T65" fmla="*/ 417 h 442"/>
                <a:gd name="T66" fmla="*/ 150 w 415"/>
                <a:gd name="T67" fmla="*/ 416 h 442"/>
                <a:gd name="T68" fmla="*/ 140 w 415"/>
                <a:gd name="T69" fmla="*/ 403 h 442"/>
                <a:gd name="T70" fmla="*/ 140 w 415"/>
                <a:gd name="T71" fmla="*/ 390 h 442"/>
                <a:gd name="T72" fmla="*/ 132 w 415"/>
                <a:gd name="T73" fmla="*/ 385 h 442"/>
                <a:gd name="T74" fmla="*/ 119 w 415"/>
                <a:gd name="T75" fmla="*/ 386 h 442"/>
                <a:gd name="T76" fmla="*/ 113 w 415"/>
                <a:gd name="T77" fmla="*/ 374 h 442"/>
                <a:gd name="T78" fmla="*/ 105 w 415"/>
                <a:gd name="T79" fmla="*/ 366 h 442"/>
                <a:gd name="T80" fmla="*/ 92 w 415"/>
                <a:gd name="T81" fmla="*/ 364 h 442"/>
                <a:gd name="T82" fmla="*/ 55 w 415"/>
                <a:gd name="T83" fmla="*/ 318 h 442"/>
                <a:gd name="T84" fmla="*/ 31 w 415"/>
                <a:gd name="T85" fmla="*/ 318 h 442"/>
                <a:gd name="T86" fmla="*/ 8 w 415"/>
                <a:gd name="T87" fmla="*/ 300 h 442"/>
                <a:gd name="T88" fmla="*/ 0 w 415"/>
                <a:gd name="T89" fmla="*/ 272 h 442"/>
                <a:gd name="T90" fmla="*/ 21 w 415"/>
                <a:gd name="T91" fmla="*/ 259 h 442"/>
                <a:gd name="T92" fmla="*/ 43 w 415"/>
                <a:gd name="T93" fmla="*/ 264 h 442"/>
                <a:gd name="T94" fmla="*/ 84 w 415"/>
                <a:gd name="T95" fmla="*/ 263 h 442"/>
                <a:gd name="T96" fmla="*/ 118 w 415"/>
                <a:gd name="T97" fmla="*/ 298 h 442"/>
                <a:gd name="T98" fmla="*/ 137 w 415"/>
                <a:gd name="T99" fmla="*/ 290 h 442"/>
                <a:gd name="T100" fmla="*/ 126 w 415"/>
                <a:gd name="T101" fmla="*/ 276 h 442"/>
                <a:gd name="T102" fmla="*/ 128 w 415"/>
                <a:gd name="T103" fmla="*/ 238 h 442"/>
                <a:gd name="T104" fmla="*/ 141 w 415"/>
                <a:gd name="T105" fmla="*/ 233 h 442"/>
                <a:gd name="T106" fmla="*/ 148 w 415"/>
                <a:gd name="T107" fmla="*/ 216 h 442"/>
                <a:gd name="T108" fmla="*/ 126 w 415"/>
                <a:gd name="T109" fmla="*/ 182 h 442"/>
                <a:gd name="T110" fmla="*/ 113 w 415"/>
                <a:gd name="T111" fmla="*/ 166 h 442"/>
                <a:gd name="T112" fmla="*/ 77 w 415"/>
                <a:gd name="T113" fmla="*/ 153 h 442"/>
                <a:gd name="T114" fmla="*/ 33 w 415"/>
                <a:gd name="T115" fmla="*/ 88 h 442"/>
                <a:gd name="T116" fmla="*/ 42 w 415"/>
                <a:gd name="T117" fmla="*/ 77 h 442"/>
                <a:gd name="T118" fmla="*/ 77 w 415"/>
                <a:gd name="T119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5" h="442">
                  <a:moveTo>
                    <a:pt x="77" y="0"/>
                  </a:moveTo>
                  <a:lnTo>
                    <a:pt x="239" y="63"/>
                  </a:lnTo>
                  <a:lnTo>
                    <a:pt x="336" y="73"/>
                  </a:lnTo>
                  <a:lnTo>
                    <a:pt x="342" y="89"/>
                  </a:lnTo>
                  <a:lnTo>
                    <a:pt x="378" y="103"/>
                  </a:lnTo>
                  <a:lnTo>
                    <a:pt x="356" y="156"/>
                  </a:lnTo>
                  <a:lnTo>
                    <a:pt x="335" y="165"/>
                  </a:lnTo>
                  <a:lnTo>
                    <a:pt x="342" y="187"/>
                  </a:lnTo>
                  <a:lnTo>
                    <a:pt x="319" y="217"/>
                  </a:lnTo>
                  <a:lnTo>
                    <a:pt x="298" y="213"/>
                  </a:lnTo>
                  <a:lnTo>
                    <a:pt x="310" y="237"/>
                  </a:lnTo>
                  <a:lnTo>
                    <a:pt x="344" y="239"/>
                  </a:lnTo>
                  <a:lnTo>
                    <a:pt x="347" y="275"/>
                  </a:lnTo>
                  <a:lnTo>
                    <a:pt x="336" y="286"/>
                  </a:lnTo>
                  <a:lnTo>
                    <a:pt x="351" y="307"/>
                  </a:lnTo>
                  <a:lnTo>
                    <a:pt x="372" y="310"/>
                  </a:lnTo>
                  <a:lnTo>
                    <a:pt x="389" y="327"/>
                  </a:lnTo>
                  <a:lnTo>
                    <a:pt x="399" y="361"/>
                  </a:lnTo>
                  <a:lnTo>
                    <a:pt x="414" y="358"/>
                  </a:lnTo>
                  <a:lnTo>
                    <a:pt x="415" y="373"/>
                  </a:lnTo>
                  <a:lnTo>
                    <a:pt x="395" y="412"/>
                  </a:lnTo>
                  <a:lnTo>
                    <a:pt x="359" y="442"/>
                  </a:lnTo>
                  <a:lnTo>
                    <a:pt x="343" y="410"/>
                  </a:lnTo>
                  <a:lnTo>
                    <a:pt x="328" y="419"/>
                  </a:lnTo>
                  <a:lnTo>
                    <a:pt x="314" y="415"/>
                  </a:lnTo>
                  <a:lnTo>
                    <a:pt x="313" y="399"/>
                  </a:lnTo>
                  <a:lnTo>
                    <a:pt x="288" y="381"/>
                  </a:lnTo>
                  <a:lnTo>
                    <a:pt x="264" y="393"/>
                  </a:lnTo>
                  <a:lnTo>
                    <a:pt x="256" y="423"/>
                  </a:lnTo>
                  <a:lnTo>
                    <a:pt x="232" y="438"/>
                  </a:lnTo>
                  <a:lnTo>
                    <a:pt x="183" y="434"/>
                  </a:lnTo>
                  <a:lnTo>
                    <a:pt x="170" y="429"/>
                  </a:lnTo>
                  <a:lnTo>
                    <a:pt x="162" y="417"/>
                  </a:lnTo>
                  <a:lnTo>
                    <a:pt x="150" y="416"/>
                  </a:lnTo>
                  <a:lnTo>
                    <a:pt x="140" y="403"/>
                  </a:lnTo>
                  <a:lnTo>
                    <a:pt x="140" y="390"/>
                  </a:lnTo>
                  <a:lnTo>
                    <a:pt x="132" y="385"/>
                  </a:lnTo>
                  <a:lnTo>
                    <a:pt x="119" y="386"/>
                  </a:lnTo>
                  <a:lnTo>
                    <a:pt x="113" y="374"/>
                  </a:lnTo>
                  <a:lnTo>
                    <a:pt x="105" y="366"/>
                  </a:lnTo>
                  <a:lnTo>
                    <a:pt x="92" y="364"/>
                  </a:lnTo>
                  <a:lnTo>
                    <a:pt x="55" y="318"/>
                  </a:lnTo>
                  <a:lnTo>
                    <a:pt x="31" y="318"/>
                  </a:lnTo>
                  <a:lnTo>
                    <a:pt x="8" y="300"/>
                  </a:lnTo>
                  <a:lnTo>
                    <a:pt x="0" y="272"/>
                  </a:lnTo>
                  <a:lnTo>
                    <a:pt x="21" y="259"/>
                  </a:lnTo>
                  <a:lnTo>
                    <a:pt x="43" y="264"/>
                  </a:lnTo>
                  <a:lnTo>
                    <a:pt x="84" y="263"/>
                  </a:lnTo>
                  <a:lnTo>
                    <a:pt x="118" y="298"/>
                  </a:lnTo>
                  <a:lnTo>
                    <a:pt x="137" y="290"/>
                  </a:lnTo>
                  <a:lnTo>
                    <a:pt x="126" y="276"/>
                  </a:lnTo>
                  <a:lnTo>
                    <a:pt x="128" y="238"/>
                  </a:lnTo>
                  <a:lnTo>
                    <a:pt x="141" y="233"/>
                  </a:lnTo>
                  <a:lnTo>
                    <a:pt x="148" y="216"/>
                  </a:lnTo>
                  <a:lnTo>
                    <a:pt x="126" y="182"/>
                  </a:lnTo>
                  <a:lnTo>
                    <a:pt x="113" y="166"/>
                  </a:lnTo>
                  <a:lnTo>
                    <a:pt x="77" y="153"/>
                  </a:lnTo>
                  <a:lnTo>
                    <a:pt x="33" y="88"/>
                  </a:lnTo>
                  <a:lnTo>
                    <a:pt x="42" y="77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279EC8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100"/>
            </a:p>
          </p:txBody>
        </p:sp>
        <p:sp>
          <p:nvSpPr>
            <p:cNvPr id="68" name="Norsjö"/>
            <p:cNvSpPr>
              <a:spLocks/>
            </p:cNvSpPr>
            <p:nvPr/>
          </p:nvSpPr>
          <p:spPr bwMode="auto">
            <a:xfrm>
              <a:off x="1655146" y="950707"/>
              <a:ext cx="541288" cy="429510"/>
            </a:xfrm>
            <a:custGeom>
              <a:avLst/>
              <a:gdLst>
                <a:gd name="T0" fmla="*/ 147 w 262"/>
                <a:gd name="T1" fmla="*/ 0 h 210"/>
                <a:gd name="T2" fmla="*/ 191 w 262"/>
                <a:gd name="T3" fmla="*/ 65 h 210"/>
                <a:gd name="T4" fmla="*/ 227 w 262"/>
                <a:gd name="T5" fmla="*/ 78 h 210"/>
                <a:gd name="T6" fmla="*/ 240 w 262"/>
                <a:gd name="T7" fmla="*/ 94 h 210"/>
                <a:gd name="T8" fmla="*/ 262 w 262"/>
                <a:gd name="T9" fmla="*/ 128 h 210"/>
                <a:gd name="T10" fmla="*/ 255 w 262"/>
                <a:gd name="T11" fmla="*/ 145 h 210"/>
                <a:gd name="T12" fmla="*/ 242 w 262"/>
                <a:gd name="T13" fmla="*/ 150 h 210"/>
                <a:gd name="T14" fmla="*/ 240 w 262"/>
                <a:gd name="T15" fmla="*/ 188 h 210"/>
                <a:gd name="T16" fmla="*/ 251 w 262"/>
                <a:gd name="T17" fmla="*/ 202 h 210"/>
                <a:gd name="T18" fmla="*/ 232 w 262"/>
                <a:gd name="T19" fmla="*/ 210 h 210"/>
                <a:gd name="T20" fmla="*/ 198 w 262"/>
                <a:gd name="T21" fmla="*/ 175 h 210"/>
                <a:gd name="T22" fmla="*/ 157 w 262"/>
                <a:gd name="T23" fmla="*/ 176 h 210"/>
                <a:gd name="T24" fmla="*/ 135 w 262"/>
                <a:gd name="T25" fmla="*/ 171 h 210"/>
                <a:gd name="T26" fmla="*/ 114 w 262"/>
                <a:gd name="T27" fmla="*/ 184 h 210"/>
                <a:gd name="T28" fmla="*/ 100 w 262"/>
                <a:gd name="T29" fmla="*/ 174 h 210"/>
                <a:gd name="T30" fmla="*/ 0 w 262"/>
                <a:gd name="T31" fmla="*/ 98 h 210"/>
                <a:gd name="T32" fmla="*/ 114 w 262"/>
                <a:gd name="T33" fmla="*/ 18 h 210"/>
                <a:gd name="T34" fmla="*/ 147 w 262"/>
                <a:gd name="T35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2" h="210">
                  <a:moveTo>
                    <a:pt x="147" y="0"/>
                  </a:moveTo>
                  <a:lnTo>
                    <a:pt x="191" y="65"/>
                  </a:lnTo>
                  <a:lnTo>
                    <a:pt x="227" y="78"/>
                  </a:lnTo>
                  <a:lnTo>
                    <a:pt x="240" y="94"/>
                  </a:lnTo>
                  <a:lnTo>
                    <a:pt x="262" y="128"/>
                  </a:lnTo>
                  <a:lnTo>
                    <a:pt x="255" y="145"/>
                  </a:lnTo>
                  <a:lnTo>
                    <a:pt x="242" y="150"/>
                  </a:lnTo>
                  <a:lnTo>
                    <a:pt x="240" y="188"/>
                  </a:lnTo>
                  <a:lnTo>
                    <a:pt x="251" y="202"/>
                  </a:lnTo>
                  <a:lnTo>
                    <a:pt x="232" y="210"/>
                  </a:lnTo>
                  <a:lnTo>
                    <a:pt x="198" y="175"/>
                  </a:lnTo>
                  <a:lnTo>
                    <a:pt x="157" y="176"/>
                  </a:lnTo>
                  <a:lnTo>
                    <a:pt x="135" y="171"/>
                  </a:lnTo>
                  <a:lnTo>
                    <a:pt x="114" y="184"/>
                  </a:lnTo>
                  <a:lnTo>
                    <a:pt x="100" y="174"/>
                  </a:lnTo>
                  <a:lnTo>
                    <a:pt x="0" y="98"/>
                  </a:lnTo>
                  <a:lnTo>
                    <a:pt x="114" y="18"/>
                  </a:lnTo>
                  <a:lnTo>
                    <a:pt x="147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100"/>
            </a:p>
          </p:txBody>
        </p:sp>
        <p:sp>
          <p:nvSpPr>
            <p:cNvPr id="69" name="Storuman"/>
            <p:cNvSpPr>
              <a:spLocks/>
            </p:cNvSpPr>
            <p:nvPr/>
          </p:nvSpPr>
          <p:spPr bwMode="auto">
            <a:xfrm>
              <a:off x="68460" y="176317"/>
              <a:ext cx="1285879" cy="1199825"/>
            </a:xfrm>
            <a:custGeom>
              <a:avLst/>
              <a:gdLst>
                <a:gd name="T0" fmla="*/ 89 w 622"/>
                <a:gd name="T1" fmla="*/ 0 h 587"/>
                <a:gd name="T2" fmla="*/ 187 w 622"/>
                <a:gd name="T3" fmla="*/ 136 h 587"/>
                <a:gd name="T4" fmla="*/ 361 w 622"/>
                <a:gd name="T5" fmla="*/ 238 h 587"/>
                <a:gd name="T6" fmla="*/ 382 w 622"/>
                <a:gd name="T7" fmla="*/ 284 h 587"/>
                <a:gd name="T8" fmla="*/ 460 w 622"/>
                <a:gd name="T9" fmla="*/ 347 h 587"/>
                <a:gd name="T10" fmla="*/ 573 w 622"/>
                <a:gd name="T11" fmla="*/ 402 h 587"/>
                <a:gd name="T12" fmla="*/ 622 w 622"/>
                <a:gd name="T13" fmla="*/ 451 h 587"/>
                <a:gd name="T14" fmla="*/ 614 w 622"/>
                <a:gd name="T15" fmla="*/ 471 h 587"/>
                <a:gd name="T16" fmla="*/ 615 w 622"/>
                <a:gd name="T17" fmla="*/ 505 h 587"/>
                <a:gd name="T18" fmla="*/ 562 w 622"/>
                <a:gd name="T19" fmla="*/ 577 h 587"/>
                <a:gd name="T20" fmla="*/ 551 w 622"/>
                <a:gd name="T21" fmla="*/ 587 h 587"/>
                <a:gd name="T22" fmla="*/ 541 w 622"/>
                <a:gd name="T23" fmla="*/ 575 h 587"/>
                <a:gd name="T24" fmla="*/ 526 w 622"/>
                <a:gd name="T25" fmla="*/ 576 h 587"/>
                <a:gd name="T26" fmla="*/ 372 w 622"/>
                <a:gd name="T27" fmla="*/ 465 h 587"/>
                <a:gd name="T28" fmla="*/ 285 w 622"/>
                <a:gd name="T29" fmla="*/ 341 h 587"/>
                <a:gd name="T30" fmla="*/ 215 w 622"/>
                <a:gd name="T31" fmla="*/ 305 h 587"/>
                <a:gd name="T32" fmla="*/ 144 w 622"/>
                <a:gd name="T33" fmla="*/ 305 h 587"/>
                <a:gd name="T34" fmla="*/ 130 w 622"/>
                <a:gd name="T35" fmla="*/ 297 h 587"/>
                <a:gd name="T36" fmla="*/ 118 w 622"/>
                <a:gd name="T37" fmla="*/ 304 h 587"/>
                <a:gd name="T38" fmla="*/ 84 w 622"/>
                <a:gd name="T39" fmla="*/ 304 h 587"/>
                <a:gd name="T40" fmla="*/ 76 w 622"/>
                <a:gd name="T41" fmla="*/ 291 h 587"/>
                <a:gd name="T42" fmla="*/ 34 w 622"/>
                <a:gd name="T43" fmla="*/ 299 h 587"/>
                <a:gd name="T44" fmla="*/ 0 w 622"/>
                <a:gd name="T45" fmla="*/ 288 h 587"/>
                <a:gd name="T46" fmla="*/ 9 w 622"/>
                <a:gd name="T47" fmla="*/ 187 h 587"/>
                <a:gd name="T48" fmla="*/ 28 w 622"/>
                <a:gd name="T49" fmla="*/ 136 h 587"/>
                <a:gd name="T50" fmla="*/ 12 w 622"/>
                <a:gd name="T51" fmla="*/ 4 h 587"/>
                <a:gd name="T52" fmla="*/ 89 w 622"/>
                <a:gd name="T53" fmla="*/ 0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2" h="587">
                  <a:moveTo>
                    <a:pt x="89" y="0"/>
                  </a:moveTo>
                  <a:lnTo>
                    <a:pt x="187" y="136"/>
                  </a:lnTo>
                  <a:lnTo>
                    <a:pt x="361" y="238"/>
                  </a:lnTo>
                  <a:lnTo>
                    <a:pt x="382" y="284"/>
                  </a:lnTo>
                  <a:lnTo>
                    <a:pt x="460" y="347"/>
                  </a:lnTo>
                  <a:lnTo>
                    <a:pt x="573" y="402"/>
                  </a:lnTo>
                  <a:lnTo>
                    <a:pt x="622" y="451"/>
                  </a:lnTo>
                  <a:lnTo>
                    <a:pt x="614" y="471"/>
                  </a:lnTo>
                  <a:lnTo>
                    <a:pt x="615" y="505"/>
                  </a:lnTo>
                  <a:lnTo>
                    <a:pt x="562" y="577"/>
                  </a:lnTo>
                  <a:lnTo>
                    <a:pt x="551" y="587"/>
                  </a:lnTo>
                  <a:lnTo>
                    <a:pt x="541" y="575"/>
                  </a:lnTo>
                  <a:lnTo>
                    <a:pt x="526" y="576"/>
                  </a:lnTo>
                  <a:lnTo>
                    <a:pt x="372" y="465"/>
                  </a:lnTo>
                  <a:lnTo>
                    <a:pt x="285" y="341"/>
                  </a:lnTo>
                  <a:lnTo>
                    <a:pt x="215" y="305"/>
                  </a:lnTo>
                  <a:lnTo>
                    <a:pt x="144" y="305"/>
                  </a:lnTo>
                  <a:lnTo>
                    <a:pt x="130" y="297"/>
                  </a:lnTo>
                  <a:lnTo>
                    <a:pt x="118" y="304"/>
                  </a:lnTo>
                  <a:lnTo>
                    <a:pt x="84" y="304"/>
                  </a:lnTo>
                  <a:lnTo>
                    <a:pt x="76" y="291"/>
                  </a:lnTo>
                  <a:lnTo>
                    <a:pt x="34" y="299"/>
                  </a:lnTo>
                  <a:lnTo>
                    <a:pt x="0" y="288"/>
                  </a:lnTo>
                  <a:lnTo>
                    <a:pt x="9" y="187"/>
                  </a:lnTo>
                  <a:lnTo>
                    <a:pt x="28" y="136"/>
                  </a:lnTo>
                  <a:lnTo>
                    <a:pt x="12" y="4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100"/>
            </a:p>
          </p:txBody>
        </p:sp>
        <p:sp>
          <p:nvSpPr>
            <p:cNvPr id="70" name="Malå"/>
            <p:cNvSpPr>
              <a:spLocks/>
            </p:cNvSpPr>
            <p:nvPr/>
          </p:nvSpPr>
          <p:spPr bwMode="auto">
            <a:xfrm>
              <a:off x="1424876" y="691399"/>
              <a:ext cx="464533" cy="460073"/>
            </a:xfrm>
            <a:custGeom>
              <a:avLst/>
              <a:gdLst>
                <a:gd name="T0" fmla="*/ 17 w 225"/>
                <a:gd name="T1" fmla="*/ 0 h 225"/>
                <a:gd name="T2" fmla="*/ 40 w 225"/>
                <a:gd name="T3" fmla="*/ 3 h 225"/>
                <a:gd name="T4" fmla="*/ 57 w 225"/>
                <a:gd name="T5" fmla="*/ 13 h 225"/>
                <a:gd name="T6" fmla="*/ 69 w 225"/>
                <a:gd name="T7" fmla="*/ 26 h 225"/>
                <a:gd name="T8" fmla="*/ 91 w 225"/>
                <a:gd name="T9" fmla="*/ 26 h 225"/>
                <a:gd name="T10" fmla="*/ 99 w 225"/>
                <a:gd name="T11" fmla="*/ 30 h 225"/>
                <a:gd name="T12" fmla="*/ 103 w 225"/>
                <a:gd name="T13" fmla="*/ 39 h 225"/>
                <a:gd name="T14" fmla="*/ 114 w 225"/>
                <a:gd name="T15" fmla="*/ 44 h 225"/>
                <a:gd name="T16" fmla="*/ 119 w 225"/>
                <a:gd name="T17" fmla="*/ 55 h 225"/>
                <a:gd name="T18" fmla="*/ 153 w 225"/>
                <a:gd name="T19" fmla="*/ 69 h 225"/>
                <a:gd name="T20" fmla="*/ 156 w 225"/>
                <a:gd name="T21" fmla="*/ 78 h 225"/>
                <a:gd name="T22" fmla="*/ 163 w 225"/>
                <a:gd name="T23" fmla="*/ 77 h 225"/>
                <a:gd name="T24" fmla="*/ 199 w 225"/>
                <a:gd name="T25" fmla="*/ 102 h 225"/>
                <a:gd name="T26" fmla="*/ 194 w 225"/>
                <a:gd name="T27" fmla="*/ 109 h 225"/>
                <a:gd name="T28" fmla="*/ 195 w 225"/>
                <a:gd name="T29" fmla="*/ 120 h 225"/>
                <a:gd name="T30" fmla="*/ 211 w 225"/>
                <a:gd name="T31" fmla="*/ 133 h 225"/>
                <a:gd name="T32" fmla="*/ 225 w 225"/>
                <a:gd name="T33" fmla="*/ 145 h 225"/>
                <a:gd name="T34" fmla="*/ 111 w 225"/>
                <a:gd name="T35" fmla="*/ 225 h 225"/>
                <a:gd name="T36" fmla="*/ 25 w 225"/>
                <a:gd name="T37" fmla="*/ 133 h 225"/>
                <a:gd name="T38" fmla="*/ 0 w 225"/>
                <a:gd name="T39" fmla="*/ 117 h 225"/>
                <a:gd name="T40" fmla="*/ 21 w 225"/>
                <a:gd name="T41" fmla="*/ 41 h 225"/>
                <a:gd name="T42" fmla="*/ 17 w 225"/>
                <a:gd name="T43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5" h="225">
                  <a:moveTo>
                    <a:pt x="17" y="0"/>
                  </a:moveTo>
                  <a:lnTo>
                    <a:pt x="40" y="3"/>
                  </a:lnTo>
                  <a:lnTo>
                    <a:pt x="57" y="13"/>
                  </a:lnTo>
                  <a:lnTo>
                    <a:pt x="69" y="26"/>
                  </a:lnTo>
                  <a:lnTo>
                    <a:pt x="91" y="26"/>
                  </a:lnTo>
                  <a:lnTo>
                    <a:pt x="99" y="30"/>
                  </a:lnTo>
                  <a:lnTo>
                    <a:pt x="103" y="39"/>
                  </a:lnTo>
                  <a:lnTo>
                    <a:pt x="114" y="44"/>
                  </a:lnTo>
                  <a:lnTo>
                    <a:pt x="119" y="55"/>
                  </a:lnTo>
                  <a:lnTo>
                    <a:pt x="153" y="69"/>
                  </a:lnTo>
                  <a:lnTo>
                    <a:pt x="156" y="78"/>
                  </a:lnTo>
                  <a:lnTo>
                    <a:pt x="163" y="77"/>
                  </a:lnTo>
                  <a:lnTo>
                    <a:pt x="199" y="102"/>
                  </a:lnTo>
                  <a:lnTo>
                    <a:pt x="194" y="109"/>
                  </a:lnTo>
                  <a:lnTo>
                    <a:pt x="195" y="120"/>
                  </a:lnTo>
                  <a:lnTo>
                    <a:pt x="211" y="133"/>
                  </a:lnTo>
                  <a:lnTo>
                    <a:pt x="225" y="145"/>
                  </a:lnTo>
                  <a:lnTo>
                    <a:pt x="111" y="225"/>
                  </a:lnTo>
                  <a:lnTo>
                    <a:pt x="25" y="133"/>
                  </a:lnTo>
                  <a:lnTo>
                    <a:pt x="0" y="117"/>
                  </a:lnTo>
                  <a:lnTo>
                    <a:pt x="21" y="4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100"/>
            </a:p>
          </p:txBody>
        </p:sp>
        <p:sp>
          <p:nvSpPr>
            <p:cNvPr id="71" name="Vilhelmina"/>
            <p:cNvSpPr>
              <a:spLocks/>
            </p:cNvSpPr>
            <p:nvPr/>
          </p:nvSpPr>
          <p:spPr bwMode="auto">
            <a:xfrm>
              <a:off x="0" y="764749"/>
              <a:ext cx="1277581" cy="934407"/>
            </a:xfrm>
            <a:custGeom>
              <a:avLst/>
              <a:gdLst>
                <a:gd name="T0" fmla="*/ 33 w 618"/>
                <a:gd name="T1" fmla="*/ 0 h 457"/>
                <a:gd name="T2" fmla="*/ 67 w 618"/>
                <a:gd name="T3" fmla="*/ 11 h 457"/>
                <a:gd name="T4" fmla="*/ 109 w 618"/>
                <a:gd name="T5" fmla="*/ 3 h 457"/>
                <a:gd name="T6" fmla="*/ 117 w 618"/>
                <a:gd name="T7" fmla="*/ 16 h 457"/>
                <a:gd name="T8" fmla="*/ 151 w 618"/>
                <a:gd name="T9" fmla="*/ 16 h 457"/>
                <a:gd name="T10" fmla="*/ 163 w 618"/>
                <a:gd name="T11" fmla="*/ 9 h 457"/>
                <a:gd name="T12" fmla="*/ 177 w 618"/>
                <a:gd name="T13" fmla="*/ 17 h 457"/>
                <a:gd name="T14" fmla="*/ 248 w 618"/>
                <a:gd name="T15" fmla="*/ 17 h 457"/>
                <a:gd name="T16" fmla="*/ 318 w 618"/>
                <a:gd name="T17" fmla="*/ 53 h 457"/>
                <a:gd name="T18" fmla="*/ 405 w 618"/>
                <a:gd name="T19" fmla="*/ 177 h 457"/>
                <a:gd name="T20" fmla="*/ 559 w 618"/>
                <a:gd name="T21" fmla="*/ 288 h 457"/>
                <a:gd name="T22" fmla="*/ 574 w 618"/>
                <a:gd name="T23" fmla="*/ 287 h 457"/>
                <a:gd name="T24" fmla="*/ 584 w 618"/>
                <a:gd name="T25" fmla="*/ 299 h 457"/>
                <a:gd name="T26" fmla="*/ 575 w 618"/>
                <a:gd name="T27" fmla="*/ 307 h 457"/>
                <a:gd name="T28" fmla="*/ 618 w 618"/>
                <a:gd name="T29" fmla="*/ 390 h 457"/>
                <a:gd name="T30" fmla="*/ 605 w 618"/>
                <a:gd name="T31" fmla="*/ 399 h 457"/>
                <a:gd name="T32" fmla="*/ 474 w 618"/>
                <a:gd name="T33" fmla="*/ 437 h 457"/>
                <a:gd name="T34" fmla="*/ 472 w 618"/>
                <a:gd name="T35" fmla="*/ 456 h 457"/>
                <a:gd name="T36" fmla="*/ 436 w 618"/>
                <a:gd name="T37" fmla="*/ 457 h 457"/>
                <a:gd name="T38" fmla="*/ 418 w 618"/>
                <a:gd name="T39" fmla="*/ 423 h 457"/>
                <a:gd name="T40" fmla="*/ 371 w 618"/>
                <a:gd name="T41" fmla="*/ 410 h 457"/>
                <a:gd name="T42" fmla="*/ 329 w 618"/>
                <a:gd name="T43" fmla="*/ 380 h 457"/>
                <a:gd name="T44" fmla="*/ 294 w 618"/>
                <a:gd name="T45" fmla="*/ 316 h 457"/>
                <a:gd name="T46" fmla="*/ 209 w 618"/>
                <a:gd name="T47" fmla="*/ 244 h 457"/>
                <a:gd name="T48" fmla="*/ 71 w 618"/>
                <a:gd name="T49" fmla="*/ 198 h 457"/>
                <a:gd name="T50" fmla="*/ 62 w 618"/>
                <a:gd name="T51" fmla="*/ 185 h 457"/>
                <a:gd name="T52" fmla="*/ 51 w 618"/>
                <a:gd name="T53" fmla="*/ 182 h 457"/>
                <a:gd name="T54" fmla="*/ 0 w 618"/>
                <a:gd name="T55" fmla="*/ 138 h 457"/>
                <a:gd name="T56" fmla="*/ 8 w 618"/>
                <a:gd name="T57" fmla="*/ 83 h 457"/>
                <a:gd name="T58" fmla="*/ 32 w 618"/>
                <a:gd name="T59" fmla="*/ 59 h 457"/>
                <a:gd name="T60" fmla="*/ 33 w 618"/>
                <a:gd name="T61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18" h="457">
                  <a:moveTo>
                    <a:pt x="33" y="0"/>
                  </a:moveTo>
                  <a:lnTo>
                    <a:pt x="67" y="11"/>
                  </a:lnTo>
                  <a:lnTo>
                    <a:pt x="109" y="3"/>
                  </a:lnTo>
                  <a:lnTo>
                    <a:pt x="117" y="16"/>
                  </a:lnTo>
                  <a:lnTo>
                    <a:pt x="151" y="16"/>
                  </a:lnTo>
                  <a:lnTo>
                    <a:pt x="163" y="9"/>
                  </a:lnTo>
                  <a:lnTo>
                    <a:pt x="177" y="17"/>
                  </a:lnTo>
                  <a:lnTo>
                    <a:pt x="248" y="17"/>
                  </a:lnTo>
                  <a:lnTo>
                    <a:pt x="318" y="53"/>
                  </a:lnTo>
                  <a:lnTo>
                    <a:pt x="405" y="177"/>
                  </a:lnTo>
                  <a:lnTo>
                    <a:pt x="559" y="288"/>
                  </a:lnTo>
                  <a:lnTo>
                    <a:pt x="574" y="287"/>
                  </a:lnTo>
                  <a:lnTo>
                    <a:pt x="584" y="299"/>
                  </a:lnTo>
                  <a:lnTo>
                    <a:pt x="575" y="307"/>
                  </a:lnTo>
                  <a:lnTo>
                    <a:pt x="618" y="390"/>
                  </a:lnTo>
                  <a:lnTo>
                    <a:pt x="605" y="399"/>
                  </a:lnTo>
                  <a:lnTo>
                    <a:pt x="474" y="437"/>
                  </a:lnTo>
                  <a:lnTo>
                    <a:pt x="472" y="456"/>
                  </a:lnTo>
                  <a:lnTo>
                    <a:pt x="436" y="457"/>
                  </a:lnTo>
                  <a:lnTo>
                    <a:pt x="418" y="423"/>
                  </a:lnTo>
                  <a:lnTo>
                    <a:pt x="371" y="410"/>
                  </a:lnTo>
                  <a:lnTo>
                    <a:pt x="329" y="380"/>
                  </a:lnTo>
                  <a:lnTo>
                    <a:pt x="294" y="316"/>
                  </a:lnTo>
                  <a:lnTo>
                    <a:pt x="209" y="244"/>
                  </a:lnTo>
                  <a:lnTo>
                    <a:pt x="71" y="198"/>
                  </a:lnTo>
                  <a:lnTo>
                    <a:pt x="62" y="185"/>
                  </a:lnTo>
                  <a:lnTo>
                    <a:pt x="51" y="182"/>
                  </a:lnTo>
                  <a:lnTo>
                    <a:pt x="0" y="138"/>
                  </a:lnTo>
                  <a:lnTo>
                    <a:pt x="8" y="83"/>
                  </a:lnTo>
                  <a:lnTo>
                    <a:pt x="32" y="59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100"/>
            </a:p>
          </p:txBody>
        </p:sp>
        <p:sp>
          <p:nvSpPr>
            <p:cNvPr id="72" name="Lycksele"/>
            <p:cNvSpPr>
              <a:spLocks/>
            </p:cNvSpPr>
            <p:nvPr/>
          </p:nvSpPr>
          <p:spPr bwMode="auto">
            <a:xfrm>
              <a:off x="1188379" y="930332"/>
              <a:ext cx="671984" cy="992003"/>
            </a:xfrm>
            <a:custGeom>
              <a:avLst/>
              <a:gdLst>
                <a:gd name="T0" fmla="*/ 114 w 325"/>
                <a:gd name="T1" fmla="*/ 0 h 485"/>
                <a:gd name="T2" fmla="*/ 139 w 325"/>
                <a:gd name="T3" fmla="*/ 16 h 485"/>
                <a:gd name="T4" fmla="*/ 225 w 325"/>
                <a:gd name="T5" fmla="*/ 108 h 485"/>
                <a:gd name="T6" fmla="*/ 325 w 325"/>
                <a:gd name="T7" fmla="*/ 184 h 485"/>
                <a:gd name="T8" fmla="*/ 272 w 325"/>
                <a:gd name="T9" fmla="*/ 332 h 485"/>
                <a:gd name="T10" fmla="*/ 292 w 325"/>
                <a:gd name="T11" fmla="*/ 419 h 485"/>
                <a:gd name="T12" fmla="*/ 306 w 325"/>
                <a:gd name="T13" fmla="*/ 414 h 485"/>
                <a:gd name="T14" fmla="*/ 315 w 325"/>
                <a:gd name="T15" fmla="*/ 431 h 485"/>
                <a:gd name="T16" fmla="*/ 308 w 325"/>
                <a:gd name="T17" fmla="*/ 435 h 485"/>
                <a:gd name="T18" fmla="*/ 317 w 325"/>
                <a:gd name="T19" fmla="*/ 453 h 485"/>
                <a:gd name="T20" fmla="*/ 247 w 325"/>
                <a:gd name="T21" fmla="*/ 485 h 485"/>
                <a:gd name="T22" fmla="*/ 131 w 325"/>
                <a:gd name="T23" fmla="*/ 373 h 485"/>
                <a:gd name="T24" fmla="*/ 143 w 325"/>
                <a:gd name="T25" fmla="*/ 364 h 485"/>
                <a:gd name="T26" fmla="*/ 130 w 325"/>
                <a:gd name="T27" fmla="*/ 352 h 485"/>
                <a:gd name="T28" fmla="*/ 101 w 325"/>
                <a:gd name="T29" fmla="*/ 358 h 485"/>
                <a:gd name="T30" fmla="*/ 43 w 325"/>
                <a:gd name="T31" fmla="*/ 309 h 485"/>
                <a:gd name="T32" fmla="*/ 0 w 325"/>
                <a:gd name="T33" fmla="*/ 226 h 485"/>
                <a:gd name="T34" fmla="*/ 9 w 325"/>
                <a:gd name="T35" fmla="*/ 218 h 485"/>
                <a:gd name="T36" fmla="*/ 20 w 325"/>
                <a:gd name="T37" fmla="*/ 208 h 485"/>
                <a:gd name="T38" fmla="*/ 73 w 325"/>
                <a:gd name="T39" fmla="*/ 136 h 485"/>
                <a:gd name="T40" fmla="*/ 72 w 325"/>
                <a:gd name="T41" fmla="*/ 102 h 485"/>
                <a:gd name="T42" fmla="*/ 80 w 325"/>
                <a:gd name="T43" fmla="*/ 82 h 485"/>
                <a:gd name="T44" fmla="*/ 114 w 325"/>
                <a:gd name="T45" fmla="*/ 0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5" h="485">
                  <a:moveTo>
                    <a:pt x="114" y="0"/>
                  </a:moveTo>
                  <a:lnTo>
                    <a:pt x="139" y="16"/>
                  </a:lnTo>
                  <a:lnTo>
                    <a:pt x="225" y="108"/>
                  </a:lnTo>
                  <a:lnTo>
                    <a:pt x="325" y="184"/>
                  </a:lnTo>
                  <a:lnTo>
                    <a:pt x="272" y="332"/>
                  </a:lnTo>
                  <a:lnTo>
                    <a:pt x="292" y="419"/>
                  </a:lnTo>
                  <a:lnTo>
                    <a:pt x="306" y="414"/>
                  </a:lnTo>
                  <a:lnTo>
                    <a:pt x="315" y="431"/>
                  </a:lnTo>
                  <a:lnTo>
                    <a:pt x="308" y="435"/>
                  </a:lnTo>
                  <a:lnTo>
                    <a:pt x="317" y="453"/>
                  </a:lnTo>
                  <a:lnTo>
                    <a:pt x="247" y="485"/>
                  </a:lnTo>
                  <a:lnTo>
                    <a:pt x="131" y="373"/>
                  </a:lnTo>
                  <a:lnTo>
                    <a:pt x="143" y="364"/>
                  </a:lnTo>
                  <a:lnTo>
                    <a:pt x="130" y="352"/>
                  </a:lnTo>
                  <a:lnTo>
                    <a:pt x="101" y="358"/>
                  </a:lnTo>
                  <a:lnTo>
                    <a:pt x="43" y="309"/>
                  </a:lnTo>
                  <a:lnTo>
                    <a:pt x="0" y="226"/>
                  </a:lnTo>
                  <a:lnTo>
                    <a:pt x="9" y="218"/>
                  </a:lnTo>
                  <a:lnTo>
                    <a:pt x="20" y="208"/>
                  </a:lnTo>
                  <a:lnTo>
                    <a:pt x="73" y="136"/>
                  </a:lnTo>
                  <a:lnTo>
                    <a:pt x="72" y="102"/>
                  </a:lnTo>
                  <a:lnTo>
                    <a:pt x="80" y="8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100"/>
            </a:p>
          </p:txBody>
        </p:sp>
        <p:sp>
          <p:nvSpPr>
            <p:cNvPr id="73" name="Vindeln"/>
            <p:cNvSpPr>
              <a:spLocks/>
            </p:cNvSpPr>
            <p:nvPr/>
          </p:nvSpPr>
          <p:spPr bwMode="auto">
            <a:xfrm>
              <a:off x="1752647" y="1306255"/>
              <a:ext cx="447935" cy="633804"/>
            </a:xfrm>
            <a:custGeom>
              <a:avLst/>
              <a:gdLst>
                <a:gd name="T0" fmla="*/ 53 w 217"/>
                <a:gd name="T1" fmla="*/ 0 h 310"/>
                <a:gd name="T2" fmla="*/ 67 w 217"/>
                <a:gd name="T3" fmla="*/ 10 h 310"/>
                <a:gd name="T4" fmla="*/ 75 w 217"/>
                <a:gd name="T5" fmla="*/ 38 h 310"/>
                <a:gd name="T6" fmla="*/ 98 w 217"/>
                <a:gd name="T7" fmla="*/ 56 h 310"/>
                <a:gd name="T8" fmla="*/ 122 w 217"/>
                <a:gd name="T9" fmla="*/ 56 h 310"/>
                <a:gd name="T10" fmla="*/ 159 w 217"/>
                <a:gd name="T11" fmla="*/ 102 h 310"/>
                <a:gd name="T12" fmla="*/ 172 w 217"/>
                <a:gd name="T13" fmla="*/ 104 h 310"/>
                <a:gd name="T14" fmla="*/ 180 w 217"/>
                <a:gd name="T15" fmla="*/ 112 h 310"/>
                <a:gd name="T16" fmla="*/ 186 w 217"/>
                <a:gd name="T17" fmla="*/ 124 h 310"/>
                <a:gd name="T18" fmla="*/ 199 w 217"/>
                <a:gd name="T19" fmla="*/ 123 h 310"/>
                <a:gd name="T20" fmla="*/ 207 w 217"/>
                <a:gd name="T21" fmla="*/ 128 h 310"/>
                <a:gd name="T22" fmla="*/ 207 w 217"/>
                <a:gd name="T23" fmla="*/ 141 h 310"/>
                <a:gd name="T24" fmla="*/ 217 w 217"/>
                <a:gd name="T25" fmla="*/ 154 h 310"/>
                <a:gd name="T26" fmla="*/ 217 w 217"/>
                <a:gd name="T27" fmla="*/ 166 h 310"/>
                <a:gd name="T28" fmla="*/ 210 w 217"/>
                <a:gd name="T29" fmla="*/ 168 h 310"/>
                <a:gd name="T30" fmla="*/ 200 w 217"/>
                <a:gd name="T31" fmla="*/ 199 h 310"/>
                <a:gd name="T32" fmla="*/ 215 w 217"/>
                <a:gd name="T33" fmla="*/ 205 h 310"/>
                <a:gd name="T34" fmla="*/ 214 w 217"/>
                <a:gd name="T35" fmla="*/ 233 h 310"/>
                <a:gd name="T36" fmla="*/ 207 w 217"/>
                <a:gd name="T37" fmla="*/ 240 h 310"/>
                <a:gd name="T38" fmla="*/ 206 w 217"/>
                <a:gd name="T39" fmla="*/ 263 h 310"/>
                <a:gd name="T40" fmla="*/ 197 w 217"/>
                <a:gd name="T41" fmla="*/ 265 h 310"/>
                <a:gd name="T42" fmla="*/ 182 w 217"/>
                <a:gd name="T43" fmla="*/ 261 h 310"/>
                <a:gd name="T44" fmla="*/ 168 w 217"/>
                <a:gd name="T45" fmla="*/ 261 h 310"/>
                <a:gd name="T46" fmla="*/ 165 w 217"/>
                <a:gd name="T47" fmla="*/ 282 h 310"/>
                <a:gd name="T48" fmla="*/ 159 w 217"/>
                <a:gd name="T49" fmla="*/ 293 h 310"/>
                <a:gd name="T50" fmla="*/ 139 w 217"/>
                <a:gd name="T51" fmla="*/ 290 h 310"/>
                <a:gd name="T52" fmla="*/ 140 w 217"/>
                <a:gd name="T53" fmla="*/ 299 h 310"/>
                <a:gd name="T54" fmla="*/ 125 w 217"/>
                <a:gd name="T55" fmla="*/ 310 h 310"/>
                <a:gd name="T56" fmla="*/ 114 w 217"/>
                <a:gd name="T57" fmla="*/ 303 h 310"/>
                <a:gd name="T58" fmla="*/ 87 w 217"/>
                <a:gd name="T59" fmla="*/ 306 h 310"/>
                <a:gd name="T60" fmla="*/ 81 w 217"/>
                <a:gd name="T61" fmla="*/ 293 h 310"/>
                <a:gd name="T62" fmla="*/ 45 w 217"/>
                <a:gd name="T63" fmla="*/ 269 h 310"/>
                <a:gd name="T64" fmla="*/ 36 w 217"/>
                <a:gd name="T65" fmla="*/ 251 h 310"/>
                <a:gd name="T66" fmla="*/ 43 w 217"/>
                <a:gd name="T67" fmla="*/ 247 h 310"/>
                <a:gd name="T68" fmla="*/ 34 w 217"/>
                <a:gd name="T69" fmla="*/ 230 h 310"/>
                <a:gd name="T70" fmla="*/ 20 w 217"/>
                <a:gd name="T71" fmla="*/ 235 h 310"/>
                <a:gd name="T72" fmla="*/ 0 w 217"/>
                <a:gd name="T73" fmla="*/ 148 h 310"/>
                <a:gd name="T74" fmla="*/ 53 w 217"/>
                <a:gd name="T75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7" h="310">
                  <a:moveTo>
                    <a:pt x="53" y="0"/>
                  </a:moveTo>
                  <a:lnTo>
                    <a:pt x="67" y="10"/>
                  </a:lnTo>
                  <a:lnTo>
                    <a:pt x="75" y="38"/>
                  </a:lnTo>
                  <a:lnTo>
                    <a:pt x="98" y="56"/>
                  </a:lnTo>
                  <a:lnTo>
                    <a:pt x="122" y="56"/>
                  </a:lnTo>
                  <a:lnTo>
                    <a:pt x="159" y="102"/>
                  </a:lnTo>
                  <a:lnTo>
                    <a:pt x="172" y="104"/>
                  </a:lnTo>
                  <a:lnTo>
                    <a:pt x="180" y="112"/>
                  </a:lnTo>
                  <a:lnTo>
                    <a:pt x="186" y="124"/>
                  </a:lnTo>
                  <a:lnTo>
                    <a:pt x="199" y="123"/>
                  </a:lnTo>
                  <a:lnTo>
                    <a:pt x="207" y="128"/>
                  </a:lnTo>
                  <a:lnTo>
                    <a:pt x="207" y="141"/>
                  </a:lnTo>
                  <a:lnTo>
                    <a:pt x="217" y="154"/>
                  </a:lnTo>
                  <a:lnTo>
                    <a:pt x="217" y="166"/>
                  </a:lnTo>
                  <a:lnTo>
                    <a:pt x="210" y="168"/>
                  </a:lnTo>
                  <a:lnTo>
                    <a:pt x="200" y="199"/>
                  </a:lnTo>
                  <a:lnTo>
                    <a:pt x="215" y="205"/>
                  </a:lnTo>
                  <a:lnTo>
                    <a:pt x="214" y="233"/>
                  </a:lnTo>
                  <a:lnTo>
                    <a:pt x="207" y="240"/>
                  </a:lnTo>
                  <a:lnTo>
                    <a:pt x="206" y="263"/>
                  </a:lnTo>
                  <a:lnTo>
                    <a:pt x="197" y="265"/>
                  </a:lnTo>
                  <a:lnTo>
                    <a:pt x="182" y="261"/>
                  </a:lnTo>
                  <a:lnTo>
                    <a:pt x="168" y="261"/>
                  </a:lnTo>
                  <a:lnTo>
                    <a:pt x="165" y="282"/>
                  </a:lnTo>
                  <a:lnTo>
                    <a:pt x="159" y="293"/>
                  </a:lnTo>
                  <a:lnTo>
                    <a:pt x="139" y="290"/>
                  </a:lnTo>
                  <a:lnTo>
                    <a:pt x="140" y="299"/>
                  </a:lnTo>
                  <a:lnTo>
                    <a:pt x="125" y="310"/>
                  </a:lnTo>
                  <a:lnTo>
                    <a:pt x="114" y="303"/>
                  </a:lnTo>
                  <a:lnTo>
                    <a:pt x="87" y="306"/>
                  </a:lnTo>
                  <a:lnTo>
                    <a:pt x="81" y="293"/>
                  </a:lnTo>
                  <a:lnTo>
                    <a:pt x="45" y="269"/>
                  </a:lnTo>
                  <a:lnTo>
                    <a:pt x="36" y="251"/>
                  </a:lnTo>
                  <a:lnTo>
                    <a:pt x="43" y="247"/>
                  </a:lnTo>
                  <a:lnTo>
                    <a:pt x="34" y="230"/>
                  </a:lnTo>
                  <a:lnTo>
                    <a:pt x="20" y="235"/>
                  </a:lnTo>
                  <a:lnTo>
                    <a:pt x="0" y="148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100"/>
            </a:p>
          </p:txBody>
        </p:sp>
        <p:sp>
          <p:nvSpPr>
            <p:cNvPr id="74" name="Robertsfors"/>
            <p:cNvSpPr>
              <a:spLocks/>
            </p:cNvSpPr>
            <p:nvPr/>
          </p:nvSpPr>
          <p:spPr bwMode="auto">
            <a:xfrm>
              <a:off x="2269042" y="1549262"/>
              <a:ext cx="362880" cy="494710"/>
            </a:xfrm>
            <a:custGeom>
              <a:avLst/>
              <a:gdLst>
                <a:gd name="T0" fmla="*/ 105 w 176"/>
                <a:gd name="T1" fmla="*/ 0 h 242"/>
                <a:gd name="T2" fmla="*/ 130 w 176"/>
                <a:gd name="T3" fmla="*/ 18 h 242"/>
                <a:gd name="T4" fmla="*/ 131 w 176"/>
                <a:gd name="T5" fmla="*/ 34 h 242"/>
                <a:gd name="T6" fmla="*/ 145 w 176"/>
                <a:gd name="T7" fmla="*/ 38 h 242"/>
                <a:gd name="T8" fmla="*/ 160 w 176"/>
                <a:gd name="T9" fmla="*/ 29 h 242"/>
                <a:gd name="T10" fmla="*/ 176 w 176"/>
                <a:gd name="T11" fmla="*/ 61 h 242"/>
                <a:gd name="T12" fmla="*/ 130 w 176"/>
                <a:gd name="T13" fmla="*/ 123 h 242"/>
                <a:gd name="T14" fmla="*/ 126 w 176"/>
                <a:gd name="T15" fmla="*/ 163 h 242"/>
                <a:gd name="T16" fmla="*/ 113 w 176"/>
                <a:gd name="T17" fmla="*/ 209 h 242"/>
                <a:gd name="T18" fmla="*/ 100 w 176"/>
                <a:gd name="T19" fmla="*/ 242 h 242"/>
                <a:gd name="T20" fmla="*/ 81 w 176"/>
                <a:gd name="T21" fmla="*/ 235 h 242"/>
                <a:gd name="T22" fmla="*/ 85 w 176"/>
                <a:gd name="T23" fmla="*/ 200 h 242"/>
                <a:gd name="T24" fmla="*/ 62 w 176"/>
                <a:gd name="T25" fmla="*/ 153 h 242"/>
                <a:gd name="T26" fmla="*/ 33 w 176"/>
                <a:gd name="T27" fmla="*/ 132 h 242"/>
                <a:gd name="T28" fmla="*/ 0 w 176"/>
                <a:gd name="T29" fmla="*/ 53 h 242"/>
                <a:gd name="T30" fmla="*/ 49 w 176"/>
                <a:gd name="T31" fmla="*/ 57 h 242"/>
                <a:gd name="T32" fmla="*/ 73 w 176"/>
                <a:gd name="T33" fmla="*/ 42 h 242"/>
                <a:gd name="T34" fmla="*/ 81 w 176"/>
                <a:gd name="T35" fmla="*/ 12 h 242"/>
                <a:gd name="T36" fmla="*/ 105 w 176"/>
                <a:gd name="T37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6" h="242">
                  <a:moveTo>
                    <a:pt x="105" y="0"/>
                  </a:moveTo>
                  <a:lnTo>
                    <a:pt x="130" y="18"/>
                  </a:lnTo>
                  <a:lnTo>
                    <a:pt x="131" y="34"/>
                  </a:lnTo>
                  <a:lnTo>
                    <a:pt x="145" y="38"/>
                  </a:lnTo>
                  <a:lnTo>
                    <a:pt x="160" y="29"/>
                  </a:lnTo>
                  <a:lnTo>
                    <a:pt x="176" y="61"/>
                  </a:lnTo>
                  <a:lnTo>
                    <a:pt x="130" y="123"/>
                  </a:lnTo>
                  <a:lnTo>
                    <a:pt x="126" y="163"/>
                  </a:lnTo>
                  <a:lnTo>
                    <a:pt x="113" y="209"/>
                  </a:lnTo>
                  <a:lnTo>
                    <a:pt x="100" y="242"/>
                  </a:lnTo>
                  <a:lnTo>
                    <a:pt x="81" y="235"/>
                  </a:lnTo>
                  <a:lnTo>
                    <a:pt x="85" y="200"/>
                  </a:lnTo>
                  <a:lnTo>
                    <a:pt x="62" y="153"/>
                  </a:lnTo>
                  <a:lnTo>
                    <a:pt x="33" y="132"/>
                  </a:lnTo>
                  <a:lnTo>
                    <a:pt x="0" y="53"/>
                  </a:lnTo>
                  <a:lnTo>
                    <a:pt x="49" y="57"/>
                  </a:lnTo>
                  <a:lnTo>
                    <a:pt x="73" y="42"/>
                  </a:lnTo>
                  <a:lnTo>
                    <a:pt x="81" y="1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100"/>
            </a:p>
          </p:txBody>
        </p:sp>
        <p:sp>
          <p:nvSpPr>
            <p:cNvPr id="75" name="Umeå"/>
            <p:cNvSpPr>
              <a:spLocks/>
            </p:cNvSpPr>
            <p:nvPr/>
          </p:nvSpPr>
          <p:spPr bwMode="auto">
            <a:xfrm>
              <a:off x="2067814" y="1621118"/>
              <a:ext cx="406445" cy="733640"/>
            </a:xfrm>
            <a:custGeom>
              <a:avLst/>
              <a:gdLst>
                <a:gd name="T0" fmla="*/ 64 w 197"/>
                <a:gd name="T1" fmla="*/ 0 h 359"/>
                <a:gd name="T2" fmla="*/ 76 w 197"/>
                <a:gd name="T3" fmla="*/ 1 h 359"/>
                <a:gd name="T4" fmla="*/ 84 w 197"/>
                <a:gd name="T5" fmla="*/ 13 h 359"/>
                <a:gd name="T6" fmla="*/ 97 w 197"/>
                <a:gd name="T7" fmla="*/ 18 h 359"/>
                <a:gd name="T8" fmla="*/ 130 w 197"/>
                <a:gd name="T9" fmla="*/ 97 h 359"/>
                <a:gd name="T10" fmla="*/ 159 w 197"/>
                <a:gd name="T11" fmla="*/ 118 h 359"/>
                <a:gd name="T12" fmla="*/ 182 w 197"/>
                <a:gd name="T13" fmla="*/ 165 h 359"/>
                <a:gd name="T14" fmla="*/ 178 w 197"/>
                <a:gd name="T15" fmla="*/ 200 h 359"/>
                <a:gd name="T16" fmla="*/ 197 w 197"/>
                <a:gd name="T17" fmla="*/ 208 h 359"/>
                <a:gd name="T18" fmla="*/ 185 w 197"/>
                <a:gd name="T19" fmla="*/ 233 h 359"/>
                <a:gd name="T20" fmla="*/ 156 w 197"/>
                <a:gd name="T21" fmla="*/ 237 h 359"/>
                <a:gd name="T22" fmla="*/ 142 w 197"/>
                <a:gd name="T23" fmla="*/ 258 h 359"/>
                <a:gd name="T24" fmla="*/ 138 w 197"/>
                <a:gd name="T25" fmla="*/ 288 h 359"/>
                <a:gd name="T26" fmla="*/ 122 w 197"/>
                <a:gd name="T27" fmla="*/ 289 h 359"/>
                <a:gd name="T28" fmla="*/ 118 w 197"/>
                <a:gd name="T29" fmla="*/ 301 h 359"/>
                <a:gd name="T30" fmla="*/ 85 w 197"/>
                <a:gd name="T31" fmla="*/ 305 h 359"/>
                <a:gd name="T32" fmla="*/ 67 w 197"/>
                <a:gd name="T33" fmla="*/ 301 h 359"/>
                <a:gd name="T34" fmla="*/ 63 w 197"/>
                <a:gd name="T35" fmla="*/ 321 h 359"/>
                <a:gd name="T36" fmla="*/ 47 w 197"/>
                <a:gd name="T37" fmla="*/ 321 h 359"/>
                <a:gd name="T38" fmla="*/ 19 w 197"/>
                <a:gd name="T39" fmla="*/ 359 h 359"/>
                <a:gd name="T40" fmla="*/ 11 w 197"/>
                <a:gd name="T41" fmla="*/ 343 h 359"/>
                <a:gd name="T42" fmla="*/ 17 w 197"/>
                <a:gd name="T43" fmla="*/ 334 h 359"/>
                <a:gd name="T44" fmla="*/ 9 w 197"/>
                <a:gd name="T45" fmla="*/ 314 h 359"/>
                <a:gd name="T46" fmla="*/ 17 w 197"/>
                <a:gd name="T47" fmla="*/ 299 h 359"/>
                <a:gd name="T48" fmla="*/ 17 w 197"/>
                <a:gd name="T49" fmla="*/ 268 h 359"/>
                <a:gd name="T50" fmla="*/ 0 w 197"/>
                <a:gd name="T51" fmla="*/ 245 h 359"/>
                <a:gd name="T52" fmla="*/ 23 w 197"/>
                <a:gd name="T53" fmla="*/ 238 h 359"/>
                <a:gd name="T54" fmla="*/ 44 w 197"/>
                <a:gd name="T55" fmla="*/ 221 h 359"/>
                <a:gd name="T56" fmla="*/ 50 w 197"/>
                <a:gd name="T57" fmla="*/ 210 h 359"/>
                <a:gd name="T58" fmla="*/ 36 w 197"/>
                <a:gd name="T59" fmla="*/ 210 h 359"/>
                <a:gd name="T60" fmla="*/ 29 w 197"/>
                <a:gd name="T61" fmla="*/ 195 h 359"/>
                <a:gd name="T62" fmla="*/ 42 w 197"/>
                <a:gd name="T63" fmla="*/ 185 h 359"/>
                <a:gd name="T64" fmla="*/ 37 w 197"/>
                <a:gd name="T65" fmla="*/ 173 h 359"/>
                <a:gd name="T66" fmla="*/ 38 w 197"/>
                <a:gd name="T67" fmla="*/ 131 h 359"/>
                <a:gd name="T68" fmla="*/ 12 w 197"/>
                <a:gd name="T69" fmla="*/ 128 h 359"/>
                <a:gd name="T70" fmla="*/ 15 w 197"/>
                <a:gd name="T71" fmla="*/ 107 h 359"/>
                <a:gd name="T72" fmla="*/ 29 w 197"/>
                <a:gd name="T73" fmla="*/ 107 h 359"/>
                <a:gd name="T74" fmla="*/ 44 w 197"/>
                <a:gd name="T75" fmla="*/ 111 h 359"/>
                <a:gd name="T76" fmla="*/ 53 w 197"/>
                <a:gd name="T77" fmla="*/ 109 h 359"/>
                <a:gd name="T78" fmla="*/ 54 w 197"/>
                <a:gd name="T79" fmla="*/ 86 h 359"/>
                <a:gd name="T80" fmla="*/ 61 w 197"/>
                <a:gd name="T81" fmla="*/ 79 h 359"/>
                <a:gd name="T82" fmla="*/ 62 w 197"/>
                <a:gd name="T83" fmla="*/ 51 h 359"/>
                <a:gd name="T84" fmla="*/ 47 w 197"/>
                <a:gd name="T85" fmla="*/ 45 h 359"/>
                <a:gd name="T86" fmla="*/ 57 w 197"/>
                <a:gd name="T87" fmla="*/ 14 h 359"/>
                <a:gd name="T88" fmla="*/ 64 w 197"/>
                <a:gd name="T89" fmla="*/ 12 h 359"/>
                <a:gd name="T90" fmla="*/ 64 w 197"/>
                <a:gd name="T9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7" h="359">
                  <a:moveTo>
                    <a:pt x="64" y="0"/>
                  </a:moveTo>
                  <a:lnTo>
                    <a:pt x="76" y="1"/>
                  </a:lnTo>
                  <a:lnTo>
                    <a:pt x="84" y="13"/>
                  </a:lnTo>
                  <a:lnTo>
                    <a:pt x="97" y="18"/>
                  </a:lnTo>
                  <a:lnTo>
                    <a:pt x="130" y="97"/>
                  </a:lnTo>
                  <a:lnTo>
                    <a:pt x="159" y="118"/>
                  </a:lnTo>
                  <a:lnTo>
                    <a:pt x="182" y="165"/>
                  </a:lnTo>
                  <a:lnTo>
                    <a:pt x="178" y="200"/>
                  </a:lnTo>
                  <a:lnTo>
                    <a:pt x="197" y="208"/>
                  </a:lnTo>
                  <a:lnTo>
                    <a:pt x="185" y="233"/>
                  </a:lnTo>
                  <a:lnTo>
                    <a:pt x="156" y="237"/>
                  </a:lnTo>
                  <a:lnTo>
                    <a:pt x="142" y="258"/>
                  </a:lnTo>
                  <a:lnTo>
                    <a:pt x="138" y="288"/>
                  </a:lnTo>
                  <a:lnTo>
                    <a:pt x="122" y="289"/>
                  </a:lnTo>
                  <a:lnTo>
                    <a:pt x="118" y="301"/>
                  </a:lnTo>
                  <a:lnTo>
                    <a:pt x="85" y="305"/>
                  </a:lnTo>
                  <a:lnTo>
                    <a:pt x="67" y="301"/>
                  </a:lnTo>
                  <a:lnTo>
                    <a:pt x="63" y="321"/>
                  </a:lnTo>
                  <a:lnTo>
                    <a:pt x="47" y="321"/>
                  </a:lnTo>
                  <a:lnTo>
                    <a:pt x="19" y="359"/>
                  </a:lnTo>
                  <a:lnTo>
                    <a:pt x="11" y="343"/>
                  </a:lnTo>
                  <a:lnTo>
                    <a:pt x="17" y="334"/>
                  </a:lnTo>
                  <a:lnTo>
                    <a:pt x="9" y="314"/>
                  </a:lnTo>
                  <a:lnTo>
                    <a:pt x="17" y="299"/>
                  </a:lnTo>
                  <a:lnTo>
                    <a:pt x="17" y="268"/>
                  </a:lnTo>
                  <a:lnTo>
                    <a:pt x="0" y="245"/>
                  </a:lnTo>
                  <a:lnTo>
                    <a:pt x="23" y="238"/>
                  </a:lnTo>
                  <a:lnTo>
                    <a:pt x="44" y="221"/>
                  </a:lnTo>
                  <a:lnTo>
                    <a:pt x="50" y="210"/>
                  </a:lnTo>
                  <a:lnTo>
                    <a:pt x="36" y="210"/>
                  </a:lnTo>
                  <a:lnTo>
                    <a:pt x="29" y="195"/>
                  </a:lnTo>
                  <a:lnTo>
                    <a:pt x="42" y="185"/>
                  </a:lnTo>
                  <a:lnTo>
                    <a:pt x="37" y="173"/>
                  </a:lnTo>
                  <a:lnTo>
                    <a:pt x="38" y="131"/>
                  </a:lnTo>
                  <a:lnTo>
                    <a:pt x="12" y="128"/>
                  </a:lnTo>
                  <a:lnTo>
                    <a:pt x="15" y="107"/>
                  </a:lnTo>
                  <a:lnTo>
                    <a:pt x="29" y="107"/>
                  </a:lnTo>
                  <a:lnTo>
                    <a:pt x="44" y="111"/>
                  </a:lnTo>
                  <a:lnTo>
                    <a:pt x="53" y="109"/>
                  </a:lnTo>
                  <a:lnTo>
                    <a:pt x="54" y="86"/>
                  </a:lnTo>
                  <a:lnTo>
                    <a:pt x="61" y="79"/>
                  </a:lnTo>
                  <a:lnTo>
                    <a:pt x="62" y="51"/>
                  </a:lnTo>
                  <a:lnTo>
                    <a:pt x="47" y="45"/>
                  </a:lnTo>
                  <a:lnTo>
                    <a:pt x="57" y="14"/>
                  </a:lnTo>
                  <a:lnTo>
                    <a:pt x="64" y="12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100"/>
            </a:p>
          </p:txBody>
        </p:sp>
        <p:sp>
          <p:nvSpPr>
            <p:cNvPr id="76" name="Vännäs"/>
            <p:cNvSpPr>
              <a:spLocks/>
            </p:cNvSpPr>
            <p:nvPr/>
          </p:nvSpPr>
          <p:spPr bwMode="auto">
            <a:xfrm>
              <a:off x="1930895" y="1882462"/>
              <a:ext cx="240646" cy="239478"/>
            </a:xfrm>
            <a:custGeom>
              <a:avLst/>
              <a:gdLst>
                <a:gd name="T0" fmla="*/ 78 w 116"/>
                <a:gd name="T1" fmla="*/ 0 h 117"/>
                <a:gd name="T2" fmla="*/ 104 w 116"/>
                <a:gd name="T3" fmla="*/ 3 h 117"/>
                <a:gd name="T4" fmla="*/ 103 w 116"/>
                <a:gd name="T5" fmla="*/ 45 h 117"/>
                <a:gd name="T6" fmla="*/ 108 w 116"/>
                <a:gd name="T7" fmla="*/ 57 h 117"/>
                <a:gd name="T8" fmla="*/ 95 w 116"/>
                <a:gd name="T9" fmla="*/ 67 h 117"/>
                <a:gd name="T10" fmla="*/ 102 w 116"/>
                <a:gd name="T11" fmla="*/ 82 h 117"/>
                <a:gd name="T12" fmla="*/ 116 w 116"/>
                <a:gd name="T13" fmla="*/ 82 h 117"/>
                <a:gd name="T14" fmla="*/ 110 w 116"/>
                <a:gd name="T15" fmla="*/ 93 h 117"/>
                <a:gd name="T16" fmla="*/ 89 w 116"/>
                <a:gd name="T17" fmla="*/ 110 h 117"/>
                <a:gd name="T18" fmla="*/ 66 w 116"/>
                <a:gd name="T19" fmla="*/ 117 h 117"/>
                <a:gd name="T20" fmla="*/ 48 w 116"/>
                <a:gd name="T21" fmla="*/ 113 h 117"/>
                <a:gd name="T22" fmla="*/ 34 w 116"/>
                <a:gd name="T23" fmla="*/ 93 h 117"/>
                <a:gd name="T24" fmla="*/ 22 w 116"/>
                <a:gd name="T25" fmla="*/ 48 h 117"/>
                <a:gd name="T26" fmla="*/ 0 w 116"/>
                <a:gd name="T27" fmla="*/ 24 h 117"/>
                <a:gd name="T28" fmla="*/ 27 w 116"/>
                <a:gd name="T29" fmla="*/ 21 h 117"/>
                <a:gd name="T30" fmla="*/ 38 w 116"/>
                <a:gd name="T31" fmla="*/ 28 h 117"/>
                <a:gd name="T32" fmla="*/ 53 w 116"/>
                <a:gd name="T33" fmla="*/ 17 h 117"/>
                <a:gd name="T34" fmla="*/ 52 w 116"/>
                <a:gd name="T35" fmla="*/ 8 h 117"/>
                <a:gd name="T36" fmla="*/ 72 w 116"/>
                <a:gd name="T37" fmla="*/ 11 h 117"/>
                <a:gd name="T38" fmla="*/ 78 w 116"/>
                <a:gd name="T3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7">
                  <a:moveTo>
                    <a:pt x="78" y="0"/>
                  </a:moveTo>
                  <a:lnTo>
                    <a:pt x="104" y="3"/>
                  </a:lnTo>
                  <a:lnTo>
                    <a:pt x="103" y="45"/>
                  </a:lnTo>
                  <a:lnTo>
                    <a:pt x="108" y="57"/>
                  </a:lnTo>
                  <a:lnTo>
                    <a:pt x="95" y="67"/>
                  </a:lnTo>
                  <a:lnTo>
                    <a:pt x="102" y="82"/>
                  </a:lnTo>
                  <a:lnTo>
                    <a:pt x="116" y="82"/>
                  </a:lnTo>
                  <a:lnTo>
                    <a:pt x="110" y="93"/>
                  </a:lnTo>
                  <a:lnTo>
                    <a:pt x="89" y="110"/>
                  </a:lnTo>
                  <a:lnTo>
                    <a:pt x="66" y="117"/>
                  </a:lnTo>
                  <a:lnTo>
                    <a:pt x="48" y="113"/>
                  </a:lnTo>
                  <a:lnTo>
                    <a:pt x="34" y="93"/>
                  </a:lnTo>
                  <a:lnTo>
                    <a:pt x="22" y="48"/>
                  </a:lnTo>
                  <a:lnTo>
                    <a:pt x="0" y="24"/>
                  </a:lnTo>
                  <a:lnTo>
                    <a:pt x="27" y="21"/>
                  </a:lnTo>
                  <a:lnTo>
                    <a:pt x="38" y="28"/>
                  </a:lnTo>
                  <a:lnTo>
                    <a:pt x="53" y="17"/>
                  </a:lnTo>
                  <a:lnTo>
                    <a:pt x="52" y="8"/>
                  </a:lnTo>
                  <a:lnTo>
                    <a:pt x="72" y="11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100"/>
            </a:p>
          </p:txBody>
        </p:sp>
        <p:sp>
          <p:nvSpPr>
            <p:cNvPr id="77" name="Åsele"/>
            <p:cNvSpPr>
              <a:spLocks/>
            </p:cNvSpPr>
            <p:nvPr/>
          </p:nvSpPr>
          <p:spPr bwMode="auto">
            <a:xfrm>
              <a:off x="871138" y="1561485"/>
              <a:ext cx="829648" cy="529893"/>
            </a:xfrm>
            <a:custGeom>
              <a:avLst/>
              <a:gdLst>
                <a:gd name="T0" fmla="*/ 197 w 401"/>
                <a:gd name="T1" fmla="*/ 0 h 259"/>
                <a:gd name="T2" fmla="*/ 255 w 401"/>
                <a:gd name="T3" fmla="*/ 49 h 259"/>
                <a:gd name="T4" fmla="*/ 284 w 401"/>
                <a:gd name="T5" fmla="*/ 43 h 259"/>
                <a:gd name="T6" fmla="*/ 297 w 401"/>
                <a:gd name="T7" fmla="*/ 55 h 259"/>
                <a:gd name="T8" fmla="*/ 285 w 401"/>
                <a:gd name="T9" fmla="*/ 64 h 259"/>
                <a:gd name="T10" fmla="*/ 401 w 401"/>
                <a:gd name="T11" fmla="*/ 176 h 259"/>
                <a:gd name="T12" fmla="*/ 331 w 401"/>
                <a:gd name="T13" fmla="*/ 207 h 259"/>
                <a:gd name="T14" fmla="*/ 205 w 401"/>
                <a:gd name="T15" fmla="*/ 259 h 259"/>
                <a:gd name="T16" fmla="*/ 43 w 401"/>
                <a:gd name="T17" fmla="*/ 233 h 259"/>
                <a:gd name="T18" fmla="*/ 61 w 401"/>
                <a:gd name="T19" fmla="*/ 212 h 259"/>
                <a:gd name="T20" fmla="*/ 43 w 401"/>
                <a:gd name="T21" fmla="*/ 195 h 259"/>
                <a:gd name="T22" fmla="*/ 0 w 401"/>
                <a:gd name="T23" fmla="*/ 100 h 259"/>
                <a:gd name="T24" fmla="*/ 0 w 401"/>
                <a:gd name="T25" fmla="*/ 76 h 259"/>
                <a:gd name="T26" fmla="*/ 15 w 401"/>
                <a:gd name="T27" fmla="*/ 67 h 259"/>
                <a:gd name="T28" fmla="*/ 51 w 401"/>
                <a:gd name="T29" fmla="*/ 66 h 259"/>
                <a:gd name="T30" fmla="*/ 53 w 401"/>
                <a:gd name="T31" fmla="*/ 47 h 259"/>
                <a:gd name="T32" fmla="*/ 184 w 401"/>
                <a:gd name="T33" fmla="*/ 9 h 259"/>
                <a:gd name="T34" fmla="*/ 197 w 401"/>
                <a:gd name="T35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1" h="259">
                  <a:moveTo>
                    <a:pt x="197" y="0"/>
                  </a:moveTo>
                  <a:lnTo>
                    <a:pt x="255" y="49"/>
                  </a:lnTo>
                  <a:lnTo>
                    <a:pt x="284" y="43"/>
                  </a:lnTo>
                  <a:lnTo>
                    <a:pt x="297" y="55"/>
                  </a:lnTo>
                  <a:lnTo>
                    <a:pt x="285" y="64"/>
                  </a:lnTo>
                  <a:lnTo>
                    <a:pt x="401" y="176"/>
                  </a:lnTo>
                  <a:lnTo>
                    <a:pt x="331" y="207"/>
                  </a:lnTo>
                  <a:lnTo>
                    <a:pt x="205" y="259"/>
                  </a:lnTo>
                  <a:lnTo>
                    <a:pt x="43" y="233"/>
                  </a:lnTo>
                  <a:lnTo>
                    <a:pt x="61" y="212"/>
                  </a:lnTo>
                  <a:lnTo>
                    <a:pt x="43" y="195"/>
                  </a:lnTo>
                  <a:lnTo>
                    <a:pt x="0" y="100"/>
                  </a:lnTo>
                  <a:lnTo>
                    <a:pt x="0" y="76"/>
                  </a:lnTo>
                  <a:lnTo>
                    <a:pt x="15" y="67"/>
                  </a:lnTo>
                  <a:lnTo>
                    <a:pt x="51" y="66"/>
                  </a:lnTo>
                  <a:lnTo>
                    <a:pt x="53" y="47"/>
                  </a:lnTo>
                  <a:lnTo>
                    <a:pt x="184" y="9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100"/>
            </a:p>
          </p:txBody>
        </p:sp>
        <p:sp>
          <p:nvSpPr>
            <p:cNvPr id="78" name="Nordmaling"/>
            <p:cNvSpPr>
              <a:spLocks/>
            </p:cNvSpPr>
            <p:nvPr/>
          </p:nvSpPr>
          <p:spPr bwMode="auto">
            <a:xfrm>
              <a:off x="1723604" y="2072495"/>
              <a:ext cx="387774" cy="368386"/>
            </a:xfrm>
            <a:custGeom>
              <a:avLst/>
              <a:gdLst>
                <a:gd name="T0" fmla="*/ 135 w 188"/>
                <a:gd name="T1" fmla="*/ 0 h 180"/>
                <a:gd name="T2" fmla="*/ 149 w 188"/>
                <a:gd name="T3" fmla="*/ 20 h 180"/>
                <a:gd name="T4" fmla="*/ 167 w 188"/>
                <a:gd name="T5" fmla="*/ 24 h 180"/>
                <a:gd name="T6" fmla="*/ 184 w 188"/>
                <a:gd name="T7" fmla="*/ 47 h 180"/>
                <a:gd name="T8" fmla="*/ 184 w 188"/>
                <a:gd name="T9" fmla="*/ 78 h 180"/>
                <a:gd name="T10" fmla="*/ 176 w 188"/>
                <a:gd name="T11" fmla="*/ 93 h 180"/>
                <a:gd name="T12" fmla="*/ 184 w 188"/>
                <a:gd name="T13" fmla="*/ 113 h 180"/>
                <a:gd name="T14" fmla="*/ 178 w 188"/>
                <a:gd name="T15" fmla="*/ 122 h 180"/>
                <a:gd name="T16" fmla="*/ 186 w 188"/>
                <a:gd name="T17" fmla="*/ 138 h 180"/>
                <a:gd name="T18" fmla="*/ 179 w 188"/>
                <a:gd name="T19" fmla="*/ 147 h 180"/>
                <a:gd name="T20" fmla="*/ 188 w 188"/>
                <a:gd name="T21" fmla="*/ 168 h 180"/>
                <a:gd name="T22" fmla="*/ 173 w 188"/>
                <a:gd name="T23" fmla="*/ 180 h 180"/>
                <a:gd name="T24" fmla="*/ 154 w 188"/>
                <a:gd name="T25" fmla="*/ 148 h 180"/>
                <a:gd name="T26" fmla="*/ 131 w 188"/>
                <a:gd name="T27" fmla="*/ 127 h 180"/>
                <a:gd name="T28" fmla="*/ 123 w 188"/>
                <a:gd name="T29" fmla="*/ 140 h 180"/>
                <a:gd name="T30" fmla="*/ 136 w 188"/>
                <a:gd name="T31" fmla="*/ 167 h 180"/>
                <a:gd name="T32" fmla="*/ 119 w 188"/>
                <a:gd name="T33" fmla="*/ 174 h 180"/>
                <a:gd name="T34" fmla="*/ 98 w 188"/>
                <a:gd name="T35" fmla="*/ 169 h 180"/>
                <a:gd name="T36" fmla="*/ 77 w 188"/>
                <a:gd name="T37" fmla="*/ 135 h 180"/>
                <a:gd name="T38" fmla="*/ 77 w 188"/>
                <a:gd name="T39" fmla="*/ 118 h 180"/>
                <a:gd name="T40" fmla="*/ 33 w 188"/>
                <a:gd name="T41" fmla="*/ 51 h 180"/>
                <a:gd name="T42" fmla="*/ 19 w 188"/>
                <a:gd name="T43" fmla="*/ 38 h 180"/>
                <a:gd name="T44" fmla="*/ 0 w 188"/>
                <a:gd name="T45" fmla="*/ 41 h 180"/>
                <a:gd name="T46" fmla="*/ 4 w 188"/>
                <a:gd name="T47" fmla="*/ 17 h 180"/>
                <a:gd name="T48" fmla="*/ 21 w 188"/>
                <a:gd name="T49" fmla="*/ 12 h 180"/>
                <a:gd name="T50" fmla="*/ 36 w 188"/>
                <a:gd name="T51" fmla="*/ 27 h 180"/>
                <a:gd name="T52" fmla="*/ 48 w 188"/>
                <a:gd name="T53" fmla="*/ 17 h 180"/>
                <a:gd name="T54" fmla="*/ 60 w 188"/>
                <a:gd name="T55" fmla="*/ 28 h 180"/>
                <a:gd name="T56" fmla="*/ 68 w 188"/>
                <a:gd name="T57" fmla="*/ 24 h 180"/>
                <a:gd name="T58" fmla="*/ 78 w 188"/>
                <a:gd name="T59" fmla="*/ 28 h 180"/>
                <a:gd name="T60" fmla="*/ 93 w 188"/>
                <a:gd name="T61" fmla="*/ 30 h 180"/>
                <a:gd name="T62" fmla="*/ 103 w 188"/>
                <a:gd name="T63" fmla="*/ 16 h 180"/>
                <a:gd name="T64" fmla="*/ 116 w 188"/>
                <a:gd name="T65" fmla="*/ 21 h 180"/>
                <a:gd name="T66" fmla="*/ 122 w 188"/>
                <a:gd name="T67" fmla="*/ 4 h 180"/>
                <a:gd name="T68" fmla="*/ 135 w 188"/>
                <a:gd name="T6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8" h="180">
                  <a:moveTo>
                    <a:pt x="135" y="0"/>
                  </a:moveTo>
                  <a:lnTo>
                    <a:pt x="149" y="20"/>
                  </a:lnTo>
                  <a:lnTo>
                    <a:pt x="167" y="24"/>
                  </a:lnTo>
                  <a:lnTo>
                    <a:pt x="184" y="47"/>
                  </a:lnTo>
                  <a:lnTo>
                    <a:pt x="184" y="78"/>
                  </a:lnTo>
                  <a:lnTo>
                    <a:pt x="176" y="93"/>
                  </a:lnTo>
                  <a:lnTo>
                    <a:pt x="184" y="113"/>
                  </a:lnTo>
                  <a:lnTo>
                    <a:pt x="178" y="122"/>
                  </a:lnTo>
                  <a:lnTo>
                    <a:pt x="186" y="138"/>
                  </a:lnTo>
                  <a:lnTo>
                    <a:pt x="179" y="147"/>
                  </a:lnTo>
                  <a:lnTo>
                    <a:pt x="188" y="168"/>
                  </a:lnTo>
                  <a:lnTo>
                    <a:pt x="173" y="180"/>
                  </a:lnTo>
                  <a:lnTo>
                    <a:pt x="154" y="148"/>
                  </a:lnTo>
                  <a:lnTo>
                    <a:pt x="131" y="127"/>
                  </a:lnTo>
                  <a:lnTo>
                    <a:pt x="123" y="140"/>
                  </a:lnTo>
                  <a:lnTo>
                    <a:pt x="136" y="167"/>
                  </a:lnTo>
                  <a:lnTo>
                    <a:pt x="119" y="174"/>
                  </a:lnTo>
                  <a:lnTo>
                    <a:pt x="98" y="169"/>
                  </a:lnTo>
                  <a:lnTo>
                    <a:pt x="77" y="135"/>
                  </a:lnTo>
                  <a:lnTo>
                    <a:pt x="77" y="118"/>
                  </a:lnTo>
                  <a:lnTo>
                    <a:pt x="33" y="51"/>
                  </a:lnTo>
                  <a:lnTo>
                    <a:pt x="19" y="38"/>
                  </a:lnTo>
                  <a:lnTo>
                    <a:pt x="0" y="41"/>
                  </a:lnTo>
                  <a:lnTo>
                    <a:pt x="4" y="17"/>
                  </a:lnTo>
                  <a:lnTo>
                    <a:pt x="21" y="12"/>
                  </a:lnTo>
                  <a:lnTo>
                    <a:pt x="36" y="27"/>
                  </a:lnTo>
                  <a:lnTo>
                    <a:pt x="48" y="17"/>
                  </a:lnTo>
                  <a:lnTo>
                    <a:pt x="60" y="28"/>
                  </a:lnTo>
                  <a:lnTo>
                    <a:pt x="68" y="24"/>
                  </a:lnTo>
                  <a:lnTo>
                    <a:pt x="78" y="28"/>
                  </a:lnTo>
                  <a:lnTo>
                    <a:pt x="93" y="30"/>
                  </a:lnTo>
                  <a:lnTo>
                    <a:pt x="103" y="16"/>
                  </a:lnTo>
                  <a:lnTo>
                    <a:pt x="116" y="21"/>
                  </a:lnTo>
                  <a:lnTo>
                    <a:pt x="122" y="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100"/>
            </a:p>
          </p:txBody>
        </p:sp>
        <p:sp>
          <p:nvSpPr>
            <p:cNvPr id="79" name="Dorotea"/>
            <p:cNvSpPr>
              <a:spLocks/>
            </p:cNvSpPr>
            <p:nvPr/>
          </p:nvSpPr>
          <p:spPr bwMode="auto">
            <a:xfrm>
              <a:off x="147292" y="1169809"/>
              <a:ext cx="850392" cy="868661"/>
            </a:xfrm>
            <a:custGeom>
              <a:avLst/>
              <a:gdLst>
                <a:gd name="T0" fmla="*/ 0 w 411"/>
                <a:gd name="T1" fmla="*/ 0 h 425"/>
                <a:gd name="T2" fmla="*/ 138 w 411"/>
                <a:gd name="T3" fmla="*/ 46 h 425"/>
                <a:gd name="T4" fmla="*/ 223 w 411"/>
                <a:gd name="T5" fmla="*/ 118 h 425"/>
                <a:gd name="T6" fmla="*/ 258 w 411"/>
                <a:gd name="T7" fmla="*/ 182 h 425"/>
                <a:gd name="T8" fmla="*/ 300 w 411"/>
                <a:gd name="T9" fmla="*/ 212 h 425"/>
                <a:gd name="T10" fmla="*/ 347 w 411"/>
                <a:gd name="T11" fmla="*/ 225 h 425"/>
                <a:gd name="T12" fmla="*/ 365 w 411"/>
                <a:gd name="T13" fmla="*/ 259 h 425"/>
                <a:gd name="T14" fmla="*/ 350 w 411"/>
                <a:gd name="T15" fmla="*/ 268 h 425"/>
                <a:gd name="T16" fmla="*/ 350 w 411"/>
                <a:gd name="T17" fmla="*/ 292 h 425"/>
                <a:gd name="T18" fmla="*/ 393 w 411"/>
                <a:gd name="T19" fmla="*/ 387 h 425"/>
                <a:gd name="T20" fmla="*/ 411 w 411"/>
                <a:gd name="T21" fmla="*/ 404 h 425"/>
                <a:gd name="T22" fmla="*/ 393 w 411"/>
                <a:gd name="T23" fmla="*/ 425 h 425"/>
                <a:gd name="T24" fmla="*/ 369 w 411"/>
                <a:gd name="T25" fmla="*/ 402 h 425"/>
                <a:gd name="T26" fmla="*/ 271 w 411"/>
                <a:gd name="T27" fmla="*/ 294 h 425"/>
                <a:gd name="T28" fmla="*/ 238 w 411"/>
                <a:gd name="T29" fmla="*/ 296 h 425"/>
                <a:gd name="T30" fmla="*/ 237 w 411"/>
                <a:gd name="T31" fmla="*/ 267 h 425"/>
                <a:gd name="T32" fmla="*/ 187 w 411"/>
                <a:gd name="T33" fmla="*/ 234 h 425"/>
                <a:gd name="T34" fmla="*/ 186 w 411"/>
                <a:gd name="T35" fmla="*/ 208 h 425"/>
                <a:gd name="T36" fmla="*/ 178 w 411"/>
                <a:gd name="T37" fmla="*/ 183 h 425"/>
                <a:gd name="T38" fmla="*/ 162 w 411"/>
                <a:gd name="T39" fmla="*/ 190 h 425"/>
                <a:gd name="T40" fmla="*/ 165 w 411"/>
                <a:gd name="T41" fmla="*/ 221 h 425"/>
                <a:gd name="T42" fmla="*/ 153 w 411"/>
                <a:gd name="T43" fmla="*/ 221 h 425"/>
                <a:gd name="T44" fmla="*/ 147 w 411"/>
                <a:gd name="T45" fmla="*/ 190 h 425"/>
                <a:gd name="T46" fmla="*/ 126 w 411"/>
                <a:gd name="T47" fmla="*/ 171 h 425"/>
                <a:gd name="T48" fmla="*/ 126 w 411"/>
                <a:gd name="T49" fmla="*/ 162 h 425"/>
                <a:gd name="T50" fmla="*/ 114 w 411"/>
                <a:gd name="T51" fmla="*/ 165 h 425"/>
                <a:gd name="T52" fmla="*/ 110 w 411"/>
                <a:gd name="T53" fmla="*/ 153 h 425"/>
                <a:gd name="T54" fmla="*/ 97 w 411"/>
                <a:gd name="T55" fmla="*/ 144 h 425"/>
                <a:gd name="T56" fmla="*/ 109 w 411"/>
                <a:gd name="T57" fmla="*/ 136 h 425"/>
                <a:gd name="T58" fmla="*/ 92 w 411"/>
                <a:gd name="T59" fmla="*/ 109 h 425"/>
                <a:gd name="T60" fmla="*/ 56 w 411"/>
                <a:gd name="T61" fmla="*/ 93 h 425"/>
                <a:gd name="T62" fmla="*/ 54 w 411"/>
                <a:gd name="T63" fmla="*/ 68 h 425"/>
                <a:gd name="T64" fmla="*/ 41 w 411"/>
                <a:gd name="T65" fmla="*/ 47 h 425"/>
                <a:gd name="T66" fmla="*/ 25 w 411"/>
                <a:gd name="T67" fmla="*/ 47 h 425"/>
                <a:gd name="T68" fmla="*/ 11 w 411"/>
                <a:gd name="T69" fmla="*/ 29 h 425"/>
                <a:gd name="T70" fmla="*/ 11 w 411"/>
                <a:gd name="T71" fmla="*/ 14 h 425"/>
                <a:gd name="T72" fmla="*/ 0 w 411"/>
                <a:gd name="T73" fmla="*/ 0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1" h="425">
                  <a:moveTo>
                    <a:pt x="0" y="0"/>
                  </a:moveTo>
                  <a:lnTo>
                    <a:pt x="138" y="46"/>
                  </a:lnTo>
                  <a:lnTo>
                    <a:pt x="223" y="118"/>
                  </a:lnTo>
                  <a:lnTo>
                    <a:pt x="258" y="182"/>
                  </a:lnTo>
                  <a:lnTo>
                    <a:pt x="300" y="212"/>
                  </a:lnTo>
                  <a:lnTo>
                    <a:pt x="347" y="225"/>
                  </a:lnTo>
                  <a:lnTo>
                    <a:pt x="365" y="259"/>
                  </a:lnTo>
                  <a:lnTo>
                    <a:pt x="350" y="268"/>
                  </a:lnTo>
                  <a:lnTo>
                    <a:pt x="350" y="292"/>
                  </a:lnTo>
                  <a:lnTo>
                    <a:pt x="393" y="387"/>
                  </a:lnTo>
                  <a:lnTo>
                    <a:pt x="411" y="404"/>
                  </a:lnTo>
                  <a:lnTo>
                    <a:pt x="393" y="425"/>
                  </a:lnTo>
                  <a:lnTo>
                    <a:pt x="369" y="402"/>
                  </a:lnTo>
                  <a:lnTo>
                    <a:pt x="271" y="294"/>
                  </a:lnTo>
                  <a:lnTo>
                    <a:pt x="238" y="296"/>
                  </a:lnTo>
                  <a:lnTo>
                    <a:pt x="237" y="267"/>
                  </a:lnTo>
                  <a:lnTo>
                    <a:pt x="187" y="234"/>
                  </a:lnTo>
                  <a:lnTo>
                    <a:pt x="186" y="208"/>
                  </a:lnTo>
                  <a:lnTo>
                    <a:pt x="178" y="183"/>
                  </a:lnTo>
                  <a:lnTo>
                    <a:pt x="162" y="190"/>
                  </a:lnTo>
                  <a:lnTo>
                    <a:pt x="165" y="221"/>
                  </a:lnTo>
                  <a:lnTo>
                    <a:pt x="153" y="221"/>
                  </a:lnTo>
                  <a:lnTo>
                    <a:pt x="147" y="190"/>
                  </a:lnTo>
                  <a:lnTo>
                    <a:pt x="126" y="171"/>
                  </a:lnTo>
                  <a:lnTo>
                    <a:pt x="126" y="162"/>
                  </a:lnTo>
                  <a:lnTo>
                    <a:pt x="114" y="165"/>
                  </a:lnTo>
                  <a:lnTo>
                    <a:pt x="110" y="153"/>
                  </a:lnTo>
                  <a:lnTo>
                    <a:pt x="97" y="144"/>
                  </a:lnTo>
                  <a:lnTo>
                    <a:pt x="109" y="136"/>
                  </a:lnTo>
                  <a:lnTo>
                    <a:pt x="92" y="109"/>
                  </a:lnTo>
                  <a:lnTo>
                    <a:pt x="56" y="93"/>
                  </a:lnTo>
                  <a:lnTo>
                    <a:pt x="54" y="68"/>
                  </a:lnTo>
                  <a:lnTo>
                    <a:pt x="41" y="47"/>
                  </a:lnTo>
                  <a:lnTo>
                    <a:pt x="25" y="47"/>
                  </a:lnTo>
                  <a:lnTo>
                    <a:pt x="11" y="29"/>
                  </a:lnTo>
                  <a:lnTo>
                    <a:pt x="11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100"/>
            </a:p>
          </p:txBody>
        </p:sp>
      </p:grpSp>
      <p:grpSp>
        <p:nvGrpSpPr>
          <p:cNvPr id="80" name="Group 66"/>
          <p:cNvGrpSpPr/>
          <p:nvPr/>
        </p:nvGrpSpPr>
        <p:grpSpPr>
          <a:xfrm>
            <a:off x="305144" y="2463758"/>
            <a:ext cx="3966564" cy="2607718"/>
            <a:chOff x="-816391" y="-50962"/>
            <a:chExt cx="6915265" cy="4560863"/>
          </a:xfrm>
          <a:noFill/>
        </p:grpSpPr>
        <p:sp>
          <p:nvSpPr>
            <p:cNvPr id="81" name="TextBox 51"/>
            <p:cNvSpPr txBox="1"/>
            <p:nvPr/>
          </p:nvSpPr>
          <p:spPr>
            <a:xfrm>
              <a:off x="211007" y="2523488"/>
              <a:ext cx="1312959" cy="379233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Dorotea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2" name="TextBox 52"/>
            <p:cNvSpPr txBox="1"/>
            <p:nvPr/>
          </p:nvSpPr>
          <p:spPr>
            <a:xfrm>
              <a:off x="-816391" y="796754"/>
              <a:ext cx="2059448" cy="495511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Vilhelmina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3" name="TextBox 53"/>
            <p:cNvSpPr txBox="1"/>
            <p:nvPr/>
          </p:nvSpPr>
          <p:spPr>
            <a:xfrm>
              <a:off x="-193337" y="-50962"/>
              <a:ext cx="1323975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Storuman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4" name="TextBox 54"/>
            <p:cNvSpPr txBox="1"/>
            <p:nvPr/>
          </p:nvSpPr>
          <p:spPr>
            <a:xfrm>
              <a:off x="1456296" y="91976"/>
              <a:ext cx="1085851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Sorsele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5" name="TextBox 55"/>
            <p:cNvSpPr txBox="1"/>
            <p:nvPr/>
          </p:nvSpPr>
          <p:spPr>
            <a:xfrm>
              <a:off x="2884932" y="728247"/>
              <a:ext cx="857251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Malå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6" name="TextBox 56"/>
            <p:cNvSpPr txBox="1"/>
            <p:nvPr/>
          </p:nvSpPr>
          <p:spPr>
            <a:xfrm>
              <a:off x="3521594" y="1272638"/>
              <a:ext cx="1165419" cy="284569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Norsjö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7" name="TextBox 57"/>
            <p:cNvSpPr txBox="1"/>
            <p:nvPr/>
          </p:nvSpPr>
          <p:spPr>
            <a:xfrm>
              <a:off x="4403517" y="1982610"/>
              <a:ext cx="1540759" cy="360319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Skellefteå</a:t>
              </a:r>
            </a:p>
          </p:txBody>
        </p:sp>
        <p:sp>
          <p:nvSpPr>
            <p:cNvPr id="88" name="TextBox 58"/>
            <p:cNvSpPr txBox="1"/>
            <p:nvPr/>
          </p:nvSpPr>
          <p:spPr>
            <a:xfrm>
              <a:off x="2358058" y="1880181"/>
              <a:ext cx="1404321" cy="30487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Lycksele</a:t>
              </a:r>
            </a:p>
          </p:txBody>
        </p:sp>
        <p:sp>
          <p:nvSpPr>
            <p:cNvPr id="89" name="TextBox 59"/>
            <p:cNvSpPr txBox="1"/>
            <p:nvPr/>
          </p:nvSpPr>
          <p:spPr>
            <a:xfrm>
              <a:off x="1796491" y="2884040"/>
              <a:ext cx="1058453" cy="294944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Åsele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0" name="TextBox 60"/>
            <p:cNvSpPr txBox="1"/>
            <p:nvPr/>
          </p:nvSpPr>
          <p:spPr>
            <a:xfrm>
              <a:off x="3114186" y="3394763"/>
              <a:ext cx="1138200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Bjurholm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1" name="TextBox 61"/>
            <p:cNvSpPr txBox="1"/>
            <p:nvPr/>
          </p:nvSpPr>
          <p:spPr>
            <a:xfrm>
              <a:off x="3748104" y="4043175"/>
              <a:ext cx="942977" cy="46672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Nord-</a:t>
              </a:r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maling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2" name="TextBox 62"/>
            <p:cNvSpPr txBox="1"/>
            <p:nvPr/>
          </p:nvSpPr>
          <p:spPr>
            <a:xfrm>
              <a:off x="4045252" y="3401143"/>
              <a:ext cx="682633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Vännäs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3" name="TextBox 63"/>
            <p:cNvSpPr txBox="1"/>
            <p:nvPr/>
          </p:nvSpPr>
          <p:spPr>
            <a:xfrm>
              <a:off x="3542675" y="2480348"/>
              <a:ext cx="1244151" cy="34531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Vindeln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4" name="TextBox 64"/>
            <p:cNvSpPr txBox="1"/>
            <p:nvPr/>
          </p:nvSpPr>
          <p:spPr>
            <a:xfrm>
              <a:off x="4444504" y="3481990"/>
              <a:ext cx="1043830" cy="241768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Umeå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5" name="TextBox 65"/>
            <p:cNvSpPr txBox="1"/>
            <p:nvPr/>
          </p:nvSpPr>
          <p:spPr>
            <a:xfrm>
              <a:off x="4752505" y="2765315"/>
              <a:ext cx="1346369" cy="504159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Roberts-fors</a:t>
              </a:r>
            </a:p>
          </p:txBody>
        </p:sp>
      </p:grpSp>
      <p:sp>
        <p:nvSpPr>
          <p:cNvPr id="3" name="textruta 2"/>
          <p:cNvSpPr txBox="1"/>
          <p:nvPr/>
        </p:nvSpPr>
        <p:spPr>
          <a:xfrm>
            <a:off x="1045953" y="294330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/>
              <a:t>*</a:t>
            </a:r>
          </a:p>
        </p:txBody>
      </p:sp>
      <p:sp>
        <p:nvSpPr>
          <p:cNvPr id="191" name="textruta 190"/>
          <p:cNvSpPr txBox="1"/>
          <p:nvPr/>
        </p:nvSpPr>
        <p:spPr>
          <a:xfrm>
            <a:off x="370866" y="4737338"/>
            <a:ext cx="17651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b="1">
                <a:latin typeface="+mj-lt"/>
              </a:rPr>
              <a:t>*</a:t>
            </a:r>
            <a:r>
              <a:rPr lang="sv-SE" sz="800">
                <a:latin typeface="+mj-lt"/>
              </a:rPr>
              <a:t>Aktiva inom Brottsofferjouren i Vilhelmina som är anställda av kommunen kan utföra jourens ärenden på betald arbetstid.</a:t>
            </a:r>
          </a:p>
        </p:txBody>
      </p:sp>
      <p:grpSp>
        <p:nvGrpSpPr>
          <p:cNvPr id="133" name="Grupp 132"/>
          <p:cNvGrpSpPr/>
          <p:nvPr/>
        </p:nvGrpSpPr>
        <p:grpSpPr>
          <a:xfrm>
            <a:off x="6642000" y="908720"/>
            <a:ext cx="1342800" cy="4608512"/>
            <a:chOff x="6642000" y="908720"/>
            <a:chExt cx="1342800" cy="4608512"/>
          </a:xfrm>
        </p:grpSpPr>
        <p:cxnSp>
          <p:nvCxnSpPr>
            <p:cNvPr id="134" name="Rak koppling 133"/>
            <p:cNvCxnSpPr/>
            <p:nvPr/>
          </p:nvCxnSpPr>
          <p:spPr>
            <a:xfrm>
              <a:off x="66420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Rak koppling 134"/>
            <p:cNvCxnSpPr/>
            <p:nvPr/>
          </p:nvCxnSpPr>
          <p:spPr>
            <a:xfrm>
              <a:off x="79848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upp 135"/>
          <p:cNvGrpSpPr/>
          <p:nvPr/>
        </p:nvGrpSpPr>
        <p:grpSpPr>
          <a:xfrm>
            <a:off x="5059839" y="908720"/>
            <a:ext cx="3909233" cy="4773932"/>
            <a:chOff x="5059839" y="908720"/>
            <a:chExt cx="3909233" cy="4773932"/>
          </a:xfrm>
        </p:grpSpPr>
        <p:cxnSp>
          <p:nvCxnSpPr>
            <p:cNvPr id="137" name="Rak koppling 136"/>
            <p:cNvCxnSpPr/>
            <p:nvPr/>
          </p:nvCxnSpPr>
          <p:spPr>
            <a:xfrm>
              <a:off x="5292080" y="908720"/>
              <a:ext cx="0" cy="460851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textruta 137"/>
            <p:cNvSpPr txBox="1"/>
            <p:nvPr/>
          </p:nvSpPr>
          <p:spPr>
            <a:xfrm>
              <a:off x="5059839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0,00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39" name="textruta 138"/>
            <p:cNvSpPr txBox="1"/>
            <p:nvPr/>
          </p:nvSpPr>
          <p:spPr>
            <a:xfrm>
              <a:off x="6406198" y="5445224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3,00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40" name="textruta 139"/>
            <p:cNvSpPr txBox="1"/>
            <p:nvPr/>
          </p:nvSpPr>
          <p:spPr>
            <a:xfrm>
              <a:off x="7748998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6,00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41" name="textruta 140"/>
            <p:cNvSpPr txBox="1"/>
            <p:nvPr/>
          </p:nvSpPr>
          <p:spPr>
            <a:xfrm>
              <a:off x="8112542" y="5451820"/>
              <a:ext cx="8565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latin typeface="+mj-lt"/>
                </a:rPr>
                <a:t>kr per inv</a:t>
              </a:r>
              <a:endParaRPr lang="sv-SE" sz="900" b="1">
                <a:latin typeface="+mj-lt"/>
              </a:endParaRPr>
            </a:p>
          </p:txBody>
        </p:sp>
      </p:grpSp>
      <p:sp>
        <p:nvSpPr>
          <p:cNvPr id="143" name="Rektangel 142"/>
          <p:cNvSpPr/>
          <p:nvPr/>
        </p:nvSpPr>
        <p:spPr>
          <a:xfrm>
            <a:off x="3849038" y="0"/>
            <a:ext cx="5076163" cy="7498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>
                <a:solidFill>
                  <a:schemeClr val="tx1"/>
                </a:solidFill>
                <a:latin typeface="+mj-lt"/>
              </a:rPr>
              <a:t>Västerbottens </a:t>
            </a:r>
            <a:r>
              <a:rPr lang="en-US" sz="2000" b="1" err="1">
                <a:solidFill>
                  <a:schemeClr val="tx1"/>
                </a:solidFill>
                <a:latin typeface="+mj-lt"/>
              </a:rPr>
              <a:t>län</a:t>
            </a:r>
            <a:endParaRPr lang="en-US" sz="2000" b="1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en-US" sz="1600" b="1">
                <a:solidFill>
                  <a:schemeClr val="tx1"/>
                </a:solidFill>
                <a:latin typeface="+mj-lt"/>
              </a:rPr>
              <a:t>Kommunbidrag per </a:t>
            </a:r>
            <a:r>
              <a:rPr lang="en-US" sz="1600" b="1" err="1">
                <a:solidFill>
                  <a:schemeClr val="tx1"/>
                </a:solidFill>
                <a:latin typeface="+mj-lt"/>
              </a:rPr>
              <a:t>invånare</a:t>
            </a:r>
            <a:r>
              <a:rPr lang="en-US" sz="1600" b="1">
                <a:solidFill>
                  <a:schemeClr val="tx1"/>
                </a:solidFill>
                <a:latin typeface="+mj-lt"/>
              </a:rPr>
              <a:t> 2018</a:t>
            </a:r>
            <a:endParaRPr lang="sv-SE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4" name="textruta 193"/>
          <p:cNvSpPr txBox="1"/>
          <p:nvPr/>
        </p:nvSpPr>
        <p:spPr>
          <a:xfrm>
            <a:off x="2809189" y="174176"/>
            <a:ext cx="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latin typeface="+mj-lt"/>
              </a:rPr>
              <a:t>kr</a:t>
            </a:r>
            <a:r>
              <a:rPr lang="en-US" sz="1200">
                <a:latin typeface="+mj-lt"/>
              </a:rPr>
              <a:t> per </a:t>
            </a:r>
            <a:r>
              <a:rPr lang="en-US" sz="1200" err="1">
                <a:latin typeface="+mj-lt"/>
              </a:rPr>
              <a:t>invånare</a:t>
            </a:r>
            <a:r>
              <a:rPr lang="en-US" sz="1200">
                <a:latin typeface="+mj-lt"/>
              </a:rPr>
              <a:t> </a:t>
            </a:r>
            <a:r>
              <a:rPr lang="en-US" sz="1200" err="1">
                <a:latin typeface="+mj-lt"/>
              </a:rPr>
              <a:t>år</a:t>
            </a:r>
            <a:r>
              <a:rPr lang="en-US" sz="1200">
                <a:latin typeface="+mj-lt"/>
              </a:rPr>
              <a:t> 2018</a:t>
            </a:r>
            <a:endParaRPr lang="sv-SE" sz="1200">
              <a:latin typeface="+mj-lt"/>
            </a:endParaRPr>
          </a:p>
        </p:txBody>
      </p:sp>
      <p:grpSp>
        <p:nvGrpSpPr>
          <p:cNvPr id="195" name="Grupp 194"/>
          <p:cNvGrpSpPr/>
          <p:nvPr/>
        </p:nvGrpSpPr>
        <p:grpSpPr>
          <a:xfrm>
            <a:off x="8052471" y="908720"/>
            <a:ext cx="826345" cy="425982"/>
            <a:chOff x="8052471" y="908720"/>
            <a:chExt cx="826345" cy="425982"/>
          </a:xfrm>
        </p:grpSpPr>
        <p:sp>
          <p:nvSpPr>
            <p:cNvPr id="196" name="Rounded Rectangle 15"/>
            <p:cNvSpPr/>
            <p:nvPr/>
          </p:nvSpPr>
          <p:spPr>
            <a:xfrm rot="16200000">
              <a:off x="8236992" y="908720"/>
              <a:ext cx="216000" cy="216000"/>
            </a:xfrm>
            <a:prstGeom prst="roundRect">
              <a:avLst/>
            </a:prstGeom>
            <a:solidFill>
              <a:srgbClr val="DE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97" name="Rounded Rectangle 537"/>
            <p:cNvSpPr/>
            <p:nvPr/>
          </p:nvSpPr>
          <p:spPr>
            <a:xfrm rot="16200000">
              <a:off x="8540973" y="908720"/>
              <a:ext cx="216000" cy="216000"/>
            </a:xfrm>
            <a:prstGeom prst="roundRect">
              <a:avLst/>
            </a:prstGeom>
            <a:solidFill>
              <a:srgbClr val="7B97A7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98" name="textruta 627"/>
            <p:cNvSpPr txBox="1"/>
            <p:nvPr/>
          </p:nvSpPr>
          <p:spPr>
            <a:xfrm>
              <a:off x="8425916" y="1119258"/>
              <a:ext cx="452900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2018</a:t>
              </a:r>
            </a:p>
          </p:txBody>
        </p:sp>
        <p:sp>
          <p:nvSpPr>
            <p:cNvPr id="199" name="textruta 628"/>
            <p:cNvSpPr txBox="1"/>
            <p:nvPr/>
          </p:nvSpPr>
          <p:spPr>
            <a:xfrm>
              <a:off x="8052471" y="1119258"/>
              <a:ext cx="576596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2015</a:t>
              </a:r>
            </a:p>
          </p:txBody>
        </p:sp>
      </p:grpSp>
      <p:grpSp>
        <p:nvGrpSpPr>
          <p:cNvPr id="123" name="Grupp 122"/>
          <p:cNvGrpSpPr/>
          <p:nvPr/>
        </p:nvGrpSpPr>
        <p:grpSpPr>
          <a:xfrm>
            <a:off x="127614" y="146186"/>
            <a:ext cx="2678943" cy="672204"/>
            <a:chOff x="127614" y="146186"/>
            <a:chExt cx="2678943" cy="672204"/>
          </a:xfrm>
        </p:grpSpPr>
        <p:grpSp>
          <p:nvGrpSpPr>
            <p:cNvPr id="124" name="Grupp 123"/>
            <p:cNvGrpSpPr/>
            <p:nvPr/>
          </p:nvGrpSpPr>
          <p:grpSpPr>
            <a:xfrm>
              <a:off x="312135" y="146186"/>
              <a:ext cx="2494422" cy="672204"/>
              <a:chOff x="312135" y="146186"/>
              <a:chExt cx="2494422" cy="672204"/>
            </a:xfrm>
          </p:grpSpPr>
          <p:sp>
            <p:nvSpPr>
              <p:cNvPr id="126" name="Rounded Rectangle 15"/>
              <p:cNvSpPr/>
              <p:nvPr/>
            </p:nvSpPr>
            <p:spPr>
              <a:xfrm rot="16200000">
                <a:off x="312135" y="146187"/>
                <a:ext cx="216000" cy="216000"/>
              </a:xfrm>
              <a:prstGeom prst="roundRect">
                <a:avLst/>
              </a:prstGeom>
              <a:solidFill>
                <a:srgbClr val="E132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27" name="Rounded Rectangle 537"/>
              <p:cNvSpPr/>
              <p:nvPr/>
            </p:nvSpPr>
            <p:spPr>
              <a:xfrm rot="16200000">
                <a:off x="616116" y="146187"/>
                <a:ext cx="216000" cy="216000"/>
              </a:xfrm>
              <a:prstGeom prst="roundRect">
                <a:avLst/>
              </a:prstGeom>
              <a:solidFill>
                <a:srgbClr val="FF6C5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2" name="Rounded Rectangle 609"/>
              <p:cNvSpPr/>
              <p:nvPr/>
            </p:nvSpPr>
            <p:spPr>
              <a:xfrm rot="16200000">
                <a:off x="920097" y="146186"/>
                <a:ext cx="216000" cy="216000"/>
              </a:xfrm>
              <a:prstGeom prst="roundRect">
                <a:avLst/>
              </a:prstGeom>
              <a:solidFill>
                <a:srgbClr val="FFCA8A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4" name="Rounded Rectangle 610"/>
              <p:cNvSpPr/>
              <p:nvPr/>
            </p:nvSpPr>
            <p:spPr>
              <a:xfrm rot="16200000">
                <a:off x="1224078" y="146186"/>
                <a:ext cx="216000" cy="216000"/>
              </a:xfrm>
              <a:prstGeom prst="roundRect">
                <a:avLst/>
              </a:prstGeom>
              <a:solidFill>
                <a:srgbClr val="FFF3B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5" name="Rounded Rectangle 611"/>
              <p:cNvSpPr/>
              <p:nvPr/>
            </p:nvSpPr>
            <p:spPr>
              <a:xfrm rot="16200000">
                <a:off x="1528059" y="146186"/>
                <a:ext cx="216000" cy="216000"/>
              </a:xfrm>
              <a:prstGeom prst="roundRect">
                <a:avLst/>
              </a:prstGeom>
              <a:solidFill>
                <a:srgbClr val="E4FF8D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6" name="Rounded Rectangle 611"/>
              <p:cNvSpPr/>
              <p:nvPr/>
            </p:nvSpPr>
            <p:spPr>
              <a:xfrm rot="16200000">
                <a:off x="1832040" y="146186"/>
                <a:ext cx="216000" cy="216000"/>
              </a:xfrm>
              <a:prstGeom prst="roundRect">
                <a:avLst/>
              </a:prstGeom>
              <a:solidFill>
                <a:srgbClr val="91D8A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0" name="Rounded Rectangle 611"/>
              <p:cNvSpPr/>
              <p:nvPr/>
            </p:nvSpPr>
            <p:spPr>
              <a:xfrm rot="16200000">
                <a:off x="2136021" y="146186"/>
                <a:ext cx="216000" cy="216000"/>
              </a:xfrm>
              <a:prstGeom prst="roundRect">
                <a:avLst/>
              </a:prstGeom>
              <a:solidFill>
                <a:srgbClr val="279EC8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1" name="Rounded Rectangle 611"/>
              <p:cNvSpPr/>
              <p:nvPr/>
            </p:nvSpPr>
            <p:spPr>
              <a:xfrm rot="16200000">
                <a:off x="2439999" y="146186"/>
                <a:ext cx="216000" cy="216000"/>
              </a:xfrm>
              <a:prstGeom prst="roundRect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2" name="textruta 2"/>
              <p:cNvSpPr txBox="1"/>
              <p:nvPr/>
            </p:nvSpPr>
            <p:spPr>
              <a:xfrm>
                <a:off x="2316021" y="356725"/>
                <a:ext cx="49053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inget bidrag</a:t>
                </a:r>
              </a:p>
            </p:txBody>
          </p:sp>
          <p:sp>
            <p:nvSpPr>
              <p:cNvPr id="153" name="textruta 622"/>
              <p:cNvSpPr txBox="1"/>
              <p:nvPr/>
            </p:nvSpPr>
            <p:spPr>
              <a:xfrm>
                <a:off x="2032943" y="356725"/>
                <a:ext cx="42928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0,01 till 0,99</a:t>
                </a:r>
              </a:p>
            </p:txBody>
          </p:sp>
          <p:sp>
            <p:nvSpPr>
              <p:cNvPr id="154" name="textruta 623"/>
              <p:cNvSpPr txBox="1"/>
              <p:nvPr/>
            </p:nvSpPr>
            <p:spPr>
              <a:xfrm>
                <a:off x="1727493" y="356725"/>
                <a:ext cx="42858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1,00till 1,99</a:t>
                </a:r>
              </a:p>
            </p:txBody>
          </p:sp>
          <p:sp>
            <p:nvSpPr>
              <p:cNvPr id="155" name="textruta 624"/>
              <p:cNvSpPr txBox="1"/>
              <p:nvPr/>
            </p:nvSpPr>
            <p:spPr>
              <a:xfrm>
                <a:off x="1435665" y="356725"/>
                <a:ext cx="40609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2,00till 2,99</a:t>
                </a:r>
              </a:p>
            </p:txBody>
          </p:sp>
          <p:sp>
            <p:nvSpPr>
              <p:cNvPr id="159" name="textruta 625"/>
              <p:cNvSpPr txBox="1"/>
              <p:nvPr/>
            </p:nvSpPr>
            <p:spPr>
              <a:xfrm>
                <a:off x="1127151" y="356725"/>
                <a:ext cx="420513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3,00till 3,99</a:t>
                </a:r>
              </a:p>
            </p:txBody>
          </p:sp>
          <p:sp>
            <p:nvSpPr>
              <p:cNvPr id="160" name="textruta 626"/>
              <p:cNvSpPr txBox="1"/>
              <p:nvPr/>
            </p:nvSpPr>
            <p:spPr>
              <a:xfrm>
                <a:off x="837306" y="356725"/>
                <a:ext cx="40372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4,00till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4,99</a:t>
                </a:r>
              </a:p>
            </p:txBody>
          </p:sp>
          <p:sp>
            <p:nvSpPr>
              <p:cNvPr id="161" name="textruta 627"/>
              <p:cNvSpPr txBox="1"/>
              <p:nvPr/>
            </p:nvSpPr>
            <p:spPr>
              <a:xfrm>
                <a:off x="501059" y="356725"/>
                <a:ext cx="45290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5,00 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5,99</a:t>
                </a:r>
              </a:p>
            </p:txBody>
          </p:sp>
        </p:grpSp>
        <p:sp>
          <p:nvSpPr>
            <p:cNvPr id="125" name="textruta 628"/>
            <p:cNvSpPr txBox="1"/>
            <p:nvPr/>
          </p:nvSpPr>
          <p:spPr>
            <a:xfrm>
              <a:off x="127614" y="356725"/>
              <a:ext cx="576596" cy="46166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6,00 och</a:t>
              </a:r>
              <a:r>
                <a:rPr lang="sv-SE" sz="800" spc="-40" baseline="0">
                  <a:latin typeface="+mj-lt"/>
                </a:rPr>
                <a:t> uppåt</a:t>
              </a:r>
              <a:endParaRPr lang="sv-SE" sz="800" spc="-40">
                <a:latin typeface="+mj-lt"/>
              </a:endParaRPr>
            </a:p>
          </p:txBody>
        </p:sp>
      </p:grpSp>
      <p:grpSp>
        <p:nvGrpSpPr>
          <p:cNvPr id="132" name="Grupp 201">
            <a:extLst>
              <a:ext uri="{FF2B5EF4-FFF2-40B4-BE49-F238E27FC236}">
                <a16:creationId xmlns:a16="http://schemas.microsoft.com/office/drawing/2014/main" id="{008B8BC6-E159-40E8-B17B-6D0462A4DE96}"/>
              </a:ext>
            </a:extLst>
          </p:cNvPr>
          <p:cNvGrpSpPr/>
          <p:nvPr/>
        </p:nvGrpSpPr>
        <p:grpSpPr>
          <a:xfrm>
            <a:off x="983017" y="2672633"/>
            <a:ext cx="90160" cy="78115"/>
            <a:chOff x="9953626" y="3228446"/>
            <a:chExt cx="808038" cy="700088"/>
          </a:xfrm>
          <a:solidFill>
            <a:schemeClr val="tx1"/>
          </a:solidFill>
        </p:grpSpPr>
        <p:sp>
          <p:nvSpPr>
            <p:cNvPr id="148" name="Freeform 10">
              <a:extLst>
                <a:ext uri="{FF2B5EF4-FFF2-40B4-BE49-F238E27FC236}">
                  <a16:creationId xmlns:a16="http://schemas.microsoft.com/office/drawing/2014/main" id="{7CEFB1F0-4939-4FB9-A72F-0999C336E2A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3626" y="3228446"/>
              <a:ext cx="414338" cy="688975"/>
            </a:xfrm>
            <a:custGeom>
              <a:avLst/>
              <a:gdLst>
                <a:gd name="T0" fmla="*/ 0 w 261"/>
                <a:gd name="T1" fmla="*/ 0 h 434"/>
                <a:gd name="T2" fmla="*/ 252 w 261"/>
                <a:gd name="T3" fmla="*/ 0 h 434"/>
                <a:gd name="T4" fmla="*/ 252 w 261"/>
                <a:gd name="T5" fmla="*/ 66 h 434"/>
                <a:gd name="T6" fmla="*/ 78 w 261"/>
                <a:gd name="T7" fmla="*/ 66 h 434"/>
                <a:gd name="T8" fmla="*/ 78 w 261"/>
                <a:gd name="T9" fmla="*/ 178 h 434"/>
                <a:gd name="T10" fmla="*/ 242 w 261"/>
                <a:gd name="T11" fmla="*/ 178 h 434"/>
                <a:gd name="T12" fmla="*/ 242 w 261"/>
                <a:gd name="T13" fmla="*/ 242 h 434"/>
                <a:gd name="T14" fmla="*/ 78 w 261"/>
                <a:gd name="T15" fmla="*/ 242 h 434"/>
                <a:gd name="T16" fmla="*/ 78 w 261"/>
                <a:gd name="T17" fmla="*/ 370 h 434"/>
                <a:gd name="T18" fmla="*/ 261 w 261"/>
                <a:gd name="T19" fmla="*/ 370 h 434"/>
                <a:gd name="T20" fmla="*/ 261 w 261"/>
                <a:gd name="T21" fmla="*/ 434 h 434"/>
                <a:gd name="T22" fmla="*/ 0 w 261"/>
                <a:gd name="T23" fmla="*/ 434 h 434"/>
                <a:gd name="T24" fmla="*/ 0 w 261"/>
                <a:gd name="T2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1" h="434">
                  <a:moveTo>
                    <a:pt x="0" y="0"/>
                  </a:moveTo>
                  <a:lnTo>
                    <a:pt x="252" y="0"/>
                  </a:lnTo>
                  <a:lnTo>
                    <a:pt x="252" y="66"/>
                  </a:lnTo>
                  <a:lnTo>
                    <a:pt x="78" y="66"/>
                  </a:lnTo>
                  <a:lnTo>
                    <a:pt x="78" y="178"/>
                  </a:lnTo>
                  <a:lnTo>
                    <a:pt x="242" y="178"/>
                  </a:lnTo>
                  <a:lnTo>
                    <a:pt x="242" y="242"/>
                  </a:lnTo>
                  <a:lnTo>
                    <a:pt x="78" y="242"/>
                  </a:lnTo>
                  <a:lnTo>
                    <a:pt x="78" y="370"/>
                  </a:lnTo>
                  <a:lnTo>
                    <a:pt x="261" y="370"/>
                  </a:lnTo>
                  <a:lnTo>
                    <a:pt x="261" y="434"/>
                  </a:lnTo>
                  <a:lnTo>
                    <a:pt x="0" y="43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9" name="Freeform 11">
              <a:extLst>
                <a:ext uri="{FF2B5EF4-FFF2-40B4-BE49-F238E27FC236}">
                  <a16:creationId xmlns:a16="http://schemas.microsoft.com/office/drawing/2014/main" id="{4B6EDD29-7A19-46F9-997A-79DD3B98A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6701" y="3228446"/>
              <a:ext cx="334963" cy="700088"/>
            </a:xfrm>
            <a:custGeom>
              <a:avLst/>
              <a:gdLst>
                <a:gd name="T0" fmla="*/ 131 w 211"/>
                <a:gd name="T1" fmla="*/ 0 h 441"/>
                <a:gd name="T2" fmla="*/ 211 w 211"/>
                <a:gd name="T3" fmla="*/ 0 h 441"/>
                <a:gd name="T4" fmla="*/ 211 w 211"/>
                <a:gd name="T5" fmla="*/ 281 h 441"/>
                <a:gd name="T6" fmla="*/ 208 w 211"/>
                <a:gd name="T7" fmla="*/ 323 h 441"/>
                <a:gd name="T8" fmla="*/ 201 w 211"/>
                <a:gd name="T9" fmla="*/ 357 h 441"/>
                <a:gd name="T10" fmla="*/ 188 w 211"/>
                <a:gd name="T11" fmla="*/ 384 h 441"/>
                <a:gd name="T12" fmla="*/ 170 w 211"/>
                <a:gd name="T13" fmla="*/ 407 h 441"/>
                <a:gd name="T14" fmla="*/ 151 w 211"/>
                <a:gd name="T15" fmla="*/ 423 h 441"/>
                <a:gd name="T16" fmla="*/ 126 w 211"/>
                <a:gd name="T17" fmla="*/ 434 h 441"/>
                <a:gd name="T18" fmla="*/ 98 w 211"/>
                <a:gd name="T19" fmla="*/ 439 h 441"/>
                <a:gd name="T20" fmla="*/ 66 w 211"/>
                <a:gd name="T21" fmla="*/ 441 h 441"/>
                <a:gd name="T22" fmla="*/ 43 w 211"/>
                <a:gd name="T23" fmla="*/ 441 h 441"/>
                <a:gd name="T24" fmla="*/ 20 w 211"/>
                <a:gd name="T25" fmla="*/ 437 h 441"/>
                <a:gd name="T26" fmla="*/ 0 w 211"/>
                <a:gd name="T27" fmla="*/ 432 h 441"/>
                <a:gd name="T28" fmla="*/ 11 w 211"/>
                <a:gd name="T29" fmla="*/ 368 h 441"/>
                <a:gd name="T30" fmla="*/ 32 w 211"/>
                <a:gd name="T31" fmla="*/ 373 h 441"/>
                <a:gd name="T32" fmla="*/ 59 w 211"/>
                <a:gd name="T33" fmla="*/ 375 h 441"/>
                <a:gd name="T34" fmla="*/ 80 w 211"/>
                <a:gd name="T35" fmla="*/ 373 h 441"/>
                <a:gd name="T36" fmla="*/ 98 w 211"/>
                <a:gd name="T37" fmla="*/ 366 h 441"/>
                <a:gd name="T38" fmla="*/ 112 w 211"/>
                <a:gd name="T39" fmla="*/ 355 h 441"/>
                <a:gd name="T40" fmla="*/ 123 w 211"/>
                <a:gd name="T41" fmla="*/ 338 h 441"/>
                <a:gd name="T42" fmla="*/ 130 w 211"/>
                <a:gd name="T43" fmla="*/ 313 h 441"/>
                <a:gd name="T44" fmla="*/ 131 w 211"/>
                <a:gd name="T45" fmla="*/ 279 h 441"/>
                <a:gd name="T46" fmla="*/ 131 w 211"/>
                <a:gd name="T4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1" h="441">
                  <a:moveTo>
                    <a:pt x="131" y="0"/>
                  </a:moveTo>
                  <a:lnTo>
                    <a:pt x="211" y="0"/>
                  </a:lnTo>
                  <a:lnTo>
                    <a:pt x="211" y="281"/>
                  </a:lnTo>
                  <a:lnTo>
                    <a:pt x="208" y="323"/>
                  </a:lnTo>
                  <a:lnTo>
                    <a:pt x="201" y="357"/>
                  </a:lnTo>
                  <a:lnTo>
                    <a:pt x="188" y="384"/>
                  </a:lnTo>
                  <a:lnTo>
                    <a:pt x="170" y="407"/>
                  </a:lnTo>
                  <a:lnTo>
                    <a:pt x="151" y="423"/>
                  </a:lnTo>
                  <a:lnTo>
                    <a:pt x="126" y="434"/>
                  </a:lnTo>
                  <a:lnTo>
                    <a:pt x="98" y="439"/>
                  </a:lnTo>
                  <a:lnTo>
                    <a:pt x="66" y="441"/>
                  </a:lnTo>
                  <a:lnTo>
                    <a:pt x="43" y="441"/>
                  </a:lnTo>
                  <a:lnTo>
                    <a:pt x="20" y="437"/>
                  </a:lnTo>
                  <a:lnTo>
                    <a:pt x="0" y="432"/>
                  </a:lnTo>
                  <a:lnTo>
                    <a:pt x="11" y="368"/>
                  </a:lnTo>
                  <a:lnTo>
                    <a:pt x="32" y="373"/>
                  </a:lnTo>
                  <a:lnTo>
                    <a:pt x="59" y="375"/>
                  </a:lnTo>
                  <a:lnTo>
                    <a:pt x="80" y="373"/>
                  </a:lnTo>
                  <a:lnTo>
                    <a:pt x="98" y="366"/>
                  </a:lnTo>
                  <a:lnTo>
                    <a:pt x="112" y="355"/>
                  </a:lnTo>
                  <a:lnTo>
                    <a:pt x="123" y="338"/>
                  </a:lnTo>
                  <a:lnTo>
                    <a:pt x="130" y="313"/>
                  </a:lnTo>
                  <a:lnTo>
                    <a:pt x="131" y="279"/>
                  </a:lnTo>
                  <a:lnTo>
                    <a:pt x="1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grpSp>
        <p:nvGrpSpPr>
          <p:cNvPr id="156" name="Grupp 201">
            <a:extLst>
              <a:ext uri="{FF2B5EF4-FFF2-40B4-BE49-F238E27FC236}">
                <a16:creationId xmlns:a16="http://schemas.microsoft.com/office/drawing/2014/main" id="{6ACAA845-63C7-4005-9E81-0457A5238E94}"/>
              </a:ext>
            </a:extLst>
          </p:cNvPr>
          <p:cNvGrpSpPr/>
          <p:nvPr/>
        </p:nvGrpSpPr>
        <p:grpSpPr>
          <a:xfrm>
            <a:off x="846228" y="3198965"/>
            <a:ext cx="90160" cy="78115"/>
            <a:chOff x="9953626" y="3228446"/>
            <a:chExt cx="808038" cy="700088"/>
          </a:xfrm>
          <a:solidFill>
            <a:schemeClr val="tx1"/>
          </a:solidFill>
        </p:grpSpPr>
        <p:sp>
          <p:nvSpPr>
            <p:cNvPr id="157" name="Freeform 10">
              <a:extLst>
                <a:ext uri="{FF2B5EF4-FFF2-40B4-BE49-F238E27FC236}">
                  <a16:creationId xmlns:a16="http://schemas.microsoft.com/office/drawing/2014/main" id="{CB4EB562-1222-4943-BBE6-CE8E8CB9963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3626" y="3228446"/>
              <a:ext cx="414338" cy="688975"/>
            </a:xfrm>
            <a:custGeom>
              <a:avLst/>
              <a:gdLst>
                <a:gd name="T0" fmla="*/ 0 w 261"/>
                <a:gd name="T1" fmla="*/ 0 h 434"/>
                <a:gd name="T2" fmla="*/ 252 w 261"/>
                <a:gd name="T3" fmla="*/ 0 h 434"/>
                <a:gd name="T4" fmla="*/ 252 w 261"/>
                <a:gd name="T5" fmla="*/ 66 h 434"/>
                <a:gd name="T6" fmla="*/ 78 w 261"/>
                <a:gd name="T7" fmla="*/ 66 h 434"/>
                <a:gd name="T8" fmla="*/ 78 w 261"/>
                <a:gd name="T9" fmla="*/ 178 h 434"/>
                <a:gd name="T10" fmla="*/ 242 w 261"/>
                <a:gd name="T11" fmla="*/ 178 h 434"/>
                <a:gd name="T12" fmla="*/ 242 w 261"/>
                <a:gd name="T13" fmla="*/ 242 h 434"/>
                <a:gd name="T14" fmla="*/ 78 w 261"/>
                <a:gd name="T15" fmla="*/ 242 h 434"/>
                <a:gd name="T16" fmla="*/ 78 w 261"/>
                <a:gd name="T17" fmla="*/ 370 h 434"/>
                <a:gd name="T18" fmla="*/ 261 w 261"/>
                <a:gd name="T19" fmla="*/ 370 h 434"/>
                <a:gd name="T20" fmla="*/ 261 w 261"/>
                <a:gd name="T21" fmla="*/ 434 h 434"/>
                <a:gd name="T22" fmla="*/ 0 w 261"/>
                <a:gd name="T23" fmla="*/ 434 h 434"/>
                <a:gd name="T24" fmla="*/ 0 w 261"/>
                <a:gd name="T2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1" h="434">
                  <a:moveTo>
                    <a:pt x="0" y="0"/>
                  </a:moveTo>
                  <a:lnTo>
                    <a:pt x="252" y="0"/>
                  </a:lnTo>
                  <a:lnTo>
                    <a:pt x="252" y="66"/>
                  </a:lnTo>
                  <a:lnTo>
                    <a:pt x="78" y="66"/>
                  </a:lnTo>
                  <a:lnTo>
                    <a:pt x="78" y="178"/>
                  </a:lnTo>
                  <a:lnTo>
                    <a:pt x="242" y="178"/>
                  </a:lnTo>
                  <a:lnTo>
                    <a:pt x="242" y="242"/>
                  </a:lnTo>
                  <a:lnTo>
                    <a:pt x="78" y="242"/>
                  </a:lnTo>
                  <a:lnTo>
                    <a:pt x="78" y="370"/>
                  </a:lnTo>
                  <a:lnTo>
                    <a:pt x="261" y="370"/>
                  </a:lnTo>
                  <a:lnTo>
                    <a:pt x="261" y="434"/>
                  </a:lnTo>
                  <a:lnTo>
                    <a:pt x="0" y="43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58" name="Freeform 11">
              <a:extLst>
                <a:ext uri="{FF2B5EF4-FFF2-40B4-BE49-F238E27FC236}">
                  <a16:creationId xmlns:a16="http://schemas.microsoft.com/office/drawing/2014/main" id="{1D16E5D2-68BF-48C8-90E3-D1D213D13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6701" y="3228446"/>
              <a:ext cx="334963" cy="700088"/>
            </a:xfrm>
            <a:custGeom>
              <a:avLst/>
              <a:gdLst>
                <a:gd name="T0" fmla="*/ 131 w 211"/>
                <a:gd name="T1" fmla="*/ 0 h 441"/>
                <a:gd name="T2" fmla="*/ 211 w 211"/>
                <a:gd name="T3" fmla="*/ 0 h 441"/>
                <a:gd name="T4" fmla="*/ 211 w 211"/>
                <a:gd name="T5" fmla="*/ 281 h 441"/>
                <a:gd name="T6" fmla="*/ 208 w 211"/>
                <a:gd name="T7" fmla="*/ 323 h 441"/>
                <a:gd name="T8" fmla="*/ 201 w 211"/>
                <a:gd name="T9" fmla="*/ 357 h 441"/>
                <a:gd name="T10" fmla="*/ 188 w 211"/>
                <a:gd name="T11" fmla="*/ 384 h 441"/>
                <a:gd name="T12" fmla="*/ 170 w 211"/>
                <a:gd name="T13" fmla="*/ 407 h 441"/>
                <a:gd name="T14" fmla="*/ 151 w 211"/>
                <a:gd name="T15" fmla="*/ 423 h 441"/>
                <a:gd name="T16" fmla="*/ 126 w 211"/>
                <a:gd name="T17" fmla="*/ 434 h 441"/>
                <a:gd name="T18" fmla="*/ 98 w 211"/>
                <a:gd name="T19" fmla="*/ 439 h 441"/>
                <a:gd name="T20" fmla="*/ 66 w 211"/>
                <a:gd name="T21" fmla="*/ 441 h 441"/>
                <a:gd name="T22" fmla="*/ 43 w 211"/>
                <a:gd name="T23" fmla="*/ 441 h 441"/>
                <a:gd name="T24" fmla="*/ 20 w 211"/>
                <a:gd name="T25" fmla="*/ 437 h 441"/>
                <a:gd name="T26" fmla="*/ 0 w 211"/>
                <a:gd name="T27" fmla="*/ 432 h 441"/>
                <a:gd name="T28" fmla="*/ 11 w 211"/>
                <a:gd name="T29" fmla="*/ 368 h 441"/>
                <a:gd name="T30" fmla="*/ 32 w 211"/>
                <a:gd name="T31" fmla="*/ 373 h 441"/>
                <a:gd name="T32" fmla="*/ 59 w 211"/>
                <a:gd name="T33" fmla="*/ 375 h 441"/>
                <a:gd name="T34" fmla="*/ 80 w 211"/>
                <a:gd name="T35" fmla="*/ 373 h 441"/>
                <a:gd name="T36" fmla="*/ 98 w 211"/>
                <a:gd name="T37" fmla="*/ 366 h 441"/>
                <a:gd name="T38" fmla="*/ 112 w 211"/>
                <a:gd name="T39" fmla="*/ 355 h 441"/>
                <a:gd name="T40" fmla="*/ 123 w 211"/>
                <a:gd name="T41" fmla="*/ 338 h 441"/>
                <a:gd name="T42" fmla="*/ 130 w 211"/>
                <a:gd name="T43" fmla="*/ 313 h 441"/>
                <a:gd name="T44" fmla="*/ 131 w 211"/>
                <a:gd name="T45" fmla="*/ 279 h 441"/>
                <a:gd name="T46" fmla="*/ 131 w 211"/>
                <a:gd name="T4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1" h="441">
                  <a:moveTo>
                    <a:pt x="131" y="0"/>
                  </a:moveTo>
                  <a:lnTo>
                    <a:pt x="211" y="0"/>
                  </a:lnTo>
                  <a:lnTo>
                    <a:pt x="211" y="281"/>
                  </a:lnTo>
                  <a:lnTo>
                    <a:pt x="208" y="323"/>
                  </a:lnTo>
                  <a:lnTo>
                    <a:pt x="201" y="357"/>
                  </a:lnTo>
                  <a:lnTo>
                    <a:pt x="188" y="384"/>
                  </a:lnTo>
                  <a:lnTo>
                    <a:pt x="170" y="407"/>
                  </a:lnTo>
                  <a:lnTo>
                    <a:pt x="151" y="423"/>
                  </a:lnTo>
                  <a:lnTo>
                    <a:pt x="126" y="434"/>
                  </a:lnTo>
                  <a:lnTo>
                    <a:pt x="98" y="439"/>
                  </a:lnTo>
                  <a:lnTo>
                    <a:pt x="66" y="441"/>
                  </a:lnTo>
                  <a:lnTo>
                    <a:pt x="43" y="441"/>
                  </a:lnTo>
                  <a:lnTo>
                    <a:pt x="20" y="437"/>
                  </a:lnTo>
                  <a:lnTo>
                    <a:pt x="0" y="432"/>
                  </a:lnTo>
                  <a:lnTo>
                    <a:pt x="11" y="368"/>
                  </a:lnTo>
                  <a:lnTo>
                    <a:pt x="32" y="373"/>
                  </a:lnTo>
                  <a:lnTo>
                    <a:pt x="59" y="375"/>
                  </a:lnTo>
                  <a:lnTo>
                    <a:pt x="80" y="373"/>
                  </a:lnTo>
                  <a:lnTo>
                    <a:pt x="98" y="366"/>
                  </a:lnTo>
                  <a:lnTo>
                    <a:pt x="112" y="355"/>
                  </a:lnTo>
                  <a:lnTo>
                    <a:pt x="123" y="338"/>
                  </a:lnTo>
                  <a:lnTo>
                    <a:pt x="130" y="313"/>
                  </a:lnTo>
                  <a:lnTo>
                    <a:pt x="131" y="279"/>
                  </a:lnTo>
                  <a:lnTo>
                    <a:pt x="1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grpSp>
        <p:nvGrpSpPr>
          <p:cNvPr id="162" name="Grupp 201">
            <a:extLst>
              <a:ext uri="{FF2B5EF4-FFF2-40B4-BE49-F238E27FC236}">
                <a16:creationId xmlns:a16="http://schemas.microsoft.com/office/drawing/2014/main" id="{0E05B663-9DC2-4B1F-9F19-7B7EA1E0DE05}"/>
              </a:ext>
            </a:extLst>
          </p:cNvPr>
          <p:cNvGrpSpPr/>
          <p:nvPr/>
        </p:nvGrpSpPr>
        <p:grpSpPr>
          <a:xfrm>
            <a:off x="1272382" y="4129919"/>
            <a:ext cx="90160" cy="78115"/>
            <a:chOff x="9953626" y="3228446"/>
            <a:chExt cx="808038" cy="700088"/>
          </a:xfrm>
          <a:solidFill>
            <a:schemeClr val="tx1"/>
          </a:solidFill>
        </p:grpSpPr>
        <p:sp>
          <p:nvSpPr>
            <p:cNvPr id="163" name="Freeform 10">
              <a:extLst>
                <a:ext uri="{FF2B5EF4-FFF2-40B4-BE49-F238E27FC236}">
                  <a16:creationId xmlns:a16="http://schemas.microsoft.com/office/drawing/2014/main" id="{EF72ED8F-8757-4FDE-B02C-7F0C92FF0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3626" y="3228446"/>
              <a:ext cx="414338" cy="688975"/>
            </a:xfrm>
            <a:custGeom>
              <a:avLst/>
              <a:gdLst>
                <a:gd name="T0" fmla="*/ 0 w 261"/>
                <a:gd name="T1" fmla="*/ 0 h 434"/>
                <a:gd name="T2" fmla="*/ 252 w 261"/>
                <a:gd name="T3" fmla="*/ 0 h 434"/>
                <a:gd name="T4" fmla="*/ 252 w 261"/>
                <a:gd name="T5" fmla="*/ 66 h 434"/>
                <a:gd name="T6" fmla="*/ 78 w 261"/>
                <a:gd name="T7" fmla="*/ 66 h 434"/>
                <a:gd name="T8" fmla="*/ 78 w 261"/>
                <a:gd name="T9" fmla="*/ 178 h 434"/>
                <a:gd name="T10" fmla="*/ 242 w 261"/>
                <a:gd name="T11" fmla="*/ 178 h 434"/>
                <a:gd name="T12" fmla="*/ 242 w 261"/>
                <a:gd name="T13" fmla="*/ 242 h 434"/>
                <a:gd name="T14" fmla="*/ 78 w 261"/>
                <a:gd name="T15" fmla="*/ 242 h 434"/>
                <a:gd name="T16" fmla="*/ 78 w 261"/>
                <a:gd name="T17" fmla="*/ 370 h 434"/>
                <a:gd name="T18" fmla="*/ 261 w 261"/>
                <a:gd name="T19" fmla="*/ 370 h 434"/>
                <a:gd name="T20" fmla="*/ 261 w 261"/>
                <a:gd name="T21" fmla="*/ 434 h 434"/>
                <a:gd name="T22" fmla="*/ 0 w 261"/>
                <a:gd name="T23" fmla="*/ 434 h 434"/>
                <a:gd name="T24" fmla="*/ 0 w 261"/>
                <a:gd name="T2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1" h="434">
                  <a:moveTo>
                    <a:pt x="0" y="0"/>
                  </a:moveTo>
                  <a:lnTo>
                    <a:pt x="252" y="0"/>
                  </a:lnTo>
                  <a:lnTo>
                    <a:pt x="252" y="66"/>
                  </a:lnTo>
                  <a:lnTo>
                    <a:pt x="78" y="66"/>
                  </a:lnTo>
                  <a:lnTo>
                    <a:pt x="78" y="178"/>
                  </a:lnTo>
                  <a:lnTo>
                    <a:pt x="242" y="178"/>
                  </a:lnTo>
                  <a:lnTo>
                    <a:pt x="242" y="242"/>
                  </a:lnTo>
                  <a:lnTo>
                    <a:pt x="78" y="242"/>
                  </a:lnTo>
                  <a:lnTo>
                    <a:pt x="78" y="370"/>
                  </a:lnTo>
                  <a:lnTo>
                    <a:pt x="261" y="370"/>
                  </a:lnTo>
                  <a:lnTo>
                    <a:pt x="261" y="434"/>
                  </a:lnTo>
                  <a:lnTo>
                    <a:pt x="0" y="43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64" name="Freeform 11">
              <a:extLst>
                <a:ext uri="{FF2B5EF4-FFF2-40B4-BE49-F238E27FC236}">
                  <a16:creationId xmlns:a16="http://schemas.microsoft.com/office/drawing/2014/main" id="{CA1EC620-4D18-4A70-8798-2FBB5227F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6701" y="3228446"/>
              <a:ext cx="334963" cy="700088"/>
            </a:xfrm>
            <a:custGeom>
              <a:avLst/>
              <a:gdLst>
                <a:gd name="T0" fmla="*/ 131 w 211"/>
                <a:gd name="T1" fmla="*/ 0 h 441"/>
                <a:gd name="T2" fmla="*/ 211 w 211"/>
                <a:gd name="T3" fmla="*/ 0 h 441"/>
                <a:gd name="T4" fmla="*/ 211 w 211"/>
                <a:gd name="T5" fmla="*/ 281 h 441"/>
                <a:gd name="T6" fmla="*/ 208 w 211"/>
                <a:gd name="T7" fmla="*/ 323 h 441"/>
                <a:gd name="T8" fmla="*/ 201 w 211"/>
                <a:gd name="T9" fmla="*/ 357 h 441"/>
                <a:gd name="T10" fmla="*/ 188 w 211"/>
                <a:gd name="T11" fmla="*/ 384 h 441"/>
                <a:gd name="T12" fmla="*/ 170 w 211"/>
                <a:gd name="T13" fmla="*/ 407 h 441"/>
                <a:gd name="T14" fmla="*/ 151 w 211"/>
                <a:gd name="T15" fmla="*/ 423 h 441"/>
                <a:gd name="T16" fmla="*/ 126 w 211"/>
                <a:gd name="T17" fmla="*/ 434 h 441"/>
                <a:gd name="T18" fmla="*/ 98 w 211"/>
                <a:gd name="T19" fmla="*/ 439 h 441"/>
                <a:gd name="T20" fmla="*/ 66 w 211"/>
                <a:gd name="T21" fmla="*/ 441 h 441"/>
                <a:gd name="T22" fmla="*/ 43 w 211"/>
                <a:gd name="T23" fmla="*/ 441 h 441"/>
                <a:gd name="T24" fmla="*/ 20 w 211"/>
                <a:gd name="T25" fmla="*/ 437 h 441"/>
                <a:gd name="T26" fmla="*/ 0 w 211"/>
                <a:gd name="T27" fmla="*/ 432 h 441"/>
                <a:gd name="T28" fmla="*/ 11 w 211"/>
                <a:gd name="T29" fmla="*/ 368 h 441"/>
                <a:gd name="T30" fmla="*/ 32 w 211"/>
                <a:gd name="T31" fmla="*/ 373 h 441"/>
                <a:gd name="T32" fmla="*/ 59 w 211"/>
                <a:gd name="T33" fmla="*/ 375 h 441"/>
                <a:gd name="T34" fmla="*/ 80 w 211"/>
                <a:gd name="T35" fmla="*/ 373 h 441"/>
                <a:gd name="T36" fmla="*/ 98 w 211"/>
                <a:gd name="T37" fmla="*/ 366 h 441"/>
                <a:gd name="T38" fmla="*/ 112 w 211"/>
                <a:gd name="T39" fmla="*/ 355 h 441"/>
                <a:gd name="T40" fmla="*/ 123 w 211"/>
                <a:gd name="T41" fmla="*/ 338 h 441"/>
                <a:gd name="T42" fmla="*/ 130 w 211"/>
                <a:gd name="T43" fmla="*/ 313 h 441"/>
                <a:gd name="T44" fmla="*/ 131 w 211"/>
                <a:gd name="T45" fmla="*/ 279 h 441"/>
                <a:gd name="T46" fmla="*/ 131 w 211"/>
                <a:gd name="T4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1" h="441">
                  <a:moveTo>
                    <a:pt x="131" y="0"/>
                  </a:moveTo>
                  <a:lnTo>
                    <a:pt x="211" y="0"/>
                  </a:lnTo>
                  <a:lnTo>
                    <a:pt x="211" y="281"/>
                  </a:lnTo>
                  <a:lnTo>
                    <a:pt x="208" y="323"/>
                  </a:lnTo>
                  <a:lnTo>
                    <a:pt x="201" y="357"/>
                  </a:lnTo>
                  <a:lnTo>
                    <a:pt x="188" y="384"/>
                  </a:lnTo>
                  <a:lnTo>
                    <a:pt x="170" y="407"/>
                  </a:lnTo>
                  <a:lnTo>
                    <a:pt x="151" y="423"/>
                  </a:lnTo>
                  <a:lnTo>
                    <a:pt x="126" y="434"/>
                  </a:lnTo>
                  <a:lnTo>
                    <a:pt x="98" y="439"/>
                  </a:lnTo>
                  <a:lnTo>
                    <a:pt x="66" y="441"/>
                  </a:lnTo>
                  <a:lnTo>
                    <a:pt x="43" y="441"/>
                  </a:lnTo>
                  <a:lnTo>
                    <a:pt x="20" y="437"/>
                  </a:lnTo>
                  <a:lnTo>
                    <a:pt x="0" y="432"/>
                  </a:lnTo>
                  <a:lnTo>
                    <a:pt x="11" y="368"/>
                  </a:lnTo>
                  <a:lnTo>
                    <a:pt x="32" y="373"/>
                  </a:lnTo>
                  <a:lnTo>
                    <a:pt x="59" y="375"/>
                  </a:lnTo>
                  <a:lnTo>
                    <a:pt x="80" y="373"/>
                  </a:lnTo>
                  <a:lnTo>
                    <a:pt x="98" y="366"/>
                  </a:lnTo>
                  <a:lnTo>
                    <a:pt x="112" y="355"/>
                  </a:lnTo>
                  <a:lnTo>
                    <a:pt x="123" y="338"/>
                  </a:lnTo>
                  <a:lnTo>
                    <a:pt x="130" y="313"/>
                  </a:lnTo>
                  <a:lnTo>
                    <a:pt x="131" y="279"/>
                  </a:lnTo>
                  <a:lnTo>
                    <a:pt x="1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grpSp>
        <p:nvGrpSpPr>
          <p:cNvPr id="165" name="Grupp 201">
            <a:extLst>
              <a:ext uri="{FF2B5EF4-FFF2-40B4-BE49-F238E27FC236}">
                <a16:creationId xmlns:a16="http://schemas.microsoft.com/office/drawing/2014/main" id="{A8381A01-F04C-4096-B72C-EFEA54B0824F}"/>
              </a:ext>
            </a:extLst>
          </p:cNvPr>
          <p:cNvGrpSpPr/>
          <p:nvPr/>
        </p:nvGrpSpPr>
        <p:grpSpPr>
          <a:xfrm>
            <a:off x="2079550" y="4336105"/>
            <a:ext cx="90160" cy="78115"/>
            <a:chOff x="9953626" y="3228446"/>
            <a:chExt cx="808038" cy="700088"/>
          </a:xfrm>
          <a:solidFill>
            <a:schemeClr val="tx1"/>
          </a:solidFill>
        </p:grpSpPr>
        <p:sp>
          <p:nvSpPr>
            <p:cNvPr id="166" name="Freeform 10">
              <a:extLst>
                <a:ext uri="{FF2B5EF4-FFF2-40B4-BE49-F238E27FC236}">
                  <a16:creationId xmlns:a16="http://schemas.microsoft.com/office/drawing/2014/main" id="{CECC8F91-699B-49D0-B0B9-BCE23D2B3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3626" y="3228446"/>
              <a:ext cx="414338" cy="688975"/>
            </a:xfrm>
            <a:custGeom>
              <a:avLst/>
              <a:gdLst>
                <a:gd name="T0" fmla="*/ 0 w 261"/>
                <a:gd name="T1" fmla="*/ 0 h 434"/>
                <a:gd name="T2" fmla="*/ 252 w 261"/>
                <a:gd name="T3" fmla="*/ 0 h 434"/>
                <a:gd name="T4" fmla="*/ 252 w 261"/>
                <a:gd name="T5" fmla="*/ 66 h 434"/>
                <a:gd name="T6" fmla="*/ 78 w 261"/>
                <a:gd name="T7" fmla="*/ 66 h 434"/>
                <a:gd name="T8" fmla="*/ 78 w 261"/>
                <a:gd name="T9" fmla="*/ 178 h 434"/>
                <a:gd name="T10" fmla="*/ 242 w 261"/>
                <a:gd name="T11" fmla="*/ 178 h 434"/>
                <a:gd name="T12" fmla="*/ 242 w 261"/>
                <a:gd name="T13" fmla="*/ 242 h 434"/>
                <a:gd name="T14" fmla="*/ 78 w 261"/>
                <a:gd name="T15" fmla="*/ 242 h 434"/>
                <a:gd name="T16" fmla="*/ 78 w 261"/>
                <a:gd name="T17" fmla="*/ 370 h 434"/>
                <a:gd name="T18" fmla="*/ 261 w 261"/>
                <a:gd name="T19" fmla="*/ 370 h 434"/>
                <a:gd name="T20" fmla="*/ 261 w 261"/>
                <a:gd name="T21" fmla="*/ 434 h 434"/>
                <a:gd name="T22" fmla="*/ 0 w 261"/>
                <a:gd name="T23" fmla="*/ 434 h 434"/>
                <a:gd name="T24" fmla="*/ 0 w 261"/>
                <a:gd name="T2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1" h="434">
                  <a:moveTo>
                    <a:pt x="0" y="0"/>
                  </a:moveTo>
                  <a:lnTo>
                    <a:pt x="252" y="0"/>
                  </a:lnTo>
                  <a:lnTo>
                    <a:pt x="252" y="66"/>
                  </a:lnTo>
                  <a:lnTo>
                    <a:pt x="78" y="66"/>
                  </a:lnTo>
                  <a:lnTo>
                    <a:pt x="78" y="178"/>
                  </a:lnTo>
                  <a:lnTo>
                    <a:pt x="242" y="178"/>
                  </a:lnTo>
                  <a:lnTo>
                    <a:pt x="242" y="242"/>
                  </a:lnTo>
                  <a:lnTo>
                    <a:pt x="78" y="242"/>
                  </a:lnTo>
                  <a:lnTo>
                    <a:pt x="78" y="370"/>
                  </a:lnTo>
                  <a:lnTo>
                    <a:pt x="261" y="370"/>
                  </a:lnTo>
                  <a:lnTo>
                    <a:pt x="261" y="434"/>
                  </a:lnTo>
                  <a:lnTo>
                    <a:pt x="0" y="43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67" name="Freeform 11">
              <a:extLst>
                <a:ext uri="{FF2B5EF4-FFF2-40B4-BE49-F238E27FC236}">
                  <a16:creationId xmlns:a16="http://schemas.microsoft.com/office/drawing/2014/main" id="{BB91E1DF-0EA3-4F9A-BF0E-E8875833D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6701" y="3228446"/>
              <a:ext cx="334963" cy="700088"/>
            </a:xfrm>
            <a:custGeom>
              <a:avLst/>
              <a:gdLst>
                <a:gd name="T0" fmla="*/ 131 w 211"/>
                <a:gd name="T1" fmla="*/ 0 h 441"/>
                <a:gd name="T2" fmla="*/ 211 w 211"/>
                <a:gd name="T3" fmla="*/ 0 h 441"/>
                <a:gd name="T4" fmla="*/ 211 w 211"/>
                <a:gd name="T5" fmla="*/ 281 h 441"/>
                <a:gd name="T6" fmla="*/ 208 w 211"/>
                <a:gd name="T7" fmla="*/ 323 h 441"/>
                <a:gd name="T8" fmla="*/ 201 w 211"/>
                <a:gd name="T9" fmla="*/ 357 h 441"/>
                <a:gd name="T10" fmla="*/ 188 w 211"/>
                <a:gd name="T11" fmla="*/ 384 h 441"/>
                <a:gd name="T12" fmla="*/ 170 w 211"/>
                <a:gd name="T13" fmla="*/ 407 h 441"/>
                <a:gd name="T14" fmla="*/ 151 w 211"/>
                <a:gd name="T15" fmla="*/ 423 h 441"/>
                <a:gd name="T16" fmla="*/ 126 w 211"/>
                <a:gd name="T17" fmla="*/ 434 h 441"/>
                <a:gd name="T18" fmla="*/ 98 w 211"/>
                <a:gd name="T19" fmla="*/ 439 h 441"/>
                <a:gd name="T20" fmla="*/ 66 w 211"/>
                <a:gd name="T21" fmla="*/ 441 h 441"/>
                <a:gd name="T22" fmla="*/ 43 w 211"/>
                <a:gd name="T23" fmla="*/ 441 h 441"/>
                <a:gd name="T24" fmla="*/ 20 w 211"/>
                <a:gd name="T25" fmla="*/ 437 h 441"/>
                <a:gd name="T26" fmla="*/ 0 w 211"/>
                <a:gd name="T27" fmla="*/ 432 h 441"/>
                <a:gd name="T28" fmla="*/ 11 w 211"/>
                <a:gd name="T29" fmla="*/ 368 h 441"/>
                <a:gd name="T30" fmla="*/ 32 w 211"/>
                <a:gd name="T31" fmla="*/ 373 h 441"/>
                <a:gd name="T32" fmla="*/ 59 w 211"/>
                <a:gd name="T33" fmla="*/ 375 h 441"/>
                <a:gd name="T34" fmla="*/ 80 w 211"/>
                <a:gd name="T35" fmla="*/ 373 h 441"/>
                <a:gd name="T36" fmla="*/ 98 w 211"/>
                <a:gd name="T37" fmla="*/ 366 h 441"/>
                <a:gd name="T38" fmla="*/ 112 w 211"/>
                <a:gd name="T39" fmla="*/ 355 h 441"/>
                <a:gd name="T40" fmla="*/ 123 w 211"/>
                <a:gd name="T41" fmla="*/ 338 h 441"/>
                <a:gd name="T42" fmla="*/ 130 w 211"/>
                <a:gd name="T43" fmla="*/ 313 h 441"/>
                <a:gd name="T44" fmla="*/ 131 w 211"/>
                <a:gd name="T45" fmla="*/ 279 h 441"/>
                <a:gd name="T46" fmla="*/ 131 w 211"/>
                <a:gd name="T4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1" h="441">
                  <a:moveTo>
                    <a:pt x="131" y="0"/>
                  </a:moveTo>
                  <a:lnTo>
                    <a:pt x="211" y="0"/>
                  </a:lnTo>
                  <a:lnTo>
                    <a:pt x="211" y="281"/>
                  </a:lnTo>
                  <a:lnTo>
                    <a:pt x="208" y="323"/>
                  </a:lnTo>
                  <a:lnTo>
                    <a:pt x="201" y="357"/>
                  </a:lnTo>
                  <a:lnTo>
                    <a:pt x="188" y="384"/>
                  </a:lnTo>
                  <a:lnTo>
                    <a:pt x="170" y="407"/>
                  </a:lnTo>
                  <a:lnTo>
                    <a:pt x="151" y="423"/>
                  </a:lnTo>
                  <a:lnTo>
                    <a:pt x="126" y="434"/>
                  </a:lnTo>
                  <a:lnTo>
                    <a:pt x="98" y="439"/>
                  </a:lnTo>
                  <a:lnTo>
                    <a:pt x="66" y="441"/>
                  </a:lnTo>
                  <a:lnTo>
                    <a:pt x="43" y="441"/>
                  </a:lnTo>
                  <a:lnTo>
                    <a:pt x="20" y="437"/>
                  </a:lnTo>
                  <a:lnTo>
                    <a:pt x="0" y="432"/>
                  </a:lnTo>
                  <a:lnTo>
                    <a:pt x="11" y="368"/>
                  </a:lnTo>
                  <a:lnTo>
                    <a:pt x="32" y="373"/>
                  </a:lnTo>
                  <a:lnTo>
                    <a:pt x="59" y="375"/>
                  </a:lnTo>
                  <a:lnTo>
                    <a:pt x="80" y="373"/>
                  </a:lnTo>
                  <a:lnTo>
                    <a:pt x="98" y="366"/>
                  </a:lnTo>
                  <a:lnTo>
                    <a:pt x="112" y="355"/>
                  </a:lnTo>
                  <a:lnTo>
                    <a:pt x="123" y="338"/>
                  </a:lnTo>
                  <a:lnTo>
                    <a:pt x="130" y="313"/>
                  </a:lnTo>
                  <a:lnTo>
                    <a:pt x="131" y="279"/>
                  </a:lnTo>
                  <a:lnTo>
                    <a:pt x="1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grpSp>
        <p:nvGrpSpPr>
          <p:cNvPr id="189" name="Grupp 201">
            <a:extLst>
              <a:ext uri="{FF2B5EF4-FFF2-40B4-BE49-F238E27FC236}">
                <a16:creationId xmlns:a16="http://schemas.microsoft.com/office/drawing/2014/main" id="{0BCB374F-1A76-4C80-B75C-8805889D5A15}"/>
              </a:ext>
            </a:extLst>
          </p:cNvPr>
          <p:cNvGrpSpPr/>
          <p:nvPr/>
        </p:nvGrpSpPr>
        <p:grpSpPr>
          <a:xfrm>
            <a:off x="2478972" y="3741253"/>
            <a:ext cx="90160" cy="78115"/>
            <a:chOff x="9953626" y="3228446"/>
            <a:chExt cx="808038" cy="700088"/>
          </a:xfrm>
          <a:solidFill>
            <a:schemeClr val="tx1"/>
          </a:solidFill>
        </p:grpSpPr>
        <p:sp>
          <p:nvSpPr>
            <p:cNvPr id="190" name="Freeform 10">
              <a:extLst>
                <a:ext uri="{FF2B5EF4-FFF2-40B4-BE49-F238E27FC236}">
                  <a16:creationId xmlns:a16="http://schemas.microsoft.com/office/drawing/2014/main" id="{54225ED7-B3F7-4BCE-A4C7-F7DA747BF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3626" y="3228446"/>
              <a:ext cx="414338" cy="688975"/>
            </a:xfrm>
            <a:custGeom>
              <a:avLst/>
              <a:gdLst>
                <a:gd name="T0" fmla="*/ 0 w 261"/>
                <a:gd name="T1" fmla="*/ 0 h 434"/>
                <a:gd name="T2" fmla="*/ 252 w 261"/>
                <a:gd name="T3" fmla="*/ 0 h 434"/>
                <a:gd name="T4" fmla="*/ 252 w 261"/>
                <a:gd name="T5" fmla="*/ 66 h 434"/>
                <a:gd name="T6" fmla="*/ 78 w 261"/>
                <a:gd name="T7" fmla="*/ 66 h 434"/>
                <a:gd name="T8" fmla="*/ 78 w 261"/>
                <a:gd name="T9" fmla="*/ 178 h 434"/>
                <a:gd name="T10" fmla="*/ 242 w 261"/>
                <a:gd name="T11" fmla="*/ 178 h 434"/>
                <a:gd name="T12" fmla="*/ 242 w 261"/>
                <a:gd name="T13" fmla="*/ 242 h 434"/>
                <a:gd name="T14" fmla="*/ 78 w 261"/>
                <a:gd name="T15" fmla="*/ 242 h 434"/>
                <a:gd name="T16" fmla="*/ 78 w 261"/>
                <a:gd name="T17" fmla="*/ 370 h 434"/>
                <a:gd name="T18" fmla="*/ 261 w 261"/>
                <a:gd name="T19" fmla="*/ 370 h 434"/>
                <a:gd name="T20" fmla="*/ 261 w 261"/>
                <a:gd name="T21" fmla="*/ 434 h 434"/>
                <a:gd name="T22" fmla="*/ 0 w 261"/>
                <a:gd name="T23" fmla="*/ 434 h 434"/>
                <a:gd name="T24" fmla="*/ 0 w 261"/>
                <a:gd name="T2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1" h="434">
                  <a:moveTo>
                    <a:pt x="0" y="0"/>
                  </a:moveTo>
                  <a:lnTo>
                    <a:pt x="252" y="0"/>
                  </a:lnTo>
                  <a:lnTo>
                    <a:pt x="252" y="66"/>
                  </a:lnTo>
                  <a:lnTo>
                    <a:pt x="78" y="66"/>
                  </a:lnTo>
                  <a:lnTo>
                    <a:pt x="78" y="178"/>
                  </a:lnTo>
                  <a:lnTo>
                    <a:pt x="242" y="178"/>
                  </a:lnTo>
                  <a:lnTo>
                    <a:pt x="242" y="242"/>
                  </a:lnTo>
                  <a:lnTo>
                    <a:pt x="78" y="242"/>
                  </a:lnTo>
                  <a:lnTo>
                    <a:pt x="78" y="370"/>
                  </a:lnTo>
                  <a:lnTo>
                    <a:pt x="261" y="370"/>
                  </a:lnTo>
                  <a:lnTo>
                    <a:pt x="261" y="434"/>
                  </a:lnTo>
                  <a:lnTo>
                    <a:pt x="0" y="43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92" name="Freeform 11">
              <a:extLst>
                <a:ext uri="{FF2B5EF4-FFF2-40B4-BE49-F238E27FC236}">
                  <a16:creationId xmlns:a16="http://schemas.microsoft.com/office/drawing/2014/main" id="{5981CB28-E227-4F3B-A256-7841B83DCA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6701" y="3228446"/>
              <a:ext cx="334963" cy="700088"/>
            </a:xfrm>
            <a:custGeom>
              <a:avLst/>
              <a:gdLst>
                <a:gd name="T0" fmla="*/ 131 w 211"/>
                <a:gd name="T1" fmla="*/ 0 h 441"/>
                <a:gd name="T2" fmla="*/ 211 w 211"/>
                <a:gd name="T3" fmla="*/ 0 h 441"/>
                <a:gd name="T4" fmla="*/ 211 w 211"/>
                <a:gd name="T5" fmla="*/ 281 h 441"/>
                <a:gd name="T6" fmla="*/ 208 w 211"/>
                <a:gd name="T7" fmla="*/ 323 h 441"/>
                <a:gd name="T8" fmla="*/ 201 w 211"/>
                <a:gd name="T9" fmla="*/ 357 h 441"/>
                <a:gd name="T10" fmla="*/ 188 w 211"/>
                <a:gd name="T11" fmla="*/ 384 h 441"/>
                <a:gd name="T12" fmla="*/ 170 w 211"/>
                <a:gd name="T13" fmla="*/ 407 h 441"/>
                <a:gd name="T14" fmla="*/ 151 w 211"/>
                <a:gd name="T15" fmla="*/ 423 h 441"/>
                <a:gd name="T16" fmla="*/ 126 w 211"/>
                <a:gd name="T17" fmla="*/ 434 h 441"/>
                <a:gd name="T18" fmla="*/ 98 w 211"/>
                <a:gd name="T19" fmla="*/ 439 h 441"/>
                <a:gd name="T20" fmla="*/ 66 w 211"/>
                <a:gd name="T21" fmla="*/ 441 h 441"/>
                <a:gd name="T22" fmla="*/ 43 w 211"/>
                <a:gd name="T23" fmla="*/ 441 h 441"/>
                <a:gd name="T24" fmla="*/ 20 w 211"/>
                <a:gd name="T25" fmla="*/ 437 h 441"/>
                <a:gd name="T26" fmla="*/ 0 w 211"/>
                <a:gd name="T27" fmla="*/ 432 h 441"/>
                <a:gd name="T28" fmla="*/ 11 w 211"/>
                <a:gd name="T29" fmla="*/ 368 h 441"/>
                <a:gd name="T30" fmla="*/ 32 w 211"/>
                <a:gd name="T31" fmla="*/ 373 h 441"/>
                <a:gd name="T32" fmla="*/ 59 w 211"/>
                <a:gd name="T33" fmla="*/ 375 h 441"/>
                <a:gd name="T34" fmla="*/ 80 w 211"/>
                <a:gd name="T35" fmla="*/ 373 h 441"/>
                <a:gd name="T36" fmla="*/ 98 w 211"/>
                <a:gd name="T37" fmla="*/ 366 h 441"/>
                <a:gd name="T38" fmla="*/ 112 w 211"/>
                <a:gd name="T39" fmla="*/ 355 h 441"/>
                <a:gd name="T40" fmla="*/ 123 w 211"/>
                <a:gd name="T41" fmla="*/ 338 h 441"/>
                <a:gd name="T42" fmla="*/ 130 w 211"/>
                <a:gd name="T43" fmla="*/ 313 h 441"/>
                <a:gd name="T44" fmla="*/ 131 w 211"/>
                <a:gd name="T45" fmla="*/ 279 h 441"/>
                <a:gd name="T46" fmla="*/ 131 w 211"/>
                <a:gd name="T4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1" h="441">
                  <a:moveTo>
                    <a:pt x="131" y="0"/>
                  </a:moveTo>
                  <a:lnTo>
                    <a:pt x="211" y="0"/>
                  </a:lnTo>
                  <a:lnTo>
                    <a:pt x="211" y="281"/>
                  </a:lnTo>
                  <a:lnTo>
                    <a:pt x="208" y="323"/>
                  </a:lnTo>
                  <a:lnTo>
                    <a:pt x="201" y="357"/>
                  </a:lnTo>
                  <a:lnTo>
                    <a:pt x="188" y="384"/>
                  </a:lnTo>
                  <a:lnTo>
                    <a:pt x="170" y="407"/>
                  </a:lnTo>
                  <a:lnTo>
                    <a:pt x="151" y="423"/>
                  </a:lnTo>
                  <a:lnTo>
                    <a:pt x="126" y="434"/>
                  </a:lnTo>
                  <a:lnTo>
                    <a:pt x="98" y="439"/>
                  </a:lnTo>
                  <a:lnTo>
                    <a:pt x="66" y="441"/>
                  </a:lnTo>
                  <a:lnTo>
                    <a:pt x="43" y="441"/>
                  </a:lnTo>
                  <a:lnTo>
                    <a:pt x="20" y="437"/>
                  </a:lnTo>
                  <a:lnTo>
                    <a:pt x="0" y="432"/>
                  </a:lnTo>
                  <a:lnTo>
                    <a:pt x="11" y="368"/>
                  </a:lnTo>
                  <a:lnTo>
                    <a:pt x="32" y="373"/>
                  </a:lnTo>
                  <a:lnTo>
                    <a:pt x="59" y="375"/>
                  </a:lnTo>
                  <a:lnTo>
                    <a:pt x="80" y="373"/>
                  </a:lnTo>
                  <a:lnTo>
                    <a:pt x="98" y="366"/>
                  </a:lnTo>
                  <a:lnTo>
                    <a:pt x="112" y="355"/>
                  </a:lnTo>
                  <a:lnTo>
                    <a:pt x="123" y="338"/>
                  </a:lnTo>
                  <a:lnTo>
                    <a:pt x="130" y="313"/>
                  </a:lnTo>
                  <a:lnTo>
                    <a:pt x="131" y="279"/>
                  </a:lnTo>
                  <a:lnTo>
                    <a:pt x="1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grpSp>
        <p:nvGrpSpPr>
          <p:cNvPr id="193" name="Grupp 201">
            <a:extLst>
              <a:ext uri="{FF2B5EF4-FFF2-40B4-BE49-F238E27FC236}">
                <a16:creationId xmlns:a16="http://schemas.microsoft.com/office/drawing/2014/main" id="{E9DD6EEB-19F7-4E6C-9981-2D85EC4E1E7F}"/>
              </a:ext>
            </a:extLst>
          </p:cNvPr>
          <p:cNvGrpSpPr/>
          <p:nvPr/>
        </p:nvGrpSpPr>
        <p:grpSpPr>
          <a:xfrm>
            <a:off x="2625226" y="3087425"/>
            <a:ext cx="90160" cy="78115"/>
            <a:chOff x="9953626" y="3228446"/>
            <a:chExt cx="808038" cy="700088"/>
          </a:xfrm>
          <a:solidFill>
            <a:schemeClr val="tx1"/>
          </a:solidFill>
        </p:grpSpPr>
        <p:sp>
          <p:nvSpPr>
            <p:cNvPr id="201" name="Freeform 10">
              <a:extLst>
                <a:ext uri="{FF2B5EF4-FFF2-40B4-BE49-F238E27FC236}">
                  <a16:creationId xmlns:a16="http://schemas.microsoft.com/office/drawing/2014/main" id="{ED3FA592-0928-42EA-8729-DA3381F209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3626" y="3228446"/>
              <a:ext cx="414338" cy="688975"/>
            </a:xfrm>
            <a:custGeom>
              <a:avLst/>
              <a:gdLst>
                <a:gd name="T0" fmla="*/ 0 w 261"/>
                <a:gd name="T1" fmla="*/ 0 h 434"/>
                <a:gd name="T2" fmla="*/ 252 w 261"/>
                <a:gd name="T3" fmla="*/ 0 h 434"/>
                <a:gd name="T4" fmla="*/ 252 w 261"/>
                <a:gd name="T5" fmla="*/ 66 h 434"/>
                <a:gd name="T6" fmla="*/ 78 w 261"/>
                <a:gd name="T7" fmla="*/ 66 h 434"/>
                <a:gd name="T8" fmla="*/ 78 w 261"/>
                <a:gd name="T9" fmla="*/ 178 h 434"/>
                <a:gd name="T10" fmla="*/ 242 w 261"/>
                <a:gd name="T11" fmla="*/ 178 h 434"/>
                <a:gd name="T12" fmla="*/ 242 w 261"/>
                <a:gd name="T13" fmla="*/ 242 h 434"/>
                <a:gd name="T14" fmla="*/ 78 w 261"/>
                <a:gd name="T15" fmla="*/ 242 h 434"/>
                <a:gd name="T16" fmla="*/ 78 w 261"/>
                <a:gd name="T17" fmla="*/ 370 h 434"/>
                <a:gd name="T18" fmla="*/ 261 w 261"/>
                <a:gd name="T19" fmla="*/ 370 h 434"/>
                <a:gd name="T20" fmla="*/ 261 w 261"/>
                <a:gd name="T21" fmla="*/ 434 h 434"/>
                <a:gd name="T22" fmla="*/ 0 w 261"/>
                <a:gd name="T23" fmla="*/ 434 h 434"/>
                <a:gd name="T24" fmla="*/ 0 w 261"/>
                <a:gd name="T2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1" h="434">
                  <a:moveTo>
                    <a:pt x="0" y="0"/>
                  </a:moveTo>
                  <a:lnTo>
                    <a:pt x="252" y="0"/>
                  </a:lnTo>
                  <a:lnTo>
                    <a:pt x="252" y="66"/>
                  </a:lnTo>
                  <a:lnTo>
                    <a:pt x="78" y="66"/>
                  </a:lnTo>
                  <a:lnTo>
                    <a:pt x="78" y="178"/>
                  </a:lnTo>
                  <a:lnTo>
                    <a:pt x="242" y="178"/>
                  </a:lnTo>
                  <a:lnTo>
                    <a:pt x="242" y="242"/>
                  </a:lnTo>
                  <a:lnTo>
                    <a:pt x="78" y="242"/>
                  </a:lnTo>
                  <a:lnTo>
                    <a:pt x="78" y="370"/>
                  </a:lnTo>
                  <a:lnTo>
                    <a:pt x="261" y="370"/>
                  </a:lnTo>
                  <a:lnTo>
                    <a:pt x="261" y="434"/>
                  </a:lnTo>
                  <a:lnTo>
                    <a:pt x="0" y="43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49" name="Freeform 11">
              <a:extLst>
                <a:ext uri="{FF2B5EF4-FFF2-40B4-BE49-F238E27FC236}">
                  <a16:creationId xmlns:a16="http://schemas.microsoft.com/office/drawing/2014/main" id="{4C05468C-4535-4D7E-9654-24B3E34749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6701" y="3228446"/>
              <a:ext cx="334963" cy="700088"/>
            </a:xfrm>
            <a:custGeom>
              <a:avLst/>
              <a:gdLst>
                <a:gd name="T0" fmla="*/ 131 w 211"/>
                <a:gd name="T1" fmla="*/ 0 h 441"/>
                <a:gd name="T2" fmla="*/ 211 w 211"/>
                <a:gd name="T3" fmla="*/ 0 h 441"/>
                <a:gd name="T4" fmla="*/ 211 w 211"/>
                <a:gd name="T5" fmla="*/ 281 h 441"/>
                <a:gd name="T6" fmla="*/ 208 w 211"/>
                <a:gd name="T7" fmla="*/ 323 h 441"/>
                <a:gd name="T8" fmla="*/ 201 w 211"/>
                <a:gd name="T9" fmla="*/ 357 h 441"/>
                <a:gd name="T10" fmla="*/ 188 w 211"/>
                <a:gd name="T11" fmla="*/ 384 h 441"/>
                <a:gd name="T12" fmla="*/ 170 w 211"/>
                <a:gd name="T13" fmla="*/ 407 h 441"/>
                <a:gd name="T14" fmla="*/ 151 w 211"/>
                <a:gd name="T15" fmla="*/ 423 h 441"/>
                <a:gd name="T16" fmla="*/ 126 w 211"/>
                <a:gd name="T17" fmla="*/ 434 h 441"/>
                <a:gd name="T18" fmla="*/ 98 w 211"/>
                <a:gd name="T19" fmla="*/ 439 h 441"/>
                <a:gd name="T20" fmla="*/ 66 w 211"/>
                <a:gd name="T21" fmla="*/ 441 h 441"/>
                <a:gd name="T22" fmla="*/ 43 w 211"/>
                <a:gd name="T23" fmla="*/ 441 h 441"/>
                <a:gd name="T24" fmla="*/ 20 w 211"/>
                <a:gd name="T25" fmla="*/ 437 h 441"/>
                <a:gd name="T26" fmla="*/ 0 w 211"/>
                <a:gd name="T27" fmla="*/ 432 h 441"/>
                <a:gd name="T28" fmla="*/ 11 w 211"/>
                <a:gd name="T29" fmla="*/ 368 h 441"/>
                <a:gd name="T30" fmla="*/ 32 w 211"/>
                <a:gd name="T31" fmla="*/ 373 h 441"/>
                <a:gd name="T32" fmla="*/ 59 w 211"/>
                <a:gd name="T33" fmla="*/ 375 h 441"/>
                <a:gd name="T34" fmla="*/ 80 w 211"/>
                <a:gd name="T35" fmla="*/ 373 h 441"/>
                <a:gd name="T36" fmla="*/ 98 w 211"/>
                <a:gd name="T37" fmla="*/ 366 h 441"/>
                <a:gd name="T38" fmla="*/ 112 w 211"/>
                <a:gd name="T39" fmla="*/ 355 h 441"/>
                <a:gd name="T40" fmla="*/ 123 w 211"/>
                <a:gd name="T41" fmla="*/ 338 h 441"/>
                <a:gd name="T42" fmla="*/ 130 w 211"/>
                <a:gd name="T43" fmla="*/ 313 h 441"/>
                <a:gd name="T44" fmla="*/ 131 w 211"/>
                <a:gd name="T45" fmla="*/ 279 h 441"/>
                <a:gd name="T46" fmla="*/ 131 w 211"/>
                <a:gd name="T4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1" h="441">
                  <a:moveTo>
                    <a:pt x="131" y="0"/>
                  </a:moveTo>
                  <a:lnTo>
                    <a:pt x="211" y="0"/>
                  </a:lnTo>
                  <a:lnTo>
                    <a:pt x="211" y="281"/>
                  </a:lnTo>
                  <a:lnTo>
                    <a:pt x="208" y="323"/>
                  </a:lnTo>
                  <a:lnTo>
                    <a:pt x="201" y="357"/>
                  </a:lnTo>
                  <a:lnTo>
                    <a:pt x="188" y="384"/>
                  </a:lnTo>
                  <a:lnTo>
                    <a:pt x="170" y="407"/>
                  </a:lnTo>
                  <a:lnTo>
                    <a:pt x="151" y="423"/>
                  </a:lnTo>
                  <a:lnTo>
                    <a:pt x="126" y="434"/>
                  </a:lnTo>
                  <a:lnTo>
                    <a:pt x="98" y="439"/>
                  </a:lnTo>
                  <a:lnTo>
                    <a:pt x="66" y="441"/>
                  </a:lnTo>
                  <a:lnTo>
                    <a:pt x="43" y="441"/>
                  </a:lnTo>
                  <a:lnTo>
                    <a:pt x="20" y="437"/>
                  </a:lnTo>
                  <a:lnTo>
                    <a:pt x="0" y="432"/>
                  </a:lnTo>
                  <a:lnTo>
                    <a:pt x="11" y="368"/>
                  </a:lnTo>
                  <a:lnTo>
                    <a:pt x="32" y="373"/>
                  </a:lnTo>
                  <a:lnTo>
                    <a:pt x="59" y="375"/>
                  </a:lnTo>
                  <a:lnTo>
                    <a:pt x="80" y="373"/>
                  </a:lnTo>
                  <a:lnTo>
                    <a:pt x="98" y="366"/>
                  </a:lnTo>
                  <a:lnTo>
                    <a:pt x="112" y="355"/>
                  </a:lnTo>
                  <a:lnTo>
                    <a:pt x="123" y="338"/>
                  </a:lnTo>
                  <a:lnTo>
                    <a:pt x="130" y="313"/>
                  </a:lnTo>
                  <a:lnTo>
                    <a:pt x="131" y="279"/>
                  </a:lnTo>
                  <a:lnTo>
                    <a:pt x="1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grpSp>
        <p:nvGrpSpPr>
          <p:cNvPr id="250" name="Grupp 201">
            <a:extLst>
              <a:ext uri="{FF2B5EF4-FFF2-40B4-BE49-F238E27FC236}">
                <a16:creationId xmlns:a16="http://schemas.microsoft.com/office/drawing/2014/main" id="{FE2280E6-22F4-4C45-B21A-80AEA8935715}"/>
              </a:ext>
            </a:extLst>
          </p:cNvPr>
          <p:cNvGrpSpPr/>
          <p:nvPr/>
        </p:nvGrpSpPr>
        <p:grpSpPr>
          <a:xfrm>
            <a:off x="1899631" y="2739522"/>
            <a:ext cx="90160" cy="78115"/>
            <a:chOff x="9953626" y="3228446"/>
            <a:chExt cx="808038" cy="700088"/>
          </a:xfrm>
          <a:solidFill>
            <a:schemeClr val="tx1"/>
          </a:solidFill>
        </p:grpSpPr>
        <p:sp>
          <p:nvSpPr>
            <p:cNvPr id="251" name="Freeform 10">
              <a:extLst>
                <a:ext uri="{FF2B5EF4-FFF2-40B4-BE49-F238E27FC236}">
                  <a16:creationId xmlns:a16="http://schemas.microsoft.com/office/drawing/2014/main" id="{53DE862F-DB4F-4DD5-A5ED-70B2009E2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3626" y="3228446"/>
              <a:ext cx="414338" cy="688975"/>
            </a:xfrm>
            <a:custGeom>
              <a:avLst/>
              <a:gdLst>
                <a:gd name="T0" fmla="*/ 0 w 261"/>
                <a:gd name="T1" fmla="*/ 0 h 434"/>
                <a:gd name="T2" fmla="*/ 252 w 261"/>
                <a:gd name="T3" fmla="*/ 0 h 434"/>
                <a:gd name="T4" fmla="*/ 252 w 261"/>
                <a:gd name="T5" fmla="*/ 66 h 434"/>
                <a:gd name="T6" fmla="*/ 78 w 261"/>
                <a:gd name="T7" fmla="*/ 66 h 434"/>
                <a:gd name="T8" fmla="*/ 78 w 261"/>
                <a:gd name="T9" fmla="*/ 178 h 434"/>
                <a:gd name="T10" fmla="*/ 242 w 261"/>
                <a:gd name="T11" fmla="*/ 178 h 434"/>
                <a:gd name="T12" fmla="*/ 242 w 261"/>
                <a:gd name="T13" fmla="*/ 242 h 434"/>
                <a:gd name="T14" fmla="*/ 78 w 261"/>
                <a:gd name="T15" fmla="*/ 242 h 434"/>
                <a:gd name="T16" fmla="*/ 78 w 261"/>
                <a:gd name="T17" fmla="*/ 370 h 434"/>
                <a:gd name="T18" fmla="*/ 261 w 261"/>
                <a:gd name="T19" fmla="*/ 370 h 434"/>
                <a:gd name="T20" fmla="*/ 261 w 261"/>
                <a:gd name="T21" fmla="*/ 434 h 434"/>
                <a:gd name="T22" fmla="*/ 0 w 261"/>
                <a:gd name="T23" fmla="*/ 434 h 434"/>
                <a:gd name="T24" fmla="*/ 0 w 261"/>
                <a:gd name="T2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1" h="434">
                  <a:moveTo>
                    <a:pt x="0" y="0"/>
                  </a:moveTo>
                  <a:lnTo>
                    <a:pt x="252" y="0"/>
                  </a:lnTo>
                  <a:lnTo>
                    <a:pt x="252" y="66"/>
                  </a:lnTo>
                  <a:lnTo>
                    <a:pt x="78" y="66"/>
                  </a:lnTo>
                  <a:lnTo>
                    <a:pt x="78" y="178"/>
                  </a:lnTo>
                  <a:lnTo>
                    <a:pt x="242" y="178"/>
                  </a:lnTo>
                  <a:lnTo>
                    <a:pt x="242" y="242"/>
                  </a:lnTo>
                  <a:lnTo>
                    <a:pt x="78" y="242"/>
                  </a:lnTo>
                  <a:lnTo>
                    <a:pt x="78" y="370"/>
                  </a:lnTo>
                  <a:lnTo>
                    <a:pt x="261" y="370"/>
                  </a:lnTo>
                  <a:lnTo>
                    <a:pt x="261" y="434"/>
                  </a:lnTo>
                  <a:lnTo>
                    <a:pt x="0" y="43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52" name="Freeform 11">
              <a:extLst>
                <a:ext uri="{FF2B5EF4-FFF2-40B4-BE49-F238E27FC236}">
                  <a16:creationId xmlns:a16="http://schemas.microsoft.com/office/drawing/2014/main" id="{8750F6F9-ABC9-4129-9095-80ACE0A63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6701" y="3228446"/>
              <a:ext cx="334963" cy="700088"/>
            </a:xfrm>
            <a:custGeom>
              <a:avLst/>
              <a:gdLst>
                <a:gd name="T0" fmla="*/ 131 w 211"/>
                <a:gd name="T1" fmla="*/ 0 h 441"/>
                <a:gd name="T2" fmla="*/ 211 w 211"/>
                <a:gd name="T3" fmla="*/ 0 h 441"/>
                <a:gd name="T4" fmla="*/ 211 w 211"/>
                <a:gd name="T5" fmla="*/ 281 h 441"/>
                <a:gd name="T6" fmla="*/ 208 w 211"/>
                <a:gd name="T7" fmla="*/ 323 h 441"/>
                <a:gd name="T8" fmla="*/ 201 w 211"/>
                <a:gd name="T9" fmla="*/ 357 h 441"/>
                <a:gd name="T10" fmla="*/ 188 w 211"/>
                <a:gd name="T11" fmla="*/ 384 h 441"/>
                <a:gd name="T12" fmla="*/ 170 w 211"/>
                <a:gd name="T13" fmla="*/ 407 h 441"/>
                <a:gd name="T14" fmla="*/ 151 w 211"/>
                <a:gd name="T15" fmla="*/ 423 h 441"/>
                <a:gd name="T16" fmla="*/ 126 w 211"/>
                <a:gd name="T17" fmla="*/ 434 h 441"/>
                <a:gd name="T18" fmla="*/ 98 w 211"/>
                <a:gd name="T19" fmla="*/ 439 h 441"/>
                <a:gd name="T20" fmla="*/ 66 w 211"/>
                <a:gd name="T21" fmla="*/ 441 h 441"/>
                <a:gd name="T22" fmla="*/ 43 w 211"/>
                <a:gd name="T23" fmla="*/ 441 h 441"/>
                <a:gd name="T24" fmla="*/ 20 w 211"/>
                <a:gd name="T25" fmla="*/ 437 h 441"/>
                <a:gd name="T26" fmla="*/ 0 w 211"/>
                <a:gd name="T27" fmla="*/ 432 h 441"/>
                <a:gd name="T28" fmla="*/ 11 w 211"/>
                <a:gd name="T29" fmla="*/ 368 h 441"/>
                <a:gd name="T30" fmla="*/ 32 w 211"/>
                <a:gd name="T31" fmla="*/ 373 h 441"/>
                <a:gd name="T32" fmla="*/ 59 w 211"/>
                <a:gd name="T33" fmla="*/ 375 h 441"/>
                <a:gd name="T34" fmla="*/ 80 w 211"/>
                <a:gd name="T35" fmla="*/ 373 h 441"/>
                <a:gd name="T36" fmla="*/ 98 w 211"/>
                <a:gd name="T37" fmla="*/ 366 h 441"/>
                <a:gd name="T38" fmla="*/ 112 w 211"/>
                <a:gd name="T39" fmla="*/ 355 h 441"/>
                <a:gd name="T40" fmla="*/ 123 w 211"/>
                <a:gd name="T41" fmla="*/ 338 h 441"/>
                <a:gd name="T42" fmla="*/ 130 w 211"/>
                <a:gd name="T43" fmla="*/ 313 h 441"/>
                <a:gd name="T44" fmla="*/ 131 w 211"/>
                <a:gd name="T45" fmla="*/ 279 h 441"/>
                <a:gd name="T46" fmla="*/ 131 w 211"/>
                <a:gd name="T4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1" h="441">
                  <a:moveTo>
                    <a:pt x="131" y="0"/>
                  </a:moveTo>
                  <a:lnTo>
                    <a:pt x="211" y="0"/>
                  </a:lnTo>
                  <a:lnTo>
                    <a:pt x="211" y="281"/>
                  </a:lnTo>
                  <a:lnTo>
                    <a:pt x="208" y="323"/>
                  </a:lnTo>
                  <a:lnTo>
                    <a:pt x="201" y="357"/>
                  </a:lnTo>
                  <a:lnTo>
                    <a:pt x="188" y="384"/>
                  </a:lnTo>
                  <a:lnTo>
                    <a:pt x="170" y="407"/>
                  </a:lnTo>
                  <a:lnTo>
                    <a:pt x="151" y="423"/>
                  </a:lnTo>
                  <a:lnTo>
                    <a:pt x="126" y="434"/>
                  </a:lnTo>
                  <a:lnTo>
                    <a:pt x="98" y="439"/>
                  </a:lnTo>
                  <a:lnTo>
                    <a:pt x="66" y="441"/>
                  </a:lnTo>
                  <a:lnTo>
                    <a:pt x="43" y="441"/>
                  </a:lnTo>
                  <a:lnTo>
                    <a:pt x="20" y="437"/>
                  </a:lnTo>
                  <a:lnTo>
                    <a:pt x="0" y="432"/>
                  </a:lnTo>
                  <a:lnTo>
                    <a:pt x="11" y="368"/>
                  </a:lnTo>
                  <a:lnTo>
                    <a:pt x="32" y="373"/>
                  </a:lnTo>
                  <a:lnTo>
                    <a:pt x="59" y="375"/>
                  </a:lnTo>
                  <a:lnTo>
                    <a:pt x="80" y="373"/>
                  </a:lnTo>
                  <a:lnTo>
                    <a:pt x="98" y="366"/>
                  </a:lnTo>
                  <a:lnTo>
                    <a:pt x="112" y="355"/>
                  </a:lnTo>
                  <a:lnTo>
                    <a:pt x="123" y="338"/>
                  </a:lnTo>
                  <a:lnTo>
                    <a:pt x="130" y="313"/>
                  </a:lnTo>
                  <a:lnTo>
                    <a:pt x="131" y="279"/>
                  </a:lnTo>
                  <a:lnTo>
                    <a:pt x="1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grpSp>
        <p:nvGrpSpPr>
          <p:cNvPr id="253" name="Grupp 201">
            <a:extLst>
              <a:ext uri="{FF2B5EF4-FFF2-40B4-BE49-F238E27FC236}">
                <a16:creationId xmlns:a16="http://schemas.microsoft.com/office/drawing/2014/main" id="{4430366B-855D-45A1-A65B-96247322F2B2}"/>
              </a:ext>
            </a:extLst>
          </p:cNvPr>
          <p:cNvGrpSpPr/>
          <p:nvPr/>
        </p:nvGrpSpPr>
        <p:grpSpPr>
          <a:xfrm>
            <a:off x="3085965" y="3407835"/>
            <a:ext cx="90160" cy="78115"/>
            <a:chOff x="9953626" y="3228446"/>
            <a:chExt cx="808038" cy="700088"/>
          </a:xfrm>
          <a:solidFill>
            <a:schemeClr val="tx1"/>
          </a:solidFill>
        </p:grpSpPr>
        <p:sp>
          <p:nvSpPr>
            <p:cNvPr id="254" name="Freeform 10">
              <a:extLst>
                <a:ext uri="{FF2B5EF4-FFF2-40B4-BE49-F238E27FC236}">
                  <a16:creationId xmlns:a16="http://schemas.microsoft.com/office/drawing/2014/main" id="{DC9B06D4-64FD-40D9-8EBA-6B09C8082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3626" y="3228446"/>
              <a:ext cx="414338" cy="688975"/>
            </a:xfrm>
            <a:custGeom>
              <a:avLst/>
              <a:gdLst>
                <a:gd name="T0" fmla="*/ 0 w 261"/>
                <a:gd name="T1" fmla="*/ 0 h 434"/>
                <a:gd name="T2" fmla="*/ 252 w 261"/>
                <a:gd name="T3" fmla="*/ 0 h 434"/>
                <a:gd name="T4" fmla="*/ 252 w 261"/>
                <a:gd name="T5" fmla="*/ 66 h 434"/>
                <a:gd name="T6" fmla="*/ 78 w 261"/>
                <a:gd name="T7" fmla="*/ 66 h 434"/>
                <a:gd name="T8" fmla="*/ 78 w 261"/>
                <a:gd name="T9" fmla="*/ 178 h 434"/>
                <a:gd name="T10" fmla="*/ 242 w 261"/>
                <a:gd name="T11" fmla="*/ 178 h 434"/>
                <a:gd name="T12" fmla="*/ 242 w 261"/>
                <a:gd name="T13" fmla="*/ 242 h 434"/>
                <a:gd name="T14" fmla="*/ 78 w 261"/>
                <a:gd name="T15" fmla="*/ 242 h 434"/>
                <a:gd name="T16" fmla="*/ 78 w 261"/>
                <a:gd name="T17" fmla="*/ 370 h 434"/>
                <a:gd name="T18" fmla="*/ 261 w 261"/>
                <a:gd name="T19" fmla="*/ 370 h 434"/>
                <a:gd name="T20" fmla="*/ 261 w 261"/>
                <a:gd name="T21" fmla="*/ 434 h 434"/>
                <a:gd name="T22" fmla="*/ 0 w 261"/>
                <a:gd name="T23" fmla="*/ 434 h 434"/>
                <a:gd name="T24" fmla="*/ 0 w 261"/>
                <a:gd name="T2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1" h="434">
                  <a:moveTo>
                    <a:pt x="0" y="0"/>
                  </a:moveTo>
                  <a:lnTo>
                    <a:pt x="252" y="0"/>
                  </a:lnTo>
                  <a:lnTo>
                    <a:pt x="252" y="66"/>
                  </a:lnTo>
                  <a:lnTo>
                    <a:pt x="78" y="66"/>
                  </a:lnTo>
                  <a:lnTo>
                    <a:pt x="78" y="178"/>
                  </a:lnTo>
                  <a:lnTo>
                    <a:pt x="242" y="178"/>
                  </a:lnTo>
                  <a:lnTo>
                    <a:pt x="242" y="242"/>
                  </a:lnTo>
                  <a:lnTo>
                    <a:pt x="78" y="242"/>
                  </a:lnTo>
                  <a:lnTo>
                    <a:pt x="78" y="370"/>
                  </a:lnTo>
                  <a:lnTo>
                    <a:pt x="261" y="370"/>
                  </a:lnTo>
                  <a:lnTo>
                    <a:pt x="261" y="434"/>
                  </a:lnTo>
                  <a:lnTo>
                    <a:pt x="0" y="43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55" name="Freeform 11">
              <a:extLst>
                <a:ext uri="{FF2B5EF4-FFF2-40B4-BE49-F238E27FC236}">
                  <a16:creationId xmlns:a16="http://schemas.microsoft.com/office/drawing/2014/main" id="{D164BEF2-5F5A-4063-AF38-EF79EBF8AB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6701" y="3228446"/>
              <a:ext cx="334963" cy="700088"/>
            </a:xfrm>
            <a:custGeom>
              <a:avLst/>
              <a:gdLst>
                <a:gd name="T0" fmla="*/ 131 w 211"/>
                <a:gd name="T1" fmla="*/ 0 h 441"/>
                <a:gd name="T2" fmla="*/ 211 w 211"/>
                <a:gd name="T3" fmla="*/ 0 h 441"/>
                <a:gd name="T4" fmla="*/ 211 w 211"/>
                <a:gd name="T5" fmla="*/ 281 h 441"/>
                <a:gd name="T6" fmla="*/ 208 w 211"/>
                <a:gd name="T7" fmla="*/ 323 h 441"/>
                <a:gd name="T8" fmla="*/ 201 w 211"/>
                <a:gd name="T9" fmla="*/ 357 h 441"/>
                <a:gd name="T10" fmla="*/ 188 w 211"/>
                <a:gd name="T11" fmla="*/ 384 h 441"/>
                <a:gd name="T12" fmla="*/ 170 w 211"/>
                <a:gd name="T13" fmla="*/ 407 h 441"/>
                <a:gd name="T14" fmla="*/ 151 w 211"/>
                <a:gd name="T15" fmla="*/ 423 h 441"/>
                <a:gd name="T16" fmla="*/ 126 w 211"/>
                <a:gd name="T17" fmla="*/ 434 h 441"/>
                <a:gd name="T18" fmla="*/ 98 w 211"/>
                <a:gd name="T19" fmla="*/ 439 h 441"/>
                <a:gd name="T20" fmla="*/ 66 w 211"/>
                <a:gd name="T21" fmla="*/ 441 h 441"/>
                <a:gd name="T22" fmla="*/ 43 w 211"/>
                <a:gd name="T23" fmla="*/ 441 h 441"/>
                <a:gd name="T24" fmla="*/ 20 w 211"/>
                <a:gd name="T25" fmla="*/ 437 h 441"/>
                <a:gd name="T26" fmla="*/ 0 w 211"/>
                <a:gd name="T27" fmla="*/ 432 h 441"/>
                <a:gd name="T28" fmla="*/ 11 w 211"/>
                <a:gd name="T29" fmla="*/ 368 h 441"/>
                <a:gd name="T30" fmla="*/ 32 w 211"/>
                <a:gd name="T31" fmla="*/ 373 h 441"/>
                <a:gd name="T32" fmla="*/ 59 w 211"/>
                <a:gd name="T33" fmla="*/ 375 h 441"/>
                <a:gd name="T34" fmla="*/ 80 w 211"/>
                <a:gd name="T35" fmla="*/ 373 h 441"/>
                <a:gd name="T36" fmla="*/ 98 w 211"/>
                <a:gd name="T37" fmla="*/ 366 h 441"/>
                <a:gd name="T38" fmla="*/ 112 w 211"/>
                <a:gd name="T39" fmla="*/ 355 h 441"/>
                <a:gd name="T40" fmla="*/ 123 w 211"/>
                <a:gd name="T41" fmla="*/ 338 h 441"/>
                <a:gd name="T42" fmla="*/ 130 w 211"/>
                <a:gd name="T43" fmla="*/ 313 h 441"/>
                <a:gd name="T44" fmla="*/ 131 w 211"/>
                <a:gd name="T45" fmla="*/ 279 h 441"/>
                <a:gd name="T46" fmla="*/ 131 w 211"/>
                <a:gd name="T4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1" h="441">
                  <a:moveTo>
                    <a:pt x="131" y="0"/>
                  </a:moveTo>
                  <a:lnTo>
                    <a:pt x="211" y="0"/>
                  </a:lnTo>
                  <a:lnTo>
                    <a:pt x="211" y="281"/>
                  </a:lnTo>
                  <a:lnTo>
                    <a:pt x="208" y="323"/>
                  </a:lnTo>
                  <a:lnTo>
                    <a:pt x="201" y="357"/>
                  </a:lnTo>
                  <a:lnTo>
                    <a:pt x="188" y="384"/>
                  </a:lnTo>
                  <a:lnTo>
                    <a:pt x="170" y="407"/>
                  </a:lnTo>
                  <a:lnTo>
                    <a:pt x="151" y="423"/>
                  </a:lnTo>
                  <a:lnTo>
                    <a:pt x="126" y="434"/>
                  </a:lnTo>
                  <a:lnTo>
                    <a:pt x="98" y="439"/>
                  </a:lnTo>
                  <a:lnTo>
                    <a:pt x="66" y="441"/>
                  </a:lnTo>
                  <a:lnTo>
                    <a:pt x="43" y="441"/>
                  </a:lnTo>
                  <a:lnTo>
                    <a:pt x="20" y="437"/>
                  </a:lnTo>
                  <a:lnTo>
                    <a:pt x="0" y="432"/>
                  </a:lnTo>
                  <a:lnTo>
                    <a:pt x="11" y="368"/>
                  </a:lnTo>
                  <a:lnTo>
                    <a:pt x="32" y="373"/>
                  </a:lnTo>
                  <a:lnTo>
                    <a:pt x="59" y="375"/>
                  </a:lnTo>
                  <a:lnTo>
                    <a:pt x="80" y="373"/>
                  </a:lnTo>
                  <a:lnTo>
                    <a:pt x="98" y="366"/>
                  </a:lnTo>
                  <a:lnTo>
                    <a:pt x="112" y="355"/>
                  </a:lnTo>
                  <a:lnTo>
                    <a:pt x="123" y="338"/>
                  </a:lnTo>
                  <a:lnTo>
                    <a:pt x="130" y="313"/>
                  </a:lnTo>
                  <a:lnTo>
                    <a:pt x="131" y="279"/>
                  </a:lnTo>
                  <a:lnTo>
                    <a:pt x="1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grpSp>
        <p:nvGrpSpPr>
          <p:cNvPr id="256" name="Grupp 217">
            <a:extLst>
              <a:ext uri="{FF2B5EF4-FFF2-40B4-BE49-F238E27FC236}">
                <a16:creationId xmlns:a16="http://schemas.microsoft.com/office/drawing/2014/main" id="{CA4C681B-6937-453B-B8CF-2C1CEC2F18AD}"/>
              </a:ext>
            </a:extLst>
          </p:cNvPr>
          <p:cNvGrpSpPr/>
          <p:nvPr/>
        </p:nvGrpSpPr>
        <p:grpSpPr>
          <a:xfrm>
            <a:off x="2914156" y="5138666"/>
            <a:ext cx="452768" cy="335242"/>
            <a:chOff x="2593829" y="4010601"/>
            <a:chExt cx="1033789" cy="765442"/>
          </a:xfrm>
        </p:grpSpPr>
        <p:grpSp>
          <p:nvGrpSpPr>
            <p:cNvPr id="257" name="Grupp 218">
              <a:extLst>
                <a:ext uri="{FF2B5EF4-FFF2-40B4-BE49-F238E27FC236}">
                  <a16:creationId xmlns:a16="http://schemas.microsoft.com/office/drawing/2014/main" id="{A9BB7002-8D75-4875-91A1-9A739C4C602F}"/>
                </a:ext>
              </a:extLst>
            </p:cNvPr>
            <p:cNvGrpSpPr/>
            <p:nvPr/>
          </p:nvGrpSpPr>
          <p:grpSpPr>
            <a:xfrm>
              <a:off x="3204070" y="4010601"/>
              <a:ext cx="276033" cy="597322"/>
              <a:chOff x="3185587" y="3545034"/>
              <a:chExt cx="276033" cy="597322"/>
            </a:xfrm>
          </p:grpSpPr>
          <p:sp>
            <p:nvSpPr>
              <p:cNvPr id="259" name="Freeform 7">
                <a:extLst>
                  <a:ext uri="{FF2B5EF4-FFF2-40B4-BE49-F238E27FC236}">
                    <a16:creationId xmlns:a16="http://schemas.microsoft.com/office/drawing/2014/main" id="{72E98B94-F752-4BA1-AF84-CACC08EC6D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60" name="textruta 221">
                <a:extLst>
                  <a:ext uri="{FF2B5EF4-FFF2-40B4-BE49-F238E27FC236}">
                    <a16:creationId xmlns:a16="http://schemas.microsoft.com/office/drawing/2014/main" id="{DD5EA69B-A94A-42E6-A8ED-875BEED7087F}"/>
                  </a:ext>
                </a:extLst>
              </p:cNvPr>
              <p:cNvSpPr txBox="1"/>
              <p:nvPr/>
            </p:nvSpPr>
            <p:spPr>
              <a:xfrm>
                <a:off x="3185587" y="3545034"/>
                <a:ext cx="276033" cy="597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100" b="1"/>
                  <a:t>3</a:t>
                </a:r>
              </a:p>
            </p:txBody>
          </p:sp>
        </p:grpSp>
        <p:sp>
          <p:nvSpPr>
            <p:cNvPr id="258" name="textruta 219">
              <a:extLst>
                <a:ext uri="{FF2B5EF4-FFF2-40B4-BE49-F238E27FC236}">
                  <a16:creationId xmlns:a16="http://schemas.microsoft.com/office/drawing/2014/main" id="{D3FA0CC6-CEBD-46C7-B17D-68C104EE3806}"/>
                </a:ext>
              </a:extLst>
            </p:cNvPr>
            <p:cNvSpPr txBox="1"/>
            <p:nvPr/>
          </p:nvSpPr>
          <p:spPr>
            <a:xfrm>
              <a:off x="2593829" y="4213858"/>
              <a:ext cx="1033789" cy="562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000" b="1"/>
                <a:t>IOP</a:t>
              </a:r>
            </a:p>
          </p:txBody>
        </p:sp>
      </p:grpSp>
      <p:grpSp>
        <p:nvGrpSpPr>
          <p:cNvPr id="261" name="Grupp 217">
            <a:extLst>
              <a:ext uri="{FF2B5EF4-FFF2-40B4-BE49-F238E27FC236}">
                <a16:creationId xmlns:a16="http://schemas.microsoft.com/office/drawing/2014/main" id="{2EB16E97-3B9B-493A-89B8-4C0C6745F6A9}"/>
              </a:ext>
            </a:extLst>
          </p:cNvPr>
          <p:cNvGrpSpPr/>
          <p:nvPr/>
        </p:nvGrpSpPr>
        <p:grpSpPr>
          <a:xfrm>
            <a:off x="2536588" y="4601268"/>
            <a:ext cx="452768" cy="335242"/>
            <a:chOff x="2593829" y="4010601"/>
            <a:chExt cx="1033789" cy="765442"/>
          </a:xfrm>
        </p:grpSpPr>
        <p:grpSp>
          <p:nvGrpSpPr>
            <p:cNvPr id="262" name="Grupp 218">
              <a:extLst>
                <a:ext uri="{FF2B5EF4-FFF2-40B4-BE49-F238E27FC236}">
                  <a16:creationId xmlns:a16="http://schemas.microsoft.com/office/drawing/2014/main" id="{D69DCB6B-6F06-4FFF-BAFE-D5D58FEA7893}"/>
                </a:ext>
              </a:extLst>
            </p:cNvPr>
            <p:cNvGrpSpPr/>
            <p:nvPr/>
          </p:nvGrpSpPr>
          <p:grpSpPr>
            <a:xfrm>
              <a:off x="3204070" y="4010601"/>
              <a:ext cx="276033" cy="597322"/>
              <a:chOff x="3185587" y="3545034"/>
              <a:chExt cx="276033" cy="597322"/>
            </a:xfrm>
          </p:grpSpPr>
          <p:sp>
            <p:nvSpPr>
              <p:cNvPr id="264" name="Freeform 7">
                <a:extLst>
                  <a:ext uri="{FF2B5EF4-FFF2-40B4-BE49-F238E27FC236}">
                    <a16:creationId xmlns:a16="http://schemas.microsoft.com/office/drawing/2014/main" id="{30226F53-0331-46F9-B314-4363CFCDB8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65" name="textruta 221">
                <a:extLst>
                  <a:ext uri="{FF2B5EF4-FFF2-40B4-BE49-F238E27FC236}">
                    <a16:creationId xmlns:a16="http://schemas.microsoft.com/office/drawing/2014/main" id="{478D5BCA-79D5-4738-AA29-FEDED6752DA5}"/>
                  </a:ext>
                </a:extLst>
              </p:cNvPr>
              <p:cNvSpPr txBox="1"/>
              <p:nvPr/>
            </p:nvSpPr>
            <p:spPr>
              <a:xfrm>
                <a:off x="3185587" y="3545034"/>
                <a:ext cx="276033" cy="597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100" b="1"/>
                  <a:t>3</a:t>
                </a:r>
              </a:p>
            </p:txBody>
          </p:sp>
        </p:grpSp>
        <p:sp>
          <p:nvSpPr>
            <p:cNvPr id="263" name="textruta 219">
              <a:extLst>
                <a:ext uri="{FF2B5EF4-FFF2-40B4-BE49-F238E27FC236}">
                  <a16:creationId xmlns:a16="http://schemas.microsoft.com/office/drawing/2014/main" id="{D587E8DF-A7AB-4822-A187-65A425009C4D}"/>
                </a:ext>
              </a:extLst>
            </p:cNvPr>
            <p:cNvSpPr txBox="1"/>
            <p:nvPr/>
          </p:nvSpPr>
          <p:spPr>
            <a:xfrm>
              <a:off x="2593829" y="4213858"/>
              <a:ext cx="1033789" cy="562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000" b="1"/>
                <a:t>IOP</a:t>
              </a:r>
            </a:p>
          </p:txBody>
        </p:sp>
      </p:grpSp>
      <p:grpSp>
        <p:nvGrpSpPr>
          <p:cNvPr id="266" name="Grupp 217">
            <a:extLst>
              <a:ext uri="{FF2B5EF4-FFF2-40B4-BE49-F238E27FC236}">
                <a16:creationId xmlns:a16="http://schemas.microsoft.com/office/drawing/2014/main" id="{00814DA5-5B51-4663-8933-FC65F57B6687}"/>
              </a:ext>
            </a:extLst>
          </p:cNvPr>
          <p:cNvGrpSpPr/>
          <p:nvPr/>
        </p:nvGrpSpPr>
        <p:grpSpPr>
          <a:xfrm>
            <a:off x="2910988" y="4081156"/>
            <a:ext cx="452768" cy="335242"/>
            <a:chOff x="2593829" y="4010601"/>
            <a:chExt cx="1033789" cy="765442"/>
          </a:xfrm>
        </p:grpSpPr>
        <p:grpSp>
          <p:nvGrpSpPr>
            <p:cNvPr id="267" name="Grupp 218">
              <a:extLst>
                <a:ext uri="{FF2B5EF4-FFF2-40B4-BE49-F238E27FC236}">
                  <a16:creationId xmlns:a16="http://schemas.microsoft.com/office/drawing/2014/main" id="{3A6DB336-625A-41B4-AA3F-E143DB5728EB}"/>
                </a:ext>
              </a:extLst>
            </p:cNvPr>
            <p:cNvGrpSpPr/>
            <p:nvPr/>
          </p:nvGrpSpPr>
          <p:grpSpPr>
            <a:xfrm>
              <a:off x="3204070" y="4010601"/>
              <a:ext cx="276033" cy="597322"/>
              <a:chOff x="3185587" y="3545034"/>
              <a:chExt cx="276033" cy="597322"/>
            </a:xfrm>
          </p:grpSpPr>
          <p:sp>
            <p:nvSpPr>
              <p:cNvPr id="269" name="Freeform 7">
                <a:extLst>
                  <a:ext uri="{FF2B5EF4-FFF2-40B4-BE49-F238E27FC236}">
                    <a16:creationId xmlns:a16="http://schemas.microsoft.com/office/drawing/2014/main" id="{DE5CA207-AFA3-4A7A-913D-90279B3E06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70" name="textruta 221">
                <a:extLst>
                  <a:ext uri="{FF2B5EF4-FFF2-40B4-BE49-F238E27FC236}">
                    <a16:creationId xmlns:a16="http://schemas.microsoft.com/office/drawing/2014/main" id="{5A1928FB-C63C-45AC-80DF-55ADF1C9C60F}"/>
                  </a:ext>
                </a:extLst>
              </p:cNvPr>
              <p:cNvSpPr txBox="1"/>
              <p:nvPr/>
            </p:nvSpPr>
            <p:spPr>
              <a:xfrm>
                <a:off x="3185587" y="3545034"/>
                <a:ext cx="276033" cy="597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100" b="1"/>
                  <a:t>3</a:t>
                </a:r>
              </a:p>
            </p:txBody>
          </p:sp>
        </p:grpSp>
        <p:sp>
          <p:nvSpPr>
            <p:cNvPr id="268" name="textruta 219">
              <a:extLst>
                <a:ext uri="{FF2B5EF4-FFF2-40B4-BE49-F238E27FC236}">
                  <a16:creationId xmlns:a16="http://schemas.microsoft.com/office/drawing/2014/main" id="{6E3F7FFB-6AC2-49F6-9359-9E23B4665157}"/>
                </a:ext>
              </a:extLst>
            </p:cNvPr>
            <p:cNvSpPr txBox="1"/>
            <p:nvPr/>
          </p:nvSpPr>
          <p:spPr>
            <a:xfrm>
              <a:off x="2593829" y="4213858"/>
              <a:ext cx="1033789" cy="562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000" b="1"/>
                <a:t>IOP</a:t>
              </a:r>
            </a:p>
          </p:txBody>
        </p:sp>
      </p:grpSp>
      <p:grpSp>
        <p:nvGrpSpPr>
          <p:cNvPr id="271" name="Grupp 217">
            <a:extLst>
              <a:ext uri="{FF2B5EF4-FFF2-40B4-BE49-F238E27FC236}">
                <a16:creationId xmlns:a16="http://schemas.microsoft.com/office/drawing/2014/main" id="{6E7EC16C-A1BE-43EF-8628-10CD33D8B449}"/>
              </a:ext>
            </a:extLst>
          </p:cNvPr>
          <p:cNvGrpSpPr/>
          <p:nvPr/>
        </p:nvGrpSpPr>
        <p:grpSpPr>
          <a:xfrm>
            <a:off x="3760924" y="4226192"/>
            <a:ext cx="452768" cy="335242"/>
            <a:chOff x="2593829" y="4010601"/>
            <a:chExt cx="1033789" cy="765442"/>
          </a:xfrm>
        </p:grpSpPr>
        <p:grpSp>
          <p:nvGrpSpPr>
            <p:cNvPr id="272" name="Grupp 218">
              <a:extLst>
                <a:ext uri="{FF2B5EF4-FFF2-40B4-BE49-F238E27FC236}">
                  <a16:creationId xmlns:a16="http://schemas.microsoft.com/office/drawing/2014/main" id="{9B40720D-4310-449D-AF5D-091AAAF19733}"/>
                </a:ext>
              </a:extLst>
            </p:cNvPr>
            <p:cNvGrpSpPr/>
            <p:nvPr/>
          </p:nvGrpSpPr>
          <p:grpSpPr>
            <a:xfrm>
              <a:off x="3204070" y="4010601"/>
              <a:ext cx="276033" cy="597322"/>
              <a:chOff x="3185587" y="3545034"/>
              <a:chExt cx="276033" cy="597322"/>
            </a:xfrm>
          </p:grpSpPr>
          <p:sp>
            <p:nvSpPr>
              <p:cNvPr id="274" name="Freeform 7">
                <a:extLst>
                  <a:ext uri="{FF2B5EF4-FFF2-40B4-BE49-F238E27FC236}">
                    <a16:creationId xmlns:a16="http://schemas.microsoft.com/office/drawing/2014/main" id="{7C22A80D-2E20-48C3-B536-11B489E725D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75" name="textruta 221">
                <a:extLst>
                  <a:ext uri="{FF2B5EF4-FFF2-40B4-BE49-F238E27FC236}">
                    <a16:creationId xmlns:a16="http://schemas.microsoft.com/office/drawing/2014/main" id="{C7D2A1FB-F337-468D-A896-AB82028B4E08}"/>
                  </a:ext>
                </a:extLst>
              </p:cNvPr>
              <p:cNvSpPr txBox="1"/>
              <p:nvPr/>
            </p:nvSpPr>
            <p:spPr>
              <a:xfrm>
                <a:off x="3185587" y="3545034"/>
                <a:ext cx="276033" cy="597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100" b="1"/>
                  <a:t>3</a:t>
                </a:r>
              </a:p>
            </p:txBody>
          </p:sp>
        </p:grpSp>
        <p:sp>
          <p:nvSpPr>
            <p:cNvPr id="273" name="textruta 219">
              <a:extLst>
                <a:ext uri="{FF2B5EF4-FFF2-40B4-BE49-F238E27FC236}">
                  <a16:creationId xmlns:a16="http://schemas.microsoft.com/office/drawing/2014/main" id="{DADFF6EB-608B-408D-8E4C-204FA6E2C8EB}"/>
                </a:ext>
              </a:extLst>
            </p:cNvPr>
            <p:cNvSpPr txBox="1"/>
            <p:nvPr/>
          </p:nvSpPr>
          <p:spPr>
            <a:xfrm>
              <a:off x="2593829" y="4213858"/>
              <a:ext cx="1033789" cy="562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000" b="1"/>
                <a:t>IOP</a:t>
              </a:r>
            </a:p>
          </p:txBody>
        </p:sp>
      </p:grpSp>
      <p:grpSp>
        <p:nvGrpSpPr>
          <p:cNvPr id="276" name="Grupp 217">
            <a:extLst>
              <a:ext uri="{FF2B5EF4-FFF2-40B4-BE49-F238E27FC236}">
                <a16:creationId xmlns:a16="http://schemas.microsoft.com/office/drawing/2014/main" id="{45013212-CAC6-4DF0-8C37-F4C5C7876774}"/>
              </a:ext>
            </a:extLst>
          </p:cNvPr>
          <p:cNvGrpSpPr/>
          <p:nvPr/>
        </p:nvGrpSpPr>
        <p:grpSpPr>
          <a:xfrm>
            <a:off x="3242343" y="4627701"/>
            <a:ext cx="452768" cy="335242"/>
            <a:chOff x="2593829" y="4010601"/>
            <a:chExt cx="1033789" cy="765442"/>
          </a:xfrm>
        </p:grpSpPr>
        <p:grpSp>
          <p:nvGrpSpPr>
            <p:cNvPr id="277" name="Grupp 218">
              <a:extLst>
                <a:ext uri="{FF2B5EF4-FFF2-40B4-BE49-F238E27FC236}">
                  <a16:creationId xmlns:a16="http://schemas.microsoft.com/office/drawing/2014/main" id="{B9955A1E-BC4C-480B-A9C6-E6CDAFFE9FC9}"/>
                </a:ext>
              </a:extLst>
            </p:cNvPr>
            <p:cNvGrpSpPr/>
            <p:nvPr/>
          </p:nvGrpSpPr>
          <p:grpSpPr>
            <a:xfrm>
              <a:off x="3204070" y="4010601"/>
              <a:ext cx="276033" cy="597322"/>
              <a:chOff x="3185587" y="3545034"/>
              <a:chExt cx="276033" cy="597322"/>
            </a:xfrm>
          </p:grpSpPr>
          <p:sp>
            <p:nvSpPr>
              <p:cNvPr id="279" name="Freeform 7">
                <a:extLst>
                  <a:ext uri="{FF2B5EF4-FFF2-40B4-BE49-F238E27FC236}">
                    <a16:creationId xmlns:a16="http://schemas.microsoft.com/office/drawing/2014/main" id="{A525F162-1FA2-4764-B842-5055E91F143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0" name="textruta 221">
                <a:extLst>
                  <a:ext uri="{FF2B5EF4-FFF2-40B4-BE49-F238E27FC236}">
                    <a16:creationId xmlns:a16="http://schemas.microsoft.com/office/drawing/2014/main" id="{6BD7B692-C863-4DBC-8EEF-3CBCED16B0BB}"/>
                  </a:ext>
                </a:extLst>
              </p:cNvPr>
              <p:cNvSpPr txBox="1"/>
              <p:nvPr/>
            </p:nvSpPr>
            <p:spPr>
              <a:xfrm>
                <a:off x="3185587" y="3545034"/>
                <a:ext cx="276033" cy="597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100" b="1"/>
                  <a:t>3</a:t>
                </a:r>
              </a:p>
            </p:txBody>
          </p:sp>
        </p:grpSp>
        <p:sp>
          <p:nvSpPr>
            <p:cNvPr id="278" name="textruta 219">
              <a:extLst>
                <a:ext uri="{FF2B5EF4-FFF2-40B4-BE49-F238E27FC236}">
                  <a16:creationId xmlns:a16="http://schemas.microsoft.com/office/drawing/2014/main" id="{D357BD34-B508-471F-B38E-69C3E41C285A}"/>
                </a:ext>
              </a:extLst>
            </p:cNvPr>
            <p:cNvSpPr txBox="1"/>
            <p:nvPr/>
          </p:nvSpPr>
          <p:spPr>
            <a:xfrm>
              <a:off x="2593829" y="4213858"/>
              <a:ext cx="1033789" cy="562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000" b="1"/>
                <a:t>IOP</a:t>
              </a:r>
            </a:p>
          </p:txBody>
        </p:sp>
      </p:grpSp>
      <p:grpSp>
        <p:nvGrpSpPr>
          <p:cNvPr id="281" name="Grupp 217">
            <a:extLst>
              <a:ext uri="{FF2B5EF4-FFF2-40B4-BE49-F238E27FC236}">
                <a16:creationId xmlns:a16="http://schemas.microsoft.com/office/drawing/2014/main" id="{F7AB0BA0-417B-4CC0-9F5F-3E40A553129C}"/>
              </a:ext>
            </a:extLst>
          </p:cNvPr>
          <p:cNvGrpSpPr/>
          <p:nvPr/>
        </p:nvGrpSpPr>
        <p:grpSpPr>
          <a:xfrm>
            <a:off x="2387231" y="5010911"/>
            <a:ext cx="452768" cy="335242"/>
            <a:chOff x="2593829" y="4010601"/>
            <a:chExt cx="1033789" cy="765442"/>
          </a:xfrm>
        </p:grpSpPr>
        <p:grpSp>
          <p:nvGrpSpPr>
            <p:cNvPr id="282" name="Grupp 218">
              <a:extLst>
                <a:ext uri="{FF2B5EF4-FFF2-40B4-BE49-F238E27FC236}">
                  <a16:creationId xmlns:a16="http://schemas.microsoft.com/office/drawing/2014/main" id="{23DDCE59-93B7-45CA-A6E8-87C60C3C3825}"/>
                </a:ext>
              </a:extLst>
            </p:cNvPr>
            <p:cNvGrpSpPr/>
            <p:nvPr/>
          </p:nvGrpSpPr>
          <p:grpSpPr>
            <a:xfrm>
              <a:off x="3204070" y="4010601"/>
              <a:ext cx="276033" cy="597322"/>
              <a:chOff x="3185587" y="3545034"/>
              <a:chExt cx="276033" cy="597322"/>
            </a:xfrm>
          </p:grpSpPr>
          <p:sp>
            <p:nvSpPr>
              <p:cNvPr id="284" name="Freeform 7">
                <a:extLst>
                  <a:ext uri="{FF2B5EF4-FFF2-40B4-BE49-F238E27FC236}">
                    <a16:creationId xmlns:a16="http://schemas.microsoft.com/office/drawing/2014/main" id="{889B7C41-C1FF-42B9-A23C-53A7059D98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5" name="textruta 221">
                <a:extLst>
                  <a:ext uri="{FF2B5EF4-FFF2-40B4-BE49-F238E27FC236}">
                    <a16:creationId xmlns:a16="http://schemas.microsoft.com/office/drawing/2014/main" id="{32826F61-F4A1-4BB5-8E6C-C95EA614AD68}"/>
                  </a:ext>
                </a:extLst>
              </p:cNvPr>
              <p:cNvSpPr txBox="1"/>
              <p:nvPr/>
            </p:nvSpPr>
            <p:spPr>
              <a:xfrm>
                <a:off x="3185587" y="3545034"/>
                <a:ext cx="276033" cy="597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100" b="1"/>
                  <a:t>3</a:t>
                </a:r>
              </a:p>
            </p:txBody>
          </p:sp>
        </p:grpSp>
        <p:sp>
          <p:nvSpPr>
            <p:cNvPr id="283" name="textruta 219">
              <a:extLst>
                <a:ext uri="{FF2B5EF4-FFF2-40B4-BE49-F238E27FC236}">
                  <a16:creationId xmlns:a16="http://schemas.microsoft.com/office/drawing/2014/main" id="{1143CAB5-88F3-46D0-8FC8-E38937B8A470}"/>
                </a:ext>
              </a:extLst>
            </p:cNvPr>
            <p:cNvSpPr txBox="1"/>
            <p:nvPr/>
          </p:nvSpPr>
          <p:spPr>
            <a:xfrm>
              <a:off x="2593829" y="4213858"/>
              <a:ext cx="1033789" cy="562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000" b="1"/>
                <a:t>IOP</a:t>
              </a: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6853321-B179-499D-8F69-90F2636A463D}"/>
              </a:ext>
            </a:extLst>
          </p:cNvPr>
          <p:cNvCxnSpPr>
            <a:cxnSpLocks/>
            <a:stCxn id="285" idx="3"/>
            <a:endCxn id="92" idx="2"/>
          </p:cNvCxnSpPr>
          <p:nvPr/>
        </p:nvCxnSpPr>
        <p:spPr>
          <a:xfrm flipV="1">
            <a:off x="2775392" y="4619442"/>
            <a:ext cx="514146" cy="5222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2686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4" name="Diagram 2">
            <a:extLst>
              <a:ext uri="{FF2B5EF4-FFF2-40B4-BE49-F238E27FC236}">
                <a16:creationId xmlns:a16="http://schemas.microsoft.com/office/drawing/2014/main" id="{00000000-0008-0000-13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8985531"/>
              </p:ext>
            </p:extLst>
          </p:nvPr>
        </p:nvGraphicFramePr>
        <p:xfrm>
          <a:off x="4360609" y="2707338"/>
          <a:ext cx="4675886" cy="2891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4" name="Västernorrland"/>
          <p:cNvGrpSpPr>
            <a:grpSpLocks noChangeAspect="1"/>
          </p:cNvGrpSpPr>
          <p:nvPr/>
        </p:nvGrpSpPr>
        <p:grpSpPr>
          <a:xfrm>
            <a:off x="174835" y="1437758"/>
            <a:ext cx="4526203" cy="4069546"/>
            <a:chOff x="0" y="0"/>
            <a:chExt cx="5956812" cy="5372994"/>
          </a:xfrm>
        </p:grpSpPr>
        <p:sp>
          <p:nvSpPr>
            <p:cNvPr id="65" name="Ånge"/>
            <p:cNvSpPr>
              <a:spLocks/>
            </p:cNvSpPr>
            <p:nvPr/>
          </p:nvSpPr>
          <p:spPr bwMode="auto">
            <a:xfrm>
              <a:off x="0" y="3752911"/>
              <a:ext cx="2406416" cy="1361197"/>
            </a:xfrm>
            <a:custGeom>
              <a:avLst/>
              <a:gdLst>
                <a:gd name="T0" fmla="*/ 290 w 348"/>
                <a:gd name="T1" fmla="*/ 0 h 199"/>
                <a:gd name="T2" fmla="*/ 311 w 348"/>
                <a:gd name="T3" fmla="*/ 5 h 199"/>
                <a:gd name="T4" fmla="*/ 315 w 348"/>
                <a:gd name="T5" fmla="*/ 23 h 199"/>
                <a:gd name="T6" fmla="*/ 348 w 348"/>
                <a:gd name="T7" fmla="*/ 49 h 199"/>
                <a:gd name="T8" fmla="*/ 328 w 348"/>
                <a:gd name="T9" fmla="*/ 86 h 199"/>
                <a:gd name="T10" fmla="*/ 323 w 348"/>
                <a:gd name="T11" fmla="*/ 112 h 199"/>
                <a:gd name="T12" fmla="*/ 331 w 348"/>
                <a:gd name="T13" fmla="*/ 123 h 199"/>
                <a:gd name="T14" fmla="*/ 331 w 348"/>
                <a:gd name="T15" fmla="*/ 123 h 199"/>
                <a:gd name="T16" fmla="*/ 320 w 348"/>
                <a:gd name="T17" fmla="*/ 142 h 199"/>
                <a:gd name="T18" fmla="*/ 321 w 348"/>
                <a:gd name="T19" fmla="*/ 157 h 199"/>
                <a:gd name="T20" fmla="*/ 286 w 348"/>
                <a:gd name="T21" fmla="*/ 197 h 199"/>
                <a:gd name="T22" fmla="*/ 251 w 348"/>
                <a:gd name="T23" fmla="*/ 199 h 199"/>
                <a:gd name="T24" fmla="*/ 244 w 348"/>
                <a:gd name="T25" fmla="*/ 188 h 199"/>
                <a:gd name="T26" fmla="*/ 164 w 348"/>
                <a:gd name="T27" fmla="*/ 153 h 199"/>
                <a:gd name="T28" fmla="*/ 137 w 348"/>
                <a:gd name="T29" fmla="*/ 155 h 199"/>
                <a:gd name="T30" fmla="*/ 106 w 348"/>
                <a:gd name="T31" fmla="*/ 183 h 199"/>
                <a:gd name="T32" fmla="*/ 95 w 348"/>
                <a:gd name="T33" fmla="*/ 175 h 199"/>
                <a:gd name="T34" fmla="*/ 71 w 348"/>
                <a:gd name="T35" fmla="*/ 191 h 199"/>
                <a:gd name="T36" fmla="*/ 31 w 348"/>
                <a:gd name="T37" fmla="*/ 166 h 199"/>
                <a:gd name="T38" fmla="*/ 15 w 348"/>
                <a:gd name="T39" fmla="*/ 133 h 199"/>
                <a:gd name="T40" fmla="*/ 2 w 348"/>
                <a:gd name="T41" fmla="*/ 128 h 199"/>
                <a:gd name="T42" fmla="*/ 0 w 348"/>
                <a:gd name="T43" fmla="*/ 107 h 199"/>
                <a:gd name="T44" fmla="*/ 7 w 348"/>
                <a:gd name="T45" fmla="*/ 106 h 199"/>
                <a:gd name="T46" fmla="*/ 2 w 348"/>
                <a:gd name="T47" fmla="*/ 74 h 199"/>
                <a:gd name="T48" fmla="*/ 2 w 348"/>
                <a:gd name="T49" fmla="*/ 49 h 199"/>
                <a:gd name="T50" fmla="*/ 26 w 348"/>
                <a:gd name="T51" fmla="*/ 45 h 199"/>
                <a:gd name="T52" fmla="*/ 57 w 348"/>
                <a:gd name="T53" fmla="*/ 49 h 199"/>
                <a:gd name="T54" fmla="*/ 70 w 348"/>
                <a:gd name="T55" fmla="*/ 62 h 199"/>
                <a:gd name="T56" fmla="*/ 92 w 348"/>
                <a:gd name="T57" fmla="*/ 47 h 199"/>
                <a:gd name="T58" fmla="*/ 160 w 348"/>
                <a:gd name="T59" fmla="*/ 38 h 199"/>
                <a:gd name="T60" fmla="*/ 231 w 348"/>
                <a:gd name="T61" fmla="*/ 2 h 199"/>
                <a:gd name="T62" fmla="*/ 264 w 348"/>
                <a:gd name="T63" fmla="*/ 9 h 199"/>
                <a:gd name="T64" fmla="*/ 290 w 348"/>
                <a:gd name="T6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8" h="199">
                  <a:moveTo>
                    <a:pt x="290" y="0"/>
                  </a:moveTo>
                  <a:lnTo>
                    <a:pt x="311" y="5"/>
                  </a:lnTo>
                  <a:lnTo>
                    <a:pt x="315" y="23"/>
                  </a:lnTo>
                  <a:lnTo>
                    <a:pt x="348" y="49"/>
                  </a:lnTo>
                  <a:lnTo>
                    <a:pt x="328" y="86"/>
                  </a:lnTo>
                  <a:lnTo>
                    <a:pt x="323" y="112"/>
                  </a:lnTo>
                  <a:lnTo>
                    <a:pt x="331" y="123"/>
                  </a:lnTo>
                  <a:lnTo>
                    <a:pt x="331" y="123"/>
                  </a:lnTo>
                  <a:lnTo>
                    <a:pt x="320" y="142"/>
                  </a:lnTo>
                  <a:lnTo>
                    <a:pt x="321" y="157"/>
                  </a:lnTo>
                  <a:lnTo>
                    <a:pt x="286" y="197"/>
                  </a:lnTo>
                  <a:lnTo>
                    <a:pt x="251" y="199"/>
                  </a:lnTo>
                  <a:lnTo>
                    <a:pt x="244" y="188"/>
                  </a:lnTo>
                  <a:lnTo>
                    <a:pt x="164" y="153"/>
                  </a:lnTo>
                  <a:lnTo>
                    <a:pt x="137" y="155"/>
                  </a:lnTo>
                  <a:lnTo>
                    <a:pt x="106" y="183"/>
                  </a:lnTo>
                  <a:lnTo>
                    <a:pt x="95" y="175"/>
                  </a:lnTo>
                  <a:lnTo>
                    <a:pt x="71" y="191"/>
                  </a:lnTo>
                  <a:lnTo>
                    <a:pt x="31" y="166"/>
                  </a:lnTo>
                  <a:lnTo>
                    <a:pt x="15" y="133"/>
                  </a:lnTo>
                  <a:lnTo>
                    <a:pt x="2" y="128"/>
                  </a:lnTo>
                  <a:lnTo>
                    <a:pt x="0" y="107"/>
                  </a:lnTo>
                  <a:lnTo>
                    <a:pt x="7" y="106"/>
                  </a:lnTo>
                  <a:lnTo>
                    <a:pt x="2" y="74"/>
                  </a:lnTo>
                  <a:lnTo>
                    <a:pt x="2" y="49"/>
                  </a:lnTo>
                  <a:lnTo>
                    <a:pt x="26" y="45"/>
                  </a:lnTo>
                  <a:lnTo>
                    <a:pt x="57" y="49"/>
                  </a:lnTo>
                  <a:lnTo>
                    <a:pt x="70" y="62"/>
                  </a:lnTo>
                  <a:lnTo>
                    <a:pt x="92" y="47"/>
                  </a:lnTo>
                  <a:lnTo>
                    <a:pt x="160" y="38"/>
                  </a:lnTo>
                  <a:lnTo>
                    <a:pt x="231" y="2"/>
                  </a:lnTo>
                  <a:lnTo>
                    <a:pt x="264" y="9"/>
                  </a:lnTo>
                  <a:lnTo>
                    <a:pt x="290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6" name="Örnsköldsvik"/>
            <p:cNvSpPr>
              <a:spLocks/>
            </p:cNvSpPr>
            <p:nvPr/>
          </p:nvSpPr>
          <p:spPr bwMode="auto">
            <a:xfrm>
              <a:off x="3161954" y="0"/>
              <a:ext cx="2794858" cy="2638806"/>
            </a:xfrm>
            <a:custGeom>
              <a:avLst/>
              <a:gdLst>
                <a:gd name="T0" fmla="*/ 225 w 404"/>
                <a:gd name="T1" fmla="*/ 0 h 386"/>
                <a:gd name="T2" fmla="*/ 240 w 404"/>
                <a:gd name="T3" fmla="*/ 17 h 386"/>
                <a:gd name="T4" fmla="*/ 233 w 404"/>
                <a:gd name="T5" fmla="*/ 35 h 386"/>
                <a:gd name="T6" fmla="*/ 247 w 404"/>
                <a:gd name="T7" fmla="*/ 64 h 386"/>
                <a:gd name="T8" fmla="*/ 297 w 404"/>
                <a:gd name="T9" fmla="*/ 72 h 386"/>
                <a:gd name="T10" fmla="*/ 306 w 404"/>
                <a:gd name="T11" fmla="*/ 84 h 386"/>
                <a:gd name="T12" fmla="*/ 325 w 404"/>
                <a:gd name="T13" fmla="*/ 81 h 386"/>
                <a:gd name="T14" fmla="*/ 339 w 404"/>
                <a:gd name="T15" fmla="*/ 94 h 386"/>
                <a:gd name="T16" fmla="*/ 383 w 404"/>
                <a:gd name="T17" fmla="*/ 161 h 386"/>
                <a:gd name="T18" fmla="*/ 383 w 404"/>
                <a:gd name="T19" fmla="*/ 178 h 386"/>
                <a:gd name="T20" fmla="*/ 404 w 404"/>
                <a:gd name="T21" fmla="*/ 212 h 386"/>
                <a:gd name="T22" fmla="*/ 397 w 404"/>
                <a:gd name="T23" fmla="*/ 270 h 386"/>
                <a:gd name="T24" fmla="*/ 376 w 404"/>
                <a:gd name="T25" fmla="*/ 278 h 386"/>
                <a:gd name="T26" fmla="*/ 376 w 404"/>
                <a:gd name="T27" fmla="*/ 312 h 386"/>
                <a:gd name="T28" fmla="*/ 361 w 404"/>
                <a:gd name="T29" fmla="*/ 330 h 386"/>
                <a:gd name="T30" fmla="*/ 345 w 404"/>
                <a:gd name="T31" fmla="*/ 320 h 386"/>
                <a:gd name="T32" fmla="*/ 305 w 404"/>
                <a:gd name="T33" fmla="*/ 347 h 386"/>
                <a:gd name="T34" fmla="*/ 282 w 404"/>
                <a:gd name="T35" fmla="*/ 347 h 386"/>
                <a:gd name="T36" fmla="*/ 264 w 404"/>
                <a:gd name="T37" fmla="*/ 386 h 386"/>
                <a:gd name="T38" fmla="*/ 235 w 404"/>
                <a:gd name="T39" fmla="*/ 367 h 386"/>
                <a:gd name="T40" fmla="*/ 170 w 404"/>
                <a:gd name="T41" fmla="*/ 338 h 386"/>
                <a:gd name="T42" fmla="*/ 129 w 404"/>
                <a:gd name="T43" fmla="*/ 306 h 386"/>
                <a:gd name="T44" fmla="*/ 75 w 404"/>
                <a:gd name="T45" fmla="*/ 303 h 386"/>
                <a:gd name="T46" fmla="*/ 74 w 404"/>
                <a:gd name="T47" fmla="*/ 286 h 386"/>
                <a:gd name="T48" fmla="*/ 60 w 404"/>
                <a:gd name="T49" fmla="*/ 276 h 386"/>
                <a:gd name="T50" fmla="*/ 48 w 404"/>
                <a:gd name="T51" fmla="*/ 214 h 386"/>
                <a:gd name="T52" fmla="*/ 23 w 404"/>
                <a:gd name="T53" fmla="*/ 224 h 386"/>
                <a:gd name="T54" fmla="*/ 18 w 404"/>
                <a:gd name="T55" fmla="*/ 191 h 386"/>
                <a:gd name="T56" fmla="*/ 31 w 404"/>
                <a:gd name="T57" fmla="*/ 181 h 386"/>
                <a:gd name="T58" fmla="*/ 19 w 404"/>
                <a:gd name="T59" fmla="*/ 152 h 386"/>
                <a:gd name="T60" fmla="*/ 28 w 404"/>
                <a:gd name="T61" fmla="*/ 131 h 386"/>
                <a:gd name="T62" fmla="*/ 23 w 404"/>
                <a:gd name="T63" fmla="*/ 121 h 386"/>
                <a:gd name="T64" fmla="*/ 10 w 404"/>
                <a:gd name="T65" fmla="*/ 127 h 386"/>
                <a:gd name="T66" fmla="*/ 10 w 404"/>
                <a:gd name="T67" fmla="*/ 102 h 386"/>
                <a:gd name="T68" fmla="*/ 17 w 404"/>
                <a:gd name="T69" fmla="*/ 87 h 386"/>
                <a:gd name="T70" fmla="*/ 5 w 404"/>
                <a:gd name="T71" fmla="*/ 84 h 386"/>
                <a:gd name="T72" fmla="*/ 0 w 404"/>
                <a:gd name="T73" fmla="*/ 56 h 386"/>
                <a:gd name="T74" fmla="*/ 26 w 404"/>
                <a:gd name="T75" fmla="*/ 55 h 386"/>
                <a:gd name="T76" fmla="*/ 14 w 404"/>
                <a:gd name="T77" fmla="*/ 38 h 386"/>
                <a:gd name="T78" fmla="*/ 99 w 404"/>
                <a:gd name="T79" fmla="*/ 52 h 386"/>
                <a:gd name="T80" fmla="*/ 225 w 404"/>
                <a:gd name="T81" fmla="*/ 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4" h="386">
                  <a:moveTo>
                    <a:pt x="225" y="0"/>
                  </a:moveTo>
                  <a:lnTo>
                    <a:pt x="240" y="17"/>
                  </a:lnTo>
                  <a:lnTo>
                    <a:pt x="233" y="35"/>
                  </a:lnTo>
                  <a:lnTo>
                    <a:pt x="247" y="64"/>
                  </a:lnTo>
                  <a:lnTo>
                    <a:pt x="297" y="72"/>
                  </a:lnTo>
                  <a:lnTo>
                    <a:pt x="306" y="84"/>
                  </a:lnTo>
                  <a:lnTo>
                    <a:pt x="325" y="81"/>
                  </a:lnTo>
                  <a:lnTo>
                    <a:pt x="339" y="94"/>
                  </a:lnTo>
                  <a:lnTo>
                    <a:pt x="383" y="161"/>
                  </a:lnTo>
                  <a:lnTo>
                    <a:pt x="383" y="178"/>
                  </a:lnTo>
                  <a:lnTo>
                    <a:pt x="404" y="212"/>
                  </a:lnTo>
                  <a:lnTo>
                    <a:pt x="397" y="270"/>
                  </a:lnTo>
                  <a:lnTo>
                    <a:pt x="376" y="278"/>
                  </a:lnTo>
                  <a:lnTo>
                    <a:pt x="376" y="312"/>
                  </a:lnTo>
                  <a:lnTo>
                    <a:pt x="361" y="330"/>
                  </a:lnTo>
                  <a:lnTo>
                    <a:pt x="345" y="320"/>
                  </a:lnTo>
                  <a:lnTo>
                    <a:pt x="305" y="347"/>
                  </a:lnTo>
                  <a:lnTo>
                    <a:pt x="282" y="347"/>
                  </a:lnTo>
                  <a:lnTo>
                    <a:pt x="264" y="386"/>
                  </a:lnTo>
                  <a:lnTo>
                    <a:pt x="235" y="367"/>
                  </a:lnTo>
                  <a:lnTo>
                    <a:pt x="170" y="338"/>
                  </a:lnTo>
                  <a:lnTo>
                    <a:pt x="129" y="306"/>
                  </a:lnTo>
                  <a:lnTo>
                    <a:pt x="75" y="303"/>
                  </a:lnTo>
                  <a:lnTo>
                    <a:pt x="74" y="286"/>
                  </a:lnTo>
                  <a:lnTo>
                    <a:pt x="60" y="276"/>
                  </a:lnTo>
                  <a:lnTo>
                    <a:pt x="48" y="214"/>
                  </a:lnTo>
                  <a:lnTo>
                    <a:pt x="23" y="224"/>
                  </a:lnTo>
                  <a:lnTo>
                    <a:pt x="18" y="191"/>
                  </a:lnTo>
                  <a:lnTo>
                    <a:pt x="31" y="181"/>
                  </a:lnTo>
                  <a:lnTo>
                    <a:pt x="19" y="152"/>
                  </a:lnTo>
                  <a:lnTo>
                    <a:pt x="28" y="131"/>
                  </a:lnTo>
                  <a:lnTo>
                    <a:pt x="23" y="121"/>
                  </a:lnTo>
                  <a:lnTo>
                    <a:pt x="10" y="127"/>
                  </a:lnTo>
                  <a:lnTo>
                    <a:pt x="10" y="102"/>
                  </a:lnTo>
                  <a:lnTo>
                    <a:pt x="17" y="87"/>
                  </a:lnTo>
                  <a:lnTo>
                    <a:pt x="5" y="84"/>
                  </a:lnTo>
                  <a:lnTo>
                    <a:pt x="0" y="56"/>
                  </a:lnTo>
                  <a:lnTo>
                    <a:pt x="26" y="55"/>
                  </a:lnTo>
                  <a:lnTo>
                    <a:pt x="14" y="38"/>
                  </a:lnTo>
                  <a:lnTo>
                    <a:pt x="99" y="52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7" name="Sollefteå"/>
            <p:cNvSpPr>
              <a:spLocks/>
            </p:cNvSpPr>
            <p:nvPr/>
          </p:nvSpPr>
          <p:spPr bwMode="auto">
            <a:xfrm>
              <a:off x="1365948" y="6818"/>
              <a:ext cx="2975208" cy="3328709"/>
            </a:xfrm>
            <a:custGeom>
              <a:avLst/>
              <a:gdLst>
                <a:gd name="T0" fmla="*/ 172 w 430"/>
                <a:gd name="T1" fmla="*/ 0 h 487"/>
                <a:gd name="T2" fmla="*/ 197 w 430"/>
                <a:gd name="T3" fmla="*/ 25 h 487"/>
                <a:gd name="T4" fmla="*/ 274 w 430"/>
                <a:gd name="T5" fmla="*/ 37 h 487"/>
                <a:gd name="T6" fmla="*/ 286 w 430"/>
                <a:gd name="T7" fmla="*/ 54 h 487"/>
                <a:gd name="T8" fmla="*/ 260 w 430"/>
                <a:gd name="T9" fmla="*/ 55 h 487"/>
                <a:gd name="T10" fmla="*/ 265 w 430"/>
                <a:gd name="T11" fmla="*/ 83 h 487"/>
                <a:gd name="T12" fmla="*/ 277 w 430"/>
                <a:gd name="T13" fmla="*/ 86 h 487"/>
                <a:gd name="T14" fmla="*/ 270 w 430"/>
                <a:gd name="T15" fmla="*/ 101 h 487"/>
                <a:gd name="T16" fmla="*/ 270 w 430"/>
                <a:gd name="T17" fmla="*/ 126 h 487"/>
                <a:gd name="T18" fmla="*/ 283 w 430"/>
                <a:gd name="T19" fmla="*/ 120 h 487"/>
                <a:gd name="T20" fmla="*/ 288 w 430"/>
                <a:gd name="T21" fmla="*/ 130 h 487"/>
                <a:gd name="T22" fmla="*/ 279 w 430"/>
                <a:gd name="T23" fmla="*/ 151 h 487"/>
                <a:gd name="T24" fmla="*/ 291 w 430"/>
                <a:gd name="T25" fmla="*/ 180 h 487"/>
                <a:gd name="T26" fmla="*/ 278 w 430"/>
                <a:gd name="T27" fmla="*/ 190 h 487"/>
                <a:gd name="T28" fmla="*/ 283 w 430"/>
                <a:gd name="T29" fmla="*/ 223 h 487"/>
                <a:gd name="T30" fmla="*/ 308 w 430"/>
                <a:gd name="T31" fmla="*/ 213 h 487"/>
                <a:gd name="T32" fmla="*/ 320 w 430"/>
                <a:gd name="T33" fmla="*/ 275 h 487"/>
                <a:gd name="T34" fmla="*/ 334 w 430"/>
                <a:gd name="T35" fmla="*/ 285 h 487"/>
                <a:gd name="T36" fmla="*/ 335 w 430"/>
                <a:gd name="T37" fmla="*/ 302 h 487"/>
                <a:gd name="T38" fmla="*/ 389 w 430"/>
                <a:gd name="T39" fmla="*/ 305 h 487"/>
                <a:gd name="T40" fmla="*/ 430 w 430"/>
                <a:gd name="T41" fmla="*/ 337 h 487"/>
                <a:gd name="T42" fmla="*/ 422 w 430"/>
                <a:gd name="T43" fmla="*/ 359 h 487"/>
                <a:gd name="T44" fmla="*/ 398 w 430"/>
                <a:gd name="T45" fmla="*/ 363 h 487"/>
                <a:gd name="T46" fmla="*/ 381 w 430"/>
                <a:gd name="T47" fmla="*/ 375 h 487"/>
                <a:gd name="T48" fmla="*/ 359 w 430"/>
                <a:gd name="T49" fmla="*/ 371 h 487"/>
                <a:gd name="T50" fmla="*/ 294 w 430"/>
                <a:gd name="T51" fmla="*/ 401 h 487"/>
                <a:gd name="T52" fmla="*/ 298 w 430"/>
                <a:gd name="T53" fmla="*/ 411 h 487"/>
                <a:gd name="T54" fmla="*/ 277 w 430"/>
                <a:gd name="T55" fmla="*/ 411 h 487"/>
                <a:gd name="T56" fmla="*/ 278 w 430"/>
                <a:gd name="T57" fmla="*/ 438 h 487"/>
                <a:gd name="T58" fmla="*/ 291 w 430"/>
                <a:gd name="T59" fmla="*/ 453 h 487"/>
                <a:gd name="T60" fmla="*/ 300 w 430"/>
                <a:gd name="T61" fmla="*/ 464 h 487"/>
                <a:gd name="T62" fmla="*/ 281 w 430"/>
                <a:gd name="T63" fmla="*/ 466 h 487"/>
                <a:gd name="T64" fmla="*/ 267 w 430"/>
                <a:gd name="T65" fmla="*/ 487 h 487"/>
                <a:gd name="T66" fmla="*/ 236 w 430"/>
                <a:gd name="T67" fmla="*/ 448 h 487"/>
                <a:gd name="T68" fmla="*/ 156 w 430"/>
                <a:gd name="T69" fmla="*/ 354 h 487"/>
                <a:gd name="T70" fmla="*/ 63 w 430"/>
                <a:gd name="T71" fmla="*/ 274 h 487"/>
                <a:gd name="T72" fmla="*/ 65 w 430"/>
                <a:gd name="T73" fmla="*/ 249 h 487"/>
                <a:gd name="T74" fmla="*/ 49 w 430"/>
                <a:gd name="T75" fmla="*/ 239 h 487"/>
                <a:gd name="T76" fmla="*/ 36 w 430"/>
                <a:gd name="T77" fmla="*/ 244 h 487"/>
                <a:gd name="T78" fmla="*/ 33 w 430"/>
                <a:gd name="T79" fmla="*/ 215 h 487"/>
                <a:gd name="T80" fmla="*/ 37 w 430"/>
                <a:gd name="T81" fmla="*/ 195 h 487"/>
                <a:gd name="T82" fmla="*/ 0 w 430"/>
                <a:gd name="T83" fmla="*/ 150 h 487"/>
                <a:gd name="T84" fmla="*/ 15 w 430"/>
                <a:gd name="T85" fmla="*/ 144 h 487"/>
                <a:gd name="T86" fmla="*/ 36 w 430"/>
                <a:gd name="T87" fmla="*/ 156 h 487"/>
                <a:gd name="T88" fmla="*/ 57 w 430"/>
                <a:gd name="T89" fmla="*/ 141 h 487"/>
                <a:gd name="T90" fmla="*/ 86 w 430"/>
                <a:gd name="T91" fmla="*/ 152 h 487"/>
                <a:gd name="T92" fmla="*/ 96 w 430"/>
                <a:gd name="T93" fmla="*/ 143 h 487"/>
                <a:gd name="T94" fmla="*/ 109 w 430"/>
                <a:gd name="T95" fmla="*/ 150 h 487"/>
                <a:gd name="T96" fmla="*/ 155 w 430"/>
                <a:gd name="T97" fmla="*/ 129 h 487"/>
                <a:gd name="T98" fmla="*/ 146 w 430"/>
                <a:gd name="T99" fmla="*/ 86 h 487"/>
                <a:gd name="T100" fmla="*/ 148 w 430"/>
                <a:gd name="T101" fmla="*/ 57 h 487"/>
                <a:gd name="T102" fmla="*/ 172 w 430"/>
                <a:gd name="T103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30" h="487">
                  <a:moveTo>
                    <a:pt x="172" y="0"/>
                  </a:moveTo>
                  <a:lnTo>
                    <a:pt x="197" y="25"/>
                  </a:lnTo>
                  <a:lnTo>
                    <a:pt x="274" y="37"/>
                  </a:lnTo>
                  <a:lnTo>
                    <a:pt x="286" y="54"/>
                  </a:lnTo>
                  <a:lnTo>
                    <a:pt x="260" y="55"/>
                  </a:lnTo>
                  <a:lnTo>
                    <a:pt x="265" y="83"/>
                  </a:lnTo>
                  <a:lnTo>
                    <a:pt x="277" y="86"/>
                  </a:lnTo>
                  <a:lnTo>
                    <a:pt x="270" y="101"/>
                  </a:lnTo>
                  <a:lnTo>
                    <a:pt x="270" y="126"/>
                  </a:lnTo>
                  <a:lnTo>
                    <a:pt x="283" y="120"/>
                  </a:lnTo>
                  <a:lnTo>
                    <a:pt x="288" y="130"/>
                  </a:lnTo>
                  <a:lnTo>
                    <a:pt x="279" y="151"/>
                  </a:lnTo>
                  <a:lnTo>
                    <a:pt x="291" y="180"/>
                  </a:lnTo>
                  <a:lnTo>
                    <a:pt x="278" y="190"/>
                  </a:lnTo>
                  <a:lnTo>
                    <a:pt x="283" y="223"/>
                  </a:lnTo>
                  <a:lnTo>
                    <a:pt x="308" y="213"/>
                  </a:lnTo>
                  <a:lnTo>
                    <a:pt x="320" y="275"/>
                  </a:lnTo>
                  <a:lnTo>
                    <a:pt x="334" y="285"/>
                  </a:lnTo>
                  <a:lnTo>
                    <a:pt x="335" y="302"/>
                  </a:lnTo>
                  <a:lnTo>
                    <a:pt x="389" y="305"/>
                  </a:lnTo>
                  <a:lnTo>
                    <a:pt x="430" y="337"/>
                  </a:lnTo>
                  <a:lnTo>
                    <a:pt x="422" y="359"/>
                  </a:lnTo>
                  <a:lnTo>
                    <a:pt x="398" y="363"/>
                  </a:lnTo>
                  <a:lnTo>
                    <a:pt x="381" y="375"/>
                  </a:lnTo>
                  <a:lnTo>
                    <a:pt x="359" y="371"/>
                  </a:lnTo>
                  <a:lnTo>
                    <a:pt x="294" y="401"/>
                  </a:lnTo>
                  <a:lnTo>
                    <a:pt x="298" y="411"/>
                  </a:lnTo>
                  <a:lnTo>
                    <a:pt x="277" y="411"/>
                  </a:lnTo>
                  <a:lnTo>
                    <a:pt x="278" y="438"/>
                  </a:lnTo>
                  <a:lnTo>
                    <a:pt x="291" y="453"/>
                  </a:lnTo>
                  <a:lnTo>
                    <a:pt x="300" y="464"/>
                  </a:lnTo>
                  <a:lnTo>
                    <a:pt x="281" y="466"/>
                  </a:lnTo>
                  <a:lnTo>
                    <a:pt x="267" y="487"/>
                  </a:lnTo>
                  <a:lnTo>
                    <a:pt x="236" y="448"/>
                  </a:lnTo>
                  <a:lnTo>
                    <a:pt x="156" y="354"/>
                  </a:lnTo>
                  <a:lnTo>
                    <a:pt x="63" y="274"/>
                  </a:lnTo>
                  <a:lnTo>
                    <a:pt x="65" y="249"/>
                  </a:lnTo>
                  <a:lnTo>
                    <a:pt x="49" y="239"/>
                  </a:lnTo>
                  <a:lnTo>
                    <a:pt x="36" y="244"/>
                  </a:lnTo>
                  <a:lnTo>
                    <a:pt x="33" y="215"/>
                  </a:lnTo>
                  <a:lnTo>
                    <a:pt x="37" y="195"/>
                  </a:lnTo>
                  <a:lnTo>
                    <a:pt x="0" y="150"/>
                  </a:lnTo>
                  <a:lnTo>
                    <a:pt x="15" y="144"/>
                  </a:lnTo>
                  <a:lnTo>
                    <a:pt x="36" y="156"/>
                  </a:lnTo>
                  <a:lnTo>
                    <a:pt x="57" y="141"/>
                  </a:lnTo>
                  <a:lnTo>
                    <a:pt x="86" y="152"/>
                  </a:lnTo>
                  <a:lnTo>
                    <a:pt x="96" y="143"/>
                  </a:lnTo>
                  <a:lnTo>
                    <a:pt x="109" y="150"/>
                  </a:lnTo>
                  <a:lnTo>
                    <a:pt x="155" y="129"/>
                  </a:lnTo>
                  <a:lnTo>
                    <a:pt x="146" y="86"/>
                  </a:lnTo>
                  <a:lnTo>
                    <a:pt x="148" y="57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8" name="Kramfors"/>
            <p:cNvSpPr>
              <a:spLocks/>
            </p:cNvSpPr>
            <p:nvPr/>
          </p:nvSpPr>
          <p:spPr bwMode="auto">
            <a:xfrm>
              <a:off x="3279875" y="2309968"/>
              <a:ext cx="1775740" cy="1245380"/>
            </a:xfrm>
            <a:custGeom>
              <a:avLst/>
              <a:gdLst>
                <a:gd name="T0" fmla="*/ 153 w 256"/>
                <a:gd name="T1" fmla="*/ 0 h 182"/>
                <a:gd name="T2" fmla="*/ 218 w 256"/>
                <a:gd name="T3" fmla="*/ 29 h 182"/>
                <a:gd name="T4" fmla="*/ 247 w 256"/>
                <a:gd name="T5" fmla="*/ 48 h 182"/>
                <a:gd name="T6" fmla="*/ 244 w 256"/>
                <a:gd name="T7" fmla="*/ 67 h 182"/>
                <a:gd name="T8" fmla="*/ 229 w 256"/>
                <a:gd name="T9" fmla="*/ 69 h 182"/>
                <a:gd name="T10" fmla="*/ 225 w 256"/>
                <a:gd name="T11" fmla="*/ 81 h 182"/>
                <a:gd name="T12" fmla="*/ 256 w 256"/>
                <a:gd name="T13" fmla="*/ 86 h 182"/>
                <a:gd name="T14" fmla="*/ 248 w 256"/>
                <a:gd name="T15" fmla="*/ 114 h 182"/>
                <a:gd name="T16" fmla="*/ 229 w 256"/>
                <a:gd name="T17" fmla="*/ 148 h 182"/>
                <a:gd name="T18" fmla="*/ 205 w 256"/>
                <a:gd name="T19" fmla="*/ 133 h 182"/>
                <a:gd name="T20" fmla="*/ 197 w 256"/>
                <a:gd name="T21" fmla="*/ 141 h 182"/>
                <a:gd name="T22" fmla="*/ 208 w 256"/>
                <a:gd name="T23" fmla="*/ 153 h 182"/>
                <a:gd name="T24" fmla="*/ 182 w 256"/>
                <a:gd name="T25" fmla="*/ 182 h 182"/>
                <a:gd name="T26" fmla="*/ 157 w 256"/>
                <a:gd name="T27" fmla="*/ 175 h 182"/>
                <a:gd name="T28" fmla="*/ 102 w 256"/>
                <a:gd name="T29" fmla="*/ 139 h 182"/>
                <a:gd name="T30" fmla="*/ 53 w 256"/>
                <a:gd name="T31" fmla="*/ 141 h 182"/>
                <a:gd name="T32" fmla="*/ 23 w 256"/>
                <a:gd name="T33" fmla="*/ 127 h 182"/>
                <a:gd name="T34" fmla="*/ 14 w 256"/>
                <a:gd name="T35" fmla="*/ 116 h 182"/>
                <a:gd name="T36" fmla="*/ 1 w 256"/>
                <a:gd name="T37" fmla="*/ 101 h 182"/>
                <a:gd name="T38" fmla="*/ 0 w 256"/>
                <a:gd name="T39" fmla="*/ 74 h 182"/>
                <a:gd name="T40" fmla="*/ 21 w 256"/>
                <a:gd name="T41" fmla="*/ 74 h 182"/>
                <a:gd name="T42" fmla="*/ 17 w 256"/>
                <a:gd name="T43" fmla="*/ 64 h 182"/>
                <a:gd name="T44" fmla="*/ 82 w 256"/>
                <a:gd name="T45" fmla="*/ 34 h 182"/>
                <a:gd name="T46" fmla="*/ 104 w 256"/>
                <a:gd name="T47" fmla="*/ 38 h 182"/>
                <a:gd name="T48" fmla="*/ 121 w 256"/>
                <a:gd name="T49" fmla="*/ 26 h 182"/>
                <a:gd name="T50" fmla="*/ 145 w 256"/>
                <a:gd name="T51" fmla="*/ 22 h 182"/>
                <a:gd name="T52" fmla="*/ 153 w 256"/>
                <a:gd name="T53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6" h="182">
                  <a:moveTo>
                    <a:pt x="153" y="0"/>
                  </a:moveTo>
                  <a:lnTo>
                    <a:pt x="218" y="29"/>
                  </a:lnTo>
                  <a:lnTo>
                    <a:pt x="247" y="48"/>
                  </a:lnTo>
                  <a:lnTo>
                    <a:pt x="244" y="67"/>
                  </a:lnTo>
                  <a:lnTo>
                    <a:pt x="229" y="69"/>
                  </a:lnTo>
                  <a:lnTo>
                    <a:pt x="225" y="81"/>
                  </a:lnTo>
                  <a:lnTo>
                    <a:pt x="256" y="86"/>
                  </a:lnTo>
                  <a:lnTo>
                    <a:pt x="248" y="114"/>
                  </a:lnTo>
                  <a:lnTo>
                    <a:pt x="229" y="148"/>
                  </a:lnTo>
                  <a:lnTo>
                    <a:pt x="205" y="133"/>
                  </a:lnTo>
                  <a:lnTo>
                    <a:pt x="197" y="141"/>
                  </a:lnTo>
                  <a:lnTo>
                    <a:pt x="208" y="153"/>
                  </a:lnTo>
                  <a:lnTo>
                    <a:pt x="182" y="182"/>
                  </a:lnTo>
                  <a:lnTo>
                    <a:pt x="157" y="175"/>
                  </a:lnTo>
                  <a:lnTo>
                    <a:pt x="102" y="139"/>
                  </a:lnTo>
                  <a:lnTo>
                    <a:pt x="53" y="141"/>
                  </a:lnTo>
                  <a:lnTo>
                    <a:pt x="23" y="127"/>
                  </a:lnTo>
                  <a:lnTo>
                    <a:pt x="14" y="116"/>
                  </a:lnTo>
                  <a:lnTo>
                    <a:pt x="1" y="101"/>
                  </a:lnTo>
                  <a:lnTo>
                    <a:pt x="0" y="74"/>
                  </a:lnTo>
                  <a:lnTo>
                    <a:pt x="21" y="74"/>
                  </a:lnTo>
                  <a:lnTo>
                    <a:pt x="17" y="64"/>
                  </a:lnTo>
                  <a:lnTo>
                    <a:pt x="82" y="34"/>
                  </a:lnTo>
                  <a:lnTo>
                    <a:pt x="104" y="38"/>
                  </a:lnTo>
                  <a:lnTo>
                    <a:pt x="121" y="26"/>
                  </a:lnTo>
                  <a:lnTo>
                    <a:pt x="145" y="22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9" name="Härnösand"/>
            <p:cNvSpPr>
              <a:spLocks/>
            </p:cNvSpPr>
            <p:nvPr/>
          </p:nvSpPr>
          <p:spPr bwMode="auto">
            <a:xfrm>
              <a:off x="3210517" y="3178833"/>
              <a:ext cx="1366490" cy="1195864"/>
            </a:xfrm>
            <a:custGeom>
              <a:avLst/>
              <a:gdLst>
                <a:gd name="T0" fmla="*/ 33 w 197"/>
                <a:gd name="T1" fmla="*/ 0 h 175"/>
                <a:gd name="T2" fmla="*/ 63 w 197"/>
                <a:gd name="T3" fmla="*/ 14 h 175"/>
                <a:gd name="T4" fmla="*/ 112 w 197"/>
                <a:gd name="T5" fmla="*/ 12 h 175"/>
                <a:gd name="T6" fmla="*/ 167 w 197"/>
                <a:gd name="T7" fmla="*/ 48 h 175"/>
                <a:gd name="T8" fmla="*/ 169 w 197"/>
                <a:gd name="T9" fmla="*/ 63 h 175"/>
                <a:gd name="T10" fmla="*/ 197 w 197"/>
                <a:gd name="T11" fmla="*/ 63 h 175"/>
                <a:gd name="T12" fmla="*/ 176 w 197"/>
                <a:gd name="T13" fmla="*/ 94 h 175"/>
                <a:gd name="T14" fmla="*/ 161 w 197"/>
                <a:gd name="T15" fmla="*/ 105 h 175"/>
                <a:gd name="T16" fmla="*/ 180 w 197"/>
                <a:gd name="T17" fmla="*/ 120 h 175"/>
                <a:gd name="T18" fmla="*/ 150 w 197"/>
                <a:gd name="T19" fmla="*/ 144 h 175"/>
                <a:gd name="T20" fmla="*/ 139 w 197"/>
                <a:gd name="T21" fmla="*/ 175 h 175"/>
                <a:gd name="T22" fmla="*/ 120 w 197"/>
                <a:gd name="T23" fmla="*/ 166 h 175"/>
                <a:gd name="T24" fmla="*/ 101 w 197"/>
                <a:gd name="T25" fmla="*/ 149 h 175"/>
                <a:gd name="T26" fmla="*/ 99 w 197"/>
                <a:gd name="T27" fmla="*/ 128 h 175"/>
                <a:gd name="T28" fmla="*/ 82 w 197"/>
                <a:gd name="T29" fmla="*/ 123 h 175"/>
                <a:gd name="T30" fmla="*/ 57 w 197"/>
                <a:gd name="T31" fmla="*/ 91 h 175"/>
                <a:gd name="T32" fmla="*/ 51 w 197"/>
                <a:gd name="T33" fmla="*/ 77 h 175"/>
                <a:gd name="T34" fmla="*/ 0 w 197"/>
                <a:gd name="T35" fmla="*/ 23 h 175"/>
                <a:gd name="T36" fmla="*/ 14 w 197"/>
                <a:gd name="T37" fmla="*/ 2 h 175"/>
                <a:gd name="T38" fmla="*/ 33 w 197"/>
                <a:gd name="T39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7" h="175">
                  <a:moveTo>
                    <a:pt x="33" y="0"/>
                  </a:moveTo>
                  <a:lnTo>
                    <a:pt x="63" y="14"/>
                  </a:lnTo>
                  <a:lnTo>
                    <a:pt x="112" y="12"/>
                  </a:lnTo>
                  <a:lnTo>
                    <a:pt x="167" y="48"/>
                  </a:lnTo>
                  <a:lnTo>
                    <a:pt x="169" y="63"/>
                  </a:lnTo>
                  <a:lnTo>
                    <a:pt x="197" y="63"/>
                  </a:lnTo>
                  <a:lnTo>
                    <a:pt x="176" y="94"/>
                  </a:lnTo>
                  <a:lnTo>
                    <a:pt x="161" y="105"/>
                  </a:lnTo>
                  <a:lnTo>
                    <a:pt x="180" y="120"/>
                  </a:lnTo>
                  <a:lnTo>
                    <a:pt x="150" y="144"/>
                  </a:lnTo>
                  <a:lnTo>
                    <a:pt x="139" y="175"/>
                  </a:lnTo>
                  <a:lnTo>
                    <a:pt x="120" y="166"/>
                  </a:lnTo>
                  <a:lnTo>
                    <a:pt x="101" y="149"/>
                  </a:lnTo>
                  <a:lnTo>
                    <a:pt x="99" y="128"/>
                  </a:lnTo>
                  <a:lnTo>
                    <a:pt x="82" y="123"/>
                  </a:lnTo>
                  <a:lnTo>
                    <a:pt x="57" y="91"/>
                  </a:lnTo>
                  <a:lnTo>
                    <a:pt x="51" y="77"/>
                  </a:lnTo>
                  <a:lnTo>
                    <a:pt x="0" y="23"/>
                  </a:lnTo>
                  <a:lnTo>
                    <a:pt x="14" y="2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0" name="Timrå"/>
            <p:cNvSpPr>
              <a:spLocks/>
            </p:cNvSpPr>
            <p:nvPr/>
          </p:nvSpPr>
          <p:spPr bwMode="auto">
            <a:xfrm>
              <a:off x="2947469" y="3335520"/>
              <a:ext cx="1095424" cy="1202675"/>
            </a:xfrm>
            <a:custGeom>
              <a:avLst/>
              <a:gdLst>
                <a:gd name="T0" fmla="*/ 39 w 159"/>
                <a:gd name="T1" fmla="*/ 0 h 176"/>
                <a:gd name="T2" fmla="*/ 90 w 159"/>
                <a:gd name="T3" fmla="*/ 54 h 176"/>
                <a:gd name="T4" fmla="*/ 96 w 159"/>
                <a:gd name="T5" fmla="*/ 68 h 176"/>
                <a:gd name="T6" fmla="*/ 121 w 159"/>
                <a:gd name="T7" fmla="*/ 100 h 176"/>
                <a:gd name="T8" fmla="*/ 138 w 159"/>
                <a:gd name="T9" fmla="*/ 105 h 176"/>
                <a:gd name="T10" fmla="*/ 140 w 159"/>
                <a:gd name="T11" fmla="*/ 126 h 176"/>
                <a:gd name="T12" fmla="*/ 159 w 159"/>
                <a:gd name="T13" fmla="*/ 143 h 176"/>
                <a:gd name="T14" fmla="*/ 145 w 159"/>
                <a:gd name="T15" fmla="*/ 155 h 176"/>
                <a:gd name="T16" fmla="*/ 148 w 159"/>
                <a:gd name="T17" fmla="*/ 176 h 176"/>
                <a:gd name="T18" fmla="*/ 119 w 159"/>
                <a:gd name="T19" fmla="*/ 169 h 176"/>
                <a:gd name="T20" fmla="*/ 105 w 159"/>
                <a:gd name="T21" fmla="*/ 140 h 176"/>
                <a:gd name="T22" fmla="*/ 87 w 159"/>
                <a:gd name="T23" fmla="*/ 147 h 176"/>
                <a:gd name="T24" fmla="*/ 58 w 159"/>
                <a:gd name="T25" fmla="*/ 171 h 176"/>
                <a:gd name="T26" fmla="*/ 47 w 159"/>
                <a:gd name="T27" fmla="*/ 152 h 176"/>
                <a:gd name="T28" fmla="*/ 53 w 159"/>
                <a:gd name="T29" fmla="*/ 144 h 176"/>
                <a:gd name="T30" fmla="*/ 58 w 159"/>
                <a:gd name="T31" fmla="*/ 108 h 176"/>
                <a:gd name="T32" fmla="*/ 38 w 159"/>
                <a:gd name="T33" fmla="*/ 101 h 176"/>
                <a:gd name="T34" fmla="*/ 3 w 159"/>
                <a:gd name="T35" fmla="*/ 59 h 176"/>
                <a:gd name="T36" fmla="*/ 0 w 159"/>
                <a:gd name="T37" fmla="*/ 45 h 176"/>
                <a:gd name="T38" fmla="*/ 39 w 159"/>
                <a:gd name="T3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9" h="176">
                  <a:moveTo>
                    <a:pt x="39" y="0"/>
                  </a:moveTo>
                  <a:lnTo>
                    <a:pt x="90" y="54"/>
                  </a:lnTo>
                  <a:lnTo>
                    <a:pt x="96" y="68"/>
                  </a:lnTo>
                  <a:lnTo>
                    <a:pt x="121" y="100"/>
                  </a:lnTo>
                  <a:lnTo>
                    <a:pt x="138" y="105"/>
                  </a:lnTo>
                  <a:lnTo>
                    <a:pt x="140" y="126"/>
                  </a:lnTo>
                  <a:lnTo>
                    <a:pt x="159" y="143"/>
                  </a:lnTo>
                  <a:lnTo>
                    <a:pt x="145" y="155"/>
                  </a:lnTo>
                  <a:lnTo>
                    <a:pt x="148" y="176"/>
                  </a:lnTo>
                  <a:lnTo>
                    <a:pt x="119" y="169"/>
                  </a:lnTo>
                  <a:lnTo>
                    <a:pt x="105" y="140"/>
                  </a:lnTo>
                  <a:lnTo>
                    <a:pt x="87" y="147"/>
                  </a:lnTo>
                  <a:lnTo>
                    <a:pt x="58" y="171"/>
                  </a:lnTo>
                  <a:lnTo>
                    <a:pt x="47" y="152"/>
                  </a:lnTo>
                  <a:lnTo>
                    <a:pt x="53" y="144"/>
                  </a:lnTo>
                  <a:lnTo>
                    <a:pt x="58" y="108"/>
                  </a:lnTo>
                  <a:lnTo>
                    <a:pt x="38" y="101"/>
                  </a:lnTo>
                  <a:lnTo>
                    <a:pt x="3" y="59"/>
                  </a:lnTo>
                  <a:lnTo>
                    <a:pt x="0" y="45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1" name="Sundsvall"/>
            <p:cNvSpPr>
              <a:spLocks/>
            </p:cNvSpPr>
            <p:nvPr/>
          </p:nvSpPr>
          <p:spPr bwMode="auto">
            <a:xfrm>
              <a:off x="1976359" y="3069833"/>
              <a:ext cx="1934737" cy="2303161"/>
            </a:xfrm>
            <a:custGeom>
              <a:avLst/>
              <a:gdLst>
                <a:gd name="T0" fmla="*/ 148 w 280"/>
                <a:gd name="T1" fmla="*/ 0 h 337"/>
                <a:gd name="T2" fmla="*/ 179 w 280"/>
                <a:gd name="T3" fmla="*/ 39 h 337"/>
                <a:gd name="T4" fmla="*/ 140 w 280"/>
                <a:gd name="T5" fmla="*/ 84 h 337"/>
                <a:gd name="T6" fmla="*/ 143 w 280"/>
                <a:gd name="T7" fmla="*/ 98 h 337"/>
                <a:gd name="T8" fmla="*/ 178 w 280"/>
                <a:gd name="T9" fmla="*/ 140 h 337"/>
                <a:gd name="T10" fmla="*/ 198 w 280"/>
                <a:gd name="T11" fmla="*/ 147 h 337"/>
                <a:gd name="T12" fmla="*/ 193 w 280"/>
                <a:gd name="T13" fmla="*/ 183 h 337"/>
                <a:gd name="T14" fmla="*/ 187 w 280"/>
                <a:gd name="T15" fmla="*/ 191 h 337"/>
                <a:gd name="T16" fmla="*/ 198 w 280"/>
                <a:gd name="T17" fmla="*/ 210 h 337"/>
                <a:gd name="T18" fmla="*/ 227 w 280"/>
                <a:gd name="T19" fmla="*/ 186 h 337"/>
                <a:gd name="T20" fmla="*/ 227 w 280"/>
                <a:gd name="T21" fmla="*/ 197 h 337"/>
                <a:gd name="T22" fmla="*/ 249 w 280"/>
                <a:gd name="T23" fmla="*/ 204 h 337"/>
                <a:gd name="T24" fmla="*/ 253 w 280"/>
                <a:gd name="T25" fmla="*/ 237 h 337"/>
                <a:gd name="T26" fmla="*/ 237 w 280"/>
                <a:gd name="T27" fmla="*/ 242 h 337"/>
                <a:gd name="T28" fmla="*/ 234 w 280"/>
                <a:gd name="T29" fmla="*/ 258 h 337"/>
                <a:gd name="T30" fmla="*/ 250 w 280"/>
                <a:gd name="T31" fmla="*/ 283 h 337"/>
                <a:gd name="T32" fmla="*/ 280 w 280"/>
                <a:gd name="T33" fmla="*/ 292 h 337"/>
                <a:gd name="T34" fmla="*/ 276 w 280"/>
                <a:gd name="T35" fmla="*/ 310 h 337"/>
                <a:gd name="T36" fmla="*/ 257 w 280"/>
                <a:gd name="T37" fmla="*/ 314 h 337"/>
                <a:gd name="T38" fmla="*/ 250 w 280"/>
                <a:gd name="T39" fmla="*/ 337 h 337"/>
                <a:gd name="T40" fmla="*/ 220 w 280"/>
                <a:gd name="T41" fmla="*/ 327 h 337"/>
                <a:gd name="T42" fmla="*/ 202 w 280"/>
                <a:gd name="T43" fmla="*/ 331 h 337"/>
                <a:gd name="T44" fmla="*/ 183 w 280"/>
                <a:gd name="T45" fmla="*/ 323 h 337"/>
                <a:gd name="T46" fmla="*/ 172 w 280"/>
                <a:gd name="T47" fmla="*/ 327 h 337"/>
                <a:gd name="T48" fmla="*/ 147 w 280"/>
                <a:gd name="T49" fmla="*/ 322 h 337"/>
                <a:gd name="T50" fmla="*/ 135 w 280"/>
                <a:gd name="T51" fmla="*/ 323 h 337"/>
                <a:gd name="T52" fmla="*/ 113 w 280"/>
                <a:gd name="T53" fmla="*/ 310 h 337"/>
                <a:gd name="T54" fmla="*/ 58 w 280"/>
                <a:gd name="T55" fmla="*/ 296 h 337"/>
                <a:gd name="T56" fmla="*/ 0 w 280"/>
                <a:gd name="T57" fmla="*/ 297 h 337"/>
                <a:gd name="T58" fmla="*/ 35 w 280"/>
                <a:gd name="T59" fmla="*/ 257 h 337"/>
                <a:gd name="T60" fmla="*/ 34 w 280"/>
                <a:gd name="T61" fmla="*/ 242 h 337"/>
                <a:gd name="T62" fmla="*/ 45 w 280"/>
                <a:gd name="T63" fmla="*/ 223 h 337"/>
                <a:gd name="T64" fmla="*/ 37 w 280"/>
                <a:gd name="T65" fmla="*/ 212 h 337"/>
                <a:gd name="T66" fmla="*/ 42 w 280"/>
                <a:gd name="T67" fmla="*/ 186 h 337"/>
                <a:gd name="T68" fmla="*/ 62 w 280"/>
                <a:gd name="T69" fmla="*/ 149 h 337"/>
                <a:gd name="T70" fmla="*/ 29 w 280"/>
                <a:gd name="T71" fmla="*/ 123 h 337"/>
                <a:gd name="T72" fmla="*/ 25 w 280"/>
                <a:gd name="T73" fmla="*/ 105 h 337"/>
                <a:gd name="T74" fmla="*/ 30 w 280"/>
                <a:gd name="T75" fmla="*/ 79 h 337"/>
                <a:gd name="T76" fmla="*/ 80 w 280"/>
                <a:gd name="T77" fmla="*/ 11 h 337"/>
                <a:gd name="T78" fmla="*/ 148 w 280"/>
                <a:gd name="T79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0" h="337">
                  <a:moveTo>
                    <a:pt x="148" y="0"/>
                  </a:moveTo>
                  <a:lnTo>
                    <a:pt x="179" y="39"/>
                  </a:lnTo>
                  <a:lnTo>
                    <a:pt x="140" y="84"/>
                  </a:lnTo>
                  <a:lnTo>
                    <a:pt x="143" y="98"/>
                  </a:lnTo>
                  <a:lnTo>
                    <a:pt x="178" y="140"/>
                  </a:lnTo>
                  <a:lnTo>
                    <a:pt x="198" y="147"/>
                  </a:lnTo>
                  <a:lnTo>
                    <a:pt x="193" y="183"/>
                  </a:lnTo>
                  <a:lnTo>
                    <a:pt x="187" y="191"/>
                  </a:lnTo>
                  <a:lnTo>
                    <a:pt x="198" y="210"/>
                  </a:lnTo>
                  <a:lnTo>
                    <a:pt x="227" y="186"/>
                  </a:lnTo>
                  <a:lnTo>
                    <a:pt x="227" y="197"/>
                  </a:lnTo>
                  <a:lnTo>
                    <a:pt x="249" y="204"/>
                  </a:lnTo>
                  <a:lnTo>
                    <a:pt x="253" y="237"/>
                  </a:lnTo>
                  <a:lnTo>
                    <a:pt x="237" y="242"/>
                  </a:lnTo>
                  <a:lnTo>
                    <a:pt x="234" y="258"/>
                  </a:lnTo>
                  <a:lnTo>
                    <a:pt x="250" y="283"/>
                  </a:lnTo>
                  <a:lnTo>
                    <a:pt x="280" y="292"/>
                  </a:lnTo>
                  <a:lnTo>
                    <a:pt x="276" y="310"/>
                  </a:lnTo>
                  <a:lnTo>
                    <a:pt x="257" y="314"/>
                  </a:lnTo>
                  <a:lnTo>
                    <a:pt x="250" y="337"/>
                  </a:lnTo>
                  <a:lnTo>
                    <a:pt x="220" y="327"/>
                  </a:lnTo>
                  <a:lnTo>
                    <a:pt x="202" y="331"/>
                  </a:lnTo>
                  <a:lnTo>
                    <a:pt x="183" y="323"/>
                  </a:lnTo>
                  <a:lnTo>
                    <a:pt x="172" y="327"/>
                  </a:lnTo>
                  <a:lnTo>
                    <a:pt x="147" y="322"/>
                  </a:lnTo>
                  <a:lnTo>
                    <a:pt x="135" y="323"/>
                  </a:lnTo>
                  <a:lnTo>
                    <a:pt x="113" y="310"/>
                  </a:lnTo>
                  <a:lnTo>
                    <a:pt x="58" y="296"/>
                  </a:lnTo>
                  <a:lnTo>
                    <a:pt x="0" y="297"/>
                  </a:lnTo>
                  <a:lnTo>
                    <a:pt x="35" y="257"/>
                  </a:lnTo>
                  <a:lnTo>
                    <a:pt x="34" y="242"/>
                  </a:lnTo>
                  <a:lnTo>
                    <a:pt x="45" y="223"/>
                  </a:lnTo>
                  <a:lnTo>
                    <a:pt x="37" y="212"/>
                  </a:lnTo>
                  <a:lnTo>
                    <a:pt x="42" y="186"/>
                  </a:lnTo>
                  <a:lnTo>
                    <a:pt x="62" y="149"/>
                  </a:lnTo>
                  <a:lnTo>
                    <a:pt x="29" y="123"/>
                  </a:lnTo>
                  <a:lnTo>
                    <a:pt x="25" y="105"/>
                  </a:lnTo>
                  <a:lnTo>
                    <a:pt x="30" y="79"/>
                  </a:lnTo>
                  <a:lnTo>
                    <a:pt x="80" y="11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</p:grpSp>
      <p:grpSp>
        <p:nvGrpSpPr>
          <p:cNvPr id="72" name="Group 58"/>
          <p:cNvGrpSpPr/>
          <p:nvPr/>
        </p:nvGrpSpPr>
        <p:grpSpPr>
          <a:xfrm>
            <a:off x="688446" y="2253988"/>
            <a:ext cx="3832237" cy="2706798"/>
            <a:chOff x="436416" y="285090"/>
            <a:chExt cx="4126980" cy="2923941"/>
          </a:xfrm>
          <a:noFill/>
        </p:grpSpPr>
        <p:sp>
          <p:nvSpPr>
            <p:cNvPr id="73" name="TextBox 51"/>
            <p:cNvSpPr txBox="1"/>
            <p:nvPr/>
          </p:nvSpPr>
          <p:spPr>
            <a:xfrm>
              <a:off x="3039396" y="285090"/>
              <a:ext cx="1524000" cy="31815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Örnsköldsvik</a:t>
              </a:r>
            </a:p>
          </p:txBody>
        </p:sp>
        <p:sp>
          <p:nvSpPr>
            <p:cNvPr id="74" name="TextBox 52"/>
            <p:cNvSpPr txBox="1"/>
            <p:nvPr/>
          </p:nvSpPr>
          <p:spPr>
            <a:xfrm>
              <a:off x="1666343" y="616715"/>
              <a:ext cx="965353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Sollefteå</a:t>
              </a:r>
            </a:p>
          </p:txBody>
        </p:sp>
        <p:sp>
          <p:nvSpPr>
            <p:cNvPr id="75" name="TextBox 53"/>
            <p:cNvSpPr txBox="1"/>
            <p:nvPr/>
          </p:nvSpPr>
          <p:spPr>
            <a:xfrm>
              <a:off x="436416" y="2708232"/>
              <a:ext cx="1114424" cy="31815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Ånge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6" name="TextBox 54"/>
            <p:cNvSpPr txBox="1"/>
            <p:nvPr/>
          </p:nvSpPr>
          <p:spPr>
            <a:xfrm>
              <a:off x="1654422" y="2890874"/>
              <a:ext cx="1114424" cy="31815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Sundsvall</a:t>
              </a:r>
            </a:p>
          </p:txBody>
        </p:sp>
        <p:sp>
          <p:nvSpPr>
            <p:cNvPr id="77" name="TextBox 55"/>
            <p:cNvSpPr txBox="1"/>
            <p:nvPr/>
          </p:nvSpPr>
          <p:spPr>
            <a:xfrm>
              <a:off x="2273878" y="2441774"/>
              <a:ext cx="854622" cy="319134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Timrå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8" name="TextBox 56"/>
            <p:cNvSpPr txBox="1"/>
            <p:nvPr/>
          </p:nvSpPr>
          <p:spPr>
            <a:xfrm rot="2869351">
              <a:off x="2410836" y="2280399"/>
              <a:ext cx="1295399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Härnösand</a:t>
              </a:r>
            </a:p>
          </p:txBody>
        </p:sp>
        <p:sp>
          <p:nvSpPr>
            <p:cNvPr id="79" name="TextBox 57"/>
            <p:cNvSpPr txBox="1"/>
            <p:nvPr/>
          </p:nvSpPr>
          <p:spPr>
            <a:xfrm>
              <a:off x="2757161" y="1572011"/>
              <a:ext cx="1114424" cy="31815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Kramfors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113" name="Grupp 112"/>
          <p:cNvGrpSpPr/>
          <p:nvPr/>
        </p:nvGrpSpPr>
        <p:grpSpPr>
          <a:xfrm>
            <a:off x="6642000" y="908720"/>
            <a:ext cx="1342800" cy="4608512"/>
            <a:chOff x="6642000" y="908720"/>
            <a:chExt cx="1342800" cy="4608512"/>
          </a:xfrm>
        </p:grpSpPr>
        <p:cxnSp>
          <p:nvCxnSpPr>
            <p:cNvPr id="114" name="Rak koppling 113"/>
            <p:cNvCxnSpPr/>
            <p:nvPr/>
          </p:nvCxnSpPr>
          <p:spPr>
            <a:xfrm>
              <a:off x="66420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Rak koppling 114"/>
            <p:cNvCxnSpPr/>
            <p:nvPr/>
          </p:nvCxnSpPr>
          <p:spPr>
            <a:xfrm>
              <a:off x="79848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Grupp 115"/>
          <p:cNvGrpSpPr/>
          <p:nvPr/>
        </p:nvGrpSpPr>
        <p:grpSpPr>
          <a:xfrm>
            <a:off x="5059839" y="908720"/>
            <a:ext cx="3909233" cy="4773932"/>
            <a:chOff x="5059839" y="908720"/>
            <a:chExt cx="3909233" cy="4773932"/>
          </a:xfrm>
        </p:grpSpPr>
        <p:cxnSp>
          <p:nvCxnSpPr>
            <p:cNvPr id="117" name="Rak koppling 116"/>
            <p:cNvCxnSpPr/>
            <p:nvPr/>
          </p:nvCxnSpPr>
          <p:spPr>
            <a:xfrm>
              <a:off x="5292080" y="908720"/>
              <a:ext cx="0" cy="460851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textruta 117"/>
            <p:cNvSpPr txBox="1"/>
            <p:nvPr/>
          </p:nvSpPr>
          <p:spPr>
            <a:xfrm>
              <a:off x="5059839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0,00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19" name="textruta 118"/>
            <p:cNvSpPr txBox="1"/>
            <p:nvPr/>
          </p:nvSpPr>
          <p:spPr>
            <a:xfrm>
              <a:off x="6406198" y="5445224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3,00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20" name="textruta 119"/>
            <p:cNvSpPr txBox="1"/>
            <p:nvPr/>
          </p:nvSpPr>
          <p:spPr>
            <a:xfrm>
              <a:off x="7748998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6,00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21" name="textruta 120"/>
            <p:cNvSpPr txBox="1"/>
            <p:nvPr/>
          </p:nvSpPr>
          <p:spPr>
            <a:xfrm>
              <a:off x="8112542" y="5451820"/>
              <a:ext cx="8565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latin typeface="+mj-lt"/>
                </a:rPr>
                <a:t>kr per inv</a:t>
              </a:r>
              <a:endParaRPr lang="sv-SE" sz="900" b="1">
                <a:latin typeface="+mj-lt"/>
              </a:endParaRPr>
            </a:p>
          </p:txBody>
        </p:sp>
      </p:grpSp>
      <p:sp>
        <p:nvSpPr>
          <p:cNvPr id="123" name="Rektangel 122"/>
          <p:cNvSpPr/>
          <p:nvPr/>
        </p:nvSpPr>
        <p:spPr>
          <a:xfrm>
            <a:off x="3849038" y="0"/>
            <a:ext cx="5076163" cy="7498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>
                <a:solidFill>
                  <a:schemeClr val="tx1"/>
                </a:solidFill>
                <a:latin typeface="+mj-lt"/>
              </a:rPr>
              <a:t>Västernorrlands </a:t>
            </a:r>
            <a:r>
              <a:rPr lang="en-US" sz="2000" b="1" err="1">
                <a:solidFill>
                  <a:schemeClr val="tx1"/>
                </a:solidFill>
                <a:latin typeface="+mj-lt"/>
              </a:rPr>
              <a:t>län</a:t>
            </a:r>
            <a:endParaRPr lang="en-US" sz="2000" b="1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en-US" sz="1600" b="1">
                <a:solidFill>
                  <a:schemeClr val="tx1"/>
                </a:solidFill>
                <a:latin typeface="+mj-lt"/>
              </a:rPr>
              <a:t>Kommunbidrag per </a:t>
            </a:r>
            <a:r>
              <a:rPr lang="en-US" sz="1600" b="1" err="1">
                <a:solidFill>
                  <a:schemeClr val="tx1"/>
                </a:solidFill>
                <a:latin typeface="+mj-lt"/>
              </a:rPr>
              <a:t>invånare</a:t>
            </a:r>
            <a:r>
              <a:rPr lang="en-US" sz="1600" b="1">
                <a:solidFill>
                  <a:schemeClr val="tx1"/>
                </a:solidFill>
                <a:latin typeface="+mj-lt"/>
              </a:rPr>
              <a:t> 2018</a:t>
            </a:r>
            <a:endParaRPr lang="sv-SE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4" name="textruta 143"/>
          <p:cNvSpPr txBox="1"/>
          <p:nvPr/>
        </p:nvSpPr>
        <p:spPr>
          <a:xfrm>
            <a:off x="2809189" y="174176"/>
            <a:ext cx="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latin typeface="+mj-lt"/>
              </a:rPr>
              <a:t>kr</a:t>
            </a:r>
            <a:r>
              <a:rPr lang="en-US" sz="1200">
                <a:latin typeface="+mj-lt"/>
              </a:rPr>
              <a:t> per </a:t>
            </a:r>
            <a:r>
              <a:rPr lang="en-US" sz="1200" err="1">
                <a:latin typeface="+mj-lt"/>
              </a:rPr>
              <a:t>invånare</a:t>
            </a:r>
            <a:r>
              <a:rPr lang="en-US" sz="1200">
                <a:latin typeface="+mj-lt"/>
              </a:rPr>
              <a:t> </a:t>
            </a:r>
            <a:r>
              <a:rPr lang="en-US" sz="1200" err="1">
                <a:latin typeface="+mj-lt"/>
              </a:rPr>
              <a:t>år</a:t>
            </a:r>
            <a:r>
              <a:rPr lang="en-US" sz="1200">
                <a:latin typeface="+mj-lt"/>
              </a:rPr>
              <a:t> 2018</a:t>
            </a:r>
            <a:endParaRPr lang="sv-SE" sz="1200">
              <a:latin typeface="+mj-lt"/>
            </a:endParaRPr>
          </a:p>
        </p:txBody>
      </p:sp>
      <p:grpSp>
        <p:nvGrpSpPr>
          <p:cNvPr id="145" name="Grupp 144"/>
          <p:cNvGrpSpPr/>
          <p:nvPr/>
        </p:nvGrpSpPr>
        <p:grpSpPr>
          <a:xfrm>
            <a:off x="8052471" y="908720"/>
            <a:ext cx="826345" cy="425982"/>
            <a:chOff x="8052471" y="908720"/>
            <a:chExt cx="826345" cy="425982"/>
          </a:xfrm>
        </p:grpSpPr>
        <p:sp>
          <p:nvSpPr>
            <p:cNvPr id="146" name="Rounded Rectangle 15"/>
            <p:cNvSpPr/>
            <p:nvPr/>
          </p:nvSpPr>
          <p:spPr>
            <a:xfrm rot="16200000">
              <a:off x="8236992" y="908720"/>
              <a:ext cx="216000" cy="216000"/>
            </a:xfrm>
            <a:prstGeom prst="roundRect">
              <a:avLst/>
            </a:prstGeom>
            <a:solidFill>
              <a:srgbClr val="DE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7" name="Rounded Rectangle 537"/>
            <p:cNvSpPr/>
            <p:nvPr/>
          </p:nvSpPr>
          <p:spPr>
            <a:xfrm rot="16200000">
              <a:off x="8540973" y="908720"/>
              <a:ext cx="216000" cy="216000"/>
            </a:xfrm>
            <a:prstGeom prst="roundRect">
              <a:avLst/>
            </a:prstGeom>
            <a:solidFill>
              <a:srgbClr val="7B97A7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8" name="textruta 627"/>
            <p:cNvSpPr txBox="1"/>
            <p:nvPr/>
          </p:nvSpPr>
          <p:spPr>
            <a:xfrm>
              <a:off x="8425916" y="1119258"/>
              <a:ext cx="452900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2018</a:t>
              </a:r>
            </a:p>
          </p:txBody>
        </p:sp>
        <p:sp>
          <p:nvSpPr>
            <p:cNvPr id="149" name="textruta 628"/>
            <p:cNvSpPr txBox="1"/>
            <p:nvPr/>
          </p:nvSpPr>
          <p:spPr>
            <a:xfrm>
              <a:off x="8052471" y="1119258"/>
              <a:ext cx="576596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2015</a:t>
              </a:r>
            </a:p>
          </p:txBody>
        </p:sp>
      </p:grpSp>
      <p:grpSp>
        <p:nvGrpSpPr>
          <p:cNvPr id="105" name="Grupp 104"/>
          <p:cNvGrpSpPr/>
          <p:nvPr/>
        </p:nvGrpSpPr>
        <p:grpSpPr>
          <a:xfrm>
            <a:off x="127614" y="146186"/>
            <a:ext cx="2678943" cy="672204"/>
            <a:chOff x="127614" y="146186"/>
            <a:chExt cx="2678943" cy="672204"/>
          </a:xfrm>
        </p:grpSpPr>
        <p:grpSp>
          <p:nvGrpSpPr>
            <p:cNvPr id="106" name="Grupp 105"/>
            <p:cNvGrpSpPr/>
            <p:nvPr/>
          </p:nvGrpSpPr>
          <p:grpSpPr>
            <a:xfrm>
              <a:off x="312135" y="146186"/>
              <a:ext cx="2494422" cy="672204"/>
              <a:chOff x="312135" y="146186"/>
              <a:chExt cx="2494422" cy="672204"/>
            </a:xfrm>
          </p:grpSpPr>
          <p:sp>
            <p:nvSpPr>
              <p:cNvPr id="108" name="Rounded Rectangle 15"/>
              <p:cNvSpPr/>
              <p:nvPr/>
            </p:nvSpPr>
            <p:spPr>
              <a:xfrm rot="16200000">
                <a:off x="312135" y="146187"/>
                <a:ext cx="216000" cy="216000"/>
              </a:xfrm>
              <a:prstGeom prst="roundRect">
                <a:avLst/>
              </a:prstGeom>
              <a:solidFill>
                <a:srgbClr val="E132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09" name="Rounded Rectangle 537"/>
              <p:cNvSpPr/>
              <p:nvPr/>
            </p:nvSpPr>
            <p:spPr>
              <a:xfrm rot="16200000">
                <a:off x="616116" y="146187"/>
                <a:ext cx="216000" cy="216000"/>
              </a:xfrm>
              <a:prstGeom prst="roundRect">
                <a:avLst/>
              </a:prstGeom>
              <a:solidFill>
                <a:srgbClr val="FF6C5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22" name="Rounded Rectangle 609"/>
              <p:cNvSpPr/>
              <p:nvPr/>
            </p:nvSpPr>
            <p:spPr>
              <a:xfrm rot="16200000">
                <a:off x="920097" y="146186"/>
                <a:ext cx="216000" cy="216000"/>
              </a:xfrm>
              <a:prstGeom prst="roundRect">
                <a:avLst/>
              </a:prstGeom>
              <a:solidFill>
                <a:srgbClr val="FFCA8A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26" name="Rounded Rectangle 610"/>
              <p:cNvSpPr/>
              <p:nvPr/>
            </p:nvSpPr>
            <p:spPr>
              <a:xfrm rot="16200000">
                <a:off x="1224078" y="146186"/>
                <a:ext cx="216000" cy="216000"/>
              </a:xfrm>
              <a:prstGeom prst="roundRect">
                <a:avLst/>
              </a:prstGeom>
              <a:solidFill>
                <a:srgbClr val="FFF3B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27" name="Rounded Rectangle 611"/>
              <p:cNvSpPr/>
              <p:nvPr/>
            </p:nvSpPr>
            <p:spPr>
              <a:xfrm rot="16200000">
                <a:off x="1528059" y="146186"/>
                <a:ext cx="216000" cy="216000"/>
              </a:xfrm>
              <a:prstGeom prst="roundRect">
                <a:avLst/>
              </a:prstGeom>
              <a:solidFill>
                <a:srgbClr val="E4FF8D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1" name="Rounded Rectangle 611"/>
              <p:cNvSpPr/>
              <p:nvPr/>
            </p:nvSpPr>
            <p:spPr>
              <a:xfrm rot="16200000">
                <a:off x="1832040" y="146186"/>
                <a:ext cx="216000" cy="216000"/>
              </a:xfrm>
              <a:prstGeom prst="roundRect">
                <a:avLst/>
              </a:prstGeom>
              <a:solidFill>
                <a:srgbClr val="91D8A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99" name="Rounded Rectangle 611"/>
              <p:cNvSpPr/>
              <p:nvPr/>
            </p:nvSpPr>
            <p:spPr>
              <a:xfrm rot="16200000">
                <a:off x="2136021" y="146186"/>
                <a:ext cx="216000" cy="216000"/>
              </a:xfrm>
              <a:prstGeom prst="roundRect">
                <a:avLst/>
              </a:prstGeom>
              <a:solidFill>
                <a:srgbClr val="279EC8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00" name="Rounded Rectangle 611"/>
              <p:cNvSpPr/>
              <p:nvPr/>
            </p:nvSpPr>
            <p:spPr>
              <a:xfrm rot="16200000">
                <a:off x="2439999" y="146186"/>
                <a:ext cx="216000" cy="216000"/>
              </a:xfrm>
              <a:prstGeom prst="roundRect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01" name="textruta 2"/>
              <p:cNvSpPr txBox="1"/>
              <p:nvPr/>
            </p:nvSpPr>
            <p:spPr>
              <a:xfrm>
                <a:off x="2316021" y="356725"/>
                <a:ext cx="49053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inget bidrag</a:t>
                </a:r>
              </a:p>
            </p:txBody>
          </p:sp>
          <p:sp>
            <p:nvSpPr>
              <p:cNvPr id="202" name="textruta 622"/>
              <p:cNvSpPr txBox="1"/>
              <p:nvPr/>
            </p:nvSpPr>
            <p:spPr>
              <a:xfrm>
                <a:off x="2032943" y="356725"/>
                <a:ext cx="42928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0,01 till 0,99</a:t>
                </a:r>
              </a:p>
            </p:txBody>
          </p:sp>
          <p:sp>
            <p:nvSpPr>
              <p:cNvPr id="203" name="textruta 623"/>
              <p:cNvSpPr txBox="1"/>
              <p:nvPr/>
            </p:nvSpPr>
            <p:spPr>
              <a:xfrm>
                <a:off x="1727493" y="356725"/>
                <a:ext cx="42858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1,00till 1,99</a:t>
                </a:r>
              </a:p>
            </p:txBody>
          </p:sp>
          <p:sp>
            <p:nvSpPr>
              <p:cNvPr id="204" name="textruta 624"/>
              <p:cNvSpPr txBox="1"/>
              <p:nvPr/>
            </p:nvSpPr>
            <p:spPr>
              <a:xfrm>
                <a:off x="1435665" y="356725"/>
                <a:ext cx="40609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2,00till 2,99</a:t>
                </a:r>
              </a:p>
            </p:txBody>
          </p:sp>
          <p:sp>
            <p:nvSpPr>
              <p:cNvPr id="205" name="textruta 625"/>
              <p:cNvSpPr txBox="1"/>
              <p:nvPr/>
            </p:nvSpPr>
            <p:spPr>
              <a:xfrm>
                <a:off x="1127151" y="356725"/>
                <a:ext cx="420513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3,00till 3,99</a:t>
                </a:r>
              </a:p>
            </p:txBody>
          </p:sp>
          <p:sp>
            <p:nvSpPr>
              <p:cNvPr id="206" name="textruta 626"/>
              <p:cNvSpPr txBox="1"/>
              <p:nvPr/>
            </p:nvSpPr>
            <p:spPr>
              <a:xfrm>
                <a:off x="837306" y="356725"/>
                <a:ext cx="40372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4,00till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4,99</a:t>
                </a:r>
              </a:p>
            </p:txBody>
          </p:sp>
          <p:sp>
            <p:nvSpPr>
              <p:cNvPr id="207" name="textruta 627"/>
              <p:cNvSpPr txBox="1"/>
              <p:nvPr/>
            </p:nvSpPr>
            <p:spPr>
              <a:xfrm>
                <a:off x="501059" y="356725"/>
                <a:ext cx="45290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5,00 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5,99</a:t>
                </a:r>
              </a:p>
            </p:txBody>
          </p:sp>
        </p:grpSp>
        <p:sp>
          <p:nvSpPr>
            <p:cNvPr id="107" name="textruta 628"/>
            <p:cNvSpPr txBox="1"/>
            <p:nvPr/>
          </p:nvSpPr>
          <p:spPr>
            <a:xfrm>
              <a:off x="127614" y="356725"/>
              <a:ext cx="576596" cy="46166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6,00 och</a:t>
              </a:r>
              <a:r>
                <a:rPr lang="sv-SE" sz="800" spc="-40" baseline="0">
                  <a:latin typeface="+mj-lt"/>
                </a:rPr>
                <a:t> uppåt</a:t>
              </a:r>
              <a:endParaRPr lang="sv-SE" sz="800" spc="-40">
                <a:latin typeface="+mj-lt"/>
              </a:endParaRPr>
            </a:p>
          </p:txBody>
        </p:sp>
      </p:grpSp>
      <p:sp>
        <p:nvSpPr>
          <p:cNvPr id="112" name="Freeform 9">
            <a:extLst>
              <a:ext uri="{FF2B5EF4-FFF2-40B4-BE49-F238E27FC236}">
                <a16:creationId xmlns:a16="http://schemas.microsoft.com/office/drawing/2014/main" id="{C502E4C7-5F7F-44D3-9E20-36CA3B7F7EA5}"/>
              </a:ext>
            </a:extLst>
          </p:cNvPr>
          <p:cNvSpPr>
            <a:spLocks/>
          </p:cNvSpPr>
          <p:nvPr/>
        </p:nvSpPr>
        <p:spPr bwMode="auto">
          <a:xfrm>
            <a:off x="2758512" y="4521788"/>
            <a:ext cx="117472" cy="125436"/>
          </a:xfrm>
          <a:custGeom>
            <a:avLst/>
            <a:gdLst>
              <a:gd name="T0" fmla="*/ 12 w 413"/>
              <a:gd name="T1" fmla="*/ 0 h 441"/>
              <a:gd name="T2" fmla="*/ 108 w 413"/>
              <a:gd name="T3" fmla="*/ 0 h 441"/>
              <a:gd name="T4" fmla="*/ 205 w 413"/>
              <a:gd name="T5" fmla="*/ 155 h 441"/>
              <a:gd name="T6" fmla="*/ 301 w 413"/>
              <a:gd name="T7" fmla="*/ 0 h 441"/>
              <a:gd name="T8" fmla="*/ 399 w 413"/>
              <a:gd name="T9" fmla="*/ 0 h 441"/>
              <a:gd name="T10" fmla="*/ 250 w 413"/>
              <a:gd name="T11" fmla="*/ 212 h 441"/>
              <a:gd name="T12" fmla="*/ 413 w 413"/>
              <a:gd name="T13" fmla="*/ 441 h 441"/>
              <a:gd name="T14" fmla="*/ 315 w 413"/>
              <a:gd name="T15" fmla="*/ 441 h 441"/>
              <a:gd name="T16" fmla="*/ 205 w 413"/>
              <a:gd name="T17" fmla="*/ 268 h 441"/>
              <a:gd name="T18" fmla="*/ 96 w 413"/>
              <a:gd name="T19" fmla="*/ 441 h 441"/>
              <a:gd name="T20" fmla="*/ 0 w 413"/>
              <a:gd name="T21" fmla="*/ 441 h 441"/>
              <a:gd name="T22" fmla="*/ 161 w 413"/>
              <a:gd name="T23" fmla="*/ 212 h 441"/>
              <a:gd name="T24" fmla="*/ 12 w 413"/>
              <a:gd name="T25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13" h="441">
                <a:moveTo>
                  <a:pt x="12" y="0"/>
                </a:moveTo>
                <a:lnTo>
                  <a:pt x="108" y="0"/>
                </a:lnTo>
                <a:lnTo>
                  <a:pt x="205" y="155"/>
                </a:lnTo>
                <a:lnTo>
                  <a:pt x="301" y="0"/>
                </a:lnTo>
                <a:lnTo>
                  <a:pt x="399" y="0"/>
                </a:lnTo>
                <a:lnTo>
                  <a:pt x="250" y="212"/>
                </a:lnTo>
                <a:lnTo>
                  <a:pt x="413" y="441"/>
                </a:lnTo>
                <a:lnTo>
                  <a:pt x="315" y="441"/>
                </a:lnTo>
                <a:lnTo>
                  <a:pt x="205" y="268"/>
                </a:lnTo>
                <a:lnTo>
                  <a:pt x="96" y="441"/>
                </a:lnTo>
                <a:lnTo>
                  <a:pt x="0" y="441"/>
                </a:lnTo>
                <a:lnTo>
                  <a:pt x="161" y="212"/>
                </a:lnTo>
                <a:lnTo>
                  <a:pt x="12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125" name="Grupp 194">
            <a:extLst>
              <a:ext uri="{FF2B5EF4-FFF2-40B4-BE49-F238E27FC236}">
                <a16:creationId xmlns:a16="http://schemas.microsoft.com/office/drawing/2014/main" id="{86789E6F-F7E8-45DB-81BD-20B558E50853}"/>
              </a:ext>
            </a:extLst>
          </p:cNvPr>
          <p:cNvGrpSpPr/>
          <p:nvPr/>
        </p:nvGrpSpPr>
        <p:grpSpPr>
          <a:xfrm>
            <a:off x="1054983" y="4759742"/>
            <a:ext cx="449395" cy="360786"/>
            <a:chOff x="-2008658" y="3068214"/>
            <a:chExt cx="449395" cy="360786"/>
          </a:xfrm>
        </p:grpSpPr>
        <p:sp>
          <p:nvSpPr>
            <p:cNvPr id="128" name="Freeform 7">
              <a:extLst>
                <a:ext uri="{FF2B5EF4-FFF2-40B4-BE49-F238E27FC236}">
                  <a16:creationId xmlns:a16="http://schemas.microsoft.com/office/drawing/2014/main" id="{25ED182E-4009-4813-AD6B-1CB89A78E2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9" name="textruta 196">
              <a:extLst>
                <a:ext uri="{FF2B5EF4-FFF2-40B4-BE49-F238E27FC236}">
                  <a16:creationId xmlns:a16="http://schemas.microsoft.com/office/drawing/2014/main" id="{8EC795EF-8C80-4DA7-9782-DF94E0B9D7FC}"/>
                </a:ext>
              </a:extLst>
            </p:cNvPr>
            <p:cNvSpPr txBox="1"/>
            <p:nvPr/>
          </p:nvSpPr>
          <p:spPr>
            <a:xfrm>
              <a:off x="-1968734" y="3121223"/>
              <a:ext cx="4094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t.v.</a:t>
              </a:r>
            </a:p>
          </p:txBody>
        </p:sp>
      </p:grpSp>
      <p:grpSp>
        <p:nvGrpSpPr>
          <p:cNvPr id="130" name="Grupp 194">
            <a:extLst>
              <a:ext uri="{FF2B5EF4-FFF2-40B4-BE49-F238E27FC236}">
                <a16:creationId xmlns:a16="http://schemas.microsoft.com/office/drawing/2014/main" id="{8172500E-7A59-4C13-A337-2A1EE23DB358}"/>
              </a:ext>
            </a:extLst>
          </p:cNvPr>
          <p:cNvGrpSpPr/>
          <p:nvPr/>
        </p:nvGrpSpPr>
        <p:grpSpPr>
          <a:xfrm>
            <a:off x="2217609" y="4915843"/>
            <a:ext cx="449395" cy="360786"/>
            <a:chOff x="-2008658" y="3068214"/>
            <a:chExt cx="449395" cy="360786"/>
          </a:xfrm>
        </p:grpSpPr>
        <p:sp>
          <p:nvSpPr>
            <p:cNvPr id="131" name="Freeform 7">
              <a:extLst>
                <a:ext uri="{FF2B5EF4-FFF2-40B4-BE49-F238E27FC236}">
                  <a16:creationId xmlns:a16="http://schemas.microsoft.com/office/drawing/2014/main" id="{5DA573A9-98BA-406D-B93B-450C5A8B1A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2" name="textruta 196">
              <a:extLst>
                <a:ext uri="{FF2B5EF4-FFF2-40B4-BE49-F238E27FC236}">
                  <a16:creationId xmlns:a16="http://schemas.microsoft.com/office/drawing/2014/main" id="{82274E6A-04AB-49CC-98E0-FCB4CF6DB808}"/>
                </a:ext>
              </a:extLst>
            </p:cNvPr>
            <p:cNvSpPr txBox="1"/>
            <p:nvPr/>
          </p:nvSpPr>
          <p:spPr>
            <a:xfrm>
              <a:off x="-1968734" y="3121223"/>
              <a:ext cx="4094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t.v.</a:t>
              </a:r>
            </a:p>
          </p:txBody>
        </p:sp>
      </p:grpSp>
      <p:grpSp>
        <p:nvGrpSpPr>
          <p:cNvPr id="135" name="Grupp 194">
            <a:extLst>
              <a:ext uri="{FF2B5EF4-FFF2-40B4-BE49-F238E27FC236}">
                <a16:creationId xmlns:a16="http://schemas.microsoft.com/office/drawing/2014/main" id="{D780C0C5-A58D-43DB-9D06-9903BBD0903C}"/>
              </a:ext>
            </a:extLst>
          </p:cNvPr>
          <p:cNvGrpSpPr/>
          <p:nvPr/>
        </p:nvGrpSpPr>
        <p:grpSpPr>
          <a:xfrm>
            <a:off x="2132594" y="2793797"/>
            <a:ext cx="449395" cy="360786"/>
            <a:chOff x="-2008658" y="3068214"/>
            <a:chExt cx="449395" cy="360786"/>
          </a:xfrm>
        </p:grpSpPr>
        <p:sp>
          <p:nvSpPr>
            <p:cNvPr id="136" name="Freeform 7">
              <a:extLst>
                <a:ext uri="{FF2B5EF4-FFF2-40B4-BE49-F238E27FC236}">
                  <a16:creationId xmlns:a16="http://schemas.microsoft.com/office/drawing/2014/main" id="{B15E8D8A-1A09-4CAC-8A6D-CF33A1554E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7" name="textruta 196">
              <a:extLst>
                <a:ext uri="{FF2B5EF4-FFF2-40B4-BE49-F238E27FC236}">
                  <a16:creationId xmlns:a16="http://schemas.microsoft.com/office/drawing/2014/main" id="{73EBD393-C7AD-4B58-9007-310EDC453B14}"/>
                </a:ext>
              </a:extLst>
            </p:cNvPr>
            <p:cNvSpPr txBox="1"/>
            <p:nvPr/>
          </p:nvSpPr>
          <p:spPr>
            <a:xfrm>
              <a:off x="-1968734" y="3121223"/>
              <a:ext cx="4094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t.v.</a:t>
              </a:r>
            </a:p>
          </p:txBody>
        </p:sp>
      </p:grpSp>
      <p:grpSp>
        <p:nvGrpSpPr>
          <p:cNvPr id="138" name="Grupp 194">
            <a:extLst>
              <a:ext uri="{FF2B5EF4-FFF2-40B4-BE49-F238E27FC236}">
                <a16:creationId xmlns:a16="http://schemas.microsoft.com/office/drawing/2014/main" id="{F200AB04-AF84-4F68-B80E-8DB7F06DF527}"/>
              </a:ext>
            </a:extLst>
          </p:cNvPr>
          <p:cNvGrpSpPr/>
          <p:nvPr/>
        </p:nvGrpSpPr>
        <p:grpSpPr>
          <a:xfrm>
            <a:off x="3645105" y="2487961"/>
            <a:ext cx="449395" cy="360786"/>
            <a:chOff x="-2008658" y="3068214"/>
            <a:chExt cx="449395" cy="360786"/>
          </a:xfrm>
        </p:grpSpPr>
        <p:sp>
          <p:nvSpPr>
            <p:cNvPr id="139" name="Freeform 7">
              <a:extLst>
                <a:ext uri="{FF2B5EF4-FFF2-40B4-BE49-F238E27FC236}">
                  <a16:creationId xmlns:a16="http://schemas.microsoft.com/office/drawing/2014/main" id="{C6583DF3-BE56-4FBE-92FB-D29EADBCA2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0" name="textruta 196">
              <a:extLst>
                <a:ext uri="{FF2B5EF4-FFF2-40B4-BE49-F238E27FC236}">
                  <a16:creationId xmlns:a16="http://schemas.microsoft.com/office/drawing/2014/main" id="{2990D292-3A99-40CE-89EF-C1425AC453AC}"/>
                </a:ext>
              </a:extLst>
            </p:cNvPr>
            <p:cNvSpPr txBox="1"/>
            <p:nvPr/>
          </p:nvSpPr>
          <p:spPr>
            <a:xfrm>
              <a:off x="-1968734" y="3121223"/>
              <a:ext cx="4094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t.v.</a:t>
              </a:r>
            </a:p>
          </p:txBody>
        </p:sp>
      </p:grpSp>
      <p:grpSp>
        <p:nvGrpSpPr>
          <p:cNvPr id="141" name="Grupp 194">
            <a:extLst>
              <a:ext uri="{FF2B5EF4-FFF2-40B4-BE49-F238E27FC236}">
                <a16:creationId xmlns:a16="http://schemas.microsoft.com/office/drawing/2014/main" id="{E154251D-E197-4458-823B-CCAB158D86B4}"/>
              </a:ext>
            </a:extLst>
          </p:cNvPr>
          <p:cNvGrpSpPr/>
          <p:nvPr/>
        </p:nvGrpSpPr>
        <p:grpSpPr>
          <a:xfrm>
            <a:off x="3201701" y="3692874"/>
            <a:ext cx="449395" cy="360786"/>
            <a:chOff x="-2008658" y="3068214"/>
            <a:chExt cx="449395" cy="360786"/>
          </a:xfrm>
        </p:grpSpPr>
        <p:sp>
          <p:nvSpPr>
            <p:cNvPr id="142" name="Freeform 7">
              <a:extLst>
                <a:ext uri="{FF2B5EF4-FFF2-40B4-BE49-F238E27FC236}">
                  <a16:creationId xmlns:a16="http://schemas.microsoft.com/office/drawing/2014/main" id="{F7C5F252-60D4-4652-93B9-9B1A344469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3" name="textruta 196">
              <a:extLst>
                <a:ext uri="{FF2B5EF4-FFF2-40B4-BE49-F238E27FC236}">
                  <a16:creationId xmlns:a16="http://schemas.microsoft.com/office/drawing/2014/main" id="{6768CB09-389A-4F41-817F-25296E67D553}"/>
                </a:ext>
              </a:extLst>
            </p:cNvPr>
            <p:cNvSpPr txBox="1"/>
            <p:nvPr/>
          </p:nvSpPr>
          <p:spPr>
            <a:xfrm>
              <a:off x="-1968734" y="3121223"/>
              <a:ext cx="4094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t.v.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86005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" name="Diagram 2">
            <a:extLst>
              <a:ext uri="{FF2B5EF4-FFF2-40B4-BE49-F238E27FC236}">
                <a16:creationId xmlns:a16="http://schemas.microsoft.com/office/drawing/2014/main" id="{00000000-0008-0000-14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4873554"/>
              </p:ext>
            </p:extLst>
          </p:nvPr>
        </p:nvGraphicFramePr>
        <p:xfrm>
          <a:off x="4175700" y="1844825"/>
          <a:ext cx="4860796" cy="3692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4" name="Group 266"/>
          <p:cNvGrpSpPr>
            <a:grpSpLocks noChangeAspect="1"/>
          </p:cNvGrpSpPr>
          <p:nvPr/>
        </p:nvGrpSpPr>
        <p:grpSpPr>
          <a:xfrm>
            <a:off x="376483" y="1211760"/>
            <a:ext cx="3951075" cy="4578239"/>
            <a:chOff x="0" y="0"/>
            <a:chExt cx="656314" cy="763349"/>
          </a:xfrm>
        </p:grpSpPr>
        <p:sp>
          <p:nvSpPr>
            <p:cNvPr id="65" name="Arboga"/>
            <p:cNvSpPr>
              <a:spLocks/>
            </p:cNvSpPr>
            <p:nvPr/>
          </p:nvSpPr>
          <p:spPr bwMode="auto">
            <a:xfrm>
              <a:off x="77656" y="551673"/>
              <a:ext cx="182239" cy="211676"/>
            </a:xfrm>
            <a:custGeom>
              <a:avLst/>
              <a:gdLst>
                <a:gd name="T0" fmla="*/ 51 w 133"/>
                <a:gd name="T1" fmla="*/ 0 h 158"/>
                <a:gd name="T2" fmla="*/ 76 w 133"/>
                <a:gd name="T3" fmla="*/ 42 h 158"/>
                <a:gd name="T4" fmla="*/ 93 w 133"/>
                <a:gd name="T5" fmla="*/ 43 h 158"/>
                <a:gd name="T6" fmla="*/ 106 w 133"/>
                <a:gd name="T7" fmla="*/ 77 h 158"/>
                <a:gd name="T8" fmla="*/ 127 w 133"/>
                <a:gd name="T9" fmla="*/ 77 h 158"/>
                <a:gd name="T10" fmla="*/ 133 w 133"/>
                <a:gd name="T11" fmla="*/ 105 h 158"/>
                <a:gd name="T12" fmla="*/ 88 w 133"/>
                <a:gd name="T13" fmla="*/ 151 h 158"/>
                <a:gd name="T14" fmla="*/ 67 w 133"/>
                <a:gd name="T15" fmla="*/ 158 h 158"/>
                <a:gd name="T16" fmla="*/ 55 w 133"/>
                <a:gd name="T17" fmla="*/ 139 h 158"/>
                <a:gd name="T18" fmla="*/ 11 w 133"/>
                <a:gd name="T19" fmla="*/ 136 h 158"/>
                <a:gd name="T20" fmla="*/ 17 w 133"/>
                <a:gd name="T21" fmla="*/ 118 h 158"/>
                <a:gd name="T22" fmla="*/ 0 w 133"/>
                <a:gd name="T23" fmla="*/ 72 h 158"/>
                <a:gd name="T24" fmla="*/ 38 w 133"/>
                <a:gd name="T25" fmla="*/ 72 h 158"/>
                <a:gd name="T26" fmla="*/ 38 w 133"/>
                <a:gd name="T27" fmla="*/ 41 h 158"/>
                <a:gd name="T28" fmla="*/ 28 w 133"/>
                <a:gd name="T29" fmla="*/ 30 h 158"/>
                <a:gd name="T30" fmla="*/ 38 w 133"/>
                <a:gd name="T31" fmla="*/ 10 h 158"/>
                <a:gd name="T32" fmla="*/ 51 w 133"/>
                <a:gd name="T33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3" h="158">
                  <a:moveTo>
                    <a:pt x="51" y="0"/>
                  </a:moveTo>
                  <a:lnTo>
                    <a:pt x="76" y="42"/>
                  </a:lnTo>
                  <a:lnTo>
                    <a:pt x="93" y="43"/>
                  </a:lnTo>
                  <a:lnTo>
                    <a:pt x="106" y="77"/>
                  </a:lnTo>
                  <a:lnTo>
                    <a:pt x="127" y="77"/>
                  </a:lnTo>
                  <a:lnTo>
                    <a:pt x="133" y="105"/>
                  </a:lnTo>
                  <a:lnTo>
                    <a:pt x="88" y="151"/>
                  </a:lnTo>
                  <a:lnTo>
                    <a:pt x="67" y="158"/>
                  </a:lnTo>
                  <a:lnTo>
                    <a:pt x="55" y="139"/>
                  </a:lnTo>
                  <a:lnTo>
                    <a:pt x="11" y="136"/>
                  </a:lnTo>
                  <a:lnTo>
                    <a:pt x="17" y="118"/>
                  </a:lnTo>
                  <a:lnTo>
                    <a:pt x="0" y="72"/>
                  </a:lnTo>
                  <a:lnTo>
                    <a:pt x="38" y="72"/>
                  </a:lnTo>
                  <a:lnTo>
                    <a:pt x="38" y="41"/>
                  </a:lnTo>
                  <a:lnTo>
                    <a:pt x="28" y="30"/>
                  </a:lnTo>
                  <a:lnTo>
                    <a:pt x="38" y="1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6" name="Kungsör"/>
            <p:cNvSpPr>
              <a:spLocks/>
            </p:cNvSpPr>
            <p:nvPr/>
          </p:nvSpPr>
          <p:spPr bwMode="auto">
            <a:xfrm>
              <a:off x="205085" y="590139"/>
              <a:ext cx="178108" cy="118476"/>
            </a:xfrm>
            <a:custGeom>
              <a:avLst/>
              <a:gdLst>
                <a:gd name="T0" fmla="*/ 21 w 129"/>
                <a:gd name="T1" fmla="*/ 0 h 88"/>
                <a:gd name="T2" fmla="*/ 28 w 129"/>
                <a:gd name="T3" fmla="*/ 15 h 88"/>
                <a:gd name="T4" fmla="*/ 61 w 129"/>
                <a:gd name="T5" fmla="*/ 15 h 88"/>
                <a:gd name="T6" fmla="*/ 68 w 129"/>
                <a:gd name="T7" fmla="*/ 38 h 88"/>
                <a:gd name="T8" fmla="*/ 116 w 129"/>
                <a:gd name="T9" fmla="*/ 35 h 88"/>
                <a:gd name="T10" fmla="*/ 113 w 129"/>
                <a:gd name="T11" fmla="*/ 53 h 88"/>
                <a:gd name="T12" fmla="*/ 129 w 129"/>
                <a:gd name="T13" fmla="*/ 63 h 88"/>
                <a:gd name="T14" fmla="*/ 123 w 129"/>
                <a:gd name="T15" fmla="*/ 79 h 88"/>
                <a:gd name="T16" fmla="*/ 85 w 129"/>
                <a:gd name="T17" fmla="*/ 88 h 88"/>
                <a:gd name="T18" fmla="*/ 58 w 129"/>
                <a:gd name="T19" fmla="*/ 84 h 88"/>
                <a:gd name="T20" fmla="*/ 40 w 129"/>
                <a:gd name="T21" fmla="*/ 78 h 88"/>
                <a:gd name="T22" fmla="*/ 34 w 129"/>
                <a:gd name="T23" fmla="*/ 50 h 88"/>
                <a:gd name="T24" fmla="*/ 13 w 129"/>
                <a:gd name="T25" fmla="*/ 50 h 88"/>
                <a:gd name="T26" fmla="*/ 0 w 129"/>
                <a:gd name="T27" fmla="*/ 16 h 88"/>
                <a:gd name="T28" fmla="*/ 21 w 129"/>
                <a:gd name="T2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9" h="88">
                  <a:moveTo>
                    <a:pt x="21" y="0"/>
                  </a:moveTo>
                  <a:lnTo>
                    <a:pt x="28" y="15"/>
                  </a:lnTo>
                  <a:lnTo>
                    <a:pt x="61" y="15"/>
                  </a:lnTo>
                  <a:lnTo>
                    <a:pt x="68" y="38"/>
                  </a:lnTo>
                  <a:lnTo>
                    <a:pt x="116" y="35"/>
                  </a:lnTo>
                  <a:lnTo>
                    <a:pt x="113" y="53"/>
                  </a:lnTo>
                  <a:lnTo>
                    <a:pt x="129" y="63"/>
                  </a:lnTo>
                  <a:lnTo>
                    <a:pt x="123" y="79"/>
                  </a:lnTo>
                  <a:lnTo>
                    <a:pt x="85" y="88"/>
                  </a:lnTo>
                  <a:lnTo>
                    <a:pt x="58" y="84"/>
                  </a:lnTo>
                  <a:lnTo>
                    <a:pt x="40" y="78"/>
                  </a:lnTo>
                  <a:lnTo>
                    <a:pt x="34" y="50"/>
                  </a:lnTo>
                  <a:lnTo>
                    <a:pt x="13" y="50"/>
                  </a:lnTo>
                  <a:lnTo>
                    <a:pt x="0" y="16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279EC8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7" name="Surahammar"/>
            <p:cNvSpPr>
              <a:spLocks/>
            </p:cNvSpPr>
            <p:nvPr/>
          </p:nvSpPr>
          <p:spPr bwMode="auto">
            <a:xfrm>
              <a:off x="226086" y="253668"/>
              <a:ext cx="161666" cy="202660"/>
            </a:xfrm>
            <a:custGeom>
              <a:avLst/>
              <a:gdLst>
                <a:gd name="T0" fmla="*/ 58 w 117"/>
                <a:gd name="T1" fmla="*/ 0 h 150"/>
                <a:gd name="T2" fmla="*/ 89 w 117"/>
                <a:gd name="T3" fmla="*/ 23 h 150"/>
                <a:gd name="T4" fmla="*/ 92 w 117"/>
                <a:gd name="T5" fmla="*/ 51 h 150"/>
                <a:gd name="T6" fmla="*/ 113 w 117"/>
                <a:gd name="T7" fmla="*/ 70 h 150"/>
                <a:gd name="T8" fmla="*/ 115 w 117"/>
                <a:gd name="T9" fmla="*/ 78 h 150"/>
                <a:gd name="T10" fmla="*/ 117 w 117"/>
                <a:gd name="T11" fmla="*/ 115 h 150"/>
                <a:gd name="T12" fmla="*/ 109 w 117"/>
                <a:gd name="T13" fmla="*/ 136 h 150"/>
                <a:gd name="T14" fmla="*/ 97 w 117"/>
                <a:gd name="T15" fmla="*/ 146 h 150"/>
                <a:gd name="T16" fmla="*/ 79 w 117"/>
                <a:gd name="T17" fmla="*/ 137 h 150"/>
                <a:gd name="T18" fmla="*/ 62 w 117"/>
                <a:gd name="T19" fmla="*/ 150 h 150"/>
                <a:gd name="T20" fmla="*/ 21 w 117"/>
                <a:gd name="T21" fmla="*/ 112 h 150"/>
                <a:gd name="T22" fmla="*/ 20 w 117"/>
                <a:gd name="T23" fmla="*/ 61 h 150"/>
                <a:gd name="T24" fmla="*/ 0 w 117"/>
                <a:gd name="T25" fmla="*/ 29 h 150"/>
                <a:gd name="T26" fmla="*/ 58 w 117"/>
                <a:gd name="T2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7" h="150">
                  <a:moveTo>
                    <a:pt x="58" y="0"/>
                  </a:moveTo>
                  <a:lnTo>
                    <a:pt x="89" y="23"/>
                  </a:lnTo>
                  <a:lnTo>
                    <a:pt x="92" y="51"/>
                  </a:lnTo>
                  <a:lnTo>
                    <a:pt x="113" y="70"/>
                  </a:lnTo>
                  <a:lnTo>
                    <a:pt x="115" y="78"/>
                  </a:lnTo>
                  <a:lnTo>
                    <a:pt x="117" y="115"/>
                  </a:lnTo>
                  <a:lnTo>
                    <a:pt x="109" y="136"/>
                  </a:lnTo>
                  <a:lnTo>
                    <a:pt x="97" y="146"/>
                  </a:lnTo>
                  <a:lnTo>
                    <a:pt x="79" y="137"/>
                  </a:lnTo>
                  <a:lnTo>
                    <a:pt x="62" y="150"/>
                  </a:lnTo>
                  <a:lnTo>
                    <a:pt x="21" y="112"/>
                  </a:lnTo>
                  <a:lnTo>
                    <a:pt x="20" y="61"/>
                  </a:lnTo>
                  <a:lnTo>
                    <a:pt x="0" y="2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8" name="Köping"/>
            <p:cNvSpPr>
              <a:spLocks/>
            </p:cNvSpPr>
            <p:nvPr/>
          </p:nvSpPr>
          <p:spPr bwMode="auto">
            <a:xfrm>
              <a:off x="35626" y="405321"/>
              <a:ext cx="331573" cy="205346"/>
            </a:xfrm>
            <a:custGeom>
              <a:avLst/>
              <a:gdLst>
                <a:gd name="T0" fmla="*/ 160 w 241"/>
                <a:gd name="T1" fmla="*/ 0 h 152"/>
                <a:gd name="T2" fmla="*/ 201 w 241"/>
                <a:gd name="T3" fmla="*/ 38 h 152"/>
                <a:gd name="T4" fmla="*/ 190 w 241"/>
                <a:gd name="T5" fmla="*/ 58 h 152"/>
                <a:gd name="T6" fmla="*/ 241 w 241"/>
                <a:gd name="T7" fmla="*/ 136 h 152"/>
                <a:gd name="T8" fmla="*/ 220 w 241"/>
                <a:gd name="T9" fmla="*/ 151 h 152"/>
                <a:gd name="T10" fmla="*/ 151 w 241"/>
                <a:gd name="T11" fmla="*/ 151 h 152"/>
                <a:gd name="T12" fmla="*/ 144 w 241"/>
                <a:gd name="T13" fmla="*/ 136 h 152"/>
                <a:gd name="T14" fmla="*/ 123 w 241"/>
                <a:gd name="T15" fmla="*/ 152 h 152"/>
                <a:gd name="T16" fmla="*/ 106 w 241"/>
                <a:gd name="T17" fmla="*/ 151 h 152"/>
                <a:gd name="T18" fmla="*/ 81 w 241"/>
                <a:gd name="T19" fmla="*/ 109 h 152"/>
                <a:gd name="T20" fmla="*/ 68 w 241"/>
                <a:gd name="T21" fmla="*/ 119 h 152"/>
                <a:gd name="T22" fmla="*/ 39 w 241"/>
                <a:gd name="T23" fmla="*/ 117 h 152"/>
                <a:gd name="T24" fmla="*/ 39 w 241"/>
                <a:gd name="T25" fmla="*/ 82 h 152"/>
                <a:gd name="T26" fmla="*/ 36 w 241"/>
                <a:gd name="T27" fmla="*/ 55 h 152"/>
                <a:gd name="T28" fmla="*/ 15 w 241"/>
                <a:gd name="T29" fmla="*/ 55 h 152"/>
                <a:gd name="T30" fmla="*/ 0 w 241"/>
                <a:gd name="T31" fmla="*/ 37 h 152"/>
                <a:gd name="T32" fmla="*/ 15 w 241"/>
                <a:gd name="T33" fmla="*/ 8 h 152"/>
                <a:gd name="T34" fmla="*/ 47 w 241"/>
                <a:gd name="T35" fmla="*/ 20 h 152"/>
                <a:gd name="T36" fmla="*/ 63 w 241"/>
                <a:gd name="T37" fmla="*/ 13 h 152"/>
                <a:gd name="T38" fmla="*/ 81 w 241"/>
                <a:gd name="T39" fmla="*/ 17 h 152"/>
                <a:gd name="T40" fmla="*/ 85 w 241"/>
                <a:gd name="T41" fmla="*/ 40 h 152"/>
                <a:gd name="T42" fmla="*/ 108 w 241"/>
                <a:gd name="T43" fmla="*/ 50 h 152"/>
                <a:gd name="T44" fmla="*/ 121 w 241"/>
                <a:gd name="T45" fmla="*/ 33 h 152"/>
                <a:gd name="T46" fmla="*/ 147 w 241"/>
                <a:gd name="T47" fmla="*/ 28 h 152"/>
                <a:gd name="T48" fmla="*/ 160 w 241"/>
                <a:gd name="T4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1" h="152">
                  <a:moveTo>
                    <a:pt x="160" y="0"/>
                  </a:moveTo>
                  <a:lnTo>
                    <a:pt x="201" y="38"/>
                  </a:lnTo>
                  <a:lnTo>
                    <a:pt x="190" y="58"/>
                  </a:lnTo>
                  <a:lnTo>
                    <a:pt x="241" y="136"/>
                  </a:lnTo>
                  <a:lnTo>
                    <a:pt x="220" y="151"/>
                  </a:lnTo>
                  <a:lnTo>
                    <a:pt x="151" y="151"/>
                  </a:lnTo>
                  <a:lnTo>
                    <a:pt x="144" y="136"/>
                  </a:lnTo>
                  <a:lnTo>
                    <a:pt x="123" y="152"/>
                  </a:lnTo>
                  <a:lnTo>
                    <a:pt x="106" y="151"/>
                  </a:lnTo>
                  <a:lnTo>
                    <a:pt x="81" y="109"/>
                  </a:lnTo>
                  <a:lnTo>
                    <a:pt x="68" y="119"/>
                  </a:lnTo>
                  <a:lnTo>
                    <a:pt x="39" y="117"/>
                  </a:lnTo>
                  <a:lnTo>
                    <a:pt x="39" y="82"/>
                  </a:lnTo>
                  <a:lnTo>
                    <a:pt x="36" y="55"/>
                  </a:lnTo>
                  <a:lnTo>
                    <a:pt x="15" y="55"/>
                  </a:lnTo>
                  <a:lnTo>
                    <a:pt x="0" y="37"/>
                  </a:lnTo>
                  <a:lnTo>
                    <a:pt x="15" y="8"/>
                  </a:lnTo>
                  <a:lnTo>
                    <a:pt x="47" y="20"/>
                  </a:lnTo>
                  <a:lnTo>
                    <a:pt x="63" y="13"/>
                  </a:lnTo>
                  <a:lnTo>
                    <a:pt x="81" y="17"/>
                  </a:lnTo>
                  <a:lnTo>
                    <a:pt x="85" y="40"/>
                  </a:lnTo>
                  <a:lnTo>
                    <a:pt x="108" y="50"/>
                  </a:lnTo>
                  <a:lnTo>
                    <a:pt x="121" y="33"/>
                  </a:lnTo>
                  <a:lnTo>
                    <a:pt x="147" y="28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9" name="Västerås"/>
            <p:cNvSpPr>
              <a:spLocks/>
            </p:cNvSpPr>
            <p:nvPr/>
          </p:nvSpPr>
          <p:spPr bwMode="auto">
            <a:xfrm>
              <a:off x="367199" y="296621"/>
              <a:ext cx="289115" cy="312705"/>
            </a:xfrm>
            <a:custGeom>
              <a:avLst/>
              <a:gdLst>
                <a:gd name="T0" fmla="*/ 67 w 211"/>
                <a:gd name="T1" fmla="*/ 0 h 231"/>
                <a:gd name="T2" fmla="*/ 112 w 211"/>
                <a:gd name="T3" fmla="*/ 23 h 231"/>
                <a:gd name="T4" fmla="*/ 115 w 211"/>
                <a:gd name="T5" fmla="*/ 48 h 231"/>
                <a:gd name="T6" fmla="*/ 131 w 211"/>
                <a:gd name="T7" fmla="*/ 50 h 231"/>
                <a:gd name="T8" fmla="*/ 139 w 211"/>
                <a:gd name="T9" fmla="*/ 31 h 231"/>
                <a:gd name="T10" fmla="*/ 159 w 211"/>
                <a:gd name="T11" fmla="*/ 40 h 231"/>
                <a:gd name="T12" fmla="*/ 176 w 211"/>
                <a:gd name="T13" fmla="*/ 71 h 231"/>
                <a:gd name="T14" fmla="*/ 199 w 211"/>
                <a:gd name="T15" fmla="*/ 107 h 231"/>
                <a:gd name="T16" fmla="*/ 211 w 211"/>
                <a:gd name="T17" fmla="*/ 172 h 231"/>
                <a:gd name="T18" fmla="*/ 185 w 211"/>
                <a:gd name="T19" fmla="*/ 169 h 231"/>
                <a:gd name="T20" fmla="*/ 177 w 211"/>
                <a:gd name="T21" fmla="*/ 184 h 231"/>
                <a:gd name="T22" fmla="*/ 151 w 211"/>
                <a:gd name="T23" fmla="*/ 194 h 231"/>
                <a:gd name="T24" fmla="*/ 132 w 211"/>
                <a:gd name="T25" fmla="*/ 168 h 231"/>
                <a:gd name="T26" fmla="*/ 109 w 211"/>
                <a:gd name="T27" fmla="*/ 154 h 231"/>
                <a:gd name="T28" fmla="*/ 87 w 211"/>
                <a:gd name="T29" fmla="*/ 164 h 231"/>
                <a:gd name="T30" fmla="*/ 98 w 211"/>
                <a:gd name="T31" fmla="*/ 182 h 231"/>
                <a:gd name="T32" fmla="*/ 79 w 211"/>
                <a:gd name="T33" fmla="*/ 203 h 231"/>
                <a:gd name="T34" fmla="*/ 66 w 211"/>
                <a:gd name="T35" fmla="*/ 220 h 231"/>
                <a:gd name="T36" fmla="*/ 26 w 211"/>
                <a:gd name="T37" fmla="*/ 231 h 231"/>
                <a:gd name="T38" fmla="*/ 0 w 211"/>
                <a:gd name="T39" fmla="*/ 216 h 231"/>
                <a:gd name="T40" fmla="*/ 33 w 211"/>
                <a:gd name="T41" fmla="*/ 179 h 231"/>
                <a:gd name="T42" fmla="*/ 19 w 211"/>
                <a:gd name="T43" fmla="*/ 171 h 231"/>
                <a:gd name="T44" fmla="*/ 26 w 211"/>
                <a:gd name="T45" fmla="*/ 150 h 231"/>
                <a:gd name="T46" fmla="*/ 7 w 211"/>
                <a:gd name="T47" fmla="*/ 104 h 231"/>
                <a:gd name="T48" fmla="*/ 15 w 211"/>
                <a:gd name="T49" fmla="*/ 83 h 231"/>
                <a:gd name="T50" fmla="*/ 13 w 211"/>
                <a:gd name="T51" fmla="*/ 46 h 231"/>
                <a:gd name="T52" fmla="*/ 11 w 211"/>
                <a:gd name="T53" fmla="*/ 38 h 231"/>
                <a:gd name="T54" fmla="*/ 67 w 211"/>
                <a:gd name="T55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31">
                  <a:moveTo>
                    <a:pt x="67" y="0"/>
                  </a:moveTo>
                  <a:lnTo>
                    <a:pt x="112" y="23"/>
                  </a:lnTo>
                  <a:lnTo>
                    <a:pt x="115" y="48"/>
                  </a:lnTo>
                  <a:lnTo>
                    <a:pt x="131" y="50"/>
                  </a:lnTo>
                  <a:lnTo>
                    <a:pt x="139" y="31"/>
                  </a:lnTo>
                  <a:lnTo>
                    <a:pt x="159" y="40"/>
                  </a:lnTo>
                  <a:lnTo>
                    <a:pt x="176" y="71"/>
                  </a:lnTo>
                  <a:lnTo>
                    <a:pt x="199" y="107"/>
                  </a:lnTo>
                  <a:lnTo>
                    <a:pt x="211" y="172"/>
                  </a:lnTo>
                  <a:lnTo>
                    <a:pt x="185" y="169"/>
                  </a:lnTo>
                  <a:lnTo>
                    <a:pt x="177" y="184"/>
                  </a:lnTo>
                  <a:lnTo>
                    <a:pt x="151" y="194"/>
                  </a:lnTo>
                  <a:lnTo>
                    <a:pt x="132" y="168"/>
                  </a:lnTo>
                  <a:lnTo>
                    <a:pt x="109" y="154"/>
                  </a:lnTo>
                  <a:lnTo>
                    <a:pt x="87" y="164"/>
                  </a:lnTo>
                  <a:lnTo>
                    <a:pt x="98" y="182"/>
                  </a:lnTo>
                  <a:lnTo>
                    <a:pt x="79" y="203"/>
                  </a:lnTo>
                  <a:lnTo>
                    <a:pt x="66" y="220"/>
                  </a:lnTo>
                  <a:lnTo>
                    <a:pt x="26" y="231"/>
                  </a:lnTo>
                  <a:lnTo>
                    <a:pt x="0" y="216"/>
                  </a:lnTo>
                  <a:lnTo>
                    <a:pt x="33" y="179"/>
                  </a:lnTo>
                  <a:lnTo>
                    <a:pt x="19" y="171"/>
                  </a:lnTo>
                  <a:lnTo>
                    <a:pt x="26" y="150"/>
                  </a:lnTo>
                  <a:lnTo>
                    <a:pt x="7" y="104"/>
                  </a:lnTo>
                  <a:lnTo>
                    <a:pt x="15" y="83"/>
                  </a:lnTo>
                  <a:lnTo>
                    <a:pt x="13" y="46"/>
                  </a:lnTo>
                  <a:lnTo>
                    <a:pt x="11" y="38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E13266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0" name="Skinnskatteberg"/>
            <p:cNvSpPr>
              <a:spLocks/>
            </p:cNvSpPr>
            <p:nvPr/>
          </p:nvSpPr>
          <p:spPr bwMode="auto">
            <a:xfrm>
              <a:off x="0" y="204004"/>
              <a:ext cx="254860" cy="269753"/>
            </a:xfrm>
            <a:custGeom>
              <a:avLst/>
              <a:gdLst>
                <a:gd name="T0" fmla="*/ 39 w 186"/>
                <a:gd name="T1" fmla="*/ 0 h 199"/>
                <a:gd name="T2" fmla="*/ 65 w 186"/>
                <a:gd name="T3" fmla="*/ 3 h 199"/>
                <a:gd name="T4" fmla="*/ 85 w 186"/>
                <a:gd name="T5" fmla="*/ 9 h 199"/>
                <a:gd name="T6" fmla="*/ 118 w 186"/>
                <a:gd name="T7" fmla="*/ 41 h 199"/>
                <a:gd name="T8" fmla="*/ 152 w 186"/>
                <a:gd name="T9" fmla="*/ 37 h 199"/>
                <a:gd name="T10" fmla="*/ 165 w 186"/>
                <a:gd name="T11" fmla="*/ 66 h 199"/>
                <a:gd name="T12" fmla="*/ 185 w 186"/>
                <a:gd name="T13" fmla="*/ 98 h 199"/>
                <a:gd name="T14" fmla="*/ 186 w 186"/>
                <a:gd name="T15" fmla="*/ 149 h 199"/>
                <a:gd name="T16" fmla="*/ 173 w 186"/>
                <a:gd name="T17" fmla="*/ 177 h 199"/>
                <a:gd name="T18" fmla="*/ 147 w 186"/>
                <a:gd name="T19" fmla="*/ 182 h 199"/>
                <a:gd name="T20" fmla="*/ 134 w 186"/>
                <a:gd name="T21" fmla="*/ 199 h 199"/>
                <a:gd name="T22" fmla="*/ 111 w 186"/>
                <a:gd name="T23" fmla="*/ 189 h 199"/>
                <a:gd name="T24" fmla="*/ 107 w 186"/>
                <a:gd name="T25" fmla="*/ 166 h 199"/>
                <a:gd name="T26" fmla="*/ 89 w 186"/>
                <a:gd name="T27" fmla="*/ 162 h 199"/>
                <a:gd name="T28" fmla="*/ 73 w 186"/>
                <a:gd name="T29" fmla="*/ 169 h 199"/>
                <a:gd name="T30" fmla="*/ 41 w 186"/>
                <a:gd name="T31" fmla="*/ 157 h 199"/>
                <a:gd name="T32" fmla="*/ 21 w 186"/>
                <a:gd name="T33" fmla="*/ 102 h 199"/>
                <a:gd name="T34" fmla="*/ 0 w 186"/>
                <a:gd name="T35" fmla="*/ 88 h 199"/>
                <a:gd name="T36" fmla="*/ 0 w 186"/>
                <a:gd name="T37" fmla="*/ 60 h 199"/>
                <a:gd name="T38" fmla="*/ 25 w 186"/>
                <a:gd name="T39" fmla="*/ 34 h 199"/>
                <a:gd name="T40" fmla="*/ 39 w 186"/>
                <a:gd name="T4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6" h="199">
                  <a:moveTo>
                    <a:pt x="39" y="0"/>
                  </a:moveTo>
                  <a:lnTo>
                    <a:pt x="65" y="3"/>
                  </a:lnTo>
                  <a:lnTo>
                    <a:pt x="85" y="9"/>
                  </a:lnTo>
                  <a:lnTo>
                    <a:pt x="118" y="41"/>
                  </a:lnTo>
                  <a:lnTo>
                    <a:pt x="152" y="37"/>
                  </a:lnTo>
                  <a:lnTo>
                    <a:pt x="165" y="66"/>
                  </a:lnTo>
                  <a:lnTo>
                    <a:pt x="185" y="98"/>
                  </a:lnTo>
                  <a:lnTo>
                    <a:pt x="186" y="149"/>
                  </a:lnTo>
                  <a:lnTo>
                    <a:pt x="173" y="177"/>
                  </a:lnTo>
                  <a:lnTo>
                    <a:pt x="147" y="182"/>
                  </a:lnTo>
                  <a:lnTo>
                    <a:pt x="134" y="199"/>
                  </a:lnTo>
                  <a:lnTo>
                    <a:pt x="111" y="189"/>
                  </a:lnTo>
                  <a:lnTo>
                    <a:pt x="107" y="166"/>
                  </a:lnTo>
                  <a:lnTo>
                    <a:pt x="89" y="162"/>
                  </a:lnTo>
                  <a:lnTo>
                    <a:pt x="73" y="169"/>
                  </a:lnTo>
                  <a:lnTo>
                    <a:pt x="41" y="157"/>
                  </a:lnTo>
                  <a:lnTo>
                    <a:pt x="21" y="102"/>
                  </a:lnTo>
                  <a:lnTo>
                    <a:pt x="0" y="88"/>
                  </a:lnTo>
                  <a:lnTo>
                    <a:pt x="0" y="60"/>
                  </a:lnTo>
                  <a:lnTo>
                    <a:pt x="25" y="34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F6C56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1" name="Fagersta"/>
            <p:cNvSpPr>
              <a:spLocks/>
            </p:cNvSpPr>
            <p:nvPr/>
          </p:nvSpPr>
          <p:spPr bwMode="auto">
            <a:xfrm>
              <a:off x="116470" y="128858"/>
              <a:ext cx="190440" cy="163736"/>
            </a:xfrm>
            <a:custGeom>
              <a:avLst/>
              <a:gdLst>
                <a:gd name="T0" fmla="*/ 59 w 138"/>
                <a:gd name="T1" fmla="*/ 0 h 121"/>
                <a:gd name="T2" fmla="*/ 70 w 138"/>
                <a:gd name="T3" fmla="*/ 24 h 121"/>
                <a:gd name="T4" fmla="*/ 106 w 138"/>
                <a:gd name="T5" fmla="*/ 38 h 121"/>
                <a:gd name="T6" fmla="*/ 122 w 138"/>
                <a:gd name="T7" fmla="*/ 34 h 121"/>
                <a:gd name="T8" fmla="*/ 134 w 138"/>
                <a:gd name="T9" fmla="*/ 62 h 121"/>
                <a:gd name="T10" fmla="*/ 138 w 138"/>
                <a:gd name="T11" fmla="*/ 92 h 121"/>
                <a:gd name="T12" fmla="*/ 80 w 138"/>
                <a:gd name="T13" fmla="*/ 121 h 121"/>
                <a:gd name="T14" fmla="*/ 67 w 138"/>
                <a:gd name="T15" fmla="*/ 92 h 121"/>
                <a:gd name="T16" fmla="*/ 33 w 138"/>
                <a:gd name="T17" fmla="*/ 96 h 121"/>
                <a:gd name="T18" fmla="*/ 0 w 138"/>
                <a:gd name="T19" fmla="*/ 64 h 121"/>
                <a:gd name="T20" fmla="*/ 12 w 138"/>
                <a:gd name="T21" fmla="*/ 21 h 121"/>
                <a:gd name="T22" fmla="*/ 46 w 138"/>
                <a:gd name="T23" fmla="*/ 8 h 121"/>
                <a:gd name="T24" fmla="*/ 59 w 138"/>
                <a:gd name="T2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121">
                  <a:moveTo>
                    <a:pt x="59" y="0"/>
                  </a:moveTo>
                  <a:lnTo>
                    <a:pt x="70" y="24"/>
                  </a:lnTo>
                  <a:lnTo>
                    <a:pt x="106" y="38"/>
                  </a:lnTo>
                  <a:lnTo>
                    <a:pt x="122" y="34"/>
                  </a:lnTo>
                  <a:lnTo>
                    <a:pt x="134" y="62"/>
                  </a:lnTo>
                  <a:lnTo>
                    <a:pt x="138" y="92"/>
                  </a:lnTo>
                  <a:lnTo>
                    <a:pt x="80" y="121"/>
                  </a:lnTo>
                  <a:lnTo>
                    <a:pt x="67" y="92"/>
                  </a:lnTo>
                  <a:lnTo>
                    <a:pt x="33" y="96"/>
                  </a:lnTo>
                  <a:lnTo>
                    <a:pt x="0" y="64"/>
                  </a:lnTo>
                  <a:lnTo>
                    <a:pt x="12" y="21"/>
                  </a:lnTo>
                  <a:lnTo>
                    <a:pt x="46" y="8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2" name="Norberg"/>
            <p:cNvSpPr>
              <a:spLocks/>
            </p:cNvSpPr>
            <p:nvPr/>
          </p:nvSpPr>
          <p:spPr bwMode="auto">
            <a:xfrm>
              <a:off x="112358" y="5369"/>
              <a:ext cx="230177" cy="208030"/>
            </a:xfrm>
            <a:custGeom>
              <a:avLst/>
              <a:gdLst>
                <a:gd name="T0" fmla="*/ 95 w 167"/>
                <a:gd name="T1" fmla="*/ 0 h 154"/>
                <a:gd name="T2" fmla="*/ 112 w 167"/>
                <a:gd name="T3" fmla="*/ 6 h 154"/>
                <a:gd name="T4" fmla="*/ 122 w 167"/>
                <a:gd name="T5" fmla="*/ 30 h 154"/>
                <a:gd name="T6" fmla="*/ 138 w 167"/>
                <a:gd name="T7" fmla="*/ 32 h 154"/>
                <a:gd name="T8" fmla="*/ 159 w 167"/>
                <a:gd name="T9" fmla="*/ 45 h 154"/>
                <a:gd name="T10" fmla="*/ 154 w 167"/>
                <a:gd name="T11" fmla="*/ 70 h 154"/>
                <a:gd name="T12" fmla="*/ 166 w 167"/>
                <a:gd name="T13" fmla="*/ 75 h 154"/>
                <a:gd name="T14" fmla="*/ 167 w 167"/>
                <a:gd name="T15" fmla="*/ 122 h 154"/>
                <a:gd name="T16" fmla="*/ 150 w 167"/>
                <a:gd name="T17" fmla="*/ 125 h 154"/>
                <a:gd name="T18" fmla="*/ 137 w 167"/>
                <a:gd name="T19" fmla="*/ 154 h 154"/>
                <a:gd name="T20" fmla="*/ 125 w 167"/>
                <a:gd name="T21" fmla="*/ 126 h 154"/>
                <a:gd name="T22" fmla="*/ 109 w 167"/>
                <a:gd name="T23" fmla="*/ 130 h 154"/>
                <a:gd name="T24" fmla="*/ 73 w 167"/>
                <a:gd name="T25" fmla="*/ 116 h 154"/>
                <a:gd name="T26" fmla="*/ 62 w 167"/>
                <a:gd name="T27" fmla="*/ 92 h 154"/>
                <a:gd name="T28" fmla="*/ 49 w 167"/>
                <a:gd name="T29" fmla="*/ 100 h 154"/>
                <a:gd name="T30" fmla="*/ 15 w 167"/>
                <a:gd name="T31" fmla="*/ 113 h 154"/>
                <a:gd name="T32" fmla="*/ 0 w 167"/>
                <a:gd name="T33" fmla="*/ 92 h 154"/>
                <a:gd name="T34" fmla="*/ 18 w 167"/>
                <a:gd name="T35" fmla="*/ 61 h 154"/>
                <a:gd name="T36" fmla="*/ 18 w 167"/>
                <a:gd name="T37" fmla="*/ 41 h 154"/>
                <a:gd name="T38" fmla="*/ 29 w 167"/>
                <a:gd name="T39" fmla="*/ 29 h 154"/>
                <a:gd name="T40" fmla="*/ 37 w 167"/>
                <a:gd name="T41" fmla="*/ 12 h 154"/>
                <a:gd name="T42" fmla="*/ 71 w 167"/>
                <a:gd name="T43" fmla="*/ 19 h 154"/>
                <a:gd name="T44" fmla="*/ 95 w 167"/>
                <a:gd name="T45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7" h="154">
                  <a:moveTo>
                    <a:pt x="95" y="0"/>
                  </a:moveTo>
                  <a:lnTo>
                    <a:pt x="112" y="6"/>
                  </a:lnTo>
                  <a:lnTo>
                    <a:pt x="122" y="30"/>
                  </a:lnTo>
                  <a:lnTo>
                    <a:pt x="138" y="32"/>
                  </a:lnTo>
                  <a:lnTo>
                    <a:pt x="159" y="45"/>
                  </a:lnTo>
                  <a:lnTo>
                    <a:pt x="154" y="70"/>
                  </a:lnTo>
                  <a:lnTo>
                    <a:pt x="166" y="75"/>
                  </a:lnTo>
                  <a:lnTo>
                    <a:pt x="167" y="122"/>
                  </a:lnTo>
                  <a:lnTo>
                    <a:pt x="150" y="125"/>
                  </a:lnTo>
                  <a:lnTo>
                    <a:pt x="137" y="154"/>
                  </a:lnTo>
                  <a:lnTo>
                    <a:pt x="125" y="126"/>
                  </a:lnTo>
                  <a:lnTo>
                    <a:pt x="109" y="130"/>
                  </a:lnTo>
                  <a:lnTo>
                    <a:pt x="73" y="116"/>
                  </a:lnTo>
                  <a:lnTo>
                    <a:pt x="62" y="92"/>
                  </a:lnTo>
                  <a:lnTo>
                    <a:pt x="49" y="100"/>
                  </a:lnTo>
                  <a:lnTo>
                    <a:pt x="15" y="113"/>
                  </a:lnTo>
                  <a:lnTo>
                    <a:pt x="0" y="92"/>
                  </a:lnTo>
                  <a:lnTo>
                    <a:pt x="18" y="61"/>
                  </a:lnTo>
                  <a:lnTo>
                    <a:pt x="18" y="41"/>
                  </a:lnTo>
                  <a:lnTo>
                    <a:pt x="29" y="29"/>
                  </a:lnTo>
                  <a:lnTo>
                    <a:pt x="37" y="12"/>
                  </a:lnTo>
                  <a:lnTo>
                    <a:pt x="71" y="19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FFCA8A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3" name="Hallstahammar"/>
            <p:cNvSpPr>
              <a:spLocks/>
            </p:cNvSpPr>
            <p:nvPr/>
          </p:nvSpPr>
          <p:spPr bwMode="auto">
            <a:xfrm>
              <a:off x="295966" y="437536"/>
              <a:ext cx="116449" cy="151654"/>
            </a:xfrm>
            <a:custGeom>
              <a:avLst/>
              <a:gdLst>
                <a:gd name="T0" fmla="*/ 58 w 84"/>
                <a:gd name="T1" fmla="*/ 0 h 112"/>
                <a:gd name="T2" fmla="*/ 77 w 84"/>
                <a:gd name="T3" fmla="*/ 46 h 112"/>
                <a:gd name="T4" fmla="*/ 70 w 84"/>
                <a:gd name="T5" fmla="*/ 67 h 112"/>
                <a:gd name="T6" fmla="*/ 84 w 84"/>
                <a:gd name="T7" fmla="*/ 75 h 112"/>
                <a:gd name="T8" fmla="*/ 51 w 84"/>
                <a:gd name="T9" fmla="*/ 112 h 112"/>
                <a:gd name="T10" fmla="*/ 0 w 84"/>
                <a:gd name="T11" fmla="*/ 34 h 112"/>
                <a:gd name="T12" fmla="*/ 11 w 84"/>
                <a:gd name="T13" fmla="*/ 14 h 112"/>
                <a:gd name="T14" fmla="*/ 28 w 84"/>
                <a:gd name="T15" fmla="*/ 1 h 112"/>
                <a:gd name="T16" fmla="*/ 46 w 84"/>
                <a:gd name="T17" fmla="*/ 10 h 112"/>
                <a:gd name="T18" fmla="*/ 58 w 84"/>
                <a:gd name="T1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112">
                  <a:moveTo>
                    <a:pt x="58" y="0"/>
                  </a:moveTo>
                  <a:lnTo>
                    <a:pt x="77" y="46"/>
                  </a:lnTo>
                  <a:lnTo>
                    <a:pt x="70" y="67"/>
                  </a:lnTo>
                  <a:lnTo>
                    <a:pt x="84" y="75"/>
                  </a:lnTo>
                  <a:lnTo>
                    <a:pt x="51" y="112"/>
                  </a:lnTo>
                  <a:lnTo>
                    <a:pt x="0" y="34"/>
                  </a:lnTo>
                  <a:lnTo>
                    <a:pt x="11" y="14"/>
                  </a:lnTo>
                  <a:lnTo>
                    <a:pt x="28" y="1"/>
                  </a:lnTo>
                  <a:lnTo>
                    <a:pt x="46" y="10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4" name="Sala"/>
            <p:cNvSpPr>
              <a:spLocks/>
            </p:cNvSpPr>
            <p:nvPr/>
          </p:nvSpPr>
          <p:spPr bwMode="auto">
            <a:xfrm>
              <a:off x="301429" y="0"/>
              <a:ext cx="319260" cy="365054"/>
            </a:xfrm>
            <a:custGeom>
              <a:avLst/>
              <a:gdLst>
                <a:gd name="T0" fmla="*/ 192 w 233"/>
                <a:gd name="T1" fmla="*/ 0 h 270"/>
                <a:gd name="T2" fmla="*/ 203 w 233"/>
                <a:gd name="T3" fmla="*/ 55 h 270"/>
                <a:gd name="T4" fmla="*/ 188 w 233"/>
                <a:gd name="T5" fmla="*/ 62 h 270"/>
                <a:gd name="T6" fmla="*/ 195 w 233"/>
                <a:gd name="T7" fmla="*/ 101 h 270"/>
                <a:gd name="T8" fmla="*/ 187 w 233"/>
                <a:gd name="T9" fmla="*/ 116 h 270"/>
                <a:gd name="T10" fmla="*/ 218 w 233"/>
                <a:gd name="T11" fmla="*/ 147 h 270"/>
                <a:gd name="T12" fmla="*/ 224 w 233"/>
                <a:gd name="T13" fmla="*/ 179 h 270"/>
                <a:gd name="T14" fmla="*/ 217 w 233"/>
                <a:gd name="T15" fmla="*/ 194 h 270"/>
                <a:gd name="T16" fmla="*/ 233 w 233"/>
                <a:gd name="T17" fmla="*/ 211 h 270"/>
                <a:gd name="T18" fmla="*/ 224 w 233"/>
                <a:gd name="T19" fmla="*/ 237 h 270"/>
                <a:gd name="T20" fmla="*/ 207 w 233"/>
                <a:gd name="T21" fmla="*/ 260 h 270"/>
                <a:gd name="T22" fmla="*/ 187 w 233"/>
                <a:gd name="T23" fmla="*/ 251 h 270"/>
                <a:gd name="T24" fmla="*/ 179 w 233"/>
                <a:gd name="T25" fmla="*/ 270 h 270"/>
                <a:gd name="T26" fmla="*/ 163 w 233"/>
                <a:gd name="T27" fmla="*/ 268 h 270"/>
                <a:gd name="T28" fmla="*/ 160 w 233"/>
                <a:gd name="T29" fmla="*/ 243 h 270"/>
                <a:gd name="T30" fmla="*/ 115 w 233"/>
                <a:gd name="T31" fmla="*/ 220 h 270"/>
                <a:gd name="T32" fmla="*/ 59 w 233"/>
                <a:gd name="T33" fmla="*/ 258 h 270"/>
                <a:gd name="T34" fmla="*/ 38 w 233"/>
                <a:gd name="T35" fmla="*/ 239 h 270"/>
                <a:gd name="T36" fmla="*/ 35 w 233"/>
                <a:gd name="T37" fmla="*/ 211 h 270"/>
                <a:gd name="T38" fmla="*/ 4 w 233"/>
                <a:gd name="T39" fmla="*/ 188 h 270"/>
                <a:gd name="T40" fmla="*/ 0 w 233"/>
                <a:gd name="T41" fmla="*/ 158 h 270"/>
                <a:gd name="T42" fmla="*/ 13 w 233"/>
                <a:gd name="T43" fmla="*/ 129 h 270"/>
                <a:gd name="T44" fmla="*/ 30 w 233"/>
                <a:gd name="T45" fmla="*/ 126 h 270"/>
                <a:gd name="T46" fmla="*/ 29 w 233"/>
                <a:gd name="T47" fmla="*/ 79 h 270"/>
                <a:gd name="T48" fmla="*/ 89 w 233"/>
                <a:gd name="T49" fmla="*/ 74 h 270"/>
                <a:gd name="T50" fmla="*/ 102 w 233"/>
                <a:gd name="T51" fmla="*/ 49 h 270"/>
                <a:gd name="T52" fmla="*/ 132 w 233"/>
                <a:gd name="T53" fmla="*/ 31 h 270"/>
                <a:gd name="T54" fmla="*/ 132 w 233"/>
                <a:gd name="T55" fmla="*/ 11 h 270"/>
                <a:gd name="T56" fmla="*/ 149 w 233"/>
                <a:gd name="T57" fmla="*/ 4 h 270"/>
                <a:gd name="T58" fmla="*/ 192 w 233"/>
                <a:gd name="T59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3" h="270">
                  <a:moveTo>
                    <a:pt x="192" y="0"/>
                  </a:moveTo>
                  <a:lnTo>
                    <a:pt x="203" y="55"/>
                  </a:lnTo>
                  <a:lnTo>
                    <a:pt x="188" y="62"/>
                  </a:lnTo>
                  <a:lnTo>
                    <a:pt x="195" y="101"/>
                  </a:lnTo>
                  <a:lnTo>
                    <a:pt x="187" y="116"/>
                  </a:lnTo>
                  <a:lnTo>
                    <a:pt x="218" y="147"/>
                  </a:lnTo>
                  <a:lnTo>
                    <a:pt x="224" y="179"/>
                  </a:lnTo>
                  <a:lnTo>
                    <a:pt x="217" y="194"/>
                  </a:lnTo>
                  <a:lnTo>
                    <a:pt x="233" y="211"/>
                  </a:lnTo>
                  <a:lnTo>
                    <a:pt x="224" y="237"/>
                  </a:lnTo>
                  <a:lnTo>
                    <a:pt x="207" y="260"/>
                  </a:lnTo>
                  <a:lnTo>
                    <a:pt x="187" y="251"/>
                  </a:lnTo>
                  <a:lnTo>
                    <a:pt x="179" y="270"/>
                  </a:lnTo>
                  <a:lnTo>
                    <a:pt x="163" y="268"/>
                  </a:lnTo>
                  <a:lnTo>
                    <a:pt x="160" y="243"/>
                  </a:lnTo>
                  <a:lnTo>
                    <a:pt x="115" y="220"/>
                  </a:lnTo>
                  <a:lnTo>
                    <a:pt x="59" y="258"/>
                  </a:lnTo>
                  <a:lnTo>
                    <a:pt x="38" y="239"/>
                  </a:lnTo>
                  <a:lnTo>
                    <a:pt x="35" y="211"/>
                  </a:lnTo>
                  <a:lnTo>
                    <a:pt x="4" y="188"/>
                  </a:lnTo>
                  <a:lnTo>
                    <a:pt x="0" y="158"/>
                  </a:lnTo>
                  <a:lnTo>
                    <a:pt x="13" y="129"/>
                  </a:lnTo>
                  <a:lnTo>
                    <a:pt x="30" y="126"/>
                  </a:lnTo>
                  <a:lnTo>
                    <a:pt x="29" y="79"/>
                  </a:lnTo>
                  <a:lnTo>
                    <a:pt x="89" y="74"/>
                  </a:lnTo>
                  <a:lnTo>
                    <a:pt x="102" y="49"/>
                  </a:lnTo>
                  <a:lnTo>
                    <a:pt x="132" y="31"/>
                  </a:lnTo>
                  <a:lnTo>
                    <a:pt x="132" y="11"/>
                  </a:lnTo>
                  <a:lnTo>
                    <a:pt x="149" y="4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</p:grpSp>
      <p:grpSp>
        <p:nvGrpSpPr>
          <p:cNvPr id="75" name="Group 278"/>
          <p:cNvGrpSpPr/>
          <p:nvPr/>
        </p:nvGrpSpPr>
        <p:grpSpPr>
          <a:xfrm>
            <a:off x="539552" y="1681653"/>
            <a:ext cx="3158756" cy="3632896"/>
            <a:chOff x="0" y="-94333"/>
            <a:chExt cx="4020572" cy="4639632"/>
          </a:xfrm>
          <a:noFill/>
        </p:grpSpPr>
        <p:sp>
          <p:nvSpPr>
            <p:cNvPr id="76" name="TextBox 268"/>
            <p:cNvSpPr txBox="1"/>
            <p:nvPr/>
          </p:nvSpPr>
          <p:spPr>
            <a:xfrm>
              <a:off x="557058" y="4182748"/>
              <a:ext cx="1057276" cy="31815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Arboga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7" name="TextBox 269"/>
            <p:cNvSpPr txBox="1"/>
            <p:nvPr/>
          </p:nvSpPr>
          <p:spPr>
            <a:xfrm>
              <a:off x="937323" y="3102146"/>
              <a:ext cx="1057276" cy="31815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Köping</a:t>
              </a:r>
            </a:p>
          </p:txBody>
        </p:sp>
        <p:sp>
          <p:nvSpPr>
            <p:cNvPr id="78" name="TextBox 270"/>
            <p:cNvSpPr txBox="1"/>
            <p:nvPr/>
          </p:nvSpPr>
          <p:spPr>
            <a:xfrm>
              <a:off x="0" y="1790700"/>
              <a:ext cx="1771651" cy="3181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Skinnskatteberg</a:t>
              </a:r>
            </a:p>
          </p:txBody>
        </p:sp>
        <p:sp>
          <p:nvSpPr>
            <p:cNvPr id="79" name="TextBox 271"/>
            <p:cNvSpPr txBox="1"/>
            <p:nvPr/>
          </p:nvSpPr>
          <p:spPr>
            <a:xfrm>
              <a:off x="973470" y="786474"/>
              <a:ext cx="1057276" cy="31815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Fagersta</a:t>
              </a:r>
            </a:p>
          </p:txBody>
        </p:sp>
        <p:sp>
          <p:nvSpPr>
            <p:cNvPr id="80" name="TextBox 272"/>
            <p:cNvSpPr txBox="1"/>
            <p:nvPr/>
          </p:nvSpPr>
          <p:spPr>
            <a:xfrm>
              <a:off x="1064290" y="-94333"/>
              <a:ext cx="1057276" cy="31815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Norberg</a:t>
              </a:r>
            </a:p>
          </p:txBody>
        </p:sp>
        <p:sp>
          <p:nvSpPr>
            <p:cNvPr id="81" name="TextBox 273"/>
            <p:cNvSpPr txBox="1"/>
            <p:nvPr/>
          </p:nvSpPr>
          <p:spPr>
            <a:xfrm>
              <a:off x="2867913" y="881663"/>
              <a:ext cx="905105" cy="31815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Sala</a:t>
              </a:r>
            </a:p>
          </p:txBody>
        </p:sp>
        <p:sp>
          <p:nvSpPr>
            <p:cNvPr id="82" name="TextBox 274"/>
            <p:cNvSpPr txBox="1"/>
            <p:nvPr/>
          </p:nvSpPr>
          <p:spPr>
            <a:xfrm>
              <a:off x="1714501" y="1790700"/>
              <a:ext cx="1057276" cy="66675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Sura-hammar</a:t>
              </a:r>
            </a:p>
          </p:txBody>
        </p:sp>
        <p:sp>
          <p:nvSpPr>
            <p:cNvPr id="83" name="TextBox 275"/>
            <p:cNvSpPr txBox="1"/>
            <p:nvPr/>
          </p:nvSpPr>
          <p:spPr>
            <a:xfrm>
              <a:off x="2008573" y="2780551"/>
              <a:ext cx="1057276" cy="666749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Hallsta-hammar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4" name="TextBox 276"/>
            <p:cNvSpPr txBox="1"/>
            <p:nvPr/>
          </p:nvSpPr>
          <p:spPr>
            <a:xfrm>
              <a:off x="2963296" y="2151953"/>
              <a:ext cx="1057276" cy="31815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Västerås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5" name="TextBox 277"/>
            <p:cNvSpPr txBox="1"/>
            <p:nvPr/>
          </p:nvSpPr>
          <p:spPr>
            <a:xfrm rot="2189307">
              <a:off x="1533212" y="4227142"/>
              <a:ext cx="1057276" cy="31815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Kungsör</a:t>
              </a:r>
            </a:p>
          </p:txBody>
        </p:sp>
      </p:grpSp>
      <p:grpSp>
        <p:nvGrpSpPr>
          <p:cNvPr id="118" name="Grupp 117"/>
          <p:cNvGrpSpPr/>
          <p:nvPr/>
        </p:nvGrpSpPr>
        <p:grpSpPr>
          <a:xfrm>
            <a:off x="6642000" y="908720"/>
            <a:ext cx="1342800" cy="4608512"/>
            <a:chOff x="6642000" y="908720"/>
            <a:chExt cx="1342800" cy="4608512"/>
          </a:xfrm>
        </p:grpSpPr>
        <p:cxnSp>
          <p:nvCxnSpPr>
            <p:cNvPr id="119" name="Rak koppling 118"/>
            <p:cNvCxnSpPr/>
            <p:nvPr/>
          </p:nvCxnSpPr>
          <p:spPr>
            <a:xfrm>
              <a:off x="66420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Rak koppling 119"/>
            <p:cNvCxnSpPr/>
            <p:nvPr/>
          </p:nvCxnSpPr>
          <p:spPr>
            <a:xfrm>
              <a:off x="79848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upp 120"/>
          <p:cNvGrpSpPr/>
          <p:nvPr/>
        </p:nvGrpSpPr>
        <p:grpSpPr>
          <a:xfrm>
            <a:off x="5059839" y="908720"/>
            <a:ext cx="3909233" cy="4773932"/>
            <a:chOff x="5059839" y="908720"/>
            <a:chExt cx="3909233" cy="4773932"/>
          </a:xfrm>
        </p:grpSpPr>
        <p:cxnSp>
          <p:nvCxnSpPr>
            <p:cNvPr id="122" name="Rak koppling 121"/>
            <p:cNvCxnSpPr/>
            <p:nvPr/>
          </p:nvCxnSpPr>
          <p:spPr>
            <a:xfrm>
              <a:off x="5292080" y="908720"/>
              <a:ext cx="0" cy="460851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ruta 122"/>
            <p:cNvSpPr txBox="1"/>
            <p:nvPr/>
          </p:nvSpPr>
          <p:spPr>
            <a:xfrm>
              <a:off x="5059839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0,00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24" name="textruta 123"/>
            <p:cNvSpPr txBox="1"/>
            <p:nvPr/>
          </p:nvSpPr>
          <p:spPr>
            <a:xfrm>
              <a:off x="6406198" y="5445224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3,00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25" name="textruta 124"/>
            <p:cNvSpPr txBox="1"/>
            <p:nvPr/>
          </p:nvSpPr>
          <p:spPr>
            <a:xfrm>
              <a:off x="7748998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6,00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26" name="textruta 125"/>
            <p:cNvSpPr txBox="1"/>
            <p:nvPr/>
          </p:nvSpPr>
          <p:spPr>
            <a:xfrm>
              <a:off x="8112542" y="5451820"/>
              <a:ext cx="8565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latin typeface="+mj-lt"/>
                </a:rPr>
                <a:t>kr per inv</a:t>
              </a:r>
              <a:endParaRPr lang="sv-SE" sz="900" b="1">
                <a:latin typeface="+mj-lt"/>
              </a:endParaRPr>
            </a:p>
          </p:txBody>
        </p:sp>
      </p:grpSp>
      <p:sp>
        <p:nvSpPr>
          <p:cNvPr id="128" name="Rektangel 127"/>
          <p:cNvSpPr/>
          <p:nvPr/>
        </p:nvSpPr>
        <p:spPr>
          <a:xfrm>
            <a:off x="3849038" y="0"/>
            <a:ext cx="5076163" cy="7498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>
                <a:solidFill>
                  <a:schemeClr val="tx1"/>
                </a:solidFill>
                <a:latin typeface="+mj-lt"/>
              </a:rPr>
              <a:t>Västmanlands </a:t>
            </a:r>
            <a:r>
              <a:rPr lang="en-US" sz="2000" b="1" err="1">
                <a:solidFill>
                  <a:schemeClr val="tx1"/>
                </a:solidFill>
                <a:latin typeface="+mj-lt"/>
              </a:rPr>
              <a:t>län</a:t>
            </a:r>
            <a:endParaRPr lang="en-US" sz="2000" b="1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en-US" sz="1600" b="1">
                <a:solidFill>
                  <a:schemeClr val="tx1"/>
                </a:solidFill>
                <a:latin typeface="+mj-lt"/>
              </a:rPr>
              <a:t>Kommunbidrag per </a:t>
            </a:r>
            <a:r>
              <a:rPr lang="en-US" sz="1600" b="1" err="1">
                <a:solidFill>
                  <a:schemeClr val="tx1"/>
                </a:solidFill>
                <a:latin typeface="+mj-lt"/>
              </a:rPr>
              <a:t>invånare</a:t>
            </a:r>
            <a:r>
              <a:rPr lang="en-US" sz="1600" b="1">
                <a:solidFill>
                  <a:schemeClr val="tx1"/>
                </a:solidFill>
                <a:latin typeface="+mj-lt"/>
              </a:rPr>
              <a:t> 2018</a:t>
            </a:r>
            <a:endParaRPr lang="sv-SE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7" name="textruta 146"/>
          <p:cNvSpPr txBox="1"/>
          <p:nvPr/>
        </p:nvSpPr>
        <p:spPr>
          <a:xfrm>
            <a:off x="2809189" y="174176"/>
            <a:ext cx="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latin typeface="+mj-lt"/>
              </a:rPr>
              <a:t>kr</a:t>
            </a:r>
            <a:r>
              <a:rPr lang="en-US" sz="1200">
                <a:latin typeface="+mj-lt"/>
              </a:rPr>
              <a:t> per </a:t>
            </a:r>
            <a:r>
              <a:rPr lang="en-US" sz="1200" err="1">
                <a:latin typeface="+mj-lt"/>
              </a:rPr>
              <a:t>invånare</a:t>
            </a:r>
            <a:r>
              <a:rPr lang="en-US" sz="1200">
                <a:latin typeface="+mj-lt"/>
              </a:rPr>
              <a:t> </a:t>
            </a:r>
            <a:r>
              <a:rPr lang="en-US" sz="1200" err="1">
                <a:latin typeface="+mj-lt"/>
              </a:rPr>
              <a:t>år</a:t>
            </a:r>
            <a:r>
              <a:rPr lang="en-US" sz="1200">
                <a:latin typeface="+mj-lt"/>
              </a:rPr>
              <a:t> 2018</a:t>
            </a:r>
            <a:endParaRPr lang="sv-SE" sz="1200">
              <a:latin typeface="+mj-lt"/>
            </a:endParaRPr>
          </a:p>
        </p:txBody>
      </p:sp>
      <p:grpSp>
        <p:nvGrpSpPr>
          <p:cNvPr id="148" name="Grupp 147"/>
          <p:cNvGrpSpPr/>
          <p:nvPr/>
        </p:nvGrpSpPr>
        <p:grpSpPr>
          <a:xfrm>
            <a:off x="8052471" y="908720"/>
            <a:ext cx="826345" cy="425982"/>
            <a:chOff x="8052471" y="908720"/>
            <a:chExt cx="826345" cy="425982"/>
          </a:xfrm>
        </p:grpSpPr>
        <p:sp>
          <p:nvSpPr>
            <p:cNvPr id="149" name="Rounded Rectangle 15"/>
            <p:cNvSpPr/>
            <p:nvPr/>
          </p:nvSpPr>
          <p:spPr>
            <a:xfrm rot="16200000">
              <a:off x="8236992" y="908720"/>
              <a:ext cx="216000" cy="216000"/>
            </a:xfrm>
            <a:prstGeom prst="roundRect">
              <a:avLst/>
            </a:prstGeom>
            <a:solidFill>
              <a:srgbClr val="DE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50" name="Rounded Rectangle 537"/>
            <p:cNvSpPr/>
            <p:nvPr/>
          </p:nvSpPr>
          <p:spPr>
            <a:xfrm rot="16200000">
              <a:off x="8540973" y="908720"/>
              <a:ext cx="216000" cy="216000"/>
            </a:xfrm>
            <a:prstGeom prst="roundRect">
              <a:avLst/>
            </a:prstGeom>
            <a:solidFill>
              <a:srgbClr val="7B97A7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51" name="textruta 627"/>
            <p:cNvSpPr txBox="1"/>
            <p:nvPr/>
          </p:nvSpPr>
          <p:spPr>
            <a:xfrm>
              <a:off x="8425916" y="1119258"/>
              <a:ext cx="452900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2018</a:t>
              </a:r>
            </a:p>
          </p:txBody>
        </p:sp>
        <p:sp>
          <p:nvSpPr>
            <p:cNvPr id="152" name="textruta 628"/>
            <p:cNvSpPr txBox="1"/>
            <p:nvPr/>
          </p:nvSpPr>
          <p:spPr>
            <a:xfrm>
              <a:off x="8052471" y="1119258"/>
              <a:ext cx="576596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2015</a:t>
              </a:r>
            </a:p>
          </p:txBody>
        </p:sp>
      </p:grpSp>
      <p:grpSp>
        <p:nvGrpSpPr>
          <p:cNvPr id="111" name="Grupp 110"/>
          <p:cNvGrpSpPr/>
          <p:nvPr/>
        </p:nvGrpSpPr>
        <p:grpSpPr>
          <a:xfrm>
            <a:off x="127614" y="146186"/>
            <a:ext cx="2678943" cy="672204"/>
            <a:chOff x="127614" y="146186"/>
            <a:chExt cx="2678943" cy="672204"/>
          </a:xfrm>
        </p:grpSpPr>
        <p:grpSp>
          <p:nvGrpSpPr>
            <p:cNvPr id="112" name="Grupp 111"/>
            <p:cNvGrpSpPr/>
            <p:nvPr/>
          </p:nvGrpSpPr>
          <p:grpSpPr>
            <a:xfrm>
              <a:off x="312135" y="146186"/>
              <a:ext cx="2494422" cy="672204"/>
              <a:chOff x="312135" y="146186"/>
              <a:chExt cx="2494422" cy="672204"/>
            </a:xfrm>
          </p:grpSpPr>
          <p:sp>
            <p:nvSpPr>
              <p:cNvPr id="114" name="Rounded Rectangle 15"/>
              <p:cNvSpPr/>
              <p:nvPr/>
            </p:nvSpPr>
            <p:spPr>
              <a:xfrm rot="16200000">
                <a:off x="312135" y="146187"/>
                <a:ext cx="216000" cy="216000"/>
              </a:xfrm>
              <a:prstGeom prst="roundRect">
                <a:avLst/>
              </a:prstGeom>
              <a:solidFill>
                <a:srgbClr val="E132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15" name="Rounded Rectangle 537"/>
              <p:cNvSpPr/>
              <p:nvPr/>
            </p:nvSpPr>
            <p:spPr>
              <a:xfrm rot="16200000">
                <a:off x="616116" y="146187"/>
                <a:ext cx="216000" cy="216000"/>
              </a:xfrm>
              <a:prstGeom prst="roundRect">
                <a:avLst/>
              </a:prstGeom>
              <a:solidFill>
                <a:srgbClr val="FF6C5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27" name="Rounded Rectangle 609"/>
              <p:cNvSpPr/>
              <p:nvPr/>
            </p:nvSpPr>
            <p:spPr>
              <a:xfrm rot="16200000">
                <a:off x="920097" y="146186"/>
                <a:ext cx="216000" cy="216000"/>
              </a:xfrm>
              <a:prstGeom prst="roundRect">
                <a:avLst/>
              </a:prstGeom>
              <a:solidFill>
                <a:srgbClr val="FFCA8A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4" name="Rounded Rectangle 610"/>
              <p:cNvSpPr/>
              <p:nvPr/>
            </p:nvSpPr>
            <p:spPr>
              <a:xfrm rot="16200000">
                <a:off x="1224078" y="146186"/>
                <a:ext cx="216000" cy="216000"/>
              </a:xfrm>
              <a:prstGeom prst="roundRect">
                <a:avLst/>
              </a:prstGeom>
              <a:solidFill>
                <a:srgbClr val="FFF3B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02" name="Rounded Rectangle 611"/>
              <p:cNvSpPr/>
              <p:nvPr/>
            </p:nvSpPr>
            <p:spPr>
              <a:xfrm rot="16200000">
                <a:off x="1528059" y="146186"/>
                <a:ext cx="216000" cy="216000"/>
              </a:xfrm>
              <a:prstGeom prst="roundRect">
                <a:avLst/>
              </a:prstGeom>
              <a:solidFill>
                <a:srgbClr val="E4FF8D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03" name="Rounded Rectangle 611"/>
              <p:cNvSpPr/>
              <p:nvPr/>
            </p:nvSpPr>
            <p:spPr>
              <a:xfrm rot="16200000">
                <a:off x="1832040" y="146186"/>
                <a:ext cx="216000" cy="216000"/>
              </a:xfrm>
              <a:prstGeom prst="roundRect">
                <a:avLst/>
              </a:prstGeom>
              <a:solidFill>
                <a:srgbClr val="91D8A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04" name="Rounded Rectangle 611"/>
              <p:cNvSpPr/>
              <p:nvPr/>
            </p:nvSpPr>
            <p:spPr>
              <a:xfrm rot="16200000">
                <a:off x="2136021" y="146186"/>
                <a:ext cx="216000" cy="216000"/>
              </a:xfrm>
              <a:prstGeom prst="roundRect">
                <a:avLst/>
              </a:prstGeom>
              <a:solidFill>
                <a:srgbClr val="279EC8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05" name="Rounded Rectangle 611"/>
              <p:cNvSpPr/>
              <p:nvPr/>
            </p:nvSpPr>
            <p:spPr>
              <a:xfrm rot="16200000">
                <a:off x="2439999" y="146186"/>
                <a:ext cx="216000" cy="216000"/>
              </a:xfrm>
              <a:prstGeom prst="roundRect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06" name="textruta 2"/>
              <p:cNvSpPr txBox="1"/>
              <p:nvPr/>
            </p:nvSpPr>
            <p:spPr>
              <a:xfrm>
                <a:off x="2316021" y="356725"/>
                <a:ext cx="49053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inget bidrag</a:t>
                </a:r>
              </a:p>
            </p:txBody>
          </p:sp>
          <p:sp>
            <p:nvSpPr>
              <p:cNvPr id="207" name="textruta 622"/>
              <p:cNvSpPr txBox="1"/>
              <p:nvPr/>
            </p:nvSpPr>
            <p:spPr>
              <a:xfrm>
                <a:off x="2032943" y="356725"/>
                <a:ext cx="42928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0,01 till 0,99</a:t>
                </a:r>
              </a:p>
            </p:txBody>
          </p:sp>
          <p:sp>
            <p:nvSpPr>
              <p:cNvPr id="208" name="textruta 623"/>
              <p:cNvSpPr txBox="1"/>
              <p:nvPr/>
            </p:nvSpPr>
            <p:spPr>
              <a:xfrm>
                <a:off x="1727493" y="356725"/>
                <a:ext cx="42858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1,00till 1,99</a:t>
                </a:r>
              </a:p>
            </p:txBody>
          </p:sp>
          <p:sp>
            <p:nvSpPr>
              <p:cNvPr id="209" name="textruta 624"/>
              <p:cNvSpPr txBox="1"/>
              <p:nvPr/>
            </p:nvSpPr>
            <p:spPr>
              <a:xfrm>
                <a:off x="1435665" y="356725"/>
                <a:ext cx="40609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2,00till 2,99</a:t>
                </a:r>
              </a:p>
            </p:txBody>
          </p:sp>
          <p:sp>
            <p:nvSpPr>
              <p:cNvPr id="210" name="textruta 625"/>
              <p:cNvSpPr txBox="1"/>
              <p:nvPr/>
            </p:nvSpPr>
            <p:spPr>
              <a:xfrm>
                <a:off x="1127151" y="356725"/>
                <a:ext cx="420513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3,00till 3,99</a:t>
                </a:r>
              </a:p>
            </p:txBody>
          </p:sp>
          <p:sp>
            <p:nvSpPr>
              <p:cNvPr id="211" name="textruta 626"/>
              <p:cNvSpPr txBox="1"/>
              <p:nvPr/>
            </p:nvSpPr>
            <p:spPr>
              <a:xfrm>
                <a:off x="837306" y="356725"/>
                <a:ext cx="40372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4,00till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4,99</a:t>
                </a:r>
              </a:p>
            </p:txBody>
          </p:sp>
          <p:sp>
            <p:nvSpPr>
              <p:cNvPr id="212" name="textruta 627"/>
              <p:cNvSpPr txBox="1"/>
              <p:nvPr/>
            </p:nvSpPr>
            <p:spPr>
              <a:xfrm>
                <a:off x="501059" y="356725"/>
                <a:ext cx="45290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5,00 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5,99</a:t>
                </a:r>
              </a:p>
            </p:txBody>
          </p:sp>
        </p:grpSp>
        <p:sp>
          <p:nvSpPr>
            <p:cNvPr id="113" name="textruta 628"/>
            <p:cNvSpPr txBox="1"/>
            <p:nvPr/>
          </p:nvSpPr>
          <p:spPr>
            <a:xfrm>
              <a:off x="127614" y="356725"/>
              <a:ext cx="576596" cy="46166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6,00 och</a:t>
              </a:r>
              <a:r>
                <a:rPr lang="sv-SE" sz="800" spc="-40" baseline="0">
                  <a:latin typeface="+mj-lt"/>
                </a:rPr>
                <a:t> uppåt</a:t>
              </a:r>
              <a:endParaRPr lang="sv-SE" sz="800" spc="-40">
                <a:latin typeface="+mj-lt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253802D-DF0D-4810-A7C8-C8E5130A9BA7}"/>
              </a:ext>
            </a:extLst>
          </p:cNvPr>
          <p:cNvSpPr txBox="1"/>
          <p:nvPr/>
        </p:nvSpPr>
        <p:spPr>
          <a:xfrm>
            <a:off x="2699389" y="5501626"/>
            <a:ext cx="17885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* </a:t>
            </a:r>
            <a:r>
              <a:rPr lang="en-US" sz="1000" err="1"/>
              <a:t>Inom</a:t>
            </a:r>
            <a:r>
              <a:rPr lang="en-US" sz="1000"/>
              <a:t> </a:t>
            </a:r>
            <a:r>
              <a:rPr lang="en-US" sz="1000" err="1"/>
              <a:t>bidraget</a:t>
            </a:r>
            <a:r>
              <a:rPr lang="en-US" sz="1000"/>
              <a:t> </a:t>
            </a:r>
            <a:r>
              <a:rPr lang="en-US" sz="1000" err="1"/>
              <a:t>ryms</a:t>
            </a:r>
            <a:r>
              <a:rPr lang="en-US" sz="1000"/>
              <a:t> </a:t>
            </a:r>
            <a:r>
              <a:rPr lang="en-US" sz="1000" err="1"/>
              <a:t>även</a:t>
            </a:r>
            <a:r>
              <a:rPr lang="en-US" sz="1000"/>
              <a:t> </a:t>
            </a:r>
            <a:r>
              <a:rPr lang="en-US" sz="1000" err="1"/>
              <a:t>verksamheten</a:t>
            </a:r>
            <a:r>
              <a:rPr lang="en-US" sz="1000"/>
              <a:t> </a:t>
            </a:r>
            <a:r>
              <a:rPr lang="en-US" sz="1000" err="1"/>
              <a:t>Stödcentrum</a:t>
            </a:r>
            <a:r>
              <a:rPr lang="en-US" sz="1000"/>
              <a:t> för </a:t>
            </a:r>
            <a:r>
              <a:rPr lang="en-US" sz="1000" err="1"/>
              <a:t>unga</a:t>
            </a:r>
            <a:r>
              <a:rPr lang="en-US" sz="1000"/>
              <a:t> </a:t>
            </a:r>
            <a:r>
              <a:rPr lang="en-US" sz="1000" err="1"/>
              <a:t>brottsoffer</a:t>
            </a:r>
            <a:endParaRPr lang="sv-SE" sz="10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E1A790-19B2-4127-8D9D-F40BBBAD6ACF}"/>
              </a:ext>
            </a:extLst>
          </p:cNvPr>
          <p:cNvSpPr/>
          <p:nvPr/>
        </p:nvSpPr>
        <p:spPr>
          <a:xfrm>
            <a:off x="3448989" y="3406781"/>
            <a:ext cx="2744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/>
              <a:t>*</a:t>
            </a:r>
            <a:endParaRPr lang="sv-SE" sz="1400"/>
          </a:p>
        </p:txBody>
      </p:sp>
      <p:sp>
        <p:nvSpPr>
          <p:cNvPr id="117" name="Freeform 8">
            <a:extLst>
              <a:ext uri="{FF2B5EF4-FFF2-40B4-BE49-F238E27FC236}">
                <a16:creationId xmlns:a16="http://schemas.microsoft.com/office/drawing/2014/main" id="{456FAB58-88FA-42FB-B647-44AD9E3DAF37}"/>
              </a:ext>
            </a:extLst>
          </p:cNvPr>
          <p:cNvSpPr>
            <a:spLocks noEditPoints="1"/>
          </p:cNvSpPr>
          <p:nvPr/>
        </p:nvSpPr>
        <p:spPr bwMode="auto">
          <a:xfrm>
            <a:off x="1351705" y="5285329"/>
            <a:ext cx="86876" cy="159895"/>
          </a:xfrm>
          <a:custGeom>
            <a:avLst/>
            <a:gdLst>
              <a:gd name="T0" fmla="*/ 98 w 326"/>
              <a:gd name="T1" fmla="*/ 529 h 600"/>
              <a:gd name="T2" fmla="*/ 174 w 326"/>
              <a:gd name="T3" fmla="*/ 529 h 600"/>
              <a:gd name="T4" fmla="*/ 174 w 326"/>
              <a:gd name="T5" fmla="*/ 600 h 600"/>
              <a:gd name="T6" fmla="*/ 98 w 326"/>
              <a:gd name="T7" fmla="*/ 600 h 600"/>
              <a:gd name="T8" fmla="*/ 98 w 326"/>
              <a:gd name="T9" fmla="*/ 529 h 600"/>
              <a:gd name="T10" fmla="*/ 170 w 326"/>
              <a:gd name="T11" fmla="*/ 0 h 600"/>
              <a:gd name="T12" fmla="*/ 209 w 326"/>
              <a:gd name="T13" fmla="*/ 3 h 600"/>
              <a:gd name="T14" fmla="*/ 245 w 326"/>
              <a:gd name="T15" fmla="*/ 16 h 600"/>
              <a:gd name="T16" fmla="*/ 278 w 326"/>
              <a:gd name="T17" fmla="*/ 37 h 600"/>
              <a:gd name="T18" fmla="*/ 300 w 326"/>
              <a:gd name="T19" fmla="*/ 58 h 600"/>
              <a:gd name="T20" fmla="*/ 316 w 326"/>
              <a:gd name="T21" fmla="*/ 83 h 600"/>
              <a:gd name="T22" fmla="*/ 324 w 326"/>
              <a:gd name="T23" fmla="*/ 108 h 600"/>
              <a:gd name="T24" fmla="*/ 326 w 326"/>
              <a:gd name="T25" fmla="*/ 137 h 600"/>
              <a:gd name="T26" fmla="*/ 324 w 326"/>
              <a:gd name="T27" fmla="*/ 168 h 600"/>
              <a:gd name="T28" fmla="*/ 316 w 326"/>
              <a:gd name="T29" fmla="*/ 195 h 600"/>
              <a:gd name="T30" fmla="*/ 303 w 326"/>
              <a:gd name="T31" fmla="*/ 220 h 600"/>
              <a:gd name="T32" fmla="*/ 289 w 326"/>
              <a:gd name="T33" fmla="*/ 234 h 600"/>
              <a:gd name="T34" fmla="*/ 271 w 326"/>
              <a:gd name="T35" fmla="*/ 252 h 600"/>
              <a:gd name="T36" fmla="*/ 248 w 326"/>
              <a:gd name="T37" fmla="*/ 270 h 600"/>
              <a:gd name="T38" fmla="*/ 222 w 326"/>
              <a:gd name="T39" fmla="*/ 289 h 600"/>
              <a:gd name="T40" fmla="*/ 202 w 326"/>
              <a:gd name="T41" fmla="*/ 305 h 600"/>
              <a:gd name="T42" fmla="*/ 190 w 326"/>
              <a:gd name="T43" fmla="*/ 319 h 600"/>
              <a:gd name="T44" fmla="*/ 176 w 326"/>
              <a:gd name="T45" fmla="*/ 341 h 600"/>
              <a:gd name="T46" fmla="*/ 168 w 326"/>
              <a:gd name="T47" fmla="*/ 364 h 600"/>
              <a:gd name="T48" fmla="*/ 165 w 326"/>
              <a:gd name="T49" fmla="*/ 390 h 600"/>
              <a:gd name="T50" fmla="*/ 165 w 326"/>
              <a:gd name="T51" fmla="*/ 438 h 600"/>
              <a:gd name="T52" fmla="*/ 106 w 326"/>
              <a:gd name="T53" fmla="*/ 438 h 600"/>
              <a:gd name="T54" fmla="*/ 106 w 326"/>
              <a:gd name="T55" fmla="*/ 390 h 600"/>
              <a:gd name="T56" fmla="*/ 108 w 326"/>
              <a:gd name="T57" fmla="*/ 353 h 600"/>
              <a:gd name="T58" fmla="*/ 117 w 326"/>
              <a:gd name="T59" fmla="*/ 321 h 600"/>
              <a:gd name="T60" fmla="*/ 129 w 326"/>
              <a:gd name="T61" fmla="*/ 295 h 600"/>
              <a:gd name="T62" fmla="*/ 151 w 326"/>
              <a:gd name="T63" fmla="*/ 271 h 600"/>
              <a:gd name="T64" fmla="*/ 183 w 326"/>
              <a:gd name="T65" fmla="*/ 247 h 600"/>
              <a:gd name="T66" fmla="*/ 209 w 326"/>
              <a:gd name="T67" fmla="*/ 229 h 600"/>
              <a:gd name="T68" fmla="*/ 227 w 326"/>
              <a:gd name="T69" fmla="*/ 215 h 600"/>
              <a:gd name="T70" fmla="*/ 239 w 326"/>
              <a:gd name="T71" fmla="*/ 202 h 600"/>
              <a:gd name="T72" fmla="*/ 252 w 326"/>
              <a:gd name="T73" fmla="*/ 184 h 600"/>
              <a:gd name="T74" fmla="*/ 261 w 326"/>
              <a:gd name="T75" fmla="*/ 163 h 600"/>
              <a:gd name="T76" fmla="*/ 262 w 326"/>
              <a:gd name="T77" fmla="*/ 137 h 600"/>
              <a:gd name="T78" fmla="*/ 259 w 326"/>
              <a:gd name="T79" fmla="*/ 115 h 600"/>
              <a:gd name="T80" fmla="*/ 248 w 326"/>
              <a:gd name="T81" fmla="*/ 96 h 600"/>
              <a:gd name="T82" fmla="*/ 232 w 326"/>
              <a:gd name="T83" fmla="*/ 80 h 600"/>
              <a:gd name="T84" fmla="*/ 213 w 326"/>
              <a:gd name="T85" fmla="*/ 67 h 600"/>
              <a:gd name="T86" fmla="*/ 193 w 326"/>
              <a:gd name="T87" fmla="*/ 60 h 600"/>
              <a:gd name="T88" fmla="*/ 170 w 326"/>
              <a:gd name="T89" fmla="*/ 58 h 600"/>
              <a:gd name="T90" fmla="*/ 140 w 326"/>
              <a:gd name="T91" fmla="*/ 62 h 600"/>
              <a:gd name="T92" fmla="*/ 113 w 326"/>
              <a:gd name="T93" fmla="*/ 71 h 600"/>
              <a:gd name="T94" fmla="*/ 90 w 326"/>
              <a:gd name="T95" fmla="*/ 87 h 600"/>
              <a:gd name="T96" fmla="*/ 73 w 326"/>
              <a:gd name="T97" fmla="*/ 106 h 600"/>
              <a:gd name="T98" fmla="*/ 62 w 326"/>
              <a:gd name="T99" fmla="*/ 133 h 600"/>
              <a:gd name="T100" fmla="*/ 59 w 326"/>
              <a:gd name="T101" fmla="*/ 163 h 600"/>
              <a:gd name="T102" fmla="*/ 0 w 326"/>
              <a:gd name="T103" fmla="*/ 163 h 600"/>
              <a:gd name="T104" fmla="*/ 4 w 326"/>
              <a:gd name="T105" fmla="*/ 128 h 600"/>
              <a:gd name="T106" fmla="*/ 12 w 326"/>
              <a:gd name="T107" fmla="*/ 97 h 600"/>
              <a:gd name="T108" fmla="*/ 28 w 326"/>
              <a:gd name="T109" fmla="*/ 69 h 600"/>
              <a:gd name="T110" fmla="*/ 50 w 326"/>
              <a:gd name="T111" fmla="*/ 44 h 600"/>
              <a:gd name="T112" fmla="*/ 74 w 326"/>
              <a:gd name="T113" fmla="*/ 25 h 600"/>
              <a:gd name="T114" fmla="*/ 103 w 326"/>
              <a:gd name="T115" fmla="*/ 10 h 600"/>
              <a:gd name="T116" fmla="*/ 135 w 326"/>
              <a:gd name="T117" fmla="*/ 2 h 600"/>
              <a:gd name="T118" fmla="*/ 170 w 326"/>
              <a:gd name="T119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6" h="600">
                <a:moveTo>
                  <a:pt x="98" y="529"/>
                </a:moveTo>
                <a:lnTo>
                  <a:pt x="174" y="529"/>
                </a:lnTo>
                <a:lnTo>
                  <a:pt x="174" y="600"/>
                </a:lnTo>
                <a:lnTo>
                  <a:pt x="98" y="600"/>
                </a:lnTo>
                <a:lnTo>
                  <a:pt x="98" y="529"/>
                </a:lnTo>
                <a:close/>
                <a:moveTo>
                  <a:pt x="170" y="0"/>
                </a:moveTo>
                <a:lnTo>
                  <a:pt x="209" y="3"/>
                </a:lnTo>
                <a:lnTo>
                  <a:pt x="245" y="16"/>
                </a:lnTo>
                <a:lnTo>
                  <a:pt x="278" y="37"/>
                </a:lnTo>
                <a:lnTo>
                  <a:pt x="300" y="58"/>
                </a:lnTo>
                <a:lnTo>
                  <a:pt x="316" y="83"/>
                </a:lnTo>
                <a:lnTo>
                  <a:pt x="324" y="108"/>
                </a:lnTo>
                <a:lnTo>
                  <a:pt x="326" y="137"/>
                </a:lnTo>
                <a:lnTo>
                  <a:pt x="324" y="168"/>
                </a:lnTo>
                <a:lnTo>
                  <a:pt x="316" y="195"/>
                </a:lnTo>
                <a:lnTo>
                  <a:pt x="303" y="220"/>
                </a:lnTo>
                <a:lnTo>
                  <a:pt x="289" y="234"/>
                </a:lnTo>
                <a:lnTo>
                  <a:pt x="271" y="252"/>
                </a:lnTo>
                <a:lnTo>
                  <a:pt x="248" y="270"/>
                </a:lnTo>
                <a:lnTo>
                  <a:pt x="222" y="289"/>
                </a:lnTo>
                <a:lnTo>
                  <a:pt x="202" y="305"/>
                </a:lnTo>
                <a:lnTo>
                  <a:pt x="190" y="319"/>
                </a:lnTo>
                <a:lnTo>
                  <a:pt x="176" y="341"/>
                </a:lnTo>
                <a:lnTo>
                  <a:pt x="168" y="364"/>
                </a:lnTo>
                <a:lnTo>
                  <a:pt x="165" y="390"/>
                </a:lnTo>
                <a:lnTo>
                  <a:pt x="165" y="438"/>
                </a:lnTo>
                <a:lnTo>
                  <a:pt x="106" y="438"/>
                </a:lnTo>
                <a:lnTo>
                  <a:pt x="106" y="390"/>
                </a:lnTo>
                <a:lnTo>
                  <a:pt x="108" y="353"/>
                </a:lnTo>
                <a:lnTo>
                  <a:pt x="117" y="321"/>
                </a:lnTo>
                <a:lnTo>
                  <a:pt x="129" y="295"/>
                </a:lnTo>
                <a:lnTo>
                  <a:pt x="151" y="271"/>
                </a:lnTo>
                <a:lnTo>
                  <a:pt x="183" y="247"/>
                </a:lnTo>
                <a:lnTo>
                  <a:pt x="209" y="229"/>
                </a:lnTo>
                <a:lnTo>
                  <a:pt x="227" y="215"/>
                </a:lnTo>
                <a:lnTo>
                  <a:pt x="239" y="202"/>
                </a:lnTo>
                <a:lnTo>
                  <a:pt x="252" y="184"/>
                </a:lnTo>
                <a:lnTo>
                  <a:pt x="261" y="163"/>
                </a:lnTo>
                <a:lnTo>
                  <a:pt x="262" y="137"/>
                </a:lnTo>
                <a:lnTo>
                  <a:pt x="259" y="115"/>
                </a:lnTo>
                <a:lnTo>
                  <a:pt x="248" y="96"/>
                </a:lnTo>
                <a:lnTo>
                  <a:pt x="232" y="80"/>
                </a:lnTo>
                <a:lnTo>
                  <a:pt x="213" y="67"/>
                </a:lnTo>
                <a:lnTo>
                  <a:pt x="193" y="60"/>
                </a:lnTo>
                <a:lnTo>
                  <a:pt x="170" y="58"/>
                </a:lnTo>
                <a:lnTo>
                  <a:pt x="140" y="62"/>
                </a:lnTo>
                <a:lnTo>
                  <a:pt x="113" y="71"/>
                </a:lnTo>
                <a:lnTo>
                  <a:pt x="90" y="87"/>
                </a:lnTo>
                <a:lnTo>
                  <a:pt x="73" y="106"/>
                </a:lnTo>
                <a:lnTo>
                  <a:pt x="62" y="133"/>
                </a:lnTo>
                <a:lnTo>
                  <a:pt x="59" y="163"/>
                </a:lnTo>
                <a:lnTo>
                  <a:pt x="0" y="163"/>
                </a:lnTo>
                <a:lnTo>
                  <a:pt x="4" y="128"/>
                </a:lnTo>
                <a:lnTo>
                  <a:pt x="12" y="97"/>
                </a:lnTo>
                <a:lnTo>
                  <a:pt x="28" y="69"/>
                </a:lnTo>
                <a:lnTo>
                  <a:pt x="50" y="44"/>
                </a:lnTo>
                <a:lnTo>
                  <a:pt x="74" y="25"/>
                </a:lnTo>
                <a:lnTo>
                  <a:pt x="103" y="10"/>
                </a:lnTo>
                <a:lnTo>
                  <a:pt x="135" y="2"/>
                </a:lnTo>
                <a:lnTo>
                  <a:pt x="170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130" name="Grupp 154">
            <a:extLst>
              <a:ext uri="{FF2B5EF4-FFF2-40B4-BE49-F238E27FC236}">
                <a16:creationId xmlns:a16="http://schemas.microsoft.com/office/drawing/2014/main" id="{978B53C3-3788-4DA9-8E95-6C3DEE1CB027}"/>
              </a:ext>
            </a:extLst>
          </p:cNvPr>
          <p:cNvGrpSpPr/>
          <p:nvPr/>
        </p:nvGrpSpPr>
        <p:grpSpPr>
          <a:xfrm>
            <a:off x="1645562" y="4433704"/>
            <a:ext cx="114446" cy="99156"/>
            <a:chOff x="9953626" y="3228446"/>
            <a:chExt cx="808038" cy="700088"/>
          </a:xfrm>
          <a:solidFill>
            <a:schemeClr val="tx1"/>
          </a:solidFill>
        </p:grpSpPr>
        <p:sp>
          <p:nvSpPr>
            <p:cNvPr id="131" name="Freeform 10">
              <a:extLst>
                <a:ext uri="{FF2B5EF4-FFF2-40B4-BE49-F238E27FC236}">
                  <a16:creationId xmlns:a16="http://schemas.microsoft.com/office/drawing/2014/main" id="{DA5BE067-9A10-48BF-B129-EC3BD002B09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3626" y="3228446"/>
              <a:ext cx="414338" cy="688975"/>
            </a:xfrm>
            <a:custGeom>
              <a:avLst/>
              <a:gdLst>
                <a:gd name="T0" fmla="*/ 0 w 261"/>
                <a:gd name="T1" fmla="*/ 0 h 434"/>
                <a:gd name="T2" fmla="*/ 252 w 261"/>
                <a:gd name="T3" fmla="*/ 0 h 434"/>
                <a:gd name="T4" fmla="*/ 252 w 261"/>
                <a:gd name="T5" fmla="*/ 66 h 434"/>
                <a:gd name="T6" fmla="*/ 78 w 261"/>
                <a:gd name="T7" fmla="*/ 66 h 434"/>
                <a:gd name="T8" fmla="*/ 78 w 261"/>
                <a:gd name="T9" fmla="*/ 178 h 434"/>
                <a:gd name="T10" fmla="*/ 242 w 261"/>
                <a:gd name="T11" fmla="*/ 178 h 434"/>
                <a:gd name="T12" fmla="*/ 242 w 261"/>
                <a:gd name="T13" fmla="*/ 242 h 434"/>
                <a:gd name="T14" fmla="*/ 78 w 261"/>
                <a:gd name="T15" fmla="*/ 242 h 434"/>
                <a:gd name="T16" fmla="*/ 78 w 261"/>
                <a:gd name="T17" fmla="*/ 370 h 434"/>
                <a:gd name="T18" fmla="*/ 261 w 261"/>
                <a:gd name="T19" fmla="*/ 370 h 434"/>
                <a:gd name="T20" fmla="*/ 261 w 261"/>
                <a:gd name="T21" fmla="*/ 434 h 434"/>
                <a:gd name="T22" fmla="*/ 0 w 261"/>
                <a:gd name="T23" fmla="*/ 434 h 434"/>
                <a:gd name="T24" fmla="*/ 0 w 261"/>
                <a:gd name="T2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1" h="434">
                  <a:moveTo>
                    <a:pt x="0" y="0"/>
                  </a:moveTo>
                  <a:lnTo>
                    <a:pt x="252" y="0"/>
                  </a:lnTo>
                  <a:lnTo>
                    <a:pt x="252" y="66"/>
                  </a:lnTo>
                  <a:lnTo>
                    <a:pt x="78" y="66"/>
                  </a:lnTo>
                  <a:lnTo>
                    <a:pt x="78" y="178"/>
                  </a:lnTo>
                  <a:lnTo>
                    <a:pt x="242" y="178"/>
                  </a:lnTo>
                  <a:lnTo>
                    <a:pt x="242" y="242"/>
                  </a:lnTo>
                  <a:lnTo>
                    <a:pt x="78" y="242"/>
                  </a:lnTo>
                  <a:lnTo>
                    <a:pt x="78" y="370"/>
                  </a:lnTo>
                  <a:lnTo>
                    <a:pt x="261" y="370"/>
                  </a:lnTo>
                  <a:lnTo>
                    <a:pt x="261" y="434"/>
                  </a:lnTo>
                  <a:lnTo>
                    <a:pt x="0" y="43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2" name="Freeform 11">
              <a:extLst>
                <a:ext uri="{FF2B5EF4-FFF2-40B4-BE49-F238E27FC236}">
                  <a16:creationId xmlns:a16="http://schemas.microsoft.com/office/drawing/2014/main" id="{D4C73903-85F7-4BB5-9754-CB4E0C7A5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6701" y="3228446"/>
              <a:ext cx="334963" cy="700088"/>
            </a:xfrm>
            <a:custGeom>
              <a:avLst/>
              <a:gdLst>
                <a:gd name="T0" fmla="*/ 131 w 211"/>
                <a:gd name="T1" fmla="*/ 0 h 441"/>
                <a:gd name="T2" fmla="*/ 211 w 211"/>
                <a:gd name="T3" fmla="*/ 0 h 441"/>
                <a:gd name="T4" fmla="*/ 211 w 211"/>
                <a:gd name="T5" fmla="*/ 281 h 441"/>
                <a:gd name="T6" fmla="*/ 208 w 211"/>
                <a:gd name="T7" fmla="*/ 323 h 441"/>
                <a:gd name="T8" fmla="*/ 201 w 211"/>
                <a:gd name="T9" fmla="*/ 357 h 441"/>
                <a:gd name="T10" fmla="*/ 188 w 211"/>
                <a:gd name="T11" fmla="*/ 384 h 441"/>
                <a:gd name="T12" fmla="*/ 170 w 211"/>
                <a:gd name="T13" fmla="*/ 407 h 441"/>
                <a:gd name="T14" fmla="*/ 151 w 211"/>
                <a:gd name="T15" fmla="*/ 423 h 441"/>
                <a:gd name="T16" fmla="*/ 126 w 211"/>
                <a:gd name="T17" fmla="*/ 434 h 441"/>
                <a:gd name="T18" fmla="*/ 98 w 211"/>
                <a:gd name="T19" fmla="*/ 439 h 441"/>
                <a:gd name="T20" fmla="*/ 66 w 211"/>
                <a:gd name="T21" fmla="*/ 441 h 441"/>
                <a:gd name="T22" fmla="*/ 43 w 211"/>
                <a:gd name="T23" fmla="*/ 441 h 441"/>
                <a:gd name="T24" fmla="*/ 20 w 211"/>
                <a:gd name="T25" fmla="*/ 437 h 441"/>
                <a:gd name="T26" fmla="*/ 0 w 211"/>
                <a:gd name="T27" fmla="*/ 432 h 441"/>
                <a:gd name="T28" fmla="*/ 11 w 211"/>
                <a:gd name="T29" fmla="*/ 368 h 441"/>
                <a:gd name="T30" fmla="*/ 32 w 211"/>
                <a:gd name="T31" fmla="*/ 373 h 441"/>
                <a:gd name="T32" fmla="*/ 59 w 211"/>
                <a:gd name="T33" fmla="*/ 375 h 441"/>
                <a:gd name="T34" fmla="*/ 80 w 211"/>
                <a:gd name="T35" fmla="*/ 373 h 441"/>
                <a:gd name="T36" fmla="*/ 98 w 211"/>
                <a:gd name="T37" fmla="*/ 366 h 441"/>
                <a:gd name="T38" fmla="*/ 112 w 211"/>
                <a:gd name="T39" fmla="*/ 355 h 441"/>
                <a:gd name="T40" fmla="*/ 123 w 211"/>
                <a:gd name="T41" fmla="*/ 338 h 441"/>
                <a:gd name="T42" fmla="*/ 130 w 211"/>
                <a:gd name="T43" fmla="*/ 313 h 441"/>
                <a:gd name="T44" fmla="*/ 131 w 211"/>
                <a:gd name="T45" fmla="*/ 279 h 441"/>
                <a:gd name="T46" fmla="*/ 131 w 211"/>
                <a:gd name="T4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1" h="441">
                  <a:moveTo>
                    <a:pt x="131" y="0"/>
                  </a:moveTo>
                  <a:lnTo>
                    <a:pt x="211" y="0"/>
                  </a:lnTo>
                  <a:lnTo>
                    <a:pt x="211" y="281"/>
                  </a:lnTo>
                  <a:lnTo>
                    <a:pt x="208" y="323"/>
                  </a:lnTo>
                  <a:lnTo>
                    <a:pt x="201" y="357"/>
                  </a:lnTo>
                  <a:lnTo>
                    <a:pt x="188" y="384"/>
                  </a:lnTo>
                  <a:lnTo>
                    <a:pt x="170" y="407"/>
                  </a:lnTo>
                  <a:lnTo>
                    <a:pt x="151" y="423"/>
                  </a:lnTo>
                  <a:lnTo>
                    <a:pt x="126" y="434"/>
                  </a:lnTo>
                  <a:lnTo>
                    <a:pt x="98" y="439"/>
                  </a:lnTo>
                  <a:lnTo>
                    <a:pt x="66" y="441"/>
                  </a:lnTo>
                  <a:lnTo>
                    <a:pt x="43" y="441"/>
                  </a:lnTo>
                  <a:lnTo>
                    <a:pt x="20" y="437"/>
                  </a:lnTo>
                  <a:lnTo>
                    <a:pt x="0" y="432"/>
                  </a:lnTo>
                  <a:lnTo>
                    <a:pt x="11" y="368"/>
                  </a:lnTo>
                  <a:lnTo>
                    <a:pt x="32" y="373"/>
                  </a:lnTo>
                  <a:lnTo>
                    <a:pt x="59" y="375"/>
                  </a:lnTo>
                  <a:lnTo>
                    <a:pt x="80" y="373"/>
                  </a:lnTo>
                  <a:lnTo>
                    <a:pt x="98" y="366"/>
                  </a:lnTo>
                  <a:lnTo>
                    <a:pt x="112" y="355"/>
                  </a:lnTo>
                  <a:lnTo>
                    <a:pt x="123" y="338"/>
                  </a:lnTo>
                  <a:lnTo>
                    <a:pt x="130" y="313"/>
                  </a:lnTo>
                  <a:lnTo>
                    <a:pt x="131" y="279"/>
                  </a:lnTo>
                  <a:lnTo>
                    <a:pt x="1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grpSp>
        <p:nvGrpSpPr>
          <p:cNvPr id="133" name="Grupp 170">
            <a:extLst>
              <a:ext uri="{FF2B5EF4-FFF2-40B4-BE49-F238E27FC236}">
                <a16:creationId xmlns:a16="http://schemas.microsoft.com/office/drawing/2014/main" id="{79B702F5-8E00-47C0-AE92-DB9956EC72E7}"/>
              </a:ext>
            </a:extLst>
          </p:cNvPr>
          <p:cNvGrpSpPr/>
          <p:nvPr/>
        </p:nvGrpSpPr>
        <p:grpSpPr>
          <a:xfrm>
            <a:off x="2944488" y="3679734"/>
            <a:ext cx="584321" cy="580411"/>
            <a:chOff x="2985309" y="4018433"/>
            <a:chExt cx="584321" cy="580411"/>
          </a:xfrm>
        </p:grpSpPr>
        <p:grpSp>
          <p:nvGrpSpPr>
            <p:cNvPr id="134" name="Grupp 171">
              <a:extLst>
                <a:ext uri="{FF2B5EF4-FFF2-40B4-BE49-F238E27FC236}">
                  <a16:creationId xmlns:a16="http://schemas.microsoft.com/office/drawing/2014/main" id="{64FD0976-B3A8-46BF-9D53-90A14D2C2EC5}"/>
                </a:ext>
              </a:extLst>
            </p:cNvPr>
            <p:cNvGrpSpPr/>
            <p:nvPr/>
          </p:nvGrpSpPr>
          <p:grpSpPr>
            <a:xfrm>
              <a:off x="3223281" y="4018433"/>
              <a:ext cx="346349" cy="382011"/>
              <a:chOff x="3204798" y="3552866"/>
              <a:chExt cx="346349" cy="382011"/>
            </a:xfrm>
          </p:grpSpPr>
          <p:sp>
            <p:nvSpPr>
              <p:cNvPr id="136" name="Freeform 7">
                <a:extLst>
                  <a:ext uri="{FF2B5EF4-FFF2-40B4-BE49-F238E27FC236}">
                    <a16:creationId xmlns:a16="http://schemas.microsoft.com/office/drawing/2014/main" id="{9ED13888-C440-4D00-8860-0C692E098B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137" name="textruta 174">
                <a:extLst>
                  <a:ext uri="{FF2B5EF4-FFF2-40B4-BE49-F238E27FC236}">
                    <a16:creationId xmlns:a16="http://schemas.microsoft.com/office/drawing/2014/main" id="{ED022984-EDDF-4145-BD29-119920655997}"/>
                  </a:ext>
                </a:extLst>
              </p:cNvPr>
              <p:cNvSpPr txBox="1"/>
              <p:nvPr/>
            </p:nvSpPr>
            <p:spPr>
              <a:xfrm>
                <a:off x="3275109" y="3627100"/>
                <a:ext cx="2760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400" b="1"/>
                  <a:t>3</a:t>
                </a:r>
              </a:p>
            </p:txBody>
          </p:sp>
        </p:grpSp>
        <p:sp>
          <p:nvSpPr>
            <p:cNvPr id="135" name="textruta 172">
              <a:extLst>
                <a:ext uri="{FF2B5EF4-FFF2-40B4-BE49-F238E27FC236}">
                  <a16:creationId xmlns:a16="http://schemas.microsoft.com/office/drawing/2014/main" id="{1D53C012-3C7B-433D-B2ED-3CF2503C9FE6}"/>
                </a:ext>
              </a:extLst>
            </p:cNvPr>
            <p:cNvSpPr txBox="1"/>
            <p:nvPr/>
          </p:nvSpPr>
          <p:spPr>
            <a:xfrm>
              <a:off x="2985309" y="4260290"/>
              <a:ext cx="5266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600" b="1"/>
                <a:t>IOP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D042B99-F617-4C98-B143-2077A5722460}"/>
              </a:ext>
            </a:extLst>
          </p:cNvPr>
          <p:cNvSpPr txBox="1"/>
          <p:nvPr/>
        </p:nvSpPr>
        <p:spPr>
          <a:xfrm>
            <a:off x="8779946" y="5236376"/>
            <a:ext cx="4187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+mj-lt"/>
              </a:rPr>
              <a:t>9,07</a:t>
            </a:r>
            <a:endParaRPr lang="sv-SE" sz="800">
              <a:latin typeface="+mj-lt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767FEAD2-242B-46F7-A935-C857CBD1AE05}"/>
              </a:ext>
            </a:extLst>
          </p:cNvPr>
          <p:cNvSpPr txBox="1"/>
          <p:nvPr/>
        </p:nvSpPr>
        <p:spPr>
          <a:xfrm>
            <a:off x="8573492" y="4922945"/>
            <a:ext cx="4187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+mj-lt"/>
              </a:rPr>
              <a:t>8,80</a:t>
            </a:r>
            <a:endParaRPr lang="sv-SE" sz="8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055509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9" name="Diagram 2">
            <a:extLst>
              <a:ext uri="{FF2B5EF4-FFF2-40B4-BE49-F238E27FC236}">
                <a16:creationId xmlns:a16="http://schemas.microsoft.com/office/drawing/2014/main" id="{00000000-0008-0000-15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8677697"/>
              </p:ext>
            </p:extLst>
          </p:nvPr>
        </p:nvGraphicFramePr>
        <p:xfrm>
          <a:off x="4463945" y="695279"/>
          <a:ext cx="4572000" cy="4887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6" name="Grupp 65"/>
          <p:cNvGrpSpPr>
            <a:grpSpLocks noChangeAspect="1"/>
          </p:cNvGrpSpPr>
          <p:nvPr/>
        </p:nvGrpSpPr>
        <p:grpSpPr>
          <a:xfrm>
            <a:off x="249018" y="904607"/>
            <a:ext cx="4219408" cy="5086932"/>
            <a:chOff x="0" y="0"/>
            <a:chExt cx="5343264" cy="6441856"/>
          </a:xfrm>
        </p:grpSpPr>
        <p:sp>
          <p:nvSpPr>
            <p:cNvPr id="67" name="Grästorp"/>
            <p:cNvSpPr>
              <a:spLocks/>
            </p:cNvSpPr>
            <p:nvPr/>
          </p:nvSpPr>
          <p:spPr bwMode="auto">
            <a:xfrm>
              <a:off x="679925" y="2055011"/>
              <a:ext cx="802433" cy="659932"/>
            </a:xfrm>
            <a:custGeom>
              <a:avLst/>
              <a:gdLst>
                <a:gd name="T0" fmla="*/ 131 w 131"/>
                <a:gd name="T1" fmla="*/ 0 h 119"/>
                <a:gd name="T2" fmla="*/ 131 w 131"/>
                <a:gd name="T3" fmla="*/ 25 h 119"/>
                <a:gd name="T4" fmla="*/ 117 w 131"/>
                <a:gd name="T5" fmla="*/ 35 h 119"/>
                <a:gd name="T6" fmla="*/ 112 w 131"/>
                <a:gd name="T7" fmla="*/ 58 h 119"/>
                <a:gd name="T8" fmla="*/ 127 w 131"/>
                <a:gd name="T9" fmla="*/ 81 h 119"/>
                <a:gd name="T10" fmla="*/ 121 w 131"/>
                <a:gd name="T11" fmla="*/ 93 h 119"/>
                <a:gd name="T12" fmla="*/ 106 w 131"/>
                <a:gd name="T13" fmla="*/ 88 h 119"/>
                <a:gd name="T14" fmla="*/ 93 w 131"/>
                <a:gd name="T15" fmla="*/ 93 h 119"/>
                <a:gd name="T16" fmla="*/ 80 w 131"/>
                <a:gd name="T17" fmla="*/ 83 h 119"/>
                <a:gd name="T18" fmla="*/ 74 w 131"/>
                <a:gd name="T19" fmla="*/ 100 h 119"/>
                <a:gd name="T20" fmla="*/ 40 w 131"/>
                <a:gd name="T21" fmla="*/ 119 h 119"/>
                <a:gd name="T22" fmla="*/ 23 w 131"/>
                <a:gd name="T23" fmla="*/ 114 h 119"/>
                <a:gd name="T24" fmla="*/ 38 w 131"/>
                <a:gd name="T25" fmla="*/ 85 h 119"/>
                <a:gd name="T26" fmla="*/ 33 w 131"/>
                <a:gd name="T27" fmla="*/ 71 h 119"/>
                <a:gd name="T28" fmla="*/ 15 w 131"/>
                <a:gd name="T29" fmla="*/ 69 h 119"/>
                <a:gd name="T30" fmla="*/ 0 w 131"/>
                <a:gd name="T31" fmla="*/ 50 h 119"/>
                <a:gd name="T32" fmla="*/ 20 w 131"/>
                <a:gd name="T33" fmla="*/ 28 h 119"/>
                <a:gd name="T34" fmla="*/ 64 w 131"/>
                <a:gd name="T35" fmla="*/ 8 h 119"/>
                <a:gd name="T36" fmla="*/ 88 w 131"/>
                <a:gd name="T37" fmla="*/ 20 h 119"/>
                <a:gd name="T38" fmla="*/ 131 w 131"/>
                <a:gd name="T3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1" h="119">
                  <a:moveTo>
                    <a:pt x="131" y="0"/>
                  </a:moveTo>
                  <a:lnTo>
                    <a:pt x="131" y="25"/>
                  </a:lnTo>
                  <a:lnTo>
                    <a:pt x="117" y="35"/>
                  </a:lnTo>
                  <a:lnTo>
                    <a:pt x="112" y="58"/>
                  </a:lnTo>
                  <a:lnTo>
                    <a:pt x="127" y="81"/>
                  </a:lnTo>
                  <a:lnTo>
                    <a:pt x="121" y="93"/>
                  </a:lnTo>
                  <a:lnTo>
                    <a:pt x="106" y="88"/>
                  </a:lnTo>
                  <a:lnTo>
                    <a:pt x="93" y="93"/>
                  </a:lnTo>
                  <a:lnTo>
                    <a:pt x="80" y="83"/>
                  </a:lnTo>
                  <a:lnTo>
                    <a:pt x="74" y="100"/>
                  </a:lnTo>
                  <a:lnTo>
                    <a:pt x="40" y="119"/>
                  </a:lnTo>
                  <a:lnTo>
                    <a:pt x="23" y="114"/>
                  </a:lnTo>
                  <a:lnTo>
                    <a:pt x="38" y="85"/>
                  </a:lnTo>
                  <a:lnTo>
                    <a:pt x="33" y="71"/>
                  </a:lnTo>
                  <a:lnTo>
                    <a:pt x="15" y="69"/>
                  </a:lnTo>
                  <a:lnTo>
                    <a:pt x="0" y="50"/>
                  </a:lnTo>
                  <a:lnTo>
                    <a:pt x="20" y="28"/>
                  </a:lnTo>
                  <a:lnTo>
                    <a:pt x="64" y="8"/>
                  </a:lnTo>
                  <a:lnTo>
                    <a:pt x="88" y="20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91D8A0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8" name="Vara"/>
            <p:cNvSpPr>
              <a:spLocks/>
            </p:cNvSpPr>
            <p:nvPr/>
          </p:nvSpPr>
          <p:spPr bwMode="auto">
            <a:xfrm>
              <a:off x="1365970" y="2176757"/>
              <a:ext cx="1257929" cy="954672"/>
            </a:xfrm>
            <a:custGeom>
              <a:avLst/>
              <a:gdLst>
                <a:gd name="T0" fmla="*/ 44 w 203"/>
                <a:gd name="T1" fmla="*/ 0 h 173"/>
                <a:gd name="T2" fmla="*/ 61 w 203"/>
                <a:gd name="T3" fmla="*/ 37 h 173"/>
                <a:gd name="T4" fmla="*/ 78 w 203"/>
                <a:gd name="T5" fmla="*/ 28 h 173"/>
                <a:gd name="T6" fmla="*/ 118 w 203"/>
                <a:gd name="T7" fmla="*/ 33 h 173"/>
                <a:gd name="T8" fmla="*/ 129 w 203"/>
                <a:gd name="T9" fmla="*/ 40 h 173"/>
                <a:gd name="T10" fmla="*/ 140 w 203"/>
                <a:gd name="T11" fmla="*/ 27 h 173"/>
                <a:gd name="T12" fmla="*/ 154 w 203"/>
                <a:gd name="T13" fmla="*/ 32 h 173"/>
                <a:gd name="T14" fmla="*/ 156 w 203"/>
                <a:gd name="T15" fmla="*/ 57 h 173"/>
                <a:gd name="T16" fmla="*/ 182 w 203"/>
                <a:gd name="T17" fmla="*/ 58 h 173"/>
                <a:gd name="T18" fmla="*/ 203 w 203"/>
                <a:gd name="T19" fmla="*/ 75 h 173"/>
                <a:gd name="T20" fmla="*/ 166 w 203"/>
                <a:gd name="T21" fmla="*/ 129 h 173"/>
                <a:gd name="T22" fmla="*/ 149 w 203"/>
                <a:gd name="T23" fmla="*/ 126 h 173"/>
                <a:gd name="T24" fmla="*/ 144 w 203"/>
                <a:gd name="T25" fmla="*/ 152 h 173"/>
                <a:gd name="T26" fmla="*/ 129 w 203"/>
                <a:gd name="T27" fmla="*/ 163 h 173"/>
                <a:gd name="T28" fmla="*/ 110 w 203"/>
                <a:gd name="T29" fmla="*/ 168 h 173"/>
                <a:gd name="T30" fmla="*/ 65 w 203"/>
                <a:gd name="T31" fmla="*/ 173 h 173"/>
                <a:gd name="T32" fmla="*/ 43 w 203"/>
                <a:gd name="T33" fmla="*/ 167 h 173"/>
                <a:gd name="T34" fmla="*/ 40 w 203"/>
                <a:gd name="T35" fmla="*/ 152 h 173"/>
                <a:gd name="T36" fmla="*/ 18 w 203"/>
                <a:gd name="T37" fmla="*/ 140 h 173"/>
                <a:gd name="T38" fmla="*/ 35 w 203"/>
                <a:gd name="T39" fmla="*/ 131 h 173"/>
                <a:gd name="T40" fmla="*/ 31 w 203"/>
                <a:gd name="T41" fmla="*/ 122 h 173"/>
                <a:gd name="T42" fmla="*/ 8 w 203"/>
                <a:gd name="T43" fmla="*/ 100 h 173"/>
                <a:gd name="T44" fmla="*/ 18 w 203"/>
                <a:gd name="T45" fmla="*/ 84 h 173"/>
                <a:gd name="T46" fmla="*/ 9 w 203"/>
                <a:gd name="T47" fmla="*/ 71 h 173"/>
                <a:gd name="T48" fmla="*/ 15 w 203"/>
                <a:gd name="T49" fmla="*/ 59 h 173"/>
                <a:gd name="T50" fmla="*/ 0 w 203"/>
                <a:gd name="T51" fmla="*/ 36 h 173"/>
                <a:gd name="T52" fmla="*/ 5 w 203"/>
                <a:gd name="T53" fmla="*/ 13 h 173"/>
                <a:gd name="T54" fmla="*/ 19 w 203"/>
                <a:gd name="T55" fmla="*/ 3 h 173"/>
                <a:gd name="T56" fmla="*/ 44 w 203"/>
                <a:gd name="T5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3" h="173">
                  <a:moveTo>
                    <a:pt x="44" y="0"/>
                  </a:moveTo>
                  <a:lnTo>
                    <a:pt x="61" y="37"/>
                  </a:lnTo>
                  <a:lnTo>
                    <a:pt x="78" y="28"/>
                  </a:lnTo>
                  <a:lnTo>
                    <a:pt x="118" y="33"/>
                  </a:lnTo>
                  <a:lnTo>
                    <a:pt x="129" y="40"/>
                  </a:lnTo>
                  <a:lnTo>
                    <a:pt x="140" y="27"/>
                  </a:lnTo>
                  <a:lnTo>
                    <a:pt x="154" y="32"/>
                  </a:lnTo>
                  <a:lnTo>
                    <a:pt x="156" y="57"/>
                  </a:lnTo>
                  <a:lnTo>
                    <a:pt x="182" y="58"/>
                  </a:lnTo>
                  <a:lnTo>
                    <a:pt x="203" y="75"/>
                  </a:lnTo>
                  <a:lnTo>
                    <a:pt x="166" y="129"/>
                  </a:lnTo>
                  <a:lnTo>
                    <a:pt x="149" y="126"/>
                  </a:lnTo>
                  <a:lnTo>
                    <a:pt x="144" y="152"/>
                  </a:lnTo>
                  <a:lnTo>
                    <a:pt x="129" y="163"/>
                  </a:lnTo>
                  <a:lnTo>
                    <a:pt x="110" y="168"/>
                  </a:lnTo>
                  <a:lnTo>
                    <a:pt x="65" y="173"/>
                  </a:lnTo>
                  <a:lnTo>
                    <a:pt x="43" y="167"/>
                  </a:lnTo>
                  <a:lnTo>
                    <a:pt x="40" y="152"/>
                  </a:lnTo>
                  <a:lnTo>
                    <a:pt x="18" y="140"/>
                  </a:lnTo>
                  <a:lnTo>
                    <a:pt x="35" y="131"/>
                  </a:lnTo>
                  <a:lnTo>
                    <a:pt x="31" y="122"/>
                  </a:lnTo>
                  <a:lnTo>
                    <a:pt x="8" y="100"/>
                  </a:lnTo>
                  <a:lnTo>
                    <a:pt x="18" y="84"/>
                  </a:lnTo>
                  <a:lnTo>
                    <a:pt x="9" y="71"/>
                  </a:lnTo>
                  <a:lnTo>
                    <a:pt x="15" y="59"/>
                  </a:lnTo>
                  <a:lnTo>
                    <a:pt x="0" y="36"/>
                  </a:lnTo>
                  <a:lnTo>
                    <a:pt x="5" y="13"/>
                  </a:lnTo>
                  <a:lnTo>
                    <a:pt x="19" y="3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91D8A0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9" name="Herrljunga"/>
            <p:cNvSpPr>
              <a:spLocks/>
            </p:cNvSpPr>
            <p:nvPr/>
          </p:nvSpPr>
          <p:spPr bwMode="auto">
            <a:xfrm>
              <a:off x="1476233" y="3076092"/>
              <a:ext cx="1031290" cy="817485"/>
            </a:xfrm>
            <a:custGeom>
              <a:avLst/>
              <a:gdLst>
                <a:gd name="T0" fmla="*/ 111 w 166"/>
                <a:gd name="T1" fmla="*/ 0 h 145"/>
                <a:gd name="T2" fmla="*/ 106 w 166"/>
                <a:gd name="T3" fmla="*/ 31 h 145"/>
                <a:gd name="T4" fmla="*/ 124 w 166"/>
                <a:gd name="T5" fmla="*/ 26 h 145"/>
                <a:gd name="T6" fmla="*/ 147 w 166"/>
                <a:gd name="T7" fmla="*/ 35 h 145"/>
                <a:gd name="T8" fmla="*/ 148 w 166"/>
                <a:gd name="T9" fmla="*/ 74 h 145"/>
                <a:gd name="T10" fmla="*/ 166 w 166"/>
                <a:gd name="T11" fmla="*/ 91 h 145"/>
                <a:gd name="T12" fmla="*/ 158 w 166"/>
                <a:gd name="T13" fmla="*/ 110 h 145"/>
                <a:gd name="T14" fmla="*/ 134 w 166"/>
                <a:gd name="T15" fmla="*/ 111 h 145"/>
                <a:gd name="T16" fmla="*/ 117 w 166"/>
                <a:gd name="T17" fmla="*/ 137 h 145"/>
                <a:gd name="T18" fmla="*/ 81 w 166"/>
                <a:gd name="T19" fmla="*/ 145 h 145"/>
                <a:gd name="T20" fmla="*/ 77 w 166"/>
                <a:gd name="T21" fmla="*/ 137 h 145"/>
                <a:gd name="T22" fmla="*/ 41 w 166"/>
                <a:gd name="T23" fmla="*/ 141 h 145"/>
                <a:gd name="T24" fmla="*/ 16 w 166"/>
                <a:gd name="T25" fmla="*/ 120 h 145"/>
                <a:gd name="T26" fmla="*/ 35 w 166"/>
                <a:gd name="T27" fmla="*/ 102 h 145"/>
                <a:gd name="T28" fmla="*/ 30 w 166"/>
                <a:gd name="T29" fmla="*/ 60 h 145"/>
                <a:gd name="T30" fmla="*/ 3 w 166"/>
                <a:gd name="T31" fmla="*/ 46 h 145"/>
                <a:gd name="T32" fmla="*/ 0 w 166"/>
                <a:gd name="T33" fmla="*/ 25 h 145"/>
                <a:gd name="T34" fmla="*/ 12 w 166"/>
                <a:gd name="T35" fmla="*/ 22 h 145"/>
                <a:gd name="T36" fmla="*/ 17 w 166"/>
                <a:gd name="T37" fmla="*/ 6 h 145"/>
                <a:gd name="T38" fmla="*/ 25 w 166"/>
                <a:gd name="T39" fmla="*/ 4 h 145"/>
                <a:gd name="T40" fmla="*/ 47 w 166"/>
                <a:gd name="T41" fmla="*/ 10 h 145"/>
                <a:gd name="T42" fmla="*/ 92 w 166"/>
                <a:gd name="T43" fmla="*/ 5 h 145"/>
                <a:gd name="T44" fmla="*/ 111 w 166"/>
                <a:gd name="T45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6" h="145">
                  <a:moveTo>
                    <a:pt x="111" y="0"/>
                  </a:moveTo>
                  <a:lnTo>
                    <a:pt x="106" y="31"/>
                  </a:lnTo>
                  <a:lnTo>
                    <a:pt x="124" y="26"/>
                  </a:lnTo>
                  <a:lnTo>
                    <a:pt x="147" y="35"/>
                  </a:lnTo>
                  <a:lnTo>
                    <a:pt x="148" y="74"/>
                  </a:lnTo>
                  <a:lnTo>
                    <a:pt x="166" y="91"/>
                  </a:lnTo>
                  <a:lnTo>
                    <a:pt x="158" y="110"/>
                  </a:lnTo>
                  <a:lnTo>
                    <a:pt x="134" y="111"/>
                  </a:lnTo>
                  <a:lnTo>
                    <a:pt x="117" y="137"/>
                  </a:lnTo>
                  <a:lnTo>
                    <a:pt x="81" y="145"/>
                  </a:lnTo>
                  <a:lnTo>
                    <a:pt x="77" y="137"/>
                  </a:lnTo>
                  <a:lnTo>
                    <a:pt x="41" y="141"/>
                  </a:lnTo>
                  <a:lnTo>
                    <a:pt x="16" y="120"/>
                  </a:lnTo>
                  <a:lnTo>
                    <a:pt x="35" y="102"/>
                  </a:lnTo>
                  <a:lnTo>
                    <a:pt x="30" y="60"/>
                  </a:lnTo>
                  <a:lnTo>
                    <a:pt x="3" y="46"/>
                  </a:lnTo>
                  <a:lnTo>
                    <a:pt x="0" y="25"/>
                  </a:lnTo>
                  <a:lnTo>
                    <a:pt x="12" y="22"/>
                  </a:lnTo>
                  <a:lnTo>
                    <a:pt x="17" y="6"/>
                  </a:lnTo>
                  <a:lnTo>
                    <a:pt x="25" y="4"/>
                  </a:lnTo>
                  <a:lnTo>
                    <a:pt x="47" y="10"/>
                  </a:lnTo>
                  <a:lnTo>
                    <a:pt x="92" y="5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279EC8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0" name="Lidköping"/>
            <p:cNvSpPr>
              <a:spLocks/>
            </p:cNvSpPr>
            <p:nvPr/>
          </p:nvSpPr>
          <p:spPr bwMode="auto">
            <a:xfrm>
              <a:off x="1071952" y="1103281"/>
              <a:ext cx="1460070" cy="1290742"/>
            </a:xfrm>
            <a:custGeom>
              <a:avLst/>
              <a:gdLst>
                <a:gd name="T0" fmla="*/ 166 w 236"/>
                <a:gd name="T1" fmla="*/ 0 h 232"/>
                <a:gd name="T2" fmla="*/ 188 w 236"/>
                <a:gd name="T3" fmla="*/ 4 h 232"/>
                <a:gd name="T4" fmla="*/ 202 w 236"/>
                <a:gd name="T5" fmla="*/ 17 h 232"/>
                <a:gd name="T6" fmla="*/ 169 w 236"/>
                <a:gd name="T7" fmla="*/ 114 h 232"/>
                <a:gd name="T8" fmla="*/ 183 w 236"/>
                <a:gd name="T9" fmla="*/ 123 h 232"/>
                <a:gd name="T10" fmla="*/ 207 w 236"/>
                <a:gd name="T11" fmla="*/ 128 h 232"/>
                <a:gd name="T12" fmla="*/ 223 w 236"/>
                <a:gd name="T13" fmla="*/ 141 h 232"/>
                <a:gd name="T14" fmla="*/ 231 w 236"/>
                <a:gd name="T15" fmla="*/ 166 h 232"/>
                <a:gd name="T16" fmla="*/ 236 w 236"/>
                <a:gd name="T17" fmla="*/ 182 h 232"/>
                <a:gd name="T18" fmla="*/ 213 w 236"/>
                <a:gd name="T19" fmla="*/ 190 h 232"/>
                <a:gd name="T20" fmla="*/ 193 w 236"/>
                <a:gd name="T21" fmla="*/ 184 h 232"/>
                <a:gd name="T22" fmla="*/ 180 w 236"/>
                <a:gd name="T23" fmla="*/ 192 h 232"/>
                <a:gd name="T24" fmla="*/ 188 w 236"/>
                <a:gd name="T25" fmla="*/ 219 h 232"/>
                <a:gd name="T26" fmla="*/ 177 w 236"/>
                <a:gd name="T27" fmla="*/ 232 h 232"/>
                <a:gd name="T28" fmla="*/ 166 w 236"/>
                <a:gd name="T29" fmla="*/ 225 h 232"/>
                <a:gd name="T30" fmla="*/ 126 w 236"/>
                <a:gd name="T31" fmla="*/ 220 h 232"/>
                <a:gd name="T32" fmla="*/ 109 w 236"/>
                <a:gd name="T33" fmla="*/ 229 h 232"/>
                <a:gd name="T34" fmla="*/ 92 w 236"/>
                <a:gd name="T35" fmla="*/ 192 h 232"/>
                <a:gd name="T36" fmla="*/ 67 w 236"/>
                <a:gd name="T37" fmla="*/ 195 h 232"/>
                <a:gd name="T38" fmla="*/ 67 w 236"/>
                <a:gd name="T39" fmla="*/ 170 h 232"/>
                <a:gd name="T40" fmla="*/ 24 w 236"/>
                <a:gd name="T41" fmla="*/ 190 h 232"/>
                <a:gd name="T42" fmla="*/ 0 w 236"/>
                <a:gd name="T43" fmla="*/ 178 h 232"/>
                <a:gd name="T44" fmla="*/ 24 w 236"/>
                <a:gd name="T45" fmla="*/ 169 h 232"/>
                <a:gd name="T46" fmla="*/ 23 w 236"/>
                <a:gd name="T47" fmla="*/ 156 h 232"/>
                <a:gd name="T48" fmla="*/ 48 w 236"/>
                <a:gd name="T49" fmla="*/ 127 h 232"/>
                <a:gd name="T50" fmla="*/ 88 w 236"/>
                <a:gd name="T51" fmla="*/ 122 h 232"/>
                <a:gd name="T52" fmla="*/ 109 w 236"/>
                <a:gd name="T53" fmla="*/ 89 h 232"/>
                <a:gd name="T54" fmla="*/ 108 w 236"/>
                <a:gd name="T55" fmla="*/ 77 h 232"/>
                <a:gd name="T56" fmla="*/ 130 w 236"/>
                <a:gd name="T57" fmla="*/ 55 h 232"/>
                <a:gd name="T58" fmla="*/ 166 w 236"/>
                <a:gd name="T59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6" h="232">
                  <a:moveTo>
                    <a:pt x="166" y="0"/>
                  </a:moveTo>
                  <a:lnTo>
                    <a:pt x="188" y="4"/>
                  </a:lnTo>
                  <a:lnTo>
                    <a:pt x="202" y="17"/>
                  </a:lnTo>
                  <a:lnTo>
                    <a:pt x="169" y="114"/>
                  </a:lnTo>
                  <a:lnTo>
                    <a:pt x="183" y="123"/>
                  </a:lnTo>
                  <a:lnTo>
                    <a:pt x="207" y="128"/>
                  </a:lnTo>
                  <a:lnTo>
                    <a:pt x="223" y="141"/>
                  </a:lnTo>
                  <a:lnTo>
                    <a:pt x="231" y="166"/>
                  </a:lnTo>
                  <a:lnTo>
                    <a:pt x="236" y="182"/>
                  </a:lnTo>
                  <a:lnTo>
                    <a:pt x="213" y="190"/>
                  </a:lnTo>
                  <a:lnTo>
                    <a:pt x="193" y="184"/>
                  </a:lnTo>
                  <a:lnTo>
                    <a:pt x="180" y="192"/>
                  </a:lnTo>
                  <a:lnTo>
                    <a:pt x="188" y="219"/>
                  </a:lnTo>
                  <a:lnTo>
                    <a:pt x="177" y="232"/>
                  </a:lnTo>
                  <a:lnTo>
                    <a:pt x="166" y="225"/>
                  </a:lnTo>
                  <a:lnTo>
                    <a:pt x="126" y="220"/>
                  </a:lnTo>
                  <a:lnTo>
                    <a:pt x="109" y="229"/>
                  </a:lnTo>
                  <a:lnTo>
                    <a:pt x="92" y="192"/>
                  </a:lnTo>
                  <a:lnTo>
                    <a:pt x="67" y="195"/>
                  </a:lnTo>
                  <a:lnTo>
                    <a:pt x="67" y="170"/>
                  </a:lnTo>
                  <a:lnTo>
                    <a:pt x="24" y="190"/>
                  </a:lnTo>
                  <a:lnTo>
                    <a:pt x="0" y="178"/>
                  </a:lnTo>
                  <a:lnTo>
                    <a:pt x="24" y="169"/>
                  </a:lnTo>
                  <a:lnTo>
                    <a:pt x="23" y="156"/>
                  </a:lnTo>
                  <a:lnTo>
                    <a:pt x="48" y="127"/>
                  </a:lnTo>
                  <a:lnTo>
                    <a:pt x="88" y="122"/>
                  </a:lnTo>
                  <a:lnTo>
                    <a:pt x="109" y="89"/>
                  </a:lnTo>
                  <a:lnTo>
                    <a:pt x="108" y="77"/>
                  </a:lnTo>
                  <a:lnTo>
                    <a:pt x="130" y="55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91D8A0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1" name="Götene"/>
            <p:cNvSpPr>
              <a:spLocks/>
            </p:cNvSpPr>
            <p:nvPr/>
          </p:nvSpPr>
          <p:spPr bwMode="auto">
            <a:xfrm>
              <a:off x="2354382" y="1158623"/>
              <a:ext cx="900437" cy="890864"/>
            </a:xfrm>
            <a:custGeom>
              <a:avLst/>
              <a:gdLst>
                <a:gd name="T0" fmla="*/ 122 w 147"/>
                <a:gd name="T1" fmla="*/ 0 h 159"/>
                <a:gd name="T2" fmla="*/ 116 w 147"/>
                <a:gd name="T3" fmla="*/ 30 h 159"/>
                <a:gd name="T4" fmla="*/ 124 w 147"/>
                <a:gd name="T5" fmla="*/ 41 h 159"/>
                <a:gd name="T6" fmla="*/ 110 w 147"/>
                <a:gd name="T7" fmla="*/ 63 h 159"/>
                <a:gd name="T8" fmla="*/ 125 w 147"/>
                <a:gd name="T9" fmla="*/ 71 h 159"/>
                <a:gd name="T10" fmla="*/ 145 w 147"/>
                <a:gd name="T11" fmla="*/ 67 h 159"/>
                <a:gd name="T12" fmla="*/ 147 w 147"/>
                <a:gd name="T13" fmla="*/ 83 h 159"/>
                <a:gd name="T14" fmla="*/ 121 w 147"/>
                <a:gd name="T15" fmla="*/ 131 h 159"/>
                <a:gd name="T16" fmla="*/ 99 w 147"/>
                <a:gd name="T17" fmla="*/ 144 h 159"/>
                <a:gd name="T18" fmla="*/ 57 w 147"/>
                <a:gd name="T19" fmla="*/ 150 h 159"/>
                <a:gd name="T20" fmla="*/ 54 w 147"/>
                <a:gd name="T21" fmla="*/ 159 h 159"/>
                <a:gd name="T22" fmla="*/ 24 w 147"/>
                <a:gd name="T23" fmla="*/ 156 h 159"/>
                <a:gd name="T24" fmla="*/ 16 w 147"/>
                <a:gd name="T25" fmla="*/ 131 h 159"/>
                <a:gd name="T26" fmla="*/ 0 w 147"/>
                <a:gd name="T27" fmla="*/ 118 h 159"/>
                <a:gd name="T28" fmla="*/ 16 w 147"/>
                <a:gd name="T29" fmla="*/ 106 h 159"/>
                <a:gd name="T30" fmla="*/ 33 w 147"/>
                <a:gd name="T31" fmla="*/ 46 h 159"/>
                <a:gd name="T32" fmla="*/ 63 w 147"/>
                <a:gd name="T33" fmla="*/ 27 h 159"/>
                <a:gd name="T34" fmla="*/ 95 w 147"/>
                <a:gd name="T35" fmla="*/ 17 h 159"/>
                <a:gd name="T36" fmla="*/ 122 w 14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7" h="159">
                  <a:moveTo>
                    <a:pt x="122" y="0"/>
                  </a:moveTo>
                  <a:lnTo>
                    <a:pt x="116" y="30"/>
                  </a:lnTo>
                  <a:lnTo>
                    <a:pt x="124" y="41"/>
                  </a:lnTo>
                  <a:lnTo>
                    <a:pt x="110" y="63"/>
                  </a:lnTo>
                  <a:lnTo>
                    <a:pt x="125" y="71"/>
                  </a:lnTo>
                  <a:lnTo>
                    <a:pt x="145" y="67"/>
                  </a:lnTo>
                  <a:lnTo>
                    <a:pt x="147" y="83"/>
                  </a:lnTo>
                  <a:lnTo>
                    <a:pt x="121" y="131"/>
                  </a:lnTo>
                  <a:lnTo>
                    <a:pt x="99" y="144"/>
                  </a:lnTo>
                  <a:lnTo>
                    <a:pt x="57" y="150"/>
                  </a:lnTo>
                  <a:lnTo>
                    <a:pt x="54" y="159"/>
                  </a:lnTo>
                  <a:lnTo>
                    <a:pt x="24" y="156"/>
                  </a:lnTo>
                  <a:lnTo>
                    <a:pt x="16" y="131"/>
                  </a:lnTo>
                  <a:lnTo>
                    <a:pt x="0" y="118"/>
                  </a:lnTo>
                  <a:lnTo>
                    <a:pt x="16" y="106"/>
                  </a:lnTo>
                  <a:lnTo>
                    <a:pt x="33" y="46"/>
                  </a:lnTo>
                  <a:lnTo>
                    <a:pt x="63" y="27"/>
                  </a:lnTo>
                  <a:lnTo>
                    <a:pt x="95" y="17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91D8A0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2" name="Skara"/>
            <p:cNvSpPr>
              <a:spLocks/>
            </p:cNvSpPr>
            <p:nvPr/>
          </p:nvSpPr>
          <p:spPr bwMode="auto">
            <a:xfrm>
              <a:off x="2189001" y="1894532"/>
              <a:ext cx="1212837" cy="702760"/>
            </a:xfrm>
            <a:custGeom>
              <a:avLst/>
              <a:gdLst>
                <a:gd name="T0" fmla="*/ 148 w 198"/>
                <a:gd name="T1" fmla="*/ 0 h 126"/>
                <a:gd name="T2" fmla="*/ 169 w 198"/>
                <a:gd name="T3" fmla="*/ 16 h 126"/>
                <a:gd name="T4" fmla="*/ 183 w 198"/>
                <a:gd name="T5" fmla="*/ 17 h 126"/>
                <a:gd name="T6" fmla="*/ 198 w 198"/>
                <a:gd name="T7" fmla="*/ 40 h 126"/>
                <a:gd name="T8" fmla="*/ 189 w 198"/>
                <a:gd name="T9" fmla="*/ 61 h 126"/>
                <a:gd name="T10" fmla="*/ 162 w 198"/>
                <a:gd name="T11" fmla="*/ 72 h 126"/>
                <a:gd name="T12" fmla="*/ 168 w 198"/>
                <a:gd name="T13" fmla="*/ 84 h 126"/>
                <a:gd name="T14" fmla="*/ 140 w 198"/>
                <a:gd name="T15" fmla="*/ 81 h 126"/>
                <a:gd name="T16" fmla="*/ 123 w 198"/>
                <a:gd name="T17" fmla="*/ 100 h 126"/>
                <a:gd name="T18" fmla="*/ 106 w 198"/>
                <a:gd name="T19" fmla="*/ 96 h 126"/>
                <a:gd name="T20" fmla="*/ 96 w 198"/>
                <a:gd name="T21" fmla="*/ 122 h 126"/>
                <a:gd name="T22" fmla="*/ 71 w 198"/>
                <a:gd name="T23" fmla="*/ 126 h 126"/>
                <a:gd name="T24" fmla="*/ 50 w 198"/>
                <a:gd name="T25" fmla="*/ 109 h 126"/>
                <a:gd name="T26" fmla="*/ 24 w 198"/>
                <a:gd name="T27" fmla="*/ 108 h 126"/>
                <a:gd name="T28" fmla="*/ 22 w 198"/>
                <a:gd name="T29" fmla="*/ 83 h 126"/>
                <a:gd name="T30" fmla="*/ 8 w 198"/>
                <a:gd name="T31" fmla="*/ 78 h 126"/>
                <a:gd name="T32" fmla="*/ 0 w 198"/>
                <a:gd name="T33" fmla="*/ 51 h 126"/>
                <a:gd name="T34" fmla="*/ 13 w 198"/>
                <a:gd name="T35" fmla="*/ 43 h 126"/>
                <a:gd name="T36" fmla="*/ 33 w 198"/>
                <a:gd name="T37" fmla="*/ 49 h 126"/>
                <a:gd name="T38" fmla="*/ 56 w 198"/>
                <a:gd name="T39" fmla="*/ 41 h 126"/>
                <a:gd name="T40" fmla="*/ 51 w 198"/>
                <a:gd name="T41" fmla="*/ 25 h 126"/>
                <a:gd name="T42" fmla="*/ 81 w 198"/>
                <a:gd name="T43" fmla="*/ 28 h 126"/>
                <a:gd name="T44" fmla="*/ 84 w 198"/>
                <a:gd name="T45" fmla="*/ 19 h 126"/>
                <a:gd name="T46" fmla="*/ 126 w 198"/>
                <a:gd name="T47" fmla="*/ 13 h 126"/>
                <a:gd name="T48" fmla="*/ 148 w 198"/>
                <a:gd name="T49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8" h="126">
                  <a:moveTo>
                    <a:pt x="148" y="0"/>
                  </a:moveTo>
                  <a:lnTo>
                    <a:pt x="169" y="16"/>
                  </a:lnTo>
                  <a:lnTo>
                    <a:pt x="183" y="17"/>
                  </a:lnTo>
                  <a:lnTo>
                    <a:pt x="198" y="40"/>
                  </a:lnTo>
                  <a:lnTo>
                    <a:pt x="189" y="61"/>
                  </a:lnTo>
                  <a:lnTo>
                    <a:pt x="162" y="72"/>
                  </a:lnTo>
                  <a:lnTo>
                    <a:pt x="168" y="84"/>
                  </a:lnTo>
                  <a:lnTo>
                    <a:pt x="140" y="81"/>
                  </a:lnTo>
                  <a:lnTo>
                    <a:pt x="123" y="100"/>
                  </a:lnTo>
                  <a:lnTo>
                    <a:pt x="106" y="96"/>
                  </a:lnTo>
                  <a:lnTo>
                    <a:pt x="96" y="122"/>
                  </a:lnTo>
                  <a:lnTo>
                    <a:pt x="71" y="126"/>
                  </a:lnTo>
                  <a:lnTo>
                    <a:pt x="50" y="109"/>
                  </a:lnTo>
                  <a:lnTo>
                    <a:pt x="24" y="108"/>
                  </a:lnTo>
                  <a:lnTo>
                    <a:pt x="22" y="83"/>
                  </a:lnTo>
                  <a:lnTo>
                    <a:pt x="8" y="78"/>
                  </a:lnTo>
                  <a:lnTo>
                    <a:pt x="0" y="51"/>
                  </a:lnTo>
                  <a:lnTo>
                    <a:pt x="13" y="43"/>
                  </a:lnTo>
                  <a:lnTo>
                    <a:pt x="33" y="49"/>
                  </a:lnTo>
                  <a:lnTo>
                    <a:pt x="56" y="41"/>
                  </a:lnTo>
                  <a:lnTo>
                    <a:pt x="51" y="25"/>
                  </a:lnTo>
                  <a:lnTo>
                    <a:pt x="81" y="28"/>
                  </a:lnTo>
                  <a:lnTo>
                    <a:pt x="84" y="19"/>
                  </a:lnTo>
                  <a:lnTo>
                    <a:pt x="126" y="13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91D8A0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3" name="Essunga"/>
            <p:cNvSpPr>
              <a:spLocks/>
            </p:cNvSpPr>
            <p:nvPr/>
          </p:nvSpPr>
          <p:spPr bwMode="auto">
            <a:xfrm>
              <a:off x="808565" y="2510238"/>
              <a:ext cx="820807" cy="669513"/>
            </a:xfrm>
            <a:custGeom>
              <a:avLst/>
              <a:gdLst>
                <a:gd name="T0" fmla="*/ 59 w 134"/>
                <a:gd name="T1" fmla="*/ 0 h 119"/>
                <a:gd name="T2" fmla="*/ 72 w 134"/>
                <a:gd name="T3" fmla="*/ 10 h 119"/>
                <a:gd name="T4" fmla="*/ 85 w 134"/>
                <a:gd name="T5" fmla="*/ 5 h 119"/>
                <a:gd name="T6" fmla="*/ 100 w 134"/>
                <a:gd name="T7" fmla="*/ 10 h 119"/>
                <a:gd name="T8" fmla="*/ 109 w 134"/>
                <a:gd name="T9" fmla="*/ 23 h 119"/>
                <a:gd name="T10" fmla="*/ 99 w 134"/>
                <a:gd name="T11" fmla="*/ 39 h 119"/>
                <a:gd name="T12" fmla="*/ 122 w 134"/>
                <a:gd name="T13" fmla="*/ 61 h 119"/>
                <a:gd name="T14" fmla="*/ 126 w 134"/>
                <a:gd name="T15" fmla="*/ 70 h 119"/>
                <a:gd name="T16" fmla="*/ 109 w 134"/>
                <a:gd name="T17" fmla="*/ 79 h 119"/>
                <a:gd name="T18" fmla="*/ 131 w 134"/>
                <a:gd name="T19" fmla="*/ 91 h 119"/>
                <a:gd name="T20" fmla="*/ 134 w 134"/>
                <a:gd name="T21" fmla="*/ 106 h 119"/>
                <a:gd name="T22" fmla="*/ 126 w 134"/>
                <a:gd name="T23" fmla="*/ 108 h 119"/>
                <a:gd name="T24" fmla="*/ 102 w 134"/>
                <a:gd name="T25" fmla="*/ 107 h 119"/>
                <a:gd name="T26" fmla="*/ 58 w 134"/>
                <a:gd name="T27" fmla="*/ 119 h 119"/>
                <a:gd name="T28" fmla="*/ 51 w 134"/>
                <a:gd name="T29" fmla="*/ 89 h 119"/>
                <a:gd name="T30" fmla="*/ 58 w 134"/>
                <a:gd name="T31" fmla="*/ 76 h 119"/>
                <a:gd name="T32" fmla="*/ 45 w 134"/>
                <a:gd name="T33" fmla="*/ 57 h 119"/>
                <a:gd name="T34" fmla="*/ 17 w 134"/>
                <a:gd name="T35" fmla="*/ 61 h 119"/>
                <a:gd name="T36" fmla="*/ 0 w 134"/>
                <a:gd name="T37" fmla="*/ 52 h 119"/>
                <a:gd name="T38" fmla="*/ 2 w 134"/>
                <a:gd name="T39" fmla="*/ 31 h 119"/>
                <a:gd name="T40" fmla="*/ 19 w 134"/>
                <a:gd name="T41" fmla="*/ 36 h 119"/>
                <a:gd name="T42" fmla="*/ 53 w 134"/>
                <a:gd name="T43" fmla="*/ 17 h 119"/>
                <a:gd name="T44" fmla="*/ 59 w 134"/>
                <a:gd name="T4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4" h="119">
                  <a:moveTo>
                    <a:pt x="59" y="0"/>
                  </a:moveTo>
                  <a:lnTo>
                    <a:pt x="72" y="10"/>
                  </a:lnTo>
                  <a:lnTo>
                    <a:pt x="85" y="5"/>
                  </a:lnTo>
                  <a:lnTo>
                    <a:pt x="100" y="10"/>
                  </a:lnTo>
                  <a:lnTo>
                    <a:pt x="109" y="23"/>
                  </a:lnTo>
                  <a:lnTo>
                    <a:pt x="99" y="39"/>
                  </a:lnTo>
                  <a:lnTo>
                    <a:pt x="122" y="61"/>
                  </a:lnTo>
                  <a:lnTo>
                    <a:pt x="126" y="70"/>
                  </a:lnTo>
                  <a:lnTo>
                    <a:pt x="109" y="79"/>
                  </a:lnTo>
                  <a:lnTo>
                    <a:pt x="131" y="91"/>
                  </a:lnTo>
                  <a:lnTo>
                    <a:pt x="134" y="106"/>
                  </a:lnTo>
                  <a:lnTo>
                    <a:pt x="126" y="108"/>
                  </a:lnTo>
                  <a:lnTo>
                    <a:pt x="102" y="107"/>
                  </a:lnTo>
                  <a:lnTo>
                    <a:pt x="58" y="119"/>
                  </a:lnTo>
                  <a:lnTo>
                    <a:pt x="51" y="89"/>
                  </a:lnTo>
                  <a:lnTo>
                    <a:pt x="58" y="76"/>
                  </a:lnTo>
                  <a:lnTo>
                    <a:pt x="45" y="57"/>
                  </a:lnTo>
                  <a:lnTo>
                    <a:pt x="17" y="61"/>
                  </a:lnTo>
                  <a:lnTo>
                    <a:pt x="0" y="52"/>
                  </a:lnTo>
                  <a:lnTo>
                    <a:pt x="2" y="31"/>
                  </a:lnTo>
                  <a:lnTo>
                    <a:pt x="19" y="36"/>
                  </a:lnTo>
                  <a:lnTo>
                    <a:pt x="53" y="17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91D8A0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4" name="Skövde"/>
            <p:cNvSpPr>
              <a:spLocks/>
            </p:cNvSpPr>
            <p:nvPr/>
          </p:nvSpPr>
          <p:spPr bwMode="auto">
            <a:xfrm>
              <a:off x="3095564" y="1462939"/>
              <a:ext cx="1042700" cy="1252004"/>
            </a:xfrm>
            <a:custGeom>
              <a:avLst/>
              <a:gdLst>
                <a:gd name="T0" fmla="*/ 132 w 172"/>
                <a:gd name="T1" fmla="*/ 0 h 225"/>
                <a:gd name="T2" fmla="*/ 153 w 172"/>
                <a:gd name="T3" fmla="*/ 58 h 225"/>
                <a:gd name="T4" fmla="*/ 172 w 172"/>
                <a:gd name="T5" fmla="*/ 62 h 225"/>
                <a:gd name="T6" fmla="*/ 160 w 172"/>
                <a:gd name="T7" fmla="*/ 79 h 225"/>
                <a:gd name="T8" fmla="*/ 160 w 172"/>
                <a:gd name="T9" fmla="*/ 97 h 225"/>
                <a:gd name="T10" fmla="*/ 144 w 172"/>
                <a:gd name="T11" fmla="*/ 101 h 225"/>
                <a:gd name="T12" fmla="*/ 148 w 172"/>
                <a:gd name="T13" fmla="*/ 136 h 225"/>
                <a:gd name="T14" fmla="*/ 169 w 172"/>
                <a:gd name="T15" fmla="*/ 157 h 225"/>
                <a:gd name="T16" fmla="*/ 164 w 172"/>
                <a:gd name="T17" fmla="*/ 175 h 225"/>
                <a:gd name="T18" fmla="*/ 152 w 172"/>
                <a:gd name="T19" fmla="*/ 168 h 225"/>
                <a:gd name="T20" fmla="*/ 145 w 172"/>
                <a:gd name="T21" fmla="*/ 186 h 225"/>
                <a:gd name="T22" fmla="*/ 128 w 172"/>
                <a:gd name="T23" fmla="*/ 185 h 225"/>
                <a:gd name="T24" fmla="*/ 111 w 172"/>
                <a:gd name="T25" fmla="*/ 208 h 225"/>
                <a:gd name="T26" fmla="*/ 84 w 172"/>
                <a:gd name="T27" fmla="*/ 225 h 225"/>
                <a:gd name="T28" fmla="*/ 69 w 172"/>
                <a:gd name="T29" fmla="*/ 223 h 225"/>
                <a:gd name="T30" fmla="*/ 67 w 172"/>
                <a:gd name="T31" fmla="*/ 208 h 225"/>
                <a:gd name="T32" fmla="*/ 81 w 172"/>
                <a:gd name="T33" fmla="*/ 189 h 225"/>
                <a:gd name="T34" fmla="*/ 39 w 172"/>
                <a:gd name="T35" fmla="*/ 182 h 225"/>
                <a:gd name="T36" fmla="*/ 26 w 172"/>
                <a:gd name="T37" fmla="*/ 191 h 225"/>
                <a:gd name="T38" fmla="*/ 10 w 172"/>
                <a:gd name="T39" fmla="*/ 182 h 225"/>
                <a:gd name="T40" fmla="*/ 20 w 172"/>
                <a:gd name="T41" fmla="*/ 169 h 225"/>
                <a:gd name="T42" fmla="*/ 37 w 172"/>
                <a:gd name="T43" fmla="*/ 168 h 225"/>
                <a:gd name="T44" fmla="*/ 50 w 172"/>
                <a:gd name="T45" fmla="*/ 156 h 225"/>
                <a:gd name="T46" fmla="*/ 56 w 172"/>
                <a:gd name="T47" fmla="*/ 139 h 225"/>
                <a:gd name="T48" fmla="*/ 50 w 172"/>
                <a:gd name="T49" fmla="*/ 117 h 225"/>
                <a:gd name="T50" fmla="*/ 35 w 172"/>
                <a:gd name="T51" fmla="*/ 94 h 225"/>
                <a:gd name="T52" fmla="*/ 21 w 172"/>
                <a:gd name="T53" fmla="*/ 93 h 225"/>
                <a:gd name="T54" fmla="*/ 0 w 172"/>
                <a:gd name="T55" fmla="*/ 77 h 225"/>
                <a:gd name="T56" fmla="*/ 26 w 172"/>
                <a:gd name="T57" fmla="*/ 29 h 225"/>
                <a:gd name="T58" fmla="*/ 41 w 172"/>
                <a:gd name="T59" fmla="*/ 14 h 225"/>
                <a:gd name="T60" fmla="*/ 54 w 172"/>
                <a:gd name="T61" fmla="*/ 21 h 225"/>
                <a:gd name="T62" fmla="*/ 50 w 172"/>
                <a:gd name="T63" fmla="*/ 45 h 225"/>
                <a:gd name="T64" fmla="*/ 81 w 172"/>
                <a:gd name="T65" fmla="*/ 42 h 225"/>
                <a:gd name="T66" fmla="*/ 90 w 172"/>
                <a:gd name="T67" fmla="*/ 24 h 225"/>
                <a:gd name="T68" fmla="*/ 106 w 172"/>
                <a:gd name="T69" fmla="*/ 12 h 225"/>
                <a:gd name="T70" fmla="*/ 132 w 172"/>
                <a:gd name="T71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2" h="225">
                  <a:moveTo>
                    <a:pt x="132" y="0"/>
                  </a:moveTo>
                  <a:lnTo>
                    <a:pt x="153" y="58"/>
                  </a:lnTo>
                  <a:lnTo>
                    <a:pt x="172" y="62"/>
                  </a:lnTo>
                  <a:lnTo>
                    <a:pt x="160" y="79"/>
                  </a:lnTo>
                  <a:lnTo>
                    <a:pt x="160" y="97"/>
                  </a:lnTo>
                  <a:lnTo>
                    <a:pt x="144" y="101"/>
                  </a:lnTo>
                  <a:lnTo>
                    <a:pt x="148" y="136"/>
                  </a:lnTo>
                  <a:lnTo>
                    <a:pt x="169" y="157"/>
                  </a:lnTo>
                  <a:lnTo>
                    <a:pt x="164" y="175"/>
                  </a:lnTo>
                  <a:lnTo>
                    <a:pt x="152" y="168"/>
                  </a:lnTo>
                  <a:lnTo>
                    <a:pt x="145" y="186"/>
                  </a:lnTo>
                  <a:lnTo>
                    <a:pt x="128" y="185"/>
                  </a:lnTo>
                  <a:lnTo>
                    <a:pt x="111" y="208"/>
                  </a:lnTo>
                  <a:lnTo>
                    <a:pt x="84" y="225"/>
                  </a:lnTo>
                  <a:lnTo>
                    <a:pt x="69" y="223"/>
                  </a:lnTo>
                  <a:lnTo>
                    <a:pt x="67" y="208"/>
                  </a:lnTo>
                  <a:lnTo>
                    <a:pt x="81" y="189"/>
                  </a:lnTo>
                  <a:lnTo>
                    <a:pt x="39" y="182"/>
                  </a:lnTo>
                  <a:lnTo>
                    <a:pt x="26" y="191"/>
                  </a:lnTo>
                  <a:lnTo>
                    <a:pt x="10" y="182"/>
                  </a:lnTo>
                  <a:lnTo>
                    <a:pt x="20" y="169"/>
                  </a:lnTo>
                  <a:lnTo>
                    <a:pt x="37" y="168"/>
                  </a:lnTo>
                  <a:lnTo>
                    <a:pt x="50" y="156"/>
                  </a:lnTo>
                  <a:lnTo>
                    <a:pt x="56" y="139"/>
                  </a:lnTo>
                  <a:lnTo>
                    <a:pt x="50" y="117"/>
                  </a:lnTo>
                  <a:lnTo>
                    <a:pt x="35" y="94"/>
                  </a:lnTo>
                  <a:lnTo>
                    <a:pt x="21" y="93"/>
                  </a:lnTo>
                  <a:lnTo>
                    <a:pt x="0" y="77"/>
                  </a:lnTo>
                  <a:lnTo>
                    <a:pt x="26" y="29"/>
                  </a:lnTo>
                  <a:lnTo>
                    <a:pt x="41" y="14"/>
                  </a:lnTo>
                  <a:lnTo>
                    <a:pt x="54" y="21"/>
                  </a:lnTo>
                  <a:lnTo>
                    <a:pt x="50" y="45"/>
                  </a:lnTo>
                  <a:lnTo>
                    <a:pt x="81" y="42"/>
                  </a:lnTo>
                  <a:lnTo>
                    <a:pt x="90" y="24"/>
                  </a:lnTo>
                  <a:lnTo>
                    <a:pt x="106" y="12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FFF3BF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sz="1100">
                <a:latin typeface="+mn-lt"/>
                <a:cs typeface="+mn-cs"/>
              </a:endParaRPr>
            </a:p>
          </p:txBody>
        </p:sp>
        <p:sp>
          <p:nvSpPr>
            <p:cNvPr id="75" name="Falköping"/>
            <p:cNvSpPr>
              <a:spLocks/>
            </p:cNvSpPr>
            <p:nvPr/>
          </p:nvSpPr>
          <p:spPr bwMode="auto">
            <a:xfrm>
              <a:off x="2139993" y="2115885"/>
              <a:ext cx="1451728" cy="1733417"/>
            </a:xfrm>
            <a:custGeom>
              <a:avLst/>
              <a:gdLst>
                <a:gd name="T0" fmla="*/ 206 w 237"/>
                <a:gd name="T1" fmla="*/ 0 h 311"/>
                <a:gd name="T2" fmla="*/ 212 w 237"/>
                <a:gd name="T3" fmla="*/ 22 h 311"/>
                <a:gd name="T4" fmla="*/ 206 w 237"/>
                <a:gd name="T5" fmla="*/ 39 h 311"/>
                <a:gd name="T6" fmla="*/ 193 w 237"/>
                <a:gd name="T7" fmla="*/ 51 h 311"/>
                <a:gd name="T8" fmla="*/ 176 w 237"/>
                <a:gd name="T9" fmla="*/ 52 h 311"/>
                <a:gd name="T10" fmla="*/ 166 w 237"/>
                <a:gd name="T11" fmla="*/ 65 h 311"/>
                <a:gd name="T12" fmla="*/ 182 w 237"/>
                <a:gd name="T13" fmla="*/ 74 h 311"/>
                <a:gd name="T14" fmla="*/ 195 w 237"/>
                <a:gd name="T15" fmla="*/ 65 h 311"/>
                <a:gd name="T16" fmla="*/ 237 w 237"/>
                <a:gd name="T17" fmla="*/ 72 h 311"/>
                <a:gd name="T18" fmla="*/ 223 w 237"/>
                <a:gd name="T19" fmla="*/ 91 h 311"/>
                <a:gd name="T20" fmla="*/ 225 w 237"/>
                <a:gd name="T21" fmla="*/ 106 h 311"/>
                <a:gd name="T22" fmla="*/ 195 w 237"/>
                <a:gd name="T23" fmla="*/ 119 h 311"/>
                <a:gd name="T24" fmla="*/ 203 w 237"/>
                <a:gd name="T25" fmla="*/ 136 h 311"/>
                <a:gd name="T26" fmla="*/ 194 w 237"/>
                <a:gd name="T27" fmla="*/ 159 h 311"/>
                <a:gd name="T28" fmla="*/ 181 w 237"/>
                <a:gd name="T29" fmla="*/ 170 h 311"/>
                <a:gd name="T30" fmla="*/ 191 w 237"/>
                <a:gd name="T31" fmla="*/ 188 h 311"/>
                <a:gd name="T32" fmla="*/ 191 w 237"/>
                <a:gd name="T33" fmla="*/ 213 h 311"/>
                <a:gd name="T34" fmla="*/ 198 w 237"/>
                <a:gd name="T35" fmla="*/ 230 h 311"/>
                <a:gd name="T36" fmla="*/ 193 w 237"/>
                <a:gd name="T37" fmla="*/ 250 h 311"/>
                <a:gd name="T38" fmla="*/ 176 w 237"/>
                <a:gd name="T39" fmla="*/ 269 h 311"/>
                <a:gd name="T40" fmla="*/ 174 w 237"/>
                <a:gd name="T41" fmla="*/ 298 h 311"/>
                <a:gd name="T42" fmla="*/ 142 w 237"/>
                <a:gd name="T43" fmla="*/ 311 h 311"/>
                <a:gd name="T44" fmla="*/ 128 w 237"/>
                <a:gd name="T45" fmla="*/ 307 h 311"/>
                <a:gd name="T46" fmla="*/ 126 w 237"/>
                <a:gd name="T47" fmla="*/ 263 h 311"/>
                <a:gd name="T48" fmla="*/ 115 w 237"/>
                <a:gd name="T49" fmla="*/ 255 h 311"/>
                <a:gd name="T50" fmla="*/ 102 w 237"/>
                <a:gd name="T51" fmla="*/ 278 h 311"/>
                <a:gd name="T52" fmla="*/ 75 w 237"/>
                <a:gd name="T53" fmla="*/ 281 h 311"/>
                <a:gd name="T54" fmla="*/ 42 w 237"/>
                <a:gd name="T55" fmla="*/ 248 h 311"/>
                <a:gd name="T56" fmla="*/ 41 w 237"/>
                <a:gd name="T57" fmla="*/ 209 h 311"/>
                <a:gd name="T58" fmla="*/ 18 w 237"/>
                <a:gd name="T59" fmla="*/ 200 h 311"/>
                <a:gd name="T60" fmla="*/ 0 w 237"/>
                <a:gd name="T61" fmla="*/ 205 h 311"/>
                <a:gd name="T62" fmla="*/ 5 w 237"/>
                <a:gd name="T63" fmla="*/ 174 h 311"/>
                <a:gd name="T64" fmla="*/ 20 w 237"/>
                <a:gd name="T65" fmla="*/ 163 h 311"/>
                <a:gd name="T66" fmla="*/ 25 w 237"/>
                <a:gd name="T67" fmla="*/ 137 h 311"/>
                <a:gd name="T68" fmla="*/ 42 w 237"/>
                <a:gd name="T69" fmla="*/ 140 h 311"/>
                <a:gd name="T70" fmla="*/ 79 w 237"/>
                <a:gd name="T71" fmla="*/ 86 h 311"/>
                <a:gd name="T72" fmla="*/ 104 w 237"/>
                <a:gd name="T73" fmla="*/ 82 h 311"/>
                <a:gd name="T74" fmla="*/ 114 w 237"/>
                <a:gd name="T75" fmla="*/ 56 h 311"/>
                <a:gd name="T76" fmla="*/ 131 w 237"/>
                <a:gd name="T77" fmla="*/ 60 h 311"/>
                <a:gd name="T78" fmla="*/ 148 w 237"/>
                <a:gd name="T79" fmla="*/ 41 h 311"/>
                <a:gd name="T80" fmla="*/ 176 w 237"/>
                <a:gd name="T81" fmla="*/ 44 h 311"/>
                <a:gd name="T82" fmla="*/ 170 w 237"/>
                <a:gd name="T83" fmla="*/ 32 h 311"/>
                <a:gd name="T84" fmla="*/ 197 w 237"/>
                <a:gd name="T85" fmla="*/ 21 h 311"/>
                <a:gd name="T86" fmla="*/ 206 w 237"/>
                <a:gd name="T87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7" h="311">
                  <a:moveTo>
                    <a:pt x="206" y="0"/>
                  </a:moveTo>
                  <a:lnTo>
                    <a:pt x="212" y="22"/>
                  </a:lnTo>
                  <a:lnTo>
                    <a:pt x="206" y="39"/>
                  </a:lnTo>
                  <a:lnTo>
                    <a:pt x="193" y="51"/>
                  </a:lnTo>
                  <a:lnTo>
                    <a:pt x="176" y="52"/>
                  </a:lnTo>
                  <a:lnTo>
                    <a:pt x="166" y="65"/>
                  </a:lnTo>
                  <a:lnTo>
                    <a:pt x="182" y="74"/>
                  </a:lnTo>
                  <a:lnTo>
                    <a:pt x="195" y="65"/>
                  </a:lnTo>
                  <a:lnTo>
                    <a:pt x="237" y="72"/>
                  </a:lnTo>
                  <a:lnTo>
                    <a:pt x="223" y="91"/>
                  </a:lnTo>
                  <a:lnTo>
                    <a:pt x="225" y="106"/>
                  </a:lnTo>
                  <a:lnTo>
                    <a:pt x="195" y="119"/>
                  </a:lnTo>
                  <a:lnTo>
                    <a:pt x="203" y="136"/>
                  </a:lnTo>
                  <a:lnTo>
                    <a:pt x="194" y="159"/>
                  </a:lnTo>
                  <a:lnTo>
                    <a:pt x="181" y="170"/>
                  </a:lnTo>
                  <a:lnTo>
                    <a:pt x="191" y="188"/>
                  </a:lnTo>
                  <a:lnTo>
                    <a:pt x="191" y="213"/>
                  </a:lnTo>
                  <a:lnTo>
                    <a:pt x="198" y="230"/>
                  </a:lnTo>
                  <a:lnTo>
                    <a:pt x="193" y="250"/>
                  </a:lnTo>
                  <a:lnTo>
                    <a:pt x="176" y="269"/>
                  </a:lnTo>
                  <a:lnTo>
                    <a:pt x="174" y="298"/>
                  </a:lnTo>
                  <a:lnTo>
                    <a:pt x="142" y="311"/>
                  </a:lnTo>
                  <a:lnTo>
                    <a:pt x="128" y="307"/>
                  </a:lnTo>
                  <a:lnTo>
                    <a:pt x="126" y="263"/>
                  </a:lnTo>
                  <a:lnTo>
                    <a:pt x="115" y="255"/>
                  </a:lnTo>
                  <a:lnTo>
                    <a:pt x="102" y="278"/>
                  </a:lnTo>
                  <a:lnTo>
                    <a:pt x="75" y="281"/>
                  </a:lnTo>
                  <a:lnTo>
                    <a:pt x="42" y="248"/>
                  </a:lnTo>
                  <a:lnTo>
                    <a:pt x="41" y="209"/>
                  </a:lnTo>
                  <a:lnTo>
                    <a:pt x="18" y="200"/>
                  </a:lnTo>
                  <a:lnTo>
                    <a:pt x="0" y="205"/>
                  </a:lnTo>
                  <a:lnTo>
                    <a:pt x="5" y="174"/>
                  </a:lnTo>
                  <a:lnTo>
                    <a:pt x="20" y="163"/>
                  </a:lnTo>
                  <a:lnTo>
                    <a:pt x="25" y="137"/>
                  </a:lnTo>
                  <a:lnTo>
                    <a:pt x="42" y="140"/>
                  </a:lnTo>
                  <a:lnTo>
                    <a:pt x="79" y="86"/>
                  </a:lnTo>
                  <a:lnTo>
                    <a:pt x="104" y="82"/>
                  </a:lnTo>
                  <a:lnTo>
                    <a:pt x="114" y="56"/>
                  </a:lnTo>
                  <a:lnTo>
                    <a:pt x="131" y="60"/>
                  </a:lnTo>
                  <a:lnTo>
                    <a:pt x="148" y="41"/>
                  </a:lnTo>
                  <a:lnTo>
                    <a:pt x="176" y="44"/>
                  </a:lnTo>
                  <a:lnTo>
                    <a:pt x="170" y="32"/>
                  </a:lnTo>
                  <a:lnTo>
                    <a:pt x="197" y="21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FFF3BF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6" name="Tidaholm"/>
            <p:cNvSpPr>
              <a:spLocks/>
            </p:cNvSpPr>
            <p:nvPr/>
          </p:nvSpPr>
          <p:spPr bwMode="auto">
            <a:xfrm>
              <a:off x="3248697" y="2624963"/>
              <a:ext cx="901815" cy="899329"/>
            </a:xfrm>
            <a:custGeom>
              <a:avLst/>
              <a:gdLst>
                <a:gd name="T0" fmla="*/ 86 w 149"/>
                <a:gd name="T1" fmla="*/ 0 h 163"/>
                <a:gd name="T2" fmla="*/ 103 w 149"/>
                <a:gd name="T3" fmla="*/ 3 h 163"/>
                <a:gd name="T4" fmla="*/ 107 w 149"/>
                <a:gd name="T5" fmla="*/ 13 h 163"/>
                <a:gd name="T6" fmla="*/ 122 w 149"/>
                <a:gd name="T7" fmla="*/ 12 h 163"/>
                <a:gd name="T8" fmla="*/ 124 w 149"/>
                <a:gd name="T9" fmla="*/ 3 h 163"/>
                <a:gd name="T10" fmla="*/ 149 w 149"/>
                <a:gd name="T11" fmla="*/ 13 h 163"/>
                <a:gd name="T12" fmla="*/ 139 w 149"/>
                <a:gd name="T13" fmla="*/ 42 h 163"/>
                <a:gd name="T14" fmla="*/ 130 w 149"/>
                <a:gd name="T15" fmla="*/ 51 h 163"/>
                <a:gd name="T16" fmla="*/ 132 w 149"/>
                <a:gd name="T17" fmla="*/ 79 h 163"/>
                <a:gd name="T18" fmla="*/ 132 w 149"/>
                <a:gd name="T19" fmla="*/ 125 h 163"/>
                <a:gd name="T20" fmla="*/ 118 w 149"/>
                <a:gd name="T21" fmla="*/ 143 h 163"/>
                <a:gd name="T22" fmla="*/ 118 w 149"/>
                <a:gd name="T23" fmla="*/ 153 h 163"/>
                <a:gd name="T24" fmla="*/ 81 w 149"/>
                <a:gd name="T25" fmla="*/ 163 h 163"/>
                <a:gd name="T26" fmla="*/ 77 w 149"/>
                <a:gd name="T27" fmla="*/ 149 h 163"/>
                <a:gd name="T28" fmla="*/ 54 w 149"/>
                <a:gd name="T29" fmla="*/ 139 h 163"/>
                <a:gd name="T30" fmla="*/ 42 w 149"/>
                <a:gd name="T31" fmla="*/ 146 h 163"/>
                <a:gd name="T32" fmla="*/ 27 w 149"/>
                <a:gd name="T33" fmla="*/ 136 h 163"/>
                <a:gd name="T34" fmla="*/ 17 w 149"/>
                <a:gd name="T35" fmla="*/ 139 h 163"/>
                <a:gd name="T36" fmla="*/ 10 w 149"/>
                <a:gd name="T37" fmla="*/ 122 h 163"/>
                <a:gd name="T38" fmla="*/ 10 w 149"/>
                <a:gd name="T39" fmla="*/ 97 h 163"/>
                <a:gd name="T40" fmla="*/ 0 w 149"/>
                <a:gd name="T41" fmla="*/ 79 h 163"/>
                <a:gd name="T42" fmla="*/ 13 w 149"/>
                <a:gd name="T43" fmla="*/ 68 h 163"/>
                <a:gd name="T44" fmla="*/ 22 w 149"/>
                <a:gd name="T45" fmla="*/ 45 h 163"/>
                <a:gd name="T46" fmla="*/ 14 w 149"/>
                <a:gd name="T47" fmla="*/ 28 h 163"/>
                <a:gd name="T48" fmla="*/ 44 w 149"/>
                <a:gd name="T49" fmla="*/ 15 h 163"/>
                <a:gd name="T50" fmla="*/ 59 w 149"/>
                <a:gd name="T51" fmla="*/ 17 h 163"/>
                <a:gd name="T52" fmla="*/ 86 w 149"/>
                <a:gd name="T53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9" h="163">
                  <a:moveTo>
                    <a:pt x="86" y="0"/>
                  </a:moveTo>
                  <a:lnTo>
                    <a:pt x="103" y="3"/>
                  </a:lnTo>
                  <a:lnTo>
                    <a:pt x="107" y="13"/>
                  </a:lnTo>
                  <a:lnTo>
                    <a:pt x="122" y="12"/>
                  </a:lnTo>
                  <a:lnTo>
                    <a:pt x="124" y="3"/>
                  </a:lnTo>
                  <a:lnTo>
                    <a:pt x="149" y="13"/>
                  </a:lnTo>
                  <a:lnTo>
                    <a:pt x="139" y="42"/>
                  </a:lnTo>
                  <a:lnTo>
                    <a:pt x="130" y="51"/>
                  </a:lnTo>
                  <a:lnTo>
                    <a:pt x="132" y="79"/>
                  </a:lnTo>
                  <a:lnTo>
                    <a:pt x="132" y="125"/>
                  </a:lnTo>
                  <a:lnTo>
                    <a:pt x="118" y="143"/>
                  </a:lnTo>
                  <a:lnTo>
                    <a:pt x="118" y="153"/>
                  </a:lnTo>
                  <a:lnTo>
                    <a:pt x="81" y="163"/>
                  </a:lnTo>
                  <a:lnTo>
                    <a:pt x="77" y="149"/>
                  </a:lnTo>
                  <a:lnTo>
                    <a:pt x="54" y="139"/>
                  </a:lnTo>
                  <a:lnTo>
                    <a:pt x="42" y="146"/>
                  </a:lnTo>
                  <a:lnTo>
                    <a:pt x="27" y="136"/>
                  </a:lnTo>
                  <a:lnTo>
                    <a:pt x="17" y="139"/>
                  </a:lnTo>
                  <a:lnTo>
                    <a:pt x="10" y="122"/>
                  </a:lnTo>
                  <a:lnTo>
                    <a:pt x="10" y="97"/>
                  </a:lnTo>
                  <a:lnTo>
                    <a:pt x="0" y="79"/>
                  </a:lnTo>
                  <a:lnTo>
                    <a:pt x="13" y="68"/>
                  </a:lnTo>
                  <a:lnTo>
                    <a:pt x="22" y="45"/>
                  </a:lnTo>
                  <a:lnTo>
                    <a:pt x="14" y="28"/>
                  </a:lnTo>
                  <a:lnTo>
                    <a:pt x="44" y="15"/>
                  </a:lnTo>
                  <a:lnTo>
                    <a:pt x="59" y="17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E4FF8D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7" name="Alingsås"/>
            <p:cNvSpPr>
              <a:spLocks/>
            </p:cNvSpPr>
            <p:nvPr/>
          </p:nvSpPr>
          <p:spPr bwMode="auto">
            <a:xfrm>
              <a:off x="459407" y="2803489"/>
              <a:ext cx="704424" cy="1501037"/>
            </a:xfrm>
            <a:custGeom>
              <a:avLst/>
              <a:gdLst>
                <a:gd name="T0" fmla="*/ 57 w 115"/>
                <a:gd name="T1" fmla="*/ 0 h 270"/>
                <a:gd name="T2" fmla="*/ 74 w 115"/>
                <a:gd name="T3" fmla="*/ 9 h 270"/>
                <a:gd name="T4" fmla="*/ 102 w 115"/>
                <a:gd name="T5" fmla="*/ 5 h 270"/>
                <a:gd name="T6" fmla="*/ 115 w 115"/>
                <a:gd name="T7" fmla="*/ 24 h 270"/>
                <a:gd name="T8" fmla="*/ 108 w 115"/>
                <a:gd name="T9" fmla="*/ 37 h 270"/>
                <a:gd name="T10" fmla="*/ 115 w 115"/>
                <a:gd name="T11" fmla="*/ 67 h 270"/>
                <a:gd name="T12" fmla="*/ 77 w 115"/>
                <a:gd name="T13" fmla="*/ 86 h 270"/>
                <a:gd name="T14" fmla="*/ 61 w 115"/>
                <a:gd name="T15" fmla="*/ 115 h 270"/>
                <a:gd name="T16" fmla="*/ 73 w 115"/>
                <a:gd name="T17" fmla="*/ 140 h 270"/>
                <a:gd name="T18" fmla="*/ 90 w 115"/>
                <a:gd name="T19" fmla="*/ 147 h 270"/>
                <a:gd name="T20" fmla="*/ 95 w 115"/>
                <a:gd name="T21" fmla="*/ 212 h 270"/>
                <a:gd name="T22" fmla="*/ 66 w 115"/>
                <a:gd name="T23" fmla="*/ 228 h 270"/>
                <a:gd name="T24" fmla="*/ 70 w 115"/>
                <a:gd name="T25" fmla="*/ 241 h 270"/>
                <a:gd name="T26" fmla="*/ 42 w 115"/>
                <a:gd name="T27" fmla="*/ 270 h 270"/>
                <a:gd name="T28" fmla="*/ 28 w 115"/>
                <a:gd name="T29" fmla="*/ 261 h 270"/>
                <a:gd name="T30" fmla="*/ 32 w 115"/>
                <a:gd name="T31" fmla="*/ 255 h 270"/>
                <a:gd name="T32" fmla="*/ 34 w 115"/>
                <a:gd name="T33" fmla="*/ 249 h 270"/>
                <a:gd name="T34" fmla="*/ 15 w 115"/>
                <a:gd name="T35" fmla="*/ 224 h 270"/>
                <a:gd name="T36" fmla="*/ 17 w 115"/>
                <a:gd name="T37" fmla="*/ 198 h 270"/>
                <a:gd name="T38" fmla="*/ 13 w 115"/>
                <a:gd name="T39" fmla="*/ 192 h 270"/>
                <a:gd name="T40" fmla="*/ 7 w 115"/>
                <a:gd name="T41" fmla="*/ 192 h 270"/>
                <a:gd name="T42" fmla="*/ 6 w 115"/>
                <a:gd name="T43" fmla="*/ 186 h 270"/>
                <a:gd name="T44" fmla="*/ 11 w 115"/>
                <a:gd name="T45" fmla="*/ 158 h 270"/>
                <a:gd name="T46" fmla="*/ 19 w 115"/>
                <a:gd name="T47" fmla="*/ 145 h 270"/>
                <a:gd name="T48" fmla="*/ 36 w 115"/>
                <a:gd name="T49" fmla="*/ 123 h 270"/>
                <a:gd name="T50" fmla="*/ 27 w 115"/>
                <a:gd name="T51" fmla="*/ 118 h 270"/>
                <a:gd name="T52" fmla="*/ 10 w 115"/>
                <a:gd name="T53" fmla="*/ 116 h 270"/>
                <a:gd name="T54" fmla="*/ 0 w 115"/>
                <a:gd name="T55" fmla="*/ 98 h 270"/>
                <a:gd name="T56" fmla="*/ 0 w 115"/>
                <a:gd name="T57" fmla="*/ 89 h 270"/>
                <a:gd name="T58" fmla="*/ 5 w 115"/>
                <a:gd name="T59" fmla="*/ 80 h 270"/>
                <a:gd name="T60" fmla="*/ 17 w 115"/>
                <a:gd name="T61" fmla="*/ 68 h 270"/>
                <a:gd name="T62" fmla="*/ 21 w 115"/>
                <a:gd name="T63" fmla="*/ 60 h 270"/>
                <a:gd name="T64" fmla="*/ 36 w 115"/>
                <a:gd name="T65" fmla="*/ 35 h 270"/>
                <a:gd name="T66" fmla="*/ 31 w 115"/>
                <a:gd name="T67" fmla="*/ 18 h 270"/>
                <a:gd name="T68" fmla="*/ 55 w 115"/>
                <a:gd name="T69" fmla="*/ 7 h 270"/>
                <a:gd name="T70" fmla="*/ 57 w 115"/>
                <a:gd name="T71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5" h="270">
                  <a:moveTo>
                    <a:pt x="57" y="0"/>
                  </a:moveTo>
                  <a:lnTo>
                    <a:pt x="74" y="9"/>
                  </a:lnTo>
                  <a:lnTo>
                    <a:pt x="102" y="5"/>
                  </a:lnTo>
                  <a:lnTo>
                    <a:pt x="115" y="24"/>
                  </a:lnTo>
                  <a:lnTo>
                    <a:pt x="108" y="37"/>
                  </a:lnTo>
                  <a:lnTo>
                    <a:pt x="115" y="67"/>
                  </a:lnTo>
                  <a:lnTo>
                    <a:pt x="77" y="86"/>
                  </a:lnTo>
                  <a:lnTo>
                    <a:pt x="61" y="115"/>
                  </a:lnTo>
                  <a:lnTo>
                    <a:pt x="73" y="140"/>
                  </a:lnTo>
                  <a:lnTo>
                    <a:pt x="90" y="147"/>
                  </a:lnTo>
                  <a:lnTo>
                    <a:pt x="95" y="212"/>
                  </a:lnTo>
                  <a:lnTo>
                    <a:pt x="66" y="228"/>
                  </a:lnTo>
                  <a:lnTo>
                    <a:pt x="70" y="241"/>
                  </a:lnTo>
                  <a:lnTo>
                    <a:pt x="42" y="270"/>
                  </a:lnTo>
                  <a:lnTo>
                    <a:pt x="28" y="261"/>
                  </a:lnTo>
                  <a:lnTo>
                    <a:pt x="32" y="255"/>
                  </a:lnTo>
                  <a:lnTo>
                    <a:pt x="34" y="249"/>
                  </a:lnTo>
                  <a:lnTo>
                    <a:pt x="15" y="224"/>
                  </a:lnTo>
                  <a:lnTo>
                    <a:pt x="17" y="198"/>
                  </a:lnTo>
                  <a:lnTo>
                    <a:pt x="13" y="192"/>
                  </a:lnTo>
                  <a:lnTo>
                    <a:pt x="7" y="192"/>
                  </a:lnTo>
                  <a:lnTo>
                    <a:pt x="6" y="186"/>
                  </a:lnTo>
                  <a:lnTo>
                    <a:pt x="11" y="158"/>
                  </a:lnTo>
                  <a:lnTo>
                    <a:pt x="19" y="145"/>
                  </a:lnTo>
                  <a:lnTo>
                    <a:pt x="36" y="123"/>
                  </a:lnTo>
                  <a:lnTo>
                    <a:pt x="27" y="118"/>
                  </a:lnTo>
                  <a:lnTo>
                    <a:pt x="10" y="116"/>
                  </a:lnTo>
                  <a:lnTo>
                    <a:pt x="0" y="98"/>
                  </a:lnTo>
                  <a:lnTo>
                    <a:pt x="0" y="89"/>
                  </a:lnTo>
                  <a:lnTo>
                    <a:pt x="5" y="80"/>
                  </a:lnTo>
                  <a:lnTo>
                    <a:pt x="17" y="68"/>
                  </a:lnTo>
                  <a:lnTo>
                    <a:pt x="21" y="60"/>
                  </a:lnTo>
                  <a:lnTo>
                    <a:pt x="36" y="35"/>
                  </a:lnTo>
                  <a:lnTo>
                    <a:pt x="31" y="18"/>
                  </a:lnTo>
                  <a:lnTo>
                    <a:pt x="55" y="7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279EC8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8" name="Vårgårda"/>
            <p:cNvSpPr>
              <a:spLocks/>
            </p:cNvSpPr>
            <p:nvPr/>
          </p:nvSpPr>
          <p:spPr bwMode="auto">
            <a:xfrm>
              <a:off x="833061" y="3103757"/>
              <a:ext cx="857565" cy="879802"/>
            </a:xfrm>
            <a:custGeom>
              <a:avLst/>
              <a:gdLst>
                <a:gd name="T0" fmla="*/ 98 w 140"/>
                <a:gd name="T1" fmla="*/ 0 h 157"/>
                <a:gd name="T2" fmla="*/ 122 w 140"/>
                <a:gd name="T3" fmla="*/ 1 h 157"/>
                <a:gd name="T4" fmla="*/ 117 w 140"/>
                <a:gd name="T5" fmla="*/ 17 h 157"/>
                <a:gd name="T6" fmla="*/ 105 w 140"/>
                <a:gd name="T7" fmla="*/ 20 h 157"/>
                <a:gd name="T8" fmla="*/ 108 w 140"/>
                <a:gd name="T9" fmla="*/ 41 h 157"/>
                <a:gd name="T10" fmla="*/ 135 w 140"/>
                <a:gd name="T11" fmla="*/ 55 h 157"/>
                <a:gd name="T12" fmla="*/ 140 w 140"/>
                <a:gd name="T13" fmla="*/ 97 h 157"/>
                <a:gd name="T14" fmla="*/ 121 w 140"/>
                <a:gd name="T15" fmla="*/ 115 h 157"/>
                <a:gd name="T16" fmla="*/ 108 w 140"/>
                <a:gd name="T17" fmla="*/ 119 h 157"/>
                <a:gd name="T18" fmla="*/ 80 w 140"/>
                <a:gd name="T19" fmla="*/ 156 h 157"/>
                <a:gd name="T20" fmla="*/ 34 w 140"/>
                <a:gd name="T21" fmla="*/ 157 h 157"/>
                <a:gd name="T22" fmla="*/ 29 w 140"/>
                <a:gd name="T23" fmla="*/ 92 h 157"/>
                <a:gd name="T24" fmla="*/ 12 w 140"/>
                <a:gd name="T25" fmla="*/ 85 h 157"/>
                <a:gd name="T26" fmla="*/ 0 w 140"/>
                <a:gd name="T27" fmla="*/ 60 h 157"/>
                <a:gd name="T28" fmla="*/ 16 w 140"/>
                <a:gd name="T29" fmla="*/ 31 h 157"/>
                <a:gd name="T30" fmla="*/ 54 w 140"/>
                <a:gd name="T31" fmla="*/ 12 h 157"/>
                <a:gd name="T32" fmla="*/ 98 w 140"/>
                <a:gd name="T3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0" h="157">
                  <a:moveTo>
                    <a:pt x="98" y="0"/>
                  </a:moveTo>
                  <a:lnTo>
                    <a:pt x="122" y="1"/>
                  </a:lnTo>
                  <a:lnTo>
                    <a:pt x="117" y="17"/>
                  </a:lnTo>
                  <a:lnTo>
                    <a:pt x="105" y="20"/>
                  </a:lnTo>
                  <a:lnTo>
                    <a:pt x="108" y="41"/>
                  </a:lnTo>
                  <a:lnTo>
                    <a:pt x="135" y="55"/>
                  </a:lnTo>
                  <a:lnTo>
                    <a:pt x="140" y="97"/>
                  </a:lnTo>
                  <a:lnTo>
                    <a:pt x="121" y="115"/>
                  </a:lnTo>
                  <a:lnTo>
                    <a:pt x="108" y="119"/>
                  </a:lnTo>
                  <a:lnTo>
                    <a:pt x="80" y="156"/>
                  </a:lnTo>
                  <a:lnTo>
                    <a:pt x="34" y="157"/>
                  </a:lnTo>
                  <a:lnTo>
                    <a:pt x="29" y="92"/>
                  </a:lnTo>
                  <a:lnTo>
                    <a:pt x="12" y="85"/>
                  </a:lnTo>
                  <a:lnTo>
                    <a:pt x="0" y="60"/>
                  </a:lnTo>
                  <a:lnTo>
                    <a:pt x="16" y="31"/>
                  </a:lnTo>
                  <a:lnTo>
                    <a:pt x="54" y="12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279EC8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9" name="Lerum"/>
            <p:cNvSpPr>
              <a:spLocks/>
            </p:cNvSpPr>
            <p:nvPr/>
          </p:nvSpPr>
          <p:spPr bwMode="auto">
            <a:xfrm>
              <a:off x="0" y="3450909"/>
              <a:ext cx="679928" cy="943602"/>
            </a:xfrm>
            <a:custGeom>
              <a:avLst/>
              <a:gdLst>
                <a:gd name="T0" fmla="*/ 85 w 111"/>
                <a:gd name="T1" fmla="*/ 0 h 171"/>
                <a:gd name="T2" fmla="*/ 102 w 111"/>
                <a:gd name="T3" fmla="*/ 2 h 171"/>
                <a:gd name="T4" fmla="*/ 111 w 111"/>
                <a:gd name="T5" fmla="*/ 7 h 171"/>
                <a:gd name="T6" fmla="*/ 94 w 111"/>
                <a:gd name="T7" fmla="*/ 29 h 171"/>
                <a:gd name="T8" fmla="*/ 86 w 111"/>
                <a:gd name="T9" fmla="*/ 42 h 171"/>
                <a:gd name="T10" fmla="*/ 81 w 111"/>
                <a:gd name="T11" fmla="*/ 70 h 171"/>
                <a:gd name="T12" fmla="*/ 82 w 111"/>
                <a:gd name="T13" fmla="*/ 76 h 171"/>
                <a:gd name="T14" fmla="*/ 88 w 111"/>
                <a:gd name="T15" fmla="*/ 76 h 171"/>
                <a:gd name="T16" fmla="*/ 92 w 111"/>
                <a:gd name="T17" fmla="*/ 82 h 171"/>
                <a:gd name="T18" fmla="*/ 90 w 111"/>
                <a:gd name="T19" fmla="*/ 108 h 171"/>
                <a:gd name="T20" fmla="*/ 109 w 111"/>
                <a:gd name="T21" fmla="*/ 133 h 171"/>
                <a:gd name="T22" fmla="*/ 107 w 111"/>
                <a:gd name="T23" fmla="*/ 139 h 171"/>
                <a:gd name="T24" fmla="*/ 103 w 111"/>
                <a:gd name="T25" fmla="*/ 145 h 171"/>
                <a:gd name="T26" fmla="*/ 89 w 111"/>
                <a:gd name="T27" fmla="*/ 171 h 171"/>
                <a:gd name="T28" fmla="*/ 73 w 111"/>
                <a:gd name="T29" fmla="*/ 167 h 171"/>
                <a:gd name="T30" fmla="*/ 14 w 111"/>
                <a:gd name="T31" fmla="*/ 168 h 171"/>
                <a:gd name="T32" fmla="*/ 8 w 111"/>
                <a:gd name="T33" fmla="*/ 165 h 171"/>
                <a:gd name="T34" fmla="*/ 4 w 111"/>
                <a:gd name="T35" fmla="*/ 156 h 171"/>
                <a:gd name="T36" fmla="*/ 10 w 111"/>
                <a:gd name="T37" fmla="*/ 154 h 171"/>
                <a:gd name="T38" fmla="*/ 4 w 111"/>
                <a:gd name="T39" fmla="*/ 141 h 171"/>
                <a:gd name="T40" fmla="*/ 20 w 111"/>
                <a:gd name="T41" fmla="*/ 126 h 171"/>
                <a:gd name="T42" fmla="*/ 9 w 111"/>
                <a:gd name="T43" fmla="*/ 116 h 171"/>
                <a:gd name="T44" fmla="*/ 8 w 111"/>
                <a:gd name="T45" fmla="*/ 99 h 171"/>
                <a:gd name="T46" fmla="*/ 0 w 111"/>
                <a:gd name="T47" fmla="*/ 84 h 171"/>
                <a:gd name="T48" fmla="*/ 17 w 111"/>
                <a:gd name="T49" fmla="*/ 74 h 171"/>
                <a:gd name="T50" fmla="*/ 47 w 111"/>
                <a:gd name="T51" fmla="*/ 65 h 171"/>
                <a:gd name="T52" fmla="*/ 51 w 111"/>
                <a:gd name="T53" fmla="*/ 33 h 171"/>
                <a:gd name="T54" fmla="*/ 58 w 111"/>
                <a:gd name="T55" fmla="*/ 19 h 171"/>
                <a:gd name="T56" fmla="*/ 73 w 111"/>
                <a:gd name="T57" fmla="*/ 15 h 171"/>
                <a:gd name="T58" fmla="*/ 85 w 111"/>
                <a:gd name="T5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1" h="171">
                  <a:moveTo>
                    <a:pt x="85" y="0"/>
                  </a:moveTo>
                  <a:lnTo>
                    <a:pt x="102" y="2"/>
                  </a:lnTo>
                  <a:lnTo>
                    <a:pt x="111" y="7"/>
                  </a:lnTo>
                  <a:lnTo>
                    <a:pt x="94" y="29"/>
                  </a:lnTo>
                  <a:lnTo>
                    <a:pt x="86" y="42"/>
                  </a:lnTo>
                  <a:lnTo>
                    <a:pt x="81" y="70"/>
                  </a:lnTo>
                  <a:lnTo>
                    <a:pt x="82" y="76"/>
                  </a:lnTo>
                  <a:lnTo>
                    <a:pt x="88" y="76"/>
                  </a:lnTo>
                  <a:lnTo>
                    <a:pt x="92" y="82"/>
                  </a:lnTo>
                  <a:lnTo>
                    <a:pt x="90" y="108"/>
                  </a:lnTo>
                  <a:lnTo>
                    <a:pt x="109" y="133"/>
                  </a:lnTo>
                  <a:lnTo>
                    <a:pt x="107" y="139"/>
                  </a:lnTo>
                  <a:lnTo>
                    <a:pt x="103" y="145"/>
                  </a:lnTo>
                  <a:lnTo>
                    <a:pt x="89" y="171"/>
                  </a:lnTo>
                  <a:lnTo>
                    <a:pt x="73" y="167"/>
                  </a:lnTo>
                  <a:lnTo>
                    <a:pt x="14" y="168"/>
                  </a:lnTo>
                  <a:lnTo>
                    <a:pt x="8" y="165"/>
                  </a:lnTo>
                  <a:lnTo>
                    <a:pt x="4" y="156"/>
                  </a:lnTo>
                  <a:lnTo>
                    <a:pt x="10" y="154"/>
                  </a:lnTo>
                  <a:lnTo>
                    <a:pt x="4" y="141"/>
                  </a:lnTo>
                  <a:lnTo>
                    <a:pt x="20" y="126"/>
                  </a:lnTo>
                  <a:lnTo>
                    <a:pt x="9" y="116"/>
                  </a:lnTo>
                  <a:lnTo>
                    <a:pt x="8" y="99"/>
                  </a:lnTo>
                  <a:lnTo>
                    <a:pt x="0" y="84"/>
                  </a:lnTo>
                  <a:lnTo>
                    <a:pt x="17" y="74"/>
                  </a:lnTo>
                  <a:lnTo>
                    <a:pt x="47" y="65"/>
                  </a:lnTo>
                  <a:lnTo>
                    <a:pt x="51" y="33"/>
                  </a:lnTo>
                  <a:lnTo>
                    <a:pt x="58" y="19"/>
                  </a:lnTo>
                  <a:lnTo>
                    <a:pt x="73" y="15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279EC8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0" name="Ulricehamn"/>
            <p:cNvSpPr>
              <a:spLocks/>
            </p:cNvSpPr>
            <p:nvPr/>
          </p:nvSpPr>
          <p:spPr bwMode="auto">
            <a:xfrm>
              <a:off x="1937010" y="3529822"/>
              <a:ext cx="1348440" cy="1335015"/>
            </a:xfrm>
            <a:custGeom>
              <a:avLst/>
              <a:gdLst>
                <a:gd name="T0" fmla="*/ 144 w 216"/>
                <a:gd name="T1" fmla="*/ 0 h 240"/>
                <a:gd name="T2" fmla="*/ 155 w 216"/>
                <a:gd name="T3" fmla="*/ 8 h 240"/>
                <a:gd name="T4" fmla="*/ 157 w 216"/>
                <a:gd name="T5" fmla="*/ 52 h 240"/>
                <a:gd name="T6" fmla="*/ 171 w 216"/>
                <a:gd name="T7" fmla="*/ 56 h 240"/>
                <a:gd name="T8" fmla="*/ 203 w 216"/>
                <a:gd name="T9" fmla="*/ 43 h 240"/>
                <a:gd name="T10" fmla="*/ 216 w 216"/>
                <a:gd name="T11" fmla="*/ 77 h 240"/>
                <a:gd name="T12" fmla="*/ 212 w 216"/>
                <a:gd name="T13" fmla="*/ 101 h 240"/>
                <a:gd name="T14" fmla="*/ 212 w 216"/>
                <a:gd name="T15" fmla="*/ 150 h 240"/>
                <a:gd name="T16" fmla="*/ 201 w 216"/>
                <a:gd name="T17" fmla="*/ 166 h 240"/>
                <a:gd name="T18" fmla="*/ 198 w 216"/>
                <a:gd name="T19" fmla="*/ 183 h 240"/>
                <a:gd name="T20" fmla="*/ 165 w 216"/>
                <a:gd name="T21" fmla="*/ 224 h 240"/>
                <a:gd name="T22" fmla="*/ 140 w 216"/>
                <a:gd name="T23" fmla="*/ 205 h 240"/>
                <a:gd name="T24" fmla="*/ 116 w 216"/>
                <a:gd name="T25" fmla="*/ 236 h 240"/>
                <a:gd name="T26" fmla="*/ 96 w 216"/>
                <a:gd name="T27" fmla="*/ 240 h 240"/>
                <a:gd name="T28" fmla="*/ 80 w 216"/>
                <a:gd name="T29" fmla="*/ 230 h 240"/>
                <a:gd name="T30" fmla="*/ 71 w 216"/>
                <a:gd name="T31" fmla="*/ 236 h 240"/>
                <a:gd name="T32" fmla="*/ 62 w 216"/>
                <a:gd name="T33" fmla="*/ 229 h 240"/>
                <a:gd name="T34" fmla="*/ 59 w 216"/>
                <a:gd name="T35" fmla="*/ 195 h 240"/>
                <a:gd name="T36" fmla="*/ 49 w 216"/>
                <a:gd name="T37" fmla="*/ 179 h 240"/>
                <a:gd name="T38" fmla="*/ 36 w 216"/>
                <a:gd name="T39" fmla="*/ 175 h 240"/>
                <a:gd name="T40" fmla="*/ 38 w 216"/>
                <a:gd name="T41" fmla="*/ 141 h 240"/>
                <a:gd name="T42" fmla="*/ 23 w 216"/>
                <a:gd name="T43" fmla="*/ 137 h 240"/>
                <a:gd name="T44" fmla="*/ 25 w 216"/>
                <a:gd name="T45" fmla="*/ 123 h 240"/>
                <a:gd name="T46" fmla="*/ 7 w 216"/>
                <a:gd name="T47" fmla="*/ 118 h 240"/>
                <a:gd name="T48" fmla="*/ 12 w 216"/>
                <a:gd name="T49" fmla="*/ 105 h 240"/>
                <a:gd name="T50" fmla="*/ 0 w 216"/>
                <a:gd name="T51" fmla="*/ 90 h 240"/>
                <a:gd name="T52" fmla="*/ 4 w 216"/>
                <a:gd name="T53" fmla="*/ 64 h 240"/>
                <a:gd name="T54" fmla="*/ 40 w 216"/>
                <a:gd name="T55" fmla="*/ 56 h 240"/>
                <a:gd name="T56" fmla="*/ 57 w 216"/>
                <a:gd name="T57" fmla="*/ 30 h 240"/>
                <a:gd name="T58" fmla="*/ 81 w 216"/>
                <a:gd name="T59" fmla="*/ 29 h 240"/>
                <a:gd name="T60" fmla="*/ 89 w 216"/>
                <a:gd name="T61" fmla="*/ 10 h 240"/>
                <a:gd name="T62" fmla="*/ 104 w 216"/>
                <a:gd name="T63" fmla="*/ 26 h 240"/>
                <a:gd name="T64" fmla="*/ 131 w 216"/>
                <a:gd name="T65" fmla="*/ 23 h 240"/>
                <a:gd name="T66" fmla="*/ 144 w 216"/>
                <a:gd name="T67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6" h="240">
                  <a:moveTo>
                    <a:pt x="144" y="0"/>
                  </a:moveTo>
                  <a:lnTo>
                    <a:pt x="155" y="8"/>
                  </a:lnTo>
                  <a:lnTo>
                    <a:pt x="157" y="52"/>
                  </a:lnTo>
                  <a:lnTo>
                    <a:pt x="171" y="56"/>
                  </a:lnTo>
                  <a:lnTo>
                    <a:pt x="203" y="43"/>
                  </a:lnTo>
                  <a:lnTo>
                    <a:pt x="216" y="77"/>
                  </a:lnTo>
                  <a:lnTo>
                    <a:pt x="212" y="101"/>
                  </a:lnTo>
                  <a:lnTo>
                    <a:pt x="212" y="150"/>
                  </a:lnTo>
                  <a:lnTo>
                    <a:pt x="201" y="166"/>
                  </a:lnTo>
                  <a:lnTo>
                    <a:pt x="198" y="183"/>
                  </a:lnTo>
                  <a:lnTo>
                    <a:pt x="165" y="224"/>
                  </a:lnTo>
                  <a:lnTo>
                    <a:pt x="140" y="205"/>
                  </a:lnTo>
                  <a:lnTo>
                    <a:pt x="116" y="236"/>
                  </a:lnTo>
                  <a:lnTo>
                    <a:pt x="96" y="240"/>
                  </a:lnTo>
                  <a:lnTo>
                    <a:pt x="80" y="230"/>
                  </a:lnTo>
                  <a:lnTo>
                    <a:pt x="71" y="236"/>
                  </a:lnTo>
                  <a:lnTo>
                    <a:pt x="62" y="229"/>
                  </a:lnTo>
                  <a:lnTo>
                    <a:pt x="59" y="195"/>
                  </a:lnTo>
                  <a:lnTo>
                    <a:pt x="49" y="179"/>
                  </a:lnTo>
                  <a:lnTo>
                    <a:pt x="36" y="175"/>
                  </a:lnTo>
                  <a:lnTo>
                    <a:pt x="38" y="141"/>
                  </a:lnTo>
                  <a:lnTo>
                    <a:pt x="23" y="137"/>
                  </a:lnTo>
                  <a:lnTo>
                    <a:pt x="25" y="123"/>
                  </a:lnTo>
                  <a:lnTo>
                    <a:pt x="7" y="118"/>
                  </a:lnTo>
                  <a:lnTo>
                    <a:pt x="12" y="105"/>
                  </a:lnTo>
                  <a:lnTo>
                    <a:pt x="0" y="90"/>
                  </a:lnTo>
                  <a:lnTo>
                    <a:pt x="4" y="64"/>
                  </a:lnTo>
                  <a:lnTo>
                    <a:pt x="40" y="56"/>
                  </a:lnTo>
                  <a:lnTo>
                    <a:pt x="57" y="30"/>
                  </a:lnTo>
                  <a:lnTo>
                    <a:pt x="81" y="29"/>
                  </a:lnTo>
                  <a:lnTo>
                    <a:pt x="89" y="10"/>
                  </a:lnTo>
                  <a:lnTo>
                    <a:pt x="104" y="26"/>
                  </a:lnTo>
                  <a:lnTo>
                    <a:pt x="131" y="2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279EC8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1" name="Borås"/>
            <p:cNvSpPr>
              <a:spLocks/>
            </p:cNvSpPr>
            <p:nvPr/>
          </p:nvSpPr>
          <p:spPr bwMode="auto">
            <a:xfrm>
              <a:off x="931073" y="3745648"/>
              <a:ext cx="1392693" cy="1296280"/>
            </a:xfrm>
            <a:custGeom>
              <a:avLst/>
              <a:gdLst>
                <a:gd name="T0" fmla="*/ 105 w 225"/>
                <a:gd name="T1" fmla="*/ 0 h 233"/>
                <a:gd name="T2" fmla="*/ 130 w 225"/>
                <a:gd name="T3" fmla="*/ 21 h 233"/>
                <a:gd name="T4" fmla="*/ 166 w 225"/>
                <a:gd name="T5" fmla="*/ 17 h 233"/>
                <a:gd name="T6" fmla="*/ 170 w 225"/>
                <a:gd name="T7" fmla="*/ 25 h 233"/>
                <a:gd name="T8" fmla="*/ 166 w 225"/>
                <a:gd name="T9" fmla="*/ 51 h 233"/>
                <a:gd name="T10" fmla="*/ 178 w 225"/>
                <a:gd name="T11" fmla="*/ 66 h 233"/>
                <a:gd name="T12" fmla="*/ 173 w 225"/>
                <a:gd name="T13" fmla="*/ 79 h 233"/>
                <a:gd name="T14" fmla="*/ 191 w 225"/>
                <a:gd name="T15" fmla="*/ 84 h 233"/>
                <a:gd name="T16" fmla="*/ 189 w 225"/>
                <a:gd name="T17" fmla="*/ 98 h 233"/>
                <a:gd name="T18" fmla="*/ 204 w 225"/>
                <a:gd name="T19" fmla="*/ 102 h 233"/>
                <a:gd name="T20" fmla="*/ 202 w 225"/>
                <a:gd name="T21" fmla="*/ 136 h 233"/>
                <a:gd name="T22" fmla="*/ 215 w 225"/>
                <a:gd name="T23" fmla="*/ 140 h 233"/>
                <a:gd name="T24" fmla="*/ 225 w 225"/>
                <a:gd name="T25" fmla="*/ 156 h 233"/>
                <a:gd name="T26" fmla="*/ 198 w 225"/>
                <a:gd name="T27" fmla="*/ 178 h 233"/>
                <a:gd name="T28" fmla="*/ 181 w 225"/>
                <a:gd name="T29" fmla="*/ 161 h 233"/>
                <a:gd name="T30" fmla="*/ 161 w 225"/>
                <a:gd name="T31" fmla="*/ 165 h 233"/>
                <a:gd name="T32" fmla="*/ 160 w 225"/>
                <a:gd name="T33" fmla="*/ 182 h 233"/>
                <a:gd name="T34" fmla="*/ 111 w 225"/>
                <a:gd name="T35" fmla="*/ 219 h 233"/>
                <a:gd name="T36" fmla="*/ 80 w 225"/>
                <a:gd name="T37" fmla="*/ 227 h 233"/>
                <a:gd name="T38" fmla="*/ 50 w 225"/>
                <a:gd name="T39" fmla="*/ 207 h 233"/>
                <a:gd name="T40" fmla="*/ 16 w 225"/>
                <a:gd name="T41" fmla="*/ 233 h 233"/>
                <a:gd name="T42" fmla="*/ 0 w 225"/>
                <a:gd name="T43" fmla="*/ 206 h 233"/>
                <a:gd name="T44" fmla="*/ 5 w 225"/>
                <a:gd name="T45" fmla="*/ 185 h 233"/>
                <a:gd name="T46" fmla="*/ 0 w 225"/>
                <a:gd name="T47" fmla="*/ 173 h 233"/>
                <a:gd name="T48" fmla="*/ 46 w 225"/>
                <a:gd name="T49" fmla="*/ 148 h 233"/>
                <a:gd name="T50" fmla="*/ 42 w 225"/>
                <a:gd name="T51" fmla="*/ 144 h 233"/>
                <a:gd name="T52" fmla="*/ 46 w 225"/>
                <a:gd name="T53" fmla="*/ 138 h 233"/>
                <a:gd name="T54" fmla="*/ 23 w 225"/>
                <a:gd name="T55" fmla="*/ 121 h 233"/>
                <a:gd name="T56" fmla="*/ 30 w 225"/>
                <a:gd name="T57" fmla="*/ 113 h 233"/>
                <a:gd name="T58" fmla="*/ 38 w 225"/>
                <a:gd name="T59" fmla="*/ 85 h 233"/>
                <a:gd name="T60" fmla="*/ 26 w 225"/>
                <a:gd name="T61" fmla="*/ 74 h 233"/>
                <a:gd name="T62" fmla="*/ 30 w 225"/>
                <a:gd name="T63" fmla="*/ 67 h 233"/>
                <a:gd name="T64" fmla="*/ 41 w 225"/>
                <a:gd name="T65" fmla="*/ 64 h 233"/>
                <a:gd name="T66" fmla="*/ 48 w 225"/>
                <a:gd name="T67" fmla="*/ 56 h 233"/>
                <a:gd name="T68" fmla="*/ 50 w 225"/>
                <a:gd name="T69" fmla="*/ 41 h 233"/>
                <a:gd name="T70" fmla="*/ 64 w 225"/>
                <a:gd name="T71" fmla="*/ 41 h 233"/>
                <a:gd name="T72" fmla="*/ 92 w 225"/>
                <a:gd name="T73" fmla="*/ 4 h 233"/>
                <a:gd name="T74" fmla="*/ 105 w 225"/>
                <a:gd name="T75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5" h="233">
                  <a:moveTo>
                    <a:pt x="105" y="0"/>
                  </a:moveTo>
                  <a:lnTo>
                    <a:pt x="130" y="21"/>
                  </a:lnTo>
                  <a:lnTo>
                    <a:pt x="166" y="17"/>
                  </a:lnTo>
                  <a:lnTo>
                    <a:pt x="170" y="25"/>
                  </a:lnTo>
                  <a:lnTo>
                    <a:pt x="166" y="51"/>
                  </a:lnTo>
                  <a:lnTo>
                    <a:pt x="178" y="66"/>
                  </a:lnTo>
                  <a:lnTo>
                    <a:pt x="173" y="79"/>
                  </a:lnTo>
                  <a:lnTo>
                    <a:pt x="191" y="84"/>
                  </a:lnTo>
                  <a:lnTo>
                    <a:pt x="189" y="98"/>
                  </a:lnTo>
                  <a:lnTo>
                    <a:pt x="204" y="102"/>
                  </a:lnTo>
                  <a:lnTo>
                    <a:pt x="202" y="136"/>
                  </a:lnTo>
                  <a:lnTo>
                    <a:pt x="215" y="140"/>
                  </a:lnTo>
                  <a:lnTo>
                    <a:pt x="225" y="156"/>
                  </a:lnTo>
                  <a:lnTo>
                    <a:pt x="198" y="178"/>
                  </a:lnTo>
                  <a:lnTo>
                    <a:pt x="181" y="161"/>
                  </a:lnTo>
                  <a:lnTo>
                    <a:pt x="161" y="165"/>
                  </a:lnTo>
                  <a:lnTo>
                    <a:pt x="160" y="182"/>
                  </a:lnTo>
                  <a:lnTo>
                    <a:pt x="111" y="219"/>
                  </a:lnTo>
                  <a:lnTo>
                    <a:pt x="80" y="227"/>
                  </a:lnTo>
                  <a:lnTo>
                    <a:pt x="50" y="207"/>
                  </a:lnTo>
                  <a:lnTo>
                    <a:pt x="16" y="233"/>
                  </a:lnTo>
                  <a:lnTo>
                    <a:pt x="0" y="206"/>
                  </a:lnTo>
                  <a:lnTo>
                    <a:pt x="5" y="185"/>
                  </a:lnTo>
                  <a:lnTo>
                    <a:pt x="0" y="173"/>
                  </a:lnTo>
                  <a:lnTo>
                    <a:pt x="46" y="148"/>
                  </a:lnTo>
                  <a:lnTo>
                    <a:pt x="42" y="144"/>
                  </a:lnTo>
                  <a:lnTo>
                    <a:pt x="46" y="138"/>
                  </a:lnTo>
                  <a:lnTo>
                    <a:pt x="23" y="121"/>
                  </a:lnTo>
                  <a:lnTo>
                    <a:pt x="30" y="113"/>
                  </a:lnTo>
                  <a:lnTo>
                    <a:pt x="38" y="85"/>
                  </a:lnTo>
                  <a:lnTo>
                    <a:pt x="26" y="74"/>
                  </a:lnTo>
                  <a:lnTo>
                    <a:pt x="30" y="67"/>
                  </a:lnTo>
                  <a:lnTo>
                    <a:pt x="41" y="64"/>
                  </a:lnTo>
                  <a:lnTo>
                    <a:pt x="48" y="56"/>
                  </a:lnTo>
                  <a:lnTo>
                    <a:pt x="50" y="41"/>
                  </a:lnTo>
                  <a:lnTo>
                    <a:pt x="64" y="41"/>
                  </a:lnTo>
                  <a:lnTo>
                    <a:pt x="92" y="4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279EC8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2" name="Bollebygd"/>
            <p:cNvSpPr>
              <a:spLocks/>
            </p:cNvSpPr>
            <p:nvPr/>
          </p:nvSpPr>
          <p:spPr bwMode="auto">
            <a:xfrm>
              <a:off x="545160" y="3978016"/>
              <a:ext cx="692181" cy="807904"/>
            </a:xfrm>
            <a:custGeom>
              <a:avLst/>
              <a:gdLst>
                <a:gd name="T0" fmla="*/ 113 w 113"/>
                <a:gd name="T1" fmla="*/ 0 h 145"/>
                <a:gd name="T2" fmla="*/ 111 w 113"/>
                <a:gd name="T3" fmla="*/ 15 h 145"/>
                <a:gd name="T4" fmla="*/ 104 w 113"/>
                <a:gd name="T5" fmla="*/ 23 h 145"/>
                <a:gd name="T6" fmla="*/ 93 w 113"/>
                <a:gd name="T7" fmla="*/ 26 h 145"/>
                <a:gd name="T8" fmla="*/ 89 w 113"/>
                <a:gd name="T9" fmla="*/ 33 h 145"/>
                <a:gd name="T10" fmla="*/ 101 w 113"/>
                <a:gd name="T11" fmla="*/ 44 h 145"/>
                <a:gd name="T12" fmla="*/ 93 w 113"/>
                <a:gd name="T13" fmla="*/ 72 h 145"/>
                <a:gd name="T14" fmla="*/ 86 w 113"/>
                <a:gd name="T15" fmla="*/ 80 h 145"/>
                <a:gd name="T16" fmla="*/ 109 w 113"/>
                <a:gd name="T17" fmla="*/ 97 h 145"/>
                <a:gd name="T18" fmla="*/ 105 w 113"/>
                <a:gd name="T19" fmla="*/ 103 h 145"/>
                <a:gd name="T20" fmla="*/ 109 w 113"/>
                <a:gd name="T21" fmla="*/ 107 h 145"/>
                <a:gd name="T22" fmla="*/ 63 w 113"/>
                <a:gd name="T23" fmla="*/ 132 h 145"/>
                <a:gd name="T24" fmla="*/ 68 w 113"/>
                <a:gd name="T25" fmla="*/ 144 h 145"/>
                <a:gd name="T26" fmla="*/ 39 w 113"/>
                <a:gd name="T27" fmla="*/ 145 h 145"/>
                <a:gd name="T28" fmla="*/ 13 w 113"/>
                <a:gd name="T29" fmla="*/ 80 h 145"/>
                <a:gd name="T30" fmla="*/ 0 w 113"/>
                <a:gd name="T31" fmla="*/ 76 h 145"/>
                <a:gd name="T32" fmla="*/ 14 w 113"/>
                <a:gd name="T33" fmla="*/ 50 h 145"/>
                <a:gd name="T34" fmla="*/ 28 w 113"/>
                <a:gd name="T35" fmla="*/ 59 h 145"/>
                <a:gd name="T36" fmla="*/ 56 w 113"/>
                <a:gd name="T37" fmla="*/ 30 h 145"/>
                <a:gd name="T38" fmla="*/ 52 w 113"/>
                <a:gd name="T39" fmla="*/ 17 h 145"/>
                <a:gd name="T40" fmla="*/ 81 w 113"/>
                <a:gd name="T41" fmla="*/ 1 h 145"/>
                <a:gd name="T42" fmla="*/ 113 w 113"/>
                <a:gd name="T43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3" h="145">
                  <a:moveTo>
                    <a:pt x="113" y="0"/>
                  </a:moveTo>
                  <a:lnTo>
                    <a:pt x="111" y="15"/>
                  </a:lnTo>
                  <a:lnTo>
                    <a:pt x="104" y="23"/>
                  </a:lnTo>
                  <a:lnTo>
                    <a:pt x="93" y="26"/>
                  </a:lnTo>
                  <a:lnTo>
                    <a:pt x="89" y="33"/>
                  </a:lnTo>
                  <a:lnTo>
                    <a:pt x="101" y="44"/>
                  </a:lnTo>
                  <a:lnTo>
                    <a:pt x="93" y="72"/>
                  </a:lnTo>
                  <a:lnTo>
                    <a:pt x="86" y="80"/>
                  </a:lnTo>
                  <a:lnTo>
                    <a:pt x="109" y="97"/>
                  </a:lnTo>
                  <a:lnTo>
                    <a:pt x="105" y="103"/>
                  </a:lnTo>
                  <a:lnTo>
                    <a:pt x="109" y="107"/>
                  </a:lnTo>
                  <a:lnTo>
                    <a:pt x="63" y="132"/>
                  </a:lnTo>
                  <a:lnTo>
                    <a:pt x="68" y="144"/>
                  </a:lnTo>
                  <a:lnTo>
                    <a:pt x="39" y="145"/>
                  </a:lnTo>
                  <a:lnTo>
                    <a:pt x="13" y="80"/>
                  </a:lnTo>
                  <a:lnTo>
                    <a:pt x="0" y="76"/>
                  </a:lnTo>
                  <a:lnTo>
                    <a:pt x="14" y="50"/>
                  </a:lnTo>
                  <a:lnTo>
                    <a:pt x="28" y="59"/>
                  </a:lnTo>
                  <a:lnTo>
                    <a:pt x="56" y="30"/>
                  </a:lnTo>
                  <a:lnTo>
                    <a:pt x="52" y="17"/>
                  </a:lnTo>
                  <a:lnTo>
                    <a:pt x="81" y="1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3" name="Mark"/>
            <p:cNvSpPr>
              <a:spLocks/>
            </p:cNvSpPr>
            <p:nvPr/>
          </p:nvSpPr>
          <p:spPr bwMode="auto">
            <a:xfrm>
              <a:off x="202142" y="4713982"/>
              <a:ext cx="1408845" cy="1246478"/>
            </a:xfrm>
            <a:custGeom>
              <a:avLst/>
              <a:gdLst>
                <a:gd name="T0" fmla="*/ 27 w 230"/>
                <a:gd name="T1" fmla="*/ 0 h 224"/>
                <a:gd name="T2" fmla="*/ 34 w 230"/>
                <a:gd name="T3" fmla="*/ 13 h 224"/>
                <a:gd name="T4" fmla="*/ 47 w 230"/>
                <a:gd name="T5" fmla="*/ 8 h 224"/>
                <a:gd name="T6" fmla="*/ 61 w 230"/>
                <a:gd name="T7" fmla="*/ 16 h 224"/>
                <a:gd name="T8" fmla="*/ 78 w 230"/>
                <a:gd name="T9" fmla="*/ 12 h 224"/>
                <a:gd name="T10" fmla="*/ 95 w 230"/>
                <a:gd name="T11" fmla="*/ 13 h 224"/>
                <a:gd name="T12" fmla="*/ 124 w 230"/>
                <a:gd name="T13" fmla="*/ 12 h 224"/>
                <a:gd name="T14" fmla="*/ 119 w 230"/>
                <a:gd name="T15" fmla="*/ 33 h 224"/>
                <a:gd name="T16" fmla="*/ 135 w 230"/>
                <a:gd name="T17" fmla="*/ 60 h 224"/>
                <a:gd name="T18" fmla="*/ 169 w 230"/>
                <a:gd name="T19" fmla="*/ 34 h 224"/>
                <a:gd name="T20" fmla="*/ 199 w 230"/>
                <a:gd name="T21" fmla="*/ 54 h 224"/>
                <a:gd name="T22" fmla="*/ 230 w 230"/>
                <a:gd name="T23" fmla="*/ 46 h 224"/>
                <a:gd name="T24" fmla="*/ 188 w 230"/>
                <a:gd name="T25" fmla="*/ 113 h 224"/>
                <a:gd name="T26" fmla="*/ 192 w 230"/>
                <a:gd name="T27" fmla="*/ 121 h 224"/>
                <a:gd name="T28" fmla="*/ 204 w 230"/>
                <a:gd name="T29" fmla="*/ 121 h 224"/>
                <a:gd name="T30" fmla="*/ 195 w 230"/>
                <a:gd name="T31" fmla="*/ 134 h 224"/>
                <a:gd name="T32" fmla="*/ 201 w 230"/>
                <a:gd name="T33" fmla="*/ 149 h 224"/>
                <a:gd name="T34" fmla="*/ 192 w 230"/>
                <a:gd name="T35" fmla="*/ 162 h 224"/>
                <a:gd name="T36" fmla="*/ 201 w 230"/>
                <a:gd name="T37" fmla="*/ 176 h 224"/>
                <a:gd name="T38" fmla="*/ 165 w 230"/>
                <a:gd name="T39" fmla="*/ 220 h 224"/>
                <a:gd name="T40" fmla="*/ 135 w 230"/>
                <a:gd name="T41" fmla="*/ 191 h 224"/>
                <a:gd name="T42" fmla="*/ 118 w 230"/>
                <a:gd name="T43" fmla="*/ 187 h 224"/>
                <a:gd name="T44" fmla="*/ 74 w 230"/>
                <a:gd name="T45" fmla="*/ 195 h 224"/>
                <a:gd name="T46" fmla="*/ 65 w 230"/>
                <a:gd name="T47" fmla="*/ 219 h 224"/>
                <a:gd name="T48" fmla="*/ 39 w 230"/>
                <a:gd name="T49" fmla="*/ 224 h 224"/>
                <a:gd name="T50" fmla="*/ 40 w 230"/>
                <a:gd name="T51" fmla="*/ 195 h 224"/>
                <a:gd name="T52" fmla="*/ 30 w 230"/>
                <a:gd name="T53" fmla="*/ 181 h 224"/>
                <a:gd name="T54" fmla="*/ 36 w 230"/>
                <a:gd name="T55" fmla="*/ 140 h 224"/>
                <a:gd name="T56" fmla="*/ 34 w 230"/>
                <a:gd name="T57" fmla="*/ 119 h 224"/>
                <a:gd name="T58" fmla="*/ 26 w 230"/>
                <a:gd name="T59" fmla="*/ 110 h 224"/>
                <a:gd name="T60" fmla="*/ 18 w 230"/>
                <a:gd name="T61" fmla="*/ 107 h 224"/>
                <a:gd name="T62" fmla="*/ 15 w 230"/>
                <a:gd name="T63" fmla="*/ 100 h 224"/>
                <a:gd name="T64" fmla="*/ 21 w 230"/>
                <a:gd name="T65" fmla="*/ 88 h 224"/>
                <a:gd name="T66" fmla="*/ 17 w 230"/>
                <a:gd name="T67" fmla="*/ 73 h 224"/>
                <a:gd name="T68" fmla="*/ 10 w 230"/>
                <a:gd name="T69" fmla="*/ 64 h 224"/>
                <a:gd name="T70" fmla="*/ 18 w 230"/>
                <a:gd name="T71" fmla="*/ 42 h 224"/>
                <a:gd name="T72" fmla="*/ 0 w 230"/>
                <a:gd name="T73" fmla="*/ 18 h 224"/>
                <a:gd name="T74" fmla="*/ 27 w 230"/>
                <a:gd name="T7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0" h="224">
                  <a:moveTo>
                    <a:pt x="27" y="0"/>
                  </a:moveTo>
                  <a:lnTo>
                    <a:pt x="34" y="13"/>
                  </a:lnTo>
                  <a:lnTo>
                    <a:pt x="47" y="8"/>
                  </a:lnTo>
                  <a:lnTo>
                    <a:pt x="61" y="16"/>
                  </a:lnTo>
                  <a:lnTo>
                    <a:pt x="78" y="12"/>
                  </a:lnTo>
                  <a:lnTo>
                    <a:pt x="95" y="13"/>
                  </a:lnTo>
                  <a:lnTo>
                    <a:pt x="124" y="12"/>
                  </a:lnTo>
                  <a:lnTo>
                    <a:pt x="119" y="33"/>
                  </a:lnTo>
                  <a:lnTo>
                    <a:pt x="135" y="60"/>
                  </a:lnTo>
                  <a:lnTo>
                    <a:pt x="169" y="34"/>
                  </a:lnTo>
                  <a:lnTo>
                    <a:pt x="199" y="54"/>
                  </a:lnTo>
                  <a:lnTo>
                    <a:pt x="230" y="46"/>
                  </a:lnTo>
                  <a:lnTo>
                    <a:pt x="188" y="113"/>
                  </a:lnTo>
                  <a:lnTo>
                    <a:pt x="192" y="121"/>
                  </a:lnTo>
                  <a:lnTo>
                    <a:pt x="204" y="121"/>
                  </a:lnTo>
                  <a:lnTo>
                    <a:pt x="195" y="134"/>
                  </a:lnTo>
                  <a:lnTo>
                    <a:pt x="201" y="149"/>
                  </a:lnTo>
                  <a:lnTo>
                    <a:pt x="192" y="162"/>
                  </a:lnTo>
                  <a:lnTo>
                    <a:pt x="201" y="176"/>
                  </a:lnTo>
                  <a:lnTo>
                    <a:pt x="165" y="220"/>
                  </a:lnTo>
                  <a:lnTo>
                    <a:pt x="135" y="191"/>
                  </a:lnTo>
                  <a:lnTo>
                    <a:pt x="118" y="187"/>
                  </a:lnTo>
                  <a:lnTo>
                    <a:pt x="74" y="195"/>
                  </a:lnTo>
                  <a:lnTo>
                    <a:pt x="65" y="219"/>
                  </a:lnTo>
                  <a:lnTo>
                    <a:pt x="39" y="224"/>
                  </a:lnTo>
                  <a:lnTo>
                    <a:pt x="40" y="195"/>
                  </a:lnTo>
                  <a:lnTo>
                    <a:pt x="30" y="181"/>
                  </a:lnTo>
                  <a:lnTo>
                    <a:pt x="36" y="140"/>
                  </a:lnTo>
                  <a:lnTo>
                    <a:pt x="34" y="119"/>
                  </a:lnTo>
                  <a:lnTo>
                    <a:pt x="26" y="110"/>
                  </a:lnTo>
                  <a:lnTo>
                    <a:pt x="18" y="107"/>
                  </a:lnTo>
                  <a:lnTo>
                    <a:pt x="15" y="100"/>
                  </a:lnTo>
                  <a:lnTo>
                    <a:pt x="21" y="88"/>
                  </a:lnTo>
                  <a:lnTo>
                    <a:pt x="17" y="73"/>
                  </a:lnTo>
                  <a:lnTo>
                    <a:pt x="10" y="64"/>
                  </a:lnTo>
                  <a:lnTo>
                    <a:pt x="18" y="42"/>
                  </a:lnTo>
                  <a:lnTo>
                    <a:pt x="0" y="18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4" name="Tranemo"/>
            <p:cNvSpPr>
              <a:spLocks/>
            </p:cNvSpPr>
            <p:nvPr/>
          </p:nvSpPr>
          <p:spPr bwMode="auto">
            <a:xfrm>
              <a:off x="1961514" y="4553504"/>
              <a:ext cx="1281066" cy="1384831"/>
            </a:xfrm>
            <a:custGeom>
              <a:avLst/>
              <a:gdLst>
                <a:gd name="T0" fmla="*/ 194 w 205"/>
                <a:gd name="T1" fmla="*/ 0 h 249"/>
                <a:gd name="T2" fmla="*/ 205 w 205"/>
                <a:gd name="T3" fmla="*/ 26 h 249"/>
                <a:gd name="T4" fmla="*/ 201 w 205"/>
                <a:gd name="T5" fmla="*/ 42 h 249"/>
                <a:gd name="T6" fmla="*/ 182 w 205"/>
                <a:gd name="T7" fmla="*/ 50 h 249"/>
                <a:gd name="T8" fmla="*/ 180 w 205"/>
                <a:gd name="T9" fmla="*/ 64 h 249"/>
                <a:gd name="T10" fmla="*/ 184 w 205"/>
                <a:gd name="T11" fmla="*/ 92 h 249"/>
                <a:gd name="T12" fmla="*/ 178 w 205"/>
                <a:gd name="T13" fmla="*/ 109 h 249"/>
                <a:gd name="T14" fmla="*/ 161 w 205"/>
                <a:gd name="T15" fmla="*/ 119 h 249"/>
                <a:gd name="T16" fmla="*/ 121 w 205"/>
                <a:gd name="T17" fmla="*/ 181 h 249"/>
                <a:gd name="T18" fmla="*/ 114 w 205"/>
                <a:gd name="T19" fmla="*/ 201 h 249"/>
                <a:gd name="T20" fmla="*/ 95 w 205"/>
                <a:gd name="T21" fmla="*/ 211 h 249"/>
                <a:gd name="T22" fmla="*/ 95 w 205"/>
                <a:gd name="T23" fmla="*/ 225 h 249"/>
                <a:gd name="T24" fmla="*/ 77 w 205"/>
                <a:gd name="T25" fmla="*/ 231 h 249"/>
                <a:gd name="T26" fmla="*/ 71 w 205"/>
                <a:gd name="T27" fmla="*/ 241 h 249"/>
                <a:gd name="T28" fmla="*/ 46 w 205"/>
                <a:gd name="T29" fmla="*/ 248 h 249"/>
                <a:gd name="T30" fmla="*/ 29 w 205"/>
                <a:gd name="T31" fmla="*/ 249 h 249"/>
                <a:gd name="T32" fmla="*/ 21 w 205"/>
                <a:gd name="T33" fmla="*/ 237 h 249"/>
                <a:gd name="T34" fmla="*/ 33 w 205"/>
                <a:gd name="T35" fmla="*/ 229 h 249"/>
                <a:gd name="T36" fmla="*/ 33 w 205"/>
                <a:gd name="T37" fmla="*/ 203 h 249"/>
                <a:gd name="T38" fmla="*/ 21 w 205"/>
                <a:gd name="T39" fmla="*/ 198 h 249"/>
                <a:gd name="T40" fmla="*/ 26 w 205"/>
                <a:gd name="T41" fmla="*/ 182 h 249"/>
                <a:gd name="T42" fmla="*/ 29 w 205"/>
                <a:gd name="T43" fmla="*/ 164 h 249"/>
                <a:gd name="T44" fmla="*/ 21 w 205"/>
                <a:gd name="T45" fmla="*/ 161 h 249"/>
                <a:gd name="T46" fmla="*/ 21 w 205"/>
                <a:gd name="T47" fmla="*/ 144 h 249"/>
                <a:gd name="T48" fmla="*/ 37 w 205"/>
                <a:gd name="T49" fmla="*/ 143 h 249"/>
                <a:gd name="T50" fmla="*/ 46 w 205"/>
                <a:gd name="T51" fmla="*/ 117 h 249"/>
                <a:gd name="T52" fmla="*/ 34 w 205"/>
                <a:gd name="T53" fmla="*/ 100 h 249"/>
                <a:gd name="T54" fmla="*/ 15 w 205"/>
                <a:gd name="T55" fmla="*/ 106 h 249"/>
                <a:gd name="T56" fmla="*/ 0 w 205"/>
                <a:gd name="T57" fmla="*/ 89 h 249"/>
                <a:gd name="T58" fmla="*/ 28 w 205"/>
                <a:gd name="T59" fmla="*/ 34 h 249"/>
                <a:gd name="T60" fmla="*/ 55 w 205"/>
                <a:gd name="T61" fmla="*/ 12 h 249"/>
                <a:gd name="T62" fmla="*/ 58 w 205"/>
                <a:gd name="T63" fmla="*/ 46 h 249"/>
                <a:gd name="T64" fmla="*/ 67 w 205"/>
                <a:gd name="T65" fmla="*/ 53 h 249"/>
                <a:gd name="T66" fmla="*/ 76 w 205"/>
                <a:gd name="T67" fmla="*/ 47 h 249"/>
                <a:gd name="T68" fmla="*/ 92 w 205"/>
                <a:gd name="T69" fmla="*/ 57 h 249"/>
                <a:gd name="T70" fmla="*/ 112 w 205"/>
                <a:gd name="T71" fmla="*/ 53 h 249"/>
                <a:gd name="T72" fmla="*/ 136 w 205"/>
                <a:gd name="T73" fmla="*/ 22 h 249"/>
                <a:gd name="T74" fmla="*/ 161 w 205"/>
                <a:gd name="T75" fmla="*/ 41 h 249"/>
                <a:gd name="T76" fmla="*/ 194 w 205"/>
                <a:gd name="T77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5" h="249">
                  <a:moveTo>
                    <a:pt x="194" y="0"/>
                  </a:moveTo>
                  <a:lnTo>
                    <a:pt x="205" y="26"/>
                  </a:lnTo>
                  <a:lnTo>
                    <a:pt x="201" y="42"/>
                  </a:lnTo>
                  <a:lnTo>
                    <a:pt x="182" y="50"/>
                  </a:lnTo>
                  <a:lnTo>
                    <a:pt x="180" y="64"/>
                  </a:lnTo>
                  <a:lnTo>
                    <a:pt x="184" y="92"/>
                  </a:lnTo>
                  <a:lnTo>
                    <a:pt x="178" y="109"/>
                  </a:lnTo>
                  <a:lnTo>
                    <a:pt x="161" y="119"/>
                  </a:lnTo>
                  <a:lnTo>
                    <a:pt x="121" y="181"/>
                  </a:lnTo>
                  <a:lnTo>
                    <a:pt x="114" y="201"/>
                  </a:lnTo>
                  <a:lnTo>
                    <a:pt x="95" y="211"/>
                  </a:lnTo>
                  <a:lnTo>
                    <a:pt x="95" y="225"/>
                  </a:lnTo>
                  <a:lnTo>
                    <a:pt x="77" y="231"/>
                  </a:lnTo>
                  <a:lnTo>
                    <a:pt x="71" y="241"/>
                  </a:lnTo>
                  <a:lnTo>
                    <a:pt x="46" y="248"/>
                  </a:lnTo>
                  <a:lnTo>
                    <a:pt x="29" y="249"/>
                  </a:lnTo>
                  <a:lnTo>
                    <a:pt x="21" y="237"/>
                  </a:lnTo>
                  <a:lnTo>
                    <a:pt x="33" y="229"/>
                  </a:lnTo>
                  <a:lnTo>
                    <a:pt x="33" y="203"/>
                  </a:lnTo>
                  <a:lnTo>
                    <a:pt x="21" y="198"/>
                  </a:lnTo>
                  <a:lnTo>
                    <a:pt x="26" y="182"/>
                  </a:lnTo>
                  <a:lnTo>
                    <a:pt x="29" y="164"/>
                  </a:lnTo>
                  <a:lnTo>
                    <a:pt x="21" y="161"/>
                  </a:lnTo>
                  <a:lnTo>
                    <a:pt x="21" y="144"/>
                  </a:lnTo>
                  <a:lnTo>
                    <a:pt x="37" y="143"/>
                  </a:lnTo>
                  <a:lnTo>
                    <a:pt x="46" y="117"/>
                  </a:lnTo>
                  <a:lnTo>
                    <a:pt x="34" y="100"/>
                  </a:lnTo>
                  <a:lnTo>
                    <a:pt x="15" y="106"/>
                  </a:lnTo>
                  <a:lnTo>
                    <a:pt x="0" y="89"/>
                  </a:lnTo>
                  <a:lnTo>
                    <a:pt x="28" y="34"/>
                  </a:lnTo>
                  <a:lnTo>
                    <a:pt x="55" y="12"/>
                  </a:lnTo>
                  <a:lnTo>
                    <a:pt x="58" y="46"/>
                  </a:lnTo>
                  <a:lnTo>
                    <a:pt x="67" y="53"/>
                  </a:lnTo>
                  <a:lnTo>
                    <a:pt x="76" y="47"/>
                  </a:lnTo>
                  <a:lnTo>
                    <a:pt x="92" y="57"/>
                  </a:lnTo>
                  <a:lnTo>
                    <a:pt x="112" y="53"/>
                  </a:lnTo>
                  <a:lnTo>
                    <a:pt x="136" y="22"/>
                  </a:lnTo>
                  <a:lnTo>
                    <a:pt x="161" y="41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5" name="Svenljunga"/>
            <p:cNvSpPr>
              <a:spLocks/>
            </p:cNvSpPr>
            <p:nvPr/>
          </p:nvSpPr>
          <p:spPr bwMode="auto">
            <a:xfrm>
              <a:off x="1212837" y="4647571"/>
              <a:ext cx="1055789" cy="1794285"/>
            </a:xfrm>
            <a:custGeom>
              <a:avLst/>
              <a:gdLst>
                <a:gd name="T0" fmla="*/ 135 w 170"/>
                <a:gd name="T1" fmla="*/ 0 h 322"/>
                <a:gd name="T2" fmla="*/ 152 w 170"/>
                <a:gd name="T3" fmla="*/ 17 h 322"/>
                <a:gd name="T4" fmla="*/ 124 w 170"/>
                <a:gd name="T5" fmla="*/ 72 h 322"/>
                <a:gd name="T6" fmla="*/ 139 w 170"/>
                <a:gd name="T7" fmla="*/ 89 h 322"/>
                <a:gd name="T8" fmla="*/ 158 w 170"/>
                <a:gd name="T9" fmla="*/ 83 h 322"/>
                <a:gd name="T10" fmla="*/ 170 w 170"/>
                <a:gd name="T11" fmla="*/ 100 h 322"/>
                <a:gd name="T12" fmla="*/ 161 w 170"/>
                <a:gd name="T13" fmla="*/ 126 h 322"/>
                <a:gd name="T14" fmla="*/ 145 w 170"/>
                <a:gd name="T15" fmla="*/ 127 h 322"/>
                <a:gd name="T16" fmla="*/ 145 w 170"/>
                <a:gd name="T17" fmla="*/ 144 h 322"/>
                <a:gd name="T18" fmla="*/ 153 w 170"/>
                <a:gd name="T19" fmla="*/ 147 h 322"/>
                <a:gd name="T20" fmla="*/ 150 w 170"/>
                <a:gd name="T21" fmla="*/ 165 h 322"/>
                <a:gd name="T22" fmla="*/ 145 w 170"/>
                <a:gd name="T23" fmla="*/ 181 h 322"/>
                <a:gd name="T24" fmla="*/ 157 w 170"/>
                <a:gd name="T25" fmla="*/ 186 h 322"/>
                <a:gd name="T26" fmla="*/ 157 w 170"/>
                <a:gd name="T27" fmla="*/ 212 h 322"/>
                <a:gd name="T28" fmla="*/ 145 w 170"/>
                <a:gd name="T29" fmla="*/ 220 h 322"/>
                <a:gd name="T30" fmla="*/ 153 w 170"/>
                <a:gd name="T31" fmla="*/ 232 h 322"/>
                <a:gd name="T32" fmla="*/ 170 w 170"/>
                <a:gd name="T33" fmla="*/ 231 h 322"/>
                <a:gd name="T34" fmla="*/ 161 w 170"/>
                <a:gd name="T35" fmla="*/ 261 h 322"/>
                <a:gd name="T36" fmla="*/ 148 w 170"/>
                <a:gd name="T37" fmla="*/ 258 h 322"/>
                <a:gd name="T38" fmla="*/ 135 w 170"/>
                <a:gd name="T39" fmla="*/ 270 h 322"/>
                <a:gd name="T40" fmla="*/ 129 w 170"/>
                <a:gd name="T41" fmla="*/ 300 h 322"/>
                <a:gd name="T42" fmla="*/ 110 w 170"/>
                <a:gd name="T43" fmla="*/ 322 h 322"/>
                <a:gd name="T44" fmla="*/ 101 w 170"/>
                <a:gd name="T45" fmla="*/ 316 h 322"/>
                <a:gd name="T46" fmla="*/ 90 w 170"/>
                <a:gd name="T47" fmla="*/ 321 h 322"/>
                <a:gd name="T48" fmla="*/ 81 w 170"/>
                <a:gd name="T49" fmla="*/ 315 h 322"/>
                <a:gd name="T50" fmla="*/ 86 w 170"/>
                <a:gd name="T51" fmla="*/ 304 h 322"/>
                <a:gd name="T52" fmla="*/ 70 w 170"/>
                <a:gd name="T53" fmla="*/ 299 h 322"/>
                <a:gd name="T54" fmla="*/ 47 w 170"/>
                <a:gd name="T55" fmla="*/ 303 h 322"/>
                <a:gd name="T56" fmla="*/ 44 w 170"/>
                <a:gd name="T57" fmla="*/ 271 h 322"/>
                <a:gd name="T58" fmla="*/ 51 w 170"/>
                <a:gd name="T59" fmla="*/ 266 h 322"/>
                <a:gd name="T60" fmla="*/ 44 w 170"/>
                <a:gd name="T61" fmla="*/ 248 h 322"/>
                <a:gd name="T62" fmla="*/ 21 w 170"/>
                <a:gd name="T63" fmla="*/ 245 h 322"/>
                <a:gd name="T64" fmla="*/ 0 w 170"/>
                <a:gd name="T65" fmla="*/ 232 h 322"/>
                <a:gd name="T66" fmla="*/ 36 w 170"/>
                <a:gd name="T67" fmla="*/ 188 h 322"/>
                <a:gd name="T68" fmla="*/ 27 w 170"/>
                <a:gd name="T69" fmla="*/ 174 h 322"/>
                <a:gd name="T70" fmla="*/ 36 w 170"/>
                <a:gd name="T71" fmla="*/ 161 h 322"/>
                <a:gd name="T72" fmla="*/ 30 w 170"/>
                <a:gd name="T73" fmla="*/ 146 h 322"/>
                <a:gd name="T74" fmla="*/ 39 w 170"/>
                <a:gd name="T75" fmla="*/ 133 h 322"/>
                <a:gd name="T76" fmla="*/ 27 w 170"/>
                <a:gd name="T77" fmla="*/ 133 h 322"/>
                <a:gd name="T78" fmla="*/ 23 w 170"/>
                <a:gd name="T79" fmla="*/ 125 h 322"/>
                <a:gd name="T80" fmla="*/ 65 w 170"/>
                <a:gd name="T81" fmla="*/ 58 h 322"/>
                <a:gd name="T82" fmla="*/ 114 w 170"/>
                <a:gd name="T83" fmla="*/ 21 h 322"/>
                <a:gd name="T84" fmla="*/ 115 w 170"/>
                <a:gd name="T85" fmla="*/ 4 h 322"/>
                <a:gd name="T86" fmla="*/ 135 w 170"/>
                <a:gd name="T87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0" h="322">
                  <a:moveTo>
                    <a:pt x="135" y="0"/>
                  </a:moveTo>
                  <a:lnTo>
                    <a:pt x="152" y="17"/>
                  </a:lnTo>
                  <a:lnTo>
                    <a:pt x="124" y="72"/>
                  </a:lnTo>
                  <a:lnTo>
                    <a:pt x="139" y="89"/>
                  </a:lnTo>
                  <a:lnTo>
                    <a:pt x="158" y="83"/>
                  </a:lnTo>
                  <a:lnTo>
                    <a:pt x="170" y="100"/>
                  </a:lnTo>
                  <a:lnTo>
                    <a:pt x="161" y="126"/>
                  </a:lnTo>
                  <a:lnTo>
                    <a:pt x="145" y="127"/>
                  </a:lnTo>
                  <a:lnTo>
                    <a:pt x="145" y="144"/>
                  </a:lnTo>
                  <a:lnTo>
                    <a:pt x="153" y="147"/>
                  </a:lnTo>
                  <a:lnTo>
                    <a:pt x="150" y="165"/>
                  </a:lnTo>
                  <a:lnTo>
                    <a:pt x="145" y="181"/>
                  </a:lnTo>
                  <a:lnTo>
                    <a:pt x="157" y="186"/>
                  </a:lnTo>
                  <a:lnTo>
                    <a:pt x="157" y="212"/>
                  </a:lnTo>
                  <a:lnTo>
                    <a:pt x="145" y="220"/>
                  </a:lnTo>
                  <a:lnTo>
                    <a:pt x="153" y="232"/>
                  </a:lnTo>
                  <a:lnTo>
                    <a:pt x="170" y="231"/>
                  </a:lnTo>
                  <a:lnTo>
                    <a:pt x="161" y="261"/>
                  </a:lnTo>
                  <a:lnTo>
                    <a:pt x="148" y="258"/>
                  </a:lnTo>
                  <a:lnTo>
                    <a:pt x="135" y="270"/>
                  </a:lnTo>
                  <a:lnTo>
                    <a:pt x="129" y="300"/>
                  </a:lnTo>
                  <a:lnTo>
                    <a:pt x="110" y="322"/>
                  </a:lnTo>
                  <a:lnTo>
                    <a:pt x="101" y="316"/>
                  </a:lnTo>
                  <a:lnTo>
                    <a:pt x="90" y="321"/>
                  </a:lnTo>
                  <a:lnTo>
                    <a:pt x="81" y="315"/>
                  </a:lnTo>
                  <a:lnTo>
                    <a:pt x="86" y="304"/>
                  </a:lnTo>
                  <a:lnTo>
                    <a:pt x="70" y="299"/>
                  </a:lnTo>
                  <a:lnTo>
                    <a:pt x="47" y="303"/>
                  </a:lnTo>
                  <a:lnTo>
                    <a:pt x="44" y="271"/>
                  </a:lnTo>
                  <a:lnTo>
                    <a:pt x="51" y="266"/>
                  </a:lnTo>
                  <a:lnTo>
                    <a:pt x="44" y="248"/>
                  </a:lnTo>
                  <a:lnTo>
                    <a:pt x="21" y="245"/>
                  </a:lnTo>
                  <a:lnTo>
                    <a:pt x="0" y="232"/>
                  </a:lnTo>
                  <a:lnTo>
                    <a:pt x="36" y="188"/>
                  </a:lnTo>
                  <a:lnTo>
                    <a:pt x="27" y="174"/>
                  </a:lnTo>
                  <a:lnTo>
                    <a:pt x="36" y="161"/>
                  </a:lnTo>
                  <a:lnTo>
                    <a:pt x="30" y="146"/>
                  </a:lnTo>
                  <a:lnTo>
                    <a:pt x="39" y="133"/>
                  </a:lnTo>
                  <a:lnTo>
                    <a:pt x="27" y="133"/>
                  </a:lnTo>
                  <a:lnTo>
                    <a:pt x="23" y="125"/>
                  </a:lnTo>
                  <a:lnTo>
                    <a:pt x="65" y="58"/>
                  </a:lnTo>
                  <a:lnTo>
                    <a:pt x="114" y="21"/>
                  </a:lnTo>
                  <a:lnTo>
                    <a:pt x="115" y="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6" name="Gullspång"/>
            <p:cNvSpPr>
              <a:spLocks/>
            </p:cNvSpPr>
            <p:nvPr/>
          </p:nvSpPr>
          <p:spPr bwMode="auto">
            <a:xfrm>
              <a:off x="3910273" y="0"/>
              <a:ext cx="718481" cy="844648"/>
            </a:xfrm>
            <a:custGeom>
              <a:avLst/>
              <a:gdLst>
                <a:gd name="T0" fmla="*/ 38 w 116"/>
                <a:gd name="T1" fmla="*/ 0 h 152"/>
                <a:gd name="T2" fmla="*/ 69 w 116"/>
                <a:gd name="T3" fmla="*/ 3 h 152"/>
                <a:gd name="T4" fmla="*/ 86 w 116"/>
                <a:gd name="T5" fmla="*/ 26 h 152"/>
                <a:gd name="T6" fmla="*/ 98 w 116"/>
                <a:gd name="T7" fmla="*/ 96 h 152"/>
                <a:gd name="T8" fmla="*/ 116 w 116"/>
                <a:gd name="T9" fmla="*/ 113 h 152"/>
                <a:gd name="T10" fmla="*/ 105 w 116"/>
                <a:gd name="T11" fmla="*/ 131 h 152"/>
                <a:gd name="T12" fmla="*/ 86 w 116"/>
                <a:gd name="T13" fmla="*/ 139 h 152"/>
                <a:gd name="T14" fmla="*/ 67 w 116"/>
                <a:gd name="T15" fmla="*/ 136 h 152"/>
                <a:gd name="T16" fmla="*/ 63 w 116"/>
                <a:gd name="T17" fmla="*/ 152 h 152"/>
                <a:gd name="T18" fmla="*/ 39 w 116"/>
                <a:gd name="T19" fmla="*/ 151 h 152"/>
                <a:gd name="T20" fmla="*/ 39 w 116"/>
                <a:gd name="T21" fmla="*/ 93 h 152"/>
                <a:gd name="T22" fmla="*/ 0 w 116"/>
                <a:gd name="T23" fmla="*/ 91 h 152"/>
                <a:gd name="T24" fmla="*/ 6 w 116"/>
                <a:gd name="T25" fmla="*/ 58 h 152"/>
                <a:gd name="T26" fmla="*/ 1 w 116"/>
                <a:gd name="T27" fmla="*/ 26 h 152"/>
                <a:gd name="T28" fmla="*/ 38 w 116"/>
                <a:gd name="T2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52">
                  <a:moveTo>
                    <a:pt x="38" y="0"/>
                  </a:moveTo>
                  <a:lnTo>
                    <a:pt x="69" y="3"/>
                  </a:lnTo>
                  <a:lnTo>
                    <a:pt x="86" y="26"/>
                  </a:lnTo>
                  <a:lnTo>
                    <a:pt x="98" y="96"/>
                  </a:lnTo>
                  <a:lnTo>
                    <a:pt x="116" y="113"/>
                  </a:lnTo>
                  <a:lnTo>
                    <a:pt x="105" y="131"/>
                  </a:lnTo>
                  <a:lnTo>
                    <a:pt x="86" y="139"/>
                  </a:lnTo>
                  <a:lnTo>
                    <a:pt x="67" y="136"/>
                  </a:lnTo>
                  <a:lnTo>
                    <a:pt x="63" y="152"/>
                  </a:lnTo>
                  <a:lnTo>
                    <a:pt x="39" y="151"/>
                  </a:lnTo>
                  <a:lnTo>
                    <a:pt x="39" y="93"/>
                  </a:lnTo>
                  <a:lnTo>
                    <a:pt x="0" y="91"/>
                  </a:lnTo>
                  <a:lnTo>
                    <a:pt x="6" y="58"/>
                  </a:lnTo>
                  <a:lnTo>
                    <a:pt x="1" y="26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7" name="Mariestad"/>
            <p:cNvSpPr>
              <a:spLocks/>
            </p:cNvSpPr>
            <p:nvPr/>
          </p:nvSpPr>
          <p:spPr bwMode="auto">
            <a:xfrm>
              <a:off x="3016853" y="478871"/>
              <a:ext cx="1134986" cy="1229206"/>
            </a:xfrm>
            <a:custGeom>
              <a:avLst/>
              <a:gdLst>
                <a:gd name="T0" fmla="*/ 146 w 185"/>
                <a:gd name="T1" fmla="*/ 0 h 220"/>
                <a:gd name="T2" fmla="*/ 185 w 185"/>
                <a:gd name="T3" fmla="*/ 2 h 220"/>
                <a:gd name="T4" fmla="*/ 185 w 185"/>
                <a:gd name="T5" fmla="*/ 60 h 220"/>
                <a:gd name="T6" fmla="*/ 163 w 185"/>
                <a:gd name="T7" fmla="*/ 73 h 220"/>
                <a:gd name="T8" fmla="*/ 147 w 185"/>
                <a:gd name="T9" fmla="*/ 68 h 220"/>
                <a:gd name="T10" fmla="*/ 154 w 185"/>
                <a:gd name="T11" fmla="*/ 90 h 220"/>
                <a:gd name="T12" fmla="*/ 145 w 185"/>
                <a:gd name="T13" fmla="*/ 102 h 220"/>
                <a:gd name="T14" fmla="*/ 118 w 185"/>
                <a:gd name="T15" fmla="*/ 106 h 220"/>
                <a:gd name="T16" fmla="*/ 116 w 185"/>
                <a:gd name="T17" fmla="*/ 125 h 220"/>
                <a:gd name="T18" fmla="*/ 130 w 185"/>
                <a:gd name="T19" fmla="*/ 134 h 220"/>
                <a:gd name="T20" fmla="*/ 108 w 185"/>
                <a:gd name="T21" fmla="*/ 175 h 220"/>
                <a:gd name="T22" fmla="*/ 117 w 185"/>
                <a:gd name="T23" fmla="*/ 187 h 220"/>
                <a:gd name="T24" fmla="*/ 101 w 185"/>
                <a:gd name="T25" fmla="*/ 199 h 220"/>
                <a:gd name="T26" fmla="*/ 92 w 185"/>
                <a:gd name="T27" fmla="*/ 217 h 220"/>
                <a:gd name="T28" fmla="*/ 61 w 185"/>
                <a:gd name="T29" fmla="*/ 220 h 220"/>
                <a:gd name="T30" fmla="*/ 65 w 185"/>
                <a:gd name="T31" fmla="*/ 196 h 220"/>
                <a:gd name="T32" fmla="*/ 52 w 185"/>
                <a:gd name="T33" fmla="*/ 189 h 220"/>
                <a:gd name="T34" fmla="*/ 37 w 185"/>
                <a:gd name="T35" fmla="*/ 204 h 220"/>
                <a:gd name="T36" fmla="*/ 35 w 185"/>
                <a:gd name="T37" fmla="*/ 188 h 220"/>
                <a:gd name="T38" fmla="*/ 15 w 185"/>
                <a:gd name="T39" fmla="*/ 192 h 220"/>
                <a:gd name="T40" fmla="*/ 0 w 185"/>
                <a:gd name="T41" fmla="*/ 184 h 220"/>
                <a:gd name="T42" fmla="*/ 14 w 185"/>
                <a:gd name="T43" fmla="*/ 162 h 220"/>
                <a:gd name="T44" fmla="*/ 6 w 185"/>
                <a:gd name="T45" fmla="*/ 151 h 220"/>
                <a:gd name="T46" fmla="*/ 12 w 185"/>
                <a:gd name="T47" fmla="*/ 121 h 220"/>
                <a:gd name="T48" fmla="*/ 42 w 185"/>
                <a:gd name="T49" fmla="*/ 121 h 220"/>
                <a:gd name="T50" fmla="*/ 66 w 185"/>
                <a:gd name="T51" fmla="*/ 116 h 220"/>
                <a:gd name="T52" fmla="*/ 96 w 185"/>
                <a:gd name="T53" fmla="*/ 90 h 220"/>
                <a:gd name="T54" fmla="*/ 105 w 185"/>
                <a:gd name="T55" fmla="*/ 75 h 220"/>
                <a:gd name="T56" fmla="*/ 95 w 185"/>
                <a:gd name="T57" fmla="*/ 68 h 220"/>
                <a:gd name="T58" fmla="*/ 69 w 185"/>
                <a:gd name="T59" fmla="*/ 77 h 220"/>
                <a:gd name="T60" fmla="*/ 55 w 185"/>
                <a:gd name="T61" fmla="*/ 86 h 220"/>
                <a:gd name="T62" fmla="*/ 52 w 185"/>
                <a:gd name="T63" fmla="*/ 64 h 220"/>
                <a:gd name="T64" fmla="*/ 33 w 185"/>
                <a:gd name="T65" fmla="*/ 45 h 220"/>
                <a:gd name="T66" fmla="*/ 38 w 185"/>
                <a:gd name="T67" fmla="*/ 24 h 220"/>
                <a:gd name="T68" fmla="*/ 95 w 185"/>
                <a:gd name="T69" fmla="*/ 35 h 220"/>
                <a:gd name="T70" fmla="*/ 112 w 185"/>
                <a:gd name="T71" fmla="*/ 47 h 220"/>
                <a:gd name="T72" fmla="*/ 131 w 185"/>
                <a:gd name="T73" fmla="*/ 28 h 220"/>
                <a:gd name="T74" fmla="*/ 146 w 185"/>
                <a:gd name="T75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5" h="220">
                  <a:moveTo>
                    <a:pt x="146" y="0"/>
                  </a:moveTo>
                  <a:lnTo>
                    <a:pt x="185" y="2"/>
                  </a:lnTo>
                  <a:lnTo>
                    <a:pt x="185" y="60"/>
                  </a:lnTo>
                  <a:lnTo>
                    <a:pt x="163" y="73"/>
                  </a:lnTo>
                  <a:lnTo>
                    <a:pt x="147" y="68"/>
                  </a:lnTo>
                  <a:lnTo>
                    <a:pt x="154" y="90"/>
                  </a:lnTo>
                  <a:lnTo>
                    <a:pt x="145" y="102"/>
                  </a:lnTo>
                  <a:lnTo>
                    <a:pt x="118" y="106"/>
                  </a:lnTo>
                  <a:lnTo>
                    <a:pt x="116" y="125"/>
                  </a:lnTo>
                  <a:lnTo>
                    <a:pt x="130" y="134"/>
                  </a:lnTo>
                  <a:lnTo>
                    <a:pt x="108" y="175"/>
                  </a:lnTo>
                  <a:lnTo>
                    <a:pt x="117" y="187"/>
                  </a:lnTo>
                  <a:lnTo>
                    <a:pt x="101" y="199"/>
                  </a:lnTo>
                  <a:lnTo>
                    <a:pt x="92" y="217"/>
                  </a:lnTo>
                  <a:lnTo>
                    <a:pt x="61" y="220"/>
                  </a:lnTo>
                  <a:lnTo>
                    <a:pt x="65" y="196"/>
                  </a:lnTo>
                  <a:lnTo>
                    <a:pt x="52" y="189"/>
                  </a:lnTo>
                  <a:lnTo>
                    <a:pt x="37" y="204"/>
                  </a:lnTo>
                  <a:lnTo>
                    <a:pt x="35" y="188"/>
                  </a:lnTo>
                  <a:lnTo>
                    <a:pt x="15" y="192"/>
                  </a:lnTo>
                  <a:lnTo>
                    <a:pt x="0" y="184"/>
                  </a:lnTo>
                  <a:lnTo>
                    <a:pt x="14" y="162"/>
                  </a:lnTo>
                  <a:lnTo>
                    <a:pt x="6" y="151"/>
                  </a:lnTo>
                  <a:lnTo>
                    <a:pt x="12" y="121"/>
                  </a:lnTo>
                  <a:lnTo>
                    <a:pt x="42" y="121"/>
                  </a:lnTo>
                  <a:lnTo>
                    <a:pt x="66" y="116"/>
                  </a:lnTo>
                  <a:lnTo>
                    <a:pt x="96" y="90"/>
                  </a:lnTo>
                  <a:lnTo>
                    <a:pt x="105" y="75"/>
                  </a:lnTo>
                  <a:lnTo>
                    <a:pt x="95" y="68"/>
                  </a:lnTo>
                  <a:lnTo>
                    <a:pt x="69" y="77"/>
                  </a:lnTo>
                  <a:lnTo>
                    <a:pt x="55" y="86"/>
                  </a:lnTo>
                  <a:lnTo>
                    <a:pt x="52" y="64"/>
                  </a:lnTo>
                  <a:lnTo>
                    <a:pt x="33" y="45"/>
                  </a:lnTo>
                  <a:lnTo>
                    <a:pt x="38" y="24"/>
                  </a:lnTo>
                  <a:lnTo>
                    <a:pt x="95" y="35"/>
                  </a:lnTo>
                  <a:lnTo>
                    <a:pt x="112" y="47"/>
                  </a:lnTo>
                  <a:lnTo>
                    <a:pt x="131" y="28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E4FF8D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8" name="Töreboda"/>
            <p:cNvSpPr>
              <a:spLocks/>
            </p:cNvSpPr>
            <p:nvPr/>
          </p:nvSpPr>
          <p:spPr bwMode="auto">
            <a:xfrm>
              <a:off x="3674910" y="717456"/>
              <a:ext cx="1028176" cy="1091412"/>
            </a:xfrm>
            <a:custGeom>
              <a:avLst/>
              <a:gdLst>
                <a:gd name="T0" fmla="*/ 143 w 166"/>
                <a:gd name="T1" fmla="*/ 0 h 197"/>
                <a:gd name="T2" fmla="*/ 166 w 166"/>
                <a:gd name="T3" fmla="*/ 24 h 197"/>
                <a:gd name="T4" fmla="*/ 154 w 166"/>
                <a:gd name="T5" fmla="*/ 64 h 197"/>
                <a:gd name="T6" fmla="*/ 120 w 166"/>
                <a:gd name="T7" fmla="*/ 70 h 197"/>
                <a:gd name="T8" fmla="*/ 114 w 166"/>
                <a:gd name="T9" fmla="*/ 85 h 197"/>
                <a:gd name="T10" fmla="*/ 124 w 166"/>
                <a:gd name="T11" fmla="*/ 97 h 197"/>
                <a:gd name="T12" fmla="*/ 119 w 166"/>
                <a:gd name="T13" fmla="*/ 128 h 197"/>
                <a:gd name="T14" fmla="*/ 139 w 166"/>
                <a:gd name="T15" fmla="*/ 135 h 197"/>
                <a:gd name="T16" fmla="*/ 139 w 166"/>
                <a:gd name="T17" fmla="*/ 165 h 197"/>
                <a:gd name="T18" fmla="*/ 106 w 166"/>
                <a:gd name="T19" fmla="*/ 187 h 197"/>
                <a:gd name="T20" fmla="*/ 77 w 166"/>
                <a:gd name="T21" fmla="*/ 197 h 197"/>
                <a:gd name="T22" fmla="*/ 56 w 166"/>
                <a:gd name="T23" fmla="*/ 193 h 197"/>
                <a:gd name="T24" fmla="*/ 35 w 166"/>
                <a:gd name="T25" fmla="*/ 135 h 197"/>
                <a:gd name="T26" fmla="*/ 9 w 166"/>
                <a:gd name="T27" fmla="*/ 147 h 197"/>
                <a:gd name="T28" fmla="*/ 0 w 166"/>
                <a:gd name="T29" fmla="*/ 135 h 197"/>
                <a:gd name="T30" fmla="*/ 22 w 166"/>
                <a:gd name="T31" fmla="*/ 94 h 197"/>
                <a:gd name="T32" fmla="*/ 8 w 166"/>
                <a:gd name="T33" fmla="*/ 85 h 197"/>
                <a:gd name="T34" fmla="*/ 10 w 166"/>
                <a:gd name="T35" fmla="*/ 66 h 197"/>
                <a:gd name="T36" fmla="*/ 37 w 166"/>
                <a:gd name="T37" fmla="*/ 62 h 197"/>
                <a:gd name="T38" fmla="*/ 46 w 166"/>
                <a:gd name="T39" fmla="*/ 50 h 197"/>
                <a:gd name="T40" fmla="*/ 39 w 166"/>
                <a:gd name="T41" fmla="*/ 28 h 197"/>
                <a:gd name="T42" fmla="*/ 55 w 166"/>
                <a:gd name="T43" fmla="*/ 33 h 197"/>
                <a:gd name="T44" fmla="*/ 77 w 166"/>
                <a:gd name="T45" fmla="*/ 20 h 197"/>
                <a:gd name="T46" fmla="*/ 101 w 166"/>
                <a:gd name="T47" fmla="*/ 21 h 197"/>
                <a:gd name="T48" fmla="*/ 105 w 166"/>
                <a:gd name="T49" fmla="*/ 5 h 197"/>
                <a:gd name="T50" fmla="*/ 124 w 166"/>
                <a:gd name="T51" fmla="*/ 8 h 197"/>
                <a:gd name="T52" fmla="*/ 143 w 166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6" h="197">
                  <a:moveTo>
                    <a:pt x="143" y="0"/>
                  </a:moveTo>
                  <a:lnTo>
                    <a:pt x="166" y="24"/>
                  </a:lnTo>
                  <a:lnTo>
                    <a:pt x="154" y="64"/>
                  </a:lnTo>
                  <a:lnTo>
                    <a:pt x="120" y="70"/>
                  </a:lnTo>
                  <a:lnTo>
                    <a:pt x="114" y="85"/>
                  </a:lnTo>
                  <a:lnTo>
                    <a:pt x="124" y="97"/>
                  </a:lnTo>
                  <a:lnTo>
                    <a:pt x="119" y="128"/>
                  </a:lnTo>
                  <a:lnTo>
                    <a:pt x="139" y="135"/>
                  </a:lnTo>
                  <a:lnTo>
                    <a:pt x="139" y="165"/>
                  </a:lnTo>
                  <a:lnTo>
                    <a:pt x="106" y="187"/>
                  </a:lnTo>
                  <a:lnTo>
                    <a:pt x="77" y="197"/>
                  </a:lnTo>
                  <a:lnTo>
                    <a:pt x="56" y="193"/>
                  </a:lnTo>
                  <a:lnTo>
                    <a:pt x="35" y="135"/>
                  </a:lnTo>
                  <a:lnTo>
                    <a:pt x="9" y="147"/>
                  </a:lnTo>
                  <a:lnTo>
                    <a:pt x="0" y="135"/>
                  </a:lnTo>
                  <a:lnTo>
                    <a:pt x="22" y="94"/>
                  </a:lnTo>
                  <a:lnTo>
                    <a:pt x="8" y="85"/>
                  </a:lnTo>
                  <a:lnTo>
                    <a:pt x="10" y="66"/>
                  </a:lnTo>
                  <a:lnTo>
                    <a:pt x="37" y="62"/>
                  </a:lnTo>
                  <a:lnTo>
                    <a:pt x="46" y="50"/>
                  </a:lnTo>
                  <a:lnTo>
                    <a:pt x="39" y="28"/>
                  </a:lnTo>
                  <a:lnTo>
                    <a:pt x="55" y="33"/>
                  </a:lnTo>
                  <a:lnTo>
                    <a:pt x="77" y="20"/>
                  </a:lnTo>
                  <a:lnTo>
                    <a:pt x="101" y="21"/>
                  </a:lnTo>
                  <a:lnTo>
                    <a:pt x="105" y="5"/>
                  </a:lnTo>
                  <a:lnTo>
                    <a:pt x="124" y="8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E4FF8D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89" name="Karlsborg"/>
            <p:cNvSpPr>
              <a:spLocks/>
            </p:cNvSpPr>
            <p:nvPr/>
          </p:nvSpPr>
          <p:spPr bwMode="auto">
            <a:xfrm>
              <a:off x="4370917" y="851249"/>
              <a:ext cx="972347" cy="1353325"/>
            </a:xfrm>
            <a:custGeom>
              <a:avLst/>
              <a:gdLst>
                <a:gd name="T0" fmla="*/ 52 w 156"/>
                <a:gd name="T1" fmla="*/ 0 h 243"/>
                <a:gd name="T2" fmla="*/ 71 w 156"/>
                <a:gd name="T3" fmla="*/ 1 h 243"/>
                <a:gd name="T4" fmla="*/ 73 w 156"/>
                <a:gd name="T5" fmla="*/ 44 h 243"/>
                <a:gd name="T6" fmla="*/ 95 w 156"/>
                <a:gd name="T7" fmla="*/ 48 h 243"/>
                <a:gd name="T8" fmla="*/ 99 w 156"/>
                <a:gd name="T9" fmla="*/ 61 h 243"/>
                <a:gd name="T10" fmla="*/ 115 w 156"/>
                <a:gd name="T11" fmla="*/ 57 h 243"/>
                <a:gd name="T12" fmla="*/ 126 w 156"/>
                <a:gd name="T13" fmla="*/ 34 h 243"/>
                <a:gd name="T14" fmla="*/ 144 w 156"/>
                <a:gd name="T15" fmla="*/ 36 h 243"/>
                <a:gd name="T16" fmla="*/ 156 w 156"/>
                <a:gd name="T17" fmla="*/ 61 h 243"/>
                <a:gd name="T18" fmla="*/ 139 w 156"/>
                <a:gd name="T19" fmla="*/ 81 h 243"/>
                <a:gd name="T20" fmla="*/ 111 w 156"/>
                <a:gd name="T21" fmla="*/ 94 h 243"/>
                <a:gd name="T22" fmla="*/ 95 w 156"/>
                <a:gd name="T23" fmla="*/ 108 h 243"/>
                <a:gd name="T24" fmla="*/ 93 w 156"/>
                <a:gd name="T25" fmla="*/ 158 h 243"/>
                <a:gd name="T26" fmla="*/ 77 w 156"/>
                <a:gd name="T27" fmla="*/ 196 h 243"/>
                <a:gd name="T28" fmla="*/ 63 w 156"/>
                <a:gd name="T29" fmla="*/ 203 h 243"/>
                <a:gd name="T30" fmla="*/ 46 w 156"/>
                <a:gd name="T31" fmla="*/ 243 h 243"/>
                <a:gd name="T32" fmla="*/ 13 w 156"/>
                <a:gd name="T33" fmla="*/ 243 h 243"/>
                <a:gd name="T34" fmla="*/ 18 w 156"/>
                <a:gd name="T35" fmla="*/ 222 h 243"/>
                <a:gd name="T36" fmla="*/ 34 w 156"/>
                <a:gd name="T37" fmla="*/ 201 h 243"/>
                <a:gd name="T38" fmla="*/ 23 w 156"/>
                <a:gd name="T39" fmla="*/ 165 h 243"/>
                <a:gd name="T40" fmla="*/ 25 w 156"/>
                <a:gd name="T41" fmla="*/ 141 h 243"/>
                <a:gd name="T42" fmla="*/ 25 w 156"/>
                <a:gd name="T43" fmla="*/ 111 h 243"/>
                <a:gd name="T44" fmla="*/ 5 w 156"/>
                <a:gd name="T45" fmla="*/ 104 h 243"/>
                <a:gd name="T46" fmla="*/ 10 w 156"/>
                <a:gd name="T47" fmla="*/ 73 h 243"/>
                <a:gd name="T48" fmla="*/ 0 w 156"/>
                <a:gd name="T49" fmla="*/ 61 h 243"/>
                <a:gd name="T50" fmla="*/ 6 w 156"/>
                <a:gd name="T51" fmla="*/ 46 h 243"/>
                <a:gd name="T52" fmla="*/ 40 w 156"/>
                <a:gd name="T53" fmla="*/ 40 h 243"/>
                <a:gd name="T54" fmla="*/ 52 w 156"/>
                <a:gd name="T5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6" h="243">
                  <a:moveTo>
                    <a:pt x="52" y="0"/>
                  </a:moveTo>
                  <a:lnTo>
                    <a:pt x="71" y="1"/>
                  </a:lnTo>
                  <a:lnTo>
                    <a:pt x="73" y="44"/>
                  </a:lnTo>
                  <a:lnTo>
                    <a:pt x="95" y="48"/>
                  </a:lnTo>
                  <a:lnTo>
                    <a:pt x="99" y="61"/>
                  </a:lnTo>
                  <a:lnTo>
                    <a:pt x="115" y="57"/>
                  </a:lnTo>
                  <a:lnTo>
                    <a:pt x="126" y="34"/>
                  </a:lnTo>
                  <a:lnTo>
                    <a:pt x="144" y="36"/>
                  </a:lnTo>
                  <a:lnTo>
                    <a:pt x="156" y="61"/>
                  </a:lnTo>
                  <a:lnTo>
                    <a:pt x="139" y="81"/>
                  </a:lnTo>
                  <a:lnTo>
                    <a:pt x="111" y="94"/>
                  </a:lnTo>
                  <a:lnTo>
                    <a:pt x="95" y="108"/>
                  </a:lnTo>
                  <a:lnTo>
                    <a:pt x="93" y="158"/>
                  </a:lnTo>
                  <a:lnTo>
                    <a:pt x="77" y="196"/>
                  </a:lnTo>
                  <a:lnTo>
                    <a:pt x="63" y="203"/>
                  </a:lnTo>
                  <a:lnTo>
                    <a:pt x="46" y="243"/>
                  </a:lnTo>
                  <a:lnTo>
                    <a:pt x="13" y="243"/>
                  </a:lnTo>
                  <a:lnTo>
                    <a:pt x="18" y="222"/>
                  </a:lnTo>
                  <a:lnTo>
                    <a:pt x="34" y="201"/>
                  </a:lnTo>
                  <a:lnTo>
                    <a:pt x="23" y="165"/>
                  </a:lnTo>
                  <a:lnTo>
                    <a:pt x="25" y="141"/>
                  </a:lnTo>
                  <a:lnTo>
                    <a:pt x="25" y="111"/>
                  </a:lnTo>
                  <a:lnTo>
                    <a:pt x="5" y="104"/>
                  </a:lnTo>
                  <a:lnTo>
                    <a:pt x="10" y="73"/>
                  </a:lnTo>
                  <a:lnTo>
                    <a:pt x="0" y="61"/>
                  </a:lnTo>
                  <a:lnTo>
                    <a:pt x="6" y="46"/>
                  </a:lnTo>
                  <a:lnTo>
                    <a:pt x="40" y="4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F3BF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90" name="Hjo"/>
            <p:cNvSpPr>
              <a:spLocks/>
            </p:cNvSpPr>
            <p:nvPr/>
          </p:nvSpPr>
          <p:spPr bwMode="auto">
            <a:xfrm>
              <a:off x="3751536" y="2204567"/>
              <a:ext cx="904301" cy="883667"/>
            </a:xfrm>
            <a:custGeom>
              <a:avLst/>
              <a:gdLst>
                <a:gd name="T0" fmla="*/ 113 w 146"/>
                <a:gd name="T1" fmla="*/ 0 h 159"/>
                <a:gd name="T2" fmla="*/ 146 w 146"/>
                <a:gd name="T3" fmla="*/ 0 h 159"/>
                <a:gd name="T4" fmla="*/ 130 w 146"/>
                <a:gd name="T5" fmla="*/ 36 h 159"/>
                <a:gd name="T6" fmla="*/ 104 w 146"/>
                <a:gd name="T7" fmla="*/ 64 h 159"/>
                <a:gd name="T8" fmla="*/ 96 w 146"/>
                <a:gd name="T9" fmla="*/ 109 h 159"/>
                <a:gd name="T10" fmla="*/ 83 w 146"/>
                <a:gd name="T11" fmla="*/ 134 h 159"/>
                <a:gd name="T12" fmla="*/ 80 w 146"/>
                <a:gd name="T13" fmla="*/ 159 h 159"/>
                <a:gd name="T14" fmla="*/ 46 w 146"/>
                <a:gd name="T15" fmla="*/ 155 h 159"/>
                <a:gd name="T16" fmla="*/ 44 w 146"/>
                <a:gd name="T17" fmla="*/ 127 h 159"/>
                <a:gd name="T18" fmla="*/ 53 w 146"/>
                <a:gd name="T19" fmla="*/ 118 h 159"/>
                <a:gd name="T20" fmla="*/ 63 w 146"/>
                <a:gd name="T21" fmla="*/ 89 h 159"/>
                <a:gd name="T22" fmla="*/ 38 w 146"/>
                <a:gd name="T23" fmla="*/ 79 h 159"/>
                <a:gd name="T24" fmla="*/ 36 w 146"/>
                <a:gd name="T25" fmla="*/ 88 h 159"/>
                <a:gd name="T26" fmla="*/ 21 w 146"/>
                <a:gd name="T27" fmla="*/ 89 h 159"/>
                <a:gd name="T28" fmla="*/ 17 w 146"/>
                <a:gd name="T29" fmla="*/ 79 h 159"/>
                <a:gd name="T30" fmla="*/ 0 w 146"/>
                <a:gd name="T31" fmla="*/ 76 h 159"/>
                <a:gd name="T32" fmla="*/ 17 w 146"/>
                <a:gd name="T33" fmla="*/ 53 h 159"/>
                <a:gd name="T34" fmla="*/ 34 w 146"/>
                <a:gd name="T35" fmla="*/ 54 h 159"/>
                <a:gd name="T36" fmla="*/ 41 w 146"/>
                <a:gd name="T37" fmla="*/ 36 h 159"/>
                <a:gd name="T38" fmla="*/ 53 w 146"/>
                <a:gd name="T39" fmla="*/ 43 h 159"/>
                <a:gd name="T40" fmla="*/ 58 w 146"/>
                <a:gd name="T41" fmla="*/ 25 h 159"/>
                <a:gd name="T42" fmla="*/ 78 w 146"/>
                <a:gd name="T43" fmla="*/ 32 h 159"/>
                <a:gd name="T44" fmla="*/ 102 w 146"/>
                <a:gd name="T45" fmla="*/ 25 h 159"/>
                <a:gd name="T46" fmla="*/ 102 w 146"/>
                <a:gd name="T47" fmla="*/ 8 h 159"/>
                <a:gd name="T48" fmla="*/ 113 w 146"/>
                <a:gd name="T4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6" h="159">
                  <a:moveTo>
                    <a:pt x="113" y="0"/>
                  </a:moveTo>
                  <a:lnTo>
                    <a:pt x="146" y="0"/>
                  </a:lnTo>
                  <a:lnTo>
                    <a:pt x="130" y="36"/>
                  </a:lnTo>
                  <a:lnTo>
                    <a:pt x="104" y="64"/>
                  </a:lnTo>
                  <a:lnTo>
                    <a:pt x="96" y="109"/>
                  </a:lnTo>
                  <a:lnTo>
                    <a:pt x="83" y="134"/>
                  </a:lnTo>
                  <a:lnTo>
                    <a:pt x="80" y="159"/>
                  </a:lnTo>
                  <a:lnTo>
                    <a:pt x="46" y="155"/>
                  </a:lnTo>
                  <a:lnTo>
                    <a:pt x="44" y="127"/>
                  </a:lnTo>
                  <a:lnTo>
                    <a:pt x="53" y="118"/>
                  </a:lnTo>
                  <a:lnTo>
                    <a:pt x="63" y="89"/>
                  </a:lnTo>
                  <a:lnTo>
                    <a:pt x="38" y="79"/>
                  </a:lnTo>
                  <a:lnTo>
                    <a:pt x="36" y="88"/>
                  </a:lnTo>
                  <a:lnTo>
                    <a:pt x="21" y="89"/>
                  </a:lnTo>
                  <a:lnTo>
                    <a:pt x="17" y="79"/>
                  </a:lnTo>
                  <a:lnTo>
                    <a:pt x="0" y="76"/>
                  </a:lnTo>
                  <a:lnTo>
                    <a:pt x="17" y="53"/>
                  </a:lnTo>
                  <a:lnTo>
                    <a:pt x="34" y="54"/>
                  </a:lnTo>
                  <a:lnTo>
                    <a:pt x="41" y="36"/>
                  </a:lnTo>
                  <a:lnTo>
                    <a:pt x="53" y="43"/>
                  </a:lnTo>
                  <a:lnTo>
                    <a:pt x="58" y="25"/>
                  </a:lnTo>
                  <a:lnTo>
                    <a:pt x="78" y="32"/>
                  </a:lnTo>
                  <a:lnTo>
                    <a:pt x="102" y="25"/>
                  </a:lnTo>
                  <a:lnTo>
                    <a:pt x="102" y="8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FFF3BF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91" name="Tibro"/>
            <p:cNvSpPr>
              <a:spLocks/>
            </p:cNvSpPr>
            <p:nvPr/>
          </p:nvSpPr>
          <p:spPr bwMode="auto">
            <a:xfrm>
              <a:off x="3966017" y="1631792"/>
              <a:ext cx="625583" cy="744294"/>
            </a:xfrm>
            <a:custGeom>
              <a:avLst/>
              <a:gdLst>
                <a:gd name="T0" fmla="*/ 92 w 101"/>
                <a:gd name="T1" fmla="*/ 0 h 134"/>
                <a:gd name="T2" fmla="*/ 90 w 101"/>
                <a:gd name="T3" fmla="*/ 24 h 134"/>
                <a:gd name="T4" fmla="*/ 101 w 101"/>
                <a:gd name="T5" fmla="*/ 60 h 134"/>
                <a:gd name="T6" fmla="*/ 85 w 101"/>
                <a:gd name="T7" fmla="*/ 81 h 134"/>
                <a:gd name="T8" fmla="*/ 80 w 101"/>
                <a:gd name="T9" fmla="*/ 102 h 134"/>
                <a:gd name="T10" fmla="*/ 69 w 101"/>
                <a:gd name="T11" fmla="*/ 110 h 134"/>
                <a:gd name="T12" fmla="*/ 69 w 101"/>
                <a:gd name="T13" fmla="*/ 127 h 134"/>
                <a:gd name="T14" fmla="*/ 45 w 101"/>
                <a:gd name="T15" fmla="*/ 134 h 134"/>
                <a:gd name="T16" fmla="*/ 25 w 101"/>
                <a:gd name="T17" fmla="*/ 127 h 134"/>
                <a:gd name="T18" fmla="*/ 4 w 101"/>
                <a:gd name="T19" fmla="*/ 106 h 134"/>
                <a:gd name="T20" fmla="*/ 0 w 101"/>
                <a:gd name="T21" fmla="*/ 71 h 134"/>
                <a:gd name="T22" fmla="*/ 16 w 101"/>
                <a:gd name="T23" fmla="*/ 67 h 134"/>
                <a:gd name="T24" fmla="*/ 16 w 101"/>
                <a:gd name="T25" fmla="*/ 49 h 134"/>
                <a:gd name="T26" fmla="*/ 28 w 101"/>
                <a:gd name="T27" fmla="*/ 32 h 134"/>
                <a:gd name="T28" fmla="*/ 30 w 101"/>
                <a:gd name="T29" fmla="*/ 32 h 134"/>
                <a:gd name="T30" fmla="*/ 59 w 101"/>
                <a:gd name="T31" fmla="*/ 22 h 134"/>
                <a:gd name="T32" fmla="*/ 92 w 101"/>
                <a:gd name="T3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1" h="134">
                  <a:moveTo>
                    <a:pt x="92" y="0"/>
                  </a:moveTo>
                  <a:lnTo>
                    <a:pt x="90" y="24"/>
                  </a:lnTo>
                  <a:lnTo>
                    <a:pt x="101" y="60"/>
                  </a:lnTo>
                  <a:lnTo>
                    <a:pt x="85" y="81"/>
                  </a:lnTo>
                  <a:lnTo>
                    <a:pt x="80" y="102"/>
                  </a:lnTo>
                  <a:lnTo>
                    <a:pt x="69" y="110"/>
                  </a:lnTo>
                  <a:lnTo>
                    <a:pt x="69" y="127"/>
                  </a:lnTo>
                  <a:lnTo>
                    <a:pt x="45" y="134"/>
                  </a:lnTo>
                  <a:lnTo>
                    <a:pt x="25" y="127"/>
                  </a:lnTo>
                  <a:lnTo>
                    <a:pt x="4" y="106"/>
                  </a:lnTo>
                  <a:lnTo>
                    <a:pt x="0" y="71"/>
                  </a:lnTo>
                  <a:lnTo>
                    <a:pt x="16" y="67"/>
                  </a:lnTo>
                  <a:lnTo>
                    <a:pt x="16" y="49"/>
                  </a:lnTo>
                  <a:lnTo>
                    <a:pt x="28" y="32"/>
                  </a:lnTo>
                  <a:lnTo>
                    <a:pt x="30" y="32"/>
                  </a:lnTo>
                  <a:lnTo>
                    <a:pt x="59" y="22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FF3BF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</p:grpSp>
      <p:grpSp>
        <p:nvGrpSpPr>
          <p:cNvPr id="92" name="Group 2"/>
          <p:cNvGrpSpPr/>
          <p:nvPr/>
        </p:nvGrpSpPr>
        <p:grpSpPr>
          <a:xfrm>
            <a:off x="243824" y="821672"/>
            <a:ext cx="3981673" cy="4660690"/>
            <a:chOff x="-88361" y="-116892"/>
            <a:chExt cx="5150414" cy="6028742"/>
          </a:xfrm>
          <a:noFill/>
        </p:grpSpPr>
        <p:sp>
          <p:nvSpPr>
            <p:cNvPr id="93" name="TextBox 271"/>
            <p:cNvSpPr txBox="1"/>
            <p:nvPr/>
          </p:nvSpPr>
          <p:spPr>
            <a:xfrm rot="3491153">
              <a:off x="3801772" y="188410"/>
              <a:ext cx="991603" cy="3810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Gullspång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4" name="TextBox 290"/>
            <p:cNvSpPr txBox="1"/>
            <p:nvPr/>
          </p:nvSpPr>
          <p:spPr>
            <a:xfrm>
              <a:off x="572042" y="2237714"/>
              <a:ext cx="819149" cy="281908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Grästorp</a:t>
              </a:r>
            </a:p>
          </p:txBody>
        </p:sp>
        <p:sp>
          <p:nvSpPr>
            <p:cNvPr id="95" name="TextBox 291"/>
            <p:cNvSpPr txBox="1"/>
            <p:nvPr/>
          </p:nvSpPr>
          <p:spPr>
            <a:xfrm>
              <a:off x="1357950" y="1829288"/>
              <a:ext cx="1112724" cy="278732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Lidköping</a:t>
              </a:r>
            </a:p>
          </p:txBody>
        </p:sp>
        <p:sp>
          <p:nvSpPr>
            <p:cNvPr id="96" name="TextBox 292"/>
            <p:cNvSpPr txBox="1"/>
            <p:nvPr/>
          </p:nvSpPr>
          <p:spPr>
            <a:xfrm>
              <a:off x="2381251" y="1631949"/>
              <a:ext cx="819149" cy="281908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Götene</a:t>
              </a:r>
            </a:p>
          </p:txBody>
        </p:sp>
        <p:sp>
          <p:nvSpPr>
            <p:cNvPr id="97" name="TextBox 293"/>
            <p:cNvSpPr txBox="1"/>
            <p:nvPr/>
          </p:nvSpPr>
          <p:spPr>
            <a:xfrm>
              <a:off x="2316252" y="2145061"/>
              <a:ext cx="851046" cy="278732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Skara</a:t>
              </a:r>
            </a:p>
          </p:txBody>
        </p:sp>
        <p:sp>
          <p:nvSpPr>
            <p:cNvPr id="98" name="TextBox 294"/>
            <p:cNvSpPr txBox="1"/>
            <p:nvPr/>
          </p:nvSpPr>
          <p:spPr>
            <a:xfrm>
              <a:off x="1581150" y="2686049"/>
              <a:ext cx="647700" cy="278733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Vara</a:t>
              </a:r>
            </a:p>
          </p:txBody>
        </p:sp>
        <p:sp>
          <p:nvSpPr>
            <p:cNvPr id="99" name="TextBox 295"/>
            <p:cNvSpPr txBox="1"/>
            <p:nvPr/>
          </p:nvSpPr>
          <p:spPr>
            <a:xfrm>
              <a:off x="951717" y="2686600"/>
              <a:ext cx="647700" cy="47298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Ess-unga</a:t>
              </a:r>
            </a:p>
          </p:txBody>
        </p:sp>
        <p:sp>
          <p:nvSpPr>
            <p:cNvPr id="100" name="TextBox 300"/>
            <p:cNvSpPr txBox="1"/>
            <p:nvPr/>
          </p:nvSpPr>
          <p:spPr>
            <a:xfrm>
              <a:off x="-88361" y="3865831"/>
              <a:ext cx="622301" cy="278732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Lerum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1" name="TextBox 301"/>
            <p:cNvSpPr txBox="1"/>
            <p:nvPr/>
          </p:nvSpPr>
          <p:spPr>
            <a:xfrm>
              <a:off x="316713" y="3468012"/>
              <a:ext cx="791290" cy="450851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Alingsås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2" name="TextBox 302"/>
            <p:cNvSpPr txBox="1"/>
            <p:nvPr/>
          </p:nvSpPr>
          <p:spPr>
            <a:xfrm>
              <a:off x="810811" y="3343050"/>
              <a:ext cx="831850" cy="278732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Vårgårda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3" name="TextBox 303"/>
            <p:cNvSpPr txBox="1"/>
            <p:nvPr/>
          </p:nvSpPr>
          <p:spPr>
            <a:xfrm>
              <a:off x="1517650" y="3327596"/>
              <a:ext cx="901700" cy="54363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Herr-</a:t>
              </a:r>
            </a:p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ljunga</a:t>
              </a:r>
            </a:p>
          </p:txBody>
        </p:sp>
        <p:sp>
          <p:nvSpPr>
            <p:cNvPr id="104" name="TextBox 304"/>
            <p:cNvSpPr txBox="1"/>
            <p:nvPr/>
          </p:nvSpPr>
          <p:spPr>
            <a:xfrm>
              <a:off x="488950" y="5327649"/>
              <a:ext cx="622300" cy="278733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Mark</a:t>
              </a:r>
            </a:p>
          </p:txBody>
        </p:sp>
        <p:sp>
          <p:nvSpPr>
            <p:cNvPr id="105" name="TextBox 306"/>
            <p:cNvSpPr txBox="1"/>
            <p:nvPr/>
          </p:nvSpPr>
          <p:spPr>
            <a:xfrm>
              <a:off x="540009" y="4211607"/>
              <a:ext cx="658805" cy="44132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Bolle-bygd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6" name="TextBox 307"/>
            <p:cNvSpPr txBox="1"/>
            <p:nvPr/>
          </p:nvSpPr>
          <p:spPr>
            <a:xfrm>
              <a:off x="1225660" y="4123695"/>
              <a:ext cx="723900" cy="21272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Borås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7" name="TextBox 308"/>
            <p:cNvSpPr txBox="1"/>
            <p:nvPr/>
          </p:nvSpPr>
          <p:spPr>
            <a:xfrm>
              <a:off x="1397000" y="5362575"/>
              <a:ext cx="723900" cy="54927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Sven-ljunga</a:t>
              </a:r>
            </a:p>
          </p:txBody>
        </p:sp>
        <p:sp>
          <p:nvSpPr>
            <p:cNvPr id="108" name="TextBox 309"/>
            <p:cNvSpPr txBox="1"/>
            <p:nvPr/>
          </p:nvSpPr>
          <p:spPr>
            <a:xfrm>
              <a:off x="2187183" y="5055056"/>
              <a:ext cx="910843" cy="247719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Tranemo</a:t>
              </a:r>
            </a:p>
          </p:txBody>
        </p:sp>
        <p:sp>
          <p:nvSpPr>
            <p:cNvPr id="109" name="TextBox 310"/>
            <p:cNvSpPr txBox="1"/>
            <p:nvPr/>
          </p:nvSpPr>
          <p:spPr>
            <a:xfrm>
              <a:off x="2115002" y="4141586"/>
              <a:ext cx="1178759" cy="218468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Ulricehamn</a:t>
              </a:r>
            </a:p>
          </p:txBody>
        </p:sp>
        <p:sp>
          <p:nvSpPr>
            <p:cNvPr id="110" name="TextBox 311"/>
            <p:cNvSpPr txBox="1"/>
            <p:nvPr/>
          </p:nvSpPr>
          <p:spPr>
            <a:xfrm>
              <a:off x="2328284" y="3016421"/>
              <a:ext cx="1022351" cy="21272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Falköping</a:t>
              </a:r>
            </a:p>
          </p:txBody>
        </p:sp>
        <p:sp>
          <p:nvSpPr>
            <p:cNvPr id="111" name="TextBox 312"/>
            <p:cNvSpPr txBox="1"/>
            <p:nvPr/>
          </p:nvSpPr>
          <p:spPr>
            <a:xfrm>
              <a:off x="3090930" y="3148544"/>
              <a:ext cx="1155699" cy="171858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Tidaholm</a:t>
              </a:r>
            </a:p>
          </p:txBody>
        </p:sp>
        <p:sp>
          <p:nvSpPr>
            <p:cNvPr id="112" name="TextBox 313"/>
            <p:cNvSpPr txBox="1"/>
            <p:nvPr/>
          </p:nvSpPr>
          <p:spPr>
            <a:xfrm>
              <a:off x="3225800" y="1901826"/>
              <a:ext cx="847653" cy="17995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Skövde</a:t>
              </a:r>
            </a:p>
          </p:txBody>
        </p:sp>
        <p:sp>
          <p:nvSpPr>
            <p:cNvPr id="113" name="TextBox 314"/>
            <p:cNvSpPr txBox="1"/>
            <p:nvPr/>
          </p:nvSpPr>
          <p:spPr>
            <a:xfrm>
              <a:off x="4082786" y="1769037"/>
              <a:ext cx="616593" cy="242272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Tibro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4" name="TextBox 315"/>
            <p:cNvSpPr txBox="1"/>
            <p:nvPr/>
          </p:nvSpPr>
          <p:spPr>
            <a:xfrm>
              <a:off x="3879233" y="2509886"/>
              <a:ext cx="589416" cy="186478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Hjo</a:t>
              </a:r>
            </a:p>
          </p:txBody>
        </p:sp>
        <p:sp>
          <p:nvSpPr>
            <p:cNvPr id="115" name="TextBox 316"/>
            <p:cNvSpPr txBox="1"/>
            <p:nvPr/>
          </p:nvSpPr>
          <p:spPr>
            <a:xfrm>
              <a:off x="4439752" y="1220758"/>
              <a:ext cx="622301" cy="4445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Karls-borg</a:t>
              </a:r>
            </a:p>
          </p:txBody>
        </p:sp>
        <p:sp>
          <p:nvSpPr>
            <p:cNvPr id="116" name="TextBox 317"/>
            <p:cNvSpPr txBox="1"/>
            <p:nvPr/>
          </p:nvSpPr>
          <p:spPr>
            <a:xfrm>
              <a:off x="3815966" y="1055704"/>
              <a:ext cx="647700" cy="46672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Töre-</a:t>
              </a:r>
            </a:p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boda</a:t>
              </a:r>
            </a:p>
          </p:txBody>
        </p:sp>
        <p:sp>
          <p:nvSpPr>
            <p:cNvPr id="117" name="TextBox 318"/>
            <p:cNvSpPr txBox="1"/>
            <p:nvPr/>
          </p:nvSpPr>
          <p:spPr>
            <a:xfrm rot="18892773">
              <a:off x="2941526" y="1020264"/>
              <a:ext cx="1156195" cy="285082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Mariestad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148" name="Grupp 147"/>
          <p:cNvGrpSpPr/>
          <p:nvPr/>
        </p:nvGrpSpPr>
        <p:grpSpPr>
          <a:xfrm>
            <a:off x="6642000" y="908720"/>
            <a:ext cx="1342800" cy="4608512"/>
            <a:chOff x="6642000" y="908720"/>
            <a:chExt cx="1342800" cy="4608512"/>
          </a:xfrm>
        </p:grpSpPr>
        <p:cxnSp>
          <p:nvCxnSpPr>
            <p:cNvPr id="149" name="Rak koppling 148"/>
            <p:cNvCxnSpPr/>
            <p:nvPr/>
          </p:nvCxnSpPr>
          <p:spPr>
            <a:xfrm>
              <a:off x="66420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Rak koppling 149"/>
            <p:cNvCxnSpPr/>
            <p:nvPr/>
          </p:nvCxnSpPr>
          <p:spPr>
            <a:xfrm>
              <a:off x="79848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" name="Grupp 150"/>
          <p:cNvGrpSpPr/>
          <p:nvPr/>
        </p:nvGrpSpPr>
        <p:grpSpPr>
          <a:xfrm>
            <a:off x="5059839" y="908720"/>
            <a:ext cx="3909233" cy="4773932"/>
            <a:chOff x="5059839" y="908720"/>
            <a:chExt cx="3909233" cy="4773932"/>
          </a:xfrm>
        </p:grpSpPr>
        <p:cxnSp>
          <p:nvCxnSpPr>
            <p:cNvPr id="162" name="Rak koppling 161"/>
            <p:cNvCxnSpPr/>
            <p:nvPr/>
          </p:nvCxnSpPr>
          <p:spPr>
            <a:xfrm>
              <a:off x="5292080" y="908720"/>
              <a:ext cx="0" cy="460851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textruta 162"/>
            <p:cNvSpPr txBox="1"/>
            <p:nvPr/>
          </p:nvSpPr>
          <p:spPr>
            <a:xfrm>
              <a:off x="5059839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0,00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64" name="textruta 163"/>
            <p:cNvSpPr txBox="1"/>
            <p:nvPr/>
          </p:nvSpPr>
          <p:spPr>
            <a:xfrm>
              <a:off x="6406198" y="5445224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3,00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65" name="textruta 164"/>
            <p:cNvSpPr txBox="1"/>
            <p:nvPr/>
          </p:nvSpPr>
          <p:spPr>
            <a:xfrm>
              <a:off x="7748998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6,00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66" name="textruta 165"/>
            <p:cNvSpPr txBox="1"/>
            <p:nvPr/>
          </p:nvSpPr>
          <p:spPr>
            <a:xfrm>
              <a:off x="8112542" y="5451820"/>
              <a:ext cx="8565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latin typeface="+mj-lt"/>
                </a:rPr>
                <a:t>kr per inv</a:t>
              </a:r>
              <a:endParaRPr lang="sv-SE" sz="900" b="1">
                <a:latin typeface="+mj-lt"/>
              </a:endParaRPr>
            </a:p>
          </p:txBody>
        </p:sp>
      </p:grpSp>
      <p:sp>
        <p:nvSpPr>
          <p:cNvPr id="168" name="Rektangel 167"/>
          <p:cNvSpPr/>
          <p:nvPr/>
        </p:nvSpPr>
        <p:spPr>
          <a:xfrm>
            <a:off x="3849038" y="0"/>
            <a:ext cx="5076163" cy="7498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>
                <a:solidFill>
                  <a:schemeClr val="tx1"/>
                </a:solidFill>
                <a:latin typeface="+mj-lt"/>
              </a:rPr>
              <a:t>Västra Götalands län ÖST</a:t>
            </a:r>
          </a:p>
          <a:p>
            <a:pPr algn="r"/>
            <a:r>
              <a:rPr lang="en-US" sz="1600" b="1">
                <a:solidFill>
                  <a:schemeClr val="tx1"/>
                </a:solidFill>
                <a:latin typeface="+mj-lt"/>
              </a:rPr>
              <a:t>Kommunbidrag per </a:t>
            </a:r>
            <a:r>
              <a:rPr lang="en-US" sz="1600" b="1" err="1">
                <a:solidFill>
                  <a:schemeClr val="tx1"/>
                </a:solidFill>
                <a:latin typeface="+mj-lt"/>
              </a:rPr>
              <a:t>invånare</a:t>
            </a:r>
            <a:r>
              <a:rPr lang="en-US" sz="1600" b="1">
                <a:solidFill>
                  <a:schemeClr val="tx1"/>
                </a:solidFill>
                <a:latin typeface="+mj-lt"/>
              </a:rPr>
              <a:t> 2018</a:t>
            </a:r>
            <a:endParaRPr lang="sv-SE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7" name="textruta 186"/>
          <p:cNvSpPr txBox="1"/>
          <p:nvPr/>
        </p:nvSpPr>
        <p:spPr>
          <a:xfrm>
            <a:off x="2809189" y="174176"/>
            <a:ext cx="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latin typeface="+mj-lt"/>
              </a:rPr>
              <a:t>kr</a:t>
            </a:r>
            <a:r>
              <a:rPr lang="en-US" sz="1200">
                <a:latin typeface="+mj-lt"/>
              </a:rPr>
              <a:t> per </a:t>
            </a:r>
            <a:r>
              <a:rPr lang="en-US" sz="1200" err="1">
                <a:latin typeface="+mj-lt"/>
              </a:rPr>
              <a:t>invånare</a:t>
            </a:r>
            <a:r>
              <a:rPr lang="en-US" sz="1200">
                <a:latin typeface="+mj-lt"/>
              </a:rPr>
              <a:t> </a:t>
            </a:r>
            <a:r>
              <a:rPr lang="en-US" sz="1200" err="1">
                <a:latin typeface="+mj-lt"/>
              </a:rPr>
              <a:t>år</a:t>
            </a:r>
            <a:r>
              <a:rPr lang="en-US" sz="1200">
                <a:latin typeface="+mj-lt"/>
              </a:rPr>
              <a:t> 2018</a:t>
            </a:r>
            <a:endParaRPr lang="sv-SE" sz="1200">
              <a:latin typeface="+mj-lt"/>
            </a:endParaRPr>
          </a:p>
        </p:txBody>
      </p:sp>
      <p:grpSp>
        <p:nvGrpSpPr>
          <p:cNvPr id="188" name="Grupp 187"/>
          <p:cNvGrpSpPr/>
          <p:nvPr/>
        </p:nvGrpSpPr>
        <p:grpSpPr>
          <a:xfrm>
            <a:off x="8052471" y="908720"/>
            <a:ext cx="826345" cy="425982"/>
            <a:chOff x="8052471" y="908720"/>
            <a:chExt cx="826345" cy="425982"/>
          </a:xfrm>
        </p:grpSpPr>
        <p:sp>
          <p:nvSpPr>
            <p:cNvPr id="189" name="Rounded Rectangle 15"/>
            <p:cNvSpPr/>
            <p:nvPr/>
          </p:nvSpPr>
          <p:spPr>
            <a:xfrm rot="16200000">
              <a:off x="8236992" y="908720"/>
              <a:ext cx="216000" cy="216000"/>
            </a:xfrm>
            <a:prstGeom prst="roundRect">
              <a:avLst/>
            </a:prstGeom>
            <a:solidFill>
              <a:srgbClr val="DE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90" name="Rounded Rectangle 537"/>
            <p:cNvSpPr/>
            <p:nvPr/>
          </p:nvSpPr>
          <p:spPr>
            <a:xfrm rot="16200000">
              <a:off x="8540973" y="908720"/>
              <a:ext cx="216000" cy="216000"/>
            </a:xfrm>
            <a:prstGeom prst="roundRect">
              <a:avLst/>
            </a:prstGeom>
            <a:solidFill>
              <a:srgbClr val="7B97A7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91" name="textruta 627"/>
            <p:cNvSpPr txBox="1"/>
            <p:nvPr/>
          </p:nvSpPr>
          <p:spPr>
            <a:xfrm>
              <a:off x="8425916" y="1119258"/>
              <a:ext cx="452900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2018</a:t>
              </a:r>
            </a:p>
          </p:txBody>
        </p:sp>
        <p:sp>
          <p:nvSpPr>
            <p:cNvPr id="192" name="textruta 628"/>
            <p:cNvSpPr txBox="1"/>
            <p:nvPr/>
          </p:nvSpPr>
          <p:spPr>
            <a:xfrm>
              <a:off x="8052471" y="1119258"/>
              <a:ext cx="576596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2015</a:t>
              </a:r>
            </a:p>
          </p:txBody>
        </p:sp>
      </p:grpSp>
      <p:grpSp>
        <p:nvGrpSpPr>
          <p:cNvPr id="226" name="Grupp 225"/>
          <p:cNvGrpSpPr/>
          <p:nvPr/>
        </p:nvGrpSpPr>
        <p:grpSpPr>
          <a:xfrm>
            <a:off x="405017" y="4105605"/>
            <a:ext cx="270483" cy="302446"/>
            <a:chOff x="-2008658" y="3068214"/>
            <a:chExt cx="336522" cy="376288"/>
          </a:xfrm>
        </p:grpSpPr>
        <p:sp>
          <p:nvSpPr>
            <p:cNvPr id="227" name="Freeform 7"/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28" name="textruta 227"/>
            <p:cNvSpPr txBox="1"/>
            <p:nvPr/>
          </p:nvSpPr>
          <p:spPr>
            <a:xfrm>
              <a:off x="-1999614" y="3099875"/>
              <a:ext cx="327478" cy="344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/>
                <a:t>1</a:t>
              </a:r>
            </a:p>
          </p:txBody>
        </p:sp>
      </p:grpSp>
      <p:grpSp>
        <p:nvGrpSpPr>
          <p:cNvPr id="141" name="Grupp 140"/>
          <p:cNvGrpSpPr/>
          <p:nvPr/>
        </p:nvGrpSpPr>
        <p:grpSpPr>
          <a:xfrm>
            <a:off x="127614" y="146186"/>
            <a:ext cx="2678943" cy="672204"/>
            <a:chOff x="127614" y="146186"/>
            <a:chExt cx="2678943" cy="672204"/>
          </a:xfrm>
        </p:grpSpPr>
        <p:grpSp>
          <p:nvGrpSpPr>
            <p:cNvPr id="142" name="Grupp 141"/>
            <p:cNvGrpSpPr/>
            <p:nvPr/>
          </p:nvGrpSpPr>
          <p:grpSpPr>
            <a:xfrm>
              <a:off x="312135" y="146186"/>
              <a:ext cx="2494422" cy="672204"/>
              <a:chOff x="312135" y="146186"/>
              <a:chExt cx="2494422" cy="672204"/>
            </a:xfrm>
          </p:grpSpPr>
          <p:sp>
            <p:nvSpPr>
              <p:cNvPr id="144" name="Rounded Rectangle 15"/>
              <p:cNvSpPr/>
              <p:nvPr/>
            </p:nvSpPr>
            <p:spPr>
              <a:xfrm rot="16200000">
                <a:off x="312135" y="146187"/>
                <a:ext cx="216000" cy="216000"/>
              </a:xfrm>
              <a:prstGeom prst="roundRect">
                <a:avLst/>
              </a:prstGeom>
              <a:solidFill>
                <a:srgbClr val="E132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5" name="Rounded Rectangle 537"/>
              <p:cNvSpPr/>
              <p:nvPr/>
            </p:nvSpPr>
            <p:spPr>
              <a:xfrm rot="16200000">
                <a:off x="616116" y="146187"/>
                <a:ext cx="216000" cy="216000"/>
              </a:xfrm>
              <a:prstGeom prst="roundRect">
                <a:avLst/>
              </a:prstGeom>
              <a:solidFill>
                <a:srgbClr val="FF6C5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6" name="Rounded Rectangle 609"/>
              <p:cNvSpPr/>
              <p:nvPr/>
            </p:nvSpPr>
            <p:spPr>
              <a:xfrm rot="16200000">
                <a:off x="920097" y="146186"/>
                <a:ext cx="216000" cy="216000"/>
              </a:xfrm>
              <a:prstGeom prst="roundRect">
                <a:avLst/>
              </a:prstGeom>
              <a:solidFill>
                <a:srgbClr val="FFCA8A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7" name="Rounded Rectangle 610"/>
              <p:cNvSpPr/>
              <p:nvPr/>
            </p:nvSpPr>
            <p:spPr>
              <a:xfrm rot="16200000">
                <a:off x="1224078" y="146186"/>
                <a:ext cx="216000" cy="216000"/>
              </a:xfrm>
              <a:prstGeom prst="roundRect">
                <a:avLst/>
              </a:prstGeom>
              <a:solidFill>
                <a:srgbClr val="FFF3B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2" name="Rounded Rectangle 611"/>
              <p:cNvSpPr/>
              <p:nvPr/>
            </p:nvSpPr>
            <p:spPr>
              <a:xfrm rot="16200000">
                <a:off x="1528059" y="146186"/>
                <a:ext cx="216000" cy="216000"/>
              </a:xfrm>
              <a:prstGeom prst="roundRect">
                <a:avLst/>
              </a:prstGeom>
              <a:solidFill>
                <a:srgbClr val="E4FF8D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3" name="Rounded Rectangle 611"/>
              <p:cNvSpPr/>
              <p:nvPr/>
            </p:nvSpPr>
            <p:spPr>
              <a:xfrm rot="16200000">
                <a:off x="1832040" y="146186"/>
                <a:ext cx="216000" cy="216000"/>
              </a:xfrm>
              <a:prstGeom prst="roundRect">
                <a:avLst/>
              </a:prstGeom>
              <a:solidFill>
                <a:srgbClr val="91D8A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4" name="Rounded Rectangle 611"/>
              <p:cNvSpPr/>
              <p:nvPr/>
            </p:nvSpPr>
            <p:spPr>
              <a:xfrm rot="16200000">
                <a:off x="2136021" y="146186"/>
                <a:ext cx="216000" cy="216000"/>
              </a:xfrm>
              <a:prstGeom prst="roundRect">
                <a:avLst/>
              </a:prstGeom>
              <a:solidFill>
                <a:srgbClr val="279EC8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5" name="Rounded Rectangle 611"/>
              <p:cNvSpPr/>
              <p:nvPr/>
            </p:nvSpPr>
            <p:spPr>
              <a:xfrm rot="16200000">
                <a:off x="2439999" y="146186"/>
                <a:ext cx="216000" cy="216000"/>
              </a:xfrm>
              <a:prstGeom prst="roundRect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6" name="textruta 2"/>
              <p:cNvSpPr txBox="1"/>
              <p:nvPr/>
            </p:nvSpPr>
            <p:spPr>
              <a:xfrm>
                <a:off x="2316021" y="356725"/>
                <a:ext cx="49053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inget bidrag</a:t>
                </a:r>
              </a:p>
            </p:txBody>
          </p:sp>
          <p:sp>
            <p:nvSpPr>
              <p:cNvPr id="157" name="textruta 622"/>
              <p:cNvSpPr txBox="1"/>
              <p:nvPr/>
            </p:nvSpPr>
            <p:spPr>
              <a:xfrm>
                <a:off x="2032943" y="356725"/>
                <a:ext cx="42928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0,01 till 0,99</a:t>
                </a:r>
              </a:p>
            </p:txBody>
          </p:sp>
          <p:sp>
            <p:nvSpPr>
              <p:cNvPr id="158" name="textruta 623"/>
              <p:cNvSpPr txBox="1"/>
              <p:nvPr/>
            </p:nvSpPr>
            <p:spPr>
              <a:xfrm>
                <a:off x="1727493" y="356725"/>
                <a:ext cx="42858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1,00till 1,99</a:t>
                </a:r>
              </a:p>
            </p:txBody>
          </p:sp>
          <p:sp>
            <p:nvSpPr>
              <p:cNvPr id="159" name="textruta 624"/>
              <p:cNvSpPr txBox="1"/>
              <p:nvPr/>
            </p:nvSpPr>
            <p:spPr>
              <a:xfrm>
                <a:off x="1435665" y="356725"/>
                <a:ext cx="40609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2,00till 2,99</a:t>
                </a:r>
              </a:p>
            </p:txBody>
          </p:sp>
          <p:sp>
            <p:nvSpPr>
              <p:cNvPr id="160" name="textruta 625"/>
              <p:cNvSpPr txBox="1"/>
              <p:nvPr/>
            </p:nvSpPr>
            <p:spPr>
              <a:xfrm>
                <a:off x="1127151" y="356725"/>
                <a:ext cx="420513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3,00till 3,99</a:t>
                </a:r>
              </a:p>
            </p:txBody>
          </p:sp>
          <p:sp>
            <p:nvSpPr>
              <p:cNvPr id="161" name="textruta 626"/>
              <p:cNvSpPr txBox="1"/>
              <p:nvPr/>
            </p:nvSpPr>
            <p:spPr>
              <a:xfrm>
                <a:off x="837306" y="356725"/>
                <a:ext cx="40372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4,00till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4,99</a:t>
                </a:r>
              </a:p>
            </p:txBody>
          </p:sp>
          <p:sp>
            <p:nvSpPr>
              <p:cNvPr id="167" name="textruta 627"/>
              <p:cNvSpPr txBox="1"/>
              <p:nvPr/>
            </p:nvSpPr>
            <p:spPr>
              <a:xfrm>
                <a:off x="501059" y="356725"/>
                <a:ext cx="45290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5,00 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5,99</a:t>
                </a:r>
              </a:p>
            </p:txBody>
          </p:sp>
        </p:grpSp>
        <p:sp>
          <p:nvSpPr>
            <p:cNvPr id="143" name="textruta 628"/>
            <p:cNvSpPr txBox="1"/>
            <p:nvPr/>
          </p:nvSpPr>
          <p:spPr>
            <a:xfrm>
              <a:off x="127614" y="356725"/>
              <a:ext cx="576596" cy="46166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6,00 och</a:t>
              </a:r>
              <a:r>
                <a:rPr lang="sv-SE" sz="800" spc="-40" baseline="0">
                  <a:latin typeface="+mj-lt"/>
                </a:rPr>
                <a:t> uppåt</a:t>
              </a:r>
              <a:endParaRPr lang="sv-SE" sz="800" spc="-40">
                <a:latin typeface="+mj-lt"/>
              </a:endParaRPr>
            </a:p>
          </p:txBody>
        </p:sp>
      </p:grpSp>
      <p:grpSp>
        <p:nvGrpSpPr>
          <p:cNvPr id="170" name="Grupp 225">
            <a:extLst>
              <a:ext uri="{FF2B5EF4-FFF2-40B4-BE49-F238E27FC236}">
                <a16:creationId xmlns:a16="http://schemas.microsoft.com/office/drawing/2014/main" id="{B73CEB11-4C18-4CFB-B9BB-BF4EBD559046}"/>
              </a:ext>
            </a:extLst>
          </p:cNvPr>
          <p:cNvGrpSpPr/>
          <p:nvPr/>
        </p:nvGrpSpPr>
        <p:grpSpPr>
          <a:xfrm>
            <a:off x="773125" y="3857557"/>
            <a:ext cx="270483" cy="302446"/>
            <a:chOff x="-2008658" y="3068214"/>
            <a:chExt cx="336522" cy="376288"/>
          </a:xfrm>
        </p:grpSpPr>
        <p:sp>
          <p:nvSpPr>
            <p:cNvPr id="171" name="Freeform 7">
              <a:extLst>
                <a:ext uri="{FF2B5EF4-FFF2-40B4-BE49-F238E27FC236}">
                  <a16:creationId xmlns:a16="http://schemas.microsoft.com/office/drawing/2014/main" id="{75BF6386-19ED-4AA1-9C63-A98519BDAB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72" name="textruta 227">
              <a:extLst>
                <a:ext uri="{FF2B5EF4-FFF2-40B4-BE49-F238E27FC236}">
                  <a16:creationId xmlns:a16="http://schemas.microsoft.com/office/drawing/2014/main" id="{CC0662B8-199D-485F-9C9B-8F2A6133A6B7}"/>
                </a:ext>
              </a:extLst>
            </p:cNvPr>
            <p:cNvSpPr txBox="1"/>
            <p:nvPr/>
          </p:nvSpPr>
          <p:spPr>
            <a:xfrm>
              <a:off x="-1999614" y="3099875"/>
              <a:ext cx="327478" cy="344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/>
                <a:t>1</a:t>
              </a:r>
            </a:p>
          </p:txBody>
        </p:sp>
      </p:grpSp>
      <p:grpSp>
        <p:nvGrpSpPr>
          <p:cNvPr id="173" name="Grupp 225">
            <a:extLst>
              <a:ext uri="{FF2B5EF4-FFF2-40B4-BE49-F238E27FC236}">
                <a16:creationId xmlns:a16="http://schemas.microsoft.com/office/drawing/2014/main" id="{31C8E595-EE4D-4654-9903-62088738B35C}"/>
              </a:ext>
            </a:extLst>
          </p:cNvPr>
          <p:cNvGrpSpPr/>
          <p:nvPr/>
        </p:nvGrpSpPr>
        <p:grpSpPr>
          <a:xfrm>
            <a:off x="2428723" y="3418412"/>
            <a:ext cx="384167" cy="302447"/>
            <a:chOff x="-2008658" y="3068214"/>
            <a:chExt cx="477963" cy="376289"/>
          </a:xfrm>
        </p:grpSpPr>
        <p:sp>
          <p:nvSpPr>
            <p:cNvPr id="174" name="Freeform 7">
              <a:extLst>
                <a:ext uri="{FF2B5EF4-FFF2-40B4-BE49-F238E27FC236}">
                  <a16:creationId xmlns:a16="http://schemas.microsoft.com/office/drawing/2014/main" id="{55F7E363-D429-4599-8914-F4DCAE8BC1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75" name="textruta 227">
              <a:extLst>
                <a:ext uri="{FF2B5EF4-FFF2-40B4-BE49-F238E27FC236}">
                  <a16:creationId xmlns:a16="http://schemas.microsoft.com/office/drawing/2014/main" id="{7CCC1CB8-8D2F-44BE-932D-662BBB1EA83C}"/>
                </a:ext>
              </a:extLst>
            </p:cNvPr>
            <p:cNvSpPr txBox="1"/>
            <p:nvPr/>
          </p:nvSpPr>
          <p:spPr>
            <a:xfrm>
              <a:off x="-1999614" y="3099875"/>
              <a:ext cx="468919" cy="344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/>
                <a:t>t.v.</a:t>
              </a:r>
            </a:p>
          </p:txBody>
        </p:sp>
      </p:grpSp>
      <p:grpSp>
        <p:nvGrpSpPr>
          <p:cNvPr id="176" name="Grupp 225">
            <a:extLst>
              <a:ext uri="{FF2B5EF4-FFF2-40B4-BE49-F238E27FC236}">
                <a16:creationId xmlns:a16="http://schemas.microsoft.com/office/drawing/2014/main" id="{F62C2BD1-1EB0-477C-AD51-0D77DEB53D0A}"/>
              </a:ext>
            </a:extLst>
          </p:cNvPr>
          <p:cNvGrpSpPr/>
          <p:nvPr/>
        </p:nvGrpSpPr>
        <p:grpSpPr>
          <a:xfrm>
            <a:off x="3018378" y="2532431"/>
            <a:ext cx="384167" cy="302447"/>
            <a:chOff x="-2008658" y="3068214"/>
            <a:chExt cx="477963" cy="376289"/>
          </a:xfrm>
        </p:grpSpPr>
        <p:sp>
          <p:nvSpPr>
            <p:cNvPr id="177" name="Freeform 7">
              <a:extLst>
                <a:ext uri="{FF2B5EF4-FFF2-40B4-BE49-F238E27FC236}">
                  <a16:creationId xmlns:a16="http://schemas.microsoft.com/office/drawing/2014/main" id="{B5CE6201-E64D-4298-828E-E6D6240FE6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78" name="textruta 227">
              <a:extLst>
                <a:ext uri="{FF2B5EF4-FFF2-40B4-BE49-F238E27FC236}">
                  <a16:creationId xmlns:a16="http://schemas.microsoft.com/office/drawing/2014/main" id="{B560A418-1261-47C3-8FED-64680FF16BEC}"/>
                </a:ext>
              </a:extLst>
            </p:cNvPr>
            <p:cNvSpPr txBox="1"/>
            <p:nvPr/>
          </p:nvSpPr>
          <p:spPr>
            <a:xfrm>
              <a:off x="-1999614" y="3099875"/>
              <a:ext cx="468919" cy="344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/>
                <a:t>t.v.</a:t>
              </a:r>
            </a:p>
          </p:txBody>
        </p:sp>
      </p:grpSp>
      <p:grpSp>
        <p:nvGrpSpPr>
          <p:cNvPr id="179" name="Grupp 225">
            <a:extLst>
              <a:ext uri="{FF2B5EF4-FFF2-40B4-BE49-F238E27FC236}">
                <a16:creationId xmlns:a16="http://schemas.microsoft.com/office/drawing/2014/main" id="{2A85FED2-1C4E-4396-92DB-DE13BA82CFB9}"/>
              </a:ext>
            </a:extLst>
          </p:cNvPr>
          <p:cNvGrpSpPr/>
          <p:nvPr/>
        </p:nvGrpSpPr>
        <p:grpSpPr>
          <a:xfrm>
            <a:off x="3533983" y="2988943"/>
            <a:ext cx="384167" cy="302447"/>
            <a:chOff x="-2008658" y="3068214"/>
            <a:chExt cx="477963" cy="376289"/>
          </a:xfrm>
        </p:grpSpPr>
        <p:sp>
          <p:nvSpPr>
            <p:cNvPr id="180" name="Freeform 7">
              <a:extLst>
                <a:ext uri="{FF2B5EF4-FFF2-40B4-BE49-F238E27FC236}">
                  <a16:creationId xmlns:a16="http://schemas.microsoft.com/office/drawing/2014/main" id="{78AB7D72-7288-4258-A95A-A951BCC79C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81" name="textruta 227">
              <a:extLst>
                <a:ext uri="{FF2B5EF4-FFF2-40B4-BE49-F238E27FC236}">
                  <a16:creationId xmlns:a16="http://schemas.microsoft.com/office/drawing/2014/main" id="{A7B7D1D7-9A50-4134-9CAD-3083F5272DE8}"/>
                </a:ext>
              </a:extLst>
            </p:cNvPr>
            <p:cNvSpPr txBox="1"/>
            <p:nvPr/>
          </p:nvSpPr>
          <p:spPr>
            <a:xfrm>
              <a:off x="-1999614" y="3099875"/>
              <a:ext cx="468919" cy="344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/>
                <a:t>t.v.</a:t>
              </a:r>
            </a:p>
          </p:txBody>
        </p:sp>
      </p:grpSp>
      <p:grpSp>
        <p:nvGrpSpPr>
          <p:cNvPr id="182" name="Grupp 225">
            <a:extLst>
              <a:ext uri="{FF2B5EF4-FFF2-40B4-BE49-F238E27FC236}">
                <a16:creationId xmlns:a16="http://schemas.microsoft.com/office/drawing/2014/main" id="{C64DDF1F-460D-4884-8A93-04322122FE04}"/>
              </a:ext>
            </a:extLst>
          </p:cNvPr>
          <p:cNvGrpSpPr/>
          <p:nvPr/>
        </p:nvGrpSpPr>
        <p:grpSpPr>
          <a:xfrm>
            <a:off x="3478374" y="2467551"/>
            <a:ext cx="384167" cy="302447"/>
            <a:chOff x="-2008658" y="3068214"/>
            <a:chExt cx="477963" cy="376289"/>
          </a:xfrm>
        </p:grpSpPr>
        <p:sp>
          <p:nvSpPr>
            <p:cNvPr id="183" name="Freeform 7">
              <a:extLst>
                <a:ext uri="{FF2B5EF4-FFF2-40B4-BE49-F238E27FC236}">
                  <a16:creationId xmlns:a16="http://schemas.microsoft.com/office/drawing/2014/main" id="{A42CB869-7598-47FC-B37E-2E7C09B2DC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84" name="textruta 227">
              <a:extLst>
                <a:ext uri="{FF2B5EF4-FFF2-40B4-BE49-F238E27FC236}">
                  <a16:creationId xmlns:a16="http://schemas.microsoft.com/office/drawing/2014/main" id="{2F866988-1375-4537-B3B2-1A6670D0A674}"/>
                </a:ext>
              </a:extLst>
            </p:cNvPr>
            <p:cNvSpPr txBox="1"/>
            <p:nvPr/>
          </p:nvSpPr>
          <p:spPr>
            <a:xfrm>
              <a:off x="-1999614" y="3099875"/>
              <a:ext cx="468919" cy="344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/>
                <a:t>t.v.</a:t>
              </a:r>
            </a:p>
          </p:txBody>
        </p:sp>
      </p:grpSp>
      <p:grpSp>
        <p:nvGrpSpPr>
          <p:cNvPr id="185" name="Grupp 225">
            <a:extLst>
              <a:ext uri="{FF2B5EF4-FFF2-40B4-BE49-F238E27FC236}">
                <a16:creationId xmlns:a16="http://schemas.microsoft.com/office/drawing/2014/main" id="{78F9E094-75B7-4F02-AEFD-0E35CF21701F}"/>
              </a:ext>
            </a:extLst>
          </p:cNvPr>
          <p:cNvGrpSpPr/>
          <p:nvPr/>
        </p:nvGrpSpPr>
        <p:grpSpPr>
          <a:xfrm>
            <a:off x="3945122" y="2158166"/>
            <a:ext cx="384167" cy="302447"/>
            <a:chOff x="-2008658" y="3068214"/>
            <a:chExt cx="477963" cy="376289"/>
          </a:xfrm>
        </p:grpSpPr>
        <p:sp>
          <p:nvSpPr>
            <p:cNvPr id="186" name="Freeform 7">
              <a:extLst>
                <a:ext uri="{FF2B5EF4-FFF2-40B4-BE49-F238E27FC236}">
                  <a16:creationId xmlns:a16="http://schemas.microsoft.com/office/drawing/2014/main" id="{C2D5A818-CA3E-41DB-A966-31663E5D7F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94" name="textruta 227">
              <a:extLst>
                <a:ext uri="{FF2B5EF4-FFF2-40B4-BE49-F238E27FC236}">
                  <a16:creationId xmlns:a16="http://schemas.microsoft.com/office/drawing/2014/main" id="{852AEB48-E638-494B-996E-5360D594EC65}"/>
                </a:ext>
              </a:extLst>
            </p:cNvPr>
            <p:cNvSpPr txBox="1"/>
            <p:nvPr/>
          </p:nvSpPr>
          <p:spPr>
            <a:xfrm>
              <a:off x="-1999614" y="3099875"/>
              <a:ext cx="468919" cy="344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/>
                <a:t>t.v.</a:t>
              </a:r>
            </a:p>
          </p:txBody>
        </p:sp>
      </p:grpSp>
      <p:sp>
        <p:nvSpPr>
          <p:cNvPr id="242" name="Freeform 9">
            <a:extLst>
              <a:ext uri="{FF2B5EF4-FFF2-40B4-BE49-F238E27FC236}">
                <a16:creationId xmlns:a16="http://schemas.microsoft.com/office/drawing/2014/main" id="{C635CAE0-9846-4194-BAD7-B15F812A0C06}"/>
              </a:ext>
            </a:extLst>
          </p:cNvPr>
          <p:cNvSpPr>
            <a:spLocks/>
          </p:cNvSpPr>
          <p:nvPr/>
        </p:nvSpPr>
        <p:spPr bwMode="auto">
          <a:xfrm>
            <a:off x="938173" y="4472390"/>
            <a:ext cx="83664" cy="89336"/>
          </a:xfrm>
          <a:custGeom>
            <a:avLst/>
            <a:gdLst>
              <a:gd name="T0" fmla="*/ 12 w 413"/>
              <a:gd name="T1" fmla="*/ 0 h 441"/>
              <a:gd name="T2" fmla="*/ 108 w 413"/>
              <a:gd name="T3" fmla="*/ 0 h 441"/>
              <a:gd name="T4" fmla="*/ 205 w 413"/>
              <a:gd name="T5" fmla="*/ 155 h 441"/>
              <a:gd name="T6" fmla="*/ 301 w 413"/>
              <a:gd name="T7" fmla="*/ 0 h 441"/>
              <a:gd name="T8" fmla="*/ 399 w 413"/>
              <a:gd name="T9" fmla="*/ 0 h 441"/>
              <a:gd name="T10" fmla="*/ 250 w 413"/>
              <a:gd name="T11" fmla="*/ 212 h 441"/>
              <a:gd name="T12" fmla="*/ 413 w 413"/>
              <a:gd name="T13" fmla="*/ 441 h 441"/>
              <a:gd name="T14" fmla="*/ 315 w 413"/>
              <a:gd name="T15" fmla="*/ 441 h 441"/>
              <a:gd name="T16" fmla="*/ 205 w 413"/>
              <a:gd name="T17" fmla="*/ 268 h 441"/>
              <a:gd name="T18" fmla="*/ 96 w 413"/>
              <a:gd name="T19" fmla="*/ 441 h 441"/>
              <a:gd name="T20" fmla="*/ 0 w 413"/>
              <a:gd name="T21" fmla="*/ 441 h 441"/>
              <a:gd name="T22" fmla="*/ 161 w 413"/>
              <a:gd name="T23" fmla="*/ 212 h 441"/>
              <a:gd name="T24" fmla="*/ 12 w 413"/>
              <a:gd name="T25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13" h="441">
                <a:moveTo>
                  <a:pt x="12" y="0"/>
                </a:moveTo>
                <a:lnTo>
                  <a:pt x="108" y="0"/>
                </a:lnTo>
                <a:lnTo>
                  <a:pt x="205" y="155"/>
                </a:lnTo>
                <a:lnTo>
                  <a:pt x="301" y="0"/>
                </a:lnTo>
                <a:lnTo>
                  <a:pt x="399" y="0"/>
                </a:lnTo>
                <a:lnTo>
                  <a:pt x="250" y="212"/>
                </a:lnTo>
                <a:lnTo>
                  <a:pt x="413" y="441"/>
                </a:lnTo>
                <a:lnTo>
                  <a:pt x="315" y="441"/>
                </a:lnTo>
                <a:lnTo>
                  <a:pt x="205" y="268"/>
                </a:lnTo>
                <a:lnTo>
                  <a:pt x="96" y="441"/>
                </a:lnTo>
                <a:lnTo>
                  <a:pt x="0" y="441"/>
                </a:lnTo>
                <a:lnTo>
                  <a:pt x="161" y="212"/>
                </a:lnTo>
                <a:lnTo>
                  <a:pt x="12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43" name="Freeform 8">
            <a:extLst>
              <a:ext uri="{FF2B5EF4-FFF2-40B4-BE49-F238E27FC236}">
                <a16:creationId xmlns:a16="http://schemas.microsoft.com/office/drawing/2014/main" id="{6D327BDA-5BB7-40E1-BD14-5A0327115E1D}"/>
              </a:ext>
            </a:extLst>
          </p:cNvPr>
          <p:cNvSpPr>
            <a:spLocks noEditPoints="1"/>
          </p:cNvSpPr>
          <p:nvPr/>
        </p:nvSpPr>
        <p:spPr bwMode="auto">
          <a:xfrm>
            <a:off x="889928" y="5193068"/>
            <a:ext cx="83648" cy="153953"/>
          </a:xfrm>
          <a:custGeom>
            <a:avLst/>
            <a:gdLst>
              <a:gd name="T0" fmla="*/ 98 w 326"/>
              <a:gd name="T1" fmla="*/ 529 h 600"/>
              <a:gd name="T2" fmla="*/ 174 w 326"/>
              <a:gd name="T3" fmla="*/ 529 h 600"/>
              <a:gd name="T4" fmla="*/ 174 w 326"/>
              <a:gd name="T5" fmla="*/ 600 h 600"/>
              <a:gd name="T6" fmla="*/ 98 w 326"/>
              <a:gd name="T7" fmla="*/ 600 h 600"/>
              <a:gd name="T8" fmla="*/ 98 w 326"/>
              <a:gd name="T9" fmla="*/ 529 h 600"/>
              <a:gd name="T10" fmla="*/ 170 w 326"/>
              <a:gd name="T11" fmla="*/ 0 h 600"/>
              <a:gd name="T12" fmla="*/ 209 w 326"/>
              <a:gd name="T13" fmla="*/ 3 h 600"/>
              <a:gd name="T14" fmla="*/ 245 w 326"/>
              <a:gd name="T15" fmla="*/ 16 h 600"/>
              <a:gd name="T16" fmla="*/ 278 w 326"/>
              <a:gd name="T17" fmla="*/ 37 h 600"/>
              <a:gd name="T18" fmla="*/ 300 w 326"/>
              <a:gd name="T19" fmla="*/ 58 h 600"/>
              <a:gd name="T20" fmla="*/ 316 w 326"/>
              <a:gd name="T21" fmla="*/ 83 h 600"/>
              <a:gd name="T22" fmla="*/ 324 w 326"/>
              <a:gd name="T23" fmla="*/ 108 h 600"/>
              <a:gd name="T24" fmla="*/ 326 w 326"/>
              <a:gd name="T25" fmla="*/ 137 h 600"/>
              <a:gd name="T26" fmla="*/ 324 w 326"/>
              <a:gd name="T27" fmla="*/ 168 h 600"/>
              <a:gd name="T28" fmla="*/ 316 w 326"/>
              <a:gd name="T29" fmla="*/ 195 h 600"/>
              <a:gd name="T30" fmla="*/ 303 w 326"/>
              <a:gd name="T31" fmla="*/ 220 h 600"/>
              <a:gd name="T32" fmla="*/ 289 w 326"/>
              <a:gd name="T33" fmla="*/ 234 h 600"/>
              <a:gd name="T34" fmla="*/ 271 w 326"/>
              <a:gd name="T35" fmla="*/ 252 h 600"/>
              <a:gd name="T36" fmla="*/ 248 w 326"/>
              <a:gd name="T37" fmla="*/ 270 h 600"/>
              <a:gd name="T38" fmla="*/ 222 w 326"/>
              <a:gd name="T39" fmla="*/ 289 h 600"/>
              <a:gd name="T40" fmla="*/ 202 w 326"/>
              <a:gd name="T41" fmla="*/ 305 h 600"/>
              <a:gd name="T42" fmla="*/ 190 w 326"/>
              <a:gd name="T43" fmla="*/ 319 h 600"/>
              <a:gd name="T44" fmla="*/ 176 w 326"/>
              <a:gd name="T45" fmla="*/ 341 h 600"/>
              <a:gd name="T46" fmla="*/ 168 w 326"/>
              <a:gd name="T47" fmla="*/ 364 h 600"/>
              <a:gd name="T48" fmla="*/ 165 w 326"/>
              <a:gd name="T49" fmla="*/ 390 h 600"/>
              <a:gd name="T50" fmla="*/ 165 w 326"/>
              <a:gd name="T51" fmla="*/ 438 h 600"/>
              <a:gd name="T52" fmla="*/ 106 w 326"/>
              <a:gd name="T53" fmla="*/ 438 h 600"/>
              <a:gd name="T54" fmla="*/ 106 w 326"/>
              <a:gd name="T55" fmla="*/ 390 h 600"/>
              <a:gd name="T56" fmla="*/ 108 w 326"/>
              <a:gd name="T57" fmla="*/ 353 h 600"/>
              <a:gd name="T58" fmla="*/ 117 w 326"/>
              <a:gd name="T59" fmla="*/ 321 h 600"/>
              <a:gd name="T60" fmla="*/ 129 w 326"/>
              <a:gd name="T61" fmla="*/ 295 h 600"/>
              <a:gd name="T62" fmla="*/ 151 w 326"/>
              <a:gd name="T63" fmla="*/ 271 h 600"/>
              <a:gd name="T64" fmla="*/ 183 w 326"/>
              <a:gd name="T65" fmla="*/ 247 h 600"/>
              <a:gd name="T66" fmla="*/ 209 w 326"/>
              <a:gd name="T67" fmla="*/ 229 h 600"/>
              <a:gd name="T68" fmla="*/ 227 w 326"/>
              <a:gd name="T69" fmla="*/ 215 h 600"/>
              <a:gd name="T70" fmla="*/ 239 w 326"/>
              <a:gd name="T71" fmla="*/ 202 h 600"/>
              <a:gd name="T72" fmla="*/ 252 w 326"/>
              <a:gd name="T73" fmla="*/ 184 h 600"/>
              <a:gd name="T74" fmla="*/ 261 w 326"/>
              <a:gd name="T75" fmla="*/ 163 h 600"/>
              <a:gd name="T76" fmla="*/ 262 w 326"/>
              <a:gd name="T77" fmla="*/ 137 h 600"/>
              <a:gd name="T78" fmla="*/ 259 w 326"/>
              <a:gd name="T79" fmla="*/ 115 h 600"/>
              <a:gd name="T80" fmla="*/ 248 w 326"/>
              <a:gd name="T81" fmla="*/ 96 h 600"/>
              <a:gd name="T82" fmla="*/ 232 w 326"/>
              <a:gd name="T83" fmla="*/ 80 h 600"/>
              <a:gd name="T84" fmla="*/ 213 w 326"/>
              <a:gd name="T85" fmla="*/ 67 h 600"/>
              <a:gd name="T86" fmla="*/ 193 w 326"/>
              <a:gd name="T87" fmla="*/ 60 h 600"/>
              <a:gd name="T88" fmla="*/ 170 w 326"/>
              <a:gd name="T89" fmla="*/ 58 h 600"/>
              <a:gd name="T90" fmla="*/ 140 w 326"/>
              <a:gd name="T91" fmla="*/ 62 h 600"/>
              <a:gd name="T92" fmla="*/ 113 w 326"/>
              <a:gd name="T93" fmla="*/ 71 h 600"/>
              <a:gd name="T94" fmla="*/ 90 w 326"/>
              <a:gd name="T95" fmla="*/ 87 h 600"/>
              <a:gd name="T96" fmla="*/ 73 w 326"/>
              <a:gd name="T97" fmla="*/ 106 h 600"/>
              <a:gd name="T98" fmla="*/ 62 w 326"/>
              <a:gd name="T99" fmla="*/ 133 h 600"/>
              <a:gd name="T100" fmla="*/ 59 w 326"/>
              <a:gd name="T101" fmla="*/ 163 h 600"/>
              <a:gd name="T102" fmla="*/ 0 w 326"/>
              <a:gd name="T103" fmla="*/ 163 h 600"/>
              <a:gd name="T104" fmla="*/ 4 w 326"/>
              <a:gd name="T105" fmla="*/ 128 h 600"/>
              <a:gd name="T106" fmla="*/ 12 w 326"/>
              <a:gd name="T107" fmla="*/ 97 h 600"/>
              <a:gd name="T108" fmla="*/ 28 w 326"/>
              <a:gd name="T109" fmla="*/ 69 h 600"/>
              <a:gd name="T110" fmla="*/ 50 w 326"/>
              <a:gd name="T111" fmla="*/ 44 h 600"/>
              <a:gd name="T112" fmla="*/ 74 w 326"/>
              <a:gd name="T113" fmla="*/ 25 h 600"/>
              <a:gd name="T114" fmla="*/ 103 w 326"/>
              <a:gd name="T115" fmla="*/ 10 h 600"/>
              <a:gd name="T116" fmla="*/ 135 w 326"/>
              <a:gd name="T117" fmla="*/ 2 h 600"/>
              <a:gd name="T118" fmla="*/ 170 w 326"/>
              <a:gd name="T119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6" h="600">
                <a:moveTo>
                  <a:pt x="98" y="529"/>
                </a:moveTo>
                <a:lnTo>
                  <a:pt x="174" y="529"/>
                </a:lnTo>
                <a:lnTo>
                  <a:pt x="174" y="600"/>
                </a:lnTo>
                <a:lnTo>
                  <a:pt x="98" y="600"/>
                </a:lnTo>
                <a:lnTo>
                  <a:pt x="98" y="529"/>
                </a:lnTo>
                <a:close/>
                <a:moveTo>
                  <a:pt x="170" y="0"/>
                </a:moveTo>
                <a:lnTo>
                  <a:pt x="209" y="3"/>
                </a:lnTo>
                <a:lnTo>
                  <a:pt x="245" y="16"/>
                </a:lnTo>
                <a:lnTo>
                  <a:pt x="278" y="37"/>
                </a:lnTo>
                <a:lnTo>
                  <a:pt x="300" y="58"/>
                </a:lnTo>
                <a:lnTo>
                  <a:pt x="316" y="83"/>
                </a:lnTo>
                <a:lnTo>
                  <a:pt x="324" y="108"/>
                </a:lnTo>
                <a:lnTo>
                  <a:pt x="326" y="137"/>
                </a:lnTo>
                <a:lnTo>
                  <a:pt x="324" y="168"/>
                </a:lnTo>
                <a:lnTo>
                  <a:pt x="316" y="195"/>
                </a:lnTo>
                <a:lnTo>
                  <a:pt x="303" y="220"/>
                </a:lnTo>
                <a:lnTo>
                  <a:pt x="289" y="234"/>
                </a:lnTo>
                <a:lnTo>
                  <a:pt x="271" y="252"/>
                </a:lnTo>
                <a:lnTo>
                  <a:pt x="248" y="270"/>
                </a:lnTo>
                <a:lnTo>
                  <a:pt x="222" y="289"/>
                </a:lnTo>
                <a:lnTo>
                  <a:pt x="202" y="305"/>
                </a:lnTo>
                <a:lnTo>
                  <a:pt x="190" y="319"/>
                </a:lnTo>
                <a:lnTo>
                  <a:pt x="176" y="341"/>
                </a:lnTo>
                <a:lnTo>
                  <a:pt x="168" y="364"/>
                </a:lnTo>
                <a:lnTo>
                  <a:pt x="165" y="390"/>
                </a:lnTo>
                <a:lnTo>
                  <a:pt x="165" y="438"/>
                </a:lnTo>
                <a:lnTo>
                  <a:pt x="106" y="438"/>
                </a:lnTo>
                <a:lnTo>
                  <a:pt x="106" y="390"/>
                </a:lnTo>
                <a:lnTo>
                  <a:pt x="108" y="353"/>
                </a:lnTo>
                <a:lnTo>
                  <a:pt x="117" y="321"/>
                </a:lnTo>
                <a:lnTo>
                  <a:pt x="129" y="295"/>
                </a:lnTo>
                <a:lnTo>
                  <a:pt x="151" y="271"/>
                </a:lnTo>
                <a:lnTo>
                  <a:pt x="183" y="247"/>
                </a:lnTo>
                <a:lnTo>
                  <a:pt x="209" y="229"/>
                </a:lnTo>
                <a:lnTo>
                  <a:pt x="227" y="215"/>
                </a:lnTo>
                <a:lnTo>
                  <a:pt x="239" y="202"/>
                </a:lnTo>
                <a:lnTo>
                  <a:pt x="252" y="184"/>
                </a:lnTo>
                <a:lnTo>
                  <a:pt x="261" y="163"/>
                </a:lnTo>
                <a:lnTo>
                  <a:pt x="262" y="137"/>
                </a:lnTo>
                <a:lnTo>
                  <a:pt x="259" y="115"/>
                </a:lnTo>
                <a:lnTo>
                  <a:pt x="248" y="96"/>
                </a:lnTo>
                <a:lnTo>
                  <a:pt x="232" y="80"/>
                </a:lnTo>
                <a:lnTo>
                  <a:pt x="213" y="67"/>
                </a:lnTo>
                <a:lnTo>
                  <a:pt x="193" y="60"/>
                </a:lnTo>
                <a:lnTo>
                  <a:pt x="170" y="58"/>
                </a:lnTo>
                <a:lnTo>
                  <a:pt x="140" y="62"/>
                </a:lnTo>
                <a:lnTo>
                  <a:pt x="113" y="71"/>
                </a:lnTo>
                <a:lnTo>
                  <a:pt x="90" y="87"/>
                </a:lnTo>
                <a:lnTo>
                  <a:pt x="73" y="106"/>
                </a:lnTo>
                <a:lnTo>
                  <a:pt x="62" y="133"/>
                </a:lnTo>
                <a:lnTo>
                  <a:pt x="59" y="163"/>
                </a:lnTo>
                <a:lnTo>
                  <a:pt x="0" y="163"/>
                </a:lnTo>
                <a:lnTo>
                  <a:pt x="4" y="128"/>
                </a:lnTo>
                <a:lnTo>
                  <a:pt x="12" y="97"/>
                </a:lnTo>
                <a:lnTo>
                  <a:pt x="28" y="69"/>
                </a:lnTo>
                <a:lnTo>
                  <a:pt x="50" y="44"/>
                </a:lnTo>
                <a:lnTo>
                  <a:pt x="74" y="25"/>
                </a:lnTo>
                <a:lnTo>
                  <a:pt x="103" y="10"/>
                </a:lnTo>
                <a:lnTo>
                  <a:pt x="135" y="2"/>
                </a:lnTo>
                <a:lnTo>
                  <a:pt x="170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44" name="Freeform 8">
            <a:extLst>
              <a:ext uri="{FF2B5EF4-FFF2-40B4-BE49-F238E27FC236}">
                <a16:creationId xmlns:a16="http://schemas.microsoft.com/office/drawing/2014/main" id="{2F193A21-01EF-4C51-A3A5-41C074C3BF33}"/>
              </a:ext>
            </a:extLst>
          </p:cNvPr>
          <p:cNvSpPr>
            <a:spLocks noEditPoints="1"/>
          </p:cNvSpPr>
          <p:nvPr/>
        </p:nvSpPr>
        <p:spPr bwMode="auto">
          <a:xfrm>
            <a:off x="1605164" y="5402690"/>
            <a:ext cx="83648" cy="153953"/>
          </a:xfrm>
          <a:custGeom>
            <a:avLst/>
            <a:gdLst>
              <a:gd name="T0" fmla="*/ 98 w 326"/>
              <a:gd name="T1" fmla="*/ 529 h 600"/>
              <a:gd name="T2" fmla="*/ 174 w 326"/>
              <a:gd name="T3" fmla="*/ 529 h 600"/>
              <a:gd name="T4" fmla="*/ 174 w 326"/>
              <a:gd name="T5" fmla="*/ 600 h 600"/>
              <a:gd name="T6" fmla="*/ 98 w 326"/>
              <a:gd name="T7" fmla="*/ 600 h 600"/>
              <a:gd name="T8" fmla="*/ 98 w 326"/>
              <a:gd name="T9" fmla="*/ 529 h 600"/>
              <a:gd name="T10" fmla="*/ 170 w 326"/>
              <a:gd name="T11" fmla="*/ 0 h 600"/>
              <a:gd name="T12" fmla="*/ 209 w 326"/>
              <a:gd name="T13" fmla="*/ 3 h 600"/>
              <a:gd name="T14" fmla="*/ 245 w 326"/>
              <a:gd name="T15" fmla="*/ 16 h 600"/>
              <a:gd name="T16" fmla="*/ 278 w 326"/>
              <a:gd name="T17" fmla="*/ 37 h 600"/>
              <a:gd name="T18" fmla="*/ 300 w 326"/>
              <a:gd name="T19" fmla="*/ 58 h 600"/>
              <a:gd name="T20" fmla="*/ 316 w 326"/>
              <a:gd name="T21" fmla="*/ 83 h 600"/>
              <a:gd name="T22" fmla="*/ 324 w 326"/>
              <a:gd name="T23" fmla="*/ 108 h 600"/>
              <a:gd name="T24" fmla="*/ 326 w 326"/>
              <a:gd name="T25" fmla="*/ 137 h 600"/>
              <a:gd name="T26" fmla="*/ 324 w 326"/>
              <a:gd name="T27" fmla="*/ 168 h 600"/>
              <a:gd name="T28" fmla="*/ 316 w 326"/>
              <a:gd name="T29" fmla="*/ 195 h 600"/>
              <a:gd name="T30" fmla="*/ 303 w 326"/>
              <a:gd name="T31" fmla="*/ 220 h 600"/>
              <a:gd name="T32" fmla="*/ 289 w 326"/>
              <a:gd name="T33" fmla="*/ 234 h 600"/>
              <a:gd name="T34" fmla="*/ 271 w 326"/>
              <a:gd name="T35" fmla="*/ 252 h 600"/>
              <a:gd name="T36" fmla="*/ 248 w 326"/>
              <a:gd name="T37" fmla="*/ 270 h 600"/>
              <a:gd name="T38" fmla="*/ 222 w 326"/>
              <a:gd name="T39" fmla="*/ 289 h 600"/>
              <a:gd name="T40" fmla="*/ 202 w 326"/>
              <a:gd name="T41" fmla="*/ 305 h 600"/>
              <a:gd name="T42" fmla="*/ 190 w 326"/>
              <a:gd name="T43" fmla="*/ 319 h 600"/>
              <a:gd name="T44" fmla="*/ 176 w 326"/>
              <a:gd name="T45" fmla="*/ 341 h 600"/>
              <a:gd name="T46" fmla="*/ 168 w 326"/>
              <a:gd name="T47" fmla="*/ 364 h 600"/>
              <a:gd name="T48" fmla="*/ 165 w 326"/>
              <a:gd name="T49" fmla="*/ 390 h 600"/>
              <a:gd name="T50" fmla="*/ 165 w 326"/>
              <a:gd name="T51" fmla="*/ 438 h 600"/>
              <a:gd name="T52" fmla="*/ 106 w 326"/>
              <a:gd name="T53" fmla="*/ 438 h 600"/>
              <a:gd name="T54" fmla="*/ 106 w 326"/>
              <a:gd name="T55" fmla="*/ 390 h 600"/>
              <a:gd name="T56" fmla="*/ 108 w 326"/>
              <a:gd name="T57" fmla="*/ 353 h 600"/>
              <a:gd name="T58" fmla="*/ 117 w 326"/>
              <a:gd name="T59" fmla="*/ 321 h 600"/>
              <a:gd name="T60" fmla="*/ 129 w 326"/>
              <a:gd name="T61" fmla="*/ 295 h 600"/>
              <a:gd name="T62" fmla="*/ 151 w 326"/>
              <a:gd name="T63" fmla="*/ 271 h 600"/>
              <a:gd name="T64" fmla="*/ 183 w 326"/>
              <a:gd name="T65" fmla="*/ 247 h 600"/>
              <a:gd name="T66" fmla="*/ 209 w 326"/>
              <a:gd name="T67" fmla="*/ 229 h 600"/>
              <a:gd name="T68" fmla="*/ 227 w 326"/>
              <a:gd name="T69" fmla="*/ 215 h 600"/>
              <a:gd name="T70" fmla="*/ 239 w 326"/>
              <a:gd name="T71" fmla="*/ 202 h 600"/>
              <a:gd name="T72" fmla="*/ 252 w 326"/>
              <a:gd name="T73" fmla="*/ 184 h 600"/>
              <a:gd name="T74" fmla="*/ 261 w 326"/>
              <a:gd name="T75" fmla="*/ 163 h 600"/>
              <a:gd name="T76" fmla="*/ 262 w 326"/>
              <a:gd name="T77" fmla="*/ 137 h 600"/>
              <a:gd name="T78" fmla="*/ 259 w 326"/>
              <a:gd name="T79" fmla="*/ 115 h 600"/>
              <a:gd name="T80" fmla="*/ 248 w 326"/>
              <a:gd name="T81" fmla="*/ 96 h 600"/>
              <a:gd name="T82" fmla="*/ 232 w 326"/>
              <a:gd name="T83" fmla="*/ 80 h 600"/>
              <a:gd name="T84" fmla="*/ 213 w 326"/>
              <a:gd name="T85" fmla="*/ 67 h 600"/>
              <a:gd name="T86" fmla="*/ 193 w 326"/>
              <a:gd name="T87" fmla="*/ 60 h 600"/>
              <a:gd name="T88" fmla="*/ 170 w 326"/>
              <a:gd name="T89" fmla="*/ 58 h 600"/>
              <a:gd name="T90" fmla="*/ 140 w 326"/>
              <a:gd name="T91" fmla="*/ 62 h 600"/>
              <a:gd name="T92" fmla="*/ 113 w 326"/>
              <a:gd name="T93" fmla="*/ 71 h 600"/>
              <a:gd name="T94" fmla="*/ 90 w 326"/>
              <a:gd name="T95" fmla="*/ 87 h 600"/>
              <a:gd name="T96" fmla="*/ 73 w 326"/>
              <a:gd name="T97" fmla="*/ 106 h 600"/>
              <a:gd name="T98" fmla="*/ 62 w 326"/>
              <a:gd name="T99" fmla="*/ 133 h 600"/>
              <a:gd name="T100" fmla="*/ 59 w 326"/>
              <a:gd name="T101" fmla="*/ 163 h 600"/>
              <a:gd name="T102" fmla="*/ 0 w 326"/>
              <a:gd name="T103" fmla="*/ 163 h 600"/>
              <a:gd name="T104" fmla="*/ 4 w 326"/>
              <a:gd name="T105" fmla="*/ 128 h 600"/>
              <a:gd name="T106" fmla="*/ 12 w 326"/>
              <a:gd name="T107" fmla="*/ 97 h 600"/>
              <a:gd name="T108" fmla="*/ 28 w 326"/>
              <a:gd name="T109" fmla="*/ 69 h 600"/>
              <a:gd name="T110" fmla="*/ 50 w 326"/>
              <a:gd name="T111" fmla="*/ 44 h 600"/>
              <a:gd name="T112" fmla="*/ 74 w 326"/>
              <a:gd name="T113" fmla="*/ 25 h 600"/>
              <a:gd name="T114" fmla="*/ 103 w 326"/>
              <a:gd name="T115" fmla="*/ 10 h 600"/>
              <a:gd name="T116" fmla="*/ 135 w 326"/>
              <a:gd name="T117" fmla="*/ 2 h 600"/>
              <a:gd name="T118" fmla="*/ 170 w 326"/>
              <a:gd name="T119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6" h="600">
                <a:moveTo>
                  <a:pt x="98" y="529"/>
                </a:moveTo>
                <a:lnTo>
                  <a:pt x="174" y="529"/>
                </a:lnTo>
                <a:lnTo>
                  <a:pt x="174" y="600"/>
                </a:lnTo>
                <a:lnTo>
                  <a:pt x="98" y="600"/>
                </a:lnTo>
                <a:lnTo>
                  <a:pt x="98" y="529"/>
                </a:lnTo>
                <a:close/>
                <a:moveTo>
                  <a:pt x="170" y="0"/>
                </a:moveTo>
                <a:lnTo>
                  <a:pt x="209" y="3"/>
                </a:lnTo>
                <a:lnTo>
                  <a:pt x="245" y="16"/>
                </a:lnTo>
                <a:lnTo>
                  <a:pt x="278" y="37"/>
                </a:lnTo>
                <a:lnTo>
                  <a:pt x="300" y="58"/>
                </a:lnTo>
                <a:lnTo>
                  <a:pt x="316" y="83"/>
                </a:lnTo>
                <a:lnTo>
                  <a:pt x="324" y="108"/>
                </a:lnTo>
                <a:lnTo>
                  <a:pt x="326" y="137"/>
                </a:lnTo>
                <a:lnTo>
                  <a:pt x="324" y="168"/>
                </a:lnTo>
                <a:lnTo>
                  <a:pt x="316" y="195"/>
                </a:lnTo>
                <a:lnTo>
                  <a:pt x="303" y="220"/>
                </a:lnTo>
                <a:lnTo>
                  <a:pt x="289" y="234"/>
                </a:lnTo>
                <a:lnTo>
                  <a:pt x="271" y="252"/>
                </a:lnTo>
                <a:lnTo>
                  <a:pt x="248" y="270"/>
                </a:lnTo>
                <a:lnTo>
                  <a:pt x="222" y="289"/>
                </a:lnTo>
                <a:lnTo>
                  <a:pt x="202" y="305"/>
                </a:lnTo>
                <a:lnTo>
                  <a:pt x="190" y="319"/>
                </a:lnTo>
                <a:lnTo>
                  <a:pt x="176" y="341"/>
                </a:lnTo>
                <a:lnTo>
                  <a:pt x="168" y="364"/>
                </a:lnTo>
                <a:lnTo>
                  <a:pt x="165" y="390"/>
                </a:lnTo>
                <a:lnTo>
                  <a:pt x="165" y="438"/>
                </a:lnTo>
                <a:lnTo>
                  <a:pt x="106" y="438"/>
                </a:lnTo>
                <a:lnTo>
                  <a:pt x="106" y="390"/>
                </a:lnTo>
                <a:lnTo>
                  <a:pt x="108" y="353"/>
                </a:lnTo>
                <a:lnTo>
                  <a:pt x="117" y="321"/>
                </a:lnTo>
                <a:lnTo>
                  <a:pt x="129" y="295"/>
                </a:lnTo>
                <a:lnTo>
                  <a:pt x="151" y="271"/>
                </a:lnTo>
                <a:lnTo>
                  <a:pt x="183" y="247"/>
                </a:lnTo>
                <a:lnTo>
                  <a:pt x="209" y="229"/>
                </a:lnTo>
                <a:lnTo>
                  <a:pt x="227" y="215"/>
                </a:lnTo>
                <a:lnTo>
                  <a:pt x="239" y="202"/>
                </a:lnTo>
                <a:lnTo>
                  <a:pt x="252" y="184"/>
                </a:lnTo>
                <a:lnTo>
                  <a:pt x="261" y="163"/>
                </a:lnTo>
                <a:lnTo>
                  <a:pt x="262" y="137"/>
                </a:lnTo>
                <a:lnTo>
                  <a:pt x="259" y="115"/>
                </a:lnTo>
                <a:lnTo>
                  <a:pt x="248" y="96"/>
                </a:lnTo>
                <a:lnTo>
                  <a:pt x="232" y="80"/>
                </a:lnTo>
                <a:lnTo>
                  <a:pt x="213" y="67"/>
                </a:lnTo>
                <a:lnTo>
                  <a:pt x="193" y="60"/>
                </a:lnTo>
                <a:lnTo>
                  <a:pt x="170" y="58"/>
                </a:lnTo>
                <a:lnTo>
                  <a:pt x="140" y="62"/>
                </a:lnTo>
                <a:lnTo>
                  <a:pt x="113" y="71"/>
                </a:lnTo>
                <a:lnTo>
                  <a:pt x="90" y="87"/>
                </a:lnTo>
                <a:lnTo>
                  <a:pt x="73" y="106"/>
                </a:lnTo>
                <a:lnTo>
                  <a:pt x="62" y="133"/>
                </a:lnTo>
                <a:lnTo>
                  <a:pt x="59" y="163"/>
                </a:lnTo>
                <a:lnTo>
                  <a:pt x="0" y="163"/>
                </a:lnTo>
                <a:lnTo>
                  <a:pt x="4" y="128"/>
                </a:lnTo>
                <a:lnTo>
                  <a:pt x="12" y="97"/>
                </a:lnTo>
                <a:lnTo>
                  <a:pt x="28" y="69"/>
                </a:lnTo>
                <a:lnTo>
                  <a:pt x="50" y="44"/>
                </a:lnTo>
                <a:lnTo>
                  <a:pt x="74" y="25"/>
                </a:lnTo>
                <a:lnTo>
                  <a:pt x="103" y="10"/>
                </a:lnTo>
                <a:lnTo>
                  <a:pt x="135" y="2"/>
                </a:lnTo>
                <a:lnTo>
                  <a:pt x="170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b="1"/>
          </a:p>
        </p:txBody>
      </p:sp>
      <p:sp>
        <p:nvSpPr>
          <p:cNvPr id="245" name="Freeform 8">
            <a:extLst>
              <a:ext uri="{FF2B5EF4-FFF2-40B4-BE49-F238E27FC236}">
                <a16:creationId xmlns:a16="http://schemas.microsoft.com/office/drawing/2014/main" id="{A34A1C91-3C4E-486E-A2A8-F0376AE67681}"/>
              </a:ext>
            </a:extLst>
          </p:cNvPr>
          <p:cNvSpPr>
            <a:spLocks noEditPoints="1"/>
          </p:cNvSpPr>
          <p:nvPr/>
        </p:nvSpPr>
        <p:spPr bwMode="auto">
          <a:xfrm>
            <a:off x="2308983" y="4994354"/>
            <a:ext cx="83648" cy="153953"/>
          </a:xfrm>
          <a:custGeom>
            <a:avLst/>
            <a:gdLst>
              <a:gd name="T0" fmla="*/ 98 w 326"/>
              <a:gd name="T1" fmla="*/ 529 h 600"/>
              <a:gd name="T2" fmla="*/ 174 w 326"/>
              <a:gd name="T3" fmla="*/ 529 h 600"/>
              <a:gd name="T4" fmla="*/ 174 w 326"/>
              <a:gd name="T5" fmla="*/ 600 h 600"/>
              <a:gd name="T6" fmla="*/ 98 w 326"/>
              <a:gd name="T7" fmla="*/ 600 h 600"/>
              <a:gd name="T8" fmla="*/ 98 w 326"/>
              <a:gd name="T9" fmla="*/ 529 h 600"/>
              <a:gd name="T10" fmla="*/ 170 w 326"/>
              <a:gd name="T11" fmla="*/ 0 h 600"/>
              <a:gd name="T12" fmla="*/ 209 w 326"/>
              <a:gd name="T13" fmla="*/ 3 h 600"/>
              <a:gd name="T14" fmla="*/ 245 w 326"/>
              <a:gd name="T15" fmla="*/ 16 h 600"/>
              <a:gd name="T16" fmla="*/ 278 w 326"/>
              <a:gd name="T17" fmla="*/ 37 h 600"/>
              <a:gd name="T18" fmla="*/ 300 w 326"/>
              <a:gd name="T19" fmla="*/ 58 h 600"/>
              <a:gd name="T20" fmla="*/ 316 w 326"/>
              <a:gd name="T21" fmla="*/ 83 h 600"/>
              <a:gd name="T22" fmla="*/ 324 w 326"/>
              <a:gd name="T23" fmla="*/ 108 h 600"/>
              <a:gd name="T24" fmla="*/ 326 w 326"/>
              <a:gd name="T25" fmla="*/ 137 h 600"/>
              <a:gd name="T26" fmla="*/ 324 w 326"/>
              <a:gd name="T27" fmla="*/ 168 h 600"/>
              <a:gd name="T28" fmla="*/ 316 w 326"/>
              <a:gd name="T29" fmla="*/ 195 h 600"/>
              <a:gd name="T30" fmla="*/ 303 w 326"/>
              <a:gd name="T31" fmla="*/ 220 h 600"/>
              <a:gd name="T32" fmla="*/ 289 w 326"/>
              <a:gd name="T33" fmla="*/ 234 h 600"/>
              <a:gd name="T34" fmla="*/ 271 w 326"/>
              <a:gd name="T35" fmla="*/ 252 h 600"/>
              <a:gd name="T36" fmla="*/ 248 w 326"/>
              <a:gd name="T37" fmla="*/ 270 h 600"/>
              <a:gd name="T38" fmla="*/ 222 w 326"/>
              <a:gd name="T39" fmla="*/ 289 h 600"/>
              <a:gd name="T40" fmla="*/ 202 w 326"/>
              <a:gd name="T41" fmla="*/ 305 h 600"/>
              <a:gd name="T42" fmla="*/ 190 w 326"/>
              <a:gd name="T43" fmla="*/ 319 h 600"/>
              <a:gd name="T44" fmla="*/ 176 w 326"/>
              <a:gd name="T45" fmla="*/ 341 h 600"/>
              <a:gd name="T46" fmla="*/ 168 w 326"/>
              <a:gd name="T47" fmla="*/ 364 h 600"/>
              <a:gd name="T48" fmla="*/ 165 w 326"/>
              <a:gd name="T49" fmla="*/ 390 h 600"/>
              <a:gd name="T50" fmla="*/ 165 w 326"/>
              <a:gd name="T51" fmla="*/ 438 h 600"/>
              <a:gd name="T52" fmla="*/ 106 w 326"/>
              <a:gd name="T53" fmla="*/ 438 h 600"/>
              <a:gd name="T54" fmla="*/ 106 w 326"/>
              <a:gd name="T55" fmla="*/ 390 h 600"/>
              <a:gd name="T56" fmla="*/ 108 w 326"/>
              <a:gd name="T57" fmla="*/ 353 h 600"/>
              <a:gd name="T58" fmla="*/ 117 w 326"/>
              <a:gd name="T59" fmla="*/ 321 h 600"/>
              <a:gd name="T60" fmla="*/ 129 w 326"/>
              <a:gd name="T61" fmla="*/ 295 h 600"/>
              <a:gd name="T62" fmla="*/ 151 w 326"/>
              <a:gd name="T63" fmla="*/ 271 h 600"/>
              <a:gd name="T64" fmla="*/ 183 w 326"/>
              <a:gd name="T65" fmla="*/ 247 h 600"/>
              <a:gd name="T66" fmla="*/ 209 w 326"/>
              <a:gd name="T67" fmla="*/ 229 h 600"/>
              <a:gd name="T68" fmla="*/ 227 w 326"/>
              <a:gd name="T69" fmla="*/ 215 h 600"/>
              <a:gd name="T70" fmla="*/ 239 w 326"/>
              <a:gd name="T71" fmla="*/ 202 h 600"/>
              <a:gd name="T72" fmla="*/ 252 w 326"/>
              <a:gd name="T73" fmla="*/ 184 h 600"/>
              <a:gd name="T74" fmla="*/ 261 w 326"/>
              <a:gd name="T75" fmla="*/ 163 h 600"/>
              <a:gd name="T76" fmla="*/ 262 w 326"/>
              <a:gd name="T77" fmla="*/ 137 h 600"/>
              <a:gd name="T78" fmla="*/ 259 w 326"/>
              <a:gd name="T79" fmla="*/ 115 h 600"/>
              <a:gd name="T80" fmla="*/ 248 w 326"/>
              <a:gd name="T81" fmla="*/ 96 h 600"/>
              <a:gd name="T82" fmla="*/ 232 w 326"/>
              <a:gd name="T83" fmla="*/ 80 h 600"/>
              <a:gd name="T84" fmla="*/ 213 w 326"/>
              <a:gd name="T85" fmla="*/ 67 h 600"/>
              <a:gd name="T86" fmla="*/ 193 w 326"/>
              <a:gd name="T87" fmla="*/ 60 h 600"/>
              <a:gd name="T88" fmla="*/ 170 w 326"/>
              <a:gd name="T89" fmla="*/ 58 h 600"/>
              <a:gd name="T90" fmla="*/ 140 w 326"/>
              <a:gd name="T91" fmla="*/ 62 h 600"/>
              <a:gd name="T92" fmla="*/ 113 w 326"/>
              <a:gd name="T93" fmla="*/ 71 h 600"/>
              <a:gd name="T94" fmla="*/ 90 w 326"/>
              <a:gd name="T95" fmla="*/ 87 h 600"/>
              <a:gd name="T96" fmla="*/ 73 w 326"/>
              <a:gd name="T97" fmla="*/ 106 h 600"/>
              <a:gd name="T98" fmla="*/ 62 w 326"/>
              <a:gd name="T99" fmla="*/ 133 h 600"/>
              <a:gd name="T100" fmla="*/ 59 w 326"/>
              <a:gd name="T101" fmla="*/ 163 h 600"/>
              <a:gd name="T102" fmla="*/ 0 w 326"/>
              <a:gd name="T103" fmla="*/ 163 h 600"/>
              <a:gd name="T104" fmla="*/ 4 w 326"/>
              <a:gd name="T105" fmla="*/ 128 h 600"/>
              <a:gd name="T106" fmla="*/ 12 w 326"/>
              <a:gd name="T107" fmla="*/ 97 h 600"/>
              <a:gd name="T108" fmla="*/ 28 w 326"/>
              <a:gd name="T109" fmla="*/ 69 h 600"/>
              <a:gd name="T110" fmla="*/ 50 w 326"/>
              <a:gd name="T111" fmla="*/ 44 h 600"/>
              <a:gd name="T112" fmla="*/ 74 w 326"/>
              <a:gd name="T113" fmla="*/ 25 h 600"/>
              <a:gd name="T114" fmla="*/ 103 w 326"/>
              <a:gd name="T115" fmla="*/ 10 h 600"/>
              <a:gd name="T116" fmla="*/ 135 w 326"/>
              <a:gd name="T117" fmla="*/ 2 h 600"/>
              <a:gd name="T118" fmla="*/ 170 w 326"/>
              <a:gd name="T119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6" h="600">
                <a:moveTo>
                  <a:pt x="98" y="529"/>
                </a:moveTo>
                <a:lnTo>
                  <a:pt x="174" y="529"/>
                </a:lnTo>
                <a:lnTo>
                  <a:pt x="174" y="600"/>
                </a:lnTo>
                <a:lnTo>
                  <a:pt x="98" y="600"/>
                </a:lnTo>
                <a:lnTo>
                  <a:pt x="98" y="529"/>
                </a:lnTo>
                <a:close/>
                <a:moveTo>
                  <a:pt x="170" y="0"/>
                </a:moveTo>
                <a:lnTo>
                  <a:pt x="209" y="3"/>
                </a:lnTo>
                <a:lnTo>
                  <a:pt x="245" y="16"/>
                </a:lnTo>
                <a:lnTo>
                  <a:pt x="278" y="37"/>
                </a:lnTo>
                <a:lnTo>
                  <a:pt x="300" y="58"/>
                </a:lnTo>
                <a:lnTo>
                  <a:pt x="316" y="83"/>
                </a:lnTo>
                <a:lnTo>
                  <a:pt x="324" y="108"/>
                </a:lnTo>
                <a:lnTo>
                  <a:pt x="326" y="137"/>
                </a:lnTo>
                <a:lnTo>
                  <a:pt x="324" y="168"/>
                </a:lnTo>
                <a:lnTo>
                  <a:pt x="316" y="195"/>
                </a:lnTo>
                <a:lnTo>
                  <a:pt x="303" y="220"/>
                </a:lnTo>
                <a:lnTo>
                  <a:pt x="289" y="234"/>
                </a:lnTo>
                <a:lnTo>
                  <a:pt x="271" y="252"/>
                </a:lnTo>
                <a:lnTo>
                  <a:pt x="248" y="270"/>
                </a:lnTo>
                <a:lnTo>
                  <a:pt x="222" y="289"/>
                </a:lnTo>
                <a:lnTo>
                  <a:pt x="202" y="305"/>
                </a:lnTo>
                <a:lnTo>
                  <a:pt x="190" y="319"/>
                </a:lnTo>
                <a:lnTo>
                  <a:pt x="176" y="341"/>
                </a:lnTo>
                <a:lnTo>
                  <a:pt x="168" y="364"/>
                </a:lnTo>
                <a:lnTo>
                  <a:pt x="165" y="390"/>
                </a:lnTo>
                <a:lnTo>
                  <a:pt x="165" y="438"/>
                </a:lnTo>
                <a:lnTo>
                  <a:pt x="106" y="438"/>
                </a:lnTo>
                <a:lnTo>
                  <a:pt x="106" y="390"/>
                </a:lnTo>
                <a:lnTo>
                  <a:pt x="108" y="353"/>
                </a:lnTo>
                <a:lnTo>
                  <a:pt x="117" y="321"/>
                </a:lnTo>
                <a:lnTo>
                  <a:pt x="129" y="295"/>
                </a:lnTo>
                <a:lnTo>
                  <a:pt x="151" y="271"/>
                </a:lnTo>
                <a:lnTo>
                  <a:pt x="183" y="247"/>
                </a:lnTo>
                <a:lnTo>
                  <a:pt x="209" y="229"/>
                </a:lnTo>
                <a:lnTo>
                  <a:pt x="227" y="215"/>
                </a:lnTo>
                <a:lnTo>
                  <a:pt x="239" y="202"/>
                </a:lnTo>
                <a:lnTo>
                  <a:pt x="252" y="184"/>
                </a:lnTo>
                <a:lnTo>
                  <a:pt x="261" y="163"/>
                </a:lnTo>
                <a:lnTo>
                  <a:pt x="262" y="137"/>
                </a:lnTo>
                <a:lnTo>
                  <a:pt x="259" y="115"/>
                </a:lnTo>
                <a:lnTo>
                  <a:pt x="248" y="96"/>
                </a:lnTo>
                <a:lnTo>
                  <a:pt x="232" y="80"/>
                </a:lnTo>
                <a:lnTo>
                  <a:pt x="213" y="67"/>
                </a:lnTo>
                <a:lnTo>
                  <a:pt x="193" y="60"/>
                </a:lnTo>
                <a:lnTo>
                  <a:pt x="170" y="58"/>
                </a:lnTo>
                <a:lnTo>
                  <a:pt x="140" y="62"/>
                </a:lnTo>
                <a:lnTo>
                  <a:pt x="113" y="71"/>
                </a:lnTo>
                <a:lnTo>
                  <a:pt x="90" y="87"/>
                </a:lnTo>
                <a:lnTo>
                  <a:pt x="73" y="106"/>
                </a:lnTo>
                <a:lnTo>
                  <a:pt x="62" y="133"/>
                </a:lnTo>
                <a:lnTo>
                  <a:pt x="59" y="163"/>
                </a:lnTo>
                <a:lnTo>
                  <a:pt x="0" y="163"/>
                </a:lnTo>
                <a:lnTo>
                  <a:pt x="4" y="128"/>
                </a:lnTo>
                <a:lnTo>
                  <a:pt x="12" y="97"/>
                </a:lnTo>
                <a:lnTo>
                  <a:pt x="28" y="69"/>
                </a:lnTo>
                <a:lnTo>
                  <a:pt x="50" y="44"/>
                </a:lnTo>
                <a:lnTo>
                  <a:pt x="74" y="25"/>
                </a:lnTo>
                <a:lnTo>
                  <a:pt x="103" y="10"/>
                </a:lnTo>
                <a:lnTo>
                  <a:pt x="135" y="2"/>
                </a:lnTo>
                <a:lnTo>
                  <a:pt x="170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46" name="Freeform 8">
            <a:extLst>
              <a:ext uri="{FF2B5EF4-FFF2-40B4-BE49-F238E27FC236}">
                <a16:creationId xmlns:a16="http://schemas.microsoft.com/office/drawing/2014/main" id="{28F6968C-CB77-47A3-9F05-58C369D33545}"/>
              </a:ext>
            </a:extLst>
          </p:cNvPr>
          <p:cNvSpPr>
            <a:spLocks noEditPoints="1"/>
          </p:cNvSpPr>
          <p:nvPr/>
        </p:nvSpPr>
        <p:spPr bwMode="auto">
          <a:xfrm>
            <a:off x="3556938" y="1353700"/>
            <a:ext cx="83648" cy="153953"/>
          </a:xfrm>
          <a:custGeom>
            <a:avLst/>
            <a:gdLst>
              <a:gd name="T0" fmla="*/ 98 w 326"/>
              <a:gd name="T1" fmla="*/ 529 h 600"/>
              <a:gd name="T2" fmla="*/ 174 w 326"/>
              <a:gd name="T3" fmla="*/ 529 h 600"/>
              <a:gd name="T4" fmla="*/ 174 w 326"/>
              <a:gd name="T5" fmla="*/ 600 h 600"/>
              <a:gd name="T6" fmla="*/ 98 w 326"/>
              <a:gd name="T7" fmla="*/ 600 h 600"/>
              <a:gd name="T8" fmla="*/ 98 w 326"/>
              <a:gd name="T9" fmla="*/ 529 h 600"/>
              <a:gd name="T10" fmla="*/ 170 w 326"/>
              <a:gd name="T11" fmla="*/ 0 h 600"/>
              <a:gd name="T12" fmla="*/ 209 w 326"/>
              <a:gd name="T13" fmla="*/ 3 h 600"/>
              <a:gd name="T14" fmla="*/ 245 w 326"/>
              <a:gd name="T15" fmla="*/ 16 h 600"/>
              <a:gd name="T16" fmla="*/ 278 w 326"/>
              <a:gd name="T17" fmla="*/ 37 h 600"/>
              <a:gd name="T18" fmla="*/ 300 w 326"/>
              <a:gd name="T19" fmla="*/ 58 h 600"/>
              <a:gd name="T20" fmla="*/ 316 w 326"/>
              <a:gd name="T21" fmla="*/ 83 h 600"/>
              <a:gd name="T22" fmla="*/ 324 w 326"/>
              <a:gd name="T23" fmla="*/ 108 h 600"/>
              <a:gd name="T24" fmla="*/ 326 w 326"/>
              <a:gd name="T25" fmla="*/ 137 h 600"/>
              <a:gd name="T26" fmla="*/ 324 w 326"/>
              <a:gd name="T27" fmla="*/ 168 h 600"/>
              <a:gd name="T28" fmla="*/ 316 w 326"/>
              <a:gd name="T29" fmla="*/ 195 h 600"/>
              <a:gd name="T30" fmla="*/ 303 w 326"/>
              <a:gd name="T31" fmla="*/ 220 h 600"/>
              <a:gd name="T32" fmla="*/ 289 w 326"/>
              <a:gd name="T33" fmla="*/ 234 h 600"/>
              <a:gd name="T34" fmla="*/ 271 w 326"/>
              <a:gd name="T35" fmla="*/ 252 h 600"/>
              <a:gd name="T36" fmla="*/ 248 w 326"/>
              <a:gd name="T37" fmla="*/ 270 h 600"/>
              <a:gd name="T38" fmla="*/ 222 w 326"/>
              <a:gd name="T39" fmla="*/ 289 h 600"/>
              <a:gd name="T40" fmla="*/ 202 w 326"/>
              <a:gd name="T41" fmla="*/ 305 h 600"/>
              <a:gd name="T42" fmla="*/ 190 w 326"/>
              <a:gd name="T43" fmla="*/ 319 h 600"/>
              <a:gd name="T44" fmla="*/ 176 w 326"/>
              <a:gd name="T45" fmla="*/ 341 h 600"/>
              <a:gd name="T46" fmla="*/ 168 w 326"/>
              <a:gd name="T47" fmla="*/ 364 h 600"/>
              <a:gd name="T48" fmla="*/ 165 w 326"/>
              <a:gd name="T49" fmla="*/ 390 h 600"/>
              <a:gd name="T50" fmla="*/ 165 w 326"/>
              <a:gd name="T51" fmla="*/ 438 h 600"/>
              <a:gd name="T52" fmla="*/ 106 w 326"/>
              <a:gd name="T53" fmla="*/ 438 h 600"/>
              <a:gd name="T54" fmla="*/ 106 w 326"/>
              <a:gd name="T55" fmla="*/ 390 h 600"/>
              <a:gd name="T56" fmla="*/ 108 w 326"/>
              <a:gd name="T57" fmla="*/ 353 h 600"/>
              <a:gd name="T58" fmla="*/ 117 w 326"/>
              <a:gd name="T59" fmla="*/ 321 h 600"/>
              <a:gd name="T60" fmla="*/ 129 w 326"/>
              <a:gd name="T61" fmla="*/ 295 h 600"/>
              <a:gd name="T62" fmla="*/ 151 w 326"/>
              <a:gd name="T63" fmla="*/ 271 h 600"/>
              <a:gd name="T64" fmla="*/ 183 w 326"/>
              <a:gd name="T65" fmla="*/ 247 h 600"/>
              <a:gd name="T66" fmla="*/ 209 w 326"/>
              <a:gd name="T67" fmla="*/ 229 h 600"/>
              <a:gd name="T68" fmla="*/ 227 w 326"/>
              <a:gd name="T69" fmla="*/ 215 h 600"/>
              <a:gd name="T70" fmla="*/ 239 w 326"/>
              <a:gd name="T71" fmla="*/ 202 h 600"/>
              <a:gd name="T72" fmla="*/ 252 w 326"/>
              <a:gd name="T73" fmla="*/ 184 h 600"/>
              <a:gd name="T74" fmla="*/ 261 w 326"/>
              <a:gd name="T75" fmla="*/ 163 h 600"/>
              <a:gd name="T76" fmla="*/ 262 w 326"/>
              <a:gd name="T77" fmla="*/ 137 h 600"/>
              <a:gd name="T78" fmla="*/ 259 w 326"/>
              <a:gd name="T79" fmla="*/ 115 h 600"/>
              <a:gd name="T80" fmla="*/ 248 w 326"/>
              <a:gd name="T81" fmla="*/ 96 h 600"/>
              <a:gd name="T82" fmla="*/ 232 w 326"/>
              <a:gd name="T83" fmla="*/ 80 h 600"/>
              <a:gd name="T84" fmla="*/ 213 w 326"/>
              <a:gd name="T85" fmla="*/ 67 h 600"/>
              <a:gd name="T86" fmla="*/ 193 w 326"/>
              <a:gd name="T87" fmla="*/ 60 h 600"/>
              <a:gd name="T88" fmla="*/ 170 w 326"/>
              <a:gd name="T89" fmla="*/ 58 h 600"/>
              <a:gd name="T90" fmla="*/ 140 w 326"/>
              <a:gd name="T91" fmla="*/ 62 h 600"/>
              <a:gd name="T92" fmla="*/ 113 w 326"/>
              <a:gd name="T93" fmla="*/ 71 h 600"/>
              <a:gd name="T94" fmla="*/ 90 w 326"/>
              <a:gd name="T95" fmla="*/ 87 h 600"/>
              <a:gd name="T96" fmla="*/ 73 w 326"/>
              <a:gd name="T97" fmla="*/ 106 h 600"/>
              <a:gd name="T98" fmla="*/ 62 w 326"/>
              <a:gd name="T99" fmla="*/ 133 h 600"/>
              <a:gd name="T100" fmla="*/ 59 w 326"/>
              <a:gd name="T101" fmla="*/ 163 h 600"/>
              <a:gd name="T102" fmla="*/ 0 w 326"/>
              <a:gd name="T103" fmla="*/ 163 h 600"/>
              <a:gd name="T104" fmla="*/ 4 w 326"/>
              <a:gd name="T105" fmla="*/ 128 h 600"/>
              <a:gd name="T106" fmla="*/ 12 w 326"/>
              <a:gd name="T107" fmla="*/ 97 h 600"/>
              <a:gd name="T108" fmla="*/ 28 w 326"/>
              <a:gd name="T109" fmla="*/ 69 h 600"/>
              <a:gd name="T110" fmla="*/ 50 w 326"/>
              <a:gd name="T111" fmla="*/ 44 h 600"/>
              <a:gd name="T112" fmla="*/ 74 w 326"/>
              <a:gd name="T113" fmla="*/ 25 h 600"/>
              <a:gd name="T114" fmla="*/ 103 w 326"/>
              <a:gd name="T115" fmla="*/ 10 h 600"/>
              <a:gd name="T116" fmla="*/ 135 w 326"/>
              <a:gd name="T117" fmla="*/ 2 h 600"/>
              <a:gd name="T118" fmla="*/ 170 w 326"/>
              <a:gd name="T119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6" h="600">
                <a:moveTo>
                  <a:pt x="98" y="529"/>
                </a:moveTo>
                <a:lnTo>
                  <a:pt x="174" y="529"/>
                </a:lnTo>
                <a:lnTo>
                  <a:pt x="174" y="600"/>
                </a:lnTo>
                <a:lnTo>
                  <a:pt x="98" y="600"/>
                </a:lnTo>
                <a:lnTo>
                  <a:pt x="98" y="529"/>
                </a:lnTo>
                <a:close/>
                <a:moveTo>
                  <a:pt x="170" y="0"/>
                </a:moveTo>
                <a:lnTo>
                  <a:pt x="209" y="3"/>
                </a:lnTo>
                <a:lnTo>
                  <a:pt x="245" y="16"/>
                </a:lnTo>
                <a:lnTo>
                  <a:pt x="278" y="37"/>
                </a:lnTo>
                <a:lnTo>
                  <a:pt x="300" y="58"/>
                </a:lnTo>
                <a:lnTo>
                  <a:pt x="316" y="83"/>
                </a:lnTo>
                <a:lnTo>
                  <a:pt x="324" y="108"/>
                </a:lnTo>
                <a:lnTo>
                  <a:pt x="326" y="137"/>
                </a:lnTo>
                <a:lnTo>
                  <a:pt x="324" y="168"/>
                </a:lnTo>
                <a:lnTo>
                  <a:pt x="316" y="195"/>
                </a:lnTo>
                <a:lnTo>
                  <a:pt x="303" y="220"/>
                </a:lnTo>
                <a:lnTo>
                  <a:pt x="289" y="234"/>
                </a:lnTo>
                <a:lnTo>
                  <a:pt x="271" y="252"/>
                </a:lnTo>
                <a:lnTo>
                  <a:pt x="248" y="270"/>
                </a:lnTo>
                <a:lnTo>
                  <a:pt x="222" y="289"/>
                </a:lnTo>
                <a:lnTo>
                  <a:pt x="202" y="305"/>
                </a:lnTo>
                <a:lnTo>
                  <a:pt x="190" y="319"/>
                </a:lnTo>
                <a:lnTo>
                  <a:pt x="176" y="341"/>
                </a:lnTo>
                <a:lnTo>
                  <a:pt x="168" y="364"/>
                </a:lnTo>
                <a:lnTo>
                  <a:pt x="165" y="390"/>
                </a:lnTo>
                <a:lnTo>
                  <a:pt x="165" y="438"/>
                </a:lnTo>
                <a:lnTo>
                  <a:pt x="106" y="438"/>
                </a:lnTo>
                <a:lnTo>
                  <a:pt x="106" y="390"/>
                </a:lnTo>
                <a:lnTo>
                  <a:pt x="108" y="353"/>
                </a:lnTo>
                <a:lnTo>
                  <a:pt x="117" y="321"/>
                </a:lnTo>
                <a:lnTo>
                  <a:pt x="129" y="295"/>
                </a:lnTo>
                <a:lnTo>
                  <a:pt x="151" y="271"/>
                </a:lnTo>
                <a:lnTo>
                  <a:pt x="183" y="247"/>
                </a:lnTo>
                <a:lnTo>
                  <a:pt x="209" y="229"/>
                </a:lnTo>
                <a:lnTo>
                  <a:pt x="227" y="215"/>
                </a:lnTo>
                <a:lnTo>
                  <a:pt x="239" y="202"/>
                </a:lnTo>
                <a:lnTo>
                  <a:pt x="252" y="184"/>
                </a:lnTo>
                <a:lnTo>
                  <a:pt x="261" y="163"/>
                </a:lnTo>
                <a:lnTo>
                  <a:pt x="262" y="137"/>
                </a:lnTo>
                <a:lnTo>
                  <a:pt x="259" y="115"/>
                </a:lnTo>
                <a:lnTo>
                  <a:pt x="248" y="96"/>
                </a:lnTo>
                <a:lnTo>
                  <a:pt x="232" y="80"/>
                </a:lnTo>
                <a:lnTo>
                  <a:pt x="213" y="67"/>
                </a:lnTo>
                <a:lnTo>
                  <a:pt x="193" y="60"/>
                </a:lnTo>
                <a:lnTo>
                  <a:pt x="170" y="58"/>
                </a:lnTo>
                <a:lnTo>
                  <a:pt x="140" y="62"/>
                </a:lnTo>
                <a:lnTo>
                  <a:pt x="113" y="71"/>
                </a:lnTo>
                <a:lnTo>
                  <a:pt x="90" y="87"/>
                </a:lnTo>
                <a:lnTo>
                  <a:pt x="73" y="106"/>
                </a:lnTo>
                <a:lnTo>
                  <a:pt x="62" y="133"/>
                </a:lnTo>
                <a:lnTo>
                  <a:pt x="59" y="163"/>
                </a:lnTo>
                <a:lnTo>
                  <a:pt x="0" y="163"/>
                </a:lnTo>
                <a:lnTo>
                  <a:pt x="4" y="128"/>
                </a:lnTo>
                <a:lnTo>
                  <a:pt x="12" y="97"/>
                </a:lnTo>
                <a:lnTo>
                  <a:pt x="28" y="69"/>
                </a:lnTo>
                <a:lnTo>
                  <a:pt x="50" y="44"/>
                </a:lnTo>
                <a:lnTo>
                  <a:pt x="74" y="25"/>
                </a:lnTo>
                <a:lnTo>
                  <a:pt x="103" y="10"/>
                </a:lnTo>
                <a:lnTo>
                  <a:pt x="135" y="2"/>
                </a:lnTo>
                <a:lnTo>
                  <a:pt x="170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247" name="Grupp 225">
            <a:extLst>
              <a:ext uri="{FF2B5EF4-FFF2-40B4-BE49-F238E27FC236}">
                <a16:creationId xmlns:a16="http://schemas.microsoft.com/office/drawing/2014/main" id="{3BC9A14B-7F6F-4F88-B4E5-18DB645AFAA5}"/>
              </a:ext>
            </a:extLst>
          </p:cNvPr>
          <p:cNvGrpSpPr/>
          <p:nvPr/>
        </p:nvGrpSpPr>
        <p:grpSpPr>
          <a:xfrm>
            <a:off x="1447481" y="4268316"/>
            <a:ext cx="270483" cy="302446"/>
            <a:chOff x="-2008658" y="3068214"/>
            <a:chExt cx="336522" cy="376288"/>
          </a:xfrm>
        </p:grpSpPr>
        <p:sp>
          <p:nvSpPr>
            <p:cNvPr id="248" name="Freeform 7">
              <a:extLst>
                <a:ext uri="{FF2B5EF4-FFF2-40B4-BE49-F238E27FC236}">
                  <a16:creationId xmlns:a16="http://schemas.microsoft.com/office/drawing/2014/main" id="{90FD10EB-0429-491D-A69B-87D89326B5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49" name="textruta 227">
              <a:extLst>
                <a:ext uri="{FF2B5EF4-FFF2-40B4-BE49-F238E27FC236}">
                  <a16:creationId xmlns:a16="http://schemas.microsoft.com/office/drawing/2014/main" id="{AF69D3DE-7208-4176-AF03-90F68001A353}"/>
                </a:ext>
              </a:extLst>
            </p:cNvPr>
            <p:cNvSpPr txBox="1"/>
            <p:nvPr/>
          </p:nvSpPr>
          <p:spPr>
            <a:xfrm>
              <a:off x="-1999614" y="3099875"/>
              <a:ext cx="327478" cy="344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b="1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11539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" name="Diagram 2">
            <a:extLst>
              <a:ext uri="{FF2B5EF4-FFF2-40B4-BE49-F238E27FC236}">
                <a16:creationId xmlns:a16="http://schemas.microsoft.com/office/drawing/2014/main" id="{00000000-0008-0000-16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3834278"/>
              </p:ext>
            </p:extLst>
          </p:nvPr>
        </p:nvGraphicFramePr>
        <p:xfrm>
          <a:off x="4359070" y="749898"/>
          <a:ext cx="4677421" cy="4827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4" name="Grupp 93"/>
          <p:cNvGrpSpPr>
            <a:grpSpLocks noChangeAspect="1"/>
          </p:cNvGrpSpPr>
          <p:nvPr/>
        </p:nvGrpSpPr>
        <p:grpSpPr>
          <a:xfrm>
            <a:off x="740108" y="1119258"/>
            <a:ext cx="2576928" cy="4578239"/>
            <a:chOff x="0" y="0"/>
            <a:chExt cx="3312009" cy="5884203"/>
          </a:xfrm>
        </p:grpSpPr>
        <p:sp>
          <p:nvSpPr>
            <p:cNvPr id="95" name="Dals-Ed"/>
            <p:cNvSpPr>
              <a:spLocks/>
            </p:cNvSpPr>
            <p:nvPr/>
          </p:nvSpPr>
          <p:spPr bwMode="auto">
            <a:xfrm>
              <a:off x="1017245" y="100776"/>
              <a:ext cx="949188" cy="1640675"/>
            </a:xfrm>
            <a:custGeom>
              <a:avLst/>
              <a:gdLst>
                <a:gd name="T0" fmla="*/ 68 w 155"/>
                <a:gd name="T1" fmla="*/ 0 h 294"/>
                <a:gd name="T2" fmla="*/ 89 w 155"/>
                <a:gd name="T3" fmla="*/ 25 h 294"/>
                <a:gd name="T4" fmla="*/ 88 w 155"/>
                <a:gd name="T5" fmla="*/ 47 h 294"/>
                <a:gd name="T6" fmla="*/ 106 w 155"/>
                <a:gd name="T7" fmla="*/ 54 h 294"/>
                <a:gd name="T8" fmla="*/ 130 w 155"/>
                <a:gd name="T9" fmla="*/ 92 h 294"/>
                <a:gd name="T10" fmla="*/ 131 w 155"/>
                <a:gd name="T11" fmla="*/ 109 h 294"/>
                <a:gd name="T12" fmla="*/ 144 w 155"/>
                <a:gd name="T13" fmla="*/ 135 h 294"/>
                <a:gd name="T14" fmla="*/ 144 w 155"/>
                <a:gd name="T15" fmla="*/ 153 h 294"/>
                <a:gd name="T16" fmla="*/ 155 w 155"/>
                <a:gd name="T17" fmla="*/ 157 h 294"/>
                <a:gd name="T18" fmla="*/ 155 w 155"/>
                <a:gd name="T19" fmla="*/ 172 h 294"/>
                <a:gd name="T20" fmla="*/ 144 w 155"/>
                <a:gd name="T21" fmla="*/ 177 h 294"/>
                <a:gd name="T22" fmla="*/ 140 w 155"/>
                <a:gd name="T23" fmla="*/ 193 h 294"/>
                <a:gd name="T24" fmla="*/ 147 w 155"/>
                <a:gd name="T25" fmla="*/ 199 h 294"/>
                <a:gd name="T26" fmla="*/ 135 w 155"/>
                <a:gd name="T27" fmla="*/ 235 h 294"/>
                <a:gd name="T28" fmla="*/ 122 w 155"/>
                <a:gd name="T29" fmla="*/ 233 h 294"/>
                <a:gd name="T30" fmla="*/ 100 w 155"/>
                <a:gd name="T31" fmla="*/ 270 h 294"/>
                <a:gd name="T32" fmla="*/ 60 w 155"/>
                <a:gd name="T33" fmla="*/ 274 h 294"/>
                <a:gd name="T34" fmla="*/ 52 w 155"/>
                <a:gd name="T35" fmla="*/ 294 h 294"/>
                <a:gd name="T36" fmla="*/ 39 w 155"/>
                <a:gd name="T37" fmla="*/ 283 h 294"/>
                <a:gd name="T38" fmla="*/ 34 w 155"/>
                <a:gd name="T39" fmla="*/ 256 h 294"/>
                <a:gd name="T40" fmla="*/ 14 w 155"/>
                <a:gd name="T41" fmla="*/ 253 h 294"/>
                <a:gd name="T42" fmla="*/ 9 w 155"/>
                <a:gd name="T43" fmla="*/ 242 h 294"/>
                <a:gd name="T44" fmla="*/ 16 w 155"/>
                <a:gd name="T45" fmla="*/ 231 h 294"/>
                <a:gd name="T46" fmla="*/ 16 w 155"/>
                <a:gd name="T47" fmla="*/ 214 h 294"/>
                <a:gd name="T48" fmla="*/ 0 w 155"/>
                <a:gd name="T49" fmla="*/ 193 h 294"/>
                <a:gd name="T50" fmla="*/ 10 w 155"/>
                <a:gd name="T51" fmla="*/ 167 h 294"/>
                <a:gd name="T52" fmla="*/ 10 w 155"/>
                <a:gd name="T53" fmla="*/ 144 h 294"/>
                <a:gd name="T54" fmla="*/ 24 w 155"/>
                <a:gd name="T55" fmla="*/ 114 h 294"/>
                <a:gd name="T56" fmla="*/ 48 w 155"/>
                <a:gd name="T57" fmla="*/ 79 h 294"/>
                <a:gd name="T58" fmla="*/ 42 w 155"/>
                <a:gd name="T59" fmla="*/ 66 h 294"/>
                <a:gd name="T60" fmla="*/ 47 w 155"/>
                <a:gd name="T61" fmla="*/ 16 h 294"/>
                <a:gd name="T62" fmla="*/ 68 w 155"/>
                <a:gd name="T63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5" h="294">
                  <a:moveTo>
                    <a:pt x="68" y="0"/>
                  </a:moveTo>
                  <a:lnTo>
                    <a:pt x="89" y="25"/>
                  </a:lnTo>
                  <a:lnTo>
                    <a:pt x="88" y="47"/>
                  </a:lnTo>
                  <a:lnTo>
                    <a:pt x="106" y="54"/>
                  </a:lnTo>
                  <a:lnTo>
                    <a:pt x="130" y="92"/>
                  </a:lnTo>
                  <a:lnTo>
                    <a:pt x="131" y="109"/>
                  </a:lnTo>
                  <a:lnTo>
                    <a:pt x="144" y="135"/>
                  </a:lnTo>
                  <a:lnTo>
                    <a:pt x="144" y="153"/>
                  </a:lnTo>
                  <a:lnTo>
                    <a:pt x="155" y="157"/>
                  </a:lnTo>
                  <a:lnTo>
                    <a:pt x="155" y="172"/>
                  </a:lnTo>
                  <a:lnTo>
                    <a:pt x="144" y="177"/>
                  </a:lnTo>
                  <a:lnTo>
                    <a:pt x="140" y="193"/>
                  </a:lnTo>
                  <a:lnTo>
                    <a:pt x="147" y="199"/>
                  </a:lnTo>
                  <a:lnTo>
                    <a:pt x="135" y="235"/>
                  </a:lnTo>
                  <a:lnTo>
                    <a:pt x="122" y="233"/>
                  </a:lnTo>
                  <a:lnTo>
                    <a:pt x="100" y="270"/>
                  </a:lnTo>
                  <a:lnTo>
                    <a:pt x="60" y="274"/>
                  </a:lnTo>
                  <a:lnTo>
                    <a:pt x="52" y="294"/>
                  </a:lnTo>
                  <a:lnTo>
                    <a:pt x="39" y="283"/>
                  </a:lnTo>
                  <a:lnTo>
                    <a:pt x="34" y="256"/>
                  </a:lnTo>
                  <a:lnTo>
                    <a:pt x="14" y="253"/>
                  </a:lnTo>
                  <a:lnTo>
                    <a:pt x="9" y="242"/>
                  </a:lnTo>
                  <a:lnTo>
                    <a:pt x="16" y="231"/>
                  </a:lnTo>
                  <a:lnTo>
                    <a:pt x="16" y="214"/>
                  </a:lnTo>
                  <a:lnTo>
                    <a:pt x="0" y="193"/>
                  </a:lnTo>
                  <a:lnTo>
                    <a:pt x="10" y="167"/>
                  </a:lnTo>
                  <a:lnTo>
                    <a:pt x="10" y="144"/>
                  </a:lnTo>
                  <a:lnTo>
                    <a:pt x="24" y="114"/>
                  </a:lnTo>
                  <a:lnTo>
                    <a:pt x="48" y="79"/>
                  </a:lnTo>
                  <a:lnTo>
                    <a:pt x="42" y="66"/>
                  </a:lnTo>
                  <a:lnTo>
                    <a:pt x="47" y="1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279EC8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96" name="Öckerö2"/>
            <p:cNvSpPr>
              <a:spLocks/>
            </p:cNvSpPr>
            <p:nvPr/>
          </p:nvSpPr>
          <p:spPr bwMode="auto">
            <a:xfrm>
              <a:off x="648481" y="5013988"/>
              <a:ext cx="153990" cy="171551"/>
            </a:xfrm>
            <a:custGeom>
              <a:avLst/>
              <a:gdLst>
                <a:gd name="T0" fmla="*/ 10 w 21"/>
                <a:gd name="T1" fmla="*/ 0 h 31"/>
                <a:gd name="T2" fmla="*/ 21 w 21"/>
                <a:gd name="T3" fmla="*/ 13 h 31"/>
                <a:gd name="T4" fmla="*/ 6 w 21"/>
                <a:gd name="T5" fmla="*/ 31 h 31"/>
                <a:gd name="T6" fmla="*/ 0 w 21"/>
                <a:gd name="T7" fmla="*/ 30 h 31"/>
                <a:gd name="T8" fmla="*/ 10 w 21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1">
                  <a:moveTo>
                    <a:pt x="10" y="0"/>
                  </a:moveTo>
                  <a:lnTo>
                    <a:pt x="21" y="13"/>
                  </a:lnTo>
                  <a:lnTo>
                    <a:pt x="6" y="31"/>
                  </a:lnTo>
                  <a:lnTo>
                    <a:pt x="0" y="3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97" name="Öckerö"/>
            <p:cNvSpPr>
              <a:spLocks/>
            </p:cNvSpPr>
            <p:nvPr/>
          </p:nvSpPr>
          <p:spPr bwMode="auto">
            <a:xfrm>
              <a:off x="697484" y="5141263"/>
              <a:ext cx="221368" cy="276649"/>
            </a:xfrm>
            <a:custGeom>
              <a:avLst/>
              <a:gdLst>
                <a:gd name="T0" fmla="*/ 21 w 32"/>
                <a:gd name="T1" fmla="*/ 0 h 49"/>
                <a:gd name="T2" fmla="*/ 26 w 32"/>
                <a:gd name="T3" fmla="*/ 0 h 49"/>
                <a:gd name="T4" fmla="*/ 32 w 32"/>
                <a:gd name="T5" fmla="*/ 8 h 49"/>
                <a:gd name="T6" fmla="*/ 26 w 32"/>
                <a:gd name="T7" fmla="*/ 19 h 49"/>
                <a:gd name="T8" fmla="*/ 23 w 32"/>
                <a:gd name="T9" fmla="*/ 29 h 49"/>
                <a:gd name="T10" fmla="*/ 23 w 32"/>
                <a:gd name="T11" fmla="*/ 40 h 49"/>
                <a:gd name="T12" fmla="*/ 21 w 32"/>
                <a:gd name="T13" fmla="*/ 46 h 49"/>
                <a:gd name="T14" fmla="*/ 17 w 32"/>
                <a:gd name="T15" fmla="*/ 49 h 49"/>
                <a:gd name="T16" fmla="*/ 0 w 32"/>
                <a:gd name="T17" fmla="*/ 37 h 49"/>
                <a:gd name="T18" fmla="*/ 0 w 32"/>
                <a:gd name="T19" fmla="*/ 32 h 49"/>
                <a:gd name="T20" fmla="*/ 11 w 32"/>
                <a:gd name="T21" fmla="*/ 32 h 49"/>
                <a:gd name="T22" fmla="*/ 11 w 32"/>
                <a:gd name="T23" fmla="*/ 25 h 49"/>
                <a:gd name="T24" fmla="*/ 8 w 32"/>
                <a:gd name="T25" fmla="*/ 23 h 49"/>
                <a:gd name="T26" fmla="*/ 8 w 32"/>
                <a:gd name="T27" fmla="*/ 17 h 49"/>
                <a:gd name="T28" fmla="*/ 13 w 32"/>
                <a:gd name="T29" fmla="*/ 19 h 49"/>
                <a:gd name="T30" fmla="*/ 13 w 32"/>
                <a:gd name="T31" fmla="*/ 7 h 49"/>
                <a:gd name="T32" fmla="*/ 21 w 3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49">
                  <a:moveTo>
                    <a:pt x="21" y="0"/>
                  </a:moveTo>
                  <a:lnTo>
                    <a:pt x="26" y="0"/>
                  </a:lnTo>
                  <a:lnTo>
                    <a:pt x="32" y="8"/>
                  </a:lnTo>
                  <a:lnTo>
                    <a:pt x="26" y="19"/>
                  </a:lnTo>
                  <a:lnTo>
                    <a:pt x="23" y="29"/>
                  </a:lnTo>
                  <a:lnTo>
                    <a:pt x="23" y="40"/>
                  </a:lnTo>
                  <a:lnTo>
                    <a:pt x="21" y="46"/>
                  </a:lnTo>
                  <a:lnTo>
                    <a:pt x="17" y="49"/>
                  </a:lnTo>
                  <a:lnTo>
                    <a:pt x="0" y="37"/>
                  </a:lnTo>
                  <a:lnTo>
                    <a:pt x="0" y="32"/>
                  </a:lnTo>
                  <a:lnTo>
                    <a:pt x="11" y="32"/>
                  </a:lnTo>
                  <a:lnTo>
                    <a:pt x="11" y="25"/>
                  </a:lnTo>
                  <a:lnTo>
                    <a:pt x="8" y="23"/>
                  </a:lnTo>
                  <a:lnTo>
                    <a:pt x="8" y="17"/>
                  </a:lnTo>
                  <a:lnTo>
                    <a:pt x="13" y="19"/>
                  </a:lnTo>
                  <a:lnTo>
                    <a:pt x="13" y="7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98" name="Kungälv"/>
            <p:cNvSpPr>
              <a:spLocks/>
            </p:cNvSpPr>
            <p:nvPr/>
          </p:nvSpPr>
          <p:spPr bwMode="auto">
            <a:xfrm>
              <a:off x="931102" y="4226788"/>
              <a:ext cx="920194" cy="814876"/>
            </a:xfrm>
            <a:custGeom>
              <a:avLst/>
              <a:gdLst>
                <a:gd name="T0" fmla="*/ 120 w 152"/>
                <a:gd name="T1" fmla="*/ 0 h 147"/>
                <a:gd name="T2" fmla="*/ 152 w 152"/>
                <a:gd name="T3" fmla="*/ 12 h 147"/>
                <a:gd name="T4" fmla="*/ 143 w 152"/>
                <a:gd name="T5" fmla="*/ 34 h 147"/>
                <a:gd name="T6" fmla="*/ 146 w 152"/>
                <a:gd name="T7" fmla="*/ 42 h 147"/>
                <a:gd name="T8" fmla="*/ 142 w 152"/>
                <a:gd name="T9" fmla="*/ 49 h 147"/>
                <a:gd name="T10" fmla="*/ 130 w 152"/>
                <a:gd name="T11" fmla="*/ 62 h 147"/>
                <a:gd name="T12" fmla="*/ 105 w 152"/>
                <a:gd name="T13" fmla="*/ 114 h 147"/>
                <a:gd name="T14" fmla="*/ 99 w 152"/>
                <a:gd name="T15" fmla="*/ 109 h 147"/>
                <a:gd name="T16" fmla="*/ 87 w 152"/>
                <a:gd name="T17" fmla="*/ 109 h 147"/>
                <a:gd name="T18" fmla="*/ 83 w 152"/>
                <a:gd name="T19" fmla="*/ 118 h 147"/>
                <a:gd name="T20" fmla="*/ 75 w 152"/>
                <a:gd name="T21" fmla="*/ 121 h 147"/>
                <a:gd name="T22" fmla="*/ 66 w 152"/>
                <a:gd name="T23" fmla="*/ 119 h 147"/>
                <a:gd name="T24" fmla="*/ 54 w 152"/>
                <a:gd name="T25" fmla="*/ 135 h 147"/>
                <a:gd name="T26" fmla="*/ 36 w 152"/>
                <a:gd name="T27" fmla="*/ 147 h 147"/>
                <a:gd name="T28" fmla="*/ 19 w 152"/>
                <a:gd name="T29" fmla="*/ 147 h 147"/>
                <a:gd name="T30" fmla="*/ 16 w 152"/>
                <a:gd name="T31" fmla="*/ 144 h 147"/>
                <a:gd name="T32" fmla="*/ 13 w 152"/>
                <a:gd name="T33" fmla="*/ 131 h 147"/>
                <a:gd name="T34" fmla="*/ 4 w 152"/>
                <a:gd name="T35" fmla="*/ 119 h 147"/>
                <a:gd name="T36" fmla="*/ 0 w 152"/>
                <a:gd name="T37" fmla="*/ 113 h 147"/>
                <a:gd name="T38" fmla="*/ 4 w 152"/>
                <a:gd name="T39" fmla="*/ 104 h 147"/>
                <a:gd name="T40" fmla="*/ 15 w 152"/>
                <a:gd name="T41" fmla="*/ 88 h 147"/>
                <a:gd name="T42" fmla="*/ 17 w 152"/>
                <a:gd name="T43" fmla="*/ 76 h 147"/>
                <a:gd name="T44" fmla="*/ 29 w 152"/>
                <a:gd name="T45" fmla="*/ 57 h 147"/>
                <a:gd name="T46" fmla="*/ 24 w 152"/>
                <a:gd name="T47" fmla="*/ 49 h 147"/>
                <a:gd name="T48" fmla="*/ 25 w 152"/>
                <a:gd name="T49" fmla="*/ 41 h 147"/>
                <a:gd name="T50" fmla="*/ 28 w 152"/>
                <a:gd name="T51" fmla="*/ 34 h 147"/>
                <a:gd name="T52" fmla="*/ 55 w 152"/>
                <a:gd name="T53" fmla="*/ 41 h 147"/>
                <a:gd name="T54" fmla="*/ 97 w 152"/>
                <a:gd name="T55" fmla="*/ 41 h 147"/>
                <a:gd name="T56" fmla="*/ 101 w 152"/>
                <a:gd name="T57" fmla="*/ 33 h 147"/>
                <a:gd name="T58" fmla="*/ 101 w 152"/>
                <a:gd name="T59" fmla="*/ 23 h 147"/>
                <a:gd name="T60" fmla="*/ 104 w 152"/>
                <a:gd name="T61" fmla="*/ 19 h 147"/>
                <a:gd name="T62" fmla="*/ 110 w 152"/>
                <a:gd name="T63" fmla="*/ 16 h 147"/>
                <a:gd name="T64" fmla="*/ 120 w 152"/>
                <a:gd name="T65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2" h="147">
                  <a:moveTo>
                    <a:pt x="120" y="0"/>
                  </a:moveTo>
                  <a:lnTo>
                    <a:pt x="152" y="12"/>
                  </a:lnTo>
                  <a:lnTo>
                    <a:pt x="143" y="34"/>
                  </a:lnTo>
                  <a:lnTo>
                    <a:pt x="146" y="42"/>
                  </a:lnTo>
                  <a:lnTo>
                    <a:pt x="142" y="49"/>
                  </a:lnTo>
                  <a:lnTo>
                    <a:pt x="130" y="62"/>
                  </a:lnTo>
                  <a:lnTo>
                    <a:pt x="105" y="114"/>
                  </a:lnTo>
                  <a:lnTo>
                    <a:pt x="99" y="109"/>
                  </a:lnTo>
                  <a:lnTo>
                    <a:pt x="87" y="109"/>
                  </a:lnTo>
                  <a:lnTo>
                    <a:pt x="83" y="118"/>
                  </a:lnTo>
                  <a:lnTo>
                    <a:pt x="75" y="121"/>
                  </a:lnTo>
                  <a:lnTo>
                    <a:pt x="66" y="119"/>
                  </a:lnTo>
                  <a:lnTo>
                    <a:pt x="54" y="135"/>
                  </a:lnTo>
                  <a:lnTo>
                    <a:pt x="36" y="147"/>
                  </a:lnTo>
                  <a:lnTo>
                    <a:pt x="19" y="147"/>
                  </a:lnTo>
                  <a:lnTo>
                    <a:pt x="16" y="144"/>
                  </a:lnTo>
                  <a:lnTo>
                    <a:pt x="13" y="131"/>
                  </a:lnTo>
                  <a:lnTo>
                    <a:pt x="4" y="119"/>
                  </a:lnTo>
                  <a:lnTo>
                    <a:pt x="0" y="113"/>
                  </a:lnTo>
                  <a:lnTo>
                    <a:pt x="4" y="104"/>
                  </a:lnTo>
                  <a:lnTo>
                    <a:pt x="15" y="88"/>
                  </a:lnTo>
                  <a:lnTo>
                    <a:pt x="17" y="76"/>
                  </a:lnTo>
                  <a:lnTo>
                    <a:pt x="29" y="57"/>
                  </a:lnTo>
                  <a:lnTo>
                    <a:pt x="24" y="49"/>
                  </a:lnTo>
                  <a:lnTo>
                    <a:pt x="25" y="41"/>
                  </a:lnTo>
                  <a:lnTo>
                    <a:pt x="28" y="34"/>
                  </a:lnTo>
                  <a:lnTo>
                    <a:pt x="55" y="41"/>
                  </a:lnTo>
                  <a:lnTo>
                    <a:pt x="97" y="41"/>
                  </a:lnTo>
                  <a:lnTo>
                    <a:pt x="101" y="33"/>
                  </a:lnTo>
                  <a:lnTo>
                    <a:pt x="101" y="23"/>
                  </a:lnTo>
                  <a:lnTo>
                    <a:pt x="104" y="19"/>
                  </a:lnTo>
                  <a:lnTo>
                    <a:pt x="110" y="16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279EC8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99" name="Ale"/>
            <p:cNvSpPr>
              <a:spLocks/>
            </p:cNvSpPr>
            <p:nvPr/>
          </p:nvSpPr>
          <p:spPr bwMode="auto">
            <a:xfrm>
              <a:off x="1564755" y="3946143"/>
              <a:ext cx="858105" cy="1049259"/>
            </a:xfrm>
            <a:custGeom>
              <a:avLst/>
              <a:gdLst>
                <a:gd name="T0" fmla="*/ 121 w 142"/>
                <a:gd name="T1" fmla="*/ 0 h 186"/>
                <a:gd name="T2" fmla="*/ 134 w 142"/>
                <a:gd name="T3" fmla="*/ 6 h 186"/>
                <a:gd name="T4" fmla="*/ 142 w 142"/>
                <a:gd name="T5" fmla="*/ 18 h 186"/>
                <a:gd name="T6" fmla="*/ 138 w 142"/>
                <a:gd name="T7" fmla="*/ 26 h 186"/>
                <a:gd name="T8" fmla="*/ 126 w 142"/>
                <a:gd name="T9" fmla="*/ 38 h 186"/>
                <a:gd name="T10" fmla="*/ 121 w 142"/>
                <a:gd name="T11" fmla="*/ 47 h 186"/>
                <a:gd name="T12" fmla="*/ 121 w 142"/>
                <a:gd name="T13" fmla="*/ 56 h 186"/>
                <a:gd name="T14" fmla="*/ 131 w 142"/>
                <a:gd name="T15" fmla="*/ 74 h 186"/>
                <a:gd name="T16" fmla="*/ 119 w 142"/>
                <a:gd name="T17" fmla="*/ 89 h 186"/>
                <a:gd name="T18" fmla="*/ 104 w 142"/>
                <a:gd name="T19" fmla="*/ 93 h 186"/>
                <a:gd name="T20" fmla="*/ 97 w 142"/>
                <a:gd name="T21" fmla="*/ 107 h 186"/>
                <a:gd name="T22" fmla="*/ 93 w 142"/>
                <a:gd name="T23" fmla="*/ 139 h 186"/>
                <a:gd name="T24" fmla="*/ 63 w 142"/>
                <a:gd name="T25" fmla="*/ 148 h 186"/>
                <a:gd name="T26" fmla="*/ 46 w 142"/>
                <a:gd name="T27" fmla="*/ 158 h 186"/>
                <a:gd name="T28" fmla="*/ 26 w 142"/>
                <a:gd name="T29" fmla="*/ 166 h 186"/>
                <a:gd name="T30" fmla="*/ 0 w 142"/>
                <a:gd name="T31" fmla="*/ 186 h 186"/>
                <a:gd name="T32" fmla="*/ 0 w 142"/>
                <a:gd name="T33" fmla="*/ 162 h 186"/>
                <a:gd name="T34" fmla="*/ 25 w 142"/>
                <a:gd name="T35" fmla="*/ 110 h 186"/>
                <a:gd name="T36" fmla="*/ 37 w 142"/>
                <a:gd name="T37" fmla="*/ 97 h 186"/>
                <a:gd name="T38" fmla="*/ 41 w 142"/>
                <a:gd name="T39" fmla="*/ 90 h 186"/>
                <a:gd name="T40" fmla="*/ 38 w 142"/>
                <a:gd name="T41" fmla="*/ 82 h 186"/>
                <a:gd name="T42" fmla="*/ 47 w 142"/>
                <a:gd name="T43" fmla="*/ 60 h 186"/>
                <a:gd name="T44" fmla="*/ 59 w 142"/>
                <a:gd name="T45" fmla="*/ 54 h 186"/>
                <a:gd name="T46" fmla="*/ 66 w 142"/>
                <a:gd name="T47" fmla="*/ 56 h 186"/>
                <a:gd name="T48" fmla="*/ 75 w 142"/>
                <a:gd name="T49" fmla="*/ 55 h 186"/>
                <a:gd name="T50" fmla="*/ 80 w 142"/>
                <a:gd name="T51" fmla="*/ 48 h 186"/>
                <a:gd name="T52" fmla="*/ 81 w 142"/>
                <a:gd name="T53" fmla="*/ 39 h 186"/>
                <a:gd name="T54" fmla="*/ 110 w 142"/>
                <a:gd name="T55" fmla="*/ 17 h 186"/>
                <a:gd name="T56" fmla="*/ 113 w 142"/>
                <a:gd name="T57" fmla="*/ 5 h 186"/>
                <a:gd name="T58" fmla="*/ 121 w 142"/>
                <a:gd name="T5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" h="186">
                  <a:moveTo>
                    <a:pt x="121" y="0"/>
                  </a:moveTo>
                  <a:lnTo>
                    <a:pt x="134" y="6"/>
                  </a:lnTo>
                  <a:lnTo>
                    <a:pt x="142" y="18"/>
                  </a:lnTo>
                  <a:lnTo>
                    <a:pt x="138" y="26"/>
                  </a:lnTo>
                  <a:lnTo>
                    <a:pt x="126" y="38"/>
                  </a:lnTo>
                  <a:lnTo>
                    <a:pt x="121" y="47"/>
                  </a:lnTo>
                  <a:lnTo>
                    <a:pt x="121" y="56"/>
                  </a:lnTo>
                  <a:lnTo>
                    <a:pt x="131" y="74"/>
                  </a:lnTo>
                  <a:lnTo>
                    <a:pt x="119" y="89"/>
                  </a:lnTo>
                  <a:lnTo>
                    <a:pt x="104" y="93"/>
                  </a:lnTo>
                  <a:lnTo>
                    <a:pt x="97" y="107"/>
                  </a:lnTo>
                  <a:lnTo>
                    <a:pt x="93" y="139"/>
                  </a:lnTo>
                  <a:lnTo>
                    <a:pt x="63" y="148"/>
                  </a:lnTo>
                  <a:lnTo>
                    <a:pt x="46" y="158"/>
                  </a:lnTo>
                  <a:lnTo>
                    <a:pt x="26" y="166"/>
                  </a:lnTo>
                  <a:lnTo>
                    <a:pt x="0" y="186"/>
                  </a:lnTo>
                  <a:lnTo>
                    <a:pt x="0" y="162"/>
                  </a:lnTo>
                  <a:lnTo>
                    <a:pt x="25" y="110"/>
                  </a:lnTo>
                  <a:lnTo>
                    <a:pt x="37" y="97"/>
                  </a:lnTo>
                  <a:lnTo>
                    <a:pt x="41" y="90"/>
                  </a:lnTo>
                  <a:lnTo>
                    <a:pt x="38" y="82"/>
                  </a:lnTo>
                  <a:lnTo>
                    <a:pt x="47" y="60"/>
                  </a:lnTo>
                  <a:lnTo>
                    <a:pt x="59" y="54"/>
                  </a:lnTo>
                  <a:lnTo>
                    <a:pt x="66" y="56"/>
                  </a:lnTo>
                  <a:lnTo>
                    <a:pt x="75" y="55"/>
                  </a:lnTo>
                  <a:lnTo>
                    <a:pt x="80" y="48"/>
                  </a:lnTo>
                  <a:lnTo>
                    <a:pt x="81" y="39"/>
                  </a:lnTo>
                  <a:lnTo>
                    <a:pt x="110" y="17"/>
                  </a:lnTo>
                  <a:lnTo>
                    <a:pt x="113" y="5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00" name="Göteborg"/>
            <p:cNvSpPr>
              <a:spLocks/>
            </p:cNvSpPr>
            <p:nvPr/>
          </p:nvSpPr>
          <p:spPr bwMode="auto">
            <a:xfrm>
              <a:off x="943356" y="4835463"/>
              <a:ext cx="1024321" cy="1004465"/>
            </a:xfrm>
            <a:custGeom>
              <a:avLst/>
              <a:gdLst>
                <a:gd name="T0" fmla="*/ 85 w 169"/>
                <a:gd name="T1" fmla="*/ 0 h 182"/>
                <a:gd name="T2" fmla="*/ 97 w 169"/>
                <a:gd name="T3" fmla="*/ 0 h 182"/>
                <a:gd name="T4" fmla="*/ 103 w 169"/>
                <a:gd name="T5" fmla="*/ 5 h 182"/>
                <a:gd name="T6" fmla="*/ 103 w 169"/>
                <a:gd name="T7" fmla="*/ 29 h 182"/>
                <a:gd name="T8" fmla="*/ 129 w 169"/>
                <a:gd name="T9" fmla="*/ 9 h 182"/>
                <a:gd name="T10" fmla="*/ 149 w 169"/>
                <a:gd name="T11" fmla="*/ 1 h 182"/>
                <a:gd name="T12" fmla="*/ 157 w 169"/>
                <a:gd name="T13" fmla="*/ 16 h 182"/>
                <a:gd name="T14" fmla="*/ 158 w 169"/>
                <a:gd name="T15" fmla="*/ 33 h 182"/>
                <a:gd name="T16" fmla="*/ 169 w 169"/>
                <a:gd name="T17" fmla="*/ 43 h 182"/>
                <a:gd name="T18" fmla="*/ 153 w 169"/>
                <a:gd name="T19" fmla="*/ 58 h 182"/>
                <a:gd name="T20" fmla="*/ 145 w 169"/>
                <a:gd name="T21" fmla="*/ 56 h 182"/>
                <a:gd name="T22" fmla="*/ 129 w 169"/>
                <a:gd name="T23" fmla="*/ 58 h 182"/>
                <a:gd name="T24" fmla="*/ 123 w 169"/>
                <a:gd name="T25" fmla="*/ 62 h 182"/>
                <a:gd name="T26" fmla="*/ 121 w 169"/>
                <a:gd name="T27" fmla="*/ 67 h 182"/>
                <a:gd name="T28" fmla="*/ 121 w 169"/>
                <a:gd name="T29" fmla="*/ 80 h 182"/>
                <a:gd name="T30" fmla="*/ 114 w 169"/>
                <a:gd name="T31" fmla="*/ 80 h 182"/>
                <a:gd name="T32" fmla="*/ 119 w 169"/>
                <a:gd name="T33" fmla="*/ 111 h 182"/>
                <a:gd name="T34" fmla="*/ 111 w 169"/>
                <a:gd name="T35" fmla="*/ 114 h 182"/>
                <a:gd name="T36" fmla="*/ 85 w 169"/>
                <a:gd name="T37" fmla="*/ 117 h 182"/>
                <a:gd name="T38" fmla="*/ 78 w 169"/>
                <a:gd name="T39" fmla="*/ 128 h 182"/>
                <a:gd name="T40" fmla="*/ 91 w 169"/>
                <a:gd name="T41" fmla="*/ 168 h 182"/>
                <a:gd name="T42" fmla="*/ 89 w 169"/>
                <a:gd name="T43" fmla="*/ 182 h 182"/>
                <a:gd name="T44" fmla="*/ 66 w 169"/>
                <a:gd name="T45" fmla="*/ 181 h 182"/>
                <a:gd name="T46" fmla="*/ 70 w 169"/>
                <a:gd name="T47" fmla="*/ 140 h 182"/>
                <a:gd name="T48" fmla="*/ 68 w 169"/>
                <a:gd name="T49" fmla="*/ 134 h 182"/>
                <a:gd name="T50" fmla="*/ 61 w 169"/>
                <a:gd name="T51" fmla="*/ 144 h 182"/>
                <a:gd name="T52" fmla="*/ 57 w 169"/>
                <a:gd name="T53" fmla="*/ 144 h 182"/>
                <a:gd name="T54" fmla="*/ 48 w 169"/>
                <a:gd name="T55" fmla="*/ 115 h 182"/>
                <a:gd name="T56" fmla="*/ 48 w 169"/>
                <a:gd name="T57" fmla="*/ 111 h 182"/>
                <a:gd name="T58" fmla="*/ 51 w 169"/>
                <a:gd name="T59" fmla="*/ 106 h 182"/>
                <a:gd name="T60" fmla="*/ 74 w 169"/>
                <a:gd name="T61" fmla="*/ 93 h 182"/>
                <a:gd name="T62" fmla="*/ 68 w 169"/>
                <a:gd name="T63" fmla="*/ 93 h 182"/>
                <a:gd name="T64" fmla="*/ 57 w 169"/>
                <a:gd name="T65" fmla="*/ 96 h 182"/>
                <a:gd name="T66" fmla="*/ 53 w 169"/>
                <a:gd name="T67" fmla="*/ 92 h 182"/>
                <a:gd name="T68" fmla="*/ 38 w 169"/>
                <a:gd name="T69" fmla="*/ 94 h 182"/>
                <a:gd name="T70" fmla="*/ 32 w 169"/>
                <a:gd name="T71" fmla="*/ 86 h 182"/>
                <a:gd name="T72" fmla="*/ 26 w 169"/>
                <a:gd name="T73" fmla="*/ 84 h 182"/>
                <a:gd name="T74" fmla="*/ 22 w 169"/>
                <a:gd name="T75" fmla="*/ 85 h 182"/>
                <a:gd name="T76" fmla="*/ 21 w 169"/>
                <a:gd name="T77" fmla="*/ 93 h 182"/>
                <a:gd name="T78" fmla="*/ 15 w 169"/>
                <a:gd name="T79" fmla="*/ 96 h 182"/>
                <a:gd name="T80" fmla="*/ 11 w 169"/>
                <a:gd name="T81" fmla="*/ 94 h 182"/>
                <a:gd name="T82" fmla="*/ 6 w 169"/>
                <a:gd name="T83" fmla="*/ 93 h 182"/>
                <a:gd name="T84" fmla="*/ 0 w 169"/>
                <a:gd name="T85" fmla="*/ 81 h 182"/>
                <a:gd name="T86" fmla="*/ 0 w 169"/>
                <a:gd name="T87" fmla="*/ 73 h 182"/>
                <a:gd name="T88" fmla="*/ 5 w 169"/>
                <a:gd name="T89" fmla="*/ 65 h 182"/>
                <a:gd name="T90" fmla="*/ 17 w 169"/>
                <a:gd name="T91" fmla="*/ 60 h 182"/>
                <a:gd name="T92" fmla="*/ 31 w 169"/>
                <a:gd name="T93" fmla="*/ 56 h 182"/>
                <a:gd name="T94" fmla="*/ 34 w 169"/>
                <a:gd name="T95" fmla="*/ 38 h 182"/>
                <a:gd name="T96" fmla="*/ 52 w 169"/>
                <a:gd name="T97" fmla="*/ 26 h 182"/>
                <a:gd name="T98" fmla="*/ 64 w 169"/>
                <a:gd name="T99" fmla="*/ 10 h 182"/>
                <a:gd name="T100" fmla="*/ 73 w 169"/>
                <a:gd name="T101" fmla="*/ 12 h 182"/>
                <a:gd name="T102" fmla="*/ 81 w 169"/>
                <a:gd name="T103" fmla="*/ 9 h 182"/>
                <a:gd name="T104" fmla="*/ 85 w 169"/>
                <a:gd name="T10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9" h="182">
                  <a:moveTo>
                    <a:pt x="85" y="0"/>
                  </a:moveTo>
                  <a:lnTo>
                    <a:pt x="97" y="0"/>
                  </a:lnTo>
                  <a:lnTo>
                    <a:pt x="103" y="5"/>
                  </a:lnTo>
                  <a:lnTo>
                    <a:pt x="103" y="29"/>
                  </a:lnTo>
                  <a:lnTo>
                    <a:pt x="129" y="9"/>
                  </a:lnTo>
                  <a:lnTo>
                    <a:pt x="149" y="1"/>
                  </a:lnTo>
                  <a:lnTo>
                    <a:pt x="157" y="16"/>
                  </a:lnTo>
                  <a:lnTo>
                    <a:pt x="158" y="33"/>
                  </a:lnTo>
                  <a:lnTo>
                    <a:pt x="169" y="43"/>
                  </a:lnTo>
                  <a:lnTo>
                    <a:pt x="153" y="58"/>
                  </a:lnTo>
                  <a:lnTo>
                    <a:pt x="145" y="56"/>
                  </a:lnTo>
                  <a:lnTo>
                    <a:pt x="129" y="58"/>
                  </a:lnTo>
                  <a:lnTo>
                    <a:pt x="123" y="62"/>
                  </a:lnTo>
                  <a:lnTo>
                    <a:pt x="121" y="67"/>
                  </a:lnTo>
                  <a:lnTo>
                    <a:pt x="121" y="80"/>
                  </a:lnTo>
                  <a:lnTo>
                    <a:pt x="114" y="80"/>
                  </a:lnTo>
                  <a:lnTo>
                    <a:pt x="119" y="111"/>
                  </a:lnTo>
                  <a:lnTo>
                    <a:pt x="111" y="114"/>
                  </a:lnTo>
                  <a:lnTo>
                    <a:pt x="85" y="117"/>
                  </a:lnTo>
                  <a:lnTo>
                    <a:pt x="78" y="128"/>
                  </a:lnTo>
                  <a:lnTo>
                    <a:pt x="91" y="168"/>
                  </a:lnTo>
                  <a:lnTo>
                    <a:pt x="89" y="182"/>
                  </a:lnTo>
                  <a:lnTo>
                    <a:pt x="66" y="181"/>
                  </a:lnTo>
                  <a:lnTo>
                    <a:pt x="70" y="140"/>
                  </a:lnTo>
                  <a:lnTo>
                    <a:pt x="68" y="134"/>
                  </a:lnTo>
                  <a:lnTo>
                    <a:pt x="61" y="144"/>
                  </a:lnTo>
                  <a:lnTo>
                    <a:pt x="57" y="144"/>
                  </a:lnTo>
                  <a:lnTo>
                    <a:pt x="48" y="115"/>
                  </a:lnTo>
                  <a:lnTo>
                    <a:pt x="48" y="111"/>
                  </a:lnTo>
                  <a:lnTo>
                    <a:pt x="51" y="106"/>
                  </a:lnTo>
                  <a:lnTo>
                    <a:pt x="74" y="93"/>
                  </a:lnTo>
                  <a:lnTo>
                    <a:pt x="68" y="93"/>
                  </a:lnTo>
                  <a:lnTo>
                    <a:pt x="57" y="96"/>
                  </a:lnTo>
                  <a:lnTo>
                    <a:pt x="53" y="92"/>
                  </a:lnTo>
                  <a:lnTo>
                    <a:pt x="38" y="94"/>
                  </a:lnTo>
                  <a:lnTo>
                    <a:pt x="32" y="86"/>
                  </a:lnTo>
                  <a:lnTo>
                    <a:pt x="26" y="84"/>
                  </a:lnTo>
                  <a:lnTo>
                    <a:pt x="22" y="85"/>
                  </a:lnTo>
                  <a:lnTo>
                    <a:pt x="21" y="93"/>
                  </a:lnTo>
                  <a:lnTo>
                    <a:pt x="15" y="96"/>
                  </a:lnTo>
                  <a:lnTo>
                    <a:pt x="11" y="94"/>
                  </a:lnTo>
                  <a:lnTo>
                    <a:pt x="6" y="93"/>
                  </a:lnTo>
                  <a:lnTo>
                    <a:pt x="0" y="81"/>
                  </a:lnTo>
                  <a:lnTo>
                    <a:pt x="0" y="73"/>
                  </a:lnTo>
                  <a:lnTo>
                    <a:pt x="5" y="65"/>
                  </a:lnTo>
                  <a:lnTo>
                    <a:pt x="17" y="60"/>
                  </a:lnTo>
                  <a:lnTo>
                    <a:pt x="31" y="56"/>
                  </a:lnTo>
                  <a:lnTo>
                    <a:pt x="34" y="38"/>
                  </a:lnTo>
                  <a:lnTo>
                    <a:pt x="52" y="26"/>
                  </a:lnTo>
                  <a:lnTo>
                    <a:pt x="64" y="10"/>
                  </a:lnTo>
                  <a:lnTo>
                    <a:pt x="73" y="12"/>
                  </a:lnTo>
                  <a:lnTo>
                    <a:pt x="81" y="9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279EC8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01" name="Partille"/>
            <p:cNvSpPr>
              <a:spLocks/>
            </p:cNvSpPr>
            <p:nvPr/>
          </p:nvSpPr>
          <p:spPr bwMode="auto">
            <a:xfrm>
              <a:off x="1641657" y="5141263"/>
              <a:ext cx="289265" cy="309850"/>
            </a:xfrm>
            <a:custGeom>
              <a:avLst/>
              <a:gdLst>
                <a:gd name="T0" fmla="*/ 31 w 49"/>
                <a:gd name="T1" fmla="*/ 0 h 55"/>
                <a:gd name="T2" fmla="*/ 39 w 49"/>
                <a:gd name="T3" fmla="*/ 2 h 55"/>
                <a:gd name="T4" fmla="*/ 45 w 49"/>
                <a:gd name="T5" fmla="*/ 15 h 55"/>
                <a:gd name="T6" fmla="*/ 39 w 49"/>
                <a:gd name="T7" fmla="*/ 17 h 55"/>
                <a:gd name="T8" fmla="*/ 43 w 49"/>
                <a:gd name="T9" fmla="*/ 26 h 55"/>
                <a:gd name="T10" fmla="*/ 49 w 49"/>
                <a:gd name="T11" fmla="*/ 29 h 55"/>
                <a:gd name="T12" fmla="*/ 39 w 49"/>
                <a:gd name="T13" fmla="*/ 33 h 55"/>
                <a:gd name="T14" fmla="*/ 22 w 49"/>
                <a:gd name="T15" fmla="*/ 53 h 55"/>
                <a:gd name="T16" fmla="*/ 15 w 49"/>
                <a:gd name="T17" fmla="*/ 50 h 55"/>
                <a:gd name="T18" fmla="*/ 5 w 49"/>
                <a:gd name="T19" fmla="*/ 55 h 55"/>
                <a:gd name="T20" fmla="*/ 0 w 49"/>
                <a:gd name="T21" fmla="*/ 24 h 55"/>
                <a:gd name="T22" fmla="*/ 7 w 49"/>
                <a:gd name="T23" fmla="*/ 24 h 55"/>
                <a:gd name="T24" fmla="*/ 7 w 49"/>
                <a:gd name="T25" fmla="*/ 11 h 55"/>
                <a:gd name="T26" fmla="*/ 9 w 49"/>
                <a:gd name="T27" fmla="*/ 6 h 55"/>
                <a:gd name="T28" fmla="*/ 15 w 49"/>
                <a:gd name="T29" fmla="*/ 2 h 55"/>
                <a:gd name="T30" fmla="*/ 31 w 49"/>
                <a:gd name="T3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" h="55">
                  <a:moveTo>
                    <a:pt x="31" y="0"/>
                  </a:moveTo>
                  <a:lnTo>
                    <a:pt x="39" y="2"/>
                  </a:lnTo>
                  <a:lnTo>
                    <a:pt x="45" y="15"/>
                  </a:lnTo>
                  <a:lnTo>
                    <a:pt x="39" y="17"/>
                  </a:lnTo>
                  <a:lnTo>
                    <a:pt x="43" y="26"/>
                  </a:lnTo>
                  <a:lnTo>
                    <a:pt x="49" y="29"/>
                  </a:lnTo>
                  <a:lnTo>
                    <a:pt x="39" y="33"/>
                  </a:lnTo>
                  <a:lnTo>
                    <a:pt x="22" y="53"/>
                  </a:lnTo>
                  <a:lnTo>
                    <a:pt x="15" y="50"/>
                  </a:lnTo>
                  <a:lnTo>
                    <a:pt x="5" y="55"/>
                  </a:lnTo>
                  <a:lnTo>
                    <a:pt x="0" y="24"/>
                  </a:lnTo>
                  <a:lnTo>
                    <a:pt x="7" y="24"/>
                  </a:lnTo>
                  <a:lnTo>
                    <a:pt x="7" y="11"/>
                  </a:lnTo>
                  <a:lnTo>
                    <a:pt x="9" y="6"/>
                  </a:lnTo>
                  <a:lnTo>
                    <a:pt x="15" y="2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CA8A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02" name="Härryda"/>
            <p:cNvSpPr>
              <a:spLocks/>
            </p:cNvSpPr>
            <p:nvPr/>
          </p:nvSpPr>
          <p:spPr bwMode="auto">
            <a:xfrm>
              <a:off x="1623278" y="5296215"/>
              <a:ext cx="1005945" cy="433036"/>
            </a:xfrm>
            <a:custGeom>
              <a:avLst/>
              <a:gdLst>
                <a:gd name="T0" fmla="*/ 111 w 166"/>
                <a:gd name="T1" fmla="*/ 0 h 78"/>
                <a:gd name="T2" fmla="*/ 127 w 166"/>
                <a:gd name="T3" fmla="*/ 4 h 78"/>
                <a:gd name="T4" fmla="*/ 140 w 166"/>
                <a:gd name="T5" fmla="*/ 8 h 78"/>
                <a:gd name="T6" fmla="*/ 166 w 166"/>
                <a:gd name="T7" fmla="*/ 73 h 78"/>
                <a:gd name="T8" fmla="*/ 149 w 166"/>
                <a:gd name="T9" fmla="*/ 72 h 78"/>
                <a:gd name="T10" fmla="*/ 132 w 166"/>
                <a:gd name="T11" fmla="*/ 76 h 78"/>
                <a:gd name="T12" fmla="*/ 118 w 166"/>
                <a:gd name="T13" fmla="*/ 68 h 78"/>
                <a:gd name="T14" fmla="*/ 105 w 166"/>
                <a:gd name="T15" fmla="*/ 73 h 78"/>
                <a:gd name="T16" fmla="*/ 98 w 166"/>
                <a:gd name="T17" fmla="*/ 60 h 78"/>
                <a:gd name="T18" fmla="*/ 71 w 166"/>
                <a:gd name="T19" fmla="*/ 78 h 78"/>
                <a:gd name="T20" fmla="*/ 52 w 166"/>
                <a:gd name="T21" fmla="*/ 65 h 78"/>
                <a:gd name="T22" fmla="*/ 34 w 166"/>
                <a:gd name="T23" fmla="*/ 59 h 78"/>
                <a:gd name="T24" fmla="*/ 22 w 166"/>
                <a:gd name="T25" fmla="*/ 59 h 78"/>
                <a:gd name="T26" fmla="*/ 14 w 166"/>
                <a:gd name="T27" fmla="*/ 63 h 78"/>
                <a:gd name="T28" fmla="*/ 1 w 166"/>
                <a:gd name="T29" fmla="*/ 47 h 78"/>
                <a:gd name="T30" fmla="*/ 5 w 166"/>
                <a:gd name="T31" fmla="*/ 43 h 78"/>
                <a:gd name="T32" fmla="*/ 0 w 166"/>
                <a:gd name="T33" fmla="*/ 30 h 78"/>
                <a:gd name="T34" fmla="*/ 8 w 166"/>
                <a:gd name="T35" fmla="*/ 27 h 78"/>
                <a:gd name="T36" fmla="*/ 18 w 166"/>
                <a:gd name="T37" fmla="*/ 22 h 78"/>
                <a:gd name="T38" fmla="*/ 25 w 166"/>
                <a:gd name="T39" fmla="*/ 25 h 78"/>
                <a:gd name="T40" fmla="*/ 42 w 166"/>
                <a:gd name="T41" fmla="*/ 5 h 78"/>
                <a:gd name="T42" fmla="*/ 52 w 166"/>
                <a:gd name="T43" fmla="*/ 1 h 78"/>
                <a:gd name="T44" fmla="*/ 111 w 166"/>
                <a:gd name="T4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6" h="78">
                  <a:moveTo>
                    <a:pt x="111" y="0"/>
                  </a:moveTo>
                  <a:lnTo>
                    <a:pt x="127" y="4"/>
                  </a:lnTo>
                  <a:lnTo>
                    <a:pt x="140" y="8"/>
                  </a:lnTo>
                  <a:lnTo>
                    <a:pt x="166" y="73"/>
                  </a:lnTo>
                  <a:lnTo>
                    <a:pt x="149" y="72"/>
                  </a:lnTo>
                  <a:lnTo>
                    <a:pt x="132" y="76"/>
                  </a:lnTo>
                  <a:lnTo>
                    <a:pt x="118" y="68"/>
                  </a:lnTo>
                  <a:lnTo>
                    <a:pt x="105" y="73"/>
                  </a:lnTo>
                  <a:lnTo>
                    <a:pt x="98" y="60"/>
                  </a:lnTo>
                  <a:lnTo>
                    <a:pt x="71" y="78"/>
                  </a:lnTo>
                  <a:lnTo>
                    <a:pt x="52" y="65"/>
                  </a:lnTo>
                  <a:lnTo>
                    <a:pt x="34" y="59"/>
                  </a:lnTo>
                  <a:lnTo>
                    <a:pt x="22" y="59"/>
                  </a:lnTo>
                  <a:lnTo>
                    <a:pt x="14" y="63"/>
                  </a:lnTo>
                  <a:lnTo>
                    <a:pt x="1" y="47"/>
                  </a:lnTo>
                  <a:lnTo>
                    <a:pt x="5" y="43"/>
                  </a:lnTo>
                  <a:lnTo>
                    <a:pt x="0" y="30"/>
                  </a:lnTo>
                  <a:lnTo>
                    <a:pt x="8" y="27"/>
                  </a:lnTo>
                  <a:lnTo>
                    <a:pt x="18" y="22"/>
                  </a:lnTo>
                  <a:lnTo>
                    <a:pt x="25" y="25"/>
                  </a:lnTo>
                  <a:lnTo>
                    <a:pt x="42" y="5"/>
                  </a:lnTo>
                  <a:lnTo>
                    <a:pt x="52" y="1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FFF3BF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03" name="Mölndal"/>
            <p:cNvSpPr>
              <a:spLocks/>
            </p:cNvSpPr>
            <p:nvPr/>
          </p:nvSpPr>
          <p:spPr bwMode="auto">
            <a:xfrm>
              <a:off x="1421139" y="5467720"/>
              <a:ext cx="626169" cy="416483"/>
            </a:xfrm>
            <a:custGeom>
              <a:avLst/>
              <a:gdLst>
                <a:gd name="T0" fmla="*/ 33 w 104"/>
                <a:gd name="T1" fmla="*/ 0 h 76"/>
                <a:gd name="T2" fmla="*/ 38 w 104"/>
                <a:gd name="T3" fmla="*/ 13 h 76"/>
                <a:gd name="T4" fmla="*/ 34 w 104"/>
                <a:gd name="T5" fmla="*/ 17 h 76"/>
                <a:gd name="T6" fmla="*/ 47 w 104"/>
                <a:gd name="T7" fmla="*/ 33 h 76"/>
                <a:gd name="T8" fmla="*/ 55 w 104"/>
                <a:gd name="T9" fmla="*/ 29 h 76"/>
                <a:gd name="T10" fmla="*/ 67 w 104"/>
                <a:gd name="T11" fmla="*/ 29 h 76"/>
                <a:gd name="T12" fmla="*/ 85 w 104"/>
                <a:gd name="T13" fmla="*/ 35 h 76"/>
                <a:gd name="T14" fmla="*/ 104 w 104"/>
                <a:gd name="T15" fmla="*/ 48 h 76"/>
                <a:gd name="T16" fmla="*/ 79 w 104"/>
                <a:gd name="T17" fmla="*/ 63 h 76"/>
                <a:gd name="T18" fmla="*/ 54 w 104"/>
                <a:gd name="T19" fmla="*/ 71 h 76"/>
                <a:gd name="T20" fmla="*/ 20 w 104"/>
                <a:gd name="T21" fmla="*/ 76 h 76"/>
                <a:gd name="T22" fmla="*/ 11 w 104"/>
                <a:gd name="T23" fmla="*/ 68 h 76"/>
                <a:gd name="T24" fmla="*/ 13 w 104"/>
                <a:gd name="T25" fmla="*/ 54 h 76"/>
                <a:gd name="T26" fmla="*/ 0 w 104"/>
                <a:gd name="T27" fmla="*/ 14 h 76"/>
                <a:gd name="T28" fmla="*/ 7 w 104"/>
                <a:gd name="T29" fmla="*/ 3 h 76"/>
                <a:gd name="T30" fmla="*/ 33 w 104"/>
                <a:gd name="T31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4" h="76">
                  <a:moveTo>
                    <a:pt x="33" y="0"/>
                  </a:moveTo>
                  <a:lnTo>
                    <a:pt x="38" y="13"/>
                  </a:lnTo>
                  <a:lnTo>
                    <a:pt x="34" y="17"/>
                  </a:lnTo>
                  <a:lnTo>
                    <a:pt x="47" y="33"/>
                  </a:lnTo>
                  <a:lnTo>
                    <a:pt x="55" y="29"/>
                  </a:lnTo>
                  <a:lnTo>
                    <a:pt x="67" y="29"/>
                  </a:lnTo>
                  <a:lnTo>
                    <a:pt x="85" y="35"/>
                  </a:lnTo>
                  <a:lnTo>
                    <a:pt x="104" y="48"/>
                  </a:lnTo>
                  <a:lnTo>
                    <a:pt x="79" y="63"/>
                  </a:lnTo>
                  <a:lnTo>
                    <a:pt x="54" y="71"/>
                  </a:lnTo>
                  <a:lnTo>
                    <a:pt x="20" y="76"/>
                  </a:lnTo>
                  <a:lnTo>
                    <a:pt x="11" y="68"/>
                  </a:lnTo>
                  <a:lnTo>
                    <a:pt x="13" y="54"/>
                  </a:lnTo>
                  <a:lnTo>
                    <a:pt x="0" y="14"/>
                  </a:lnTo>
                  <a:lnTo>
                    <a:pt x="7" y="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6C56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04" name="Uddevalla2"/>
            <p:cNvSpPr>
              <a:spLocks/>
            </p:cNvSpPr>
            <p:nvPr/>
          </p:nvSpPr>
          <p:spPr bwMode="auto">
            <a:xfrm>
              <a:off x="427386" y="3299568"/>
              <a:ext cx="303502" cy="268573"/>
            </a:xfrm>
            <a:custGeom>
              <a:avLst/>
              <a:gdLst>
                <a:gd name="T0" fmla="*/ 47 w 49"/>
                <a:gd name="T1" fmla="*/ 0 h 48"/>
                <a:gd name="T2" fmla="*/ 49 w 49"/>
                <a:gd name="T3" fmla="*/ 8 h 48"/>
                <a:gd name="T4" fmla="*/ 42 w 49"/>
                <a:gd name="T5" fmla="*/ 14 h 48"/>
                <a:gd name="T6" fmla="*/ 42 w 49"/>
                <a:gd name="T7" fmla="*/ 21 h 48"/>
                <a:gd name="T8" fmla="*/ 28 w 49"/>
                <a:gd name="T9" fmla="*/ 33 h 48"/>
                <a:gd name="T10" fmla="*/ 20 w 49"/>
                <a:gd name="T11" fmla="*/ 41 h 48"/>
                <a:gd name="T12" fmla="*/ 17 w 49"/>
                <a:gd name="T13" fmla="*/ 48 h 48"/>
                <a:gd name="T14" fmla="*/ 3 w 49"/>
                <a:gd name="T15" fmla="*/ 48 h 48"/>
                <a:gd name="T16" fmla="*/ 0 w 49"/>
                <a:gd name="T17" fmla="*/ 46 h 48"/>
                <a:gd name="T18" fmla="*/ 16 w 49"/>
                <a:gd name="T19" fmla="*/ 24 h 48"/>
                <a:gd name="T20" fmla="*/ 25 w 49"/>
                <a:gd name="T21" fmla="*/ 21 h 48"/>
                <a:gd name="T22" fmla="*/ 34 w 49"/>
                <a:gd name="T23" fmla="*/ 14 h 48"/>
                <a:gd name="T24" fmla="*/ 47 w 49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48">
                  <a:moveTo>
                    <a:pt x="47" y="0"/>
                  </a:moveTo>
                  <a:lnTo>
                    <a:pt x="49" y="8"/>
                  </a:lnTo>
                  <a:lnTo>
                    <a:pt x="42" y="14"/>
                  </a:lnTo>
                  <a:lnTo>
                    <a:pt x="42" y="21"/>
                  </a:lnTo>
                  <a:lnTo>
                    <a:pt x="28" y="33"/>
                  </a:lnTo>
                  <a:lnTo>
                    <a:pt x="20" y="41"/>
                  </a:lnTo>
                  <a:lnTo>
                    <a:pt x="17" y="48"/>
                  </a:lnTo>
                  <a:lnTo>
                    <a:pt x="3" y="48"/>
                  </a:lnTo>
                  <a:lnTo>
                    <a:pt x="0" y="46"/>
                  </a:lnTo>
                  <a:lnTo>
                    <a:pt x="16" y="24"/>
                  </a:lnTo>
                  <a:lnTo>
                    <a:pt x="25" y="21"/>
                  </a:lnTo>
                  <a:lnTo>
                    <a:pt x="34" y="14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91D8A0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05" name="Tanum"/>
            <p:cNvSpPr>
              <a:spLocks/>
            </p:cNvSpPr>
            <p:nvPr/>
          </p:nvSpPr>
          <p:spPr bwMode="auto">
            <a:xfrm>
              <a:off x="39468" y="1163064"/>
              <a:ext cx="1108637" cy="1507173"/>
            </a:xfrm>
            <a:custGeom>
              <a:avLst/>
              <a:gdLst>
                <a:gd name="T0" fmla="*/ 162 w 178"/>
                <a:gd name="T1" fmla="*/ 0 h 271"/>
                <a:gd name="T2" fmla="*/ 178 w 178"/>
                <a:gd name="T3" fmla="*/ 21 h 271"/>
                <a:gd name="T4" fmla="*/ 178 w 178"/>
                <a:gd name="T5" fmla="*/ 38 h 271"/>
                <a:gd name="T6" fmla="*/ 171 w 178"/>
                <a:gd name="T7" fmla="*/ 49 h 271"/>
                <a:gd name="T8" fmla="*/ 176 w 178"/>
                <a:gd name="T9" fmla="*/ 60 h 271"/>
                <a:gd name="T10" fmla="*/ 174 w 178"/>
                <a:gd name="T11" fmla="*/ 73 h 271"/>
                <a:gd name="T12" fmla="*/ 178 w 178"/>
                <a:gd name="T13" fmla="*/ 89 h 271"/>
                <a:gd name="T14" fmla="*/ 170 w 178"/>
                <a:gd name="T15" fmla="*/ 95 h 271"/>
                <a:gd name="T16" fmla="*/ 165 w 178"/>
                <a:gd name="T17" fmla="*/ 127 h 271"/>
                <a:gd name="T18" fmla="*/ 158 w 178"/>
                <a:gd name="T19" fmla="*/ 139 h 271"/>
                <a:gd name="T20" fmla="*/ 165 w 178"/>
                <a:gd name="T21" fmla="*/ 156 h 271"/>
                <a:gd name="T22" fmla="*/ 157 w 178"/>
                <a:gd name="T23" fmla="*/ 169 h 271"/>
                <a:gd name="T24" fmla="*/ 145 w 178"/>
                <a:gd name="T25" fmla="*/ 169 h 271"/>
                <a:gd name="T26" fmla="*/ 120 w 178"/>
                <a:gd name="T27" fmla="*/ 149 h 271"/>
                <a:gd name="T28" fmla="*/ 104 w 178"/>
                <a:gd name="T29" fmla="*/ 161 h 271"/>
                <a:gd name="T30" fmla="*/ 106 w 178"/>
                <a:gd name="T31" fmla="*/ 179 h 271"/>
                <a:gd name="T32" fmla="*/ 95 w 178"/>
                <a:gd name="T33" fmla="*/ 190 h 271"/>
                <a:gd name="T34" fmla="*/ 99 w 178"/>
                <a:gd name="T35" fmla="*/ 217 h 271"/>
                <a:gd name="T36" fmla="*/ 93 w 178"/>
                <a:gd name="T37" fmla="*/ 224 h 271"/>
                <a:gd name="T38" fmla="*/ 83 w 178"/>
                <a:gd name="T39" fmla="*/ 221 h 271"/>
                <a:gd name="T40" fmla="*/ 76 w 178"/>
                <a:gd name="T41" fmla="*/ 231 h 271"/>
                <a:gd name="T42" fmla="*/ 74 w 178"/>
                <a:gd name="T43" fmla="*/ 246 h 271"/>
                <a:gd name="T44" fmla="*/ 78 w 178"/>
                <a:gd name="T45" fmla="*/ 256 h 271"/>
                <a:gd name="T46" fmla="*/ 38 w 178"/>
                <a:gd name="T47" fmla="*/ 271 h 271"/>
                <a:gd name="T48" fmla="*/ 23 w 178"/>
                <a:gd name="T49" fmla="*/ 211 h 271"/>
                <a:gd name="T50" fmla="*/ 38 w 178"/>
                <a:gd name="T51" fmla="*/ 192 h 271"/>
                <a:gd name="T52" fmla="*/ 23 w 178"/>
                <a:gd name="T53" fmla="*/ 136 h 271"/>
                <a:gd name="T54" fmla="*/ 0 w 178"/>
                <a:gd name="T55" fmla="*/ 95 h 271"/>
                <a:gd name="T56" fmla="*/ 5 w 178"/>
                <a:gd name="T57" fmla="*/ 40 h 271"/>
                <a:gd name="T58" fmla="*/ 31 w 178"/>
                <a:gd name="T59" fmla="*/ 27 h 271"/>
                <a:gd name="T60" fmla="*/ 51 w 178"/>
                <a:gd name="T61" fmla="*/ 29 h 271"/>
                <a:gd name="T62" fmla="*/ 55 w 178"/>
                <a:gd name="T63" fmla="*/ 21 h 271"/>
                <a:gd name="T64" fmla="*/ 62 w 178"/>
                <a:gd name="T65" fmla="*/ 21 h 271"/>
                <a:gd name="T66" fmla="*/ 68 w 178"/>
                <a:gd name="T67" fmla="*/ 34 h 271"/>
                <a:gd name="T68" fmla="*/ 94 w 178"/>
                <a:gd name="T69" fmla="*/ 18 h 271"/>
                <a:gd name="T70" fmla="*/ 96 w 178"/>
                <a:gd name="T71" fmla="*/ 6 h 271"/>
                <a:gd name="T72" fmla="*/ 114 w 178"/>
                <a:gd name="T73" fmla="*/ 19 h 271"/>
                <a:gd name="T74" fmla="*/ 162 w 178"/>
                <a:gd name="T75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8" h="271">
                  <a:moveTo>
                    <a:pt x="162" y="0"/>
                  </a:moveTo>
                  <a:lnTo>
                    <a:pt x="178" y="21"/>
                  </a:lnTo>
                  <a:lnTo>
                    <a:pt x="178" y="38"/>
                  </a:lnTo>
                  <a:lnTo>
                    <a:pt x="171" y="49"/>
                  </a:lnTo>
                  <a:lnTo>
                    <a:pt x="176" y="60"/>
                  </a:lnTo>
                  <a:lnTo>
                    <a:pt x="174" y="73"/>
                  </a:lnTo>
                  <a:lnTo>
                    <a:pt x="178" y="89"/>
                  </a:lnTo>
                  <a:lnTo>
                    <a:pt x="170" y="95"/>
                  </a:lnTo>
                  <a:lnTo>
                    <a:pt x="165" y="127"/>
                  </a:lnTo>
                  <a:lnTo>
                    <a:pt x="158" y="139"/>
                  </a:lnTo>
                  <a:lnTo>
                    <a:pt x="165" y="156"/>
                  </a:lnTo>
                  <a:lnTo>
                    <a:pt x="157" y="169"/>
                  </a:lnTo>
                  <a:lnTo>
                    <a:pt x="145" y="169"/>
                  </a:lnTo>
                  <a:lnTo>
                    <a:pt x="120" y="149"/>
                  </a:lnTo>
                  <a:lnTo>
                    <a:pt x="104" y="161"/>
                  </a:lnTo>
                  <a:lnTo>
                    <a:pt x="106" y="179"/>
                  </a:lnTo>
                  <a:lnTo>
                    <a:pt x="95" y="190"/>
                  </a:lnTo>
                  <a:lnTo>
                    <a:pt x="99" y="217"/>
                  </a:lnTo>
                  <a:lnTo>
                    <a:pt x="93" y="224"/>
                  </a:lnTo>
                  <a:lnTo>
                    <a:pt x="83" y="221"/>
                  </a:lnTo>
                  <a:lnTo>
                    <a:pt x="76" y="231"/>
                  </a:lnTo>
                  <a:lnTo>
                    <a:pt x="74" y="246"/>
                  </a:lnTo>
                  <a:lnTo>
                    <a:pt x="78" y="256"/>
                  </a:lnTo>
                  <a:lnTo>
                    <a:pt x="38" y="271"/>
                  </a:lnTo>
                  <a:lnTo>
                    <a:pt x="23" y="211"/>
                  </a:lnTo>
                  <a:lnTo>
                    <a:pt x="38" y="192"/>
                  </a:lnTo>
                  <a:lnTo>
                    <a:pt x="23" y="136"/>
                  </a:lnTo>
                  <a:lnTo>
                    <a:pt x="0" y="95"/>
                  </a:lnTo>
                  <a:lnTo>
                    <a:pt x="5" y="40"/>
                  </a:lnTo>
                  <a:lnTo>
                    <a:pt x="31" y="27"/>
                  </a:lnTo>
                  <a:lnTo>
                    <a:pt x="51" y="29"/>
                  </a:lnTo>
                  <a:lnTo>
                    <a:pt x="55" y="21"/>
                  </a:lnTo>
                  <a:lnTo>
                    <a:pt x="62" y="21"/>
                  </a:lnTo>
                  <a:lnTo>
                    <a:pt x="68" y="34"/>
                  </a:lnTo>
                  <a:lnTo>
                    <a:pt x="94" y="18"/>
                  </a:lnTo>
                  <a:lnTo>
                    <a:pt x="96" y="6"/>
                  </a:lnTo>
                  <a:lnTo>
                    <a:pt x="114" y="19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91D8A0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06" name="Munkedal"/>
            <p:cNvSpPr>
              <a:spLocks/>
            </p:cNvSpPr>
            <p:nvPr/>
          </p:nvSpPr>
          <p:spPr bwMode="auto">
            <a:xfrm>
              <a:off x="481378" y="1486764"/>
              <a:ext cx="1040503" cy="1457069"/>
            </a:xfrm>
            <a:custGeom>
              <a:avLst/>
              <a:gdLst>
                <a:gd name="T0" fmla="*/ 102 w 167"/>
                <a:gd name="T1" fmla="*/ 0 h 262"/>
                <a:gd name="T2" fmla="*/ 122 w 167"/>
                <a:gd name="T3" fmla="*/ 3 h 262"/>
                <a:gd name="T4" fmla="*/ 127 w 167"/>
                <a:gd name="T5" fmla="*/ 30 h 262"/>
                <a:gd name="T6" fmla="*/ 140 w 167"/>
                <a:gd name="T7" fmla="*/ 41 h 262"/>
                <a:gd name="T8" fmla="*/ 140 w 167"/>
                <a:gd name="T9" fmla="*/ 60 h 262"/>
                <a:gd name="T10" fmla="*/ 167 w 167"/>
                <a:gd name="T11" fmla="*/ 77 h 262"/>
                <a:gd name="T12" fmla="*/ 159 w 167"/>
                <a:gd name="T13" fmla="*/ 114 h 262"/>
                <a:gd name="T14" fmla="*/ 136 w 167"/>
                <a:gd name="T15" fmla="*/ 130 h 262"/>
                <a:gd name="T16" fmla="*/ 139 w 167"/>
                <a:gd name="T17" fmla="*/ 178 h 262"/>
                <a:gd name="T18" fmla="*/ 157 w 167"/>
                <a:gd name="T19" fmla="*/ 190 h 262"/>
                <a:gd name="T20" fmla="*/ 144 w 167"/>
                <a:gd name="T21" fmla="*/ 198 h 262"/>
                <a:gd name="T22" fmla="*/ 151 w 167"/>
                <a:gd name="T23" fmla="*/ 217 h 262"/>
                <a:gd name="T24" fmla="*/ 160 w 167"/>
                <a:gd name="T25" fmla="*/ 234 h 262"/>
                <a:gd name="T26" fmla="*/ 138 w 167"/>
                <a:gd name="T27" fmla="*/ 246 h 262"/>
                <a:gd name="T28" fmla="*/ 129 w 167"/>
                <a:gd name="T29" fmla="*/ 240 h 262"/>
                <a:gd name="T30" fmla="*/ 95 w 167"/>
                <a:gd name="T31" fmla="*/ 253 h 262"/>
                <a:gd name="T32" fmla="*/ 85 w 167"/>
                <a:gd name="T33" fmla="*/ 246 h 262"/>
                <a:gd name="T34" fmla="*/ 59 w 167"/>
                <a:gd name="T35" fmla="*/ 262 h 262"/>
                <a:gd name="T36" fmla="*/ 47 w 167"/>
                <a:gd name="T37" fmla="*/ 211 h 262"/>
                <a:gd name="T38" fmla="*/ 34 w 167"/>
                <a:gd name="T39" fmla="*/ 207 h 262"/>
                <a:gd name="T40" fmla="*/ 15 w 167"/>
                <a:gd name="T41" fmla="*/ 217 h 262"/>
                <a:gd name="T42" fmla="*/ 9 w 167"/>
                <a:gd name="T43" fmla="*/ 211 h 262"/>
                <a:gd name="T44" fmla="*/ 4 w 167"/>
                <a:gd name="T45" fmla="*/ 196 h 262"/>
                <a:gd name="T46" fmla="*/ 0 w 167"/>
                <a:gd name="T47" fmla="*/ 186 h 262"/>
                <a:gd name="T48" fmla="*/ 2 w 167"/>
                <a:gd name="T49" fmla="*/ 171 h 262"/>
                <a:gd name="T50" fmla="*/ 9 w 167"/>
                <a:gd name="T51" fmla="*/ 161 h 262"/>
                <a:gd name="T52" fmla="*/ 19 w 167"/>
                <a:gd name="T53" fmla="*/ 164 h 262"/>
                <a:gd name="T54" fmla="*/ 25 w 167"/>
                <a:gd name="T55" fmla="*/ 157 h 262"/>
                <a:gd name="T56" fmla="*/ 21 w 167"/>
                <a:gd name="T57" fmla="*/ 130 h 262"/>
                <a:gd name="T58" fmla="*/ 32 w 167"/>
                <a:gd name="T59" fmla="*/ 119 h 262"/>
                <a:gd name="T60" fmla="*/ 30 w 167"/>
                <a:gd name="T61" fmla="*/ 101 h 262"/>
                <a:gd name="T62" fmla="*/ 46 w 167"/>
                <a:gd name="T63" fmla="*/ 89 h 262"/>
                <a:gd name="T64" fmla="*/ 71 w 167"/>
                <a:gd name="T65" fmla="*/ 109 h 262"/>
                <a:gd name="T66" fmla="*/ 83 w 167"/>
                <a:gd name="T67" fmla="*/ 109 h 262"/>
                <a:gd name="T68" fmla="*/ 91 w 167"/>
                <a:gd name="T69" fmla="*/ 96 h 262"/>
                <a:gd name="T70" fmla="*/ 84 w 167"/>
                <a:gd name="T71" fmla="*/ 79 h 262"/>
                <a:gd name="T72" fmla="*/ 91 w 167"/>
                <a:gd name="T73" fmla="*/ 67 h 262"/>
                <a:gd name="T74" fmla="*/ 96 w 167"/>
                <a:gd name="T75" fmla="*/ 35 h 262"/>
                <a:gd name="T76" fmla="*/ 104 w 167"/>
                <a:gd name="T77" fmla="*/ 29 h 262"/>
                <a:gd name="T78" fmla="*/ 100 w 167"/>
                <a:gd name="T79" fmla="*/ 13 h 262"/>
                <a:gd name="T80" fmla="*/ 102 w 167"/>
                <a:gd name="T81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7" h="262">
                  <a:moveTo>
                    <a:pt x="102" y="0"/>
                  </a:moveTo>
                  <a:lnTo>
                    <a:pt x="122" y="3"/>
                  </a:lnTo>
                  <a:lnTo>
                    <a:pt x="127" y="30"/>
                  </a:lnTo>
                  <a:lnTo>
                    <a:pt x="140" y="41"/>
                  </a:lnTo>
                  <a:lnTo>
                    <a:pt x="140" y="60"/>
                  </a:lnTo>
                  <a:lnTo>
                    <a:pt x="167" y="77"/>
                  </a:lnTo>
                  <a:lnTo>
                    <a:pt x="159" y="114"/>
                  </a:lnTo>
                  <a:lnTo>
                    <a:pt x="136" y="130"/>
                  </a:lnTo>
                  <a:lnTo>
                    <a:pt x="139" y="178"/>
                  </a:lnTo>
                  <a:lnTo>
                    <a:pt x="157" y="190"/>
                  </a:lnTo>
                  <a:lnTo>
                    <a:pt x="144" y="198"/>
                  </a:lnTo>
                  <a:lnTo>
                    <a:pt x="151" y="217"/>
                  </a:lnTo>
                  <a:lnTo>
                    <a:pt x="160" y="234"/>
                  </a:lnTo>
                  <a:lnTo>
                    <a:pt x="138" y="246"/>
                  </a:lnTo>
                  <a:lnTo>
                    <a:pt x="129" y="240"/>
                  </a:lnTo>
                  <a:lnTo>
                    <a:pt x="95" y="253"/>
                  </a:lnTo>
                  <a:lnTo>
                    <a:pt x="85" y="246"/>
                  </a:lnTo>
                  <a:lnTo>
                    <a:pt x="59" y="262"/>
                  </a:lnTo>
                  <a:lnTo>
                    <a:pt x="47" y="211"/>
                  </a:lnTo>
                  <a:lnTo>
                    <a:pt x="34" y="207"/>
                  </a:lnTo>
                  <a:lnTo>
                    <a:pt x="15" y="217"/>
                  </a:lnTo>
                  <a:lnTo>
                    <a:pt x="9" y="211"/>
                  </a:lnTo>
                  <a:lnTo>
                    <a:pt x="4" y="196"/>
                  </a:lnTo>
                  <a:lnTo>
                    <a:pt x="0" y="186"/>
                  </a:lnTo>
                  <a:lnTo>
                    <a:pt x="2" y="171"/>
                  </a:lnTo>
                  <a:lnTo>
                    <a:pt x="9" y="161"/>
                  </a:lnTo>
                  <a:lnTo>
                    <a:pt x="19" y="164"/>
                  </a:lnTo>
                  <a:lnTo>
                    <a:pt x="25" y="157"/>
                  </a:lnTo>
                  <a:lnTo>
                    <a:pt x="21" y="130"/>
                  </a:lnTo>
                  <a:lnTo>
                    <a:pt x="32" y="119"/>
                  </a:lnTo>
                  <a:lnTo>
                    <a:pt x="30" y="101"/>
                  </a:lnTo>
                  <a:lnTo>
                    <a:pt x="46" y="89"/>
                  </a:lnTo>
                  <a:lnTo>
                    <a:pt x="71" y="109"/>
                  </a:lnTo>
                  <a:lnTo>
                    <a:pt x="83" y="109"/>
                  </a:lnTo>
                  <a:lnTo>
                    <a:pt x="91" y="96"/>
                  </a:lnTo>
                  <a:lnTo>
                    <a:pt x="84" y="79"/>
                  </a:lnTo>
                  <a:lnTo>
                    <a:pt x="91" y="67"/>
                  </a:lnTo>
                  <a:lnTo>
                    <a:pt x="96" y="35"/>
                  </a:lnTo>
                  <a:lnTo>
                    <a:pt x="104" y="29"/>
                  </a:lnTo>
                  <a:lnTo>
                    <a:pt x="100" y="13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279EC8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07" name="Sotenäs"/>
            <p:cNvSpPr>
              <a:spLocks/>
            </p:cNvSpPr>
            <p:nvPr/>
          </p:nvSpPr>
          <p:spPr bwMode="auto">
            <a:xfrm>
              <a:off x="92912" y="2566508"/>
              <a:ext cx="507906" cy="485660"/>
            </a:xfrm>
            <a:custGeom>
              <a:avLst/>
              <a:gdLst>
                <a:gd name="T0" fmla="*/ 71 w 82"/>
                <a:gd name="T1" fmla="*/ 0 h 87"/>
                <a:gd name="T2" fmla="*/ 76 w 82"/>
                <a:gd name="T3" fmla="*/ 15 h 87"/>
                <a:gd name="T4" fmla="*/ 82 w 82"/>
                <a:gd name="T5" fmla="*/ 21 h 87"/>
                <a:gd name="T6" fmla="*/ 55 w 82"/>
                <a:gd name="T7" fmla="*/ 75 h 87"/>
                <a:gd name="T8" fmla="*/ 46 w 82"/>
                <a:gd name="T9" fmla="*/ 84 h 87"/>
                <a:gd name="T10" fmla="*/ 36 w 82"/>
                <a:gd name="T11" fmla="*/ 82 h 87"/>
                <a:gd name="T12" fmla="*/ 34 w 82"/>
                <a:gd name="T13" fmla="*/ 75 h 87"/>
                <a:gd name="T14" fmla="*/ 29 w 82"/>
                <a:gd name="T15" fmla="*/ 74 h 87"/>
                <a:gd name="T16" fmla="*/ 27 w 82"/>
                <a:gd name="T17" fmla="*/ 80 h 87"/>
                <a:gd name="T18" fmla="*/ 15 w 82"/>
                <a:gd name="T19" fmla="*/ 87 h 87"/>
                <a:gd name="T20" fmla="*/ 3 w 82"/>
                <a:gd name="T21" fmla="*/ 87 h 87"/>
                <a:gd name="T22" fmla="*/ 0 w 82"/>
                <a:gd name="T23" fmla="*/ 80 h 87"/>
                <a:gd name="T24" fmla="*/ 11 w 82"/>
                <a:gd name="T25" fmla="*/ 70 h 87"/>
                <a:gd name="T26" fmla="*/ 10 w 82"/>
                <a:gd name="T27" fmla="*/ 62 h 87"/>
                <a:gd name="T28" fmla="*/ 8 w 82"/>
                <a:gd name="T29" fmla="*/ 44 h 87"/>
                <a:gd name="T30" fmla="*/ 11 w 82"/>
                <a:gd name="T31" fmla="*/ 34 h 87"/>
                <a:gd name="T32" fmla="*/ 17 w 82"/>
                <a:gd name="T33" fmla="*/ 34 h 87"/>
                <a:gd name="T34" fmla="*/ 20 w 82"/>
                <a:gd name="T35" fmla="*/ 44 h 87"/>
                <a:gd name="T36" fmla="*/ 25 w 82"/>
                <a:gd name="T37" fmla="*/ 44 h 87"/>
                <a:gd name="T38" fmla="*/ 31 w 82"/>
                <a:gd name="T39" fmla="*/ 41 h 87"/>
                <a:gd name="T40" fmla="*/ 33 w 82"/>
                <a:gd name="T41" fmla="*/ 32 h 87"/>
                <a:gd name="T42" fmla="*/ 29 w 82"/>
                <a:gd name="T43" fmla="*/ 24 h 87"/>
                <a:gd name="T44" fmla="*/ 31 w 82"/>
                <a:gd name="T45" fmla="*/ 15 h 87"/>
                <a:gd name="T46" fmla="*/ 71 w 82"/>
                <a:gd name="T4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2" h="87">
                  <a:moveTo>
                    <a:pt x="71" y="0"/>
                  </a:moveTo>
                  <a:lnTo>
                    <a:pt x="76" y="15"/>
                  </a:lnTo>
                  <a:lnTo>
                    <a:pt x="82" y="21"/>
                  </a:lnTo>
                  <a:lnTo>
                    <a:pt x="55" y="75"/>
                  </a:lnTo>
                  <a:lnTo>
                    <a:pt x="46" y="84"/>
                  </a:lnTo>
                  <a:lnTo>
                    <a:pt x="36" y="82"/>
                  </a:lnTo>
                  <a:lnTo>
                    <a:pt x="34" y="75"/>
                  </a:lnTo>
                  <a:lnTo>
                    <a:pt x="29" y="74"/>
                  </a:lnTo>
                  <a:lnTo>
                    <a:pt x="27" y="80"/>
                  </a:lnTo>
                  <a:lnTo>
                    <a:pt x="15" y="87"/>
                  </a:lnTo>
                  <a:lnTo>
                    <a:pt x="3" y="87"/>
                  </a:lnTo>
                  <a:lnTo>
                    <a:pt x="0" y="80"/>
                  </a:lnTo>
                  <a:lnTo>
                    <a:pt x="11" y="70"/>
                  </a:lnTo>
                  <a:lnTo>
                    <a:pt x="10" y="62"/>
                  </a:lnTo>
                  <a:lnTo>
                    <a:pt x="8" y="44"/>
                  </a:lnTo>
                  <a:lnTo>
                    <a:pt x="11" y="34"/>
                  </a:lnTo>
                  <a:lnTo>
                    <a:pt x="17" y="34"/>
                  </a:lnTo>
                  <a:lnTo>
                    <a:pt x="20" y="44"/>
                  </a:lnTo>
                  <a:lnTo>
                    <a:pt x="25" y="44"/>
                  </a:lnTo>
                  <a:lnTo>
                    <a:pt x="31" y="41"/>
                  </a:lnTo>
                  <a:lnTo>
                    <a:pt x="33" y="32"/>
                  </a:lnTo>
                  <a:lnTo>
                    <a:pt x="29" y="24"/>
                  </a:lnTo>
                  <a:lnTo>
                    <a:pt x="31" y="15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08" name="Uddevalla"/>
            <p:cNvSpPr>
              <a:spLocks/>
            </p:cNvSpPr>
            <p:nvPr/>
          </p:nvSpPr>
          <p:spPr bwMode="auto">
            <a:xfrm>
              <a:off x="667360" y="2739520"/>
              <a:ext cx="1271188" cy="1116048"/>
            </a:xfrm>
            <a:custGeom>
              <a:avLst/>
              <a:gdLst>
                <a:gd name="T0" fmla="*/ 144 w 206"/>
                <a:gd name="T1" fmla="*/ 0 h 200"/>
                <a:gd name="T2" fmla="*/ 179 w 206"/>
                <a:gd name="T3" fmla="*/ 15 h 200"/>
                <a:gd name="T4" fmla="*/ 202 w 206"/>
                <a:gd name="T5" fmla="*/ 38 h 200"/>
                <a:gd name="T6" fmla="*/ 206 w 206"/>
                <a:gd name="T7" fmla="*/ 54 h 200"/>
                <a:gd name="T8" fmla="*/ 193 w 206"/>
                <a:gd name="T9" fmla="*/ 80 h 200"/>
                <a:gd name="T10" fmla="*/ 199 w 206"/>
                <a:gd name="T11" fmla="*/ 105 h 200"/>
                <a:gd name="T12" fmla="*/ 186 w 206"/>
                <a:gd name="T13" fmla="*/ 131 h 200"/>
                <a:gd name="T14" fmla="*/ 156 w 206"/>
                <a:gd name="T15" fmla="*/ 158 h 200"/>
                <a:gd name="T16" fmla="*/ 153 w 206"/>
                <a:gd name="T17" fmla="*/ 176 h 200"/>
                <a:gd name="T18" fmla="*/ 140 w 206"/>
                <a:gd name="T19" fmla="*/ 180 h 200"/>
                <a:gd name="T20" fmla="*/ 145 w 206"/>
                <a:gd name="T21" fmla="*/ 200 h 200"/>
                <a:gd name="T22" fmla="*/ 130 w 206"/>
                <a:gd name="T23" fmla="*/ 198 h 200"/>
                <a:gd name="T24" fmla="*/ 123 w 206"/>
                <a:gd name="T25" fmla="*/ 189 h 200"/>
                <a:gd name="T26" fmla="*/ 107 w 206"/>
                <a:gd name="T27" fmla="*/ 185 h 200"/>
                <a:gd name="T28" fmla="*/ 106 w 206"/>
                <a:gd name="T29" fmla="*/ 171 h 200"/>
                <a:gd name="T30" fmla="*/ 111 w 206"/>
                <a:gd name="T31" fmla="*/ 168 h 200"/>
                <a:gd name="T32" fmla="*/ 121 w 206"/>
                <a:gd name="T33" fmla="*/ 159 h 200"/>
                <a:gd name="T34" fmla="*/ 122 w 206"/>
                <a:gd name="T35" fmla="*/ 150 h 200"/>
                <a:gd name="T36" fmla="*/ 111 w 206"/>
                <a:gd name="T37" fmla="*/ 150 h 200"/>
                <a:gd name="T38" fmla="*/ 111 w 206"/>
                <a:gd name="T39" fmla="*/ 135 h 200"/>
                <a:gd name="T40" fmla="*/ 104 w 206"/>
                <a:gd name="T41" fmla="*/ 120 h 200"/>
                <a:gd name="T42" fmla="*/ 94 w 206"/>
                <a:gd name="T43" fmla="*/ 105 h 200"/>
                <a:gd name="T44" fmla="*/ 97 w 206"/>
                <a:gd name="T45" fmla="*/ 96 h 200"/>
                <a:gd name="T46" fmla="*/ 111 w 206"/>
                <a:gd name="T47" fmla="*/ 83 h 200"/>
                <a:gd name="T48" fmla="*/ 92 w 206"/>
                <a:gd name="T49" fmla="*/ 83 h 200"/>
                <a:gd name="T50" fmla="*/ 77 w 206"/>
                <a:gd name="T51" fmla="*/ 78 h 200"/>
                <a:gd name="T52" fmla="*/ 64 w 206"/>
                <a:gd name="T53" fmla="*/ 79 h 200"/>
                <a:gd name="T54" fmla="*/ 71 w 206"/>
                <a:gd name="T55" fmla="*/ 87 h 200"/>
                <a:gd name="T56" fmla="*/ 67 w 206"/>
                <a:gd name="T57" fmla="*/ 93 h 200"/>
                <a:gd name="T58" fmla="*/ 54 w 206"/>
                <a:gd name="T59" fmla="*/ 92 h 200"/>
                <a:gd name="T60" fmla="*/ 46 w 206"/>
                <a:gd name="T61" fmla="*/ 107 h 200"/>
                <a:gd name="T62" fmla="*/ 35 w 206"/>
                <a:gd name="T63" fmla="*/ 116 h 200"/>
                <a:gd name="T64" fmla="*/ 29 w 206"/>
                <a:gd name="T65" fmla="*/ 121 h 200"/>
                <a:gd name="T66" fmla="*/ 17 w 206"/>
                <a:gd name="T67" fmla="*/ 124 h 200"/>
                <a:gd name="T68" fmla="*/ 0 w 206"/>
                <a:gd name="T69" fmla="*/ 125 h 200"/>
                <a:gd name="T70" fmla="*/ 0 w 206"/>
                <a:gd name="T71" fmla="*/ 118 h 200"/>
                <a:gd name="T72" fmla="*/ 7 w 206"/>
                <a:gd name="T73" fmla="*/ 112 h 200"/>
                <a:gd name="T74" fmla="*/ 5 w 206"/>
                <a:gd name="T75" fmla="*/ 87 h 200"/>
                <a:gd name="T76" fmla="*/ 30 w 206"/>
                <a:gd name="T77" fmla="*/ 50 h 200"/>
                <a:gd name="T78" fmla="*/ 30 w 206"/>
                <a:gd name="T79" fmla="*/ 36 h 200"/>
                <a:gd name="T80" fmla="*/ 56 w 206"/>
                <a:gd name="T81" fmla="*/ 20 h 200"/>
                <a:gd name="T82" fmla="*/ 66 w 206"/>
                <a:gd name="T83" fmla="*/ 27 h 200"/>
                <a:gd name="T84" fmla="*/ 100 w 206"/>
                <a:gd name="T85" fmla="*/ 14 h 200"/>
                <a:gd name="T86" fmla="*/ 109 w 206"/>
                <a:gd name="T87" fmla="*/ 20 h 200"/>
                <a:gd name="T88" fmla="*/ 131 w 206"/>
                <a:gd name="T89" fmla="*/ 8 h 200"/>
                <a:gd name="T90" fmla="*/ 144 w 206"/>
                <a:gd name="T9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6" h="200">
                  <a:moveTo>
                    <a:pt x="144" y="0"/>
                  </a:moveTo>
                  <a:lnTo>
                    <a:pt x="179" y="15"/>
                  </a:lnTo>
                  <a:lnTo>
                    <a:pt x="202" y="38"/>
                  </a:lnTo>
                  <a:lnTo>
                    <a:pt x="206" y="54"/>
                  </a:lnTo>
                  <a:lnTo>
                    <a:pt x="193" y="80"/>
                  </a:lnTo>
                  <a:lnTo>
                    <a:pt x="199" y="105"/>
                  </a:lnTo>
                  <a:lnTo>
                    <a:pt x="186" y="131"/>
                  </a:lnTo>
                  <a:lnTo>
                    <a:pt x="156" y="158"/>
                  </a:lnTo>
                  <a:lnTo>
                    <a:pt x="153" y="176"/>
                  </a:lnTo>
                  <a:lnTo>
                    <a:pt x="140" y="180"/>
                  </a:lnTo>
                  <a:lnTo>
                    <a:pt x="145" y="200"/>
                  </a:lnTo>
                  <a:lnTo>
                    <a:pt x="130" y="198"/>
                  </a:lnTo>
                  <a:lnTo>
                    <a:pt x="123" y="189"/>
                  </a:lnTo>
                  <a:lnTo>
                    <a:pt x="107" y="185"/>
                  </a:lnTo>
                  <a:lnTo>
                    <a:pt x="106" y="171"/>
                  </a:lnTo>
                  <a:lnTo>
                    <a:pt x="111" y="168"/>
                  </a:lnTo>
                  <a:lnTo>
                    <a:pt x="121" y="159"/>
                  </a:lnTo>
                  <a:lnTo>
                    <a:pt x="122" y="150"/>
                  </a:lnTo>
                  <a:lnTo>
                    <a:pt x="111" y="150"/>
                  </a:lnTo>
                  <a:lnTo>
                    <a:pt x="111" y="135"/>
                  </a:lnTo>
                  <a:lnTo>
                    <a:pt x="104" y="120"/>
                  </a:lnTo>
                  <a:lnTo>
                    <a:pt x="94" y="105"/>
                  </a:lnTo>
                  <a:lnTo>
                    <a:pt x="97" y="96"/>
                  </a:lnTo>
                  <a:lnTo>
                    <a:pt x="111" y="83"/>
                  </a:lnTo>
                  <a:lnTo>
                    <a:pt x="92" y="83"/>
                  </a:lnTo>
                  <a:lnTo>
                    <a:pt x="77" y="78"/>
                  </a:lnTo>
                  <a:lnTo>
                    <a:pt x="64" y="79"/>
                  </a:lnTo>
                  <a:lnTo>
                    <a:pt x="71" y="87"/>
                  </a:lnTo>
                  <a:lnTo>
                    <a:pt x="67" y="93"/>
                  </a:lnTo>
                  <a:lnTo>
                    <a:pt x="54" y="92"/>
                  </a:lnTo>
                  <a:lnTo>
                    <a:pt x="46" y="107"/>
                  </a:lnTo>
                  <a:lnTo>
                    <a:pt x="35" y="116"/>
                  </a:lnTo>
                  <a:lnTo>
                    <a:pt x="29" y="121"/>
                  </a:lnTo>
                  <a:lnTo>
                    <a:pt x="17" y="124"/>
                  </a:lnTo>
                  <a:lnTo>
                    <a:pt x="0" y="125"/>
                  </a:lnTo>
                  <a:lnTo>
                    <a:pt x="0" y="118"/>
                  </a:lnTo>
                  <a:lnTo>
                    <a:pt x="7" y="112"/>
                  </a:lnTo>
                  <a:lnTo>
                    <a:pt x="5" y="87"/>
                  </a:lnTo>
                  <a:lnTo>
                    <a:pt x="30" y="50"/>
                  </a:lnTo>
                  <a:lnTo>
                    <a:pt x="30" y="36"/>
                  </a:lnTo>
                  <a:lnTo>
                    <a:pt x="56" y="20"/>
                  </a:lnTo>
                  <a:lnTo>
                    <a:pt x="66" y="27"/>
                  </a:lnTo>
                  <a:lnTo>
                    <a:pt x="100" y="14"/>
                  </a:lnTo>
                  <a:lnTo>
                    <a:pt x="109" y="20"/>
                  </a:lnTo>
                  <a:lnTo>
                    <a:pt x="131" y="8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91D8A0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09" name="Lysekil"/>
            <p:cNvSpPr>
              <a:spLocks/>
            </p:cNvSpPr>
            <p:nvPr/>
          </p:nvSpPr>
          <p:spPr bwMode="auto">
            <a:xfrm>
              <a:off x="407210" y="2627733"/>
              <a:ext cx="452074" cy="726491"/>
            </a:xfrm>
            <a:custGeom>
              <a:avLst/>
              <a:gdLst>
                <a:gd name="T0" fmla="*/ 47 w 72"/>
                <a:gd name="T1" fmla="*/ 0 h 131"/>
                <a:gd name="T2" fmla="*/ 60 w 72"/>
                <a:gd name="T3" fmla="*/ 4 h 131"/>
                <a:gd name="T4" fmla="*/ 72 w 72"/>
                <a:gd name="T5" fmla="*/ 55 h 131"/>
                <a:gd name="T6" fmla="*/ 72 w 72"/>
                <a:gd name="T7" fmla="*/ 69 h 131"/>
                <a:gd name="T8" fmla="*/ 47 w 72"/>
                <a:gd name="T9" fmla="*/ 106 h 131"/>
                <a:gd name="T10" fmla="*/ 39 w 72"/>
                <a:gd name="T11" fmla="*/ 111 h 131"/>
                <a:gd name="T12" fmla="*/ 32 w 72"/>
                <a:gd name="T13" fmla="*/ 122 h 131"/>
                <a:gd name="T14" fmla="*/ 24 w 72"/>
                <a:gd name="T15" fmla="*/ 129 h 131"/>
                <a:gd name="T16" fmla="*/ 12 w 72"/>
                <a:gd name="T17" fmla="*/ 131 h 131"/>
                <a:gd name="T18" fmla="*/ 9 w 72"/>
                <a:gd name="T19" fmla="*/ 126 h 131"/>
                <a:gd name="T20" fmla="*/ 15 w 72"/>
                <a:gd name="T21" fmla="*/ 120 h 131"/>
                <a:gd name="T22" fmla="*/ 18 w 72"/>
                <a:gd name="T23" fmla="*/ 110 h 131"/>
                <a:gd name="T24" fmla="*/ 11 w 72"/>
                <a:gd name="T25" fmla="*/ 107 h 131"/>
                <a:gd name="T26" fmla="*/ 4 w 72"/>
                <a:gd name="T27" fmla="*/ 103 h 131"/>
                <a:gd name="T28" fmla="*/ 11 w 72"/>
                <a:gd name="T29" fmla="*/ 81 h 131"/>
                <a:gd name="T30" fmla="*/ 0 w 72"/>
                <a:gd name="T31" fmla="*/ 84 h 131"/>
                <a:gd name="T32" fmla="*/ 1 w 72"/>
                <a:gd name="T33" fmla="*/ 64 h 131"/>
                <a:gd name="T34" fmla="*/ 28 w 72"/>
                <a:gd name="T35" fmla="*/ 10 h 131"/>
                <a:gd name="T36" fmla="*/ 47 w 72"/>
                <a:gd name="T3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131">
                  <a:moveTo>
                    <a:pt x="47" y="0"/>
                  </a:moveTo>
                  <a:lnTo>
                    <a:pt x="60" y="4"/>
                  </a:lnTo>
                  <a:lnTo>
                    <a:pt x="72" y="55"/>
                  </a:lnTo>
                  <a:lnTo>
                    <a:pt x="72" y="69"/>
                  </a:lnTo>
                  <a:lnTo>
                    <a:pt x="47" y="106"/>
                  </a:lnTo>
                  <a:lnTo>
                    <a:pt x="39" y="111"/>
                  </a:lnTo>
                  <a:lnTo>
                    <a:pt x="32" y="122"/>
                  </a:lnTo>
                  <a:lnTo>
                    <a:pt x="24" y="129"/>
                  </a:lnTo>
                  <a:lnTo>
                    <a:pt x="12" y="131"/>
                  </a:lnTo>
                  <a:lnTo>
                    <a:pt x="9" y="126"/>
                  </a:lnTo>
                  <a:lnTo>
                    <a:pt x="15" y="120"/>
                  </a:lnTo>
                  <a:lnTo>
                    <a:pt x="18" y="110"/>
                  </a:lnTo>
                  <a:lnTo>
                    <a:pt x="11" y="107"/>
                  </a:lnTo>
                  <a:lnTo>
                    <a:pt x="4" y="103"/>
                  </a:lnTo>
                  <a:lnTo>
                    <a:pt x="11" y="81"/>
                  </a:lnTo>
                  <a:lnTo>
                    <a:pt x="0" y="84"/>
                  </a:lnTo>
                  <a:lnTo>
                    <a:pt x="1" y="64"/>
                  </a:lnTo>
                  <a:lnTo>
                    <a:pt x="28" y="1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279EC8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10" name="Bengtsfors"/>
            <p:cNvSpPr>
              <a:spLocks/>
            </p:cNvSpPr>
            <p:nvPr/>
          </p:nvSpPr>
          <p:spPr bwMode="auto">
            <a:xfrm>
              <a:off x="1439923" y="0"/>
              <a:ext cx="1265082" cy="1770182"/>
            </a:xfrm>
            <a:custGeom>
              <a:avLst/>
              <a:gdLst>
                <a:gd name="T0" fmla="*/ 80 w 206"/>
                <a:gd name="T1" fmla="*/ 0 h 318"/>
                <a:gd name="T2" fmla="*/ 134 w 206"/>
                <a:gd name="T3" fmla="*/ 2 h 318"/>
                <a:gd name="T4" fmla="*/ 143 w 206"/>
                <a:gd name="T5" fmla="*/ 46 h 318"/>
                <a:gd name="T6" fmla="*/ 169 w 206"/>
                <a:gd name="T7" fmla="*/ 57 h 318"/>
                <a:gd name="T8" fmla="*/ 193 w 206"/>
                <a:gd name="T9" fmla="*/ 52 h 318"/>
                <a:gd name="T10" fmla="*/ 206 w 206"/>
                <a:gd name="T11" fmla="*/ 85 h 318"/>
                <a:gd name="T12" fmla="*/ 185 w 206"/>
                <a:gd name="T13" fmla="*/ 119 h 318"/>
                <a:gd name="T14" fmla="*/ 180 w 206"/>
                <a:gd name="T15" fmla="*/ 200 h 318"/>
                <a:gd name="T16" fmla="*/ 190 w 206"/>
                <a:gd name="T17" fmla="*/ 216 h 318"/>
                <a:gd name="T18" fmla="*/ 186 w 206"/>
                <a:gd name="T19" fmla="*/ 266 h 318"/>
                <a:gd name="T20" fmla="*/ 177 w 206"/>
                <a:gd name="T21" fmla="*/ 268 h 318"/>
                <a:gd name="T22" fmla="*/ 166 w 206"/>
                <a:gd name="T23" fmla="*/ 263 h 318"/>
                <a:gd name="T24" fmla="*/ 130 w 206"/>
                <a:gd name="T25" fmla="*/ 259 h 318"/>
                <a:gd name="T26" fmla="*/ 114 w 206"/>
                <a:gd name="T27" fmla="*/ 276 h 318"/>
                <a:gd name="T28" fmla="*/ 125 w 206"/>
                <a:gd name="T29" fmla="*/ 306 h 318"/>
                <a:gd name="T30" fmla="*/ 100 w 206"/>
                <a:gd name="T31" fmla="*/ 318 h 318"/>
                <a:gd name="T32" fmla="*/ 76 w 206"/>
                <a:gd name="T33" fmla="*/ 292 h 318"/>
                <a:gd name="T34" fmla="*/ 43 w 206"/>
                <a:gd name="T35" fmla="*/ 298 h 318"/>
                <a:gd name="T36" fmla="*/ 32 w 206"/>
                <a:gd name="T37" fmla="*/ 288 h 318"/>
                <a:gd name="T38" fmla="*/ 54 w 206"/>
                <a:gd name="T39" fmla="*/ 251 h 318"/>
                <a:gd name="T40" fmla="*/ 67 w 206"/>
                <a:gd name="T41" fmla="*/ 253 h 318"/>
                <a:gd name="T42" fmla="*/ 79 w 206"/>
                <a:gd name="T43" fmla="*/ 217 h 318"/>
                <a:gd name="T44" fmla="*/ 72 w 206"/>
                <a:gd name="T45" fmla="*/ 211 h 318"/>
                <a:gd name="T46" fmla="*/ 76 w 206"/>
                <a:gd name="T47" fmla="*/ 195 h 318"/>
                <a:gd name="T48" fmla="*/ 87 w 206"/>
                <a:gd name="T49" fmla="*/ 190 h 318"/>
                <a:gd name="T50" fmla="*/ 87 w 206"/>
                <a:gd name="T51" fmla="*/ 175 h 318"/>
                <a:gd name="T52" fmla="*/ 76 w 206"/>
                <a:gd name="T53" fmla="*/ 171 h 318"/>
                <a:gd name="T54" fmla="*/ 76 w 206"/>
                <a:gd name="T55" fmla="*/ 153 h 318"/>
                <a:gd name="T56" fmla="*/ 63 w 206"/>
                <a:gd name="T57" fmla="*/ 127 h 318"/>
                <a:gd name="T58" fmla="*/ 62 w 206"/>
                <a:gd name="T59" fmla="*/ 110 h 318"/>
                <a:gd name="T60" fmla="*/ 38 w 206"/>
                <a:gd name="T61" fmla="*/ 72 h 318"/>
                <a:gd name="T62" fmla="*/ 20 w 206"/>
                <a:gd name="T63" fmla="*/ 65 h 318"/>
                <a:gd name="T64" fmla="*/ 21 w 206"/>
                <a:gd name="T65" fmla="*/ 43 h 318"/>
                <a:gd name="T66" fmla="*/ 0 w 206"/>
                <a:gd name="T67" fmla="*/ 18 h 318"/>
                <a:gd name="T68" fmla="*/ 42 w 206"/>
                <a:gd name="T69" fmla="*/ 4 h 318"/>
                <a:gd name="T70" fmla="*/ 83 w 206"/>
                <a:gd name="T71" fmla="*/ 43 h 318"/>
                <a:gd name="T72" fmla="*/ 80 w 206"/>
                <a:gd name="T73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6" h="318">
                  <a:moveTo>
                    <a:pt x="80" y="0"/>
                  </a:moveTo>
                  <a:lnTo>
                    <a:pt x="134" y="2"/>
                  </a:lnTo>
                  <a:lnTo>
                    <a:pt x="143" y="46"/>
                  </a:lnTo>
                  <a:lnTo>
                    <a:pt x="169" y="57"/>
                  </a:lnTo>
                  <a:lnTo>
                    <a:pt x="193" y="52"/>
                  </a:lnTo>
                  <a:lnTo>
                    <a:pt x="206" y="85"/>
                  </a:lnTo>
                  <a:lnTo>
                    <a:pt x="185" y="119"/>
                  </a:lnTo>
                  <a:lnTo>
                    <a:pt x="180" y="200"/>
                  </a:lnTo>
                  <a:lnTo>
                    <a:pt x="190" y="216"/>
                  </a:lnTo>
                  <a:lnTo>
                    <a:pt x="186" y="266"/>
                  </a:lnTo>
                  <a:lnTo>
                    <a:pt x="177" y="268"/>
                  </a:lnTo>
                  <a:lnTo>
                    <a:pt x="166" y="263"/>
                  </a:lnTo>
                  <a:lnTo>
                    <a:pt x="130" y="259"/>
                  </a:lnTo>
                  <a:lnTo>
                    <a:pt x="114" y="276"/>
                  </a:lnTo>
                  <a:lnTo>
                    <a:pt x="125" y="306"/>
                  </a:lnTo>
                  <a:lnTo>
                    <a:pt x="100" y="318"/>
                  </a:lnTo>
                  <a:lnTo>
                    <a:pt x="76" y="292"/>
                  </a:lnTo>
                  <a:lnTo>
                    <a:pt x="43" y="298"/>
                  </a:lnTo>
                  <a:lnTo>
                    <a:pt x="32" y="288"/>
                  </a:lnTo>
                  <a:lnTo>
                    <a:pt x="54" y="251"/>
                  </a:lnTo>
                  <a:lnTo>
                    <a:pt x="67" y="253"/>
                  </a:lnTo>
                  <a:lnTo>
                    <a:pt x="79" y="217"/>
                  </a:lnTo>
                  <a:lnTo>
                    <a:pt x="72" y="211"/>
                  </a:lnTo>
                  <a:lnTo>
                    <a:pt x="76" y="195"/>
                  </a:lnTo>
                  <a:lnTo>
                    <a:pt x="87" y="190"/>
                  </a:lnTo>
                  <a:lnTo>
                    <a:pt x="87" y="175"/>
                  </a:lnTo>
                  <a:lnTo>
                    <a:pt x="76" y="171"/>
                  </a:lnTo>
                  <a:lnTo>
                    <a:pt x="76" y="153"/>
                  </a:lnTo>
                  <a:lnTo>
                    <a:pt x="63" y="127"/>
                  </a:lnTo>
                  <a:lnTo>
                    <a:pt x="62" y="110"/>
                  </a:lnTo>
                  <a:lnTo>
                    <a:pt x="38" y="72"/>
                  </a:lnTo>
                  <a:lnTo>
                    <a:pt x="20" y="65"/>
                  </a:lnTo>
                  <a:lnTo>
                    <a:pt x="21" y="43"/>
                  </a:lnTo>
                  <a:lnTo>
                    <a:pt x="0" y="18"/>
                  </a:lnTo>
                  <a:lnTo>
                    <a:pt x="42" y="4"/>
                  </a:lnTo>
                  <a:lnTo>
                    <a:pt x="83" y="43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11" name="Åmål"/>
            <p:cNvSpPr>
              <a:spLocks/>
            </p:cNvSpPr>
            <p:nvPr/>
          </p:nvSpPr>
          <p:spPr bwMode="auto">
            <a:xfrm>
              <a:off x="2543958" y="308547"/>
              <a:ext cx="768051" cy="1312348"/>
            </a:xfrm>
            <a:custGeom>
              <a:avLst/>
              <a:gdLst>
                <a:gd name="T0" fmla="*/ 83 w 124"/>
                <a:gd name="T1" fmla="*/ 0 h 236"/>
                <a:gd name="T2" fmla="*/ 106 w 124"/>
                <a:gd name="T3" fmla="*/ 11 h 236"/>
                <a:gd name="T4" fmla="*/ 124 w 124"/>
                <a:gd name="T5" fmla="*/ 29 h 236"/>
                <a:gd name="T6" fmla="*/ 124 w 124"/>
                <a:gd name="T7" fmla="*/ 79 h 236"/>
                <a:gd name="T8" fmla="*/ 81 w 124"/>
                <a:gd name="T9" fmla="*/ 147 h 236"/>
                <a:gd name="T10" fmla="*/ 74 w 124"/>
                <a:gd name="T11" fmla="*/ 194 h 236"/>
                <a:gd name="T12" fmla="*/ 45 w 124"/>
                <a:gd name="T13" fmla="*/ 236 h 236"/>
                <a:gd name="T14" fmla="*/ 6 w 124"/>
                <a:gd name="T15" fmla="*/ 209 h 236"/>
                <a:gd name="T16" fmla="*/ 10 w 124"/>
                <a:gd name="T17" fmla="*/ 159 h 236"/>
                <a:gd name="T18" fmla="*/ 0 w 124"/>
                <a:gd name="T19" fmla="*/ 143 h 236"/>
                <a:gd name="T20" fmla="*/ 5 w 124"/>
                <a:gd name="T21" fmla="*/ 62 h 236"/>
                <a:gd name="T22" fmla="*/ 26 w 124"/>
                <a:gd name="T23" fmla="*/ 28 h 236"/>
                <a:gd name="T24" fmla="*/ 60 w 124"/>
                <a:gd name="T25" fmla="*/ 36 h 236"/>
                <a:gd name="T26" fmla="*/ 83 w 124"/>
                <a:gd name="T27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4" h="236">
                  <a:moveTo>
                    <a:pt x="83" y="0"/>
                  </a:moveTo>
                  <a:lnTo>
                    <a:pt x="106" y="11"/>
                  </a:lnTo>
                  <a:lnTo>
                    <a:pt x="124" y="29"/>
                  </a:lnTo>
                  <a:lnTo>
                    <a:pt x="124" y="79"/>
                  </a:lnTo>
                  <a:lnTo>
                    <a:pt x="81" y="147"/>
                  </a:lnTo>
                  <a:lnTo>
                    <a:pt x="74" y="194"/>
                  </a:lnTo>
                  <a:lnTo>
                    <a:pt x="45" y="236"/>
                  </a:lnTo>
                  <a:lnTo>
                    <a:pt x="6" y="209"/>
                  </a:lnTo>
                  <a:lnTo>
                    <a:pt x="10" y="159"/>
                  </a:lnTo>
                  <a:lnTo>
                    <a:pt x="0" y="143"/>
                  </a:lnTo>
                  <a:lnTo>
                    <a:pt x="5" y="62"/>
                  </a:lnTo>
                  <a:lnTo>
                    <a:pt x="26" y="28"/>
                  </a:lnTo>
                  <a:lnTo>
                    <a:pt x="60" y="36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91D8A0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12" name="Färgelanda"/>
            <p:cNvSpPr>
              <a:spLocks/>
            </p:cNvSpPr>
            <p:nvPr/>
          </p:nvSpPr>
          <p:spPr bwMode="auto">
            <a:xfrm>
              <a:off x="1336219" y="1582940"/>
              <a:ext cx="775759" cy="1245547"/>
            </a:xfrm>
            <a:custGeom>
              <a:avLst/>
              <a:gdLst>
                <a:gd name="T0" fmla="*/ 52 w 127"/>
                <a:gd name="T1" fmla="*/ 0 h 224"/>
                <a:gd name="T2" fmla="*/ 63 w 127"/>
                <a:gd name="T3" fmla="*/ 10 h 224"/>
                <a:gd name="T4" fmla="*/ 96 w 127"/>
                <a:gd name="T5" fmla="*/ 4 h 224"/>
                <a:gd name="T6" fmla="*/ 120 w 127"/>
                <a:gd name="T7" fmla="*/ 30 h 224"/>
                <a:gd name="T8" fmla="*/ 127 w 127"/>
                <a:gd name="T9" fmla="*/ 69 h 224"/>
                <a:gd name="T10" fmla="*/ 110 w 127"/>
                <a:gd name="T11" fmla="*/ 105 h 224"/>
                <a:gd name="T12" fmla="*/ 97 w 127"/>
                <a:gd name="T13" fmla="*/ 118 h 224"/>
                <a:gd name="T14" fmla="*/ 84 w 127"/>
                <a:gd name="T15" fmla="*/ 183 h 224"/>
                <a:gd name="T16" fmla="*/ 70 w 127"/>
                <a:gd name="T17" fmla="*/ 199 h 224"/>
                <a:gd name="T18" fmla="*/ 72 w 127"/>
                <a:gd name="T19" fmla="*/ 224 h 224"/>
                <a:gd name="T20" fmla="*/ 37 w 127"/>
                <a:gd name="T21" fmla="*/ 209 h 224"/>
                <a:gd name="T22" fmla="*/ 24 w 127"/>
                <a:gd name="T23" fmla="*/ 217 h 224"/>
                <a:gd name="T24" fmla="*/ 15 w 127"/>
                <a:gd name="T25" fmla="*/ 200 h 224"/>
                <a:gd name="T26" fmla="*/ 8 w 127"/>
                <a:gd name="T27" fmla="*/ 181 h 224"/>
                <a:gd name="T28" fmla="*/ 21 w 127"/>
                <a:gd name="T29" fmla="*/ 173 h 224"/>
                <a:gd name="T30" fmla="*/ 3 w 127"/>
                <a:gd name="T31" fmla="*/ 161 h 224"/>
                <a:gd name="T32" fmla="*/ 0 w 127"/>
                <a:gd name="T33" fmla="*/ 113 h 224"/>
                <a:gd name="T34" fmla="*/ 23 w 127"/>
                <a:gd name="T35" fmla="*/ 97 h 224"/>
                <a:gd name="T36" fmla="*/ 31 w 127"/>
                <a:gd name="T37" fmla="*/ 60 h 224"/>
                <a:gd name="T38" fmla="*/ 4 w 127"/>
                <a:gd name="T39" fmla="*/ 43 h 224"/>
                <a:gd name="T40" fmla="*/ 4 w 127"/>
                <a:gd name="T41" fmla="*/ 24 h 224"/>
                <a:gd name="T42" fmla="*/ 12 w 127"/>
                <a:gd name="T43" fmla="*/ 4 h 224"/>
                <a:gd name="T44" fmla="*/ 52 w 127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7" h="224">
                  <a:moveTo>
                    <a:pt x="52" y="0"/>
                  </a:moveTo>
                  <a:lnTo>
                    <a:pt x="63" y="10"/>
                  </a:lnTo>
                  <a:lnTo>
                    <a:pt x="96" y="4"/>
                  </a:lnTo>
                  <a:lnTo>
                    <a:pt x="120" y="30"/>
                  </a:lnTo>
                  <a:lnTo>
                    <a:pt x="127" y="69"/>
                  </a:lnTo>
                  <a:lnTo>
                    <a:pt x="110" y="105"/>
                  </a:lnTo>
                  <a:lnTo>
                    <a:pt x="97" y="118"/>
                  </a:lnTo>
                  <a:lnTo>
                    <a:pt x="84" y="183"/>
                  </a:lnTo>
                  <a:lnTo>
                    <a:pt x="70" y="199"/>
                  </a:lnTo>
                  <a:lnTo>
                    <a:pt x="72" y="224"/>
                  </a:lnTo>
                  <a:lnTo>
                    <a:pt x="37" y="209"/>
                  </a:lnTo>
                  <a:lnTo>
                    <a:pt x="24" y="217"/>
                  </a:lnTo>
                  <a:lnTo>
                    <a:pt x="15" y="200"/>
                  </a:lnTo>
                  <a:lnTo>
                    <a:pt x="8" y="181"/>
                  </a:lnTo>
                  <a:lnTo>
                    <a:pt x="21" y="173"/>
                  </a:lnTo>
                  <a:lnTo>
                    <a:pt x="3" y="161"/>
                  </a:lnTo>
                  <a:lnTo>
                    <a:pt x="0" y="113"/>
                  </a:lnTo>
                  <a:lnTo>
                    <a:pt x="23" y="97"/>
                  </a:lnTo>
                  <a:lnTo>
                    <a:pt x="31" y="60"/>
                  </a:lnTo>
                  <a:lnTo>
                    <a:pt x="4" y="43"/>
                  </a:lnTo>
                  <a:lnTo>
                    <a:pt x="4" y="24"/>
                  </a:lnTo>
                  <a:lnTo>
                    <a:pt x="12" y="4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13" name="Mellerud"/>
            <p:cNvSpPr>
              <a:spLocks/>
            </p:cNvSpPr>
            <p:nvPr/>
          </p:nvSpPr>
          <p:spPr bwMode="auto">
            <a:xfrm>
              <a:off x="1976415" y="1436279"/>
              <a:ext cx="1034396" cy="1127180"/>
            </a:xfrm>
            <a:custGeom>
              <a:avLst/>
              <a:gdLst>
                <a:gd name="T0" fmla="*/ 40 w 167"/>
                <a:gd name="T1" fmla="*/ 0 h 202"/>
                <a:gd name="T2" fmla="*/ 76 w 167"/>
                <a:gd name="T3" fmla="*/ 4 h 202"/>
                <a:gd name="T4" fmla="*/ 87 w 167"/>
                <a:gd name="T5" fmla="*/ 9 h 202"/>
                <a:gd name="T6" fmla="*/ 96 w 167"/>
                <a:gd name="T7" fmla="*/ 7 h 202"/>
                <a:gd name="T8" fmla="*/ 135 w 167"/>
                <a:gd name="T9" fmla="*/ 34 h 202"/>
                <a:gd name="T10" fmla="*/ 112 w 167"/>
                <a:gd name="T11" fmla="*/ 71 h 202"/>
                <a:gd name="T12" fmla="*/ 110 w 167"/>
                <a:gd name="T13" fmla="*/ 106 h 202"/>
                <a:gd name="T14" fmla="*/ 128 w 167"/>
                <a:gd name="T15" fmla="*/ 123 h 202"/>
                <a:gd name="T16" fmla="*/ 160 w 167"/>
                <a:gd name="T17" fmla="*/ 127 h 202"/>
                <a:gd name="T18" fmla="*/ 167 w 167"/>
                <a:gd name="T19" fmla="*/ 138 h 202"/>
                <a:gd name="T20" fmla="*/ 151 w 167"/>
                <a:gd name="T21" fmla="*/ 151 h 202"/>
                <a:gd name="T22" fmla="*/ 131 w 167"/>
                <a:gd name="T23" fmla="*/ 174 h 202"/>
                <a:gd name="T24" fmla="*/ 117 w 167"/>
                <a:gd name="T25" fmla="*/ 202 h 202"/>
                <a:gd name="T26" fmla="*/ 83 w 167"/>
                <a:gd name="T27" fmla="*/ 172 h 202"/>
                <a:gd name="T28" fmla="*/ 73 w 167"/>
                <a:gd name="T29" fmla="*/ 176 h 202"/>
                <a:gd name="T30" fmla="*/ 0 w 167"/>
                <a:gd name="T31" fmla="*/ 134 h 202"/>
                <a:gd name="T32" fmla="*/ 17 w 167"/>
                <a:gd name="T33" fmla="*/ 98 h 202"/>
                <a:gd name="T34" fmla="*/ 10 w 167"/>
                <a:gd name="T35" fmla="*/ 59 h 202"/>
                <a:gd name="T36" fmla="*/ 35 w 167"/>
                <a:gd name="T37" fmla="*/ 47 h 202"/>
                <a:gd name="T38" fmla="*/ 24 w 167"/>
                <a:gd name="T39" fmla="*/ 17 h 202"/>
                <a:gd name="T40" fmla="*/ 40 w 167"/>
                <a:gd name="T4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7" h="202">
                  <a:moveTo>
                    <a:pt x="40" y="0"/>
                  </a:moveTo>
                  <a:lnTo>
                    <a:pt x="76" y="4"/>
                  </a:lnTo>
                  <a:lnTo>
                    <a:pt x="87" y="9"/>
                  </a:lnTo>
                  <a:lnTo>
                    <a:pt x="96" y="7"/>
                  </a:lnTo>
                  <a:lnTo>
                    <a:pt x="135" y="34"/>
                  </a:lnTo>
                  <a:lnTo>
                    <a:pt x="112" y="71"/>
                  </a:lnTo>
                  <a:lnTo>
                    <a:pt x="110" y="106"/>
                  </a:lnTo>
                  <a:lnTo>
                    <a:pt x="128" y="123"/>
                  </a:lnTo>
                  <a:lnTo>
                    <a:pt x="160" y="127"/>
                  </a:lnTo>
                  <a:lnTo>
                    <a:pt x="167" y="138"/>
                  </a:lnTo>
                  <a:lnTo>
                    <a:pt x="151" y="151"/>
                  </a:lnTo>
                  <a:lnTo>
                    <a:pt x="131" y="174"/>
                  </a:lnTo>
                  <a:lnTo>
                    <a:pt x="117" y="202"/>
                  </a:lnTo>
                  <a:lnTo>
                    <a:pt x="83" y="172"/>
                  </a:lnTo>
                  <a:lnTo>
                    <a:pt x="73" y="176"/>
                  </a:lnTo>
                  <a:lnTo>
                    <a:pt x="0" y="134"/>
                  </a:lnTo>
                  <a:lnTo>
                    <a:pt x="17" y="98"/>
                  </a:lnTo>
                  <a:lnTo>
                    <a:pt x="10" y="59"/>
                  </a:lnTo>
                  <a:lnTo>
                    <a:pt x="35" y="47"/>
                  </a:lnTo>
                  <a:lnTo>
                    <a:pt x="24" y="17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279EC8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14" name="Vänersborg"/>
            <p:cNvSpPr>
              <a:spLocks/>
            </p:cNvSpPr>
            <p:nvPr/>
          </p:nvSpPr>
          <p:spPr bwMode="auto">
            <a:xfrm>
              <a:off x="1749620" y="2178920"/>
              <a:ext cx="1203142" cy="1345745"/>
            </a:xfrm>
            <a:custGeom>
              <a:avLst/>
              <a:gdLst>
                <a:gd name="T0" fmla="*/ 40 w 196"/>
                <a:gd name="T1" fmla="*/ 0 h 242"/>
                <a:gd name="T2" fmla="*/ 113 w 196"/>
                <a:gd name="T3" fmla="*/ 42 h 242"/>
                <a:gd name="T4" fmla="*/ 123 w 196"/>
                <a:gd name="T5" fmla="*/ 38 h 242"/>
                <a:gd name="T6" fmla="*/ 157 w 196"/>
                <a:gd name="T7" fmla="*/ 68 h 242"/>
                <a:gd name="T8" fmla="*/ 136 w 196"/>
                <a:gd name="T9" fmla="*/ 91 h 242"/>
                <a:gd name="T10" fmla="*/ 107 w 196"/>
                <a:gd name="T11" fmla="*/ 108 h 242"/>
                <a:gd name="T12" fmla="*/ 86 w 196"/>
                <a:gd name="T13" fmla="*/ 136 h 242"/>
                <a:gd name="T14" fmla="*/ 85 w 196"/>
                <a:gd name="T15" fmla="*/ 154 h 242"/>
                <a:gd name="T16" fmla="*/ 115 w 196"/>
                <a:gd name="T17" fmla="*/ 161 h 242"/>
                <a:gd name="T18" fmla="*/ 128 w 196"/>
                <a:gd name="T19" fmla="*/ 150 h 242"/>
                <a:gd name="T20" fmla="*/ 148 w 196"/>
                <a:gd name="T21" fmla="*/ 156 h 242"/>
                <a:gd name="T22" fmla="*/ 177 w 196"/>
                <a:gd name="T23" fmla="*/ 114 h 242"/>
                <a:gd name="T24" fmla="*/ 196 w 196"/>
                <a:gd name="T25" fmla="*/ 116 h 242"/>
                <a:gd name="T26" fmla="*/ 188 w 196"/>
                <a:gd name="T27" fmla="*/ 153 h 242"/>
                <a:gd name="T28" fmla="*/ 144 w 196"/>
                <a:gd name="T29" fmla="*/ 173 h 242"/>
                <a:gd name="T30" fmla="*/ 124 w 196"/>
                <a:gd name="T31" fmla="*/ 195 h 242"/>
                <a:gd name="T32" fmla="*/ 139 w 196"/>
                <a:gd name="T33" fmla="*/ 214 h 242"/>
                <a:gd name="T34" fmla="*/ 105 w 196"/>
                <a:gd name="T35" fmla="*/ 242 h 242"/>
                <a:gd name="T36" fmla="*/ 99 w 196"/>
                <a:gd name="T37" fmla="*/ 225 h 242"/>
                <a:gd name="T38" fmla="*/ 88 w 196"/>
                <a:gd name="T39" fmla="*/ 204 h 242"/>
                <a:gd name="T40" fmla="*/ 68 w 196"/>
                <a:gd name="T41" fmla="*/ 194 h 242"/>
                <a:gd name="T42" fmla="*/ 22 w 196"/>
                <a:gd name="T43" fmla="*/ 209 h 242"/>
                <a:gd name="T44" fmla="*/ 16 w 196"/>
                <a:gd name="T45" fmla="*/ 184 h 242"/>
                <a:gd name="T46" fmla="*/ 29 w 196"/>
                <a:gd name="T47" fmla="*/ 158 h 242"/>
                <a:gd name="T48" fmla="*/ 25 w 196"/>
                <a:gd name="T49" fmla="*/ 142 h 242"/>
                <a:gd name="T50" fmla="*/ 2 w 196"/>
                <a:gd name="T51" fmla="*/ 119 h 242"/>
                <a:gd name="T52" fmla="*/ 0 w 196"/>
                <a:gd name="T53" fmla="*/ 94 h 242"/>
                <a:gd name="T54" fmla="*/ 14 w 196"/>
                <a:gd name="T55" fmla="*/ 78 h 242"/>
                <a:gd name="T56" fmla="*/ 27 w 196"/>
                <a:gd name="T57" fmla="*/ 13 h 242"/>
                <a:gd name="T58" fmla="*/ 40 w 196"/>
                <a:gd name="T5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" h="242">
                  <a:moveTo>
                    <a:pt x="40" y="0"/>
                  </a:moveTo>
                  <a:lnTo>
                    <a:pt x="113" y="42"/>
                  </a:lnTo>
                  <a:lnTo>
                    <a:pt x="123" y="38"/>
                  </a:lnTo>
                  <a:lnTo>
                    <a:pt x="157" y="68"/>
                  </a:lnTo>
                  <a:lnTo>
                    <a:pt x="136" y="91"/>
                  </a:lnTo>
                  <a:lnTo>
                    <a:pt x="107" y="108"/>
                  </a:lnTo>
                  <a:lnTo>
                    <a:pt x="86" y="136"/>
                  </a:lnTo>
                  <a:lnTo>
                    <a:pt x="85" y="154"/>
                  </a:lnTo>
                  <a:lnTo>
                    <a:pt x="115" y="161"/>
                  </a:lnTo>
                  <a:lnTo>
                    <a:pt x="128" y="150"/>
                  </a:lnTo>
                  <a:lnTo>
                    <a:pt x="148" y="156"/>
                  </a:lnTo>
                  <a:lnTo>
                    <a:pt x="177" y="114"/>
                  </a:lnTo>
                  <a:lnTo>
                    <a:pt x="196" y="116"/>
                  </a:lnTo>
                  <a:lnTo>
                    <a:pt x="188" y="153"/>
                  </a:lnTo>
                  <a:lnTo>
                    <a:pt x="144" y="173"/>
                  </a:lnTo>
                  <a:lnTo>
                    <a:pt x="124" y="195"/>
                  </a:lnTo>
                  <a:lnTo>
                    <a:pt x="139" y="214"/>
                  </a:lnTo>
                  <a:lnTo>
                    <a:pt x="105" y="242"/>
                  </a:lnTo>
                  <a:lnTo>
                    <a:pt x="99" y="225"/>
                  </a:lnTo>
                  <a:lnTo>
                    <a:pt x="88" y="204"/>
                  </a:lnTo>
                  <a:lnTo>
                    <a:pt x="68" y="194"/>
                  </a:lnTo>
                  <a:lnTo>
                    <a:pt x="22" y="209"/>
                  </a:lnTo>
                  <a:lnTo>
                    <a:pt x="16" y="184"/>
                  </a:lnTo>
                  <a:lnTo>
                    <a:pt x="29" y="158"/>
                  </a:lnTo>
                  <a:lnTo>
                    <a:pt x="25" y="142"/>
                  </a:lnTo>
                  <a:lnTo>
                    <a:pt x="2" y="119"/>
                  </a:lnTo>
                  <a:lnTo>
                    <a:pt x="0" y="94"/>
                  </a:lnTo>
                  <a:lnTo>
                    <a:pt x="14" y="78"/>
                  </a:lnTo>
                  <a:lnTo>
                    <a:pt x="27" y="13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91D8A0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15" name="Trollhättan"/>
            <p:cNvSpPr>
              <a:spLocks/>
            </p:cNvSpPr>
            <p:nvPr/>
          </p:nvSpPr>
          <p:spPr bwMode="auto">
            <a:xfrm>
              <a:off x="1885101" y="3251999"/>
              <a:ext cx="867160" cy="809988"/>
            </a:xfrm>
            <a:custGeom>
              <a:avLst/>
              <a:gdLst>
                <a:gd name="T0" fmla="*/ 46 w 140"/>
                <a:gd name="T1" fmla="*/ 0 h 146"/>
                <a:gd name="T2" fmla="*/ 66 w 140"/>
                <a:gd name="T3" fmla="*/ 10 h 146"/>
                <a:gd name="T4" fmla="*/ 77 w 140"/>
                <a:gd name="T5" fmla="*/ 31 h 146"/>
                <a:gd name="T6" fmla="*/ 83 w 140"/>
                <a:gd name="T7" fmla="*/ 48 h 146"/>
                <a:gd name="T8" fmla="*/ 117 w 140"/>
                <a:gd name="T9" fmla="*/ 20 h 146"/>
                <a:gd name="T10" fmla="*/ 135 w 140"/>
                <a:gd name="T11" fmla="*/ 22 h 146"/>
                <a:gd name="T12" fmla="*/ 140 w 140"/>
                <a:gd name="T13" fmla="*/ 36 h 146"/>
                <a:gd name="T14" fmla="*/ 125 w 140"/>
                <a:gd name="T15" fmla="*/ 65 h 146"/>
                <a:gd name="T16" fmla="*/ 123 w 140"/>
                <a:gd name="T17" fmla="*/ 86 h 146"/>
                <a:gd name="T18" fmla="*/ 121 w 140"/>
                <a:gd name="T19" fmla="*/ 93 h 146"/>
                <a:gd name="T20" fmla="*/ 97 w 140"/>
                <a:gd name="T21" fmla="*/ 104 h 146"/>
                <a:gd name="T22" fmla="*/ 102 w 140"/>
                <a:gd name="T23" fmla="*/ 121 h 146"/>
                <a:gd name="T24" fmla="*/ 87 w 140"/>
                <a:gd name="T25" fmla="*/ 146 h 146"/>
                <a:gd name="T26" fmla="*/ 79 w 140"/>
                <a:gd name="T27" fmla="*/ 134 h 146"/>
                <a:gd name="T28" fmla="*/ 66 w 140"/>
                <a:gd name="T29" fmla="*/ 128 h 146"/>
                <a:gd name="T30" fmla="*/ 24 w 140"/>
                <a:gd name="T31" fmla="*/ 120 h 146"/>
                <a:gd name="T32" fmla="*/ 7 w 140"/>
                <a:gd name="T33" fmla="*/ 99 h 146"/>
                <a:gd name="T34" fmla="*/ 8 w 140"/>
                <a:gd name="T35" fmla="*/ 81 h 146"/>
                <a:gd name="T36" fmla="*/ 7 w 140"/>
                <a:gd name="T37" fmla="*/ 70 h 146"/>
                <a:gd name="T38" fmla="*/ 30 w 140"/>
                <a:gd name="T39" fmla="*/ 43 h 146"/>
                <a:gd name="T40" fmla="*/ 9 w 140"/>
                <a:gd name="T41" fmla="*/ 31 h 146"/>
                <a:gd name="T42" fmla="*/ 7 w 140"/>
                <a:gd name="T43" fmla="*/ 22 h 146"/>
                <a:gd name="T44" fmla="*/ 0 w 140"/>
                <a:gd name="T45" fmla="*/ 15 h 146"/>
                <a:gd name="T46" fmla="*/ 46 w 140"/>
                <a:gd name="T47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0" h="146">
                  <a:moveTo>
                    <a:pt x="46" y="0"/>
                  </a:moveTo>
                  <a:lnTo>
                    <a:pt x="66" y="10"/>
                  </a:lnTo>
                  <a:lnTo>
                    <a:pt x="77" y="31"/>
                  </a:lnTo>
                  <a:lnTo>
                    <a:pt x="83" y="48"/>
                  </a:lnTo>
                  <a:lnTo>
                    <a:pt x="117" y="20"/>
                  </a:lnTo>
                  <a:lnTo>
                    <a:pt x="135" y="22"/>
                  </a:lnTo>
                  <a:lnTo>
                    <a:pt x="140" y="36"/>
                  </a:lnTo>
                  <a:lnTo>
                    <a:pt x="125" y="65"/>
                  </a:lnTo>
                  <a:lnTo>
                    <a:pt x="123" y="86"/>
                  </a:lnTo>
                  <a:lnTo>
                    <a:pt x="121" y="93"/>
                  </a:lnTo>
                  <a:lnTo>
                    <a:pt x="97" y="104"/>
                  </a:lnTo>
                  <a:lnTo>
                    <a:pt x="102" y="121"/>
                  </a:lnTo>
                  <a:lnTo>
                    <a:pt x="87" y="146"/>
                  </a:lnTo>
                  <a:lnTo>
                    <a:pt x="79" y="134"/>
                  </a:lnTo>
                  <a:lnTo>
                    <a:pt x="66" y="128"/>
                  </a:lnTo>
                  <a:lnTo>
                    <a:pt x="24" y="120"/>
                  </a:lnTo>
                  <a:lnTo>
                    <a:pt x="7" y="99"/>
                  </a:lnTo>
                  <a:lnTo>
                    <a:pt x="8" y="81"/>
                  </a:lnTo>
                  <a:lnTo>
                    <a:pt x="7" y="70"/>
                  </a:lnTo>
                  <a:lnTo>
                    <a:pt x="30" y="43"/>
                  </a:lnTo>
                  <a:lnTo>
                    <a:pt x="9" y="31"/>
                  </a:lnTo>
                  <a:lnTo>
                    <a:pt x="7" y="22"/>
                  </a:lnTo>
                  <a:lnTo>
                    <a:pt x="0" y="15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E4FF8D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16" name="Lilla Edet"/>
            <p:cNvSpPr>
              <a:spLocks/>
            </p:cNvSpPr>
            <p:nvPr/>
          </p:nvSpPr>
          <p:spPr bwMode="auto">
            <a:xfrm>
              <a:off x="1530534" y="3315255"/>
              <a:ext cx="763372" cy="965760"/>
            </a:xfrm>
            <a:custGeom>
              <a:avLst/>
              <a:gdLst>
                <a:gd name="T0" fmla="*/ 59 w 125"/>
                <a:gd name="T1" fmla="*/ 0 h 173"/>
                <a:gd name="T2" fmla="*/ 66 w 125"/>
                <a:gd name="T3" fmla="*/ 7 h 173"/>
                <a:gd name="T4" fmla="*/ 68 w 125"/>
                <a:gd name="T5" fmla="*/ 16 h 173"/>
                <a:gd name="T6" fmla="*/ 89 w 125"/>
                <a:gd name="T7" fmla="*/ 28 h 173"/>
                <a:gd name="T8" fmla="*/ 66 w 125"/>
                <a:gd name="T9" fmla="*/ 55 h 173"/>
                <a:gd name="T10" fmla="*/ 67 w 125"/>
                <a:gd name="T11" fmla="*/ 66 h 173"/>
                <a:gd name="T12" fmla="*/ 66 w 125"/>
                <a:gd name="T13" fmla="*/ 84 h 173"/>
                <a:gd name="T14" fmla="*/ 83 w 125"/>
                <a:gd name="T15" fmla="*/ 105 h 173"/>
                <a:gd name="T16" fmla="*/ 125 w 125"/>
                <a:gd name="T17" fmla="*/ 113 h 173"/>
                <a:gd name="T18" fmla="*/ 117 w 125"/>
                <a:gd name="T19" fmla="*/ 118 h 173"/>
                <a:gd name="T20" fmla="*/ 114 w 125"/>
                <a:gd name="T21" fmla="*/ 131 h 173"/>
                <a:gd name="T22" fmla="*/ 85 w 125"/>
                <a:gd name="T23" fmla="*/ 152 h 173"/>
                <a:gd name="T24" fmla="*/ 84 w 125"/>
                <a:gd name="T25" fmla="*/ 161 h 173"/>
                <a:gd name="T26" fmla="*/ 79 w 125"/>
                <a:gd name="T27" fmla="*/ 168 h 173"/>
                <a:gd name="T28" fmla="*/ 70 w 125"/>
                <a:gd name="T29" fmla="*/ 169 h 173"/>
                <a:gd name="T30" fmla="*/ 63 w 125"/>
                <a:gd name="T31" fmla="*/ 167 h 173"/>
                <a:gd name="T32" fmla="*/ 51 w 125"/>
                <a:gd name="T33" fmla="*/ 173 h 173"/>
                <a:gd name="T34" fmla="*/ 19 w 125"/>
                <a:gd name="T35" fmla="*/ 161 h 173"/>
                <a:gd name="T36" fmla="*/ 21 w 125"/>
                <a:gd name="T37" fmla="*/ 144 h 173"/>
                <a:gd name="T38" fmla="*/ 16 w 125"/>
                <a:gd name="T39" fmla="*/ 125 h 173"/>
                <a:gd name="T40" fmla="*/ 19 w 125"/>
                <a:gd name="T41" fmla="*/ 114 h 173"/>
                <a:gd name="T42" fmla="*/ 15 w 125"/>
                <a:gd name="T43" fmla="*/ 104 h 173"/>
                <a:gd name="T44" fmla="*/ 5 w 125"/>
                <a:gd name="T45" fmla="*/ 95 h 173"/>
                <a:gd name="T46" fmla="*/ 0 w 125"/>
                <a:gd name="T47" fmla="*/ 75 h 173"/>
                <a:gd name="T48" fmla="*/ 13 w 125"/>
                <a:gd name="T49" fmla="*/ 71 h 173"/>
                <a:gd name="T50" fmla="*/ 16 w 125"/>
                <a:gd name="T51" fmla="*/ 53 h 173"/>
                <a:gd name="T52" fmla="*/ 46 w 125"/>
                <a:gd name="T53" fmla="*/ 26 h 173"/>
                <a:gd name="T54" fmla="*/ 59 w 125"/>
                <a:gd name="T55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5" h="173">
                  <a:moveTo>
                    <a:pt x="59" y="0"/>
                  </a:moveTo>
                  <a:lnTo>
                    <a:pt x="66" y="7"/>
                  </a:lnTo>
                  <a:lnTo>
                    <a:pt x="68" y="16"/>
                  </a:lnTo>
                  <a:lnTo>
                    <a:pt x="89" y="28"/>
                  </a:lnTo>
                  <a:lnTo>
                    <a:pt x="66" y="55"/>
                  </a:lnTo>
                  <a:lnTo>
                    <a:pt x="67" y="66"/>
                  </a:lnTo>
                  <a:lnTo>
                    <a:pt x="66" y="84"/>
                  </a:lnTo>
                  <a:lnTo>
                    <a:pt x="83" y="105"/>
                  </a:lnTo>
                  <a:lnTo>
                    <a:pt x="125" y="113"/>
                  </a:lnTo>
                  <a:lnTo>
                    <a:pt x="117" y="118"/>
                  </a:lnTo>
                  <a:lnTo>
                    <a:pt x="114" y="131"/>
                  </a:lnTo>
                  <a:lnTo>
                    <a:pt x="85" y="152"/>
                  </a:lnTo>
                  <a:lnTo>
                    <a:pt x="84" y="161"/>
                  </a:lnTo>
                  <a:lnTo>
                    <a:pt x="79" y="168"/>
                  </a:lnTo>
                  <a:lnTo>
                    <a:pt x="70" y="169"/>
                  </a:lnTo>
                  <a:lnTo>
                    <a:pt x="63" y="167"/>
                  </a:lnTo>
                  <a:lnTo>
                    <a:pt x="51" y="173"/>
                  </a:lnTo>
                  <a:lnTo>
                    <a:pt x="19" y="161"/>
                  </a:lnTo>
                  <a:lnTo>
                    <a:pt x="21" y="144"/>
                  </a:lnTo>
                  <a:lnTo>
                    <a:pt x="16" y="125"/>
                  </a:lnTo>
                  <a:lnTo>
                    <a:pt x="19" y="114"/>
                  </a:lnTo>
                  <a:lnTo>
                    <a:pt x="15" y="104"/>
                  </a:lnTo>
                  <a:lnTo>
                    <a:pt x="5" y="95"/>
                  </a:lnTo>
                  <a:lnTo>
                    <a:pt x="0" y="75"/>
                  </a:lnTo>
                  <a:lnTo>
                    <a:pt x="13" y="71"/>
                  </a:lnTo>
                  <a:lnTo>
                    <a:pt x="16" y="53"/>
                  </a:lnTo>
                  <a:lnTo>
                    <a:pt x="46" y="26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91D8A0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17" name="Tjörn"/>
            <p:cNvSpPr>
              <a:spLocks/>
            </p:cNvSpPr>
            <p:nvPr/>
          </p:nvSpPr>
          <p:spPr bwMode="auto">
            <a:xfrm>
              <a:off x="541884" y="3968922"/>
              <a:ext cx="526401" cy="537236"/>
            </a:xfrm>
            <a:custGeom>
              <a:avLst/>
              <a:gdLst>
                <a:gd name="T0" fmla="*/ 54 w 84"/>
                <a:gd name="T1" fmla="*/ 0 h 97"/>
                <a:gd name="T2" fmla="*/ 59 w 84"/>
                <a:gd name="T3" fmla="*/ 0 h 97"/>
                <a:gd name="T4" fmla="*/ 65 w 84"/>
                <a:gd name="T5" fmla="*/ 3 h 97"/>
                <a:gd name="T6" fmla="*/ 67 w 84"/>
                <a:gd name="T7" fmla="*/ 4 h 97"/>
                <a:gd name="T8" fmla="*/ 68 w 84"/>
                <a:gd name="T9" fmla="*/ 8 h 97"/>
                <a:gd name="T10" fmla="*/ 62 w 84"/>
                <a:gd name="T11" fmla="*/ 19 h 97"/>
                <a:gd name="T12" fmla="*/ 67 w 84"/>
                <a:gd name="T13" fmla="*/ 23 h 97"/>
                <a:gd name="T14" fmla="*/ 77 w 84"/>
                <a:gd name="T15" fmla="*/ 15 h 97"/>
                <a:gd name="T16" fmla="*/ 83 w 84"/>
                <a:gd name="T17" fmla="*/ 23 h 97"/>
                <a:gd name="T18" fmla="*/ 84 w 84"/>
                <a:gd name="T19" fmla="*/ 33 h 97"/>
                <a:gd name="T20" fmla="*/ 84 w 84"/>
                <a:gd name="T21" fmla="*/ 46 h 97"/>
                <a:gd name="T22" fmla="*/ 80 w 84"/>
                <a:gd name="T23" fmla="*/ 55 h 97"/>
                <a:gd name="T24" fmla="*/ 75 w 84"/>
                <a:gd name="T25" fmla="*/ 61 h 97"/>
                <a:gd name="T26" fmla="*/ 69 w 84"/>
                <a:gd name="T27" fmla="*/ 61 h 97"/>
                <a:gd name="T28" fmla="*/ 68 w 84"/>
                <a:gd name="T29" fmla="*/ 53 h 97"/>
                <a:gd name="T30" fmla="*/ 62 w 84"/>
                <a:gd name="T31" fmla="*/ 51 h 97"/>
                <a:gd name="T32" fmla="*/ 58 w 84"/>
                <a:gd name="T33" fmla="*/ 71 h 97"/>
                <a:gd name="T34" fmla="*/ 58 w 84"/>
                <a:gd name="T35" fmla="*/ 75 h 97"/>
                <a:gd name="T36" fmla="*/ 43 w 84"/>
                <a:gd name="T37" fmla="*/ 80 h 97"/>
                <a:gd name="T38" fmla="*/ 38 w 84"/>
                <a:gd name="T39" fmla="*/ 84 h 97"/>
                <a:gd name="T40" fmla="*/ 35 w 84"/>
                <a:gd name="T41" fmla="*/ 96 h 97"/>
                <a:gd name="T42" fmla="*/ 22 w 84"/>
                <a:gd name="T43" fmla="*/ 97 h 97"/>
                <a:gd name="T44" fmla="*/ 17 w 84"/>
                <a:gd name="T45" fmla="*/ 91 h 97"/>
                <a:gd name="T46" fmla="*/ 21 w 84"/>
                <a:gd name="T47" fmla="*/ 80 h 97"/>
                <a:gd name="T48" fmla="*/ 9 w 84"/>
                <a:gd name="T49" fmla="*/ 72 h 97"/>
                <a:gd name="T50" fmla="*/ 9 w 84"/>
                <a:gd name="T51" fmla="*/ 59 h 97"/>
                <a:gd name="T52" fmla="*/ 14 w 84"/>
                <a:gd name="T53" fmla="*/ 54 h 97"/>
                <a:gd name="T54" fmla="*/ 25 w 84"/>
                <a:gd name="T55" fmla="*/ 58 h 97"/>
                <a:gd name="T56" fmla="*/ 25 w 84"/>
                <a:gd name="T57" fmla="*/ 46 h 97"/>
                <a:gd name="T58" fmla="*/ 14 w 84"/>
                <a:gd name="T59" fmla="*/ 44 h 97"/>
                <a:gd name="T60" fmla="*/ 4 w 84"/>
                <a:gd name="T61" fmla="*/ 45 h 97"/>
                <a:gd name="T62" fmla="*/ 0 w 84"/>
                <a:gd name="T63" fmla="*/ 38 h 97"/>
                <a:gd name="T64" fmla="*/ 0 w 84"/>
                <a:gd name="T65" fmla="*/ 33 h 97"/>
                <a:gd name="T66" fmla="*/ 5 w 84"/>
                <a:gd name="T67" fmla="*/ 24 h 97"/>
                <a:gd name="T68" fmla="*/ 14 w 84"/>
                <a:gd name="T69" fmla="*/ 21 h 97"/>
                <a:gd name="T70" fmla="*/ 25 w 84"/>
                <a:gd name="T71" fmla="*/ 23 h 97"/>
                <a:gd name="T72" fmla="*/ 33 w 84"/>
                <a:gd name="T73" fmla="*/ 25 h 97"/>
                <a:gd name="T74" fmla="*/ 42 w 84"/>
                <a:gd name="T75" fmla="*/ 23 h 97"/>
                <a:gd name="T76" fmla="*/ 46 w 84"/>
                <a:gd name="T77" fmla="*/ 15 h 97"/>
                <a:gd name="T78" fmla="*/ 50 w 84"/>
                <a:gd name="T79" fmla="*/ 8 h 97"/>
                <a:gd name="T80" fmla="*/ 54 w 84"/>
                <a:gd name="T8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4" h="97">
                  <a:moveTo>
                    <a:pt x="54" y="0"/>
                  </a:moveTo>
                  <a:lnTo>
                    <a:pt x="59" y="0"/>
                  </a:lnTo>
                  <a:lnTo>
                    <a:pt x="65" y="3"/>
                  </a:lnTo>
                  <a:lnTo>
                    <a:pt x="67" y="4"/>
                  </a:lnTo>
                  <a:lnTo>
                    <a:pt x="68" y="8"/>
                  </a:lnTo>
                  <a:lnTo>
                    <a:pt x="62" y="19"/>
                  </a:lnTo>
                  <a:lnTo>
                    <a:pt x="67" y="23"/>
                  </a:lnTo>
                  <a:lnTo>
                    <a:pt x="77" y="15"/>
                  </a:lnTo>
                  <a:lnTo>
                    <a:pt x="83" y="23"/>
                  </a:lnTo>
                  <a:lnTo>
                    <a:pt x="84" y="33"/>
                  </a:lnTo>
                  <a:lnTo>
                    <a:pt x="84" y="46"/>
                  </a:lnTo>
                  <a:lnTo>
                    <a:pt x="80" y="55"/>
                  </a:lnTo>
                  <a:lnTo>
                    <a:pt x="75" y="61"/>
                  </a:lnTo>
                  <a:lnTo>
                    <a:pt x="69" y="61"/>
                  </a:lnTo>
                  <a:lnTo>
                    <a:pt x="68" y="53"/>
                  </a:lnTo>
                  <a:lnTo>
                    <a:pt x="62" y="51"/>
                  </a:lnTo>
                  <a:lnTo>
                    <a:pt x="58" y="71"/>
                  </a:lnTo>
                  <a:lnTo>
                    <a:pt x="58" y="75"/>
                  </a:lnTo>
                  <a:lnTo>
                    <a:pt x="43" y="80"/>
                  </a:lnTo>
                  <a:lnTo>
                    <a:pt x="38" y="84"/>
                  </a:lnTo>
                  <a:lnTo>
                    <a:pt x="35" y="96"/>
                  </a:lnTo>
                  <a:lnTo>
                    <a:pt x="22" y="97"/>
                  </a:lnTo>
                  <a:lnTo>
                    <a:pt x="17" y="91"/>
                  </a:lnTo>
                  <a:lnTo>
                    <a:pt x="21" y="80"/>
                  </a:lnTo>
                  <a:lnTo>
                    <a:pt x="9" y="72"/>
                  </a:lnTo>
                  <a:lnTo>
                    <a:pt x="9" y="59"/>
                  </a:lnTo>
                  <a:lnTo>
                    <a:pt x="14" y="54"/>
                  </a:lnTo>
                  <a:lnTo>
                    <a:pt x="25" y="58"/>
                  </a:lnTo>
                  <a:lnTo>
                    <a:pt x="25" y="46"/>
                  </a:lnTo>
                  <a:lnTo>
                    <a:pt x="14" y="44"/>
                  </a:lnTo>
                  <a:lnTo>
                    <a:pt x="4" y="45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5" y="24"/>
                  </a:lnTo>
                  <a:lnTo>
                    <a:pt x="14" y="21"/>
                  </a:lnTo>
                  <a:lnTo>
                    <a:pt x="25" y="23"/>
                  </a:lnTo>
                  <a:lnTo>
                    <a:pt x="33" y="25"/>
                  </a:lnTo>
                  <a:lnTo>
                    <a:pt x="42" y="23"/>
                  </a:lnTo>
                  <a:lnTo>
                    <a:pt x="46" y="15"/>
                  </a:lnTo>
                  <a:lnTo>
                    <a:pt x="50" y="8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279EC8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18" name="Orust2"/>
            <p:cNvSpPr>
              <a:spLocks/>
            </p:cNvSpPr>
            <p:nvPr/>
          </p:nvSpPr>
          <p:spPr bwMode="auto">
            <a:xfrm>
              <a:off x="502420" y="3421017"/>
              <a:ext cx="260147" cy="157247"/>
            </a:xfrm>
            <a:custGeom>
              <a:avLst/>
              <a:gdLst>
                <a:gd name="T0" fmla="*/ 42 w 42"/>
                <a:gd name="T1" fmla="*/ 0 h 28"/>
                <a:gd name="T2" fmla="*/ 38 w 42"/>
                <a:gd name="T3" fmla="*/ 11 h 28"/>
                <a:gd name="T4" fmla="*/ 29 w 42"/>
                <a:gd name="T5" fmla="*/ 22 h 28"/>
                <a:gd name="T6" fmla="*/ 16 w 42"/>
                <a:gd name="T7" fmla="*/ 26 h 28"/>
                <a:gd name="T8" fmla="*/ 0 w 42"/>
                <a:gd name="T9" fmla="*/ 28 h 28"/>
                <a:gd name="T10" fmla="*/ 3 w 42"/>
                <a:gd name="T11" fmla="*/ 21 h 28"/>
                <a:gd name="T12" fmla="*/ 11 w 42"/>
                <a:gd name="T13" fmla="*/ 13 h 28"/>
                <a:gd name="T14" fmla="*/ 25 w 42"/>
                <a:gd name="T15" fmla="*/ 1 h 28"/>
                <a:gd name="T16" fmla="*/ 42 w 42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8">
                  <a:moveTo>
                    <a:pt x="42" y="0"/>
                  </a:moveTo>
                  <a:lnTo>
                    <a:pt x="38" y="11"/>
                  </a:lnTo>
                  <a:lnTo>
                    <a:pt x="29" y="22"/>
                  </a:lnTo>
                  <a:lnTo>
                    <a:pt x="16" y="26"/>
                  </a:lnTo>
                  <a:lnTo>
                    <a:pt x="0" y="28"/>
                  </a:lnTo>
                  <a:lnTo>
                    <a:pt x="3" y="21"/>
                  </a:lnTo>
                  <a:lnTo>
                    <a:pt x="11" y="13"/>
                  </a:lnTo>
                  <a:lnTo>
                    <a:pt x="25" y="1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19" name="Orust"/>
            <p:cNvSpPr>
              <a:spLocks/>
            </p:cNvSpPr>
            <p:nvPr/>
          </p:nvSpPr>
          <p:spPr bwMode="auto">
            <a:xfrm>
              <a:off x="287930" y="3271736"/>
              <a:ext cx="1015724" cy="776589"/>
            </a:xfrm>
            <a:custGeom>
              <a:avLst/>
              <a:gdLst>
                <a:gd name="T0" fmla="*/ 127 w 163"/>
                <a:gd name="T1" fmla="*/ 0 h 140"/>
                <a:gd name="T2" fmla="*/ 139 w 163"/>
                <a:gd name="T3" fmla="*/ 11 h 140"/>
                <a:gd name="T4" fmla="*/ 142 w 163"/>
                <a:gd name="T5" fmla="*/ 25 h 140"/>
                <a:gd name="T6" fmla="*/ 146 w 163"/>
                <a:gd name="T7" fmla="*/ 27 h 140"/>
                <a:gd name="T8" fmla="*/ 151 w 163"/>
                <a:gd name="T9" fmla="*/ 31 h 140"/>
                <a:gd name="T10" fmla="*/ 158 w 163"/>
                <a:gd name="T11" fmla="*/ 38 h 140"/>
                <a:gd name="T12" fmla="*/ 160 w 163"/>
                <a:gd name="T13" fmla="*/ 44 h 140"/>
                <a:gd name="T14" fmla="*/ 162 w 163"/>
                <a:gd name="T15" fmla="*/ 51 h 140"/>
                <a:gd name="T16" fmla="*/ 162 w 163"/>
                <a:gd name="T17" fmla="*/ 52 h 140"/>
                <a:gd name="T18" fmla="*/ 159 w 163"/>
                <a:gd name="T19" fmla="*/ 56 h 140"/>
                <a:gd name="T20" fmla="*/ 155 w 163"/>
                <a:gd name="T21" fmla="*/ 64 h 140"/>
                <a:gd name="T22" fmla="*/ 154 w 163"/>
                <a:gd name="T23" fmla="*/ 73 h 140"/>
                <a:gd name="T24" fmla="*/ 155 w 163"/>
                <a:gd name="T25" fmla="*/ 81 h 140"/>
                <a:gd name="T26" fmla="*/ 158 w 163"/>
                <a:gd name="T27" fmla="*/ 86 h 140"/>
                <a:gd name="T28" fmla="*/ 152 w 163"/>
                <a:gd name="T29" fmla="*/ 110 h 140"/>
                <a:gd name="T30" fmla="*/ 144 w 163"/>
                <a:gd name="T31" fmla="*/ 111 h 140"/>
                <a:gd name="T32" fmla="*/ 127 w 163"/>
                <a:gd name="T33" fmla="*/ 114 h 140"/>
                <a:gd name="T34" fmla="*/ 117 w 163"/>
                <a:gd name="T35" fmla="*/ 118 h 140"/>
                <a:gd name="T36" fmla="*/ 114 w 163"/>
                <a:gd name="T37" fmla="*/ 121 h 140"/>
                <a:gd name="T38" fmla="*/ 113 w 163"/>
                <a:gd name="T39" fmla="*/ 125 h 140"/>
                <a:gd name="T40" fmla="*/ 105 w 163"/>
                <a:gd name="T41" fmla="*/ 125 h 140"/>
                <a:gd name="T42" fmla="*/ 83 w 163"/>
                <a:gd name="T43" fmla="*/ 101 h 140"/>
                <a:gd name="T44" fmla="*/ 69 w 163"/>
                <a:gd name="T45" fmla="*/ 114 h 140"/>
                <a:gd name="T46" fmla="*/ 59 w 163"/>
                <a:gd name="T47" fmla="*/ 133 h 140"/>
                <a:gd name="T48" fmla="*/ 41 w 163"/>
                <a:gd name="T49" fmla="*/ 140 h 140"/>
                <a:gd name="T50" fmla="*/ 28 w 163"/>
                <a:gd name="T51" fmla="*/ 140 h 140"/>
                <a:gd name="T52" fmla="*/ 34 w 163"/>
                <a:gd name="T53" fmla="*/ 123 h 140"/>
                <a:gd name="T54" fmla="*/ 29 w 163"/>
                <a:gd name="T55" fmla="*/ 106 h 140"/>
                <a:gd name="T56" fmla="*/ 17 w 163"/>
                <a:gd name="T57" fmla="*/ 86 h 140"/>
                <a:gd name="T58" fmla="*/ 0 w 163"/>
                <a:gd name="T59" fmla="*/ 91 h 140"/>
                <a:gd name="T60" fmla="*/ 17 w 163"/>
                <a:gd name="T61" fmla="*/ 65 h 140"/>
                <a:gd name="T62" fmla="*/ 45 w 163"/>
                <a:gd name="T63" fmla="*/ 63 h 140"/>
                <a:gd name="T64" fmla="*/ 72 w 163"/>
                <a:gd name="T65" fmla="*/ 49 h 140"/>
                <a:gd name="T66" fmla="*/ 108 w 163"/>
                <a:gd name="T67" fmla="*/ 32 h 140"/>
                <a:gd name="T68" fmla="*/ 108 w 163"/>
                <a:gd name="T69" fmla="*/ 15 h 140"/>
                <a:gd name="T70" fmla="*/ 121 w 163"/>
                <a:gd name="T71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3" h="140">
                  <a:moveTo>
                    <a:pt x="121" y="0"/>
                  </a:moveTo>
                  <a:lnTo>
                    <a:pt x="127" y="0"/>
                  </a:lnTo>
                  <a:lnTo>
                    <a:pt x="139" y="1"/>
                  </a:lnTo>
                  <a:lnTo>
                    <a:pt x="139" y="11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3" y="26"/>
                  </a:lnTo>
                  <a:lnTo>
                    <a:pt x="146" y="27"/>
                  </a:lnTo>
                  <a:lnTo>
                    <a:pt x="148" y="29"/>
                  </a:lnTo>
                  <a:lnTo>
                    <a:pt x="151" y="31"/>
                  </a:lnTo>
                  <a:lnTo>
                    <a:pt x="155" y="34"/>
                  </a:lnTo>
                  <a:lnTo>
                    <a:pt x="158" y="38"/>
                  </a:lnTo>
                  <a:lnTo>
                    <a:pt x="159" y="42"/>
                  </a:lnTo>
                  <a:lnTo>
                    <a:pt x="160" y="44"/>
                  </a:lnTo>
                  <a:lnTo>
                    <a:pt x="162" y="48"/>
                  </a:lnTo>
                  <a:lnTo>
                    <a:pt x="162" y="51"/>
                  </a:lnTo>
                  <a:lnTo>
                    <a:pt x="163" y="51"/>
                  </a:lnTo>
                  <a:lnTo>
                    <a:pt x="162" y="52"/>
                  </a:lnTo>
                  <a:lnTo>
                    <a:pt x="160" y="53"/>
                  </a:lnTo>
                  <a:lnTo>
                    <a:pt x="159" y="56"/>
                  </a:lnTo>
                  <a:lnTo>
                    <a:pt x="158" y="60"/>
                  </a:lnTo>
                  <a:lnTo>
                    <a:pt x="155" y="64"/>
                  </a:lnTo>
                  <a:lnTo>
                    <a:pt x="155" y="68"/>
                  </a:lnTo>
                  <a:lnTo>
                    <a:pt x="154" y="73"/>
                  </a:lnTo>
                  <a:lnTo>
                    <a:pt x="155" y="77"/>
                  </a:lnTo>
                  <a:lnTo>
                    <a:pt x="155" y="81"/>
                  </a:lnTo>
                  <a:lnTo>
                    <a:pt x="156" y="84"/>
                  </a:lnTo>
                  <a:lnTo>
                    <a:pt x="158" y="86"/>
                  </a:lnTo>
                  <a:lnTo>
                    <a:pt x="158" y="86"/>
                  </a:lnTo>
                  <a:lnTo>
                    <a:pt x="152" y="110"/>
                  </a:lnTo>
                  <a:lnTo>
                    <a:pt x="147" y="111"/>
                  </a:lnTo>
                  <a:lnTo>
                    <a:pt x="144" y="111"/>
                  </a:lnTo>
                  <a:lnTo>
                    <a:pt x="137" y="112"/>
                  </a:lnTo>
                  <a:lnTo>
                    <a:pt x="127" y="114"/>
                  </a:lnTo>
                  <a:lnTo>
                    <a:pt x="120" y="115"/>
                  </a:lnTo>
                  <a:lnTo>
                    <a:pt x="117" y="118"/>
                  </a:lnTo>
                  <a:lnTo>
                    <a:pt x="114" y="119"/>
                  </a:lnTo>
                  <a:lnTo>
                    <a:pt x="114" y="121"/>
                  </a:lnTo>
                  <a:lnTo>
                    <a:pt x="113" y="123"/>
                  </a:lnTo>
                  <a:lnTo>
                    <a:pt x="113" y="125"/>
                  </a:lnTo>
                  <a:lnTo>
                    <a:pt x="113" y="125"/>
                  </a:lnTo>
                  <a:lnTo>
                    <a:pt x="105" y="125"/>
                  </a:lnTo>
                  <a:lnTo>
                    <a:pt x="106" y="116"/>
                  </a:lnTo>
                  <a:lnTo>
                    <a:pt x="83" y="101"/>
                  </a:lnTo>
                  <a:lnTo>
                    <a:pt x="74" y="107"/>
                  </a:lnTo>
                  <a:lnTo>
                    <a:pt x="69" y="114"/>
                  </a:lnTo>
                  <a:lnTo>
                    <a:pt x="65" y="125"/>
                  </a:lnTo>
                  <a:lnTo>
                    <a:pt x="59" y="133"/>
                  </a:lnTo>
                  <a:lnTo>
                    <a:pt x="55" y="140"/>
                  </a:lnTo>
                  <a:lnTo>
                    <a:pt x="41" y="140"/>
                  </a:lnTo>
                  <a:lnTo>
                    <a:pt x="36" y="135"/>
                  </a:lnTo>
                  <a:lnTo>
                    <a:pt x="28" y="140"/>
                  </a:lnTo>
                  <a:lnTo>
                    <a:pt x="25" y="133"/>
                  </a:lnTo>
                  <a:lnTo>
                    <a:pt x="34" y="123"/>
                  </a:lnTo>
                  <a:lnTo>
                    <a:pt x="36" y="116"/>
                  </a:lnTo>
                  <a:lnTo>
                    <a:pt x="29" y="106"/>
                  </a:lnTo>
                  <a:lnTo>
                    <a:pt x="17" y="91"/>
                  </a:lnTo>
                  <a:lnTo>
                    <a:pt x="17" y="86"/>
                  </a:lnTo>
                  <a:lnTo>
                    <a:pt x="10" y="85"/>
                  </a:lnTo>
                  <a:lnTo>
                    <a:pt x="0" y="91"/>
                  </a:lnTo>
                  <a:lnTo>
                    <a:pt x="6" y="78"/>
                  </a:lnTo>
                  <a:lnTo>
                    <a:pt x="17" y="65"/>
                  </a:lnTo>
                  <a:lnTo>
                    <a:pt x="33" y="70"/>
                  </a:lnTo>
                  <a:lnTo>
                    <a:pt x="45" y="63"/>
                  </a:lnTo>
                  <a:lnTo>
                    <a:pt x="57" y="59"/>
                  </a:lnTo>
                  <a:lnTo>
                    <a:pt x="72" y="49"/>
                  </a:lnTo>
                  <a:lnTo>
                    <a:pt x="86" y="32"/>
                  </a:lnTo>
                  <a:lnTo>
                    <a:pt x="108" y="32"/>
                  </a:lnTo>
                  <a:lnTo>
                    <a:pt x="109" y="26"/>
                  </a:lnTo>
                  <a:lnTo>
                    <a:pt x="108" y="15"/>
                  </a:lnTo>
                  <a:lnTo>
                    <a:pt x="110" y="9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279EC8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20" name="Stenungsund"/>
            <p:cNvSpPr>
              <a:spLocks/>
            </p:cNvSpPr>
            <p:nvPr/>
          </p:nvSpPr>
          <p:spPr bwMode="auto">
            <a:xfrm>
              <a:off x="1088462" y="3772079"/>
              <a:ext cx="582235" cy="676397"/>
            </a:xfrm>
            <a:custGeom>
              <a:avLst/>
              <a:gdLst>
                <a:gd name="T0" fmla="*/ 40 w 94"/>
                <a:gd name="T1" fmla="*/ 0 h 122"/>
                <a:gd name="T2" fmla="*/ 56 w 94"/>
                <a:gd name="T3" fmla="*/ 4 h 122"/>
                <a:gd name="T4" fmla="*/ 63 w 94"/>
                <a:gd name="T5" fmla="*/ 13 h 122"/>
                <a:gd name="T6" fmla="*/ 78 w 94"/>
                <a:gd name="T7" fmla="*/ 15 h 122"/>
                <a:gd name="T8" fmla="*/ 88 w 94"/>
                <a:gd name="T9" fmla="*/ 24 h 122"/>
                <a:gd name="T10" fmla="*/ 92 w 94"/>
                <a:gd name="T11" fmla="*/ 34 h 122"/>
                <a:gd name="T12" fmla="*/ 89 w 94"/>
                <a:gd name="T13" fmla="*/ 45 h 122"/>
                <a:gd name="T14" fmla="*/ 94 w 94"/>
                <a:gd name="T15" fmla="*/ 64 h 122"/>
                <a:gd name="T16" fmla="*/ 92 w 94"/>
                <a:gd name="T17" fmla="*/ 81 h 122"/>
                <a:gd name="T18" fmla="*/ 82 w 94"/>
                <a:gd name="T19" fmla="*/ 98 h 122"/>
                <a:gd name="T20" fmla="*/ 76 w 94"/>
                <a:gd name="T21" fmla="*/ 100 h 122"/>
                <a:gd name="T22" fmla="*/ 73 w 94"/>
                <a:gd name="T23" fmla="*/ 104 h 122"/>
                <a:gd name="T24" fmla="*/ 73 w 94"/>
                <a:gd name="T25" fmla="*/ 114 h 122"/>
                <a:gd name="T26" fmla="*/ 69 w 94"/>
                <a:gd name="T27" fmla="*/ 122 h 122"/>
                <a:gd name="T28" fmla="*/ 27 w 94"/>
                <a:gd name="T29" fmla="*/ 122 h 122"/>
                <a:gd name="T30" fmla="*/ 0 w 94"/>
                <a:gd name="T31" fmla="*/ 115 h 122"/>
                <a:gd name="T32" fmla="*/ 17 w 94"/>
                <a:gd name="T33" fmla="*/ 97 h 122"/>
                <a:gd name="T34" fmla="*/ 22 w 94"/>
                <a:gd name="T35" fmla="*/ 83 h 122"/>
                <a:gd name="T36" fmla="*/ 22 w 94"/>
                <a:gd name="T37" fmla="*/ 68 h 122"/>
                <a:gd name="T38" fmla="*/ 19 w 94"/>
                <a:gd name="T39" fmla="*/ 54 h 122"/>
                <a:gd name="T40" fmla="*/ 19 w 94"/>
                <a:gd name="T41" fmla="*/ 41 h 122"/>
                <a:gd name="T42" fmla="*/ 33 w 94"/>
                <a:gd name="T43" fmla="*/ 25 h 122"/>
                <a:gd name="T44" fmla="*/ 39 w 94"/>
                <a:gd name="T45" fmla="*/ 16 h 122"/>
                <a:gd name="T46" fmla="*/ 40 w 94"/>
                <a:gd name="T4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122">
                  <a:moveTo>
                    <a:pt x="40" y="0"/>
                  </a:moveTo>
                  <a:lnTo>
                    <a:pt x="56" y="4"/>
                  </a:lnTo>
                  <a:lnTo>
                    <a:pt x="63" y="13"/>
                  </a:lnTo>
                  <a:lnTo>
                    <a:pt x="78" y="15"/>
                  </a:lnTo>
                  <a:lnTo>
                    <a:pt x="88" y="24"/>
                  </a:lnTo>
                  <a:lnTo>
                    <a:pt x="92" y="34"/>
                  </a:lnTo>
                  <a:lnTo>
                    <a:pt x="89" y="45"/>
                  </a:lnTo>
                  <a:lnTo>
                    <a:pt x="94" y="64"/>
                  </a:lnTo>
                  <a:lnTo>
                    <a:pt x="92" y="81"/>
                  </a:lnTo>
                  <a:lnTo>
                    <a:pt x="82" y="98"/>
                  </a:lnTo>
                  <a:lnTo>
                    <a:pt x="76" y="100"/>
                  </a:lnTo>
                  <a:lnTo>
                    <a:pt x="73" y="104"/>
                  </a:lnTo>
                  <a:lnTo>
                    <a:pt x="73" y="114"/>
                  </a:lnTo>
                  <a:lnTo>
                    <a:pt x="69" y="122"/>
                  </a:lnTo>
                  <a:lnTo>
                    <a:pt x="27" y="122"/>
                  </a:lnTo>
                  <a:lnTo>
                    <a:pt x="0" y="115"/>
                  </a:lnTo>
                  <a:lnTo>
                    <a:pt x="17" y="97"/>
                  </a:lnTo>
                  <a:lnTo>
                    <a:pt x="22" y="83"/>
                  </a:lnTo>
                  <a:lnTo>
                    <a:pt x="22" y="68"/>
                  </a:lnTo>
                  <a:lnTo>
                    <a:pt x="19" y="54"/>
                  </a:lnTo>
                  <a:lnTo>
                    <a:pt x="19" y="41"/>
                  </a:lnTo>
                  <a:lnTo>
                    <a:pt x="33" y="25"/>
                  </a:lnTo>
                  <a:lnTo>
                    <a:pt x="39" y="16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279EC8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21" name="Kungälv2"/>
            <p:cNvSpPr>
              <a:spLocks/>
            </p:cNvSpPr>
            <p:nvPr/>
          </p:nvSpPr>
          <p:spPr bwMode="auto">
            <a:xfrm>
              <a:off x="647182" y="4611918"/>
              <a:ext cx="260062" cy="150201"/>
            </a:xfrm>
            <a:custGeom>
              <a:avLst/>
              <a:gdLst>
                <a:gd name="T0" fmla="*/ 25 w 41"/>
                <a:gd name="T1" fmla="*/ 0 h 26"/>
                <a:gd name="T2" fmla="*/ 41 w 41"/>
                <a:gd name="T3" fmla="*/ 0 h 26"/>
                <a:gd name="T4" fmla="*/ 37 w 41"/>
                <a:gd name="T5" fmla="*/ 15 h 26"/>
                <a:gd name="T6" fmla="*/ 13 w 41"/>
                <a:gd name="T7" fmla="*/ 26 h 26"/>
                <a:gd name="T8" fmla="*/ 0 w 41"/>
                <a:gd name="T9" fmla="*/ 19 h 26"/>
                <a:gd name="T10" fmla="*/ 13 w 41"/>
                <a:gd name="T11" fmla="*/ 2 h 26"/>
                <a:gd name="T12" fmla="*/ 25 w 41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26">
                  <a:moveTo>
                    <a:pt x="25" y="0"/>
                  </a:moveTo>
                  <a:lnTo>
                    <a:pt x="41" y="0"/>
                  </a:lnTo>
                  <a:lnTo>
                    <a:pt x="37" y="15"/>
                  </a:lnTo>
                  <a:lnTo>
                    <a:pt x="13" y="26"/>
                  </a:lnTo>
                  <a:lnTo>
                    <a:pt x="0" y="19"/>
                  </a:lnTo>
                  <a:lnTo>
                    <a:pt x="13" y="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279EC8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122" name="Strömstad"/>
            <p:cNvSpPr>
              <a:spLocks/>
            </p:cNvSpPr>
            <p:nvPr/>
          </p:nvSpPr>
          <p:spPr bwMode="auto">
            <a:xfrm>
              <a:off x="0" y="441063"/>
              <a:ext cx="687534" cy="942190"/>
            </a:xfrm>
            <a:custGeom>
              <a:avLst/>
              <a:gdLst>
                <a:gd name="T0" fmla="*/ 69 w 111"/>
                <a:gd name="T1" fmla="*/ 0 h 170"/>
                <a:gd name="T2" fmla="*/ 84 w 111"/>
                <a:gd name="T3" fmla="*/ 4 h 170"/>
                <a:gd name="T4" fmla="*/ 111 w 111"/>
                <a:gd name="T5" fmla="*/ 64 h 170"/>
                <a:gd name="T6" fmla="*/ 103 w 111"/>
                <a:gd name="T7" fmla="*/ 121 h 170"/>
                <a:gd name="T8" fmla="*/ 104 w 111"/>
                <a:gd name="T9" fmla="*/ 136 h 170"/>
                <a:gd name="T10" fmla="*/ 102 w 111"/>
                <a:gd name="T11" fmla="*/ 148 h 170"/>
                <a:gd name="T12" fmla="*/ 76 w 111"/>
                <a:gd name="T13" fmla="*/ 164 h 170"/>
                <a:gd name="T14" fmla="*/ 70 w 111"/>
                <a:gd name="T15" fmla="*/ 151 h 170"/>
                <a:gd name="T16" fmla="*/ 63 w 111"/>
                <a:gd name="T17" fmla="*/ 151 h 170"/>
                <a:gd name="T18" fmla="*/ 59 w 111"/>
                <a:gd name="T19" fmla="*/ 159 h 170"/>
                <a:gd name="T20" fmla="*/ 39 w 111"/>
                <a:gd name="T21" fmla="*/ 157 h 170"/>
                <a:gd name="T22" fmla="*/ 13 w 111"/>
                <a:gd name="T23" fmla="*/ 170 h 170"/>
                <a:gd name="T24" fmla="*/ 11 w 111"/>
                <a:gd name="T25" fmla="*/ 157 h 170"/>
                <a:gd name="T26" fmla="*/ 0 w 111"/>
                <a:gd name="T27" fmla="*/ 124 h 170"/>
                <a:gd name="T28" fmla="*/ 1 w 111"/>
                <a:gd name="T29" fmla="*/ 114 h 170"/>
                <a:gd name="T30" fmla="*/ 2 w 111"/>
                <a:gd name="T31" fmla="*/ 111 h 170"/>
                <a:gd name="T32" fmla="*/ 10 w 111"/>
                <a:gd name="T33" fmla="*/ 117 h 170"/>
                <a:gd name="T34" fmla="*/ 15 w 111"/>
                <a:gd name="T35" fmla="*/ 114 h 170"/>
                <a:gd name="T36" fmla="*/ 15 w 111"/>
                <a:gd name="T37" fmla="*/ 109 h 170"/>
                <a:gd name="T38" fmla="*/ 4 w 111"/>
                <a:gd name="T39" fmla="*/ 93 h 170"/>
                <a:gd name="T40" fmla="*/ 5 w 111"/>
                <a:gd name="T41" fmla="*/ 62 h 170"/>
                <a:gd name="T42" fmla="*/ 35 w 111"/>
                <a:gd name="T43" fmla="*/ 14 h 170"/>
                <a:gd name="T44" fmla="*/ 48 w 111"/>
                <a:gd name="T45" fmla="*/ 12 h 170"/>
                <a:gd name="T46" fmla="*/ 69 w 111"/>
                <a:gd name="T4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1" h="170">
                  <a:moveTo>
                    <a:pt x="69" y="0"/>
                  </a:moveTo>
                  <a:lnTo>
                    <a:pt x="84" y="4"/>
                  </a:lnTo>
                  <a:lnTo>
                    <a:pt x="111" y="64"/>
                  </a:lnTo>
                  <a:lnTo>
                    <a:pt x="103" y="121"/>
                  </a:lnTo>
                  <a:lnTo>
                    <a:pt x="104" y="136"/>
                  </a:lnTo>
                  <a:lnTo>
                    <a:pt x="102" y="148"/>
                  </a:lnTo>
                  <a:lnTo>
                    <a:pt x="76" y="164"/>
                  </a:lnTo>
                  <a:lnTo>
                    <a:pt x="70" y="151"/>
                  </a:lnTo>
                  <a:lnTo>
                    <a:pt x="63" y="151"/>
                  </a:lnTo>
                  <a:lnTo>
                    <a:pt x="59" y="159"/>
                  </a:lnTo>
                  <a:lnTo>
                    <a:pt x="39" y="157"/>
                  </a:lnTo>
                  <a:lnTo>
                    <a:pt x="13" y="170"/>
                  </a:lnTo>
                  <a:lnTo>
                    <a:pt x="11" y="157"/>
                  </a:lnTo>
                  <a:lnTo>
                    <a:pt x="0" y="124"/>
                  </a:lnTo>
                  <a:lnTo>
                    <a:pt x="1" y="114"/>
                  </a:lnTo>
                  <a:lnTo>
                    <a:pt x="2" y="111"/>
                  </a:lnTo>
                  <a:lnTo>
                    <a:pt x="10" y="117"/>
                  </a:lnTo>
                  <a:lnTo>
                    <a:pt x="15" y="114"/>
                  </a:lnTo>
                  <a:lnTo>
                    <a:pt x="15" y="109"/>
                  </a:lnTo>
                  <a:lnTo>
                    <a:pt x="4" y="93"/>
                  </a:lnTo>
                  <a:lnTo>
                    <a:pt x="5" y="62"/>
                  </a:lnTo>
                  <a:lnTo>
                    <a:pt x="35" y="14"/>
                  </a:lnTo>
                  <a:lnTo>
                    <a:pt x="48" y="12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279EC8"/>
            </a:soli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</p:grpSp>
      <p:grpSp>
        <p:nvGrpSpPr>
          <p:cNvPr id="123" name="Group 2"/>
          <p:cNvGrpSpPr/>
          <p:nvPr/>
        </p:nvGrpSpPr>
        <p:grpSpPr>
          <a:xfrm>
            <a:off x="639184" y="1479691"/>
            <a:ext cx="2643350" cy="4196279"/>
            <a:chOff x="-16117" y="60650"/>
            <a:chExt cx="3324802" cy="5278073"/>
          </a:xfrm>
          <a:noFill/>
        </p:grpSpPr>
        <p:sp>
          <p:nvSpPr>
            <p:cNvPr id="124" name="TextBox 270"/>
            <p:cNvSpPr txBox="1"/>
            <p:nvPr/>
          </p:nvSpPr>
          <p:spPr>
            <a:xfrm>
              <a:off x="117128" y="85286"/>
              <a:ext cx="698234" cy="525879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Ström-stad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5" name="TextBox 272"/>
            <p:cNvSpPr txBox="1"/>
            <p:nvPr/>
          </p:nvSpPr>
          <p:spPr>
            <a:xfrm rot="1560841">
              <a:off x="2073998" y="1575197"/>
              <a:ext cx="886328" cy="305103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Mellerud</a:t>
              </a:r>
            </a:p>
          </p:txBody>
        </p:sp>
        <p:sp>
          <p:nvSpPr>
            <p:cNvPr id="126" name="TextBox 273"/>
            <p:cNvSpPr txBox="1"/>
            <p:nvPr/>
          </p:nvSpPr>
          <p:spPr>
            <a:xfrm>
              <a:off x="1920490" y="60650"/>
              <a:ext cx="837554" cy="587542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Bengts</a:t>
              </a:r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</a:t>
              </a:r>
            </a:p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fors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7" name="TextBox 274"/>
            <p:cNvSpPr txBox="1"/>
            <p:nvPr/>
          </p:nvSpPr>
          <p:spPr>
            <a:xfrm>
              <a:off x="1171078" y="284121"/>
              <a:ext cx="816139" cy="384007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Dals-Ed</a:t>
              </a:r>
            </a:p>
          </p:txBody>
        </p:sp>
        <p:sp>
          <p:nvSpPr>
            <p:cNvPr id="128" name="TextBox 275"/>
            <p:cNvSpPr txBox="1"/>
            <p:nvPr/>
          </p:nvSpPr>
          <p:spPr>
            <a:xfrm>
              <a:off x="-16117" y="2125261"/>
              <a:ext cx="755444" cy="291029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Sotenäs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9" name="TextBox 276"/>
            <p:cNvSpPr txBox="1"/>
            <p:nvPr/>
          </p:nvSpPr>
          <p:spPr>
            <a:xfrm>
              <a:off x="527188" y="1836500"/>
              <a:ext cx="1033529" cy="36577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Munkedal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0" name="TextBox 277"/>
            <p:cNvSpPr txBox="1"/>
            <p:nvPr/>
          </p:nvSpPr>
          <p:spPr>
            <a:xfrm>
              <a:off x="1485976" y="1245071"/>
              <a:ext cx="745958" cy="547438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Färge-landa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1" name="TextBox 278"/>
            <p:cNvSpPr txBox="1"/>
            <p:nvPr/>
          </p:nvSpPr>
          <p:spPr>
            <a:xfrm>
              <a:off x="2662994" y="222085"/>
              <a:ext cx="645691" cy="385511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Åmål</a:t>
              </a:r>
            </a:p>
          </p:txBody>
        </p:sp>
        <p:sp>
          <p:nvSpPr>
            <p:cNvPr id="132" name="TextBox 279"/>
            <p:cNvSpPr txBox="1"/>
            <p:nvPr/>
          </p:nvSpPr>
          <p:spPr>
            <a:xfrm>
              <a:off x="417136" y="2431668"/>
              <a:ext cx="652995" cy="22794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Lysekil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3" name="TextBox 280"/>
            <p:cNvSpPr txBox="1"/>
            <p:nvPr/>
          </p:nvSpPr>
          <p:spPr>
            <a:xfrm>
              <a:off x="273182" y="860620"/>
              <a:ext cx="782049" cy="38868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Tanum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4" name="TextBox 281"/>
            <p:cNvSpPr txBox="1"/>
            <p:nvPr/>
          </p:nvSpPr>
          <p:spPr>
            <a:xfrm>
              <a:off x="993235" y="2395318"/>
              <a:ext cx="1035049" cy="294608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Uddevalla</a:t>
              </a:r>
            </a:p>
          </p:txBody>
        </p:sp>
        <p:sp>
          <p:nvSpPr>
            <p:cNvPr id="135" name="TextBox 282"/>
            <p:cNvSpPr txBox="1"/>
            <p:nvPr/>
          </p:nvSpPr>
          <p:spPr>
            <a:xfrm>
              <a:off x="1015798" y="4052444"/>
              <a:ext cx="749298" cy="281908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Kungälv</a:t>
              </a:r>
            </a:p>
          </p:txBody>
        </p:sp>
        <p:sp>
          <p:nvSpPr>
            <p:cNvPr id="136" name="TextBox 283"/>
            <p:cNvSpPr txBox="1"/>
            <p:nvPr/>
          </p:nvSpPr>
          <p:spPr>
            <a:xfrm>
              <a:off x="595251" y="3613321"/>
              <a:ext cx="679449" cy="18097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Tjörn</a:t>
              </a:r>
            </a:p>
          </p:txBody>
        </p:sp>
        <p:sp>
          <p:nvSpPr>
            <p:cNvPr id="137" name="TextBox 284"/>
            <p:cNvSpPr txBox="1"/>
            <p:nvPr/>
          </p:nvSpPr>
          <p:spPr>
            <a:xfrm>
              <a:off x="302731" y="4595269"/>
              <a:ext cx="886439" cy="278733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Öckerö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8" name="TextBox 285"/>
            <p:cNvSpPr txBox="1"/>
            <p:nvPr/>
          </p:nvSpPr>
          <p:spPr>
            <a:xfrm>
              <a:off x="1841447" y="1947427"/>
              <a:ext cx="819150" cy="506829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Väners-borg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9" name="TextBox 286"/>
            <p:cNvSpPr txBox="1"/>
            <p:nvPr/>
          </p:nvSpPr>
          <p:spPr>
            <a:xfrm>
              <a:off x="654900" y="3048863"/>
              <a:ext cx="666749" cy="278733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Orust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0" name="TextBox 287"/>
            <p:cNvSpPr txBox="1"/>
            <p:nvPr/>
          </p:nvSpPr>
          <p:spPr>
            <a:xfrm rot="17393443">
              <a:off x="1090285" y="3427668"/>
              <a:ext cx="796924" cy="4318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Stenung-sund</a:t>
              </a:r>
            </a:p>
          </p:txBody>
        </p:sp>
        <p:sp>
          <p:nvSpPr>
            <p:cNvPr id="141" name="TextBox 288"/>
            <p:cNvSpPr txBox="1"/>
            <p:nvPr/>
          </p:nvSpPr>
          <p:spPr>
            <a:xfrm>
              <a:off x="1955656" y="2884389"/>
              <a:ext cx="964716" cy="209332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Trollhättan</a:t>
              </a:r>
            </a:p>
          </p:txBody>
        </p:sp>
        <p:sp>
          <p:nvSpPr>
            <p:cNvPr id="142" name="TextBox 289"/>
            <p:cNvSpPr txBox="1"/>
            <p:nvPr/>
          </p:nvSpPr>
          <p:spPr>
            <a:xfrm>
              <a:off x="1597362" y="3292378"/>
              <a:ext cx="622300" cy="412749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Lilla Edet</a:t>
              </a:r>
            </a:p>
          </p:txBody>
        </p:sp>
        <p:sp>
          <p:nvSpPr>
            <p:cNvPr id="143" name="TextBox 296"/>
            <p:cNvSpPr txBox="1"/>
            <p:nvPr/>
          </p:nvSpPr>
          <p:spPr>
            <a:xfrm>
              <a:off x="1840450" y="3808942"/>
              <a:ext cx="495300" cy="278733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Ale</a:t>
              </a:r>
            </a:p>
          </p:txBody>
        </p:sp>
        <p:sp>
          <p:nvSpPr>
            <p:cNvPr id="144" name="TextBox 297"/>
            <p:cNvSpPr txBox="1"/>
            <p:nvPr/>
          </p:nvSpPr>
          <p:spPr>
            <a:xfrm rot="20165889">
              <a:off x="1033752" y="4544658"/>
              <a:ext cx="1075124" cy="187543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Göteborg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5" name="TextBox 298"/>
            <p:cNvSpPr txBox="1"/>
            <p:nvPr/>
          </p:nvSpPr>
          <p:spPr>
            <a:xfrm rot="20504331">
              <a:off x="1579188" y="4610683"/>
              <a:ext cx="779741" cy="18187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Partille</a:t>
              </a:r>
              <a:endParaRPr lang="en-GB" sz="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6" name="TextBox 299"/>
            <p:cNvSpPr txBox="1"/>
            <p:nvPr/>
          </p:nvSpPr>
          <p:spPr>
            <a:xfrm>
              <a:off x="1434292" y="5130234"/>
              <a:ext cx="734435" cy="208489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Mölndal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7" name="TextBox 305"/>
            <p:cNvSpPr txBox="1"/>
            <p:nvPr/>
          </p:nvSpPr>
          <p:spPr>
            <a:xfrm>
              <a:off x="1702287" y="4853669"/>
              <a:ext cx="723900" cy="21272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7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Härryda</a:t>
              </a:r>
              <a:endParaRPr lang="en-GB" sz="7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214" name="textruta 213"/>
          <p:cNvSpPr txBox="1"/>
          <p:nvPr/>
        </p:nvSpPr>
        <p:spPr>
          <a:xfrm>
            <a:off x="2967205" y="5850745"/>
            <a:ext cx="1604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700">
                <a:latin typeface="+mj-lt"/>
              </a:rPr>
              <a:t>Kommunen samverkar inte med Brottsofferjouren</a:t>
            </a:r>
          </a:p>
        </p:txBody>
      </p:sp>
      <p:sp>
        <p:nvSpPr>
          <p:cNvPr id="215" name="Ellips 214"/>
          <p:cNvSpPr/>
          <p:nvPr/>
        </p:nvSpPr>
        <p:spPr>
          <a:xfrm>
            <a:off x="2873946" y="5908211"/>
            <a:ext cx="111811" cy="11181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6" name="Ellips 215"/>
          <p:cNvSpPr/>
          <p:nvPr/>
        </p:nvSpPr>
        <p:spPr>
          <a:xfrm>
            <a:off x="1148032" y="5295438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177" name="Grupp 176"/>
          <p:cNvGrpSpPr/>
          <p:nvPr/>
        </p:nvGrpSpPr>
        <p:grpSpPr>
          <a:xfrm>
            <a:off x="6642000" y="908720"/>
            <a:ext cx="1342800" cy="4608512"/>
            <a:chOff x="6642000" y="908720"/>
            <a:chExt cx="1342800" cy="4608512"/>
          </a:xfrm>
        </p:grpSpPr>
        <p:cxnSp>
          <p:nvCxnSpPr>
            <p:cNvPr id="178" name="Rak koppling 177"/>
            <p:cNvCxnSpPr/>
            <p:nvPr/>
          </p:nvCxnSpPr>
          <p:spPr>
            <a:xfrm>
              <a:off x="66420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Rak koppling 178"/>
            <p:cNvCxnSpPr/>
            <p:nvPr/>
          </p:nvCxnSpPr>
          <p:spPr>
            <a:xfrm>
              <a:off x="79848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0" name="Grupp 179"/>
          <p:cNvGrpSpPr/>
          <p:nvPr/>
        </p:nvGrpSpPr>
        <p:grpSpPr>
          <a:xfrm>
            <a:off x="5059839" y="818390"/>
            <a:ext cx="3909233" cy="4864262"/>
            <a:chOff x="5059839" y="818390"/>
            <a:chExt cx="3909233" cy="4864262"/>
          </a:xfrm>
        </p:grpSpPr>
        <p:cxnSp>
          <p:nvCxnSpPr>
            <p:cNvPr id="181" name="Rak koppling 180"/>
            <p:cNvCxnSpPr>
              <a:cxnSpLocks/>
            </p:cNvCxnSpPr>
            <p:nvPr/>
          </p:nvCxnSpPr>
          <p:spPr>
            <a:xfrm>
              <a:off x="5292080" y="818390"/>
              <a:ext cx="0" cy="46988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textruta 181"/>
            <p:cNvSpPr txBox="1"/>
            <p:nvPr/>
          </p:nvSpPr>
          <p:spPr>
            <a:xfrm>
              <a:off x="5059839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0,00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83" name="textruta 182"/>
            <p:cNvSpPr txBox="1"/>
            <p:nvPr/>
          </p:nvSpPr>
          <p:spPr>
            <a:xfrm>
              <a:off x="6406198" y="5445224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3,00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84" name="textruta 183"/>
            <p:cNvSpPr txBox="1"/>
            <p:nvPr/>
          </p:nvSpPr>
          <p:spPr>
            <a:xfrm>
              <a:off x="7748998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6,00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85" name="textruta 184"/>
            <p:cNvSpPr txBox="1"/>
            <p:nvPr/>
          </p:nvSpPr>
          <p:spPr>
            <a:xfrm>
              <a:off x="8112542" y="5451820"/>
              <a:ext cx="8565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latin typeface="+mj-lt"/>
                </a:rPr>
                <a:t>kr per inv</a:t>
              </a:r>
              <a:endParaRPr lang="sv-SE" sz="900" b="1">
                <a:latin typeface="+mj-lt"/>
              </a:endParaRPr>
            </a:p>
          </p:txBody>
        </p:sp>
      </p:grpSp>
      <p:sp>
        <p:nvSpPr>
          <p:cNvPr id="187" name="Rektangel 186"/>
          <p:cNvSpPr/>
          <p:nvPr/>
        </p:nvSpPr>
        <p:spPr>
          <a:xfrm>
            <a:off x="3849038" y="0"/>
            <a:ext cx="5076163" cy="7498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>
                <a:solidFill>
                  <a:schemeClr val="tx1"/>
                </a:solidFill>
                <a:latin typeface="+mj-lt"/>
              </a:rPr>
              <a:t>Västra Götalands län VÄST</a:t>
            </a:r>
          </a:p>
          <a:p>
            <a:pPr algn="r"/>
            <a:r>
              <a:rPr lang="en-US" sz="1600" b="1">
                <a:solidFill>
                  <a:schemeClr val="tx1"/>
                </a:solidFill>
                <a:latin typeface="+mj-lt"/>
              </a:rPr>
              <a:t>Kommunbidrag per </a:t>
            </a:r>
            <a:r>
              <a:rPr lang="en-US" sz="1600" b="1" err="1">
                <a:solidFill>
                  <a:schemeClr val="tx1"/>
                </a:solidFill>
                <a:latin typeface="+mj-lt"/>
              </a:rPr>
              <a:t>invånare</a:t>
            </a:r>
            <a:r>
              <a:rPr lang="en-US" sz="1600" b="1">
                <a:solidFill>
                  <a:schemeClr val="tx1"/>
                </a:solidFill>
                <a:latin typeface="+mj-lt"/>
              </a:rPr>
              <a:t> 2018</a:t>
            </a:r>
            <a:endParaRPr lang="sv-SE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9" name="textruta 218"/>
          <p:cNvSpPr txBox="1"/>
          <p:nvPr/>
        </p:nvSpPr>
        <p:spPr>
          <a:xfrm>
            <a:off x="2809189" y="174176"/>
            <a:ext cx="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latin typeface="+mj-lt"/>
              </a:rPr>
              <a:t>kr</a:t>
            </a:r>
            <a:r>
              <a:rPr lang="en-US" sz="1200">
                <a:latin typeface="+mj-lt"/>
              </a:rPr>
              <a:t> per </a:t>
            </a:r>
            <a:r>
              <a:rPr lang="en-US" sz="1200" err="1">
                <a:latin typeface="+mj-lt"/>
              </a:rPr>
              <a:t>invånare</a:t>
            </a:r>
            <a:r>
              <a:rPr lang="en-US" sz="1200">
                <a:latin typeface="+mj-lt"/>
              </a:rPr>
              <a:t> </a:t>
            </a:r>
            <a:r>
              <a:rPr lang="en-US" sz="1200" err="1">
                <a:latin typeface="+mj-lt"/>
              </a:rPr>
              <a:t>år</a:t>
            </a:r>
            <a:r>
              <a:rPr lang="en-US" sz="1200">
                <a:latin typeface="+mj-lt"/>
              </a:rPr>
              <a:t> 2018</a:t>
            </a:r>
            <a:endParaRPr lang="sv-SE" sz="1200">
              <a:latin typeface="+mj-lt"/>
            </a:endParaRPr>
          </a:p>
        </p:txBody>
      </p:sp>
      <p:grpSp>
        <p:nvGrpSpPr>
          <p:cNvPr id="220" name="Grupp 219"/>
          <p:cNvGrpSpPr/>
          <p:nvPr/>
        </p:nvGrpSpPr>
        <p:grpSpPr>
          <a:xfrm>
            <a:off x="8052471" y="908720"/>
            <a:ext cx="826345" cy="425982"/>
            <a:chOff x="8052471" y="908720"/>
            <a:chExt cx="826345" cy="425982"/>
          </a:xfrm>
        </p:grpSpPr>
        <p:sp>
          <p:nvSpPr>
            <p:cNvPr id="221" name="Rounded Rectangle 15"/>
            <p:cNvSpPr/>
            <p:nvPr/>
          </p:nvSpPr>
          <p:spPr>
            <a:xfrm rot="16200000">
              <a:off x="8236992" y="908720"/>
              <a:ext cx="216000" cy="216000"/>
            </a:xfrm>
            <a:prstGeom prst="roundRect">
              <a:avLst/>
            </a:prstGeom>
            <a:solidFill>
              <a:srgbClr val="DE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22" name="Rounded Rectangle 537"/>
            <p:cNvSpPr/>
            <p:nvPr/>
          </p:nvSpPr>
          <p:spPr>
            <a:xfrm rot="16200000">
              <a:off x="8540973" y="908720"/>
              <a:ext cx="216000" cy="216000"/>
            </a:xfrm>
            <a:prstGeom prst="roundRect">
              <a:avLst/>
            </a:prstGeom>
            <a:solidFill>
              <a:srgbClr val="7B97A7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23" name="textruta 627"/>
            <p:cNvSpPr txBox="1"/>
            <p:nvPr/>
          </p:nvSpPr>
          <p:spPr>
            <a:xfrm>
              <a:off x="8425916" y="1119258"/>
              <a:ext cx="452900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2018</a:t>
              </a:r>
            </a:p>
          </p:txBody>
        </p:sp>
        <p:sp>
          <p:nvSpPr>
            <p:cNvPr id="224" name="textruta 628"/>
            <p:cNvSpPr txBox="1"/>
            <p:nvPr/>
          </p:nvSpPr>
          <p:spPr>
            <a:xfrm>
              <a:off x="8052471" y="1119258"/>
              <a:ext cx="576596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2015</a:t>
              </a:r>
            </a:p>
          </p:txBody>
        </p:sp>
      </p:grpSp>
      <p:grpSp>
        <p:nvGrpSpPr>
          <p:cNvPr id="148" name="Grupp 147"/>
          <p:cNvGrpSpPr/>
          <p:nvPr/>
        </p:nvGrpSpPr>
        <p:grpSpPr>
          <a:xfrm>
            <a:off x="127614" y="146186"/>
            <a:ext cx="2678943" cy="672204"/>
            <a:chOff x="127614" y="146186"/>
            <a:chExt cx="2678943" cy="672204"/>
          </a:xfrm>
        </p:grpSpPr>
        <p:grpSp>
          <p:nvGrpSpPr>
            <p:cNvPr id="149" name="Grupp 148"/>
            <p:cNvGrpSpPr/>
            <p:nvPr/>
          </p:nvGrpSpPr>
          <p:grpSpPr>
            <a:xfrm>
              <a:off x="312135" y="146186"/>
              <a:ext cx="2494422" cy="672204"/>
              <a:chOff x="312135" y="146186"/>
              <a:chExt cx="2494422" cy="672204"/>
            </a:xfrm>
          </p:grpSpPr>
          <p:sp>
            <p:nvSpPr>
              <p:cNvPr id="151" name="Rounded Rectangle 15"/>
              <p:cNvSpPr/>
              <p:nvPr/>
            </p:nvSpPr>
            <p:spPr>
              <a:xfrm rot="16200000">
                <a:off x="312135" y="146187"/>
                <a:ext cx="216000" cy="216000"/>
              </a:xfrm>
              <a:prstGeom prst="roundRect">
                <a:avLst/>
              </a:prstGeom>
              <a:solidFill>
                <a:srgbClr val="E132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2" name="Rounded Rectangle 537"/>
              <p:cNvSpPr/>
              <p:nvPr/>
            </p:nvSpPr>
            <p:spPr>
              <a:xfrm rot="16200000">
                <a:off x="616116" y="146187"/>
                <a:ext cx="216000" cy="216000"/>
              </a:xfrm>
              <a:prstGeom prst="roundRect">
                <a:avLst/>
              </a:prstGeom>
              <a:solidFill>
                <a:srgbClr val="FF6C5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3" name="Rounded Rectangle 609"/>
              <p:cNvSpPr/>
              <p:nvPr/>
            </p:nvSpPr>
            <p:spPr>
              <a:xfrm rot="16200000">
                <a:off x="920097" y="146186"/>
                <a:ext cx="216000" cy="216000"/>
              </a:xfrm>
              <a:prstGeom prst="roundRect">
                <a:avLst/>
              </a:prstGeom>
              <a:solidFill>
                <a:srgbClr val="FFCA8A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4" name="Rounded Rectangle 610"/>
              <p:cNvSpPr/>
              <p:nvPr/>
            </p:nvSpPr>
            <p:spPr>
              <a:xfrm rot="16200000">
                <a:off x="1224078" y="146186"/>
                <a:ext cx="216000" cy="216000"/>
              </a:xfrm>
              <a:prstGeom prst="roundRect">
                <a:avLst/>
              </a:prstGeom>
              <a:solidFill>
                <a:srgbClr val="FFF3B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5" name="Rounded Rectangle 611"/>
              <p:cNvSpPr/>
              <p:nvPr/>
            </p:nvSpPr>
            <p:spPr>
              <a:xfrm rot="16200000">
                <a:off x="1528059" y="146186"/>
                <a:ext cx="216000" cy="216000"/>
              </a:xfrm>
              <a:prstGeom prst="roundRect">
                <a:avLst/>
              </a:prstGeom>
              <a:solidFill>
                <a:srgbClr val="E4FF8D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6" name="Rounded Rectangle 611"/>
              <p:cNvSpPr/>
              <p:nvPr/>
            </p:nvSpPr>
            <p:spPr>
              <a:xfrm rot="16200000">
                <a:off x="1832040" y="146186"/>
                <a:ext cx="216000" cy="216000"/>
              </a:xfrm>
              <a:prstGeom prst="roundRect">
                <a:avLst/>
              </a:prstGeom>
              <a:solidFill>
                <a:srgbClr val="91D8A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7" name="Rounded Rectangle 611"/>
              <p:cNvSpPr/>
              <p:nvPr/>
            </p:nvSpPr>
            <p:spPr>
              <a:xfrm rot="16200000">
                <a:off x="2136021" y="146186"/>
                <a:ext cx="216000" cy="216000"/>
              </a:xfrm>
              <a:prstGeom prst="roundRect">
                <a:avLst/>
              </a:prstGeom>
              <a:solidFill>
                <a:srgbClr val="279EC8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8" name="Rounded Rectangle 611"/>
              <p:cNvSpPr/>
              <p:nvPr/>
            </p:nvSpPr>
            <p:spPr>
              <a:xfrm rot="16200000">
                <a:off x="2439999" y="146186"/>
                <a:ext cx="216000" cy="216000"/>
              </a:xfrm>
              <a:prstGeom prst="roundRect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9" name="textruta 2"/>
              <p:cNvSpPr txBox="1"/>
              <p:nvPr/>
            </p:nvSpPr>
            <p:spPr>
              <a:xfrm>
                <a:off x="2316021" y="356725"/>
                <a:ext cx="49053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inget bidrag</a:t>
                </a:r>
              </a:p>
            </p:txBody>
          </p:sp>
          <p:sp>
            <p:nvSpPr>
              <p:cNvPr id="160" name="textruta 622"/>
              <p:cNvSpPr txBox="1"/>
              <p:nvPr/>
            </p:nvSpPr>
            <p:spPr>
              <a:xfrm>
                <a:off x="2032943" y="356725"/>
                <a:ext cx="42928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0,01 till 0,99</a:t>
                </a:r>
              </a:p>
            </p:txBody>
          </p:sp>
          <p:sp>
            <p:nvSpPr>
              <p:cNvPr id="161" name="textruta 623"/>
              <p:cNvSpPr txBox="1"/>
              <p:nvPr/>
            </p:nvSpPr>
            <p:spPr>
              <a:xfrm>
                <a:off x="1727493" y="356725"/>
                <a:ext cx="42858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1,00till 1,99</a:t>
                </a:r>
              </a:p>
            </p:txBody>
          </p:sp>
          <p:sp>
            <p:nvSpPr>
              <p:cNvPr id="162" name="textruta 624"/>
              <p:cNvSpPr txBox="1"/>
              <p:nvPr/>
            </p:nvSpPr>
            <p:spPr>
              <a:xfrm>
                <a:off x="1435665" y="356725"/>
                <a:ext cx="40609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2,00till 2,99</a:t>
                </a:r>
              </a:p>
            </p:txBody>
          </p:sp>
          <p:sp>
            <p:nvSpPr>
              <p:cNvPr id="163" name="textruta 625"/>
              <p:cNvSpPr txBox="1"/>
              <p:nvPr/>
            </p:nvSpPr>
            <p:spPr>
              <a:xfrm>
                <a:off x="1127151" y="356725"/>
                <a:ext cx="420513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3,00till 3,99</a:t>
                </a:r>
              </a:p>
            </p:txBody>
          </p:sp>
          <p:sp>
            <p:nvSpPr>
              <p:cNvPr id="164" name="textruta 626"/>
              <p:cNvSpPr txBox="1"/>
              <p:nvPr/>
            </p:nvSpPr>
            <p:spPr>
              <a:xfrm>
                <a:off x="837306" y="356725"/>
                <a:ext cx="40372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4,00till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4,99</a:t>
                </a:r>
              </a:p>
            </p:txBody>
          </p:sp>
          <p:sp>
            <p:nvSpPr>
              <p:cNvPr id="165" name="textruta 627"/>
              <p:cNvSpPr txBox="1"/>
              <p:nvPr/>
            </p:nvSpPr>
            <p:spPr>
              <a:xfrm>
                <a:off x="501059" y="356725"/>
                <a:ext cx="45290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5,00 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5,99</a:t>
                </a:r>
              </a:p>
            </p:txBody>
          </p:sp>
        </p:grpSp>
        <p:sp>
          <p:nvSpPr>
            <p:cNvPr id="150" name="textruta 628"/>
            <p:cNvSpPr txBox="1"/>
            <p:nvPr/>
          </p:nvSpPr>
          <p:spPr>
            <a:xfrm>
              <a:off x="127614" y="356725"/>
              <a:ext cx="576596" cy="46166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6,00 och</a:t>
              </a:r>
              <a:r>
                <a:rPr lang="sv-SE" sz="800" spc="-40" baseline="0">
                  <a:latin typeface="+mj-lt"/>
                </a:rPr>
                <a:t> uppåt</a:t>
              </a:r>
              <a:endParaRPr lang="sv-SE" sz="800" spc="-40">
                <a:latin typeface="+mj-lt"/>
              </a:endParaRPr>
            </a:p>
          </p:txBody>
        </p:sp>
      </p:grpSp>
      <p:sp>
        <p:nvSpPr>
          <p:cNvPr id="287" name="Freeform 13"/>
          <p:cNvSpPr>
            <a:spLocks noEditPoints="1"/>
          </p:cNvSpPr>
          <p:nvPr/>
        </p:nvSpPr>
        <p:spPr bwMode="auto">
          <a:xfrm>
            <a:off x="1230861" y="2390538"/>
            <a:ext cx="152178" cy="157660"/>
          </a:xfrm>
          <a:custGeom>
            <a:avLst/>
            <a:gdLst>
              <a:gd name="T0" fmla="*/ 133 w 583"/>
              <a:gd name="T1" fmla="*/ 323 h 604"/>
              <a:gd name="T2" fmla="*/ 133 w 583"/>
              <a:gd name="T3" fmla="*/ 563 h 604"/>
              <a:gd name="T4" fmla="*/ 454 w 583"/>
              <a:gd name="T5" fmla="*/ 563 h 604"/>
              <a:gd name="T6" fmla="*/ 454 w 583"/>
              <a:gd name="T7" fmla="*/ 323 h 604"/>
              <a:gd name="T8" fmla="*/ 133 w 583"/>
              <a:gd name="T9" fmla="*/ 323 h 604"/>
              <a:gd name="T10" fmla="*/ 292 w 583"/>
              <a:gd name="T11" fmla="*/ 66 h 604"/>
              <a:gd name="T12" fmla="*/ 103 w 583"/>
              <a:gd name="T13" fmla="*/ 275 h 604"/>
              <a:gd name="T14" fmla="*/ 482 w 583"/>
              <a:gd name="T15" fmla="*/ 275 h 604"/>
              <a:gd name="T16" fmla="*/ 292 w 583"/>
              <a:gd name="T17" fmla="*/ 66 h 604"/>
              <a:gd name="T18" fmla="*/ 292 w 583"/>
              <a:gd name="T19" fmla="*/ 0 h 604"/>
              <a:gd name="T20" fmla="*/ 583 w 583"/>
              <a:gd name="T21" fmla="*/ 323 h 604"/>
              <a:gd name="T22" fmla="*/ 493 w 583"/>
              <a:gd name="T23" fmla="*/ 323 h 604"/>
              <a:gd name="T24" fmla="*/ 493 w 583"/>
              <a:gd name="T25" fmla="*/ 604 h 604"/>
              <a:gd name="T26" fmla="*/ 94 w 583"/>
              <a:gd name="T27" fmla="*/ 604 h 604"/>
              <a:gd name="T28" fmla="*/ 94 w 583"/>
              <a:gd name="T29" fmla="*/ 323 h 604"/>
              <a:gd name="T30" fmla="*/ 0 w 583"/>
              <a:gd name="T31" fmla="*/ 323 h 604"/>
              <a:gd name="T32" fmla="*/ 292 w 583"/>
              <a:gd name="T33" fmla="*/ 0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83" h="604">
                <a:moveTo>
                  <a:pt x="133" y="323"/>
                </a:moveTo>
                <a:lnTo>
                  <a:pt x="133" y="563"/>
                </a:lnTo>
                <a:lnTo>
                  <a:pt x="454" y="563"/>
                </a:lnTo>
                <a:lnTo>
                  <a:pt x="454" y="323"/>
                </a:lnTo>
                <a:lnTo>
                  <a:pt x="133" y="323"/>
                </a:lnTo>
                <a:close/>
                <a:moveTo>
                  <a:pt x="292" y="66"/>
                </a:moveTo>
                <a:lnTo>
                  <a:pt x="103" y="275"/>
                </a:lnTo>
                <a:lnTo>
                  <a:pt x="482" y="275"/>
                </a:lnTo>
                <a:lnTo>
                  <a:pt x="292" y="66"/>
                </a:lnTo>
                <a:close/>
                <a:moveTo>
                  <a:pt x="292" y="0"/>
                </a:moveTo>
                <a:lnTo>
                  <a:pt x="583" y="323"/>
                </a:lnTo>
                <a:lnTo>
                  <a:pt x="493" y="323"/>
                </a:lnTo>
                <a:lnTo>
                  <a:pt x="493" y="604"/>
                </a:lnTo>
                <a:lnTo>
                  <a:pt x="94" y="604"/>
                </a:lnTo>
                <a:lnTo>
                  <a:pt x="94" y="323"/>
                </a:lnTo>
                <a:lnTo>
                  <a:pt x="0" y="323"/>
                </a:lnTo>
                <a:lnTo>
                  <a:pt x="292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68" name="Freeform 9">
            <a:extLst>
              <a:ext uri="{FF2B5EF4-FFF2-40B4-BE49-F238E27FC236}">
                <a16:creationId xmlns:a16="http://schemas.microsoft.com/office/drawing/2014/main" id="{C7E8F903-423F-4E25-B76A-F754EB2D46DF}"/>
              </a:ext>
            </a:extLst>
          </p:cNvPr>
          <p:cNvSpPr>
            <a:spLocks/>
          </p:cNvSpPr>
          <p:nvPr/>
        </p:nvSpPr>
        <p:spPr bwMode="auto">
          <a:xfrm>
            <a:off x="2472112" y="1854349"/>
            <a:ext cx="83664" cy="89336"/>
          </a:xfrm>
          <a:custGeom>
            <a:avLst/>
            <a:gdLst>
              <a:gd name="T0" fmla="*/ 12 w 413"/>
              <a:gd name="T1" fmla="*/ 0 h 441"/>
              <a:gd name="T2" fmla="*/ 108 w 413"/>
              <a:gd name="T3" fmla="*/ 0 h 441"/>
              <a:gd name="T4" fmla="*/ 205 w 413"/>
              <a:gd name="T5" fmla="*/ 155 h 441"/>
              <a:gd name="T6" fmla="*/ 301 w 413"/>
              <a:gd name="T7" fmla="*/ 0 h 441"/>
              <a:gd name="T8" fmla="*/ 399 w 413"/>
              <a:gd name="T9" fmla="*/ 0 h 441"/>
              <a:gd name="T10" fmla="*/ 250 w 413"/>
              <a:gd name="T11" fmla="*/ 212 h 441"/>
              <a:gd name="T12" fmla="*/ 413 w 413"/>
              <a:gd name="T13" fmla="*/ 441 h 441"/>
              <a:gd name="T14" fmla="*/ 315 w 413"/>
              <a:gd name="T15" fmla="*/ 441 h 441"/>
              <a:gd name="T16" fmla="*/ 205 w 413"/>
              <a:gd name="T17" fmla="*/ 268 h 441"/>
              <a:gd name="T18" fmla="*/ 96 w 413"/>
              <a:gd name="T19" fmla="*/ 441 h 441"/>
              <a:gd name="T20" fmla="*/ 0 w 413"/>
              <a:gd name="T21" fmla="*/ 441 h 441"/>
              <a:gd name="T22" fmla="*/ 161 w 413"/>
              <a:gd name="T23" fmla="*/ 212 h 441"/>
              <a:gd name="T24" fmla="*/ 12 w 413"/>
              <a:gd name="T25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13" h="441">
                <a:moveTo>
                  <a:pt x="12" y="0"/>
                </a:moveTo>
                <a:lnTo>
                  <a:pt x="108" y="0"/>
                </a:lnTo>
                <a:lnTo>
                  <a:pt x="205" y="155"/>
                </a:lnTo>
                <a:lnTo>
                  <a:pt x="301" y="0"/>
                </a:lnTo>
                <a:lnTo>
                  <a:pt x="399" y="0"/>
                </a:lnTo>
                <a:lnTo>
                  <a:pt x="250" y="212"/>
                </a:lnTo>
                <a:lnTo>
                  <a:pt x="413" y="441"/>
                </a:lnTo>
                <a:lnTo>
                  <a:pt x="315" y="441"/>
                </a:lnTo>
                <a:lnTo>
                  <a:pt x="205" y="268"/>
                </a:lnTo>
                <a:lnTo>
                  <a:pt x="96" y="441"/>
                </a:lnTo>
                <a:lnTo>
                  <a:pt x="0" y="441"/>
                </a:lnTo>
                <a:lnTo>
                  <a:pt x="161" y="212"/>
                </a:lnTo>
                <a:lnTo>
                  <a:pt x="12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0" name="Freeform 8">
            <a:extLst>
              <a:ext uri="{FF2B5EF4-FFF2-40B4-BE49-F238E27FC236}">
                <a16:creationId xmlns:a16="http://schemas.microsoft.com/office/drawing/2014/main" id="{403B301D-C875-4A5D-8319-4917F875230E}"/>
              </a:ext>
            </a:extLst>
          </p:cNvPr>
          <p:cNvSpPr>
            <a:spLocks noEditPoints="1"/>
          </p:cNvSpPr>
          <p:nvPr/>
        </p:nvSpPr>
        <p:spPr bwMode="auto">
          <a:xfrm>
            <a:off x="2080816" y="2783243"/>
            <a:ext cx="83648" cy="153953"/>
          </a:xfrm>
          <a:custGeom>
            <a:avLst/>
            <a:gdLst>
              <a:gd name="T0" fmla="*/ 98 w 326"/>
              <a:gd name="T1" fmla="*/ 529 h 600"/>
              <a:gd name="T2" fmla="*/ 174 w 326"/>
              <a:gd name="T3" fmla="*/ 529 h 600"/>
              <a:gd name="T4" fmla="*/ 174 w 326"/>
              <a:gd name="T5" fmla="*/ 600 h 600"/>
              <a:gd name="T6" fmla="*/ 98 w 326"/>
              <a:gd name="T7" fmla="*/ 600 h 600"/>
              <a:gd name="T8" fmla="*/ 98 w 326"/>
              <a:gd name="T9" fmla="*/ 529 h 600"/>
              <a:gd name="T10" fmla="*/ 170 w 326"/>
              <a:gd name="T11" fmla="*/ 0 h 600"/>
              <a:gd name="T12" fmla="*/ 209 w 326"/>
              <a:gd name="T13" fmla="*/ 3 h 600"/>
              <a:gd name="T14" fmla="*/ 245 w 326"/>
              <a:gd name="T15" fmla="*/ 16 h 600"/>
              <a:gd name="T16" fmla="*/ 278 w 326"/>
              <a:gd name="T17" fmla="*/ 37 h 600"/>
              <a:gd name="T18" fmla="*/ 300 w 326"/>
              <a:gd name="T19" fmla="*/ 58 h 600"/>
              <a:gd name="T20" fmla="*/ 316 w 326"/>
              <a:gd name="T21" fmla="*/ 83 h 600"/>
              <a:gd name="T22" fmla="*/ 324 w 326"/>
              <a:gd name="T23" fmla="*/ 108 h 600"/>
              <a:gd name="T24" fmla="*/ 326 w 326"/>
              <a:gd name="T25" fmla="*/ 137 h 600"/>
              <a:gd name="T26" fmla="*/ 324 w 326"/>
              <a:gd name="T27" fmla="*/ 168 h 600"/>
              <a:gd name="T28" fmla="*/ 316 w 326"/>
              <a:gd name="T29" fmla="*/ 195 h 600"/>
              <a:gd name="T30" fmla="*/ 303 w 326"/>
              <a:gd name="T31" fmla="*/ 220 h 600"/>
              <a:gd name="T32" fmla="*/ 289 w 326"/>
              <a:gd name="T33" fmla="*/ 234 h 600"/>
              <a:gd name="T34" fmla="*/ 271 w 326"/>
              <a:gd name="T35" fmla="*/ 252 h 600"/>
              <a:gd name="T36" fmla="*/ 248 w 326"/>
              <a:gd name="T37" fmla="*/ 270 h 600"/>
              <a:gd name="T38" fmla="*/ 222 w 326"/>
              <a:gd name="T39" fmla="*/ 289 h 600"/>
              <a:gd name="T40" fmla="*/ 202 w 326"/>
              <a:gd name="T41" fmla="*/ 305 h 600"/>
              <a:gd name="T42" fmla="*/ 190 w 326"/>
              <a:gd name="T43" fmla="*/ 319 h 600"/>
              <a:gd name="T44" fmla="*/ 176 w 326"/>
              <a:gd name="T45" fmla="*/ 341 h 600"/>
              <a:gd name="T46" fmla="*/ 168 w 326"/>
              <a:gd name="T47" fmla="*/ 364 h 600"/>
              <a:gd name="T48" fmla="*/ 165 w 326"/>
              <a:gd name="T49" fmla="*/ 390 h 600"/>
              <a:gd name="T50" fmla="*/ 165 w 326"/>
              <a:gd name="T51" fmla="*/ 438 h 600"/>
              <a:gd name="T52" fmla="*/ 106 w 326"/>
              <a:gd name="T53" fmla="*/ 438 h 600"/>
              <a:gd name="T54" fmla="*/ 106 w 326"/>
              <a:gd name="T55" fmla="*/ 390 h 600"/>
              <a:gd name="T56" fmla="*/ 108 w 326"/>
              <a:gd name="T57" fmla="*/ 353 h 600"/>
              <a:gd name="T58" fmla="*/ 117 w 326"/>
              <a:gd name="T59" fmla="*/ 321 h 600"/>
              <a:gd name="T60" fmla="*/ 129 w 326"/>
              <a:gd name="T61" fmla="*/ 295 h 600"/>
              <a:gd name="T62" fmla="*/ 151 w 326"/>
              <a:gd name="T63" fmla="*/ 271 h 600"/>
              <a:gd name="T64" fmla="*/ 183 w 326"/>
              <a:gd name="T65" fmla="*/ 247 h 600"/>
              <a:gd name="T66" fmla="*/ 209 w 326"/>
              <a:gd name="T67" fmla="*/ 229 h 600"/>
              <a:gd name="T68" fmla="*/ 227 w 326"/>
              <a:gd name="T69" fmla="*/ 215 h 600"/>
              <a:gd name="T70" fmla="*/ 239 w 326"/>
              <a:gd name="T71" fmla="*/ 202 h 600"/>
              <a:gd name="T72" fmla="*/ 252 w 326"/>
              <a:gd name="T73" fmla="*/ 184 h 600"/>
              <a:gd name="T74" fmla="*/ 261 w 326"/>
              <a:gd name="T75" fmla="*/ 163 h 600"/>
              <a:gd name="T76" fmla="*/ 262 w 326"/>
              <a:gd name="T77" fmla="*/ 137 h 600"/>
              <a:gd name="T78" fmla="*/ 259 w 326"/>
              <a:gd name="T79" fmla="*/ 115 h 600"/>
              <a:gd name="T80" fmla="*/ 248 w 326"/>
              <a:gd name="T81" fmla="*/ 96 h 600"/>
              <a:gd name="T82" fmla="*/ 232 w 326"/>
              <a:gd name="T83" fmla="*/ 80 h 600"/>
              <a:gd name="T84" fmla="*/ 213 w 326"/>
              <a:gd name="T85" fmla="*/ 67 h 600"/>
              <a:gd name="T86" fmla="*/ 193 w 326"/>
              <a:gd name="T87" fmla="*/ 60 h 600"/>
              <a:gd name="T88" fmla="*/ 170 w 326"/>
              <a:gd name="T89" fmla="*/ 58 h 600"/>
              <a:gd name="T90" fmla="*/ 140 w 326"/>
              <a:gd name="T91" fmla="*/ 62 h 600"/>
              <a:gd name="T92" fmla="*/ 113 w 326"/>
              <a:gd name="T93" fmla="*/ 71 h 600"/>
              <a:gd name="T94" fmla="*/ 90 w 326"/>
              <a:gd name="T95" fmla="*/ 87 h 600"/>
              <a:gd name="T96" fmla="*/ 73 w 326"/>
              <a:gd name="T97" fmla="*/ 106 h 600"/>
              <a:gd name="T98" fmla="*/ 62 w 326"/>
              <a:gd name="T99" fmla="*/ 133 h 600"/>
              <a:gd name="T100" fmla="*/ 59 w 326"/>
              <a:gd name="T101" fmla="*/ 163 h 600"/>
              <a:gd name="T102" fmla="*/ 0 w 326"/>
              <a:gd name="T103" fmla="*/ 163 h 600"/>
              <a:gd name="T104" fmla="*/ 4 w 326"/>
              <a:gd name="T105" fmla="*/ 128 h 600"/>
              <a:gd name="T106" fmla="*/ 12 w 326"/>
              <a:gd name="T107" fmla="*/ 97 h 600"/>
              <a:gd name="T108" fmla="*/ 28 w 326"/>
              <a:gd name="T109" fmla="*/ 69 h 600"/>
              <a:gd name="T110" fmla="*/ 50 w 326"/>
              <a:gd name="T111" fmla="*/ 44 h 600"/>
              <a:gd name="T112" fmla="*/ 74 w 326"/>
              <a:gd name="T113" fmla="*/ 25 h 600"/>
              <a:gd name="T114" fmla="*/ 103 w 326"/>
              <a:gd name="T115" fmla="*/ 10 h 600"/>
              <a:gd name="T116" fmla="*/ 135 w 326"/>
              <a:gd name="T117" fmla="*/ 2 h 600"/>
              <a:gd name="T118" fmla="*/ 170 w 326"/>
              <a:gd name="T119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6" h="600">
                <a:moveTo>
                  <a:pt x="98" y="529"/>
                </a:moveTo>
                <a:lnTo>
                  <a:pt x="174" y="529"/>
                </a:lnTo>
                <a:lnTo>
                  <a:pt x="174" y="600"/>
                </a:lnTo>
                <a:lnTo>
                  <a:pt x="98" y="600"/>
                </a:lnTo>
                <a:lnTo>
                  <a:pt x="98" y="529"/>
                </a:lnTo>
                <a:close/>
                <a:moveTo>
                  <a:pt x="170" y="0"/>
                </a:moveTo>
                <a:lnTo>
                  <a:pt x="209" y="3"/>
                </a:lnTo>
                <a:lnTo>
                  <a:pt x="245" y="16"/>
                </a:lnTo>
                <a:lnTo>
                  <a:pt x="278" y="37"/>
                </a:lnTo>
                <a:lnTo>
                  <a:pt x="300" y="58"/>
                </a:lnTo>
                <a:lnTo>
                  <a:pt x="316" y="83"/>
                </a:lnTo>
                <a:lnTo>
                  <a:pt x="324" y="108"/>
                </a:lnTo>
                <a:lnTo>
                  <a:pt x="326" y="137"/>
                </a:lnTo>
                <a:lnTo>
                  <a:pt x="324" y="168"/>
                </a:lnTo>
                <a:lnTo>
                  <a:pt x="316" y="195"/>
                </a:lnTo>
                <a:lnTo>
                  <a:pt x="303" y="220"/>
                </a:lnTo>
                <a:lnTo>
                  <a:pt x="289" y="234"/>
                </a:lnTo>
                <a:lnTo>
                  <a:pt x="271" y="252"/>
                </a:lnTo>
                <a:lnTo>
                  <a:pt x="248" y="270"/>
                </a:lnTo>
                <a:lnTo>
                  <a:pt x="222" y="289"/>
                </a:lnTo>
                <a:lnTo>
                  <a:pt x="202" y="305"/>
                </a:lnTo>
                <a:lnTo>
                  <a:pt x="190" y="319"/>
                </a:lnTo>
                <a:lnTo>
                  <a:pt x="176" y="341"/>
                </a:lnTo>
                <a:lnTo>
                  <a:pt x="168" y="364"/>
                </a:lnTo>
                <a:lnTo>
                  <a:pt x="165" y="390"/>
                </a:lnTo>
                <a:lnTo>
                  <a:pt x="165" y="438"/>
                </a:lnTo>
                <a:lnTo>
                  <a:pt x="106" y="438"/>
                </a:lnTo>
                <a:lnTo>
                  <a:pt x="106" y="390"/>
                </a:lnTo>
                <a:lnTo>
                  <a:pt x="108" y="353"/>
                </a:lnTo>
                <a:lnTo>
                  <a:pt x="117" y="321"/>
                </a:lnTo>
                <a:lnTo>
                  <a:pt x="129" y="295"/>
                </a:lnTo>
                <a:lnTo>
                  <a:pt x="151" y="271"/>
                </a:lnTo>
                <a:lnTo>
                  <a:pt x="183" y="247"/>
                </a:lnTo>
                <a:lnTo>
                  <a:pt x="209" y="229"/>
                </a:lnTo>
                <a:lnTo>
                  <a:pt x="227" y="215"/>
                </a:lnTo>
                <a:lnTo>
                  <a:pt x="239" y="202"/>
                </a:lnTo>
                <a:lnTo>
                  <a:pt x="252" y="184"/>
                </a:lnTo>
                <a:lnTo>
                  <a:pt x="261" y="163"/>
                </a:lnTo>
                <a:lnTo>
                  <a:pt x="262" y="137"/>
                </a:lnTo>
                <a:lnTo>
                  <a:pt x="259" y="115"/>
                </a:lnTo>
                <a:lnTo>
                  <a:pt x="248" y="96"/>
                </a:lnTo>
                <a:lnTo>
                  <a:pt x="232" y="80"/>
                </a:lnTo>
                <a:lnTo>
                  <a:pt x="213" y="67"/>
                </a:lnTo>
                <a:lnTo>
                  <a:pt x="193" y="60"/>
                </a:lnTo>
                <a:lnTo>
                  <a:pt x="170" y="58"/>
                </a:lnTo>
                <a:lnTo>
                  <a:pt x="140" y="62"/>
                </a:lnTo>
                <a:lnTo>
                  <a:pt x="113" y="71"/>
                </a:lnTo>
                <a:lnTo>
                  <a:pt x="90" y="87"/>
                </a:lnTo>
                <a:lnTo>
                  <a:pt x="73" y="106"/>
                </a:lnTo>
                <a:lnTo>
                  <a:pt x="62" y="133"/>
                </a:lnTo>
                <a:lnTo>
                  <a:pt x="59" y="163"/>
                </a:lnTo>
                <a:lnTo>
                  <a:pt x="0" y="163"/>
                </a:lnTo>
                <a:lnTo>
                  <a:pt x="4" y="128"/>
                </a:lnTo>
                <a:lnTo>
                  <a:pt x="12" y="97"/>
                </a:lnTo>
                <a:lnTo>
                  <a:pt x="28" y="69"/>
                </a:lnTo>
                <a:lnTo>
                  <a:pt x="50" y="44"/>
                </a:lnTo>
                <a:lnTo>
                  <a:pt x="74" y="25"/>
                </a:lnTo>
                <a:lnTo>
                  <a:pt x="103" y="10"/>
                </a:lnTo>
                <a:lnTo>
                  <a:pt x="135" y="2"/>
                </a:lnTo>
                <a:lnTo>
                  <a:pt x="170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1" name="Freeform 8">
            <a:extLst>
              <a:ext uri="{FF2B5EF4-FFF2-40B4-BE49-F238E27FC236}">
                <a16:creationId xmlns:a16="http://schemas.microsoft.com/office/drawing/2014/main" id="{7FA048EF-8065-4B7F-B17A-4E0EA63C7126}"/>
              </a:ext>
            </a:extLst>
          </p:cNvPr>
          <p:cNvSpPr>
            <a:spLocks noEditPoints="1"/>
          </p:cNvSpPr>
          <p:nvPr/>
        </p:nvSpPr>
        <p:spPr bwMode="auto">
          <a:xfrm>
            <a:off x="918969" y="3327166"/>
            <a:ext cx="83648" cy="153953"/>
          </a:xfrm>
          <a:custGeom>
            <a:avLst/>
            <a:gdLst>
              <a:gd name="T0" fmla="*/ 98 w 326"/>
              <a:gd name="T1" fmla="*/ 529 h 600"/>
              <a:gd name="T2" fmla="*/ 174 w 326"/>
              <a:gd name="T3" fmla="*/ 529 h 600"/>
              <a:gd name="T4" fmla="*/ 174 w 326"/>
              <a:gd name="T5" fmla="*/ 600 h 600"/>
              <a:gd name="T6" fmla="*/ 98 w 326"/>
              <a:gd name="T7" fmla="*/ 600 h 600"/>
              <a:gd name="T8" fmla="*/ 98 w 326"/>
              <a:gd name="T9" fmla="*/ 529 h 600"/>
              <a:gd name="T10" fmla="*/ 170 w 326"/>
              <a:gd name="T11" fmla="*/ 0 h 600"/>
              <a:gd name="T12" fmla="*/ 209 w 326"/>
              <a:gd name="T13" fmla="*/ 3 h 600"/>
              <a:gd name="T14" fmla="*/ 245 w 326"/>
              <a:gd name="T15" fmla="*/ 16 h 600"/>
              <a:gd name="T16" fmla="*/ 278 w 326"/>
              <a:gd name="T17" fmla="*/ 37 h 600"/>
              <a:gd name="T18" fmla="*/ 300 w 326"/>
              <a:gd name="T19" fmla="*/ 58 h 600"/>
              <a:gd name="T20" fmla="*/ 316 w 326"/>
              <a:gd name="T21" fmla="*/ 83 h 600"/>
              <a:gd name="T22" fmla="*/ 324 w 326"/>
              <a:gd name="T23" fmla="*/ 108 h 600"/>
              <a:gd name="T24" fmla="*/ 326 w 326"/>
              <a:gd name="T25" fmla="*/ 137 h 600"/>
              <a:gd name="T26" fmla="*/ 324 w 326"/>
              <a:gd name="T27" fmla="*/ 168 h 600"/>
              <a:gd name="T28" fmla="*/ 316 w 326"/>
              <a:gd name="T29" fmla="*/ 195 h 600"/>
              <a:gd name="T30" fmla="*/ 303 w 326"/>
              <a:gd name="T31" fmla="*/ 220 h 600"/>
              <a:gd name="T32" fmla="*/ 289 w 326"/>
              <a:gd name="T33" fmla="*/ 234 h 600"/>
              <a:gd name="T34" fmla="*/ 271 w 326"/>
              <a:gd name="T35" fmla="*/ 252 h 600"/>
              <a:gd name="T36" fmla="*/ 248 w 326"/>
              <a:gd name="T37" fmla="*/ 270 h 600"/>
              <a:gd name="T38" fmla="*/ 222 w 326"/>
              <a:gd name="T39" fmla="*/ 289 h 600"/>
              <a:gd name="T40" fmla="*/ 202 w 326"/>
              <a:gd name="T41" fmla="*/ 305 h 600"/>
              <a:gd name="T42" fmla="*/ 190 w 326"/>
              <a:gd name="T43" fmla="*/ 319 h 600"/>
              <a:gd name="T44" fmla="*/ 176 w 326"/>
              <a:gd name="T45" fmla="*/ 341 h 600"/>
              <a:gd name="T46" fmla="*/ 168 w 326"/>
              <a:gd name="T47" fmla="*/ 364 h 600"/>
              <a:gd name="T48" fmla="*/ 165 w 326"/>
              <a:gd name="T49" fmla="*/ 390 h 600"/>
              <a:gd name="T50" fmla="*/ 165 w 326"/>
              <a:gd name="T51" fmla="*/ 438 h 600"/>
              <a:gd name="T52" fmla="*/ 106 w 326"/>
              <a:gd name="T53" fmla="*/ 438 h 600"/>
              <a:gd name="T54" fmla="*/ 106 w 326"/>
              <a:gd name="T55" fmla="*/ 390 h 600"/>
              <a:gd name="T56" fmla="*/ 108 w 326"/>
              <a:gd name="T57" fmla="*/ 353 h 600"/>
              <a:gd name="T58" fmla="*/ 117 w 326"/>
              <a:gd name="T59" fmla="*/ 321 h 600"/>
              <a:gd name="T60" fmla="*/ 129 w 326"/>
              <a:gd name="T61" fmla="*/ 295 h 600"/>
              <a:gd name="T62" fmla="*/ 151 w 326"/>
              <a:gd name="T63" fmla="*/ 271 h 600"/>
              <a:gd name="T64" fmla="*/ 183 w 326"/>
              <a:gd name="T65" fmla="*/ 247 h 600"/>
              <a:gd name="T66" fmla="*/ 209 w 326"/>
              <a:gd name="T67" fmla="*/ 229 h 600"/>
              <a:gd name="T68" fmla="*/ 227 w 326"/>
              <a:gd name="T69" fmla="*/ 215 h 600"/>
              <a:gd name="T70" fmla="*/ 239 w 326"/>
              <a:gd name="T71" fmla="*/ 202 h 600"/>
              <a:gd name="T72" fmla="*/ 252 w 326"/>
              <a:gd name="T73" fmla="*/ 184 h 600"/>
              <a:gd name="T74" fmla="*/ 261 w 326"/>
              <a:gd name="T75" fmla="*/ 163 h 600"/>
              <a:gd name="T76" fmla="*/ 262 w 326"/>
              <a:gd name="T77" fmla="*/ 137 h 600"/>
              <a:gd name="T78" fmla="*/ 259 w 326"/>
              <a:gd name="T79" fmla="*/ 115 h 600"/>
              <a:gd name="T80" fmla="*/ 248 w 326"/>
              <a:gd name="T81" fmla="*/ 96 h 600"/>
              <a:gd name="T82" fmla="*/ 232 w 326"/>
              <a:gd name="T83" fmla="*/ 80 h 600"/>
              <a:gd name="T84" fmla="*/ 213 w 326"/>
              <a:gd name="T85" fmla="*/ 67 h 600"/>
              <a:gd name="T86" fmla="*/ 193 w 326"/>
              <a:gd name="T87" fmla="*/ 60 h 600"/>
              <a:gd name="T88" fmla="*/ 170 w 326"/>
              <a:gd name="T89" fmla="*/ 58 h 600"/>
              <a:gd name="T90" fmla="*/ 140 w 326"/>
              <a:gd name="T91" fmla="*/ 62 h 600"/>
              <a:gd name="T92" fmla="*/ 113 w 326"/>
              <a:gd name="T93" fmla="*/ 71 h 600"/>
              <a:gd name="T94" fmla="*/ 90 w 326"/>
              <a:gd name="T95" fmla="*/ 87 h 600"/>
              <a:gd name="T96" fmla="*/ 73 w 326"/>
              <a:gd name="T97" fmla="*/ 106 h 600"/>
              <a:gd name="T98" fmla="*/ 62 w 326"/>
              <a:gd name="T99" fmla="*/ 133 h 600"/>
              <a:gd name="T100" fmla="*/ 59 w 326"/>
              <a:gd name="T101" fmla="*/ 163 h 600"/>
              <a:gd name="T102" fmla="*/ 0 w 326"/>
              <a:gd name="T103" fmla="*/ 163 h 600"/>
              <a:gd name="T104" fmla="*/ 4 w 326"/>
              <a:gd name="T105" fmla="*/ 128 h 600"/>
              <a:gd name="T106" fmla="*/ 12 w 326"/>
              <a:gd name="T107" fmla="*/ 97 h 600"/>
              <a:gd name="T108" fmla="*/ 28 w 326"/>
              <a:gd name="T109" fmla="*/ 69 h 600"/>
              <a:gd name="T110" fmla="*/ 50 w 326"/>
              <a:gd name="T111" fmla="*/ 44 h 600"/>
              <a:gd name="T112" fmla="*/ 74 w 326"/>
              <a:gd name="T113" fmla="*/ 25 h 600"/>
              <a:gd name="T114" fmla="*/ 103 w 326"/>
              <a:gd name="T115" fmla="*/ 10 h 600"/>
              <a:gd name="T116" fmla="*/ 135 w 326"/>
              <a:gd name="T117" fmla="*/ 2 h 600"/>
              <a:gd name="T118" fmla="*/ 170 w 326"/>
              <a:gd name="T119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6" h="600">
                <a:moveTo>
                  <a:pt x="98" y="529"/>
                </a:moveTo>
                <a:lnTo>
                  <a:pt x="174" y="529"/>
                </a:lnTo>
                <a:lnTo>
                  <a:pt x="174" y="600"/>
                </a:lnTo>
                <a:lnTo>
                  <a:pt x="98" y="600"/>
                </a:lnTo>
                <a:lnTo>
                  <a:pt x="98" y="529"/>
                </a:lnTo>
                <a:close/>
                <a:moveTo>
                  <a:pt x="170" y="0"/>
                </a:moveTo>
                <a:lnTo>
                  <a:pt x="209" y="3"/>
                </a:lnTo>
                <a:lnTo>
                  <a:pt x="245" y="16"/>
                </a:lnTo>
                <a:lnTo>
                  <a:pt x="278" y="37"/>
                </a:lnTo>
                <a:lnTo>
                  <a:pt x="300" y="58"/>
                </a:lnTo>
                <a:lnTo>
                  <a:pt x="316" y="83"/>
                </a:lnTo>
                <a:lnTo>
                  <a:pt x="324" y="108"/>
                </a:lnTo>
                <a:lnTo>
                  <a:pt x="326" y="137"/>
                </a:lnTo>
                <a:lnTo>
                  <a:pt x="324" y="168"/>
                </a:lnTo>
                <a:lnTo>
                  <a:pt x="316" y="195"/>
                </a:lnTo>
                <a:lnTo>
                  <a:pt x="303" y="220"/>
                </a:lnTo>
                <a:lnTo>
                  <a:pt x="289" y="234"/>
                </a:lnTo>
                <a:lnTo>
                  <a:pt x="271" y="252"/>
                </a:lnTo>
                <a:lnTo>
                  <a:pt x="248" y="270"/>
                </a:lnTo>
                <a:lnTo>
                  <a:pt x="222" y="289"/>
                </a:lnTo>
                <a:lnTo>
                  <a:pt x="202" y="305"/>
                </a:lnTo>
                <a:lnTo>
                  <a:pt x="190" y="319"/>
                </a:lnTo>
                <a:lnTo>
                  <a:pt x="176" y="341"/>
                </a:lnTo>
                <a:lnTo>
                  <a:pt x="168" y="364"/>
                </a:lnTo>
                <a:lnTo>
                  <a:pt x="165" y="390"/>
                </a:lnTo>
                <a:lnTo>
                  <a:pt x="165" y="438"/>
                </a:lnTo>
                <a:lnTo>
                  <a:pt x="106" y="438"/>
                </a:lnTo>
                <a:lnTo>
                  <a:pt x="106" y="390"/>
                </a:lnTo>
                <a:lnTo>
                  <a:pt x="108" y="353"/>
                </a:lnTo>
                <a:lnTo>
                  <a:pt x="117" y="321"/>
                </a:lnTo>
                <a:lnTo>
                  <a:pt x="129" y="295"/>
                </a:lnTo>
                <a:lnTo>
                  <a:pt x="151" y="271"/>
                </a:lnTo>
                <a:lnTo>
                  <a:pt x="183" y="247"/>
                </a:lnTo>
                <a:lnTo>
                  <a:pt x="209" y="229"/>
                </a:lnTo>
                <a:lnTo>
                  <a:pt x="227" y="215"/>
                </a:lnTo>
                <a:lnTo>
                  <a:pt x="239" y="202"/>
                </a:lnTo>
                <a:lnTo>
                  <a:pt x="252" y="184"/>
                </a:lnTo>
                <a:lnTo>
                  <a:pt x="261" y="163"/>
                </a:lnTo>
                <a:lnTo>
                  <a:pt x="262" y="137"/>
                </a:lnTo>
                <a:lnTo>
                  <a:pt x="259" y="115"/>
                </a:lnTo>
                <a:lnTo>
                  <a:pt x="248" y="96"/>
                </a:lnTo>
                <a:lnTo>
                  <a:pt x="232" y="80"/>
                </a:lnTo>
                <a:lnTo>
                  <a:pt x="213" y="67"/>
                </a:lnTo>
                <a:lnTo>
                  <a:pt x="193" y="60"/>
                </a:lnTo>
                <a:lnTo>
                  <a:pt x="170" y="58"/>
                </a:lnTo>
                <a:lnTo>
                  <a:pt x="140" y="62"/>
                </a:lnTo>
                <a:lnTo>
                  <a:pt x="113" y="71"/>
                </a:lnTo>
                <a:lnTo>
                  <a:pt x="90" y="87"/>
                </a:lnTo>
                <a:lnTo>
                  <a:pt x="73" y="106"/>
                </a:lnTo>
                <a:lnTo>
                  <a:pt x="62" y="133"/>
                </a:lnTo>
                <a:lnTo>
                  <a:pt x="59" y="163"/>
                </a:lnTo>
                <a:lnTo>
                  <a:pt x="0" y="163"/>
                </a:lnTo>
                <a:lnTo>
                  <a:pt x="4" y="128"/>
                </a:lnTo>
                <a:lnTo>
                  <a:pt x="12" y="97"/>
                </a:lnTo>
                <a:lnTo>
                  <a:pt x="28" y="69"/>
                </a:lnTo>
                <a:lnTo>
                  <a:pt x="50" y="44"/>
                </a:lnTo>
                <a:lnTo>
                  <a:pt x="74" y="25"/>
                </a:lnTo>
                <a:lnTo>
                  <a:pt x="103" y="10"/>
                </a:lnTo>
                <a:lnTo>
                  <a:pt x="135" y="2"/>
                </a:lnTo>
                <a:lnTo>
                  <a:pt x="170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176" name="Grupp 226">
            <a:extLst>
              <a:ext uri="{FF2B5EF4-FFF2-40B4-BE49-F238E27FC236}">
                <a16:creationId xmlns:a16="http://schemas.microsoft.com/office/drawing/2014/main" id="{8D2956CB-0D74-4227-8F4F-DA09C2A437DC}"/>
              </a:ext>
            </a:extLst>
          </p:cNvPr>
          <p:cNvGrpSpPr/>
          <p:nvPr/>
        </p:nvGrpSpPr>
        <p:grpSpPr>
          <a:xfrm>
            <a:off x="2248957" y="4657066"/>
            <a:ext cx="119258" cy="103326"/>
            <a:chOff x="9953626" y="3228446"/>
            <a:chExt cx="808038" cy="700088"/>
          </a:xfrm>
          <a:solidFill>
            <a:schemeClr val="tx1"/>
          </a:solidFill>
        </p:grpSpPr>
        <p:sp>
          <p:nvSpPr>
            <p:cNvPr id="186" name="Freeform 10">
              <a:extLst>
                <a:ext uri="{FF2B5EF4-FFF2-40B4-BE49-F238E27FC236}">
                  <a16:creationId xmlns:a16="http://schemas.microsoft.com/office/drawing/2014/main" id="{B90F4E3B-AAE6-48E6-A32B-AE12ABD8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3626" y="3228446"/>
              <a:ext cx="414338" cy="688975"/>
            </a:xfrm>
            <a:custGeom>
              <a:avLst/>
              <a:gdLst>
                <a:gd name="T0" fmla="*/ 0 w 261"/>
                <a:gd name="T1" fmla="*/ 0 h 434"/>
                <a:gd name="T2" fmla="*/ 252 w 261"/>
                <a:gd name="T3" fmla="*/ 0 h 434"/>
                <a:gd name="T4" fmla="*/ 252 w 261"/>
                <a:gd name="T5" fmla="*/ 66 h 434"/>
                <a:gd name="T6" fmla="*/ 78 w 261"/>
                <a:gd name="T7" fmla="*/ 66 h 434"/>
                <a:gd name="T8" fmla="*/ 78 w 261"/>
                <a:gd name="T9" fmla="*/ 178 h 434"/>
                <a:gd name="T10" fmla="*/ 242 w 261"/>
                <a:gd name="T11" fmla="*/ 178 h 434"/>
                <a:gd name="T12" fmla="*/ 242 w 261"/>
                <a:gd name="T13" fmla="*/ 242 h 434"/>
                <a:gd name="T14" fmla="*/ 78 w 261"/>
                <a:gd name="T15" fmla="*/ 242 h 434"/>
                <a:gd name="T16" fmla="*/ 78 w 261"/>
                <a:gd name="T17" fmla="*/ 370 h 434"/>
                <a:gd name="T18" fmla="*/ 261 w 261"/>
                <a:gd name="T19" fmla="*/ 370 h 434"/>
                <a:gd name="T20" fmla="*/ 261 w 261"/>
                <a:gd name="T21" fmla="*/ 434 h 434"/>
                <a:gd name="T22" fmla="*/ 0 w 261"/>
                <a:gd name="T23" fmla="*/ 434 h 434"/>
                <a:gd name="T24" fmla="*/ 0 w 261"/>
                <a:gd name="T2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1" h="434">
                  <a:moveTo>
                    <a:pt x="0" y="0"/>
                  </a:moveTo>
                  <a:lnTo>
                    <a:pt x="252" y="0"/>
                  </a:lnTo>
                  <a:lnTo>
                    <a:pt x="252" y="66"/>
                  </a:lnTo>
                  <a:lnTo>
                    <a:pt x="78" y="66"/>
                  </a:lnTo>
                  <a:lnTo>
                    <a:pt x="78" y="178"/>
                  </a:lnTo>
                  <a:lnTo>
                    <a:pt x="242" y="178"/>
                  </a:lnTo>
                  <a:lnTo>
                    <a:pt x="242" y="242"/>
                  </a:lnTo>
                  <a:lnTo>
                    <a:pt x="78" y="242"/>
                  </a:lnTo>
                  <a:lnTo>
                    <a:pt x="78" y="370"/>
                  </a:lnTo>
                  <a:lnTo>
                    <a:pt x="261" y="370"/>
                  </a:lnTo>
                  <a:lnTo>
                    <a:pt x="261" y="434"/>
                  </a:lnTo>
                  <a:lnTo>
                    <a:pt x="0" y="43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88" name="Freeform 11">
              <a:extLst>
                <a:ext uri="{FF2B5EF4-FFF2-40B4-BE49-F238E27FC236}">
                  <a16:creationId xmlns:a16="http://schemas.microsoft.com/office/drawing/2014/main" id="{F8ED0DDF-9FD1-40C8-8328-1327B3990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6701" y="3228446"/>
              <a:ext cx="334963" cy="700088"/>
            </a:xfrm>
            <a:custGeom>
              <a:avLst/>
              <a:gdLst>
                <a:gd name="T0" fmla="*/ 131 w 211"/>
                <a:gd name="T1" fmla="*/ 0 h 441"/>
                <a:gd name="T2" fmla="*/ 211 w 211"/>
                <a:gd name="T3" fmla="*/ 0 h 441"/>
                <a:gd name="T4" fmla="*/ 211 w 211"/>
                <a:gd name="T5" fmla="*/ 281 h 441"/>
                <a:gd name="T6" fmla="*/ 208 w 211"/>
                <a:gd name="T7" fmla="*/ 323 h 441"/>
                <a:gd name="T8" fmla="*/ 201 w 211"/>
                <a:gd name="T9" fmla="*/ 357 h 441"/>
                <a:gd name="T10" fmla="*/ 188 w 211"/>
                <a:gd name="T11" fmla="*/ 384 h 441"/>
                <a:gd name="T12" fmla="*/ 170 w 211"/>
                <a:gd name="T13" fmla="*/ 407 h 441"/>
                <a:gd name="T14" fmla="*/ 151 w 211"/>
                <a:gd name="T15" fmla="*/ 423 h 441"/>
                <a:gd name="T16" fmla="*/ 126 w 211"/>
                <a:gd name="T17" fmla="*/ 434 h 441"/>
                <a:gd name="T18" fmla="*/ 98 w 211"/>
                <a:gd name="T19" fmla="*/ 439 h 441"/>
                <a:gd name="T20" fmla="*/ 66 w 211"/>
                <a:gd name="T21" fmla="*/ 441 h 441"/>
                <a:gd name="T22" fmla="*/ 43 w 211"/>
                <a:gd name="T23" fmla="*/ 441 h 441"/>
                <a:gd name="T24" fmla="*/ 20 w 211"/>
                <a:gd name="T25" fmla="*/ 437 h 441"/>
                <a:gd name="T26" fmla="*/ 0 w 211"/>
                <a:gd name="T27" fmla="*/ 432 h 441"/>
                <a:gd name="T28" fmla="*/ 11 w 211"/>
                <a:gd name="T29" fmla="*/ 368 h 441"/>
                <a:gd name="T30" fmla="*/ 32 w 211"/>
                <a:gd name="T31" fmla="*/ 373 h 441"/>
                <a:gd name="T32" fmla="*/ 59 w 211"/>
                <a:gd name="T33" fmla="*/ 375 h 441"/>
                <a:gd name="T34" fmla="*/ 80 w 211"/>
                <a:gd name="T35" fmla="*/ 373 h 441"/>
                <a:gd name="T36" fmla="*/ 98 w 211"/>
                <a:gd name="T37" fmla="*/ 366 h 441"/>
                <a:gd name="T38" fmla="*/ 112 w 211"/>
                <a:gd name="T39" fmla="*/ 355 h 441"/>
                <a:gd name="T40" fmla="*/ 123 w 211"/>
                <a:gd name="T41" fmla="*/ 338 h 441"/>
                <a:gd name="T42" fmla="*/ 130 w 211"/>
                <a:gd name="T43" fmla="*/ 313 h 441"/>
                <a:gd name="T44" fmla="*/ 131 w 211"/>
                <a:gd name="T45" fmla="*/ 279 h 441"/>
                <a:gd name="T46" fmla="*/ 131 w 211"/>
                <a:gd name="T4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1" h="441">
                  <a:moveTo>
                    <a:pt x="131" y="0"/>
                  </a:moveTo>
                  <a:lnTo>
                    <a:pt x="211" y="0"/>
                  </a:lnTo>
                  <a:lnTo>
                    <a:pt x="211" y="281"/>
                  </a:lnTo>
                  <a:lnTo>
                    <a:pt x="208" y="323"/>
                  </a:lnTo>
                  <a:lnTo>
                    <a:pt x="201" y="357"/>
                  </a:lnTo>
                  <a:lnTo>
                    <a:pt x="188" y="384"/>
                  </a:lnTo>
                  <a:lnTo>
                    <a:pt x="170" y="407"/>
                  </a:lnTo>
                  <a:lnTo>
                    <a:pt x="151" y="423"/>
                  </a:lnTo>
                  <a:lnTo>
                    <a:pt x="126" y="434"/>
                  </a:lnTo>
                  <a:lnTo>
                    <a:pt x="98" y="439"/>
                  </a:lnTo>
                  <a:lnTo>
                    <a:pt x="66" y="441"/>
                  </a:lnTo>
                  <a:lnTo>
                    <a:pt x="43" y="441"/>
                  </a:lnTo>
                  <a:lnTo>
                    <a:pt x="20" y="437"/>
                  </a:lnTo>
                  <a:lnTo>
                    <a:pt x="0" y="432"/>
                  </a:lnTo>
                  <a:lnTo>
                    <a:pt x="11" y="368"/>
                  </a:lnTo>
                  <a:lnTo>
                    <a:pt x="32" y="373"/>
                  </a:lnTo>
                  <a:lnTo>
                    <a:pt x="59" y="375"/>
                  </a:lnTo>
                  <a:lnTo>
                    <a:pt x="80" y="373"/>
                  </a:lnTo>
                  <a:lnTo>
                    <a:pt x="98" y="366"/>
                  </a:lnTo>
                  <a:lnTo>
                    <a:pt x="112" y="355"/>
                  </a:lnTo>
                  <a:lnTo>
                    <a:pt x="123" y="338"/>
                  </a:lnTo>
                  <a:lnTo>
                    <a:pt x="130" y="313"/>
                  </a:lnTo>
                  <a:lnTo>
                    <a:pt x="131" y="279"/>
                  </a:lnTo>
                  <a:lnTo>
                    <a:pt x="1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grpSp>
        <p:nvGrpSpPr>
          <p:cNvPr id="189" name="Grupp 225">
            <a:extLst>
              <a:ext uri="{FF2B5EF4-FFF2-40B4-BE49-F238E27FC236}">
                <a16:creationId xmlns:a16="http://schemas.microsoft.com/office/drawing/2014/main" id="{54D0533B-CC56-4EFB-A20E-2F34E213444D}"/>
              </a:ext>
            </a:extLst>
          </p:cNvPr>
          <p:cNvGrpSpPr/>
          <p:nvPr/>
        </p:nvGrpSpPr>
        <p:grpSpPr>
          <a:xfrm>
            <a:off x="1046636" y="2362489"/>
            <a:ext cx="270483" cy="302446"/>
            <a:chOff x="-2008658" y="3068214"/>
            <a:chExt cx="336522" cy="376288"/>
          </a:xfrm>
        </p:grpSpPr>
        <p:sp>
          <p:nvSpPr>
            <p:cNvPr id="190" name="Freeform 7">
              <a:extLst>
                <a:ext uri="{FF2B5EF4-FFF2-40B4-BE49-F238E27FC236}">
                  <a16:creationId xmlns:a16="http://schemas.microsoft.com/office/drawing/2014/main" id="{1EB993D8-9AA7-4CF0-A7D2-AECD762989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91" name="textruta 227">
              <a:extLst>
                <a:ext uri="{FF2B5EF4-FFF2-40B4-BE49-F238E27FC236}">
                  <a16:creationId xmlns:a16="http://schemas.microsoft.com/office/drawing/2014/main" id="{BDEDDAFA-C9CA-4C2B-A98C-47CC64753CF2}"/>
                </a:ext>
              </a:extLst>
            </p:cNvPr>
            <p:cNvSpPr txBox="1"/>
            <p:nvPr/>
          </p:nvSpPr>
          <p:spPr>
            <a:xfrm>
              <a:off x="-1999614" y="3099875"/>
              <a:ext cx="327478" cy="34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/>
                <a:t>1</a:t>
              </a:r>
            </a:p>
          </p:txBody>
        </p:sp>
      </p:grpSp>
      <p:sp>
        <p:nvSpPr>
          <p:cNvPr id="279" name="Freeform 13">
            <a:extLst>
              <a:ext uri="{FF2B5EF4-FFF2-40B4-BE49-F238E27FC236}">
                <a16:creationId xmlns:a16="http://schemas.microsoft.com/office/drawing/2014/main" id="{755BADA2-1EDE-4B10-8F14-82C9DA4DB764}"/>
              </a:ext>
            </a:extLst>
          </p:cNvPr>
          <p:cNvSpPr>
            <a:spLocks noEditPoints="1"/>
          </p:cNvSpPr>
          <p:nvPr/>
        </p:nvSpPr>
        <p:spPr bwMode="auto">
          <a:xfrm>
            <a:off x="934475" y="1844824"/>
            <a:ext cx="152178" cy="157660"/>
          </a:xfrm>
          <a:custGeom>
            <a:avLst/>
            <a:gdLst>
              <a:gd name="T0" fmla="*/ 133 w 583"/>
              <a:gd name="T1" fmla="*/ 323 h 604"/>
              <a:gd name="T2" fmla="*/ 133 w 583"/>
              <a:gd name="T3" fmla="*/ 563 h 604"/>
              <a:gd name="T4" fmla="*/ 454 w 583"/>
              <a:gd name="T5" fmla="*/ 563 h 604"/>
              <a:gd name="T6" fmla="*/ 454 w 583"/>
              <a:gd name="T7" fmla="*/ 323 h 604"/>
              <a:gd name="T8" fmla="*/ 133 w 583"/>
              <a:gd name="T9" fmla="*/ 323 h 604"/>
              <a:gd name="T10" fmla="*/ 292 w 583"/>
              <a:gd name="T11" fmla="*/ 66 h 604"/>
              <a:gd name="T12" fmla="*/ 103 w 583"/>
              <a:gd name="T13" fmla="*/ 275 h 604"/>
              <a:gd name="T14" fmla="*/ 482 w 583"/>
              <a:gd name="T15" fmla="*/ 275 h 604"/>
              <a:gd name="T16" fmla="*/ 292 w 583"/>
              <a:gd name="T17" fmla="*/ 66 h 604"/>
              <a:gd name="T18" fmla="*/ 292 w 583"/>
              <a:gd name="T19" fmla="*/ 0 h 604"/>
              <a:gd name="T20" fmla="*/ 583 w 583"/>
              <a:gd name="T21" fmla="*/ 323 h 604"/>
              <a:gd name="T22" fmla="*/ 493 w 583"/>
              <a:gd name="T23" fmla="*/ 323 h 604"/>
              <a:gd name="T24" fmla="*/ 493 w 583"/>
              <a:gd name="T25" fmla="*/ 604 h 604"/>
              <a:gd name="T26" fmla="*/ 94 w 583"/>
              <a:gd name="T27" fmla="*/ 604 h 604"/>
              <a:gd name="T28" fmla="*/ 94 w 583"/>
              <a:gd name="T29" fmla="*/ 323 h 604"/>
              <a:gd name="T30" fmla="*/ 0 w 583"/>
              <a:gd name="T31" fmla="*/ 323 h 604"/>
              <a:gd name="T32" fmla="*/ 292 w 583"/>
              <a:gd name="T33" fmla="*/ 0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83" h="604">
                <a:moveTo>
                  <a:pt x="133" y="323"/>
                </a:moveTo>
                <a:lnTo>
                  <a:pt x="133" y="563"/>
                </a:lnTo>
                <a:lnTo>
                  <a:pt x="454" y="563"/>
                </a:lnTo>
                <a:lnTo>
                  <a:pt x="454" y="323"/>
                </a:lnTo>
                <a:lnTo>
                  <a:pt x="133" y="323"/>
                </a:lnTo>
                <a:close/>
                <a:moveTo>
                  <a:pt x="292" y="66"/>
                </a:moveTo>
                <a:lnTo>
                  <a:pt x="103" y="275"/>
                </a:lnTo>
                <a:lnTo>
                  <a:pt x="482" y="275"/>
                </a:lnTo>
                <a:lnTo>
                  <a:pt x="292" y="66"/>
                </a:lnTo>
                <a:close/>
                <a:moveTo>
                  <a:pt x="292" y="0"/>
                </a:moveTo>
                <a:lnTo>
                  <a:pt x="583" y="323"/>
                </a:lnTo>
                <a:lnTo>
                  <a:pt x="493" y="323"/>
                </a:lnTo>
                <a:lnTo>
                  <a:pt x="493" y="604"/>
                </a:lnTo>
                <a:lnTo>
                  <a:pt x="94" y="604"/>
                </a:lnTo>
                <a:lnTo>
                  <a:pt x="94" y="323"/>
                </a:lnTo>
                <a:lnTo>
                  <a:pt x="0" y="323"/>
                </a:lnTo>
                <a:lnTo>
                  <a:pt x="292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310" name="Grupp 225">
            <a:extLst>
              <a:ext uri="{FF2B5EF4-FFF2-40B4-BE49-F238E27FC236}">
                <a16:creationId xmlns:a16="http://schemas.microsoft.com/office/drawing/2014/main" id="{B21CC5CF-55D8-419F-829E-ED9FB8226946}"/>
              </a:ext>
            </a:extLst>
          </p:cNvPr>
          <p:cNvGrpSpPr/>
          <p:nvPr/>
        </p:nvGrpSpPr>
        <p:grpSpPr>
          <a:xfrm>
            <a:off x="2501737" y="5317546"/>
            <a:ext cx="270483" cy="302446"/>
            <a:chOff x="-2008658" y="3068214"/>
            <a:chExt cx="336522" cy="376288"/>
          </a:xfrm>
        </p:grpSpPr>
        <p:sp>
          <p:nvSpPr>
            <p:cNvPr id="311" name="Freeform 7">
              <a:extLst>
                <a:ext uri="{FF2B5EF4-FFF2-40B4-BE49-F238E27FC236}">
                  <a16:creationId xmlns:a16="http://schemas.microsoft.com/office/drawing/2014/main" id="{79578A8C-CE94-4CDC-B1AF-C093A29689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12" name="textruta 227">
              <a:extLst>
                <a:ext uri="{FF2B5EF4-FFF2-40B4-BE49-F238E27FC236}">
                  <a16:creationId xmlns:a16="http://schemas.microsoft.com/office/drawing/2014/main" id="{D34BDCC1-3AF2-42F8-9824-509F1A7F7AEC}"/>
                </a:ext>
              </a:extLst>
            </p:cNvPr>
            <p:cNvSpPr txBox="1"/>
            <p:nvPr/>
          </p:nvSpPr>
          <p:spPr>
            <a:xfrm>
              <a:off x="-1999614" y="3099875"/>
              <a:ext cx="327478" cy="34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/>
                <a:t>1</a:t>
              </a:r>
            </a:p>
          </p:txBody>
        </p:sp>
      </p:grpSp>
      <p:grpSp>
        <p:nvGrpSpPr>
          <p:cNvPr id="313" name="Grupp 225">
            <a:extLst>
              <a:ext uri="{FF2B5EF4-FFF2-40B4-BE49-F238E27FC236}">
                <a16:creationId xmlns:a16="http://schemas.microsoft.com/office/drawing/2014/main" id="{8969D458-5615-46B2-97C9-FFDAFD935EFA}"/>
              </a:ext>
            </a:extLst>
          </p:cNvPr>
          <p:cNvGrpSpPr/>
          <p:nvPr/>
        </p:nvGrpSpPr>
        <p:grpSpPr>
          <a:xfrm>
            <a:off x="2379749" y="4962258"/>
            <a:ext cx="270483" cy="302446"/>
            <a:chOff x="-2008658" y="3068214"/>
            <a:chExt cx="336522" cy="376288"/>
          </a:xfrm>
        </p:grpSpPr>
        <p:sp>
          <p:nvSpPr>
            <p:cNvPr id="314" name="Freeform 7">
              <a:extLst>
                <a:ext uri="{FF2B5EF4-FFF2-40B4-BE49-F238E27FC236}">
                  <a16:creationId xmlns:a16="http://schemas.microsoft.com/office/drawing/2014/main" id="{21D38F61-247E-427B-AFC5-E51980112B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15" name="textruta 227">
              <a:extLst>
                <a:ext uri="{FF2B5EF4-FFF2-40B4-BE49-F238E27FC236}">
                  <a16:creationId xmlns:a16="http://schemas.microsoft.com/office/drawing/2014/main" id="{06724B1D-5A2D-40F9-A7ED-957C367405E8}"/>
                </a:ext>
              </a:extLst>
            </p:cNvPr>
            <p:cNvSpPr txBox="1"/>
            <p:nvPr/>
          </p:nvSpPr>
          <p:spPr>
            <a:xfrm>
              <a:off x="-1999614" y="3099875"/>
              <a:ext cx="327478" cy="34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/>
                <a:t>1</a:t>
              </a:r>
            </a:p>
          </p:txBody>
        </p:sp>
      </p:grpSp>
      <p:grpSp>
        <p:nvGrpSpPr>
          <p:cNvPr id="316" name="Grupp 225">
            <a:extLst>
              <a:ext uri="{FF2B5EF4-FFF2-40B4-BE49-F238E27FC236}">
                <a16:creationId xmlns:a16="http://schemas.microsoft.com/office/drawing/2014/main" id="{614B327C-9F1D-4761-9CFC-F9858AD15EBD}"/>
              </a:ext>
            </a:extLst>
          </p:cNvPr>
          <p:cNvGrpSpPr/>
          <p:nvPr/>
        </p:nvGrpSpPr>
        <p:grpSpPr>
          <a:xfrm>
            <a:off x="2281637" y="3873728"/>
            <a:ext cx="576089" cy="470921"/>
            <a:chOff x="-2206433" y="3068214"/>
            <a:chExt cx="716742" cy="585896"/>
          </a:xfrm>
        </p:grpSpPr>
        <p:sp>
          <p:nvSpPr>
            <p:cNvPr id="317" name="Freeform 7">
              <a:extLst>
                <a:ext uri="{FF2B5EF4-FFF2-40B4-BE49-F238E27FC236}">
                  <a16:creationId xmlns:a16="http://schemas.microsoft.com/office/drawing/2014/main" id="{10FACBF4-5215-473E-833B-D5CA35ED30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18" name="textruta 227">
              <a:extLst>
                <a:ext uri="{FF2B5EF4-FFF2-40B4-BE49-F238E27FC236}">
                  <a16:creationId xmlns:a16="http://schemas.microsoft.com/office/drawing/2014/main" id="{85100CCE-6062-4A43-AA57-C6C8200B3B61}"/>
                </a:ext>
              </a:extLst>
            </p:cNvPr>
            <p:cNvSpPr txBox="1"/>
            <p:nvPr/>
          </p:nvSpPr>
          <p:spPr>
            <a:xfrm>
              <a:off x="-1999614" y="3099875"/>
              <a:ext cx="509923" cy="344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/>
                <a:t>t.v.</a:t>
              </a:r>
            </a:p>
          </p:txBody>
        </p:sp>
        <p:sp>
          <p:nvSpPr>
            <p:cNvPr id="319" name="textruta 227">
              <a:extLst>
                <a:ext uri="{FF2B5EF4-FFF2-40B4-BE49-F238E27FC236}">
                  <a16:creationId xmlns:a16="http://schemas.microsoft.com/office/drawing/2014/main" id="{0116C666-6DC8-4CFD-9A5C-BB8BC04BF636}"/>
                </a:ext>
              </a:extLst>
            </p:cNvPr>
            <p:cNvSpPr txBox="1"/>
            <p:nvPr/>
          </p:nvSpPr>
          <p:spPr>
            <a:xfrm>
              <a:off x="-2206433" y="3309482"/>
              <a:ext cx="509923" cy="344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/>
                <a:t>IOP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487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4" name="Diagram 2">
            <a:extLst>
              <a:ext uri="{FF2B5EF4-FFF2-40B4-BE49-F238E27FC236}">
                <a16:creationId xmlns:a16="http://schemas.microsoft.com/office/drawing/2014/main" id="{00000000-0008-0000-17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4051887"/>
              </p:ext>
            </p:extLst>
          </p:nvPr>
        </p:nvGraphicFramePr>
        <p:xfrm>
          <a:off x="4368696" y="1052736"/>
          <a:ext cx="4647690" cy="4612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4" name="Group 267"/>
          <p:cNvGrpSpPr>
            <a:grpSpLocks noChangeAspect="1"/>
          </p:cNvGrpSpPr>
          <p:nvPr/>
        </p:nvGrpSpPr>
        <p:grpSpPr>
          <a:xfrm>
            <a:off x="1136097" y="1194968"/>
            <a:ext cx="2600676" cy="4578239"/>
            <a:chOff x="0" y="0"/>
            <a:chExt cx="812076" cy="1448872"/>
          </a:xfrm>
        </p:grpSpPr>
        <p:sp>
          <p:nvSpPr>
            <p:cNvPr id="65" name="Örebro"/>
            <p:cNvSpPr>
              <a:spLocks/>
            </p:cNvSpPr>
            <p:nvPr/>
          </p:nvSpPr>
          <p:spPr bwMode="auto">
            <a:xfrm>
              <a:off x="263618" y="626476"/>
              <a:ext cx="548458" cy="576897"/>
            </a:xfrm>
            <a:custGeom>
              <a:avLst/>
              <a:gdLst>
                <a:gd name="T0" fmla="*/ 169 w 331"/>
                <a:gd name="T1" fmla="*/ 0 h 352"/>
                <a:gd name="T2" fmla="*/ 174 w 331"/>
                <a:gd name="T3" fmla="*/ 38 h 352"/>
                <a:gd name="T4" fmla="*/ 217 w 331"/>
                <a:gd name="T5" fmla="*/ 51 h 352"/>
                <a:gd name="T6" fmla="*/ 272 w 331"/>
                <a:gd name="T7" fmla="*/ 55 h 352"/>
                <a:gd name="T8" fmla="*/ 289 w 331"/>
                <a:gd name="T9" fmla="*/ 101 h 352"/>
                <a:gd name="T10" fmla="*/ 283 w 331"/>
                <a:gd name="T11" fmla="*/ 119 h 352"/>
                <a:gd name="T12" fmla="*/ 260 w 331"/>
                <a:gd name="T13" fmla="*/ 115 h 352"/>
                <a:gd name="T14" fmla="*/ 219 w 331"/>
                <a:gd name="T15" fmla="*/ 128 h 352"/>
                <a:gd name="T16" fmla="*/ 174 w 331"/>
                <a:gd name="T17" fmla="*/ 128 h 352"/>
                <a:gd name="T18" fmla="*/ 174 w 331"/>
                <a:gd name="T19" fmla="*/ 144 h 352"/>
                <a:gd name="T20" fmla="*/ 220 w 331"/>
                <a:gd name="T21" fmla="*/ 162 h 352"/>
                <a:gd name="T22" fmla="*/ 264 w 331"/>
                <a:gd name="T23" fmla="*/ 148 h 352"/>
                <a:gd name="T24" fmla="*/ 289 w 331"/>
                <a:gd name="T25" fmla="*/ 179 h 352"/>
                <a:gd name="T26" fmla="*/ 278 w 331"/>
                <a:gd name="T27" fmla="*/ 198 h 352"/>
                <a:gd name="T28" fmla="*/ 293 w 331"/>
                <a:gd name="T29" fmla="*/ 223 h 352"/>
                <a:gd name="T30" fmla="*/ 331 w 331"/>
                <a:gd name="T31" fmla="*/ 227 h 352"/>
                <a:gd name="T32" fmla="*/ 331 w 331"/>
                <a:gd name="T33" fmla="*/ 244 h 352"/>
                <a:gd name="T34" fmla="*/ 301 w 331"/>
                <a:gd name="T35" fmla="*/ 250 h 352"/>
                <a:gd name="T36" fmla="*/ 284 w 331"/>
                <a:gd name="T37" fmla="*/ 276 h 352"/>
                <a:gd name="T38" fmla="*/ 278 w 331"/>
                <a:gd name="T39" fmla="*/ 303 h 352"/>
                <a:gd name="T40" fmla="*/ 285 w 331"/>
                <a:gd name="T41" fmla="*/ 318 h 352"/>
                <a:gd name="T42" fmla="*/ 254 w 331"/>
                <a:gd name="T43" fmla="*/ 352 h 352"/>
                <a:gd name="T44" fmla="*/ 220 w 331"/>
                <a:gd name="T45" fmla="*/ 335 h 352"/>
                <a:gd name="T46" fmla="*/ 225 w 331"/>
                <a:gd name="T47" fmla="*/ 291 h 352"/>
                <a:gd name="T48" fmla="*/ 205 w 331"/>
                <a:gd name="T49" fmla="*/ 275 h 352"/>
                <a:gd name="T50" fmla="*/ 195 w 331"/>
                <a:gd name="T51" fmla="*/ 212 h 352"/>
                <a:gd name="T52" fmla="*/ 174 w 331"/>
                <a:gd name="T53" fmla="*/ 199 h 352"/>
                <a:gd name="T54" fmla="*/ 158 w 331"/>
                <a:gd name="T55" fmla="*/ 206 h 352"/>
                <a:gd name="T56" fmla="*/ 135 w 331"/>
                <a:gd name="T57" fmla="*/ 203 h 352"/>
                <a:gd name="T58" fmla="*/ 101 w 331"/>
                <a:gd name="T59" fmla="*/ 204 h 352"/>
                <a:gd name="T60" fmla="*/ 89 w 331"/>
                <a:gd name="T61" fmla="*/ 189 h 352"/>
                <a:gd name="T62" fmla="*/ 65 w 331"/>
                <a:gd name="T63" fmla="*/ 202 h 352"/>
                <a:gd name="T64" fmla="*/ 59 w 331"/>
                <a:gd name="T65" fmla="*/ 191 h 352"/>
                <a:gd name="T66" fmla="*/ 67 w 331"/>
                <a:gd name="T67" fmla="*/ 185 h 352"/>
                <a:gd name="T68" fmla="*/ 60 w 331"/>
                <a:gd name="T69" fmla="*/ 160 h 352"/>
                <a:gd name="T70" fmla="*/ 38 w 331"/>
                <a:gd name="T71" fmla="*/ 127 h 352"/>
                <a:gd name="T72" fmla="*/ 16 w 331"/>
                <a:gd name="T73" fmla="*/ 115 h 352"/>
                <a:gd name="T74" fmla="*/ 0 w 331"/>
                <a:gd name="T75" fmla="*/ 88 h 352"/>
                <a:gd name="T76" fmla="*/ 16 w 331"/>
                <a:gd name="T77" fmla="*/ 76 h 352"/>
                <a:gd name="T78" fmla="*/ 63 w 331"/>
                <a:gd name="T79" fmla="*/ 79 h 352"/>
                <a:gd name="T80" fmla="*/ 81 w 331"/>
                <a:gd name="T81" fmla="*/ 58 h 352"/>
                <a:gd name="T82" fmla="*/ 84 w 331"/>
                <a:gd name="T83" fmla="*/ 29 h 352"/>
                <a:gd name="T84" fmla="*/ 106 w 331"/>
                <a:gd name="T85" fmla="*/ 29 h 352"/>
                <a:gd name="T86" fmla="*/ 107 w 331"/>
                <a:gd name="T87" fmla="*/ 46 h 352"/>
                <a:gd name="T88" fmla="*/ 129 w 331"/>
                <a:gd name="T89" fmla="*/ 41 h 352"/>
                <a:gd name="T90" fmla="*/ 135 w 331"/>
                <a:gd name="T91" fmla="*/ 1 h 352"/>
                <a:gd name="T92" fmla="*/ 169 w 331"/>
                <a:gd name="T93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31" h="352">
                  <a:moveTo>
                    <a:pt x="169" y="0"/>
                  </a:moveTo>
                  <a:lnTo>
                    <a:pt x="174" y="38"/>
                  </a:lnTo>
                  <a:lnTo>
                    <a:pt x="217" y="51"/>
                  </a:lnTo>
                  <a:lnTo>
                    <a:pt x="272" y="55"/>
                  </a:lnTo>
                  <a:lnTo>
                    <a:pt x="289" y="101"/>
                  </a:lnTo>
                  <a:lnTo>
                    <a:pt x="283" y="119"/>
                  </a:lnTo>
                  <a:lnTo>
                    <a:pt x="260" y="115"/>
                  </a:lnTo>
                  <a:lnTo>
                    <a:pt x="219" y="128"/>
                  </a:lnTo>
                  <a:lnTo>
                    <a:pt x="174" y="128"/>
                  </a:lnTo>
                  <a:lnTo>
                    <a:pt x="174" y="144"/>
                  </a:lnTo>
                  <a:lnTo>
                    <a:pt x="220" y="162"/>
                  </a:lnTo>
                  <a:lnTo>
                    <a:pt x="264" y="148"/>
                  </a:lnTo>
                  <a:lnTo>
                    <a:pt x="289" y="179"/>
                  </a:lnTo>
                  <a:lnTo>
                    <a:pt x="278" y="198"/>
                  </a:lnTo>
                  <a:lnTo>
                    <a:pt x="293" y="223"/>
                  </a:lnTo>
                  <a:lnTo>
                    <a:pt x="331" y="227"/>
                  </a:lnTo>
                  <a:lnTo>
                    <a:pt x="331" y="244"/>
                  </a:lnTo>
                  <a:lnTo>
                    <a:pt x="301" y="250"/>
                  </a:lnTo>
                  <a:lnTo>
                    <a:pt x="284" y="276"/>
                  </a:lnTo>
                  <a:lnTo>
                    <a:pt x="278" y="303"/>
                  </a:lnTo>
                  <a:lnTo>
                    <a:pt x="285" y="318"/>
                  </a:lnTo>
                  <a:lnTo>
                    <a:pt x="254" y="352"/>
                  </a:lnTo>
                  <a:lnTo>
                    <a:pt x="220" y="335"/>
                  </a:lnTo>
                  <a:lnTo>
                    <a:pt x="225" y="291"/>
                  </a:lnTo>
                  <a:lnTo>
                    <a:pt x="205" y="275"/>
                  </a:lnTo>
                  <a:lnTo>
                    <a:pt x="195" y="212"/>
                  </a:lnTo>
                  <a:lnTo>
                    <a:pt x="174" y="199"/>
                  </a:lnTo>
                  <a:lnTo>
                    <a:pt x="158" y="206"/>
                  </a:lnTo>
                  <a:lnTo>
                    <a:pt x="135" y="203"/>
                  </a:lnTo>
                  <a:lnTo>
                    <a:pt x="101" y="204"/>
                  </a:lnTo>
                  <a:lnTo>
                    <a:pt x="89" y="189"/>
                  </a:lnTo>
                  <a:lnTo>
                    <a:pt x="65" y="202"/>
                  </a:lnTo>
                  <a:lnTo>
                    <a:pt x="59" y="191"/>
                  </a:lnTo>
                  <a:lnTo>
                    <a:pt x="67" y="185"/>
                  </a:lnTo>
                  <a:lnTo>
                    <a:pt x="60" y="160"/>
                  </a:lnTo>
                  <a:lnTo>
                    <a:pt x="38" y="127"/>
                  </a:lnTo>
                  <a:lnTo>
                    <a:pt x="16" y="115"/>
                  </a:lnTo>
                  <a:lnTo>
                    <a:pt x="0" y="88"/>
                  </a:lnTo>
                  <a:lnTo>
                    <a:pt x="16" y="76"/>
                  </a:lnTo>
                  <a:lnTo>
                    <a:pt x="63" y="79"/>
                  </a:lnTo>
                  <a:lnTo>
                    <a:pt x="81" y="58"/>
                  </a:lnTo>
                  <a:lnTo>
                    <a:pt x="84" y="29"/>
                  </a:lnTo>
                  <a:lnTo>
                    <a:pt x="106" y="29"/>
                  </a:lnTo>
                  <a:lnTo>
                    <a:pt x="107" y="46"/>
                  </a:lnTo>
                  <a:lnTo>
                    <a:pt x="129" y="41"/>
                  </a:lnTo>
                  <a:lnTo>
                    <a:pt x="135" y="1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6" name="Lekeberg"/>
            <p:cNvSpPr>
              <a:spLocks/>
            </p:cNvSpPr>
            <p:nvPr/>
          </p:nvSpPr>
          <p:spPr bwMode="auto">
            <a:xfrm>
              <a:off x="145786" y="815012"/>
              <a:ext cx="284510" cy="299647"/>
            </a:xfrm>
            <a:custGeom>
              <a:avLst/>
              <a:gdLst>
                <a:gd name="T0" fmla="*/ 86 w 171"/>
                <a:gd name="T1" fmla="*/ 0 h 182"/>
                <a:gd name="T2" fmla="*/ 108 w 171"/>
                <a:gd name="T3" fmla="*/ 12 h 182"/>
                <a:gd name="T4" fmla="*/ 130 w 171"/>
                <a:gd name="T5" fmla="*/ 45 h 182"/>
                <a:gd name="T6" fmla="*/ 137 w 171"/>
                <a:gd name="T7" fmla="*/ 70 h 182"/>
                <a:gd name="T8" fmla="*/ 129 w 171"/>
                <a:gd name="T9" fmla="*/ 76 h 182"/>
                <a:gd name="T10" fmla="*/ 135 w 171"/>
                <a:gd name="T11" fmla="*/ 87 h 182"/>
                <a:gd name="T12" fmla="*/ 159 w 171"/>
                <a:gd name="T13" fmla="*/ 74 h 182"/>
                <a:gd name="T14" fmla="*/ 171 w 171"/>
                <a:gd name="T15" fmla="*/ 89 h 182"/>
                <a:gd name="T16" fmla="*/ 167 w 171"/>
                <a:gd name="T17" fmla="*/ 115 h 182"/>
                <a:gd name="T18" fmla="*/ 130 w 171"/>
                <a:gd name="T19" fmla="*/ 146 h 182"/>
                <a:gd name="T20" fmla="*/ 104 w 171"/>
                <a:gd name="T21" fmla="*/ 146 h 182"/>
                <a:gd name="T22" fmla="*/ 72 w 171"/>
                <a:gd name="T23" fmla="*/ 174 h 182"/>
                <a:gd name="T24" fmla="*/ 53 w 171"/>
                <a:gd name="T25" fmla="*/ 182 h 182"/>
                <a:gd name="T26" fmla="*/ 66 w 171"/>
                <a:gd name="T27" fmla="*/ 117 h 182"/>
                <a:gd name="T28" fmla="*/ 13 w 171"/>
                <a:gd name="T29" fmla="*/ 135 h 182"/>
                <a:gd name="T30" fmla="*/ 19 w 171"/>
                <a:gd name="T31" fmla="*/ 119 h 182"/>
                <a:gd name="T32" fmla="*/ 7 w 171"/>
                <a:gd name="T33" fmla="*/ 100 h 182"/>
                <a:gd name="T34" fmla="*/ 10 w 171"/>
                <a:gd name="T35" fmla="*/ 79 h 182"/>
                <a:gd name="T36" fmla="*/ 0 w 171"/>
                <a:gd name="T37" fmla="*/ 55 h 182"/>
                <a:gd name="T38" fmla="*/ 25 w 171"/>
                <a:gd name="T39" fmla="*/ 46 h 182"/>
                <a:gd name="T40" fmla="*/ 72 w 171"/>
                <a:gd name="T41" fmla="*/ 40 h 182"/>
                <a:gd name="T42" fmla="*/ 86 w 171"/>
                <a:gd name="T43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182">
                  <a:moveTo>
                    <a:pt x="86" y="0"/>
                  </a:moveTo>
                  <a:lnTo>
                    <a:pt x="108" y="12"/>
                  </a:lnTo>
                  <a:lnTo>
                    <a:pt x="130" y="45"/>
                  </a:lnTo>
                  <a:lnTo>
                    <a:pt x="137" y="70"/>
                  </a:lnTo>
                  <a:lnTo>
                    <a:pt x="129" y="76"/>
                  </a:lnTo>
                  <a:lnTo>
                    <a:pt x="135" y="87"/>
                  </a:lnTo>
                  <a:lnTo>
                    <a:pt x="159" y="74"/>
                  </a:lnTo>
                  <a:lnTo>
                    <a:pt x="171" y="89"/>
                  </a:lnTo>
                  <a:lnTo>
                    <a:pt x="167" y="115"/>
                  </a:lnTo>
                  <a:lnTo>
                    <a:pt x="130" y="146"/>
                  </a:lnTo>
                  <a:lnTo>
                    <a:pt x="104" y="146"/>
                  </a:lnTo>
                  <a:lnTo>
                    <a:pt x="72" y="174"/>
                  </a:lnTo>
                  <a:lnTo>
                    <a:pt x="53" y="182"/>
                  </a:lnTo>
                  <a:lnTo>
                    <a:pt x="66" y="117"/>
                  </a:lnTo>
                  <a:lnTo>
                    <a:pt x="13" y="135"/>
                  </a:lnTo>
                  <a:lnTo>
                    <a:pt x="19" y="119"/>
                  </a:lnTo>
                  <a:lnTo>
                    <a:pt x="7" y="100"/>
                  </a:lnTo>
                  <a:lnTo>
                    <a:pt x="10" y="79"/>
                  </a:lnTo>
                  <a:lnTo>
                    <a:pt x="0" y="55"/>
                  </a:lnTo>
                  <a:lnTo>
                    <a:pt x="25" y="46"/>
                  </a:lnTo>
                  <a:lnTo>
                    <a:pt x="72" y="4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7" name="Kumla"/>
            <p:cNvSpPr>
              <a:spLocks/>
            </p:cNvSpPr>
            <p:nvPr/>
          </p:nvSpPr>
          <p:spPr bwMode="auto">
            <a:xfrm>
              <a:off x="360580" y="953544"/>
              <a:ext cx="225749" cy="116132"/>
            </a:xfrm>
            <a:custGeom>
              <a:avLst/>
              <a:gdLst>
                <a:gd name="T0" fmla="*/ 115 w 136"/>
                <a:gd name="T1" fmla="*/ 0 h 72"/>
                <a:gd name="T2" fmla="*/ 136 w 136"/>
                <a:gd name="T3" fmla="*/ 13 h 72"/>
                <a:gd name="T4" fmla="*/ 115 w 136"/>
                <a:gd name="T5" fmla="*/ 28 h 72"/>
                <a:gd name="T6" fmla="*/ 98 w 136"/>
                <a:gd name="T7" fmla="*/ 54 h 72"/>
                <a:gd name="T8" fmla="*/ 46 w 136"/>
                <a:gd name="T9" fmla="*/ 64 h 72"/>
                <a:gd name="T10" fmla="*/ 44 w 136"/>
                <a:gd name="T11" fmla="*/ 72 h 72"/>
                <a:gd name="T12" fmla="*/ 0 w 136"/>
                <a:gd name="T13" fmla="*/ 72 h 72"/>
                <a:gd name="T14" fmla="*/ 1 w 136"/>
                <a:gd name="T15" fmla="*/ 62 h 72"/>
                <a:gd name="T16" fmla="*/ 38 w 136"/>
                <a:gd name="T17" fmla="*/ 31 h 72"/>
                <a:gd name="T18" fmla="*/ 42 w 136"/>
                <a:gd name="T19" fmla="*/ 5 h 72"/>
                <a:gd name="T20" fmla="*/ 76 w 136"/>
                <a:gd name="T21" fmla="*/ 4 h 72"/>
                <a:gd name="T22" fmla="*/ 99 w 136"/>
                <a:gd name="T23" fmla="*/ 7 h 72"/>
                <a:gd name="T24" fmla="*/ 115 w 136"/>
                <a:gd name="T2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72">
                  <a:moveTo>
                    <a:pt x="115" y="0"/>
                  </a:moveTo>
                  <a:lnTo>
                    <a:pt x="136" y="13"/>
                  </a:lnTo>
                  <a:lnTo>
                    <a:pt x="115" y="28"/>
                  </a:lnTo>
                  <a:lnTo>
                    <a:pt x="98" y="54"/>
                  </a:lnTo>
                  <a:lnTo>
                    <a:pt x="46" y="64"/>
                  </a:lnTo>
                  <a:lnTo>
                    <a:pt x="44" y="72"/>
                  </a:lnTo>
                  <a:lnTo>
                    <a:pt x="0" y="72"/>
                  </a:lnTo>
                  <a:lnTo>
                    <a:pt x="1" y="62"/>
                  </a:lnTo>
                  <a:lnTo>
                    <a:pt x="38" y="31"/>
                  </a:lnTo>
                  <a:lnTo>
                    <a:pt x="42" y="5"/>
                  </a:lnTo>
                  <a:lnTo>
                    <a:pt x="76" y="4"/>
                  </a:lnTo>
                  <a:lnTo>
                    <a:pt x="99" y="7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8" name="Hallsberg"/>
            <p:cNvSpPr>
              <a:spLocks/>
            </p:cNvSpPr>
            <p:nvPr/>
          </p:nvSpPr>
          <p:spPr bwMode="auto">
            <a:xfrm>
              <a:off x="213821" y="974513"/>
              <a:ext cx="487043" cy="341586"/>
            </a:xfrm>
            <a:custGeom>
              <a:avLst/>
              <a:gdLst>
                <a:gd name="T0" fmla="*/ 225 w 294"/>
                <a:gd name="T1" fmla="*/ 0 h 208"/>
                <a:gd name="T2" fmla="*/ 235 w 294"/>
                <a:gd name="T3" fmla="*/ 63 h 208"/>
                <a:gd name="T4" fmla="*/ 255 w 294"/>
                <a:gd name="T5" fmla="*/ 79 h 208"/>
                <a:gd name="T6" fmla="*/ 250 w 294"/>
                <a:gd name="T7" fmla="*/ 123 h 208"/>
                <a:gd name="T8" fmla="*/ 284 w 294"/>
                <a:gd name="T9" fmla="*/ 140 h 208"/>
                <a:gd name="T10" fmla="*/ 294 w 294"/>
                <a:gd name="T11" fmla="*/ 163 h 208"/>
                <a:gd name="T12" fmla="*/ 283 w 294"/>
                <a:gd name="T13" fmla="*/ 183 h 208"/>
                <a:gd name="T14" fmla="*/ 254 w 294"/>
                <a:gd name="T15" fmla="*/ 183 h 208"/>
                <a:gd name="T16" fmla="*/ 247 w 294"/>
                <a:gd name="T17" fmla="*/ 208 h 208"/>
                <a:gd name="T18" fmla="*/ 237 w 294"/>
                <a:gd name="T19" fmla="*/ 195 h 208"/>
                <a:gd name="T20" fmla="*/ 220 w 294"/>
                <a:gd name="T21" fmla="*/ 201 h 208"/>
                <a:gd name="T22" fmla="*/ 211 w 294"/>
                <a:gd name="T23" fmla="*/ 157 h 208"/>
                <a:gd name="T24" fmla="*/ 135 w 294"/>
                <a:gd name="T25" fmla="*/ 88 h 208"/>
                <a:gd name="T26" fmla="*/ 91 w 294"/>
                <a:gd name="T27" fmla="*/ 98 h 208"/>
                <a:gd name="T28" fmla="*/ 72 w 294"/>
                <a:gd name="T29" fmla="*/ 92 h 208"/>
                <a:gd name="T30" fmla="*/ 53 w 294"/>
                <a:gd name="T31" fmla="*/ 109 h 208"/>
                <a:gd name="T32" fmla="*/ 13 w 294"/>
                <a:gd name="T33" fmla="*/ 117 h 208"/>
                <a:gd name="T34" fmla="*/ 1 w 294"/>
                <a:gd name="T35" fmla="*/ 108 h 208"/>
                <a:gd name="T36" fmla="*/ 0 w 294"/>
                <a:gd name="T37" fmla="*/ 91 h 208"/>
                <a:gd name="T38" fmla="*/ 13 w 294"/>
                <a:gd name="T39" fmla="*/ 85 h 208"/>
                <a:gd name="T40" fmla="*/ 32 w 294"/>
                <a:gd name="T41" fmla="*/ 77 h 208"/>
                <a:gd name="T42" fmla="*/ 64 w 294"/>
                <a:gd name="T43" fmla="*/ 49 h 208"/>
                <a:gd name="T44" fmla="*/ 90 w 294"/>
                <a:gd name="T45" fmla="*/ 49 h 208"/>
                <a:gd name="T46" fmla="*/ 89 w 294"/>
                <a:gd name="T47" fmla="*/ 59 h 208"/>
                <a:gd name="T48" fmla="*/ 133 w 294"/>
                <a:gd name="T49" fmla="*/ 59 h 208"/>
                <a:gd name="T50" fmla="*/ 135 w 294"/>
                <a:gd name="T51" fmla="*/ 51 h 208"/>
                <a:gd name="T52" fmla="*/ 187 w 294"/>
                <a:gd name="T53" fmla="*/ 41 h 208"/>
                <a:gd name="T54" fmla="*/ 204 w 294"/>
                <a:gd name="T55" fmla="*/ 15 h 208"/>
                <a:gd name="T56" fmla="*/ 225 w 294"/>
                <a:gd name="T5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94" h="208">
                  <a:moveTo>
                    <a:pt x="225" y="0"/>
                  </a:moveTo>
                  <a:lnTo>
                    <a:pt x="235" y="63"/>
                  </a:lnTo>
                  <a:lnTo>
                    <a:pt x="255" y="79"/>
                  </a:lnTo>
                  <a:lnTo>
                    <a:pt x="250" y="123"/>
                  </a:lnTo>
                  <a:lnTo>
                    <a:pt x="284" y="140"/>
                  </a:lnTo>
                  <a:lnTo>
                    <a:pt x="294" y="163"/>
                  </a:lnTo>
                  <a:lnTo>
                    <a:pt x="283" y="183"/>
                  </a:lnTo>
                  <a:lnTo>
                    <a:pt x="254" y="183"/>
                  </a:lnTo>
                  <a:lnTo>
                    <a:pt x="247" y="208"/>
                  </a:lnTo>
                  <a:lnTo>
                    <a:pt x="237" y="195"/>
                  </a:lnTo>
                  <a:lnTo>
                    <a:pt x="220" y="201"/>
                  </a:lnTo>
                  <a:lnTo>
                    <a:pt x="211" y="157"/>
                  </a:lnTo>
                  <a:lnTo>
                    <a:pt x="135" y="88"/>
                  </a:lnTo>
                  <a:lnTo>
                    <a:pt x="91" y="98"/>
                  </a:lnTo>
                  <a:lnTo>
                    <a:pt x="72" y="92"/>
                  </a:lnTo>
                  <a:lnTo>
                    <a:pt x="53" y="109"/>
                  </a:lnTo>
                  <a:lnTo>
                    <a:pt x="13" y="117"/>
                  </a:lnTo>
                  <a:lnTo>
                    <a:pt x="1" y="108"/>
                  </a:lnTo>
                  <a:lnTo>
                    <a:pt x="0" y="91"/>
                  </a:lnTo>
                  <a:lnTo>
                    <a:pt x="13" y="85"/>
                  </a:lnTo>
                  <a:lnTo>
                    <a:pt x="32" y="77"/>
                  </a:lnTo>
                  <a:lnTo>
                    <a:pt x="64" y="49"/>
                  </a:lnTo>
                  <a:lnTo>
                    <a:pt x="90" y="49"/>
                  </a:lnTo>
                  <a:lnTo>
                    <a:pt x="89" y="59"/>
                  </a:lnTo>
                  <a:lnTo>
                    <a:pt x="133" y="59"/>
                  </a:lnTo>
                  <a:lnTo>
                    <a:pt x="135" y="51"/>
                  </a:lnTo>
                  <a:lnTo>
                    <a:pt x="187" y="41"/>
                  </a:lnTo>
                  <a:lnTo>
                    <a:pt x="204" y="15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69" name="Karlskoga"/>
            <p:cNvSpPr>
              <a:spLocks/>
            </p:cNvSpPr>
            <p:nvPr/>
          </p:nvSpPr>
          <p:spPr bwMode="auto">
            <a:xfrm>
              <a:off x="34947" y="593061"/>
              <a:ext cx="253941" cy="297621"/>
            </a:xfrm>
            <a:custGeom>
              <a:avLst/>
              <a:gdLst>
                <a:gd name="T0" fmla="*/ 35 w 152"/>
                <a:gd name="T1" fmla="*/ 0 h 179"/>
                <a:gd name="T2" fmla="*/ 47 w 152"/>
                <a:gd name="T3" fmla="*/ 4 h 179"/>
                <a:gd name="T4" fmla="*/ 103 w 152"/>
                <a:gd name="T5" fmla="*/ 18 h 179"/>
                <a:gd name="T6" fmla="*/ 125 w 152"/>
                <a:gd name="T7" fmla="*/ 35 h 179"/>
                <a:gd name="T8" fmla="*/ 116 w 152"/>
                <a:gd name="T9" fmla="*/ 73 h 179"/>
                <a:gd name="T10" fmla="*/ 136 w 152"/>
                <a:gd name="T11" fmla="*/ 106 h 179"/>
                <a:gd name="T12" fmla="*/ 152 w 152"/>
                <a:gd name="T13" fmla="*/ 133 h 179"/>
                <a:gd name="T14" fmla="*/ 138 w 152"/>
                <a:gd name="T15" fmla="*/ 173 h 179"/>
                <a:gd name="T16" fmla="*/ 91 w 152"/>
                <a:gd name="T17" fmla="*/ 179 h 179"/>
                <a:gd name="T18" fmla="*/ 73 w 152"/>
                <a:gd name="T19" fmla="*/ 150 h 179"/>
                <a:gd name="T20" fmla="*/ 44 w 152"/>
                <a:gd name="T21" fmla="*/ 154 h 179"/>
                <a:gd name="T22" fmla="*/ 32 w 152"/>
                <a:gd name="T23" fmla="*/ 136 h 179"/>
                <a:gd name="T24" fmla="*/ 0 w 152"/>
                <a:gd name="T25" fmla="*/ 138 h 179"/>
                <a:gd name="T26" fmla="*/ 1 w 152"/>
                <a:gd name="T27" fmla="*/ 131 h 179"/>
                <a:gd name="T28" fmla="*/ 19 w 152"/>
                <a:gd name="T29" fmla="*/ 86 h 179"/>
                <a:gd name="T30" fmla="*/ 48 w 152"/>
                <a:gd name="T31" fmla="*/ 57 h 179"/>
                <a:gd name="T32" fmla="*/ 26 w 152"/>
                <a:gd name="T33" fmla="*/ 15 h 179"/>
                <a:gd name="T34" fmla="*/ 35 w 152"/>
                <a:gd name="T35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2" h="179">
                  <a:moveTo>
                    <a:pt x="35" y="0"/>
                  </a:moveTo>
                  <a:lnTo>
                    <a:pt x="47" y="4"/>
                  </a:lnTo>
                  <a:lnTo>
                    <a:pt x="103" y="18"/>
                  </a:lnTo>
                  <a:lnTo>
                    <a:pt x="125" y="35"/>
                  </a:lnTo>
                  <a:lnTo>
                    <a:pt x="116" y="73"/>
                  </a:lnTo>
                  <a:lnTo>
                    <a:pt x="136" y="106"/>
                  </a:lnTo>
                  <a:lnTo>
                    <a:pt x="152" y="133"/>
                  </a:lnTo>
                  <a:lnTo>
                    <a:pt x="138" y="173"/>
                  </a:lnTo>
                  <a:lnTo>
                    <a:pt x="91" y="179"/>
                  </a:lnTo>
                  <a:lnTo>
                    <a:pt x="73" y="150"/>
                  </a:lnTo>
                  <a:lnTo>
                    <a:pt x="44" y="154"/>
                  </a:lnTo>
                  <a:lnTo>
                    <a:pt x="32" y="136"/>
                  </a:lnTo>
                  <a:lnTo>
                    <a:pt x="0" y="138"/>
                  </a:lnTo>
                  <a:lnTo>
                    <a:pt x="1" y="131"/>
                  </a:lnTo>
                  <a:lnTo>
                    <a:pt x="19" y="86"/>
                  </a:lnTo>
                  <a:lnTo>
                    <a:pt x="48" y="57"/>
                  </a:lnTo>
                  <a:lnTo>
                    <a:pt x="26" y="1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3BF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0" name="Degerfors"/>
            <p:cNvSpPr>
              <a:spLocks/>
            </p:cNvSpPr>
            <p:nvPr/>
          </p:nvSpPr>
          <p:spPr bwMode="auto">
            <a:xfrm>
              <a:off x="0" y="816149"/>
              <a:ext cx="190864" cy="318791"/>
            </a:xfrm>
            <a:custGeom>
              <a:avLst/>
              <a:gdLst>
                <a:gd name="T0" fmla="*/ 55 w 114"/>
                <a:gd name="T1" fmla="*/ 0 h 192"/>
                <a:gd name="T2" fmla="*/ 67 w 114"/>
                <a:gd name="T3" fmla="*/ 18 h 192"/>
                <a:gd name="T4" fmla="*/ 96 w 114"/>
                <a:gd name="T5" fmla="*/ 14 h 192"/>
                <a:gd name="T6" fmla="*/ 114 w 114"/>
                <a:gd name="T7" fmla="*/ 43 h 192"/>
                <a:gd name="T8" fmla="*/ 89 w 114"/>
                <a:gd name="T9" fmla="*/ 52 h 192"/>
                <a:gd name="T10" fmla="*/ 99 w 114"/>
                <a:gd name="T11" fmla="*/ 76 h 192"/>
                <a:gd name="T12" fmla="*/ 96 w 114"/>
                <a:gd name="T13" fmla="*/ 97 h 192"/>
                <a:gd name="T14" fmla="*/ 108 w 114"/>
                <a:gd name="T15" fmla="*/ 116 h 192"/>
                <a:gd name="T16" fmla="*/ 102 w 114"/>
                <a:gd name="T17" fmla="*/ 132 h 192"/>
                <a:gd name="T18" fmla="*/ 65 w 114"/>
                <a:gd name="T19" fmla="*/ 143 h 192"/>
                <a:gd name="T20" fmla="*/ 62 w 114"/>
                <a:gd name="T21" fmla="*/ 177 h 192"/>
                <a:gd name="T22" fmla="*/ 0 w 114"/>
                <a:gd name="T23" fmla="*/ 192 h 192"/>
                <a:gd name="T24" fmla="*/ 21 w 114"/>
                <a:gd name="T25" fmla="*/ 136 h 192"/>
                <a:gd name="T26" fmla="*/ 6 w 114"/>
                <a:gd name="T27" fmla="*/ 97 h 192"/>
                <a:gd name="T28" fmla="*/ 13 w 114"/>
                <a:gd name="T29" fmla="*/ 80 h 192"/>
                <a:gd name="T30" fmla="*/ 8 w 114"/>
                <a:gd name="T31" fmla="*/ 52 h 192"/>
                <a:gd name="T32" fmla="*/ 23 w 114"/>
                <a:gd name="T33" fmla="*/ 2 h 192"/>
                <a:gd name="T34" fmla="*/ 55 w 114"/>
                <a:gd name="T35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4" h="192">
                  <a:moveTo>
                    <a:pt x="55" y="0"/>
                  </a:moveTo>
                  <a:lnTo>
                    <a:pt x="67" y="18"/>
                  </a:lnTo>
                  <a:lnTo>
                    <a:pt x="96" y="14"/>
                  </a:lnTo>
                  <a:lnTo>
                    <a:pt x="114" y="43"/>
                  </a:lnTo>
                  <a:lnTo>
                    <a:pt x="89" y="52"/>
                  </a:lnTo>
                  <a:lnTo>
                    <a:pt x="99" y="76"/>
                  </a:lnTo>
                  <a:lnTo>
                    <a:pt x="96" y="97"/>
                  </a:lnTo>
                  <a:lnTo>
                    <a:pt x="108" y="116"/>
                  </a:lnTo>
                  <a:lnTo>
                    <a:pt x="102" y="132"/>
                  </a:lnTo>
                  <a:lnTo>
                    <a:pt x="65" y="143"/>
                  </a:lnTo>
                  <a:lnTo>
                    <a:pt x="62" y="177"/>
                  </a:lnTo>
                  <a:lnTo>
                    <a:pt x="0" y="192"/>
                  </a:lnTo>
                  <a:lnTo>
                    <a:pt x="21" y="136"/>
                  </a:lnTo>
                  <a:lnTo>
                    <a:pt x="6" y="97"/>
                  </a:lnTo>
                  <a:lnTo>
                    <a:pt x="13" y="80"/>
                  </a:lnTo>
                  <a:lnTo>
                    <a:pt x="8" y="52"/>
                  </a:lnTo>
                  <a:lnTo>
                    <a:pt x="23" y="2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FFCA8A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1" name="Laxå"/>
            <p:cNvSpPr>
              <a:spLocks/>
            </p:cNvSpPr>
            <p:nvPr/>
          </p:nvSpPr>
          <p:spPr bwMode="auto">
            <a:xfrm>
              <a:off x="0" y="1004855"/>
              <a:ext cx="267218" cy="444016"/>
            </a:xfrm>
            <a:custGeom>
              <a:avLst/>
              <a:gdLst>
                <a:gd name="T0" fmla="*/ 155 w 160"/>
                <a:gd name="T1" fmla="*/ 0 h 268"/>
                <a:gd name="T2" fmla="*/ 142 w 160"/>
                <a:gd name="T3" fmla="*/ 65 h 268"/>
                <a:gd name="T4" fmla="*/ 129 w 160"/>
                <a:gd name="T5" fmla="*/ 71 h 268"/>
                <a:gd name="T6" fmla="*/ 130 w 160"/>
                <a:gd name="T7" fmla="*/ 88 h 268"/>
                <a:gd name="T8" fmla="*/ 142 w 160"/>
                <a:gd name="T9" fmla="*/ 97 h 268"/>
                <a:gd name="T10" fmla="*/ 160 w 160"/>
                <a:gd name="T11" fmla="*/ 112 h 268"/>
                <a:gd name="T12" fmla="*/ 121 w 160"/>
                <a:gd name="T13" fmla="*/ 144 h 268"/>
                <a:gd name="T14" fmla="*/ 116 w 160"/>
                <a:gd name="T15" fmla="*/ 194 h 268"/>
                <a:gd name="T16" fmla="*/ 129 w 160"/>
                <a:gd name="T17" fmla="*/ 211 h 268"/>
                <a:gd name="T18" fmla="*/ 134 w 160"/>
                <a:gd name="T19" fmla="*/ 243 h 268"/>
                <a:gd name="T20" fmla="*/ 116 w 160"/>
                <a:gd name="T21" fmla="*/ 241 h 268"/>
                <a:gd name="T22" fmla="*/ 105 w 160"/>
                <a:gd name="T23" fmla="*/ 264 h 268"/>
                <a:gd name="T24" fmla="*/ 89 w 160"/>
                <a:gd name="T25" fmla="*/ 268 h 268"/>
                <a:gd name="T26" fmla="*/ 85 w 160"/>
                <a:gd name="T27" fmla="*/ 255 h 268"/>
                <a:gd name="T28" fmla="*/ 63 w 160"/>
                <a:gd name="T29" fmla="*/ 251 h 268"/>
                <a:gd name="T30" fmla="*/ 61 w 160"/>
                <a:gd name="T31" fmla="*/ 208 h 268"/>
                <a:gd name="T32" fmla="*/ 42 w 160"/>
                <a:gd name="T33" fmla="*/ 207 h 268"/>
                <a:gd name="T34" fmla="*/ 19 w 160"/>
                <a:gd name="T35" fmla="*/ 183 h 268"/>
                <a:gd name="T36" fmla="*/ 30 w 160"/>
                <a:gd name="T37" fmla="*/ 165 h 268"/>
                <a:gd name="T38" fmla="*/ 12 w 160"/>
                <a:gd name="T39" fmla="*/ 148 h 268"/>
                <a:gd name="T40" fmla="*/ 0 w 160"/>
                <a:gd name="T41" fmla="*/ 78 h 268"/>
                <a:gd name="T42" fmla="*/ 62 w 160"/>
                <a:gd name="T43" fmla="*/ 63 h 268"/>
                <a:gd name="T44" fmla="*/ 65 w 160"/>
                <a:gd name="T45" fmla="*/ 29 h 268"/>
                <a:gd name="T46" fmla="*/ 102 w 160"/>
                <a:gd name="T47" fmla="*/ 18 h 268"/>
                <a:gd name="T48" fmla="*/ 155 w 160"/>
                <a:gd name="T49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0" h="268">
                  <a:moveTo>
                    <a:pt x="155" y="0"/>
                  </a:moveTo>
                  <a:lnTo>
                    <a:pt x="142" y="65"/>
                  </a:lnTo>
                  <a:lnTo>
                    <a:pt x="129" y="71"/>
                  </a:lnTo>
                  <a:lnTo>
                    <a:pt x="130" y="88"/>
                  </a:lnTo>
                  <a:lnTo>
                    <a:pt x="142" y="97"/>
                  </a:lnTo>
                  <a:lnTo>
                    <a:pt x="160" y="112"/>
                  </a:lnTo>
                  <a:lnTo>
                    <a:pt x="121" y="144"/>
                  </a:lnTo>
                  <a:lnTo>
                    <a:pt x="116" y="194"/>
                  </a:lnTo>
                  <a:lnTo>
                    <a:pt x="129" y="211"/>
                  </a:lnTo>
                  <a:lnTo>
                    <a:pt x="134" y="243"/>
                  </a:lnTo>
                  <a:lnTo>
                    <a:pt x="116" y="241"/>
                  </a:lnTo>
                  <a:lnTo>
                    <a:pt x="105" y="264"/>
                  </a:lnTo>
                  <a:lnTo>
                    <a:pt x="89" y="268"/>
                  </a:lnTo>
                  <a:lnTo>
                    <a:pt x="85" y="255"/>
                  </a:lnTo>
                  <a:lnTo>
                    <a:pt x="63" y="251"/>
                  </a:lnTo>
                  <a:lnTo>
                    <a:pt x="61" y="208"/>
                  </a:lnTo>
                  <a:lnTo>
                    <a:pt x="42" y="207"/>
                  </a:lnTo>
                  <a:lnTo>
                    <a:pt x="19" y="183"/>
                  </a:lnTo>
                  <a:lnTo>
                    <a:pt x="30" y="165"/>
                  </a:lnTo>
                  <a:lnTo>
                    <a:pt x="12" y="148"/>
                  </a:lnTo>
                  <a:lnTo>
                    <a:pt x="0" y="78"/>
                  </a:lnTo>
                  <a:lnTo>
                    <a:pt x="62" y="63"/>
                  </a:lnTo>
                  <a:lnTo>
                    <a:pt x="65" y="29"/>
                  </a:lnTo>
                  <a:lnTo>
                    <a:pt x="102" y="18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2" name="Askersund"/>
            <p:cNvSpPr>
              <a:spLocks/>
            </p:cNvSpPr>
            <p:nvPr/>
          </p:nvSpPr>
          <p:spPr bwMode="auto">
            <a:xfrm>
              <a:off x="194184" y="1118654"/>
              <a:ext cx="385781" cy="330218"/>
            </a:xfrm>
            <a:custGeom>
              <a:avLst/>
              <a:gdLst>
                <a:gd name="T0" fmla="*/ 148 w 233"/>
                <a:gd name="T1" fmla="*/ 0 h 200"/>
                <a:gd name="T2" fmla="*/ 224 w 233"/>
                <a:gd name="T3" fmla="*/ 69 h 200"/>
                <a:gd name="T4" fmla="*/ 233 w 233"/>
                <a:gd name="T5" fmla="*/ 113 h 200"/>
                <a:gd name="T6" fmla="*/ 204 w 233"/>
                <a:gd name="T7" fmla="*/ 97 h 200"/>
                <a:gd name="T8" fmla="*/ 184 w 233"/>
                <a:gd name="T9" fmla="*/ 120 h 200"/>
                <a:gd name="T10" fmla="*/ 167 w 233"/>
                <a:gd name="T11" fmla="*/ 120 h 200"/>
                <a:gd name="T12" fmla="*/ 150 w 233"/>
                <a:gd name="T13" fmla="*/ 139 h 200"/>
                <a:gd name="T14" fmla="*/ 131 w 233"/>
                <a:gd name="T15" fmla="*/ 186 h 200"/>
                <a:gd name="T16" fmla="*/ 103 w 233"/>
                <a:gd name="T17" fmla="*/ 200 h 200"/>
                <a:gd name="T18" fmla="*/ 115 w 233"/>
                <a:gd name="T19" fmla="*/ 175 h 200"/>
                <a:gd name="T20" fmla="*/ 114 w 233"/>
                <a:gd name="T21" fmla="*/ 154 h 200"/>
                <a:gd name="T22" fmla="*/ 103 w 233"/>
                <a:gd name="T23" fmla="*/ 156 h 200"/>
                <a:gd name="T24" fmla="*/ 102 w 233"/>
                <a:gd name="T25" fmla="*/ 124 h 200"/>
                <a:gd name="T26" fmla="*/ 81 w 233"/>
                <a:gd name="T27" fmla="*/ 136 h 200"/>
                <a:gd name="T28" fmla="*/ 62 w 233"/>
                <a:gd name="T29" fmla="*/ 181 h 200"/>
                <a:gd name="T30" fmla="*/ 30 w 233"/>
                <a:gd name="T31" fmla="*/ 200 h 200"/>
                <a:gd name="T32" fmla="*/ 18 w 233"/>
                <a:gd name="T33" fmla="*/ 175 h 200"/>
                <a:gd name="T34" fmla="*/ 13 w 233"/>
                <a:gd name="T35" fmla="*/ 143 h 200"/>
                <a:gd name="T36" fmla="*/ 0 w 233"/>
                <a:gd name="T37" fmla="*/ 126 h 200"/>
                <a:gd name="T38" fmla="*/ 5 w 233"/>
                <a:gd name="T39" fmla="*/ 76 h 200"/>
                <a:gd name="T40" fmla="*/ 44 w 233"/>
                <a:gd name="T41" fmla="*/ 44 h 200"/>
                <a:gd name="T42" fmla="*/ 26 w 233"/>
                <a:gd name="T43" fmla="*/ 29 h 200"/>
                <a:gd name="T44" fmla="*/ 66 w 233"/>
                <a:gd name="T45" fmla="*/ 21 h 200"/>
                <a:gd name="T46" fmla="*/ 85 w 233"/>
                <a:gd name="T47" fmla="*/ 4 h 200"/>
                <a:gd name="T48" fmla="*/ 104 w 233"/>
                <a:gd name="T49" fmla="*/ 10 h 200"/>
                <a:gd name="T50" fmla="*/ 148 w 233"/>
                <a:gd name="T5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33" h="200">
                  <a:moveTo>
                    <a:pt x="148" y="0"/>
                  </a:moveTo>
                  <a:lnTo>
                    <a:pt x="224" y="69"/>
                  </a:lnTo>
                  <a:lnTo>
                    <a:pt x="233" y="113"/>
                  </a:lnTo>
                  <a:lnTo>
                    <a:pt x="204" y="97"/>
                  </a:lnTo>
                  <a:lnTo>
                    <a:pt x="184" y="120"/>
                  </a:lnTo>
                  <a:lnTo>
                    <a:pt x="167" y="120"/>
                  </a:lnTo>
                  <a:lnTo>
                    <a:pt x="150" y="139"/>
                  </a:lnTo>
                  <a:lnTo>
                    <a:pt x="131" y="186"/>
                  </a:lnTo>
                  <a:lnTo>
                    <a:pt x="103" y="200"/>
                  </a:lnTo>
                  <a:lnTo>
                    <a:pt x="115" y="175"/>
                  </a:lnTo>
                  <a:lnTo>
                    <a:pt x="114" y="154"/>
                  </a:lnTo>
                  <a:lnTo>
                    <a:pt x="103" y="156"/>
                  </a:lnTo>
                  <a:lnTo>
                    <a:pt x="102" y="124"/>
                  </a:lnTo>
                  <a:lnTo>
                    <a:pt x="81" y="136"/>
                  </a:lnTo>
                  <a:lnTo>
                    <a:pt x="62" y="181"/>
                  </a:lnTo>
                  <a:lnTo>
                    <a:pt x="30" y="200"/>
                  </a:lnTo>
                  <a:lnTo>
                    <a:pt x="18" y="175"/>
                  </a:lnTo>
                  <a:lnTo>
                    <a:pt x="13" y="143"/>
                  </a:lnTo>
                  <a:lnTo>
                    <a:pt x="0" y="126"/>
                  </a:lnTo>
                  <a:lnTo>
                    <a:pt x="5" y="76"/>
                  </a:lnTo>
                  <a:lnTo>
                    <a:pt x="44" y="44"/>
                  </a:lnTo>
                  <a:lnTo>
                    <a:pt x="26" y="29"/>
                  </a:lnTo>
                  <a:lnTo>
                    <a:pt x="66" y="21"/>
                  </a:lnTo>
                  <a:lnTo>
                    <a:pt x="85" y="4"/>
                  </a:lnTo>
                  <a:lnTo>
                    <a:pt x="104" y="10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91D8A0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3" name="Nora"/>
            <p:cNvSpPr>
              <a:spLocks/>
            </p:cNvSpPr>
            <p:nvPr/>
          </p:nvSpPr>
          <p:spPr bwMode="auto">
            <a:xfrm>
              <a:off x="202079" y="393126"/>
              <a:ext cx="286194" cy="376700"/>
            </a:xfrm>
            <a:custGeom>
              <a:avLst/>
              <a:gdLst>
                <a:gd name="T0" fmla="*/ 83 w 173"/>
                <a:gd name="T1" fmla="*/ 0 h 227"/>
                <a:gd name="T2" fmla="*/ 105 w 173"/>
                <a:gd name="T3" fmla="*/ 7 h 227"/>
                <a:gd name="T4" fmla="*/ 108 w 173"/>
                <a:gd name="T5" fmla="*/ 55 h 227"/>
                <a:gd name="T6" fmla="*/ 119 w 173"/>
                <a:gd name="T7" fmla="*/ 63 h 227"/>
                <a:gd name="T8" fmla="*/ 115 w 173"/>
                <a:gd name="T9" fmla="*/ 87 h 227"/>
                <a:gd name="T10" fmla="*/ 153 w 173"/>
                <a:gd name="T11" fmla="*/ 87 h 227"/>
                <a:gd name="T12" fmla="*/ 173 w 173"/>
                <a:gd name="T13" fmla="*/ 114 h 227"/>
                <a:gd name="T14" fmla="*/ 172 w 173"/>
                <a:gd name="T15" fmla="*/ 140 h 227"/>
                <a:gd name="T16" fmla="*/ 166 w 173"/>
                <a:gd name="T17" fmla="*/ 180 h 227"/>
                <a:gd name="T18" fmla="*/ 144 w 173"/>
                <a:gd name="T19" fmla="*/ 185 h 227"/>
                <a:gd name="T20" fmla="*/ 143 w 173"/>
                <a:gd name="T21" fmla="*/ 168 h 227"/>
                <a:gd name="T22" fmla="*/ 121 w 173"/>
                <a:gd name="T23" fmla="*/ 168 h 227"/>
                <a:gd name="T24" fmla="*/ 118 w 173"/>
                <a:gd name="T25" fmla="*/ 197 h 227"/>
                <a:gd name="T26" fmla="*/ 100 w 173"/>
                <a:gd name="T27" fmla="*/ 218 h 227"/>
                <a:gd name="T28" fmla="*/ 53 w 173"/>
                <a:gd name="T29" fmla="*/ 215 h 227"/>
                <a:gd name="T30" fmla="*/ 37 w 173"/>
                <a:gd name="T31" fmla="*/ 227 h 227"/>
                <a:gd name="T32" fmla="*/ 17 w 173"/>
                <a:gd name="T33" fmla="*/ 194 h 227"/>
                <a:gd name="T34" fmla="*/ 26 w 173"/>
                <a:gd name="T35" fmla="*/ 156 h 227"/>
                <a:gd name="T36" fmla="*/ 29 w 173"/>
                <a:gd name="T37" fmla="*/ 123 h 227"/>
                <a:gd name="T38" fmla="*/ 0 w 173"/>
                <a:gd name="T39" fmla="*/ 102 h 227"/>
                <a:gd name="T40" fmla="*/ 26 w 173"/>
                <a:gd name="T41" fmla="*/ 87 h 227"/>
                <a:gd name="T42" fmla="*/ 47 w 173"/>
                <a:gd name="T43" fmla="*/ 55 h 227"/>
                <a:gd name="T44" fmla="*/ 34 w 173"/>
                <a:gd name="T45" fmla="*/ 17 h 227"/>
                <a:gd name="T46" fmla="*/ 63 w 173"/>
                <a:gd name="T47" fmla="*/ 17 h 227"/>
                <a:gd name="T48" fmla="*/ 83 w 173"/>
                <a:gd name="T49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3" h="227">
                  <a:moveTo>
                    <a:pt x="83" y="0"/>
                  </a:moveTo>
                  <a:lnTo>
                    <a:pt x="105" y="7"/>
                  </a:lnTo>
                  <a:lnTo>
                    <a:pt x="108" y="55"/>
                  </a:lnTo>
                  <a:lnTo>
                    <a:pt x="119" y="63"/>
                  </a:lnTo>
                  <a:lnTo>
                    <a:pt x="115" y="87"/>
                  </a:lnTo>
                  <a:lnTo>
                    <a:pt x="153" y="87"/>
                  </a:lnTo>
                  <a:lnTo>
                    <a:pt x="173" y="114"/>
                  </a:lnTo>
                  <a:lnTo>
                    <a:pt x="172" y="140"/>
                  </a:lnTo>
                  <a:lnTo>
                    <a:pt x="166" y="180"/>
                  </a:lnTo>
                  <a:lnTo>
                    <a:pt x="144" y="185"/>
                  </a:lnTo>
                  <a:lnTo>
                    <a:pt x="143" y="168"/>
                  </a:lnTo>
                  <a:lnTo>
                    <a:pt x="121" y="168"/>
                  </a:lnTo>
                  <a:lnTo>
                    <a:pt x="118" y="197"/>
                  </a:lnTo>
                  <a:lnTo>
                    <a:pt x="100" y="218"/>
                  </a:lnTo>
                  <a:lnTo>
                    <a:pt x="53" y="215"/>
                  </a:lnTo>
                  <a:lnTo>
                    <a:pt x="37" y="227"/>
                  </a:lnTo>
                  <a:lnTo>
                    <a:pt x="17" y="194"/>
                  </a:lnTo>
                  <a:lnTo>
                    <a:pt x="26" y="156"/>
                  </a:lnTo>
                  <a:lnTo>
                    <a:pt x="29" y="123"/>
                  </a:lnTo>
                  <a:lnTo>
                    <a:pt x="0" y="102"/>
                  </a:lnTo>
                  <a:lnTo>
                    <a:pt x="26" y="87"/>
                  </a:lnTo>
                  <a:lnTo>
                    <a:pt x="47" y="55"/>
                  </a:lnTo>
                  <a:lnTo>
                    <a:pt x="34" y="17"/>
                  </a:lnTo>
                  <a:lnTo>
                    <a:pt x="63" y="17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E4FF8D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4" name="Hällefors"/>
            <p:cNvSpPr>
              <a:spLocks/>
            </p:cNvSpPr>
            <p:nvPr/>
          </p:nvSpPr>
          <p:spPr bwMode="auto">
            <a:xfrm>
              <a:off x="68040" y="95940"/>
              <a:ext cx="309410" cy="555374"/>
            </a:xfrm>
            <a:custGeom>
              <a:avLst/>
              <a:gdLst>
                <a:gd name="T0" fmla="*/ 30 w 186"/>
                <a:gd name="T1" fmla="*/ 0 h 335"/>
                <a:gd name="T2" fmla="*/ 124 w 186"/>
                <a:gd name="T3" fmla="*/ 14 h 335"/>
                <a:gd name="T4" fmla="*/ 130 w 186"/>
                <a:gd name="T5" fmla="*/ 60 h 335"/>
                <a:gd name="T6" fmla="*/ 175 w 186"/>
                <a:gd name="T7" fmla="*/ 156 h 335"/>
                <a:gd name="T8" fmla="*/ 186 w 186"/>
                <a:gd name="T9" fmla="*/ 186 h 335"/>
                <a:gd name="T10" fmla="*/ 164 w 186"/>
                <a:gd name="T11" fmla="*/ 179 h 335"/>
                <a:gd name="T12" fmla="*/ 144 w 186"/>
                <a:gd name="T13" fmla="*/ 196 h 335"/>
                <a:gd name="T14" fmla="*/ 115 w 186"/>
                <a:gd name="T15" fmla="*/ 196 h 335"/>
                <a:gd name="T16" fmla="*/ 128 w 186"/>
                <a:gd name="T17" fmla="*/ 234 h 335"/>
                <a:gd name="T18" fmla="*/ 107 w 186"/>
                <a:gd name="T19" fmla="*/ 266 h 335"/>
                <a:gd name="T20" fmla="*/ 81 w 186"/>
                <a:gd name="T21" fmla="*/ 281 h 335"/>
                <a:gd name="T22" fmla="*/ 110 w 186"/>
                <a:gd name="T23" fmla="*/ 302 h 335"/>
                <a:gd name="T24" fmla="*/ 107 w 186"/>
                <a:gd name="T25" fmla="*/ 335 h 335"/>
                <a:gd name="T26" fmla="*/ 85 w 186"/>
                <a:gd name="T27" fmla="*/ 318 h 335"/>
                <a:gd name="T28" fmla="*/ 29 w 186"/>
                <a:gd name="T29" fmla="*/ 304 h 335"/>
                <a:gd name="T30" fmla="*/ 30 w 186"/>
                <a:gd name="T31" fmla="*/ 270 h 335"/>
                <a:gd name="T32" fmla="*/ 18 w 186"/>
                <a:gd name="T33" fmla="*/ 219 h 335"/>
                <a:gd name="T34" fmla="*/ 25 w 186"/>
                <a:gd name="T35" fmla="*/ 196 h 335"/>
                <a:gd name="T36" fmla="*/ 9 w 186"/>
                <a:gd name="T37" fmla="*/ 165 h 335"/>
                <a:gd name="T38" fmla="*/ 26 w 186"/>
                <a:gd name="T39" fmla="*/ 152 h 335"/>
                <a:gd name="T40" fmla="*/ 20 w 186"/>
                <a:gd name="T41" fmla="*/ 116 h 335"/>
                <a:gd name="T42" fmla="*/ 22 w 186"/>
                <a:gd name="T43" fmla="*/ 71 h 335"/>
                <a:gd name="T44" fmla="*/ 8 w 186"/>
                <a:gd name="T45" fmla="*/ 67 h 335"/>
                <a:gd name="T46" fmla="*/ 0 w 186"/>
                <a:gd name="T47" fmla="*/ 42 h 335"/>
                <a:gd name="T48" fmla="*/ 37 w 186"/>
                <a:gd name="T49" fmla="*/ 26 h 335"/>
                <a:gd name="T50" fmla="*/ 30 w 186"/>
                <a:gd name="T51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6" h="335">
                  <a:moveTo>
                    <a:pt x="30" y="0"/>
                  </a:moveTo>
                  <a:lnTo>
                    <a:pt x="124" y="14"/>
                  </a:lnTo>
                  <a:lnTo>
                    <a:pt x="130" y="60"/>
                  </a:lnTo>
                  <a:lnTo>
                    <a:pt x="175" y="156"/>
                  </a:lnTo>
                  <a:lnTo>
                    <a:pt x="186" y="186"/>
                  </a:lnTo>
                  <a:lnTo>
                    <a:pt x="164" y="179"/>
                  </a:lnTo>
                  <a:lnTo>
                    <a:pt x="144" y="196"/>
                  </a:lnTo>
                  <a:lnTo>
                    <a:pt x="115" y="196"/>
                  </a:lnTo>
                  <a:lnTo>
                    <a:pt x="128" y="234"/>
                  </a:lnTo>
                  <a:lnTo>
                    <a:pt x="107" y="266"/>
                  </a:lnTo>
                  <a:lnTo>
                    <a:pt x="81" y="281"/>
                  </a:lnTo>
                  <a:lnTo>
                    <a:pt x="110" y="302"/>
                  </a:lnTo>
                  <a:lnTo>
                    <a:pt x="107" y="335"/>
                  </a:lnTo>
                  <a:lnTo>
                    <a:pt x="85" y="318"/>
                  </a:lnTo>
                  <a:lnTo>
                    <a:pt x="29" y="304"/>
                  </a:lnTo>
                  <a:lnTo>
                    <a:pt x="30" y="270"/>
                  </a:lnTo>
                  <a:lnTo>
                    <a:pt x="18" y="219"/>
                  </a:lnTo>
                  <a:lnTo>
                    <a:pt x="25" y="196"/>
                  </a:lnTo>
                  <a:lnTo>
                    <a:pt x="9" y="165"/>
                  </a:lnTo>
                  <a:lnTo>
                    <a:pt x="26" y="152"/>
                  </a:lnTo>
                  <a:lnTo>
                    <a:pt x="20" y="116"/>
                  </a:lnTo>
                  <a:lnTo>
                    <a:pt x="22" y="71"/>
                  </a:lnTo>
                  <a:lnTo>
                    <a:pt x="8" y="67"/>
                  </a:lnTo>
                  <a:lnTo>
                    <a:pt x="0" y="42"/>
                  </a:lnTo>
                  <a:lnTo>
                    <a:pt x="37" y="26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6C56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5" name="Ljusnarsberg"/>
            <p:cNvSpPr>
              <a:spLocks/>
            </p:cNvSpPr>
            <p:nvPr/>
          </p:nvSpPr>
          <p:spPr bwMode="auto">
            <a:xfrm>
              <a:off x="265548" y="0"/>
              <a:ext cx="259635" cy="355725"/>
            </a:xfrm>
            <a:custGeom>
              <a:avLst/>
              <a:gdLst>
                <a:gd name="T0" fmla="*/ 23 w 157"/>
                <a:gd name="T1" fmla="*/ 0 h 215"/>
                <a:gd name="T2" fmla="*/ 39 w 157"/>
                <a:gd name="T3" fmla="*/ 1 h 215"/>
                <a:gd name="T4" fmla="*/ 43 w 157"/>
                <a:gd name="T5" fmla="*/ 22 h 215"/>
                <a:gd name="T6" fmla="*/ 64 w 157"/>
                <a:gd name="T7" fmla="*/ 39 h 215"/>
                <a:gd name="T8" fmla="*/ 86 w 157"/>
                <a:gd name="T9" fmla="*/ 26 h 215"/>
                <a:gd name="T10" fmla="*/ 94 w 157"/>
                <a:gd name="T11" fmla="*/ 35 h 215"/>
                <a:gd name="T12" fmla="*/ 110 w 157"/>
                <a:gd name="T13" fmla="*/ 34 h 215"/>
                <a:gd name="T14" fmla="*/ 127 w 157"/>
                <a:gd name="T15" fmla="*/ 61 h 215"/>
                <a:gd name="T16" fmla="*/ 157 w 157"/>
                <a:gd name="T17" fmla="*/ 84 h 215"/>
                <a:gd name="T18" fmla="*/ 129 w 157"/>
                <a:gd name="T19" fmla="*/ 175 h 215"/>
                <a:gd name="T20" fmla="*/ 115 w 157"/>
                <a:gd name="T21" fmla="*/ 185 h 215"/>
                <a:gd name="T22" fmla="*/ 115 w 157"/>
                <a:gd name="T23" fmla="*/ 202 h 215"/>
                <a:gd name="T24" fmla="*/ 57 w 157"/>
                <a:gd name="T25" fmla="*/ 215 h 215"/>
                <a:gd name="T26" fmla="*/ 12 w 157"/>
                <a:gd name="T27" fmla="*/ 119 h 215"/>
                <a:gd name="T28" fmla="*/ 6 w 157"/>
                <a:gd name="T29" fmla="*/ 73 h 215"/>
                <a:gd name="T30" fmla="*/ 0 w 157"/>
                <a:gd name="T31" fmla="*/ 17 h 215"/>
                <a:gd name="T32" fmla="*/ 23 w 157"/>
                <a:gd name="T3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215">
                  <a:moveTo>
                    <a:pt x="23" y="0"/>
                  </a:moveTo>
                  <a:lnTo>
                    <a:pt x="39" y="1"/>
                  </a:lnTo>
                  <a:lnTo>
                    <a:pt x="43" y="22"/>
                  </a:lnTo>
                  <a:lnTo>
                    <a:pt x="64" y="39"/>
                  </a:lnTo>
                  <a:lnTo>
                    <a:pt x="86" y="26"/>
                  </a:lnTo>
                  <a:lnTo>
                    <a:pt x="94" y="35"/>
                  </a:lnTo>
                  <a:lnTo>
                    <a:pt x="110" y="34"/>
                  </a:lnTo>
                  <a:lnTo>
                    <a:pt x="127" y="61"/>
                  </a:lnTo>
                  <a:lnTo>
                    <a:pt x="157" y="84"/>
                  </a:lnTo>
                  <a:lnTo>
                    <a:pt x="129" y="175"/>
                  </a:lnTo>
                  <a:lnTo>
                    <a:pt x="115" y="185"/>
                  </a:lnTo>
                  <a:lnTo>
                    <a:pt x="115" y="202"/>
                  </a:lnTo>
                  <a:lnTo>
                    <a:pt x="57" y="215"/>
                  </a:lnTo>
                  <a:lnTo>
                    <a:pt x="12" y="119"/>
                  </a:lnTo>
                  <a:lnTo>
                    <a:pt x="6" y="73"/>
                  </a:lnTo>
                  <a:lnTo>
                    <a:pt x="0" y="17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6C56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  <p:sp>
          <p:nvSpPr>
            <p:cNvPr id="76" name="Lindesberg"/>
            <p:cNvSpPr>
              <a:spLocks/>
            </p:cNvSpPr>
            <p:nvPr/>
          </p:nvSpPr>
          <p:spPr bwMode="auto">
            <a:xfrm>
              <a:off x="359190" y="139651"/>
              <a:ext cx="419962" cy="575052"/>
            </a:xfrm>
            <a:custGeom>
              <a:avLst/>
              <a:gdLst>
                <a:gd name="T0" fmla="*/ 100 w 253"/>
                <a:gd name="T1" fmla="*/ 0 h 348"/>
                <a:gd name="T2" fmla="*/ 134 w 253"/>
                <a:gd name="T3" fmla="*/ 40 h 348"/>
                <a:gd name="T4" fmla="*/ 159 w 253"/>
                <a:gd name="T5" fmla="*/ 78 h 348"/>
                <a:gd name="T6" fmla="*/ 159 w 253"/>
                <a:gd name="T7" fmla="*/ 106 h 348"/>
                <a:gd name="T8" fmla="*/ 180 w 253"/>
                <a:gd name="T9" fmla="*/ 120 h 348"/>
                <a:gd name="T10" fmla="*/ 200 w 253"/>
                <a:gd name="T11" fmla="*/ 175 h 348"/>
                <a:gd name="T12" fmla="*/ 185 w 253"/>
                <a:gd name="T13" fmla="*/ 204 h 348"/>
                <a:gd name="T14" fmla="*/ 200 w 253"/>
                <a:gd name="T15" fmla="*/ 222 h 348"/>
                <a:gd name="T16" fmla="*/ 221 w 253"/>
                <a:gd name="T17" fmla="*/ 222 h 348"/>
                <a:gd name="T18" fmla="*/ 224 w 253"/>
                <a:gd name="T19" fmla="*/ 249 h 348"/>
                <a:gd name="T20" fmla="*/ 224 w 253"/>
                <a:gd name="T21" fmla="*/ 284 h 348"/>
                <a:gd name="T22" fmla="*/ 253 w 253"/>
                <a:gd name="T23" fmla="*/ 286 h 348"/>
                <a:gd name="T24" fmla="*/ 243 w 253"/>
                <a:gd name="T25" fmla="*/ 306 h 348"/>
                <a:gd name="T26" fmla="*/ 253 w 253"/>
                <a:gd name="T27" fmla="*/ 317 h 348"/>
                <a:gd name="T28" fmla="*/ 253 w 253"/>
                <a:gd name="T29" fmla="*/ 348 h 348"/>
                <a:gd name="T30" fmla="*/ 252 w 253"/>
                <a:gd name="T31" fmla="*/ 348 h 348"/>
                <a:gd name="T32" fmla="*/ 215 w 253"/>
                <a:gd name="T33" fmla="*/ 348 h 348"/>
                <a:gd name="T34" fmla="*/ 160 w 253"/>
                <a:gd name="T35" fmla="*/ 344 h 348"/>
                <a:gd name="T36" fmla="*/ 117 w 253"/>
                <a:gd name="T37" fmla="*/ 331 h 348"/>
                <a:gd name="T38" fmla="*/ 112 w 253"/>
                <a:gd name="T39" fmla="*/ 293 h 348"/>
                <a:gd name="T40" fmla="*/ 78 w 253"/>
                <a:gd name="T41" fmla="*/ 294 h 348"/>
                <a:gd name="T42" fmla="*/ 79 w 253"/>
                <a:gd name="T43" fmla="*/ 268 h 348"/>
                <a:gd name="T44" fmla="*/ 59 w 253"/>
                <a:gd name="T45" fmla="*/ 241 h 348"/>
                <a:gd name="T46" fmla="*/ 21 w 253"/>
                <a:gd name="T47" fmla="*/ 241 h 348"/>
                <a:gd name="T48" fmla="*/ 25 w 253"/>
                <a:gd name="T49" fmla="*/ 217 h 348"/>
                <a:gd name="T50" fmla="*/ 14 w 253"/>
                <a:gd name="T51" fmla="*/ 209 h 348"/>
                <a:gd name="T52" fmla="*/ 11 w 253"/>
                <a:gd name="T53" fmla="*/ 161 h 348"/>
                <a:gd name="T54" fmla="*/ 0 w 253"/>
                <a:gd name="T55" fmla="*/ 131 h 348"/>
                <a:gd name="T56" fmla="*/ 58 w 253"/>
                <a:gd name="T57" fmla="*/ 118 h 348"/>
                <a:gd name="T58" fmla="*/ 58 w 253"/>
                <a:gd name="T59" fmla="*/ 101 h 348"/>
                <a:gd name="T60" fmla="*/ 72 w 253"/>
                <a:gd name="T61" fmla="*/ 91 h 348"/>
                <a:gd name="T62" fmla="*/ 100 w 253"/>
                <a:gd name="T63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3" h="348">
                  <a:moveTo>
                    <a:pt x="100" y="0"/>
                  </a:moveTo>
                  <a:lnTo>
                    <a:pt x="134" y="40"/>
                  </a:lnTo>
                  <a:lnTo>
                    <a:pt x="159" y="78"/>
                  </a:lnTo>
                  <a:lnTo>
                    <a:pt x="159" y="106"/>
                  </a:lnTo>
                  <a:lnTo>
                    <a:pt x="180" y="120"/>
                  </a:lnTo>
                  <a:lnTo>
                    <a:pt x="200" y="175"/>
                  </a:lnTo>
                  <a:lnTo>
                    <a:pt x="185" y="204"/>
                  </a:lnTo>
                  <a:lnTo>
                    <a:pt x="200" y="222"/>
                  </a:lnTo>
                  <a:lnTo>
                    <a:pt x="221" y="222"/>
                  </a:lnTo>
                  <a:lnTo>
                    <a:pt x="224" y="249"/>
                  </a:lnTo>
                  <a:lnTo>
                    <a:pt x="224" y="284"/>
                  </a:lnTo>
                  <a:lnTo>
                    <a:pt x="253" y="286"/>
                  </a:lnTo>
                  <a:lnTo>
                    <a:pt x="243" y="306"/>
                  </a:lnTo>
                  <a:lnTo>
                    <a:pt x="253" y="317"/>
                  </a:lnTo>
                  <a:lnTo>
                    <a:pt x="253" y="348"/>
                  </a:lnTo>
                  <a:lnTo>
                    <a:pt x="252" y="348"/>
                  </a:lnTo>
                  <a:lnTo>
                    <a:pt x="215" y="348"/>
                  </a:lnTo>
                  <a:lnTo>
                    <a:pt x="160" y="344"/>
                  </a:lnTo>
                  <a:lnTo>
                    <a:pt x="117" y="331"/>
                  </a:lnTo>
                  <a:lnTo>
                    <a:pt x="112" y="293"/>
                  </a:lnTo>
                  <a:lnTo>
                    <a:pt x="78" y="294"/>
                  </a:lnTo>
                  <a:lnTo>
                    <a:pt x="79" y="268"/>
                  </a:lnTo>
                  <a:lnTo>
                    <a:pt x="59" y="241"/>
                  </a:lnTo>
                  <a:lnTo>
                    <a:pt x="21" y="241"/>
                  </a:lnTo>
                  <a:lnTo>
                    <a:pt x="25" y="217"/>
                  </a:lnTo>
                  <a:lnTo>
                    <a:pt x="14" y="209"/>
                  </a:lnTo>
                  <a:lnTo>
                    <a:pt x="11" y="161"/>
                  </a:lnTo>
                  <a:lnTo>
                    <a:pt x="0" y="131"/>
                  </a:lnTo>
                  <a:lnTo>
                    <a:pt x="58" y="118"/>
                  </a:lnTo>
                  <a:lnTo>
                    <a:pt x="58" y="101"/>
                  </a:lnTo>
                  <a:lnTo>
                    <a:pt x="72" y="91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FF6C56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</p:grpSp>
      <p:grpSp>
        <p:nvGrpSpPr>
          <p:cNvPr id="77" name="Group 282"/>
          <p:cNvGrpSpPr/>
          <p:nvPr/>
        </p:nvGrpSpPr>
        <p:grpSpPr>
          <a:xfrm>
            <a:off x="1085574" y="1425881"/>
            <a:ext cx="2301458" cy="3846507"/>
            <a:chOff x="-161886" y="54496"/>
            <a:chExt cx="3184332" cy="5336396"/>
          </a:xfrm>
          <a:noFill/>
        </p:grpSpPr>
        <p:sp>
          <p:nvSpPr>
            <p:cNvPr id="78" name="TextBox 269"/>
            <p:cNvSpPr txBox="1"/>
            <p:nvPr/>
          </p:nvSpPr>
          <p:spPr>
            <a:xfrm>
              <a:off x="1073595" y="54496"/>
              <a:ext cx="1114426" cy="65722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Ljusnars</a:t>
              </a:r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-berg</a:t>
              </a:r>
            </a:p>
          </p:txBody>
        </p:sp>
        <p:sp>
          <p:nvSpPr>
            <p:cNvPr id="79" name="TextBox 270"/>
            <p:cNvSpPr txBox="1"/>
            <p:nvPr/>
          </p:nvSpPr>
          <p:spPr>
            <a:xfrm>
              <a:off x="1639117" y="1450626"/>
              <a:ext cx="1362075" cy="400049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Lindesberg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0" name="TextBox 271"/>
            <p:cNvSpPr txBox="1"/>
            <p:nvPr/>
          </p:nvSpPr>
          <p:spPr>
            <a:xfrm>
              <a:off x="922377" y="2158161"/>
              <a:ext cx="857250" cy="333374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Nora</a:t>
              </a:r>
            </a:p>
          </p:txBody>
        </p:sp>
        <p:sp>
          <p:nvSpPr>
            <p:cNvPr id="81" name="TextBox 272"/>
            <p:cNvSpPr txBox="1"/>
            <p:nvPr/>
          </p:nvSpPr>
          <p:spPr>
            <a:xfrm>
              <a:off x="345872" y="882708"/>
              <a:ext cx="990600" cy="333374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Hällefors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2" name="TextBox 273"/>
            <p:cNvSpPr txBox="1"/>
            <p:nvPr/>
          </p:nvSpPr>
          <p:spPr>
            <a:xfrm>
              <a:off x="1545178" y="3021710"/>
              <a:ext cx="847726" cy="400049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Örebro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3" name="TextBox 274"/>
            <p:cNvSpPr txBox="1"/>
            <p:nvPr/>
          </p:nvSpPr>
          <p:spPr>
            <a:xfrm>
              <a:off x="254704" y="2413019"/>
              <a:ext cx="847726" cy="59055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Karl-</a:t>
              </a:r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skoga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4" name="TextBox 275"/>
            <p:cNvSpPr txBox="1"/>
            <p:nvPr/>
          </p:nvSpPr>
          <p:spPr>
            <a:xfrm>
              <a:off x="-161886" y="3890647"/>
              <a:ext cx="980353" cy="40112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Deger-fors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5" name="TextBox 276"/>
            <p:cNvSpPr txBox="1"/>
            <p:nvPr/>
          </p:nvSpPr>
          <p:spPr>
            <a:xfrm>
              <a:off x="674729" y="3772827"/>
              <a:ext cx="1028700" cy="39052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Lekeberg</a:t>
              </a:r>
            </a:p>
          </p:txBody>
        </p:sp>
        <p:sp>
          <p:nvSpPr>
            <p:cNvPr id="86" name="TextBox 277"/>
            <p:cNvSpPr txBox="1"/>
            <p:nvPr/>
          </p:nvSpPr>
          <p:spPr>
            <a:xfrm>
              <a:off x="1646720" y="3919054"/>
              <a:ext cx="901002" cy="28575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Kumla</a:t>
              </a:r>
              <a:endParaRPr lang="en-GB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7" name="TextBox 278"/>
            <p:cNvSpPr txBox="1"/>
            <p:nvPr/>
          </p:nvSpPr>
          <p:spPr>
            <a:xfrm>
              <a:off x="0" y="4962525"/>
              <a:ext cx="981075" cy="39052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Laxå</a:t>
              </a:r>
            </a:p>
          </p:txBody>
        </p:sp>
        <p:sp>
          <p:nvSpPr>
            <p:cNvPr id="88" name="TextBox 279"/>
            <p:cNvSpPr txBox="1"/>
            <p:nvPr/>
          </p:nvSpPr>
          <p:spPr>
            <a:xfrm>
              <a:off x="828673" y="5136401"/>
              <a:ext cx="1343028" cy="254491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Askersund</a:t>
              </a:r>
            </a:p>
          </p:txBody>
        </p:sp>
        <p:sp>
          <p:nvSpPr>
            <p:cNvPr id="89" name="TextBox 280"/>
            <p:cNvSpPr txBox="1"/>
            <p:nvPr/>
          </p:nvSpPr>
          <p:spPr>
            <a:xfrm rot="2611798">
              <a:off x="1950348" y="4757851"/>
              <a:ext cx="1072098" cy="285749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Hallsberg</a:t>
              </a:r>
            </a:p>
          </p:txBody>
        </p:sp>
      </p:grpSp>
      <p:grpSp>
        <p:nvGrpSpPr>
          <p:cNvPr id="123" name="Grupp 122"/>
          <p:cNvGrpSpPr/>
          <p:nvPr/>
        </p:nvGrpSpPr>
        <p:grpSpPr>
          <a:xfrm>
            <a:off x="6642000" y="908720"/>
            <a:ext cx="1342800" cy="4608512"/>
            <a:chOff x="6642000" y="908720"/>
            <a:chExt cx="1342800" cy="4608512"/>
          </a:xfrm>
        </p:grpSpPr>
        <p:cxnSp>
          <p:nvCxnSpPr>
            <p:cNvPr id="124" name="Rak koppling 123"/>
            <p:cNvCxnSpPr/>
            <p:nvPr/>
          </p:nvCxnSpPr>
          <p:spPr>
            <a:xfrm>
              <a:off x="66420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Rak koppling 124"/>
            <p:cNvCxnSpPr/>
            <p:nvPr/>
          </p:nvCxnSpPr>
          <p:spPr>
            <a:xfrm>
              <a:off x="79848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upp 125"/>
          <p:cNvGrpSpPr/>
          <p:nvPr/>
        </p:nvGrpSpPr>
        <p:grpSpPr>
          <a:xfrm>
            <a:off x="5059839" y="908720"/>
            <a:ext cx="3909233" cy="4773932"/>
            <a:chOff x="5059839" y="908720"/>
            <a:chExt cx="3909233" cy="4773932"/>
          </a:xfrm>
        </p:grpSpPr>
        <p:cxnSp>
          <p:nvCxnSpPr>
            <p:cNvPr id="127" name="Rak koppling 126"/>
            <p:cNvCxnSpPr/>
            <p:nvPr/>
          </p:nvCxnSpPr>
          <p:spPr>
            <a:xfrm>
              <a:off x="5292080" y="908720"/>
              <a:ext cx="0" cy="460851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textruta 127"/>
            <p:cNvSpPr txBox="1"/>
            <p:nvPr/>
          </p:nvSpPr>
          <p:spPr>
            <a:xfrm>
              <a:off x="5059839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0,00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29" name="textruta 128"/>
            <p:cNvSpPr txBox="1"/>
            <p:nvPr/>
          </p:nvSpPr>
          <p:spPr>
            <a:xfrm>
              <a:off x="6406198" y="5445224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3,00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30" name="textruta 129"/>
            <p:cNvSpPr txBox="1"/>
            <p:nvPr/>
          </p:nvSpPr>
          <p:spPr>
            <a:xfrm>
              <a:off x="7748998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6,00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31" name="textruta 130"/>
            <p:cNvSpPr txBox="1"/>
            <p:nvPr/>
          </p:nvSpPr>
          <p:spPr>
            <a:xfrm>
              <a:off x="8112542" y="5451820"/>
              <a:ext cx="8565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latin typeface="+mj-lt"/>
                </a:rPr>
                <a:t>kr per inv</a:t>
              </a:r>
              <a:endParaRPr lang="sv-SE" sz="900" b="1">
                <a:latin typeface="+mj-lt"/>
              </a:endParaRPr>
            </a:p>
          </p:txBody>
        </p:sp>
      </p:grpSp>
      <p:sp>
        <p:nvSpPr>
          <p:cNvPr id="133" name="Rektangel 132"/>
          <p:cNvSpPr/>
          <p:nvPr/>
        </p:nvSpPr>
        <p:spPr>
          <a:xfrm>
            <a:off x="3849038" y="0"/>
            <a:ext cx="5076163" cy="7498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>
                <a:solidFill>
                  <a:schemeClr val="tx1"/>
                </a:solidFill>
                <a:latin typeface="+mj-lt"/>
              </a:rPr>
              <a:t>Örebro </a:t>
            </a:r>
            <a:r>
              <a:rPr lang="en-US" sz="2000" b="1" err="1">
                <a:solidFill>
                  <a:schemeClr val="tx1"/>
                </a:solidFill>
                <a:latin typeface="+mj-lt"/>
              </a:rPr>
              <a:t>län</a:t>
            </a:r>
            <a:endParaRPr lang="en-US" sz="2000" b="1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en-US" sz="1600" b="1">
                <a:solidFill>
                  <a:schemeClr val="tx1"/>
                </a:solidFill>
                <a:latin typeface="+mj-lt"/>
              </a:rPr>
              <a:t>Kommunbidrag per </a:t>
            </a:r>
            <a:r>
              <a:rPr lang="en-US" sz="1600" b="1" err="1">
                <a:solidFill>
                  <a:schemeClr val="tx1"/>
                </a:solidFill>
                <a:latin typeface="+mj-lt"/>
              </a:rPr>
              <a:t>invånare</a:t>
            </a:r>
            <a:r>
              <a:rPr lang="en-US" sz="1600" b="1">
                <a:solidFill>
                  <a:schemeClr val="tx1"/>
                </a:solidFill>
                <a:latin typeface="+mj-lt"/>
              </a:rPr>
              <a:t> 2018</a:t>
            </a:r>
            <a:endParaRPr lang="sv-SE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2" name="textruta 151"/>
          <p:cNvSpPr txBox="1"/>
          <p:nvPr/>
        </p:nvSpPr>
        <p:spPr>
          <a:xfrm>
            <a:off x="2809189" y="174176"/>
            <a:ext cx="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latin typeface="+mj-lt"/>
              </a:rPr>
              <a:t>kr</a:t>
            </a:r>
            <a:r>
              <a:rPr lang="en-US" sz="1200">
                <a:latin typeface="+mj-lt"/>
              </a:rPr>
              <a:t> per </a:t>
            </a:r>
            <a:r>
              <a:rPr lang="en-US" sz="1200" err="1">
                <a:latin typeface="+mj-lt"/>
              </a:rPr>
              <a:t>invånare</a:t>
            </a:r>
            <a:r>
              <a:rPr lang="en-US" sz="1200">
                <a:latin typeface="+mj-lt"/>
              </a:rPr>
              <a:t> </a:t>
            </a:r>
            <a:r>
              <a:rPr lang="en-US" sz="1200" err="1">
                <a:latin typeface="+mj-lt"/>
              </a:rPr>
              <a:t>år</a:t>
            </a:r>
            <a:r>
              <a:rPr lang="en-US" sz="1200">
                <a:latin typeface="+mj-lt"/>
              </a:rPr>
              <a:t> 2018</a:t>
            </a:r>
            <a:endParaRPr lang="sv-SE" sz="1200">
              <a:latin typeface="+mj-lt"/>
            </a:endParaRPr>
          </a:p>
        </p:txBody>
      </p:sp>
      <p:grpSp>
        <p:nvGrpSpPr>
          <p:cNvPr id="153" name="Grupp 152"/>
          <p:cNvGrpSpPr/>
          <p:nvPr/>
        </p:nvGrpSpPr>
        <p:grpSpPr>
          <a:xfrm>
            <a:off x="8052471" y="908720"/>
            <a:ext cx="826345" cy="425982"/>
            <a:chOff x="8052471" y="908720"/>
            <a:chExt cx="826345" cy="425982"/>
          </a:xfrm>
        </p:grpSpPr>
        <p:sp>
          <p:nvSpPr>
            <p:cNvPr id="154" name="Rounded Rectangle 15"/>
            <p:cNvSpPr/>
            <p:nvPr/>
          </p:nvSpPr>
          <p:spPr>
            <a:xfrm rot="16200000">
              <a:off x="8236992" y="908720"/>
              <a:ext cx="216000" cy="216000"/>
            </a:xfrm>
            <a:prstGeom prst="roundRect">
              <a:avLst/>
            </a:prstGeom>
            <a:solidFill>
              <a:srgbClr val="DE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55" name="Rounded Rectangle 537"/>
            <p:cNvSpPr/>
            <p:nvPr/>
          </p:nvSpPr>
          <p:spPr>
            <a:xfrm rot="16200000">
              <a:off x="8540973" y="908720"/>
              <a:ext cx="216000" cy="216000"/>
            </a:xfrm>
            <a:prstGeom prst="roundRect">
              <a:avLst/>
            </a:prstGeom>
            <a:solidFill>
              <a:srgbClr val="7B97A7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56" name="textruta 627"/>
            <p:cNvSpPr txBox="1"/>
            <p:nvPr/>
          </p:nvSpPr>
          <p:spPr>
            <a:xfrm>
              <a:off x="8425916" y="1119258"/>
              <a:ext cx="452900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2018</a:t>
              </a:r>
            </a:p>
          </p:txBody>
        </p:sp>
        <p:sp>
          <p:nvSpPr>
            <p:cNvPr id="157" name="textruta 628"/>
            <p:cNvSpPr txBox="1"/>
            <p:nvPr/>
          </p:nvSpPr>
          <p:spPr>
            <a:xfrm>
              <a:off x="8052471" y="1119258"/>
              <a:ext cx="576596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2015</a:t>
              </a:r>
            </a:p>
          </p:txBody>
        </p:sp>
      </p:grpSp>
      <p:grpSp>
        <p:nvGrpSpPr>
          <p:cNvPr id="115" name="Grupp 114"/>
          <p:cNvGrpSpPr/>
          <p:nvPr/>
        </p:nvGrpSpPr>
        <p:grpSpPr>
          <a:xfrm>
            <a:off x="127614" y="146186"/>
            <a:ext cx="2678943" cy="672204"/>
            <a:chOff x="127614" y="146186"/>
            <a:chExt cx="2678943" cy="672204"/>
          </a:xfrm>
        </p:grpSpPr>
        <p:grpSp>
          <p:nvGrpSpPr>
            <p:cNvPr id="116" name="Grupp 115"/>
            <p:cNvGrpSpPr/>
            <p:nvPr/>
          </p:nvGrpSpPr>
          <p:grpSpPr>
            <a:xfrm>
              <a:off x="312135" y="146186"/>
              <a:ext cx="2494422" cy="672204"/>
              <a:chOff x="312135" y="146186"/>
              <a:chExt cx="2494422" cy="672204"/>
            </a:xfrm>
          </p:grpSpPr>
          <p:sp>
            <p:nvSpPr>
              <p:cNvPr id="118" name="Rounded Rectangle 15"/>
              <p:cNvSpPr/>
              <p:nvPr/>
            </p:nvSpPr>
            <p:spPr>
              <a:xfrm rot="16200000">
                <a:off x="312135" y="146187"/>
                <a:ext cx="216000" cy="216000"/>
              </a:xfrm>
              <a:prstGeom prst="roundRect">
                <a:avLst/>
              </a:prstGeom>
              <a:solidFill>
                <a:srgbClr val="E132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19" name="Rounded Rectangle 537"/>
              <p:cNvSpPr/>
              <p:nvPr/>
            </p:nvSpPr>
            <p:spPr>
              <a:xfrm rot="16200000">
                <a:off x="616116" y="146187"/>
                <a:ext cx="216000" cy="216000"/>
              </a:xfrm>
              <a:prstGeom prst="roundRect">
                <a:avLst/>
              </a:prstGeom>
              <a:solidFill>
                <a:srgbClr val="FF6C5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32" name="Rounded Rectangle 609"/>
              <p:cNvSpPr/>
              <p:nvPr/>
            </p:nvSpPr>
            <p:spPr>
              <a:xfrm rot="16200000">
                <a:off x="920097" y="146186"/>
                <a:ext cx="216000" cy="216000"/>
              </a:xfrm>
              <a:prstGeom prst="roundRect">
                <a:avLst/>
              </a:prstGeom>
              <a:solidFill>
                <a:srgbClr val="FFCA8A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9" name="Rounded Rectangle 610"/>
              <p:cNvSpPr/>
              <p:nvPr/>
            </p:nvSpPr>
            <p:spPr>
              <a:xfrm rot="16200000">
                <a:off x="1224078" y="146186"/>
                <a:ext cx="216000" cy="216000"/>
              </a:xfrm>
              <a:prstGeom prst="roundRect">
                <a:avLst/>
              </a:prstGeom>
              <a:solidFill>
                <a:srgbClr val="FFF3B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07" name="Rounded Rectangle 611"/>
              <p:cNvSpPr/>
              <p:nvPr/>
            </p:nvSpPr>
            <p:spPr>
              <a:xfrm rot="16200000">
                <a:off x="1528059" y="146186"/>
                <a:ext cx="216000" cy="216000"/>
              </a:xfrm>
              <a:prstGeom prst="roundRect">
                <a:avLst/>
              </a:prstGeom>
              <a:solidFill>
                <a:srgbClr val="E4FF8D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08" name="Rounded Rectangle 611"/>
              <p:cNvSpPr/>
              <p:nvPr/>
            </p:nvSpPr>
            <p:spPr>
              <a:xfrm rot="16200000">
                <a:off x="1832040" y="146186"/>
                <a:ext cx="216000" cy="216000"/>
              </a:xfrm>
              <a:prstGeom prst="roundRect">
                <a:avLst/>
              </a:prstGeom>
              <a:solidFill>
                <a:srgbClr val="91D8A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09" name="Rounded Rectangle 611"/>
              <p:cNvSpPr/>
              <p:nvPr/>
            </p:nvSpPr>
            <p:spPr>
              <a:xfrm rot="16200000">
                <a:off x="2136021" y="146186"/>
                <a:ext cx="216000" cy="216000"/>
              </a:xfrm>
              <a:prstGeom prst="roundRect">
                <a:avLst/>
              </a:prstGeom>
              <a:solidFill>
                <a:srgbClr val="279EC8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0" name="Rounded Rectangle 611"/>
              <p:cNvSpPr/>
              <p:nvPr/>
            </p:nvSpPr>
            <p:spPr>
              <a:xfrm rot="16200000">
                <a:off x="2439999" y="146186"/>
                <a:ext cx="216000" cy="216000"/>
              </a:xfrm>
              <a:prstGeom prst="roundRect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1" name="textruta 2"/>
              <p:cNvSpPr txBox="1"/>
              <p:nvPr/>
            </p:nvSpPr>
            <p:spPr>
              <a:xfrm>
                <a:off x="2316021" y="356725"/>
                <a:ext cx="49053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inget bidrag</a:t>
                </a:r>
              </a:p>
            </p:txBody>
          </p:sp>
          <p:sp>
            <p:nvSpPr>
              <p:cNvPr id="212" name="textruta 622"/>
              <p:cNvSpPr txBox="1"/>
              <p:nvPr/>
            </p:nvSpPr>
            <p:spPr>
              <a:xfrm>
                <a:off x="2032943" y="356725"/>
                <a:ext cx="42928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0,01 till 0,99</a:t>
                </a:r>
              </a:p>
            </p:txBody>
          </p:sp>
          <p:sp>
            <p:nvSpPr>
              <p:cNvPr id="213" name="textruta 623"/>
              <p:cNvSpPr txBox="1"/>
              <p:nvPr/>
            </p:nvSpPr>
            <p:spPr>
              <a:xfrm>
                <a:off x="1727493" y="356725"/>
                <a:ext cx="42858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1,00till 1,99</a:t>
                </a:r>
              </a:p>
            </p:txBody>
          </p:sp>
          <p:sp>
            <p:nvSpPr>
              <p:cNvPr id="214" name="textruta 624"/>
              <p:cNvSpPr txBox="1"/>
              <p:nvPr/>
            </p:nvSpPr>
            <p:spPr>
              <a:xfrm>
                <a:off x="1435665" y="356725"/>
                <a:ext cx="40609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2,00till 2,99</a:t>
                </a:r>
              </a:p>
            </p:txBody>
          </p:sp>
          <p:sp>
            <p:nvSpPr>
              <p:cNvPr id="215" name="textruta 625"/>
              <p:cNvSpPr txBox="1"/>
              <p:nvPr/>
            </p:nvSpPr>
            <p:spPr>
              <a:xfrm>
                <a:off x="1127151" y="356725"/>
                <a:ext cx="420513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3,00till 3,99</a:t>
                </a:r>
              </a:p>
            </p:txBody>
          </p:sp>
          <p:sp>
            <p:nvSpPr>
              <p:cNvPr id="216" name="textruta 626"/>
              <p:cNvSpPr txBox="1"/>
              <p:nvPr/>
            </p:nvSpPr>
            <p:spPr>
              <a:xfrm>
                <a:off x="837306" y="356725"/>
                <a:ext cx="40372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4,00till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4,99</a:t>
                </a:r>
              </a:p>
            </p:txBody>
          </p:sp>
          <p:sp>
            <p:nvSpPr>
              <p:cNvPr id="217" name="textruta 627"/>
              <p:cNvSpPr txBox="1"/>
              <p:nvPr/>
            </p:nvSpPr>
            <p:spPr>
              <a:xfrm>
                <a:off x="501059" y="356725"/>
                <a:ext cx="45290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5,00 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5,99</a:t>
                </a:r>
              </a:p>
            </p:txBody>
          </p:sp>
        </p:grpSp>
        <p:sp>
          <p:nvSpPr>
            <p:cNvPr id="117" name="textruta 628"/>
            <p:cNvSpPr txBox="1"/>
            <p:nvPr/>
          </p:nvSpPr>
          <p:spPr>
            <a:xfrm>
              <a:off x="127614" y="356725"/>
              <a:ext cx="576596" cy="46166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6,00 och</a:t>
              </a:r>
              <a:r>
                <a:rPr lang="sv-SE" sz="800" spc="-40" baseline="0">
                  <a:latin typeface="+mj-lt"/>
                </a:rPr>
                <a:t> uppåt</a:t>
              </a:r>
              <a:endParaRPr lang="sv-SE" sz="800" spc="-40">
                <a:latin typeface="+mj-lt"/>
              </a:endParaRPr>
            </a:p>
          </p:txBody>
        </p:sp>
      </p:grpSp>
      <p:sp>
        <p:nvSpPr>
          <p:cNvPr id="218" name="Freeform 13"/>
          <p:cNvSpPr>
            <a:spLocks noEditPoints="1"/>
          </p:cNvSpPr>
          <p:nvPr/>
        </p:nvSpPr>
        <p:spPr bwMode="auto">
          <a:xfrm>
            <a:off x="1716213" y="3546703"/>
            <a:ext cx="168061" cy="174115"/>
          </a:xfrm>
          <a:custGeom>
            <a:avLst/>
            <a:gdLst>
              <a:gd name="T0" fmla="*/ 133 w 583"/>
              <a:gd name="T1" fmla="*/ 323 h 604"/>
              <a:gd name="T2" fmla="*/ 133 w 583"/>
              <a:gd name="T3" fmla="*/ 563 h 604"/>
              <a:gd name="T4" fmla="*/ 454 w 583"/>
              <a:gd name="T5" fmla="*/ 563 h 604"/>
              <a:gd name="T6" fmla="*/ 454 w 583"/>
              <a:gd name="T7" fmla="*/ 323 h 604"/>
              <a:gd name="T8" fmla="*/ 133 w 583"/>
              <a:gd name="T9" fmla="*/ 323 h 604"/>
              <a:gd name="T10" fmla="*/ 292 w 583"/>
              <a:gd name="T11" fmla="*/ 66 h 604"/>
              <a:gd name="T12" fmla="*/ 103 w 583"/>
              <a:gd name="T13" fmla="*/ 275 h 604"/>
              <a:gd name="T14" fmla="*/ 482 w 583"/>
              <a:gd name="T15" fmla="*/ 275 h 604"/>
              <a:gd name="T16" fmla="*/ 292 w 583"/>
              <a:gd name="T17" fmla="*/ 66 h 604"/>
              <a:gd name="T18" fmla="*/ 292 w 583"/>
              <a:gd name="T19" fmla="*/ 0 h 604"/>
              <a:gd name="T20" fmla="*/ 583 w 583"/>
              <a:gd name="T21" fmla="*/ 323 h 604"/>
              <a:gd name="T22" fmla="*/ 493 w 583"/>
              <a:gd name="T23" fmla="*/ 323 h 604"/>
              <a:gd name="T24" fmla="*/ 493 w 583"/>
              <a:gd name="T25" fmla="*/ 604 h 604"/>
              <a:gd name="T26" fmla="*/ 94 w 583"/>
              <a:gd name="T27" fmla="*/ 604 h 604"/>
              <a:gd name="T28" fmla="*/ 94 w 583"/>
              <a:gd name="T29" fmla="*/ 323 h 604"/>
              <a:gd name="T30" fmla="*/ 0 w 583"/>
              <a:gd name="T31" fmla="*/ 323 h 604"/>
              <a:gd name="T32" fmla="*/ 292 w 583"/>
              <a:gd name="T33" fmla="*/ 0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83" h="604">
                <a:moveTo>
                  <a:pt x="133" y="323"/>
                </a:moveTo>
                <a:lnTo>
                  <a:pt x="133" y="563"/>
                </a:lnTo>
                <a:lnTo>
                  <a:pt x="454" y="563"/>
                </a:lnTo>
                <a:lnTo>
                  <a:pt x="454" y="323"/>
                </a:lnTo>
                <a:lnTo>
                  <a:pt x="133" y="323"/>
                </a:lnTo>
                <a:close/>
                <a:moveTo>
                  <a:pt x="292" y="66"/>
                </a:moveTo>
                <a:lnTo>
                  <a:pt x="103" y="275"/>
                </a:lnTo>
                <a:lnTo>
                  <a:pt x="482" y="275"/>
                </a:lnTo>
                <a:lnTo>
                  <a:pt x="292" y="66"/>
                </a:lnTo>
                <a:close/>
                <a:moveTo>
                  <a:pt x="292" y="0"/>
                </a:moveTo>
                <a:lnTo>
                  <a:pt x="583" y="323"/>
                </a:lnTo>
                <a:lnTo>
                  <a:pt x="493" y="323"/>
                </a:lnTo>
                <a:lnTo>
                  <a:pt x="493" y="604"/>
                </a:lnTo>
                <a:lnTo>
                  <a:pt x="94" y="604"/>
                </a:lnTo>
                <a:lnTo>
                  <a:pt x="94" y="323"/>
                </a:lnTo>
                <a:lnTo>
                  <a:pt x="0" y="323"/>
                </a:lnTo>
                <a:lnTo>
                  <a:pt x="292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122" name="Grupp 202">
            <a:extLst>
              <a:ext uri="{FF2B5EF4-FFF2-40B4-BE49-F238E27FC236}">
                <a16:creationId xmlns:a16="http://schemas.microsoft.com/office/drawing/2014/main" id="{BF8C6E75-6B43-46FC-A436-6E1A781D457A}"/>
              </a:ext>
            </a:extLst>
          </p:cNvPr>
          <p:cNvGrpSpPr/>
          <p:nvPr/>
        </p:nvGrpSpPr>
        <p:grpSpPr>
          <a:xfrm>
            <a:off x="2013387" y="3163439"/>
            <a:ext cx="449395" cy="360786"/>
            <a:chOff x="-2008658" y="3068214"/>
            <a:chExt cx="449395" cy="360786"/>
          </a:xfrm>
        </p:grpSpPr>
        <p:sp>
          <p:nvSpPr>
            <p:cNvPr id="135" name="Freeform 7">
              <a:extLst>
                <a:ext uri="{FF2B5EF4-FFF2-40B4-BE49-F238E27FC236}">
                  <a16:creationId xmlns:a16="http://schemas.microsoft.com/office/drawing/2014/main" id="{76949EAB-6166-4522-9EA7-6BE06EBBA0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6" name="textruta 204">
              <a:extLst>
                <a:ext uri="{FF2B5EF4-FFF2-40B4-BE49-F238E27FC236}">
                  <a16:creationId xmlns:a16="http://schemas.microsoft.com/office/drawing/2014/main" id="{51D87AEA-FCFF-4D7B-A37E-0F80F00B03B9}"/>
                </a:ext>
              </a:extLst>
            </p:cNvPr>
            <p:cNvSpPr txBox="1"/>
            <p:nvPr/>
          </p:nvSpPr>
          <p:spPr>
            <a:xfrm>
              <a:off x="-1968734" y="3121223"/>
              <a:ext cx="4094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t.v.</a:t>
              </a:r>
            </a:p>
          </p:txBody>
        </p:sp>
      </p:grpSp>
      <p:grpSp>
        <p:nvGrpSpPr>
          <p:cNvPr id="150" name="Grupp 202">
            <a:extLst>
              <a:ext uri="{FF2B5EF4-FFF2-40B4-BE49-F238E27FC236}">
                <a16:creationId xmlns:a16="http://schemas.microsoft.com/office/drawing/2014/main" id="{D67E224E-2613-454A-86F4-1524DB5D54D3}"/>
              </a:ext>
            </a:extLst>
          </p:cNvPr>
          <p:cNvGrpSpPr/>
          <p:nvPr/>
        </p:nvGrpSpPr>
        <p:grpSpPr>
          <a:xfrm>
            <a:off x="2518565" y="3814123"/>
            <a:ext cx="315962" cy="360786"/>
            <a:chOff x="-2008658" y="3068214"/>
            <a:chExt cx="315962" cy="360786"/>
          </a:xfrm>
        </p:grpSpPr>
        <p:sp>
          <p:nvSpPr>
            <p:cNvPr id="151" name="Freeform 7">
              <a:extLst>
                <a:ext uri="{FF2B5EF4-FFF2-40B4-BE49-F238E27FC236}">
                  <a16:creationId xmlns:a16="http://schemas.microsoft.com/office/drawing/2014/main" id="{1D0456B9-F860-406B-B78A-E5D267B4C4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19" name="textruta 204">
              <a:extLst>
                <a:ext uri="{FF2B5EF4-FFF2-40B4-BE49-F238E27FC236}">
                  <a16:creationId xmlns:a16="http://schemas.microsoft.com/office/drawing/2014/main" id="{5E5F2401-3857-4394-8AB4-4D19159E1D81}"/>
                </a:ext>
              </a:extLst>
            </p:cNvPr>
            <p:cNvSpPr txBox="1"/>
            <p:nvPr/>
          </p:nvSpPr>
          <p:spPr>
            <a:xfrm>
              <a:off x="-1968734" y="3121223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3</a:t>
              </a:r>
            </a:p>
          </p:txBody>
        </p:sp>
      </p:grpSp>
      <p:grpSp>
        <p:nvGrpSpPr>
          <p:cNvPr id="220" name="Grupp 202">
            <a:extLst>
              <a:ext uri="{FF2B5EF4-FFF2-40B4-BE49-F238E27FC236}">
                <a16:creationId xmlns:a16="http://schemas.microsoft.com/office/drawing/2014/main" id="{6D3C579C-AF12-40C9-84C4-9D887797517E}"/>
              </a:ext>
            </a:extLst>
          </p:cNvPr>
          <p:cNvGrpSpPr/>
          <p:nvPr/>
        </p:nvGrpSpPr>
        <p:grpSpPr>
          <a:xfrm>
            <a:off x="1455742" y="3515381"/>
            <a:ext cx="315962" cy="360786"/>
            <a:chOff x="-2008658" y="3068214"/>
            <a:chExt cx="315962" cy="360786"/>
          </a:xfrm>
        </p:grpSpPr>
        <p:sp>
          <p:nvSpPr>
            <p:cNvPr id="221" name="Freeform 7">
              <a:extLst>
                <a:ext uri="{FF2B5EF4-FFF2-40B4-BE49-F238E27FC236}">
                  <a16:creationId xmlns:a16="http://schemas.microsoft.com/office/drawing/2014/main" id="{E1BFBC8E-23FD-47D0-84C3-2A6708DCB4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22" name="textruta 204">
              <a:extLst>
                <a:ext uri="{FF2B5EF4-FFF2-40B4-BE49-F238E27FC236}">
                  <a16:creationId xmlns:a16="http://schemas.microsoft.com/office/drawing/2014/main" id="{C6797A7B-0F95-4C89-88BF-96508E86ED8D}"/>
                </a:ext>
              </a:extLst>
            </p:cNvPr>
            <p:cNvSpPr txBox="1"/>
            <p:nvPr/>
          </p:nvSpPr>
          <p:spPr>
            <a:xfrm>
              <a:off x="-1968734" y="3121223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2</a:t>
              </a:r>
            </a:p>
          </p:txBody>
        </p:sp>
      </p:grpSp>
      <p:grpSp>
        <p:nvGrpSpPr>
          <p:cNvPr id="223" name="Grupp 202">
            <a:extLst>
              <a:ext uri="{FF2B5EF4-FFF2-40B4-BE49-F238E27FC236}">
                <a16:creationId xmlns:a16="http://schemas.microsoft.com/office/drawing/2014/main" id="{FD02925C-C31C-4AE0-98D9-9FC34988EDCF}"/>
              </a:ext>
            </a:extLst>
          </p:cNvPr>
          <p:cNvGrpSpPr/>
          <p:nvPr/>
        </p:nvGrpSpPr>
        <p:grpSpPr>
          <a:xfrm>
            <a:off x="2227957" y="1839736"/>
            <a:ext cx="449395" cy="360786"/>
            <a:chOff x="-2008658" y="3068214"/>
            <a:chExt cx="449395" cy="360786"/>
          </a:xfrm>
        </p:grpSpPr>
        <p:sp>
          <p:nvSpPr>
            <p:cNvPr id="224" name="Freeform 7">
              <a:extLst>
                <a:ext uri="{FF2B5EF4-FFF2-40B4-BE49-F238E27FC236}">
                  <a16:creationId xmlns:a16="http://schemas.microsoft.com/office/drawing/2014/main" id="{6370AA89-6B8F-4AEA-BE02-AC2B22D180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25" name="textruta 204">
              <a:extLst>
                <a:ext uri="{FF2B5EF4-FFF2-40B4-BE49-F238E27FC236}">
                  <a16:creationId xmlns:a16="http://schemas.microsoft.com/office/drawing/2014/main" id="{9BD1BAE2-841B-4DB6-B745-3F9F367323CB}"/>
                </a:ext>
              </a:extLst>
            </p:cNvPr>
            <p:cNvSpPr txBox="1"/>
            <p:nvPr/>
          </p:nvSpPr>
          <p:spPr>
            <a:xfrm>
              <a:off x="-1968734" y="3121223"/>
              <a:ext cx="4094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t.v.</a:t>
              </a:r>
            </a:p>
          </p:txBody>
        </p:sp>
      </p:grpSp>
      <p:grpSp>
        <p:nvGrpSpPr>
          <p:cNvPr id="226" name="Grupp 202">
            <a:extLst>
              <a:ext uri="{FF2B5EF4-FFF2-40B4-BE49-F238E27FC236}">
                <a16:creationId xmlns:a16="http://schemas.microsoft.com/office/drawing/2014/main" id="{1E7EB668-183C-48CF-B063-D5E2BFC71714}"/>
              </a:ext>
            </a:extLst>
          </p:cNvPr>
          <p:cNvGrpSpPr/>
          <p:nvPr/>
        </p:nvGrpSpPr>
        <p:grpSpPr>
          <a:xfrm>
            <a:off x="1635269" y="2240076"/>
            <a:ext cx="449395" cy="360786"/>
            <a:chOff x="-2008658" y="3068214"/>
            <a:chExt cx="449395" cy="360786"/>
          </a:xfrm>
        </p:grpSpPr>
        <p:sp>
          <p:nvSpPr>
            <p:cNvPr id="227" name="Freeform 7">
              <a:extLst>
                <a:ext uri="{FF2B5EF4-FFF2-40B4-BE49-F238E27FC236}">
                  <a16:creationId xmlns:a16="http://schemas.microsoft.com/office/drawing/2014/main" id="{3818EFD5-97D9-4EA1-A044-5FFAB1A8FE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658" y="3068214"/>
              <a:ext cx="148716" cy="251700"/>
            </a:xfrm>
            <a:custGeom>
              <a:avLst/>
              <a:gdLst>
                <a:gd name="T0" fmla="*/ 29 w 426"/>
                <a:gd name="T1" fmla="*/ 658 h 721"/>
                <a:gd name="T2" fmla="*/ 29 w 426"/>
                <a:gd name="T3" fmla="*/ 658 h 721"/>
                <a:gd name="T4" fmla="*/ 29 w 426"/>
                <a:gd name="T5" fmla="*/ 658 h 721"/>
                <a:gd name="T6" fmla="*/ 29 w 426"/>
                <a:gd name="T7" fmla="*/ 658 h 721"/>
                <a:gd name="T8" fmla="*/ 94 w 426"/>
                <a:gd name="T9" fmla="*/ 529 h 721"/>
                <a:gd name="T10" fmla="*/ 30 w 426"/>
                <a:gd name="T11" fmla="*/ 548 h 721"/>
                <a:gd name="T12" fmla="*/ 29 w 426"/>
                <a:gd name="T13" fmla="*/ 625 h 721"/>
                <a:gd name="T14" fmla="*/ 55 w 426"/>
                <a:gd name="T15" fmla="*/ 639 h 721"/>
                <a:gd name="T16" fmla="*/ 112 w 426"/>
                <a:gd name="T17" fmla="*/ 594 h 721"/>
                <a:gd name="T18" fmla="*/ 94 w 426"/>
                <a:gd name="T19" fmla="*/ 529 h 721"/>
                <a:gd name="T20" fmla="*/ 305 w 426"/>
                <a:gd name="T21" fmla="*/ 177 h 721"/>
                <a:gd name="T22" fmla="*/ 123 w 426"/>
                <a:gd name="T23" fmla="*/ 513 h 721"/>
                <a:gd name="T24" fmla="*/ 137 w 426"/>
                <a:gd name="T25" fmla="*/ 564 h 721"/>
                <a:gd name="T26" fmla="*/ 337 w 426"/>
                <a:gd name="T27" fmla="*/ 195 h 721"/>
                <a:gd name="T28" fmla="*/ 305 w 426"/>
                <a:gd name="T29" fmla="*/ 177 h 721"/>
                <a:gd name="T30" fmla="*/ 247 w 426"/>
                <a:gd name="T31" fmla="*/ 145 h 721"/>
                <a:gd name="T32" fmla="*/ 46 w 426"/>
                <a:gd name="T33" fmla="*/ 515 h 721"/>
                <a:gd name="T34" fmla="*/ 96 w 426"/>
                <a:gd name="T35" fmla="*/ 499 h 721"/>
                <a:gd name="T36" fmla="*/ 279 w 426"/>
                <a:gd name="T37" fmla="*/ 163 h 721"/>
                <a:gd name="T38" fmla="*/ 247 w 426"/>
                <a:gd name="T39" fmla="*/ 145 h 721"/>
                <a:gd name="T40" fmla="*/ 268 w 426"/>
                <a:gd name="T41" fmla="*/ 106 h 721"/>
                <a:gd name="T42" fmla="*/ 261 w 426"/>
                <a:gd name="T43" fmla="*/ 120 h 721"/>
                <a:gd name="T44" fmla="*/ 351 w 426"/>
                <a:gd name="T45" fmla="*/ 170 h 721"/>
                <a:gd name="T46" fmla="*/ 358 w 426"/>
                <a:gd name="T47" fmla="*/ 156 h 721"/>
                <a:gd name="T48" fmla="*/ 268 w 426"/>
                <a:gd name="T49" fmla="*/ 106 h 721"/>
                <a:gd name="T50" fmla="*/ 326 w 426"/>
                <a:gd name="T51" fmla="*/ 30 h 721"/>
                <a:gd name="T52" fmla="*/ 314 w 426"/>
                <a:gd name="T53" fmla="*/ 30 h 721"/>
                <a:gd name="T54" fmla="*/ 307 w 426"/>
                <a:gd name="T55" fmla="*/ 35 h 721"/>
                <a:gd name="T56" fmla="*/ 282 w 426"/>
                <a:gd name="T57" fmla="*/ 81 h 721"/>
                <a:gd name="T58" fmla="*/ 373 w 426"/>
                <a:gd name="T59" fmla="*/ 131 h 721"/>
                <a:gd name="T60" fmla="*/ 396 w 426"/>
                <a:gd name="T61" fmla="*/ 88 h 721"/>
                <a:gd name="T62" fmla="*/ 394 w 426"/>
                <a:gd name="T63" fmla="*/ 78 h 721"/>
                <a:gd name="T64" fmla="*/ 389 w 426"/>
                <a:gd name="T65" fmla="*/ 67 h 721"/>
                <a:gd name="T66" fmla="*/ 381 w 426"/>
                <a:gd name="T67" fmla="*/ 53 h 721"/>
                <a:gd name="T68" fmla="*/ 367 w 426"/>
                <a:gd name="T69" fmla="*/ 42 h 721"/>
                <a:gd name="T70" fmla="*/ 346 w 426"/>
                <a:gd name="T71" fmla="*/ 33 h 721"/>
                <a:gd name="T72" fmla="*/ 326 w 426"/>
                <a:gd name="T73" fmla="*/ 30 h 721"/>
                <a:gd name="T74" fmla="*/ 332 w 426"/>
                <a:gd name="T75" fmla="*/ 0 h 721"/>
                <a:gd name="T76" fmla="*/ 355 w 426"/>
                <a:gd name="T77" fmla="*/ 5 h 721"/>
                <a:gd name="T78" fmla="*/ 381 w 426"/>
                <a:gd name="T79" fmla="*/ 17 h 721"/>
                <a:gd name="T80" fmla="*/ 399 w 426"/>
                <a:gd name="T81" fmla="*/ 30 h 721"/>
                <a:gd name="T82" fmla="*/ 412 w 426"/>
                <a:gd name="T83" fmla="*/ 46 h 721"/>
                <a:gd name="T84" fmla="*/ 419 w 426"/>
                <a:gd name="T85" fmla="*/ 62 h 721"/>
                <a:gd name="T86" fmla="*/ 422 w 426"/>
                <a:gd name="T87" fmla="*/ 76 h 721"/>
                <a:gd name="T88" fmla="*/ 424 w 426"/>
                <a:gd name="T89" fmla="*/ 87 h 721"/>
                <a:gd name="T90" fmla="*/ 424 w 426"/>
                <a:gd name="T91" fmla="*/ 90 h 721"/>
                <a:gd name="T92" fmla="*/ 426 w 426"/>
                <a:gd name="T93" fmla="*/ 95 h 721"/>
                <a:gd name="T94" fmla="*/ 146 w 426"/>
                <a:gd name="T95" fmla="*/ 609 h 721"/>
                <a:gd name="T96" fmla="*/ 0 w 426"/>
                <a:gd name="T97" fmla="*/ 721 h 721"/>
                <a:gd name="T98" fmla="*/ 4 w 426"/>
                <a:gd name="T99" fmla="*/ 531 h 721"/>
                <a:gd name="T100" fmla="*/ 280 w 426"/>
                <a:gd name="T101" fmla="*/ 21 h 721"/>
                <a:gd name="T102" fmla="*/ 293 w 426"/>
                <a:gd name="T103" fmla="*/ 8 h 721"/>
                <a:gd name="T104" fmla="*/ 311 w 426"/>
                <a:gd name="T105" fmla="*/ 1 h 721"/>
                <a:gd name="T106" fmla="*/ 332 w 426"/>
                <a:gd name="T107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721">
                  <a:moveTo>
                    <a:pt x="29" y="658"/>
                  </a:moveTo>
                  <a:lnTo>
                    <a:pt x="29" y="658"/>
                  </a:lnTo>
                  <a:lnTo>
                    <a:pt x="29" y="658"/>
                  </a:lnTo>
                  <a:lnTo>
                    <a:pt x="29" y="658"/>
                  </a:lnTo>
                  <a:close/>
                  <a:moveTo>
                    <a:pt x="94" y="529"/>
                  </a:moveTo>
                  <a:lnTo>
                    <a:pt x="30" y="548"/>
                  </a:lnTo>
                  <a:lnTo>
                    <a:pt x="29" y="625"/>
                  </a:lnTo>
                  <a:lnTo>
                    <a:pt x="55" y="639"/>
                  </a:lnTo>
                  <a:lnTo>
                    <a:pt x="112" y="594"/>
                  </a:lnTo>
                  <a:lnTo>
                    <a:pt x="94" y="529"/>
                  </a:lnTo>
                  <a:close/>
                  <a:moveTo>
                    <a:pt x="305" y="177"/>
                  </a:moveTo>
                  <a:lnTo>
                    <a:pt x="123" y="513"/>
                  </a:lnTo>
                  <a:lnTo>
                    <a:pt x="137" y="564"/>
                  </a:lnTo>
                  <a:lnTo>
                    <a:pt x="337" y="195"/>
                  </a:lnTo>
                  <a:lnTo>
                    <a:pt x="305" y="177"/>
                  </a:lnTo>
                  <a:close/>
                  <a:moveTo>
                    <a:pt x="247" y="145"/>
                  </a:moveTo>
                  <a:lnTo>
                    <a:pt x="46" y="515"/>
                  </a:lnTo>
                  <a:lnTo>
                    <a:pt x="96" y="499"/>
                  </a:lnTo>
                  <a:lnTo>
                    <a:pt x="279" y="163"/>
                  </a:lnTo>
                  <a:lnTo>
                    <a:pt x="247" y="145"/>
                  </a:lnTo>
                  <a:close/>
                  <a:moveTo>
                    <a:pt x="268" y="106"/>
                  </a:moveTo>
                  <a:lnTo>
                    <a:pt x="261" y="120"/>
                  </a:lnTo>
                  <a:lnTo>
                    <a:pt x="351" y="170"/>
                  </a:lnTo>
                  <a:lnTo>
                    <a:pt x="358" y="156"/>
                  </a:lnTo>
                  <a:lnTo>
                    <a:pt x="268" y="106"/>
                  </a:lnTo>
                  <a:close/>
                  <a:moveTo>
                    <a:pt x="326" y="30"/>
                  </a:moveTo>
                  <a:lnTo>
                    <a:pt x="314" y="30"/>
                  </a:lnTo>
                  <a:lnTo>
                    <a:pt x="307" y="35"/>
                  </a:lnTo>
                  <a:lnTo>
                    <a:pt x="282" y="81"/>
                  </a:lnTo>
                  <a:lnTo>
                    <a:pt x="373" y="131"/>
                  </a:lnTo>
                  <a:lnTo>
                    <a:pt x="396" y="88"/>
                  </a:lnTo>
                  <a:lnTo>
                    <a:pt x="394" y="78"/>
                  </a:lnTo>
                  <a:lnTo>
                    <a:pt x="389" y="67"/>
                  </a:lnTo>
                  <a:lnTo>
                    <a:pt x="381" y="53"/>
                  </a:lnTo>
                  <a:lnTo>
                    <a:pt x="367" y="42"/>
                  </a:lnTo>
                  <a:lnTo>
                    <a:pt x="346" y="33"/>
                  </a:lnTo>
                  <a:lnTo>
                    <a:pt x="326" y="30"/>
                  </a:lnTo>
                  <a:close/>
                  <a:moveTo>
                    <a:pt x="332" y="0"/>
                  </a:moveTo>
                  <a:lnTo>
                    <a:pt x="355" y="5"/>
                  </a:lnTo>
                  <a:lnTo>
                    <a:pt x="381" y="17"/>
                  </a:lnTo>
                  <a:lnTo>
                    <a:pt x="399" y="30"/>
                  </a:lnTo>
                  <a:lnTo>
                    <a:pt x="412" y="46"/>
                  </a:lnTo>
                  <a:lnTo>
                    <a:pt x="419" y="62"/>
                  </a:lnTo>
                  <a:lnTo>
                    <a:pt x="422" y="76"/>
                  </a:lnTo>
                  <a:lnTo>
                    <a:pt x="424" y="87"/>
                  </a:lnTo>
                  <a:lnTo>
                    <a:pt x="424" y="90"/>
                  </a:lnTo>
                  <a:lnTo>
                    <a:pt x="426" y="95"/>
                  </a:lnTo>
                  <a:lnTo>
                    <a:pt x="146" y="609"/>
                  </a:lnTo>
                  <a:lnTo>
                    <a:pt x="0" y="721"/>
                  </a:lnTo>
                  <a:lnTo>
                    <a:pt x="4" y="531"/>
                  </a:lnTo>
                  <a:lnTo>
                    <a:pt x="280" y="21"/>
                  </a:lnTo>
                  <a:lnTo>
                    <a:pt x="293" y="8"/>
                  </a:lnTo>
                  <a:lnTo>
                    <a:pt x="311" y="1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28" name="textruta 204">
              <a:extLst>
                <a:ext uri="{FF2B5EF4-FFF2-40B4-BE49-F238E27FC236}">
                  <a16:creationId xmlns:a16="http://schemas.microsoft.com/office/drawing/2014/main" id="{8E90635F-9A61-4A4F-841C-6E9D9ACF1102}"/>
                </a:ext>
              </a:extLst>
            </p:cNvPr>
            <p:cNvSpPr txBox="1"/>
            <p:nvPr/>
          </p:nvSpPr>
          <p:spPr>
            <a:xfrm>
              <a:off x="-1968734" y="3121223"/>
              <a:ext cx="4094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/>
                <a:t>t.v.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26659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" name="Diagram 2">
            <a:extLst>
              <a:ext uri="{FF2B5EF4-FFF2-40B4-BE49-F238E27FC236}">
                <a16:creationId xmlns:a16="http://schemas.microsoft.com/office/drawing/2014/main" id="{00000000-0008-0000-18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581962"/>
              </p:ext>
            </p:extLst>
          </p:nvPr>
        </p:nvGraphicFramePr>
        <p:xfrm>
          <a:off x="4338027" y="1799859"/>
          <a:ext cx="4698465" cy="3757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4" name="Group 2"/>
          <p:cNvGrpSpPr>
            <a:grpSpLocks noChangeAspect="1"/>
          </p:cNvGrpSpPr>
          <p:nvPr/>
        </p:nvGrpSpPr>
        <p:grpSpPr>
          <a:xfrm>
            <a:off x="270156" y="1247338"/>
            <a:ext cx="4136065" cy="4147885"/>
            <a:chOff x="0" y="0"/>
            <a:chExt cx="6974766" cy="7019783"/>
          </a:xfrm>
        </p:grpSpPr>
        <p:sp>
          <p:nvSpPr>
            <p:cNvPr id="65" name="Motala"/>
            <p:cNvSpPr>
              <a:spLocks/>
            </p:cNvSpPr>
            <p:nvPr/>
          </p:nvSpPr>
          <p:spPr bwMode="auto">
            <a:xfrm>
              <a:off x="997216" y="821351"/>
              <a:ext cx="1822393" cy="2445271"/>
            </a:xfrm>
            <a:custGeom>
              <a:avLst/>
              <a:gdLst>
                <a:gd name="T0" fmla="*/ 130 w 206"/>
                <a:gd name="T1" fmla="*/ 0 h 284"/>
                <a:gd name="T2" fmla="*/ 159 w 206"/>
                <a:gd name="T3" fmla="*/ 16 h 284"/>
                <a:gd name="T4" fmla="*/ 176 w 206"/>
                <a:gd name="T5" fmla="*/ 10 h 284"/>
                <a:gd name="T6" fmla="*/ 186 w 206"/>
                <a:gd name="T7" fmla="*/ 23 h 284"/>
                <a:gd name="T8" fmla="*/ 181 w 206"/>
                <a:gd name="T9" fmla="*/ 38 h 284"/>
                <a:gd name="T10" fmla="*/ 194 w 206"/>
                <a:gd name="T11" fmla="*/ 72 h 284"/>
                <a:gd name="T12" fmla="*/ 206 w 206"/>
                <a:gd name="T13" fmla="*/ 80 h 284"/>
                <a:gd name="T14" fmla="*/ 201 w 206"/>
                <a:gd name="T15" fmla="*/ 119 h 284"/>
                <a:gd name="T16" fmla="*/ 205 w 206"/>
                <a:gd name="T17" fmla="*/ 141 h 284"/>
                <a:gd name="T18" fmla="*/ 189 w 206"/>
                <a:gd name="T19" fmla="*/ 148 h 284"/>
                <a:gd name="T20" fmla="*/ 172 w 206"/>
                <a:gd name="T21" fmla="*/ 133 h 284"/>
                <a:gd name="T22" fmla="*/ 161 w 206"/>
                <a:gd name="T23" fmla="*/ 153 h 284"/>
                <a:gd name="T24" fmla="*/ 165 w 206"/>
                <a:gd name="T25" fmla="*/ 253 h 284"/>
                <a:gd name="T26" fmla="*/ 140 w 206"/>
                <a:gd name="T27" fmla="*/ 272 h 284"/>
                <a:gd name="T28" fmla="*/ 122 w 206"/>
                <a:gd name="T29" fmla="*/ 271 h 284"/>
                <a:gd name="T30" fmla="*/ 126 w 206"/>
                <a:gd name="T31" fmla="*/ 262 h 284"/>
                <a:gd name="T32" fmla="*/ 84 w 206"/>
                <a:gd name="T33" fmla="*/ 258 h 284"/>
                <a:gd name="T34" fmla="*/ 79 w 206"/>
                <a:gd name="T35" fmla="*/ 270 h 284"/>
                <a:gd name="T36" fmla="*/ 67 w 206"/>
                <a:gd name="T37" fmla="*/ 270 h 284"/>
                <a:gd name="T38" fmla="*/ 42 w 206"/>
                <a:gd name="T39" fmla="*/ 284 h 284"/>
                <a:gd name="T40" fmla="*/ 38 w 206"/>
                <a:gd name="T41" fmla="*/ 263 h 284"/>
                <a:gd name="T42" fmla="*/ 41 w 206"/>
                <a:gd name="T43" fmla="*/ 236 h 284"/>
                <a:gd name="T44" fmla="*/ 32 w 206"/>
                <a:gd name="T45" fmla="*/ 218 h 284"/>
                <a:gd name="T46" fmla="*/ 54 w 206"/>
                <a:gd name="T47" fmla="*/ 205 h 284"/>
                <a:gd name="T48" fmla="*/ 42 w 206"/>
                <a:gd name="T49" fmla="*/ 195 h 284"/>
                <a:gd name="T50" fmla="*/ 23 w 206"/>
                <a:gd name="T51" fmla="*/ 191 h 284"/>
                <a:gd name="T52" fmla="*/ 0 w 206"/>
                <a:gd name="T53" fmla="*/ 173 h 284"/>
                <a:gd name="T54" fmla="*/ 23 w 206"/>
                <a:gd name="T55" fmla="*/ 146 h 284"/>
                <a:gd name="T56" fmla="*/ 29 w 206"/>
                <a:gd name="T57" fmla="*/ 103 h 284"/>
                <a:gd name="T58" fmla="*/ 57 w 206"/>
                <a:gd name="T59" fmla="*/ 89 h 284"/>
                <a:gd name="T60" fmla="*/ 76 w 206"/>
                <a:gd name="T61" fmla="*/ 42 h 284"/>
                <a:gd name="T62" fmla="*/ 93 w 206"/>
                <a:gd name="T63" fmla="*/ 23 h 284"/>
                <a:gd name="T64" fmla="*/ 110 w 206"/>
                <a:gd name="T65" fmla="*/ 23 h 284"/>
                <a:gd name="T66" fmla="*/ 130 w 206"/>
                <a:gd name="T67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6" h="284">
                  <a:moveTo>
                    <a:pt x="130" y="0"/>
                  </a:moveTo>
                  <a:lnTo>
                    <a:pt x="159" y="16"/>
                  </a:lnTo>
                  <a:lnTo>
                    <a:pt x="176" y="10"/>
                  </a:lnTo>
                  <a:lnTo>
                    <a:pt x="186" y="23"/>
                  </a:lnTo>
                  <a:lnTo>
                    <a:pt x="181" y="38"/>
                  </a:lnTo>
                  <a:lnTo>
                    <a:pt x="194" y="72"/>
                  </a:lnTo>
                  <a:lnTo>
                    <a:pt x="206" y="80"/>
                  </a:lnTo>
                  <a:lnTo>
                    <a:pt x="201" y="119"/>
                  </a:lnTo>
                  <a:lnTo>
                    <a:pt x="205" y="141"/>
                  </a:lnTo>
                  <a:lnTo>
                    <a:pt x="189" y="148"/>
                  </a:lnTo>
                  <a:lnTo>
                    <a:pt x="172" y="133"/>
                  </a:lnTo>
                  <a:lnTo>
                    <a:pt x="161" y="153"/>
                  </a:lnTo>
                  <a:lnTo>
                    <a:pt x="165" y="253"/>
                  </a:lnTo>
                  <a:lnTo>
                    <a:pt x="140" y="272"/>
                  </a:lnTo>
                  <a:lnTo>
                    <a:pt x="122" y="271"/>
                  </a:lnTo>
                  <a:lnTo>
                    <a:pt x="126" y="262"/>
                  </a:lnTo>
                  <a:lnTo>
                    <a:pt x="84" y="258"/>
                  </a:lnTo>
                  <a:lnTo>
                    <a:pt x="79" y="270"/>
                  </a:lnTo>
                  <a:lnTo>
                    <a:pt x="67" y="270"/>
                  </a:lnTo>
                  <a:lnTo>
                    <a:pt x="42" y="284"/>
                  </a:lnTo>
                  <a:lnTo>
                    <a:pt x="38" y="263"/>
                  </a:lnTo>
                  <a:lnTo>
                    <a:pt x="41" y="236"/>
                  </a:lnTo>
                  <a:lnTo>
                    <a:pt x="32" y="218"/>
                  </a:lnTo>
                  <a:lnTo>
                    <a:pt x="54" y="205"/>
                  </a:lnTo>
                  <a:lnTo>
                    <a:pt x="42" y="195"/>
                  </a:lnTo>
                  <a:lnTo>
                    <a:pt x="23" y="191"/>
                  </a:lnTo>
                  <a:lnTo>
                    <a:pt x="0" y="173"/>
                  </a:lnTo>
                  <a:lnTo>
                    <a:pt x="23" y="146"/>
                  </a:lnTo>
                  <a:lnTo>
                    <a:pt x="29" y="103"/>
                  </a:lnTo>
                  <a:lnTo>
                    <a:pt x="57" y="89"/>
                  </a:lnTo>
                  <a:lnTo>
                    <a:pt x="76" y="42"/>
                  </a:lnTo>
                  <a:lnTo>
                    <a:pt x="93" y="23"/>
                  </a:lnTo>
                  <a:lnTo>
                    <a:pt x="110" y="23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FFCA8A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050"/>
            </a:p>
          </p:txBody>
        </p:sp>
        <p:sp>
          <p:nvSpPr>
            <p:cNvPr id="66" name="Vadstena"/>
            <p:cNvSpPr>
              <a:spLocks/>
            </p:cNvSpPr>
            <p:nvPr/>
          </p:nvSpPr>
          <p:spPr bwMode="auto">
            <a:xfrm>
              <a:off x="344890" y="2699649"/>
              <a:ext cx="1023884" cy="947650"/>
            </a:xfrm>
            <a:custGeom>
              <a:avLst/>
              <a:gdLst>
                <a:gd name="T0" fmla="*/ 105 w 115"/>
                <a:gd name="T1" fmla="*/ 0 h 110"/>
                <a:gd name="T2" fmla="*/ 114 w 115"/>
                <a:gd name="T3" fmla="*/ 18 h 110"/>
                <a:gd name="T4" fmla="*/ 111 w 115"/>
                <a:gd name="T5" fmla="*/ 45 h 110"/>
                <a:gd name="T6" fmla="*/ 115 w 115"/>
                <a:gd name="T7" fmla="*/ 66 h 110"/>
                <a:gd name="T8" fmla="*/ 103 w 115"/>
                <a:gd name="T9" fmla="*/ 67 h 110"/>
                <a:gd name="T10" fmla="*/ 106 w 115"/>
                <a:gd name="T11" fmla="*/ 84 h 110"/>
                <a:gd name="T12" fmla="*/ 86 w 115"/>
                <a:gd name="T13" fmla="*/ 110 h 110"/>
                <a:gd name="T14" fmla="*/ 65 w 115"/>
                <a:gd name="T15" fmla="*/ 108 h 110"/>
                <a:gd name="T16" fmla="*/ 48 w 115"/>
                <a:gd name="T17" fmla="*/ 101 h 110"/>
                <a:gd name="T18" fmla="*/ 12 w 115"/>
                <a:gd name="T19" fmla="*/ 110 h 110"/>
                <a:gd name="T20" fmla="*/ 0 w 115"/>
                <a:gd name="T21" fmla="*/ 103 h 110"/>
                <a:gd name="T22" fmla="*/ 4 w 115"/>
                <a:gd name="T23" fmla="*/ 82 h 110"/>
                <a:gd name="T24" fmla="*/ 43 w 115"/>
                <a:gd name="T25" fmla="*/ 52 h 110"/>
                <a:gd name="T26" fmla="*/ 44 w 115"/>
                <a:gd name="T27" fmla="*/ 31 h 110"/>
                <a:gd name="T28" fmla="*/ 59 w 115"/>
                <a:gd name="T29" fmla="*/ 24 h 110"/>
                <a:gd name="T30" fmla="*/ 72 w 115"/>
                <a:gd name="T31" fmla="*/ 40 h 110"/>
                <a:gd name="T32" fmla="*/ 94 w 115"/>
                <a:gd name="T33" fmla="*/ 32 h 110"/>
                <a:gd name="T34" fmla="*/ 105 w 115"/>
                <a:gd name="T3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5" h="110">
                  <a:moveTo>
                    <a:pt x="105" y="0"/>
                  </a:moveTo>
                  <a:lnTo>
                    <a:pt x="114" y="18"/>
                  </a:lnTo>
                  <a:lnTo>
                    <a:pt x="111" y="45"/>
                  </a:lnTo>
                  <a:lnTo>
                    <a:pt x="115" y="66"/>
                  </a:lnTo>
                  <a:lnTo>
                    <a:pt x="103" y="67"/>
                  </a:lnTo>
                  <a:lnTo>
                    <a:pt x="106" y="84"/>
                  </a:lnTo>
                  <a:lnTo>
                    <a:pt x="86" y="110"/>
                  </a:lnTo>
                  <a:lnTo>
                    <a:pt x="65" y="108"/>
                  </a:lnTo>
                  <a:lnTo>
                    <a:pt x="48" y="101"/>
                  </a:lnTo>
                  <a:lnTo>
                    <a:pt x="12" y="110"/>
                  </a:lnTo>
                  <a:lnTo>
                    <a:pt x="0" y="103"/>
                  </a:lnTo>
                  <a:lnTo>
                    <a:pt x="4" y="82"/>
                  </a:lnTo>
                  <a:lnTo>
                    <a:pt x="43" y="52"/>
                  </a:lnTo>
                  <a:lnTo>
                    <a:pt x="44" y="31"/>
                  </a:lnTo>
                  <a:lnTo>
                    <a:pt x="59" y="24"/>
                  </a:lnTo>
                  <a:lnTo>
                    <a:pt x="72" y="40"/>
                  </a:lnTo>
                  <a:lnTo>
                    <a:pt x="94" y="3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050"/>
            </a:p>
          </p:txBody>
        </p:sp>
        <p:sp>
          <p:nvSpPr>
            <p:cNvPr id="67" name="Söderköping"/>
            <p:cNvSpPr>
              <a:spLocks/>
            </p:cNvSpPr>
            <p:nvPr/>
          </p:nvSpPr>
          <p:spPr bwMode="auto">
            <a:xfrm>
              <a:off x="4330052" y="2648862"/>
              <a:ext cx="2609626" cy="1387662"/>
            </a:xfrm>
            <a:custGeom>
              <a:avLst/>
              <a:gdLst>
                <a:gd name="T0" fmla="*/ 46 w 294"/>
                <a:gd name="T1" fmla="*/ 0 h 161"/>
                <a:gd name="T2" fmla="*/ 100 w 294"/>
                <a:gd name="T3" fmla="*/ 5 h 161"/>
                <a:gd name="T4" fmla="*/ 105 w 294"/>
                <a:gd name="T5" fmla="*/ 25 h 161"/>
                <a:gd name="T6" fmla="*/ 132 w 294"/>
                <a:gd name="T7" fmla="*/ 29 h 161"/>
                <a:gd name="T8" fmla="*/ 188 w 294"/>
                <a:gd name="T9" fmla="*/ 55 h 161"/>
                <a:gd name="T10" fmla="*/ 197 w 294"/>
                <a:gd name="T11" fmla="*/ 71 h 161"/>
                <a:gd name="T12" fmla="*/ 228 w 294"/>
                <a:gd name="T13" fmla="*/ 79 h 161"/>
                <a:gd name="T14" fmla="*/ 237 w 294"/>
                <a:gd name="T15" fmla="*/ 101 h 161"/>
                <a:gd name="T16" fmla="*/ 269 w 294"/>
                <a:gd name="T17" fmla="*/ 102 h 161"/>
                <a:gd name="T18" fmla="*/ 294 w 294"/>
                <a:gd name="T19" fmla="*/ 122 h 161"/>
                <a:gd name="T20" fmla="*/ 282 w 294"/>
                <a:gd name="T21" fmla="*/ 151 h 161"/>
                <a:gd name="T22" fmla="*/ 227 w 294"/>
                <a:gd name="T23" fmla="*/ 161 h 161"/>
                <a:gd name="T24" fmla="*/ 201 w 294"/>
                <a:gd name="T25" fmla="*/ 131 h 161"/>
                <a:gd name="T26" fmla="*/ 184 w 294"/>
                <a:gd name="T27" fmla="*/ 124 h 161"/>
                <a:gd name="T28" fmla="*/ 163 w 294"/>
                <a:gd name="T29" fmla="*/ 99 h 161"/>
                <a:gd name="T30" fmla="*/ 150 w 294"/>
                <a:gd name="T31" fmla="*/ 102 h 161"/>
                <a:gd name="T32" fmla="*/ 84 w 294"/>
                <a:gd name="T33" fmla="*/ 81 h 161"/>
                <a:gd name="T34" fmla="*/ 79 w 294"/>
                <a:gd name="T35" fmla="*/ 90 h 161"/>
                <a:gd name="T36" fmla="*/ 91 w 294"/>
                <a:gd name="T37" fmla="*/ 114 h 161"/>
                <a:gd name="T38" fmla="*/ 77 w 294"/>
                <a:gd name="T39" fmla="*/ 130 h 161"/>
                <a:gd name="T40" fmla="*/ 64 w 294"/>
                <a:gd name="T41" fmla="*/ 132 h 161"/>
                <a:gd name="T42" fmla="*/ 42 w 294"/>
                <a:gd name="T43" fmla="*/ 111 h 161"/>
                <a:gd name="T44" fmla="*/ 26 w 294"/>
                <a:gd name="T45" fmla="*/ 118 h 161"/>
                <a:gd name="T46" fmla="*/ 16 w 294"/>
                <a:gd name="T47" fmla="*/ 96 h 161"/>
                <a:gd name="T48" fmla="*/ 0 w 294"/>
                <a:gd name="T49" fmla="*/ 68 h 161"/>
                <a:gd name="T50" fmla="*/ 8 w 294"/>
                <a:gd name="T51" fmla="*/ 46 h 161"/>
                <a:gd name="T52" fmla="*/ 24 w 294"/>
                <a:gd name="T53" fmla="*/ 41 h 161"/>
                <a:gd name="T54" fmla="*/ 21 w 294"/>
                <a:gd name="T55" fmla="*/ 13 h 161"/>
                <a:gd name="T56" fmla="*/ 46 w 294"/>
                <a:gd name="T5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94" h="161">
                  <a:moveTo>
                    <a:pt x="46" y="0"/>
                  </a:moveTo>
                  <a:lnTo>
                    <a:pt x="100" y="5"/>
                  </a:lnTo>
                  <a:lnTo>
                    <a:pt x="105" y="25"/>
                  </a:lnTo>
                  <a:lnTo>
                    <a:pt x="132" y="29"/>
                  </a:lnTo>
                  <a:lnTo>
                    <a:pt x="188" y="55"/>
                  </a:lnTo>
                  <a:lnTo>
                    <a:pt x="197" y="71"/>
                  </a:lnTo>
                  <a:lnTo>
                    <a:pt x="228" y="79"/>
                  </a:lnTo>
                  <a:lnTo>
                    <a:pt x="237" y="101"/>
                  </a:lnTo>
                  <a:lnTo>
                    <a:pt x="269" y="102"/>
                  </a:lnTo>
                  <a:lnTo>
                    <a:pt x="294" y="122"/>
                  </a:lnTo>
                  <a:lnTo>
                    <a:pt x="282" y="151"/>
                  </a:lnTo>
                  <a:lnTo>
                    <a:pt x="227" y="161"/>
                  </a:lnTo>
                  <a:lnTo>
                    <a:pt x="201" y="131"/>
                  </a:lnTo>
                  <a:lnTo>
                    <a:pt x="184" y="124"/>
                  </a:lnTo>
                  <a:lnTo>
                    <a:pt x="163" y="99"/>
                  </a:lnTo>
                  <a:lnTo>
                    <a:pt x="150" y="102"/>
                  </a:lnTo>
                  <a:lnTo>
                    <a:pt x="84" y="81"/>
                  </a:lnTo>
                  <a:lnTo>
                    <a:pt x="79" y="90"/>
                  </a:lnTo>
                  <a:lnTo>
                    <a:pt x="91" y="114"/>
                  </a:lnTo>
                  <a:lnTo>
                    <a:pt x="77" y="130"/>
                  </a:lnTo>
                  <a:lnTo>
                    <a:pt x="64" y="132"/>
                  </a:lnTo>
                  <a:lnTo>
                    <a:pt x="42" y="111"/>
                  </a:lnTo>
                  <a:lnTo>
                    <a:pt x="26" y="118"/>
                  </a:lnTo>
                  <a:lnTo>
                    <a:pt x="16" y="96"/>
                  </a:lnTo>
                  <a:lnTo>
                    <a:pt x="0" y="68"/>
                  </a:lnTo>
                  <a:lnTo>
                    <a:pt x="8" y="46"/>
                  </a:lnTo>
                  <a:lnTo>
                    <a:pt x="24" y="41"/>
                  </a:lnTo>
                  <a:lnTo>
                    <a:pt x="21" y="13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050"/>
            </a:p>
          </p:txBody>
        </p:sp>
        <p:sp>
          <p:nvSpPr>
            <p:cNvPr id="68" name="Valdemarsvik"/>
            <p:cNvSpPr>
              <a:spLocks/>
            </p:cNvSpPr>
            <p:nvPr/>
          </p:nvSpPr>
          <p:spPr bwMode="auto">
            <a:xfrm>
              <a:off x="5019967" y="3351046"/>
              <a:ext cx="1742778" cy="2191568"/>
            </a:xfrm>
            <a:custGeom>
              <a:avLst/>
              <a:gdLst>
                <a:gd name="T0" fmla="*/ 7 w 197"/>
                <a:gd name="T1" fmla="*/ 0 h 255"/>
                <a:gd name="T2" fmla="*/ 73 w 197"/>
                <a:gd name="T3" fmla="*/ 21 h 255"/>
                <a:gd name="T4" fmla="*/ 86 w 197"/>
                <a:gd name="T5" fmla="*/ 18 h 255"/>
                <a:gd name="T6" fmla="*/ 107 w 197"/>
                <a:gd name="T7" fmla="*/ 43 h 255"/>
                <a:gd name="T8" fmla="*/ 124 w 197"/>
                <a:gd name="T9" fmla="*/ 50 h 255"/>
                <a:gd name="T10" fmla="*/ 150 w 197"/>
                <a:gd name="T11" fmla="*/ 80 h 255"/>
                <a:gd name="T12" fmla="*/ 180 w 197"/>
                <a:gd name="T13" fmla="*/ 100 h 255"/>
                <a:gd name="T14" fmla="*/ 197 w 197"/>
                <a:gd name="T15" fmla="*/ 127 h 255"/>
                <a:gd name="T16" fmla="*/ 181 w 197"/>
                <a:gd name="T17" fmla="*/ 168 h 255"/>
                <a:gd name="T18" fmla="*/ 151 w 197"/>
                <a:gd name="T19" fmla="*/ 155 h 255"/>
                <a:gd name="T20" fmla="*/ 154 w 197"/>
                <a:gd name="T21" fmla="*/ 176 h 255"/>
                <a:gd name="T22" fmla="*/ 183 w 197"/>
                <a:gd name="T23" fmla="*/ 200 h 255"/>
                <a:gd name="T24" fmla="*/ 162 w 197"/>
                <a:gd name="T25" fmla="*/ 215 h 255"/>
                <a:gd name="T26" fmla="*/ 175 w 197"/>
                <a:gd name="T27" fmla="*/ 242 h 255"/>
                <a:gd name="T28" fmla="*/ 156 w 197"/>
                <a:gd name="T29" fmla="*/ 255 h 255"/>
                <a:gd name="T30" fmla="*/ 130 w 197"/>
                <a:gd name="T31" fmla="*/ 252 h 255"/>
                <a:gd name="T32" fmla="*/ 112 w 197"/>
                <a:gd name="T33" fmla="*/ 185 h 255"/>
                <a:gd name="T34" fmla="*/ 92 w 197"/>
                <a:gd name="T35" fmla="*/ 174 h 255"/>
                <a:gd name="T36" fmla="*/ 80 w 197"/>
                <a:gd name="T37" fmla="*/ 191 h 255"/>
                <a:gd name="T38" fmla="*/ 48 w 197"/>
                <a:gd name="T39" fmla="*/ 152 h 255"/>
                <a:gd name="T40" fmla="*/ 49 w 197"/>
                <a:gd name="T41" fmla="*/ 136 h 255"/>
                <a:gd name="T42" fmla="*/ 65 w 197"/>
                <a:gd name="T43" fmla="*/ 130 h 255"/>
                <a:gd name="T44" fmla="*/ 67 w 197"/>
                <a:gd name="T45" fmla="*/ 105 h 255"/>
                <a:gd name="T46" fmla="*/ 21 w 197"/>
                <a:gd name="T47" fmla="*/ 85 h 255"/>
                <a:gd name="T48" fmla="*/ 16 w 197"/>
                <a:gd name="T49" fmla="*/ 59 h 255"/>
                <a:gd name="T50" fmla="*/ 0 w 197"/>
                <a:gd name="T51" fmla="*/ 49 h 255"/>
                <a:gd name="T52" fmla="*/ 14 w 197"/>
                <a:gd name="T53" fmla="*/ 33 h 255"/>
                <a:gd name="T54" fmla="*/ 2 w 197"/>
                <a:gd name="T55" fmla="*/ 9 h 255"/>
                <a:gd name="T56" fmla="*/ 7 w 197"/>
                <a:gd name="T57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7" h="255">
                  <a:moveTo>
                    <a:pt x="7" y="0"/>
                  </a:moveTo>
                  <a:lnTo>
                    <a:pt x="73" y="21"/>
                  </a:lnTo>
                  <a:lnTo>
                    <a:pt x="86" y="18"/>
                  </a:lnTo>
                  <a:lnTo>
                    <a:pt x="107" y="43"/>
                  </a:lnTo>
                  <a:lnTo>
                    <a:pt x="124" y="50"/>
                  </a:lnTo>
                  <a:lnTo>
                    <a:pt x="150" y="80"/>
                  </a:lnTo>
                  <a:lnTo>
                    <a:pt x="180" y="100"/>
                  </a:lnTo>
                  <a:lnTo>
                    <a:pt x="197" y="127"/>
                  </a:lnTo>
                  <a:lnTo>
                    <a:pt x="181" y="168"/>
                  </a:lnTo>
                  <a:lnTo>
                    <a:pt x="151" y="155"/>
                  </a:lnTo>
                  <a:lnTo>
                    <a:pt x="154" y="176"/>
                  </a:lnTo>
                  <a:lnTo>
                    <a:pt x="183" y="200"/>
                  </a:lnTo>
                  <a:lnTo>
                    <a:pt x="162" y="215"/>
                  </a:lnTo>
                  <a:lnTo>
                    <a:pt x="175" y="242"/>
                  </a:lnTo>
                  <a:lnTo>
                    <a:pt x="156" y="255"/>
                  </a:lnTo>
                  <a:lnTo>
                    <a:pt x="130" y="252"/>
                  </a:lnTo>
                  <a:lnTo>
                    <a:pt x="112" y="185"/>
                  </a:lnTo>
                  <a:lnTo>
                    <a:pt x="92" y="174"/>
                  </a:lnTo>
                  <a:lnTo>
                    <a:pt x="80" y="191"/>
                  </a:lnTo>
                  <a:lnTo>
                    <a:pt x="48" y="152"/>
                  </a:lnTo>
                  <a:lnTo>
                    <a:pt x="49" y="136"/>
                  </a:lnTo>
                  <a:lnTo>
                    <a:pt x="65" y="130"/>
                  </a:lnTo>
                  <a:lnTo>
                    <a:pt x="67" y="105"/>
                  </a:lnTo>
                  <a:lnTo>
                    <a:pt x="21" y="85"/>
                  </a:lnTo>
                  <a:lnTo>
                    <a:pt x="16" y="59"/>
                  </a:lnTo>
                  <a:lnTo>
                    <a:pt x="0" y="49"/>
                  </a:lnTo>
                  <a:lnTo>
                    <a:pt x="14" y="33"/>
                  </a:lnTo>
                  <a:lnTo>
                    <a:pt x="2" y="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050"/>
            </a:p>
          </p:txBody>
        </p:sp>
        <p:sp>
          <p:nvSpPr>
            <p:cNvPr id="69" name="Mjölby"/>
            <p:cNvSpPr>
              <a:spLocks/>
            </p:cNvSpPr>
            <p:nvPr/>
          </p:nvSpPr>
          <p:spPr bwMode="auto">
            <a:xfrm>
              <a:off x="926441" y="3046551"/>
              <a:ext cx="1530464" cy="1683836"/>
            </a:xfrm>
            <a:custGeom>
              <a:avLst/>
              <a:gdLst>
                <a:gd name="T0" fmla="*/ 92 w 173"/>
                <a:gd name="T1" fmla="*/ 0 h 196"/>
                <a:gd name="T2" fmla="*/ 134 w 173"/>
                <a:gd name="T3" fmla="*/ 4 h 196"/>
                <a:gd name="T4" fmla="*/ 130 w 173"/>
                <a:gd name="T5" fmla="*/ 13 h 196"/>
                <a:gd name="T6" fmla="*/ 148 w 173"/>
                <a:gd name="T7" fmla="*/ 14 h 196"/>
                <a:gd name="T8" fmla="*/ 137 w 173"/>
                <a:gd name="T9" fmla="*/ 30 h 196"/>
                <a:gd name="T10" fmla="*/ 163 w 173"/>
                <a:gd name="T11" fmla="*/ 40 h 196"/>
                <a:gd name="T12" fmla="*/ 158 w 173"/>
                <a:gd name="T13" fmla="*/ 63 h 196"/>
                <a:gd name="T14" fmla="*/ 171 w 173"/>
                <a:gd name="T15" fmla="*/ 72 h 196"/>
                <a:gd name="T16" fmla="*/ 162 w 173"/>
                <a:gd name="T17" fmla="*/ 88 h 196"/>
                <a:gd name="T18" fmla="*/ 173 w 173"/>
                <a:gd name="T19" fmla="*/ 177 h 196"/>
                <a:gd name="T20" fmla="*/ 141 w 173"/>
                <a:gd name="T21" fmla="*/ 196 h 196"/>
                <a:gd name="T22" fmla="*/ 127 w 173"/>
                <a:gd name="T23" fmla="*/ 190 h 196"/>
                <a:gd name="T24" fmla="*/ 129 w 173"/>
                <a:gd name="T25" fmla="*/ 175 h 196"/>
                <a:gd name="T26" fmla="*/ 121 w 173"/>
                <a:gd name="T27" fmla="*/ 129 h 196"/>
                <a:gd name="T28" fmla="*/ 71 w 173"/>
                <a:gd name="T29" fmla="*/ 102 h 196"/>
                <a:gd name="T30" fmla="*/ 58 w 173"/>
                <a:gd name="T31" fmla="*/ 106 h 196"/>
                <a:gd name="T32" fmla="*/ 48 w 173"/>
                <a:gd name="T33" fmla="*/ 98 h 196"/>
                <a:gd name="T34" fmla="*/ 37 w 173"/>
                <a:gd name="T35" fmla="*/ 106 h 196"/>
                <a:gd name="T36" fmla="*/ 19 w 173"/>
                <a:gd name="T37" fmla="*/ 110 h 196"/>
                <a:gd name="T38" fmla="*/ 10 w 173"/>
                <a:gd name="T39" fmla="*/ 122 h 196"/>
                <a:gd name="T40" fmla="*/ 0 w 173"/>
                <a:gd name="T41" fmla="*/ 98 h 196"/>
                <a:gd name="T42" fmla="*/ 0 w 173"/>
                <a:gd name="T43" fmla="*/ 68 h 196"/>
                <a:gd name="T44" fmla="*/ 21 w 173"/>
                <a:gd name="T45" fmla="*/ 70 h 196"/>
                <a:gd name="T46" fmla="*/ 41 w 173"/>
                <a:gd name="T47" fmla="*/ 44 h 196"/>
                <a:gd name="T48" fmla="*/ 38 w 173"/>
                <a:gd name="T49" fmla="*/ 27 h 196"/>
                <a:gd name="T50" fmla="*/ 50 w 173"/>
                <a:gd name="T51" fmla="*/ 26 h 196"/>
                <a:gd name="T52" fmla="*/ 75 w 173"/>
                <a:gd name="T53" fmla="*/ 12 h 196"/>
                <a:gd name="T54" fmla="*/ 87 w 173"/>
                <a:gd name="T55" fmla="*/ 12 h 196"/>
                <a:gd name="T56" fmla="*/ 92 w 173"/>
                <a:gd name="T5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3" h="196">
                  <a:moveTo>
                    <a:pt x="92" y="0"/>
                  </a:moveTo>
                  <a:lnTo>
                    <a:pt x="134" y="4"/>
                  </a:lnTo>
                  <a:lnTo>
                    <a:pt x="130" y="13"/>
                  </a:lnTo>
                  <a:lnTo>
                    <a:pt x="148" y="14"/>
                  </a:lnTo>
                  <a:lnTo>
                    <a:pt x="137" y="30"/>
                  </a:lnTo>
                  <a:lnTo>
                    <a:pt x="163" y="40"/>
                  </a:lnTo>
                  <a:lnTo>
                    <a:pt x="158" y="63"/>
                  </a:lnTo>
                  <a:lnTo>
                    <a:pt x="171" y="72"/>
                  </a:lnTo>
                  <a:lnTo>
                    <a:pt x="162" y="88"/>
                  </a:lnTo>
                  <a:lnTo>
                    <a:pt x="173" y="177"/>
                  </a:lnTo>
                  <a:lnTo>
                    <a:pt x="141" y="196"/>
                  </a:lnTo>
                  <a:lnTo>
                    <a:pt x="127" y="190"/>
                  </a:lnTo>
                  <a:lnTo>
                    <a:pt x="129" y="175"/>
                  </a:lnTo>
                  <a:lnTo>
                    <a:pt x="121" y="129"/>
                  </a:lnTo>
                  <a:lnTo>
                    <a:pt x="71" y="102"/>
                  </a:lnTo>
                  <a:lnTo>
                    <a:pt x="58" y="106"/>
                  </a:lnTo>
                  <a:lnTo>
                    <a:pt x="48" y="98"/>
                  </a:lnTo>
                  <a:lnTo>
                    <a:pt x="37" y="106"/>
                  </a:lnTo>
                  <a:lnTo>
                    <a:pt x="19" y="110"/>
                  </a:lnTo>
                  <a:lnTo>
                    <a:pt x="10" y="122"/>
                  </a:lnTo>
                  <a:lnTo>
                    <a:pt x="0" y="98"/>
                  </a:lnTo>
                  <a:lnTo>
                    <a:pt x="0" y="68"/>
                  </a:lnTo>
                  <a:lnTo>
                    <a:pt x="21" y="70"/>
                  </a:lnTo>
                  <a:lnTo>
                    <a:pt x="41" y="44"/>
                  </a:lnTo>
                  <a:lnTo>
                    <a:pt x="38" y="27"/>
                  </a:lnTo>
                  <a:lnTo>
                    <a:pt x="50" y="26"/>
                  </a:lnTo>
                  <a:lnTo>
                    <a:pt x="75" y="12"/>
                  </a:lnTo>
                  <a:lnTo>
                    <a:pt x="87" y="12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F6C56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050"/>
            </a:p>
          </p:txBody>
        </p:sp>
        <p:sp>
          <p:nvSpPr>
            <p:cNvPr id="70" name="Ödeshög"/>
            <p:cNvSpPr>
              <a:spLocks/>
            </p:cNvSpPr>
            <p:nvPr/>
          </p:nvSpPr>
          <p:spPr bwMode="auto">
            <a:xfrm>
              <a:off x="0" y="3571121"/>
              <a:ext cx="1183007" cy="1489024"/>
            </a:xfrm>
            <a:custGeom>
              <a:avLst/>
              <a:gdLst>
                <a:gd name="T0" fmla="*/ 86 w 132"/>
                <a:gd name="T1" fmla="*/ 0 h 172"/>
                <a:gd name="T2" fmla="*/ 103 w 132"/>
                <a:gd name="T3" fmla="*/ 7 h 172"/>
                <a:gd name="T4" fmla="*/ 103 w 132"/>
                <a:gd name="T5" fmla="*/ 37 h 172"/>
                <a:gd name="T6" fmla="*/ 113 w 132"/>
                <a:gd name="T7" fmla="*/ 61 h 172"/>
                <a:gd name="T8" fmla="*/ 107 w 132"/>
                <a:gd name="T9" fmla="*/ 87 h 172"/>
                <a:gd name="T10" fmla="*/ 110 w 132"/>
                <a:gd name="T11" fmla="*/ 109 h 172"/>
                <a:gd name="T12" fmla="*/ 132 w 132"/>
                <a:gd name="T13" fmla="*/ 138 h 172"/>
                <a:gd name="T14" fmla="*/ 119 w 132"/>
                <a:gd name="T15" fmla="*/ 161 h 172"/>
                <a:gd name="T16" fmla="*/ 72 w 132"/>
                <a:gd name="T17" fmla="*/ 172 h 172"/>
                <a:gd name="T18" fmla="*/ 69 w 132"/>
                <a:gd name="T19" fmla="*/ 154 h 172"/>
                <a:gd name="T20" fmla="*/ 22 w 132"/>
                <a:gd name="T21" fmla="*/ 161 h 172"/>
                <a:gd name="T22" fmla="*/ 0 w 132"/>
                <a:gd name="T23" fmla="*/ 150 h 172"/>
                <a:gd name="T24" fmla="*/ 17 w 132"/>
                <a:gd name="T25" fmla="*/ 93 h 172"/>
                <a:gd name="T26" fmla="*/ 26 w 132"/>
                <a:gd name="T27" fmla="*/ 49 h 172"/>
                <a:gd name="T28" fmla="*/ 35 w 132"/>
                <a:gd name="T29" fmla="*/ 36 h 172"/>
                <a:gd name="T30" fmla="*/ 30 w 132"/>
                <a:gd name="T31" fmla="*/ 23 h 172"/>
                <a:gd name="T32" fmla="*/ 38 w 132"/>
                <a:gd name="T33" fmla="*/ 2 h 172"/>
                <a:gd name="T34" fmla="*/ 50 w 132"/>
                <a:gd name="T35" fmla="*/ 9 h 172"/>
                <a:gd name="T36" fmla="*/ 86 w 132"/>
                <a:gd name="T37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72">
                  <a:moveTo>
                    <a:pt x="86" y="0"/>
                  </a:moveTo>
                  <a:lnTo>
                    <a:pt x="103" y="7"/>
                  </a:lnTo>
                  <a:lnTo>
                    <a:pt x="103" y="37"/>
                  </a:lnTo>
                  <a:lnTo>
                    <a:pt x="113" y="61"/>
                  </a:lnTo>
                  <a:lnTo>
                    <a:pt x="107" y="87"/>
                  </a:lnTo>
                  <a:lnTo>
                    <a:pt x="110" y="109"/>
                  </a:lnTo>
                  <a:lnTo>
                    <a:pt x="132" y="138"/>
                  </a:lnTo>
                  <a:lnTo>
                    <a:pt x="119" y="161"/>
                  </a:lnTo>
                  <a:lnTo>
                    <a:pt x="72" y="172"/>
                  </a:lnTo>
                  <a:lnTo>
                    <a:pt x="69" y="154"/>
                  </a:lnTo>
                  <a:lnTo>
                    <a:pt x="22" y="161"/>
                  </a:lnTo>
                  <a:lnTo>
                    <a:pt x="0" y="150"/>
                  </a:lnTo>
                  <a:lnTo>
                    <a:pt x="17" y="93"/>
                  </a:lnTo>
                  <a:lnTo>
                    <a:pt x="26" y="49"/>
                  </a:lnTo>
                  <a:lnTo>
                    <a:pt x="35" y="36"/>
                  </a:lnTo>
                  <a:lnTo>
                    <a:pt x="30" y="23"/>
                  </a:lnTo>
                  <a:lnTo>
                    <a:pt x="38" y="2"/>
                  </a:lnTo>
                  <a:lnTo>
                    <a:pt x="50" y="9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FFCA8A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050"/>
            </a:p>
          </p:txBody>
        </p:sp>
        <p:sp>
          <p:nvSpPr>
            <p:cNvPr id="71" name="Boxholm"/>
            <p:cNvSpPr>
              <a:spLocks/>
            </p:cNvSpPr>
            <p:nvPr/>
          </p:nvSpPr>
          <p:spPr bwMode="auto">
            <a:xfrm>
              <a:off x="961833" y="3892632"/>
              <a:ext cx="1521614" cy="1709232"/>
            </a:xfrm>
            <a:custGeom>
              <a:avLst/>
              <a:gdLst>
                <a:gd name="T0" fmla="*/ 44 w 172"/>
                <a:gd name="T1" fmla="*/ 0 h 199"/>
                <a:gd name="T2" fmla="*/ 54 w 172"/>
                <a:gd name="T3" fmla="*/ 8 h 199"/>
                <a:gd name="T4" fmla="*/ 67 w 172"/>
                <a:gd name="T5" fmla="*/ 4 h 199"/>
                <a:gd name="T6" fmla="*/ 117 w 172"/>
                <a:gd name="T7" fmla="*/ 31 h 199"/>
                <a:gd name="T8" fmla="*/ 125 w 172"/>
                <a:gd name="T9" fmla="*/ 77 h 199"/>
                <a:gd name="T10" fmla="*/ 123 w 172"/>
                <a:gd name="T11" fmla="*/ 92 h 199"/>
                <a:gd name="T12" fmla="*/ 137 w 172"/>
                <a:gd name="T13" fmla="*/ 98 h 199"/>
                <a:gd name="T14" fmla="*/ 139 w 172"/>
                <a:gd name="T15" fmla="*/ 117 h 199"/>
                <a:gd name="T16" fmla="*/ 159 w 172"/>
                <a:gd name="T17" fmla="*/ 118 h 199"/>
                <a:gd name="T18" fmla="*/ 154 w 172"/>
                <a:gd name="T19" fmla="*/ 128 h 199"/>
                <a:gd name="T20" fmla="*/ 172 w 172"/>
                <a:gd name="T21" fmla="*/ 140 h 199"/>
                <a:gd name="T22" fmla="*/ 164 w 172"/>
                <a:gd name="T23" fmla="*/ 156 h 199"/>
                <a:gd name="T24" fmla="*/ 168 w 172"/>
                <a:gd name="T25" fmla="*/ 199 h 199"/>
                <a:gd name="T26" fmla="*/ 142 w 172"/>
                <a:gd name="T27" fmla="*/ 198 h 199"/>
                <a:gd name="T28" fmla="*/ 126 w 172"/>
                <a:gd name="T29" fmla="*/ 177 h 199"/>
                <a:gd name="T30" fmla="*/ 54 w 172"/>
                <a:gd name="T31" fmla="*/ 162 h 199"/>
                <a:gd name="T32" fmla="*/ 41 w 172"/>
                <a:gd name="T33" fmla="*/ 110 h 199"/>
                <a:gd name="T34" fmla="*/ 25 w 172"/>
                <a:gd name="T35" fmla="*/ 101 h 199"/>
                <a:gd name="T36" fmla="*/ 3 w 172"/>
                <a:gd name="T37" fmla="*/ 72 h 199"/>
                <a:gd name="T38" fmla="*/ 0 w 172"/>
                <a:gd name="T39" fmla="*/ 50 h 199"/>
                <a:gd name="T40" fmla="*/ 6 w 172"/>
                <a:gd name="T41" fmla="*/ 24 h 199"/>
                <a:gd name="T42" fmla="*/ 15 w 172"/>
                <a:gd name="T43" fmla="*/ 12 h 199"/>
                <a:gd name="T44" fmla="*/ 33 w 172"/>
                <a:gd name="T45" fmla="*/ 8 h 199"/>
                <a:gd name="T46" fmla="*/ 44 w 172"/>
                <a:gd name="T4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2" h="199">
                  <a:moveTo>
                    <a:pt x="44" y="0"/>
                  </a:moveTo>
                  <a:lnTo>
                    <a:pt x="54" y="8"/>
                  </a:lnTo>
                  <a:lnTo>
                    <a:pt x="67" y="4"/>
                  </a:lnTo>
                  <a:lnTo>
                    <a:pt x="117" y="31"/>
                  </a:lnTo>
                  <a:lnTo>
                    <a:pt x="125" y="77"/>
                  </a:lnTo>
                  <a:lnTo>
                    <a:pt x="123" y="92"/>
                  </a:lnTo>
                  <a:lnTo>
                    <a:pt x="137" y="98"/>
                  </a:lnTo>
                  <a:lnTo>
                    <a:pt x="139" y="117"/>
                  </a:lnTo>
                  <a:lnTo>
                    <a:pt x="159" y="118"/>
                  </a:lnTo>
                  <a:lnTo>
                    <a:pt x="154" y="128"/>
                  </a:lnTo>
                  <a:lnTo>
                    <a:pt x="172" y="140"/>
                  </a:lnTo>
                  <a:lnTo>
                    <a:pt x="164" y="156"/>
                  </a:lnTo>
                  <a:lnTo>
                    <a:pt x="168" y="199"/>
                  </a:lnTo>
                  <a:lnTo>
                    <a:pt x="142" y="198"/>
                  </a:lnTo>
                  <a:lnTo>
                    <a:pt x="126" y="177"/>
                  </a:lnTo>
                  <a:lnTo>
                    <a:pt x="54" y="162"/>
                  </a:lnTo>
                  <a:lnTo>
                    <a:pt x="41" y="110"/>
                  </a:lnTo>
                  <a:lnTo>
                    <a:pt x="25" y="101"/>
                  </a:lnTo>
                  <a:lnTo>
                    <a:pt x="3" y="72"/>
                  </a:lnTo>
                  <a:lnTo>
                    <a:pt x="0" y="50"/>
                  </a:lnTo>
                  <a:lnTo>
                    <a:pt x="6" y="24"/>
                  </a:lnTo>
                  <a:lnTo>
                    <a:pt x="15" y="12"/>
                  </a:lnTo>
                  <a:lnTo>
                    <a:pt x="33" y="8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FCA8A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050"/>
            </a:p>
          </p:txBody>
        </p:sp>
        <p:sp>
          <p:nvSpPr>
            <p:cNvPr id="72" name="Linköping"/>
            <p:cNvSpPr>
              <a:spLocks/>
            </p:cNvSpPr>
            <p:nvPr/>
          </p:nvSpPr>
          <p:spPr bwMode="auto">
            <a:xfrm>
              <a:off x="2138433" y="1971932"/>
              <a:ext cx="2333173" cy="3130527"/>
            </a:xfrm>
            <a:custGeom>
              <a:avLst/>
              <a:gdLst>
                <a:gd name="T0" fmla="*/ 43 w 263"/>
                <a:gd name="T1" fmla="*/ 0 h 363"/>
                <a:gd name="T2" fmla="*/ 60 w 263"/>
                <a:gd name="T3" fmla="*/ 15 h 363"/>
                <a:gd name="T4" fmla="*/ 76 w 263"/>
                <a:gd name="T5" fmla="*/ 8 h 363"/>
                <a:gd name="T6" fmla="*/ 87 w 263"/>
                <a:gd name="T7" fmla="*/ 8 h 363"/>
                <a:gd name="T8" fmla="*/ 93 w 263"/>
                <a:gd name="T9" fmla="*/ 25 h 363"/>
                <a:gd name="T10" fmla="*/ 110 w 263"/>
                <a:gd name="T11" fmla="*/ 10 h 363"/>
                <a:gd name="T12" fmla="*/ 118 w 263"/>
                <a:gd name="T13" fmla="*/ 25 h 363"/>
                <a:gd name="T14" fmla="*/ 141 w 263"/>
                <a:gd name="T15" fmla="*/ 59 h 363"/>
                <a:gd name="T16" fmla="*/ 162 w 263"/>
                <a:gd name="T17" fmla="*/ 59 h 363"/>
                <a:gd name="T18" fmla="*/ 165 w 263"/>
                <a:gd name="T19" fmla="*/ 80 h 363"/>
                <a:gd name="T20" fmla="*/ 217 w 263"/>
                <a:gd name="T21" fmla="*/ 91 h 363"/>
                <a:gd name="T22" fmla="*/ 214 w 263"/>
                <a:gd name="T23" fmla="*/ 108 h 363"/>
                <a:gd name="T24" fmla="*/ 235 w 263"/>
                <a:gd name="T25" fmla="*/ 121 h 363"/>
                <a:gd name="T26" fmla="*/ 226 w 263"/>
                <a:gd name="T27" fmla="*/ 135 h 363"/>
                <a:gd name="T28" fmla="*/ 247 w 263"/>
                <a:gd name="T29" fmla="*/ 147 h 363"/>
                <a:gd name="T30" fmla="*/ 256 w 263"/>
                <a:gd name="T31" fmla="*/ 160 h 363"/>
                <a:gd name="T32" fmla="*/ 263 w 263"/>
                <a:gd name="T33" fmla="*/ 175 h 363"/>
                <a:gd name="T34" fmla="*/ 229 w 263"/>
                <a:gd name="T35" fmla="*/ 199 h 363"/>
                <a:gd name="T36" fmla="*/ 209 w 263"/>
                <a:gd name="T37" fmla="*/ 193 h 363"/>
                <a:gd name="T38" fmla="*/ 178 w 263"/>
                <a:gd name="T39" fmla="*/ 215 h 363"/>
                <a:gd name="T40" fmla="*/ 171 w 263"/>
                <a:gd name="T41" fmla="*/ 231 h 363"/>
                <a:gd name="T42" fmla="*/ 186 w 263"/>
                <a:gd name="T43" fmla="*/ 241 h 363"/>
                <a:gd name="T44" fmla="*/ 187 w 263"/>
                <a:gd name="T45" fmla="*/ 260 h 363"/>
                <a:gd name="T46" fmla="*/ 183 w 263"/>
                <a:gd name="T47" fmla="*/ 277 h 363"/>
                <a:gd name="T48" fmla="*/ 149 w 263"/>
                <a:gd name="T49" fmla="*/ 283 h 363"/>
                <a:gd name="T50" fmla="*/ 131 w 263"/>
                <a:gd name="T51" fmla="*/ 302 h 363"/>
                <a:gd name="T52" fmla="*/ 116 w 263"/>
                <a:gd name="T53" fmla="*/ 291 h 363"/>
                <a:gd name="T54" fmla="*/ 95 w 263"/>
                <a:gd name="T55" fmla="*/ 281 h 363"/>
                <a:gd name="T56" fmla="*/ 93 w 263"/>
                <a:gd name="T57" fmla="*/ 305 h 363"/>
                <a:gd name="T58" fmla="*/ 81 w 263"/>
                <a:gd name="T59" fmla="*/ 328 h 363"/>
                <a:gd name="T60" fmla="*/ 82 w 263"/>
                <a:gd name="T61" fmla="*/ 345 h 363"/>
                <a:gd name="T62" fmla="*/ 66 w 263"/>
                <a:gd name="T63" fmla="*/ 358 h 363"/>
                <a:gd name="T64" fmla="*/ 57 w 263"/>
                <a:gd name="T65" fmla="*/ 349 h 363"/>
                <a:gd name="T66" fmla="*/ 39 w 263"/>
                <a:gd name="T67" fmla="*/ 363 h 363"/>
                <a:gd name="T68" fmla="*/ 21 w 263"/>
                <a:gd name="T69" fmla="*/ 351 h 363"/>
                <a:gd name="T70" fmla="*/ 26 w 263"/>
                <a:gd name="T71" fmla="*/ 341 h 363"/>
                <a:gd name="T72" fmla="*/ 6 w 263"/>
                <a:gd name="T73" fmla="*/ 340 h 363"/>
                <a:gd name="T74" fmla="*/ 4 w 263"/>
                <a:gd name="T75" fmla="*/ 321 h 363"/>
                <a:gd name="T76" fmla="*/ 36 w 263"/>
                <a:gd name="T77" fmla="*/ 302 h 363"/>
                <a:gd name="T78" fmla="*/ 25 w 263"/>
                <a:gd name="T79" fmla="*/ 213 h 363"/>
                <a:gd name="T80" fmla="*/ 34 w 263"/>
                <a:gd name="T81" fmla="*/ 197 h 363"/>
                <a:gd name="T82" fmla="*/ 21 w 263"/>
                <a:gd name="T83" fmla="*/ 188 h 363"/>
                <a:gd name="T84" fmla="*/ 26 w 263"/>
                <a:gd name="T85" fmla="*/ 165 h 363"/>
                <a:gd name="T86" fmla="*/ 0 w 263"/>
                <a:gd name="T87" fmla="*/ 155 h 363"/>
                <a:gd name="T88" fmla="*/ 11 w 263"/>
                <a:gd name="T89" fmla="*/ 139 h 363"/>
                <a:gd name="T90" fmla="*/ 36 w 263"/>
                <a:gd name="T91" fmla="*/ 120 h 363"/>
                <a:gd name="T92" fmla="*/ 32 w 263"/>
                <a:gd name="T93" fmla="*/ 20 h 363"/>
                <a:gd name="T94" fmla="*/ 43 w 263"/>
                <a:gd name="T95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3" h="363">
                  <a:moveTo>
                    <a:pt x="43" y="0"/>
                  </a:moveTo>
                  <a:lnTo>
                    <a:pt x="60" y="15"/>
                  </a:lnTo>
                  <a:lnTo>
                    <a:pt x="76" y="8"/>
                  </a:lnTo>
                  <a:lnTo>
                    <a:pt x="87" y="8"/>
                  </a:lnTo>
                  <a:lnTo>
                    <a:pt x="93" y="25"/>
                  </a:lnTo>
                  <a:lnTo>
                    <a:pt x="110" y="10"/>
                  </a:lnTo>
                  <a:lnTo>
                    <a:pt x="118" y="25"/>
                  </a:lnTo>
                  <a:lnTo>
                    <a:pt x="141" y="59"/>
                  </a:lnTo>
                  <a:lnTo>
                    <a:pt x="162" y="59"/>
                  </a:lnTo>
                  <a:lnTo>
                    <a:pt x="165" y="80"/>
                  </a:lnTo>
                  <a:lnTo>
                    <a:pt x="217" y="91"/>
                  </a:lnTo>
                  <a:lnTo>
                    <a:pt x="214" y="108"/>
                  </a:lnTo>
                  <a:lnTo>
                    <a:pt x="235" y="121"/>
                  </a:lnTo>
                  <a:lnTo>
                    <a:pt x="226" y="135"/>
                  </a:lnTo>
                  <a:lnTo>
                    <a:pt x="247" y="147"/>
                  </a:lnTo>
                  <a:lnTo>
                    <a:pt x="256" y="160"/>
                  </a:lnTo>
                  <a:lnTo>
                    <a:pt x="263" y="175"/>
                  </a:lnTo>
                  <a:lnTo>
                    <a:pt x="229" y="199"/>
                  </a:lnTo>
                  <a:lnTo>
                    <a:pt x="209" y="193"/>
                  </a:lnTo>
                  <a:lnTo>
                    <a:pt x="178" y="215"/>
                  </a:lnTo>
                  <a:lnTo>
                    <a:pt x="171" y="231"/>
                  </a:lnTo>
                  <a:lnTo>
                    <a:pt x="186" y="241"/>
                  </a:lnTo>
                  <a:lnTo>
                    <a:pt x="187" y="260"/>
                  </a:lnTo>
                  <a:lnTo>
                    <a:pt x="183" y="277"/>
                  </a:lnTo>
                  <a:lnTo>
                    <a:pt x="149" y="283"/>
                  </a:lnTo>
                  <a:lnTo>
                    <a:pt x="131" y="302"/>
                  </a:lnTo>
                  <a:lnTo>
                    <a:pt x="116" y="291"/>
                  </a:lnTo>
                  <a:lnTo>
                    <a:pt x="95" y="281"/>
                  </a:lnTo>
                  <a:lnTo>
                    <a:pt x="93" y="305"/>
                  </a:lnTo>
                  <a:lnTo>
                    <a:pt x="81" y="328"/>
                  </a:lnTo>
                  <a:lnTo>
                    <a:pt x="82" y="345"/>
                  </a:lnTo>
                  <a:lnTo>
                    <a:pt x="66" y="358"/>
                  </a:lnTo>
                  <a:lnTo>
                    <a:pt x="57" y="349"/>
                  </a:lnTo>
                  <a:lnTo>
                    <a:pt x="39" y="363"/>
                  </a:lnTo>
                  <a:lnTo>
                    <a:pt x="21" y="351"/>
                  </a:lnTo>
                  <a:lnTo>
                    <a:pt x="26" y="341"/>
                  </a:lnTo>
                  <a:lnTo>
                    <a:pt x="6" y="340"/>
                  </a:lnTo>
                  <a:lnTo>
                    <a:pt x="4" y="321"/>
                  </a:lnTo>
                  <a:lnTo>
                    <a:pt x="36" y="302"/>
                  </a:lnTo>
                  <a:lnTo>
                    <a:pt x="25" y="213"/>
                  </a:lnTo>
                  <a:lnTo>
                    <a:pt x="34" y="197"/>
                  </a:lnTo>
                  <a:lnTo>
                    <a:pt x="21" y="188"/>
                  </a:lnTo>
                  <a:lnTo>
                    <a:pt x="26" y="165"/>
                  </a:lnTo>
                  <a:lnTo>
                    <a:pt x="0" y="155"/>
                  </a:lnTo>
                  <a:lnTo>
                    <a:pt x="11" y="139"/>
                  </a:lnTo>
                  <a:lnTo>
                    <a:pt x="36" y="120"/>
                  </a:lnTo>
                  <a:lnTo>
                    <a:pt x="32" y="2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050"/>
            </a:p>
          </p:txBody>
        </p:sp>
        <p:sp>
          <p:nvSpPr>
            <p:cNvPr id="73" name="Åtvidaberg"/>
            <p:cNvSpPr>
              <a:spLocks/>
            </p:cNvSpPr>
            <p:nvPr/>
          </p:nvSpPr>
          <p:spPr bwMode="auto">
            <a:xfrm>
              <a:off x="3651198" y="3478011"/>
              <a:ext cx="1961491" cy="1649848"/>
            </a:xfrm>
            <a:custGeom>
              <a:avLst/>
              <a:gdLst>
                <a:gd name="T0" fmla="*/ 92 w 220"/>
                <a:gd name="T1" fmla="*/ 0 h 191"/>
                <a:gd name="T2" fmla="*/ 102 w 220"/>
                <a:gd name="T3" fmla="*/ 22 h 191"/>
                <a:gd name="T4" fmla="*/ 118 w 220"/>
                <a:gd name="T5" fmla="*/ 15 h 191"/>
                <a:gd name="T6" fmla="*/ 140 w 220"/>
                <a:gd name="T7" fmla="*/ 36 h 191"/>
                <a:gd name="T8" fmla="*/ 153 w 220"/>
                <a:gd name="T9" fmla="*/ 34 h 191"/>
                <a:gd name="T10" fmla="*/ 169 w 220"/>
                <a:gd name="T11" fmla="*/ 44 h 191"/>
                <a:gd name="T12" fmla="*/ 174 w 220"/>
                <a:gd name="T13" fmla="*/ 70 h 191"/>
                <a:gd name="T14" fmla="*/ 220 w 220"/>
                <a:gd name="T15" fmla="*/ 90 h 191"/>
                <a:gd name="T16" fmla="*/ 218 w 220"/>
                <a:gd name="T17" fmla="*/ 115 h 191"/>
                <a:gd name="T18" fmla="*/ 202 w 220"/>
                <a:gd name="T19" fmla="*/ 121 h 191"/>
                <a:gd name="T20" fmla="*/ 201 w 220"/>
                <a:gd name="T21" fmla="*/ 137 h 191"/>
                <a:gd name="T22" fmla="*/ 174 w 220"/>
                <a:gd name="T23" fmla="*/ 147 h 191"/>
                <a:gd name="T24" fmla="*/ 161 w 220"/>
                <a:gd name="T25" fmla="*/ 134 h 191"/>
                <a:gd name="T26" fmla="*/ 129 w 220"/>
                <a:gd name="T27" fmla="*/ 165 h 191"/>
                <a:gd name="T28" fmla="*/ 135 w 220"/>
                <a:gd name="T29" fmla="*/ 188 h 191"/>
                <a:gd name="T30" fmla="*/ 117 w 220"/>
                <a:gd name="T31" fmla="*/ 191 h 191"/>
                <a:gd name="T32" fmla="*/ 106 w 220"/>
                <a:gd name="T33" fmla="*/ 178 h 191"/>
                <a:gd name="T34" fmla="*/ 78 w 220"/>
                <a:gd name="T35" fmla="*/ 178 h 191"/>
                <a:gd name="T36" fmla="*/ 81 w 220"/>
                <a:gd name="T37" fmla="*/ 163 h 191"/>
                <a:gd name="T38" fmla="*/ 64 w 220"/>
                <a:gd name="T39" fmla="*/ 154 h 191"/>
                <a:gd name="T40" fmla="*/ 58 w 220"/>
                <a:gd name="T41" fmla="*/ 137 h 191"/>
                <a:gd name="T42" fmla="*/ 37 w 220"/>
                <a:gd name="T43" fmla="*/ 129 h 191"/>
                <a:gd name="T44" fmla="*/ 25 w 220"/>
                <a:gd name="T45" fmla="*/ 107 h 191"/>
                <a:gd name="T46" fmla="*/ 12 w 220"/>
                <a:gd name="T47" fmla="*/ 102 h 191"/>
                <a:gd name="T48" fmla="*/ 16 w 220"/>
                <a:gd name="T49" fmla="*/ 85 h 191"/>
                <a:gd name="T50" fmla="*/ 15 w 220"/>
                <a:gd name="T51" fmla="*/ 66 h 191"/>
                <a:gd name="T52" fmla="*/ 0 w 220"/>
                <a:gd name="T53" fmla="*/ 56 h 191"/>
                <a:gd name="T54" fmla="*/ 7 w 220"/>
                <a:gd name="T55" fmla="*/ 40 h 191"/>
                <a:gd name="T56" fmla="*/ 38 w 220"/>
                <a:gd name="T57" fmla="*/ 18 h 191"/>
                <a:gd name="T58" fmla="*/ 58 w 220"/>
                <a:gd name="T59" fmla="*/ 24 h 191"/>
                <a:gd name="T60" fmla="*/ 92 w 220"/>
                <a:gd name="T61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0" h="191">
                  <a:moveTo>
                    <a:pt x="92" y="0"/>
                  </a:moveTo>
                  <a:lnTo>
                    <a:pt x="102" y="22"/>
                  </a:lnTo>
                  <a:lnTo>
                    <a:pt x="118" y="15"/>
                  </a:lnTo>
                  <a:lnTo>
                    <a:pt x="140" y="36"/>
                  </a:lnTo>
                  <a:lnTo>
                    <a:pt x="153" y="34"/>
                  </a:lnTo>
                  <a:lnTo>
                    <a:pt x="169" y="44"/>
                  </a:lnTo>
                  <a:lnTo>
                    <a:pt x="174" y="70"/>
                  </a:lnTo>
                  <a:lnTo>
                    <a:pt x="220" y="90"/>
                  </a:lnTo>
                  <a:lnTo>
                    <a:pt x="218" y="115"/>
                  </a:lnTo>
                  <a:lnTo>
                    <a:pt x="202" y="121"/>
                  </a:lnTo>
                  <a:lnTo>
                    <a:pt x="201" y="137"/>
                  </a:lnTo>
                  <a:lnTo>
                    <a:pt x="174" y="147"/>
                  </a:lnTo>
                  <a:lnTo>
                    <a:pt x="161" y="134"/>
                  </a:lnTo>
                  <a:lnTo>
                    <a:pt x="129" y="165"/>
                  </a:lnTo>
                  <a:lnTo>
                    <a:pt x="135" y="188"/>
                  </a:lnTo>
                  <a:lnTo>
                    <a:pt x="117" y="191"/>
                  </a:lnTo>
                  <a:lnTo>
                    <a:pt x="106" y="178"/>
                  </a:lnTo>
                  <a:lnTo>
                    <a:pt x="78" y="178"/>
                  </a:lnTo>
                  <a:lnTo>
                    <a:pt x="81" y="163"/>
                  </a:lnTo>
                  <a:lnTo>
                    <a:pt x="64" y="154"/>
                  </a:lnTo>
                  <a:lnTo>
                    <a:pt x="58" y="137"/>
                  </a:lnTo>
                  <a:lnTo>
                    <a:pt x="37" y="129"/>
                  </a:lnTo>
                  <a:lnTo>
                    <a:pt x="25" y="107"/>
                  </a:lnTo>
                  <a:lnTo>
                    <a:pt x="12" y="102"/>
                  </a:lnTo>
                  <a:lnTo>
                    <a:pt x="16" y="85"/>
                  </a:lnTo>
                  <a:lnTo>
                    <a:pt x="15" y="66"/>
                  </a:lnTo>
                  <a:lnTo>
                    <a:pt x="0" y="56"/>
                  </a:lnTo>
                  <a:lnTo>
                    <a:pt x="7" y="40"/>
                  </a:lnTo>
                  <a:lnTo>
                    <a:pt x="38" y="18"/>
                  </a:lnTo>
                  <a:lnTo>
                    <a:pt x="58" y="24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050"/>
            </a:p>
          </p:txBody>
        </p:sp>
        <p:sp>
          <p:nvSpPr>
            <p:cNvPr id="74" name="Kinda"/>
            <p:cNvSpPr>
              <a:spLocks/>
            </p:cNvSpPr>
            <p:nvPr/>
          </p:nvSpPr>
          <p:spPr bwMode="auto">
            <a:xfrm>
              <a:off x="2412673" y="4357957"/>
              <a:ext cx="2112004" cy="2199809"/>
            </a:xfrm>
            <a:custGeom>
              <a:avLst/>
              <a:gdLst>
                <a:gd name="T0" fmla="*/ 152 w 238"/>
                <a:gd name="T1" fmla="*/ 0 h 255"/>
                <a:gd name="T2" fmla="*/ 165 w 238"/>
                <a:gd name="T3" fmla="*/ 5 h 255"/>
                <a:gd name="T4" fmla="*/ 177 w 238"/>
                <a:gd name="T5" fmla="*/ 27 h 255"/>
                <a:gd name="T6" fmla="*/ 198 w 238"/>
                <a:gd name="T7" fmla="*/ 35 h 255"/>
                <a:gd name="T8" fmla="*/ 204 w 238"/>
                <a:gd name="T9" fmla="*/ 52 h 255"/>
                <a:gd name="T10" fmla="*/ 221 w 238"/>
                <a:gd name="T11" fmla="*/ 61 h 255"/>
                <a:gd name="T12" fmla="*/ 218 w 238"/>
                <a:gd name="T13" fmla="*/ 76 h 255"/>
                <a:gd name="T14" fmla="*/ 211 w 238"/>
                <a:gd name="T15" fmla="*/ 107 h 255"/>
                <a:gd name="T16" fmla="*/ 238 w 238"/>
                <a:gd name="T17" fmla="*/ 146 h 255"/>
                <a:gd name="T18" fmla="*/ 225 w 238"/>
                <a:gd name="T19" fmla="*/ 158 h 255"/>
                <a:gd name="T20" fmla="*/ 238 w 238"/>
                <a:gd name="T21" fmla="*/ 212 h 255"/>
                <a:gd name="T22" fmla="*/ 225 w 238"/>
                <a:gd name="T23" fmla="*/ 216 h 255"/>
                <a:gd name="T24" fmla="*/ 193 w 238"/>
                <a:gd name="T25" fmla="*/ 245 h 255"/>
                <a:gd name="T26" fmla="*/ 174 w 238"/>
                <a:gd name="T27" fmla="*/ 233 h 255"/>
                <a:gd name="T28" fmla="*/ 148 w 238"/>
                <a:gd name="T29" fmla="*/ 245 h 255"/>
                <a:gd name="T30" fmla="*/ 142 w 238"/>
                <a:gd name="T31" fmla="*/ 225 h 255"/>
                <a:gd name="T32" fmla="*/ 106 w 238"/>
                <a:gd name="T33" fmla="*/ 214 h 255"/>
                <a:gd name="T34" fmla="*/ 76 w 238"/>
                <a:gd name="T35" fmla="*/ 221 h 255"/>
                <a:gd name="T36" fmla="*/ 80 w 238"/>
                <a:gd name="T37" fmla="*/ 239 h 255"/>
                <a:gd name="T38" fmla="*/ 62 w 238"/>
                <a:gd name="T39" fmla="*/ 255 h 255"/>
                <a:gd name="T40" fmla="*/ 54 w 238"/>
                <a:gd name="T41" fmla="*/ 210 h 255"/>
                <a:gd name="T42" fmla="*/ 38 w 238"/>
                <a:gd name="T43" fmla="*/ 208 h 255"/>
                <a:gd name="T44" fmla="*/ 32 w 238"/>
                <a:gd name="T45" fmla="*/ 193 h 255"/>
                <a:gd name="T46" fmla="*/ 17 w 238"/>
                <a:gd name="T47" fmla="*/ 193 h 255"/>
                <a:gd name="T48" fmla="*/ 21 w 238"/>
                <a:gd name="T49" fmla="*/ 154 h 255"/>
                <a:gd name="T50" fmla="*/ 4 w 238"/>
                <a:gd name="T51" fmla="*/ 145 h 255"/>
                <a:gd name="T52" fmla="*/ 0 w 238"/>
                <a:gd name="T53" fmla="*/ 102 h 255"/>
                <a:gd name="T54" fmla="*/ 8 w 238"/>
                <a:gd name="T55" fmla="*/ 86 h 255"/>
                <a:gd name="T56" fmla="*/ 26 w 238"/>
                <a:gd name="T57" fmla="*/ 72 h 255"/>
                <a:gd name="T58" fmla="*/ 35 w 238"/>
                <a:gd name="T59" fmla="*/ 81 h 255"/>
                <a:gd name="T60" fmla="*/ 51 w 238"/>
                <a:gd name="T61" fmla="*/ 68 h 255"/>
                <a:gd name="T62" fmla="*/ 50 w 238"/>
                <a:gd name="T63" fmla="*/ 51 h 255"/>
                <a:gd name="T64" fmla="*/ 62 w 238"/>
                <a:gd name="T65" fmla="*/ 28 h 255"/>
                <a:gd name="T66" fmla="*/ 64 w 238"/>
                <a:gd name="T67" fmla="*/ 4 h 255"/>
                <a:gd name="T68" fmla="*/ 85 w 238"/>
                <a:gd name="T69" fmla="*/ 14 h 255"/>
                <a:gd name="T70" fmla="*/ 100 w 238"/>
                <a:gd name="T71" fmla="*/ 25 h 255"/>
                <a:gd name="T72" fmla="*/ 118 w 238"/>
                <a:gd name="T73" fmla="*/ 6 h 255"/>
                <a:gd name="T74" fmla="*/ 152 w 238"/>
                <a:gd name="T7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55">
                  <a:moveTo>
                    <a:pt x="152" y="0"/>
                  </a:moveTo>
                  <a:lnTo>
                    <a:pt x="165" y="5"/>
                  </a:lnTo>
                  <a:lnTo>
                    <a:pt x="177" y="27"/>
                  </a:lnTo>
                  <a:lnTo>
                    <a:pt x="198" y="35"/>
                  </a:lnTo>
                  <a:lnTo>
                    <a:pt x="204" y="52"/>
                  </a:lnTo>
                  <a:lnTo>
                    <a:pt x="221" y="61"/>
                  </a:lnTo>
                  <a:lnTo>
                    <a:pt x="218" y="76"/>
                  </a:lnTo>
                  <a:lnTo>
                    <a:pt x="211" y="107"/>
                  </a:lnTo>
                  <a:lnTo>
                    <a:pt x="238" y="146"/>
                  </a:lnTo>
                  <a:lnTo>
                    <a:pt x="225" y="158"/>
                  </a:lnTo>
                  <a:lnTo>
                    <a:pt x="238" y="212"/>
                  </a:lnTo>
                  <a:lnTo>
                    <a:pt x="225" y="216"/>
                  </a:lnTo>
                  <a:lnTo>
                    <a:pt x="193" y="245"/>
                  </a:lnTo>
                  <a:lnTo>
                    <a:pt x="174" y="233"/>
                  </a:lnTo>
                  <a:lnTo>
                    <a:pt x="148" y="245"/>
                  </a:lnTo>
                  <a:lnTo>
                    <a:pt x="142" y="225"/>
                  </a:lnTo>
                  <a:lnTo>
                    <a:pt x="106" y="214"/>
                  </a:lnTo>
                  <a:lnTo>
                    <a:pt x="76" y="221"/>
                  </a:lnTo>
                  <a:lnTo>
                    <a:pt x="80" y="239"/>
                  </a:lnTo>
                  <a:lnTo>
                    <a:pt x="62" y="255"/>
                  </a:lnTo>
                  <a:lnTo>
                    <a:pt x="54" y="210"/>
                  </a:lnTo>
                  <a:lnTo>
                    <a:pt x="38" y="208"/>
                  </a:lnTo>
                  <a:lnTo>
                    <a:pt x="32" y="193"/>
                  </a:lnTo>
                  <a:lnTo>
                    <a:pt x="17" y="193"/>
                  </a:lnTo>
                  <a:lnTo>
                    <a:pt x="21" y="154"/>
                  </a:lnTo>
                  <a:lnTo>
                    <a:pt x="4" y="145"/>
                  </a:lnTo>
                  <a:lnTo>
                    <a:pt x="0" y="102"/>
                  </a:lnTo>
                  <a:lnTo>
                    <a:pt x="8" y="86"/>
                  </a:lnTo>
                  <a:lnTo>
                    <a:pt x="26" y="72"/>
                  </a:lnTo>
                  <a:lnTo>
                    <a:pt x="35" y="81"/>
                  </a:lnTo>
                  <a:lnTo>
                    <a:pt x="51" y="68"/>
                  </a:lnTo>
                  <a:lnTo>
                    <a:pt x="50" y="51"/>
                  </a:lnTo>
                  <a:lnTo>
                    <a:pt x="62" y="28"/>
                  </a:lnTo>
                  <a:lnTo>
                    <a:pt x="64" y="4"/>
                  </a:lnTo>
                  <a:lnTo>
                    <a:pt x="85" y="14"/>
                  </a:lnTo>
                  <a:lnTo>
                    <a:pt x="100" y="25"/>
                  </a:lnTo>
                  <a:lnTo>
                    <a:pt x="118" y="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050"/>
            </a:p>
          </p:txBody>
        </p:sp>
        <p:sp>
          <p:nvSpPr>
            <p:cNvPr id="75" name="Finspång"/>
            <p:cNvSpPr>
              <a:spLocks/>
            </p:cNvSpPr>
            <p:nvPr/>
          </p:nvSpPr>
          <p:spPr bwMode="auto">
            <a:xfrm>
              <a:off x="2588145" y="0"/>
              <a:ext cx="2218082" cy="2220983"/>
            </a:xfrm>
            <a:custGeom>
              <a:avLst/>
              <a:gdLst>
                <a:gd name="T0" fmla="*/ 127 w 249"/>
                <a:gd name="T1" fmla="*/ 0 h 260"/>
                <a:gd name="T2" fmla="*/ 143 w 249"/>
                <a:gd name="T3" fmla="*/ 9 h 260"/>
                <a:gd name="T4" fmla="*/ 148 w 249"/>
                <a:gd name="T5" fmla="*/ 26 h 260"/>
                <a:gd name="T6" fmla="*/ 181 w 249"/>
                <a:gd name="T7" fmla="*/ 47 h 260"/>
                <a:gd name="T8" fmla="*/ 212 w 249"/>
                <a:gd name="T9" fmla="*/ 61 h 260"/>
                <a:gd name="T10" fmla="*/ 227 w 249"/>
                <a:gd name="T11" fmla="*/ 87 h 260"/>
                <a:gd name="T12" fmla="*/ 249 w 249"/>
                <a:gd name="T13" fmla="*/ 111 h 260"/>
                <a:gd name="T14" fmla="*/ 219 w 249"/>
                <a:gd name="T15" fmla="*/ 131 h 260"/>
                <a:gd name="T16" fmla="*/ 215 w 249"/>
                <a:gd name="T17" fmla="*/ 153 h 260"/>
                <a:gd name="T18" fmla="*/ 194 w 249"/>
                <a:gd name="T19" fmla="*/ 175 h 260"/>
                <a:gd name="T20" fmla="*/ 187 w 249"/>
                <a:gd name="T21" fmla="*/ 204 h 260"/>
                <a:gd name="T22" fmla="*/ 190 w 249"/>
                <a:gd name="T23" fmla="*/ 217 h 260"/>
                <a:gd name="T24" fmla="*/ 178 w 249"/>
                <a:gd name="T25" fmla="*/ 229 h 260"/>
                <a:gd name="T26" fmla="*/ 168 w 249"/>
                <a:gd name="T27" fmla="*/ 258 h 260"/>
                <a:gd name="T28" fmla="*/ 110 w 249"/>
                <a:gd name="T29" fmla="*/ 234 h 260"/>
                <a:gd name="T30" fmla="*/ 79 w 249"/>
                <a:gd name="T31" fmla="*/ 230 h 260"/>
                <a:gd name="T32" fmla="*/ 66 w 249"/>
                <a:gd name="T33" fmla="*/ 260 h 260"/>
                <a:gd name="T34" fmla="*/ 58 w 249"/>
                <a:gd name="T35" fmla="*/ 245 h 260"/>
                <a:gd name="T36" fmla="*/ 41 w 249"/>
                <a:gd name="T37" fmla="*/ 260 h 260"/>
                <a:gd name="T38" fmla="*/ 35 w 249"/>
                <a:gd name="T39" fmla="*/ 243 h 260"/>
                <a:gd name="T40" fmla="*/ 24 w 249"/>
                <a:gd name="T41" fmla="*/ 243 h 260"/>
                <a:gd name="T42" fmla="*/ 20 w 249"/>
                <a:gd name="T43" fmla="*/ 221 h 260"/>
                <a:gd name="T44" fmla="*/ 25 w 249"/>
                <a:gd name="T45" fmla="*/ 182 h 260"/>
                <a:gd name="T46" fmla="*/ 13 w 249"/>
                <a:gd name="T47" fmla="*/ 174 h 260"/>
                <a:gd name="T48" fmla="*/ 0 w 249"/>
                <a:gd name="T49" fmla="*/ 140 h 260"/>
                <a:gd name="T50" fmla="*/ 5 w 249"/>
                <a:gd name="T51" fmla="*/ 125 h 260"/>
                <a:gd name="T52" fmla="*/ 12 w 249"/>
                <a:gd name="T53" fmla="*/ 100 h 260"/>
                <a:gd name="T54" fmla="*/ 41 w 249"/>
                <a:gd name="T55" fmla="*/ 100 h 260"/>
                <a:gd name="T56" fmla="*/ 52 w 249"/>
                <a:gd name="T57" fmla="*/ 80 h 260"/>
                <a:gd name="T58" fmla="*/ 42 w 249"/>
                <a:gd name="T59" fmla="*/ 57 h 260"/>
                <a:gd name="T60" fmla="*/ 73 w 249"/>
                <a:gd name="T61" fmla="*/ 23 h 260"/>
                <a:gd name="T62" fmla="*/ 110 w 249"/>
                <a:gd name="T63" fmla="*/ 32 h 260"/>
                <a:gd name="T64" fmla="*/ 127 w 249"/>
                <a:gd name="T6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9" h="260">
                  <a:moveTo>
                    <a:pt x="127" y="0"/>
                  </a:moveTo>
                  <a:lnTo>
                    <a:pt x="143" y="9"/>
                  </a:lnTo>
                  <a:lnTo>
                    <a:pt x="148" y="26"/>
                  </a:lnTo>
                  <a:lnTo>
                    <a:pt x="181" y="47"/>
                  </a:lnTo>
                  <a:lnTo>
                    <a:pt x="212" y="61"/>
                  </a:lnTo>
                  <a:lnTo>
                    <a:pt x="227" y="87"/>
                  </a:lnTo>
                  <a:lnTo>
                    <a:pt x="249" y="111"/>
                  </a:lnTo>
                  <a:lnTo>
                    <a:pt x="219" y="131"/>
                  </a:lnTo>
                  <a:lnTo>
                    <a:pt x="215" y="153"/>
                  </a:lnTo>
                  <a:lnTo>
                    <a:pt x="194" y="175"/>
                  </a:lnTo>
                  <a:lnTo>
                    <a:pt x="187" y="204"/>
                  </a:lnTo>
                  <a:lnTo>
                    <a:pt x="190" y="217"/>
                  </a:lnTo>
                  <a:lnTo>
                    <a:pt x="178" y="229"/>
                  </a:lnTo>
                  <a:lnTo>
                    <a:pt x="168" y="258"/>
                  </a:lnTo>
                  <a:lnTo>
                    <a:pt x="110" y="234"/>
                  </a:lnTo>
                  <a:lnTo>
                    <a:pt x="79" y="230"/>
                  </a:lnTo>
                  <a:lnTo>
                    <a:pt x="66" y="260"/>
                  </a:lnTo>
                  <a:lnTo>
                    <a:pt x="58" y="245"/>
                  </a:lnTo>
                  <a:lnTo>
                    <a:pt x="41" y="260"/>
                  </a:lnTo>
                  <a:lnTo>
                    <a:pt x="35" y="243"/>
                  </a:lnTo>
                  <a:lnTo>
                    <a:pt x="24" y="243"/>
                  </a:lnTo>
                  <a:lnTo>
                    <a:pt x="20" y="221"/>
                  </a:lnTo>
                  <a:lnTo>
                    <a:pt x="25" y="182"/>
                  </a:lnTo>
                  <a:lnTo>
                    <a:pt x="13" y="174"/>
                  </a:lnTo>
                  <a:lnTo>
                    <a:pt x="0" y="140"/>
                  </a:lnTo>
                  <a:lnTo>
                    <a:pt x="5" y="125"/>
                  </a:lnTo>
                  <a:lnTo>
                    <a:pt x="12" y="100"/>
                  </a:lnTo>
                  <a:lnTo>
                    <a:pt x="41" y="100"/>
                  </a:lnTo>
                  <a:lnTo>
                    <a:pt x="52" y="80"/>
                  </a:lnTo>
                  <a:lnTo>
                    <a:pt x="42" y="57"/>
                  </a:lnTo>
                  <a:lnTo>
                    <a:pt x="73" y="23"/>
                  </a:lnTo>
                  <a:lnTo>
                    <a:pt x="110" y="32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050"/>
            </a:p>
          </p:txBody>
        </p:sp>
        <p:sp>
          <p:nvSpPr>
            <p:cNvPr id="76" name="Norrköping"/>
            <p:cNvSpPr>
              <a:spLocks/>
            </p:cNvSpPr>
            <p:nvPr/>
          </p:nvSpPr>
          <p:spPr bwMode="auto">
            <a:xfrm>
              <a:off x="3181968" y="935073"/>
              <a:ext cx="3792798" cy="2304949"/>
            </a:xfrm>
            <a:custGeom>
              <a:avLst/>
              <a:gdLst>
                <a:gd name="T0" fmla="*/ 183 w 427"/>
                <a:gd name="T1" fmla="*/ 0 h 271"/>
                <a:gd name="T2" fmla="*/ 203 w 427"/>
                <a:gd name="T3" fmla="*/ 5 h 271"/>
                <a:gd name="T4" fmla="*/ 251 w 427"/>
                <a:gd name="T5" fmla="*/ 90 h 271"/>
                <a:gd name="T6" fmla="*/ 309 w 427"/>
                <a:gd name="T7" fmla="*/ 94 h 271"/>
                <a:gd name="T8" fmla="*/ 354 w 427"/>
                <a:gd name="T9" fmla="*/ 107 h 271"/>
                <a:gd name="T10" fmla="*/ 374 w 427"/>
                <a:gd name="T11" fmla="*/ 137 h 271"/>
                <a:gd name="T12" fmla="*/ 352 w 427"/>
                <a:gd name="T13" fmla="*/ 137 h 271"/>
                <a:gd name="T14" fmla="*/ 276 w 427"/>
                <a:gd name="T15" fmla="*/ 120 h 271"/>
                <a:gd name="T16" fmla="*/ 252 w 427"/>
                <a:gd name="T17" fmla="*/ 120 h 271"/>
                <a:gd name="T18" fmla="*/ 220 w 427"/>
                <a:gd name="T19" fmla="*/ 114 h 271"/>
                <a:gd name="T20" fmla="*/ 206 w 427"/>
                <a:gd name="T21" fmla="*/ 126 h 271"/>
                <a:gd name="T22" fmla="*/ 205 w 427"/>
                <a:gd name="T23" fmla="*/ 148 h 271"/>
                <a:gd name="T24" fmla="*/ 216 w 427"/>
                <a:gd name="T25" fmla="*/ 152 h 271"/>
                <a:gd name="T26" fmla="*/ 243 w 427"/>
                <a:gd name="T27" fmla="*/ 143 h 271"/>
                <a:gd name="T28" fmla="*/ 260 w 427"/>
                <a:gd name="T29" fmla="*/ 162 h 271"/>
                <a:gd name="T30" fmla="*/ 268 w 427"/>
                <a:gd name="T31" fmla="*/ 135 h 271"/>
                <a:gd name="T32" fmla="*/ 317 w 427"/>
                <a:gd name="T33" fmla="*/ 139 h 271"/>
                <a:gd name="T34" fmla="*/ 364 w 427"/>
                <a:gd name="T35" fmla="*/ 160 h 271"/>
                <a:gd name="T36" fmla="*/ 404 w 427"/>
                <a:gd name="T37" fmla="*/ 190 h 271"/>
                <a:gd name="T38" fmla="*/ 427 w 427"/>
                <a:gd name="T39" fmla="*/ 215 h 271"/>
                <a:gd name="T40" fmla="*/ 403 w 427"/>
                <a:gd name="T41" fmla="*/ 253 h 271"/>
                <a:gd name="T42" fmla="*/ 368 w 427"/>
                <a:gd name="T43" fmla="*/ 264 h 271"/>
                <a:gd name="T44" fmla="*/ 317 w 427"/>
                <a:gd name="T45" fmla="*/ 258 h 271"/>
                <a:gd name="T46" fmla="*/ 261 w 427"/>
                <a:gd name="T47" fmla="*/ 232 h 271"/>
                <a:gd name="T48" fmla="*/ 234 w 427"/>
                <a:gd name="T49" fmla="*/ 228 h 271"/>
                <a:gd name="T50" fmla="*/ 229 w 427"/>
                <a:gd name="T51" fmla="*/ 208 h 271"/>
                <a:gd name="T52" fmla="*/ 175 w 427"/>
                <a:gd name="T53" fmla="*/ 203 h 271"/>
                <a:gd name="T54" fmla="*/ 150 w 427"/>
                <a:gd name="T55" fmla="*/ 216 h 271"/>
                <a:gd name="T56" fmla="*/ 153 w 427"/>
                <a:gd name="T57" fmla="*/ 244 h 271"/>
                <a:gd name="T58" fmla="*/ 137 w 427"/>
                <a:gd name="T59" fmla="*/ 249 h 271"/>
                <a:gd name="T60" fmla="*/ 129 w 427"/>
                <a:gd name="T61" fmla="*/ 271 h 271"/>
                <a:gd name="T62" fmla="*/ 108 w 427"/>
                <a:gd name="T63" fmla="*/ 259 h 271"/>
                <a:gd name="T64" fmla="*/ 117 w 427"/>
                <a:gd name="T65" fmla="*/ 245 h 271"/>
                <a:gd name="T66" fmla="*/ 96 w 427"/>
                <a:gd name="T67" fmla="*/ 232 h 271"/>
                <a:gd name="T68" fmla="*/ 99 w 427"/>
                <a:gd name="T69" fmla="*/ 215 h 271"/>
                <a:gd name="T70" fmla="*/ 47 w 427"/>
                <a:gd name="T71" fmla="*/ 204 h 271"/>
                <a:gd name="T72" fmla="*/ 44 w 427"/>
                <a:gd name="T73" fmla="*/ 183 h 271"/>
                <a:gd name="T74" fmla="*/ 23 w 427"/>
                <a:gd name="T75" fmla="*/ 183 h 271"/>
                <a:gd name="T76" fmla="*/ 0 w 427"/>
                <a:gd name="T77" fmla="*/ 149 h 271"/>
                <a:gd name="T78" fmla="*/ 13 w 427"/>
                <a:gd name="T79" fmla="*/ 119 h 271"/>
                <a:gd name="T80" fmla="*/ 44 w 427"/>
                <a:gd name="T81" fmla="*/ 123 h 271"/>
                <a:gd name="T82" fmla="*/ 102 w 427"/>
                <a:gd name="T83" fmla="*/ 147 h 271"/>
                <a:gd name="T84" fmla="*/ 112 w 427"/>
                <a:gd name="T85" fmla="*/ 118 h 271"/>
                <a:gd name="T86" fmla="*/ 124 w 427"/>
                <a:gd name="T87" fmla="*/ 106 h 271"/>
                <a:gd name="T88" fmla="*/ 121 w 427"/>
                <a:gd name="T89" fmla="*/ 93 h 271"/>
                <a:gd name="T90" fmla="*/ 128 w 427"/>
                <a:gd name="T91" fmla="*/ 64 h 271"/>
                <a:gd name="T92" fmla="*/ 149 w 427"/>
                <a:gd name="T93" fmla="*/ 42 h 271"/>
                <a:gd name="T94" fmla="*/ 153 w 427"/>
                <a:gd name="T95" fmla="*/ 20 h 271"/>
                <a:gd name="T96" fmla="*/ 183 w 427"/>
                <a:gd name="T97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7" h="271">
                  <a:moveTo>
                    <a:pt x="183" y="0"/>
                  </a:moveTo>
                  <a:lnTo>
                    <a:pt x="203" y="5"/>
                  </a:lnTo>
                  <a:lnTo>
                    <a:pt x="251" y="90"/>
                  </a:lnTo>
                  <a:lnTo>
                    <a:pt x="309" y="94"/>
                  </a:lnTo>
                  <a:lnTo>
                    <a:pt x="354" y="107"/>
                  </a:lnTo>
                  <a:lnTo>
                    <a:pt x="374" y="137"/>
                  </a:lnTo>
                  <a:lnTo>
                    <a:pt x="352" y="137"/>
                  </a:lnTo>
                  <a:lnTo>
                    <a:pt x="276" y="120"/>
                  </a:lnTo>
                  <a:lnTo>
                    <a:pt x="252" y="120"/>
                  </a:lnTo>
                  <a:lnTo>
                    <a:pt x="220" y="114"/>
                  </a:lnTo>
                  <a:lnTo>
                    <a:pt x="206" y="126"/>
                  </a:lnTo>
                  <a:lnTo>
                    <a:pt x="205" y="148"/>
                  </a:lnTo>
                  <a:lnTo>
                    <a:pt x="216" y="152"/>
                  </a:lnTo>
                  <a:lnTo>
                    <a:pt x="243" y="143"/>
                  </a:lnTo>
                  <a:lnTo>
                    <a:pt x="260" y="162"/>
                  </a:lnTo>
                  <a:lnTo>
                    <a:pt x="268" y="135"/>
                  </a:lnTo>
                  <a:lnTo>
                    <a:pt x="317" y="139"/>
                  </a:lnTo>
                  <a:lnTo>
                    <a:pt x="364" y="160"/>
                  </a:lnTo>
                  <a:lnTo>
                    <a:pt x="404" y="190"/>
                  </a:lnTo>
                  <a:lnTo>
                    <a:pt x="427" y="215"/>
                  </a:lnTo>
                  <a:lnTo>
                    <a:pt x="403" y="253"/>
                  </a:lnTo>
                  <a:lnTo>
                    <a:pt x="368" y="264"/>
                  </a:lnTo>
                  <a:lnTo>
                    <a:pt x="317" y="258"/>
                  </a:lnTo>
                  <a:lnTo>
                    <a:pt x="261" y="232"/>
                  </a:lnTo>
                  <a:lnTo>
                    <a:pt x="234" y="228"/>
                  </a:lnTo>
                  <a:lnTo>
                    <a:pt x="229" y="208"/>
                  </a:lnTo>
                  <a:lnTo>
                    <a:pt x="175" y="203"/>
                  </a:lnTo>
                  <a:lnTo>
                    <a:pt x="150" y="216"/>
                  </a:lnTo>
                  <a:lnTo>
                    <a:pt x="153" y="244"/>
                  </a:lnTo>
                  <a:lnTo>
                    <a:pt x="137" y="249"/>
                  </a:lnTo>
                  <a:lnTo>
                    <a:pt x="129" y="271"/>
                  </a:lnTo>
                  <a:lnTo>
                    <a:pt x="108" y="259"/>
                  </a:lnTo>
                  <a:lnTo>
                    <a:pt x="117" y="245"/>
                  </a:lnTo>
                  <a:lnTo>
                    <a:pt x="96" y="232"/>
                  </a:lnTo>
                  <a:lnTo>
                    <a:pt x="99" y="215"/>
                  </a:lnTo>
                  <a:lnTo>
                    <a:pt x="47" y="204"/>
                  </a:lnTo>
                  <a:lnTo>
                    <a:pt x="44" y="183"/>
                  </a:lnTo>
                  <a:lnTo>
                    <a:pt x="23" y="183"/>
                  </a:lnTo>
                  <a:lnTo>
                    <a:pt x="0" y="149"/>
                  </a:lnTo>
                  <a:lnTo>
                    <a:pt x="13" y="119"/>
                  </a:lnTo>
                  <a:lnTo>
                    <a:pt x="44" y="123"/>
                  </a:lnTo>
                  <a:lnTo>
                    <a:pt x="102" y="147"/>
                  </a:lnTo>
                  <a:lnTo>
                    <a:pt x="112" y="118"/>
                  </a:lnTo>
                  <a:lnTo>
                    <a:pt x="124" y="106"/>
                  </a:lnTo>
                  <a:lnTo>
                    <a:pt x="121" y="93"/>
                  </a:lnTo>
                  <a:lnTo>
                    <a:pt x="128" y="64"/>
                  </a:lnTo>
                  <a:lnTo>
                    <a:pt x="149" y="42"/>
                  </a:lnTo>
                  <a:lnTo>
                    <a:pt x="153" y="20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050"/>
            </a:p>
          </p:txBody>
        </p:sp>
        <p:sp>
          <p:nvSpPr>
            <p:cNvPr id="77" name="Ydre"/>
            <p:cNvSpPr>
              <a:spLocks/>
            </p:cNvSpPr>
            <p:nvPr/>
          </p:nvSpPr>
          <p:spPr bwMode="auto">
            <a:xfrm>
              <a:off x="1425720" y="5298458"/>
              <a:ext cx="1543049" cy="1721325"/>
            </a:xfrm>
            <a:custGeom>
              <a:avLst/>
              <a:gdLst>
                <a:gd name="T0" fmla="*/ 14 w 186"/>
                <a:gd name="T1" fmla="*/ 0 h 207"/>
                <a:gd name="T2" fmla="*/ 86 w 186"/>
                <a:gd name="T3" fmla="*/ 15 h 207"/>
                <a:gd name="T4" fmla="*/ 102 w 186"/>
                <a:gd name="T5" fmla="*/ 36 h 207"/>
                <a:gd name="T6" fmla="*/ 128 w 186"/>
                <a:gd name="T7" fmla="*/ 37 h 207"/>
                <a:gd name="T8" fmla="*/ 145 w 186"/>
                <a:gd name="T9" fmla="*/ 46 h 207"/>
                <a:gd name="T10" fmla="*/ 141 w 186"/>
                <a:gd name="T11" fmla="*/ 85 h 207"/>
                <a:gd name="T12" fmla="*/ 156 w 186"/>
                <a:gd name="T13" fmla="*/ 85 h 207"/>
                <a:gd name="T14" fmla="*/ 162 w 186"/>
                <a:gd name="T15" fmla="*/ 100 h 207"/>
                <a:gd name="T16" fmla="*/ 178 w 186"/>
                <a:gd name="T17" fmla="*/ 102 h 207"/>
                <a:gd name="T18" fmla="*/ 186 w 186"/>
                <a:gd name="T19" fmla="*/ 147 h 207"/>
                <a:gd name="T20" fmla="*/ 179 w 186"/>
                <a:gd name="T21" fmla="*/ 167 h 207"/>
                <a:gd name="T22" fmla="*/ 161 w 186"/>
                <a:gd name="T23" fmla="*/ 167 h 207"/>
                <a:gd name="T24" fmla="*/ 149 w 186"/>
                <a:gd name="T25" fmla="*/ 177 h 207"/>
                <a:gd name="T26" fmla="*/ 144 w 186"/>
                <a:gd name="T27" fmla="*/ 207 h 207"/>
                <a:gd name="T28" fmla="*/ 100 w 186"/>
                <a:gd name="T29" fmla="*/ 197 h 207"/>
                <a:gd name="T30" fmla="*/ 51 w 186"/>
                <a:gd name="T31" fmla="*/ 201 h 207"/>
                <a:gd name="T32" fmla="*/ 38 w 186"/>
                <a:gd name="T33" fmla="*/ 169 h 207"/>
                <a:gd name="T34" fmla="*/ 27 w 186"/>
                <a:gd name="T35" fmla="*/ 129 h 207"/>
                <a:gd name="T36" fmla="*/ 31 w 186"/>
                <a:gd name="T37" fmla="*/ 113 h 207"/>
                <a:gd name="T38" fmla="*/ 7 w 186"/>
                <a:gd name="T39" fmla="*/ 84 h 207"/>
                <a:gd name="T40" fmla="*/ 0 w 186"/>
                <a:gd name="T41" fmla="*/ 61 h 207"/>
                <a:gd name="T42" fmla="*/ 10 w 186"/>
                <a:gd name="T43" fmla="*/ 36 h 207"/>
                <a:gd name="T44" fmla="*/ 23 w 186"/>
                <a:gd name="T45" fmla="*/ 21 h 207"/>
                <a:gd name="T46" fmla="*/ 14 w 186"/>
                <a:gd name="T47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6" h="207">
                  <a:moveTo>
                    <a:pt x="14" y="0"/>
                  </a:moveTo>
                  <a:lnTo>
                    <a:pt x="86" y="15"/>
                  </a:lnTo>
                  <a:lnTo>
                    <a:pt x="102" y="36"/>
                  </a:lnTo>
                  <a:lnTo>
                    <a:pt x="128" y="37"/>
                  </a:lnTo>
                  <a:lnTo>
                    <a:pt x="145" y="46"/>
                  </a:lnTo>
                  <a:lnTo>
                    <a:pt x="141" y="85"/>
                  </a:lnTo>
                  <a:lnTo>
                    <a:pt x="156" y="85"/>
                  </a:lnTo>
                  <a:lnTo>
                    <a:pt x="162" y="100"/>
                  </a:lnTo>
                  <a:lnTo>
                    <a:pt x="178" y="102"/>
                  </a:lnTo>
                  <a:lnTo>
                    <a:pt x="186" y="147"/>
                  </a:lnTo>
                  <a:lnTo>
                    <a:pt x="179" y="167"/>
                  </a:lnTo>
                  <a:lnTo>
                    <a:pt x="161" y="167"/>
                  </a:lnTo>
                  <a:lnTo>
                    <a:pt x="149" y="177"/>
                  </a:lnTo>
                  <a:lnTo>
                    <a:pt x="144" y="207"/>
                  </a:lnTo>
                  <a:lnTo>
                    <a:pt x="100" y="197"/>
                  </a:lnTo>
                  <a:lnTo>
                    <a:pt x="51" y="201"/>
                  </a:lnTo>
                  <a:lnTo>
                    <a:pt x="38" y="169"/>
                  </a:lnTo>
                  <a:lnTo>
                    <a:pt x="27" y="129"/>
                  </a:lnTo>
                  <a:lnTo>
                    <a:pt x="31" y="113"/>
                  </a:lnTo>
                  <a:lnTo>
                    <a:pt x="7" y="84"/>
                  </a:lnTo>
                  <a:lnTo>
                    <a:pt x="0" y="61"/>
                  </a:lnTo>
                  <a:lnTo>
                    <a:pt x="10" y="36"/>
                  </a:lnTo>
                  <a:lnTo>
                    <a:pt x="23" y="2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CCCCCC"/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050"/>
            </a:p>
          </p:txBody>
        </p:sp>
      </p:grpSp>
      <p:grpSp>
        <p:nvGrpSpPr>
          <p:cNvPr id="78" name="Group 3"/>
          <p:cNvGrpSpPr/>
          <p:nvPr/>
        </p:nvGrpSpPr>
        <p:grpSpPr>
          <a:xfrm>
            <a:off x="372389" y="1762202"/>
            <a:ext cx="3584235" cy="3302115"/>
            <a:chOff x="60000" y="13364"/>
            <a:chExt cx="5109763" cy="4723817"/>
          </a:xfrm>
          <a:noFill/>
        </p:grpSpPr>
        <p:sp>
          <p:nvSpPr>
            <p:cNvPr id="79" name="TextBox 105"/>
            <p:cNvSpPr txBox="1"/>
            <p:nvPr/>
          </p:nvSpPr>
          <p:spPr>
            <a:xfrm>
              <a:off x="1371753" y="4337131"/>
              <a:ext cx="800100" cy="40005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Ydre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0" name="TextBox 268"/>
            <p:cNvSpPr txBox="1"/>
            <p:nvPr/>
          </p:nvSpPr>
          <p:spPr>
            <a:xfrm>
              <a:off x="2433689" y="13364"/>
              <a:ext cx="1345409" cy="39687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Finspång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1" name="TextBox 269"/>
            <p:cNvSpPr txBox="1"/>
            <p:nvPr/>
          </p:nvSpPr>
          <p:spPr>
            <a:xfrm>
              <a:off x="1062928" y="388950"/>
              <a:ext cx="1123554" cy="261443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Motala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2" name="TextBox 270"/>
            <p:cNvSpPr txBox="1"/>
            <p:nvPr/>
          </p:nvSpPr>
          <p:spPr>
            <a:xfrm>
              <a:off x="2099750" y="1905170"/>
              <a:ext cx="1280860" cy="40005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Linköping</a:t>
              </a:r>
            </a:p>
          </p:txBody>
        </p:sp>
        <p:sp>
          <p:nvSpPr>
            <p:cNvPr id="83" name="TextBox 271"/>
            <p:cNvSpPr txBox="1"/>
            <p:nvPr/>
          </p:nvSpPr>
          <p:spPr>
            <a:xfrm>
              <a:off x="2962329" y="1108336"/>
              <a:ext cx="1329540" cy="307334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Norrköping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4" name="TextBox 272"/>
            <p:cNvSpPr txBox="1"/>
            <p:nvPr/>
          </p:nvSpPr>
          <p:spPr>
            <a:xfrm>
              <a:off x="3513111" y="1761709"/>
              <a:ext cx="1450976" cy="40005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Söderköping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5" name="TextBox 273"/>
            <p:cNvSpPr txBox="1"/>
            <p:nvPr/>
          </p:nvSpPr>
          <p:spPr>
            <a:xfrm rot="3064067">
              <a:off x="4244251" y="2734147"/>
              <a:ext cx="1450975" cy="400049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Valdemarsvik</a:t>
              </a:r>
            </a:p>
          </p:txBody>
        </p:sp>
        <p:sp>
          <p:nvSpPr>
            <p:cNvPr id="86" name="TextBox 274"/>
            <p:cNvSpPr txBox="1"/>
            <p:nvPr/>
          </p:nvSpPr>
          <p:spPr>
            <a:xfrm>
              <a:off x="3303941" y="2708610"/>
              <a:ext cx="1203404" cy="396876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Åtvidaberg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7" name="TextBox 275"/>
            <p:cNvSpPr txBox="1"/>
            <p:nvPr/>
          </p:nvSpPr>
          <p:spPr>
            <a:xfrm>
              <a:off x="2385892" y="3794821"/>
              <a:ext cx="904209" cy="396875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Kinda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8" name="TextBox 276"/>
            <p:cNvSpPr txBox="1"/>
            <p:nvPr/>
          </p:nvSpPr>
          <p:spPr>
            <a:xfrm>
              <a:off x="456609" y="2735518"/>
              <a:ext cx="1440556" cy="595313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Boxholm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9" name="TextBox 277"/>
            <p:cNvSpPr txBox="1"/>
            <p:nvPr/>
          </p:nvSpPr>
          <p:spPr>
            <a:xfrm>
              <a:off x="895406" y="1930912"/>
              <a:ext cx="1073946" cy="37450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Mjölby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0" name="TextBox 278"/>
            <p:cNvSpPr txBox="1"/>
            <p:nvPr/>
          </p:nvSpPr>
          <p:spPr>
            <a:xfrm rot="19551818">
              <a:off x="69536" y="1815550"/>
              <a:ext cx="1073946" cy="400050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Vadstena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1" name="TextBox 279"/>
            <p:cNvSpPr txBox="1"/>
            <p:nvPr/>
          </p:nvSpPr>
          <p:spPr>
            <a:xfrm>
              <a:off x="60000" y="2428814"/>
              <a:ext cx="837012" cy="495961"/>
            </a:xfrm>
            <a:prstGeom prst="rect">
              <a:avLst/>
            </a:prstGeom>
            <a:grp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Ödes</a:t>
              </a:r>
              <a:r>
                <a:rPr lang="en-GB" sz="80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</a:t>
              </a:r>
            </a:p>
            <a:p>
              <a:pPr algn="ctr"/>
              <a:r>
                <a:rPr lang="en-GB" sz="80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hög</a:t>
              </a:r>
              <a:endParaRPr lang="en-GB"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106" name="Grupp 105"/>
          <p:cNvGrpSpPr/>
          <p:nvPr/>
        </p:nvGrpSpPr>
        <p:grpSpPr>
          <a:xfrm>
            <a:off x="6642000" y="908720"/>
            <a:ext cx="1342800" cy="4608512"/>
            <a:chOff x="6642000" y="908720"/>
            <a:chExt cx="1342800" cy="4608512"/>
          </a:xfrm>
        </p:grpSpPr>
        <p:cxnSp>
          <p:nvCxnSpPr>
            <p:cNvPr id="107" name="Rak koppling 106"/>
            <p:cNvCxnSpPr/>
            <p:nvPr/>
          </p:nvCxnSpPr>
          <p:spPr>
            <a:xfrm>
              <a:off x="66420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Rak koppling 107"/>
            <p:cNvCxnSpPr/>
            <p:nvPr/>
          </p:nvCxnSpPr>
          <p:spPr>
            <a:xfrm>
              <a:off x="7984800" y="908720"/>
              <a:ext cx="0" cy="4608512"/>
            </a:xfrm>
            <a:prstGeom prst="line">
              <a:avLst/>
            </a:prstGeom>
            <a:ln>
              <a:solidFill>
                <a:srgbClr val="5C7F92">
                  <a:alpha val="27059"/>
                </a:srgb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Grupp 108"/>
          <p:cNvGrpSpPr/>
          <p:nvPr/>
        </p:nvGrpSpPr>
        <p:grpSpPr>
          <a:xfrm>
            <a:off x="5059839" y="908720"/>
            <a:ext cx="3909233" cy="4773932"/>
            <a:chOff x="5059839" y="908720"/>
            <a:chExt cx="3909233" cy="4773932"/>
          </a:xfrm>
        </p:grpSpPr>
        <p:cxnSp>
          <p:nvCxnSpPr>
            <p:cNvPr id="122" name="Rak koppling 121"/>
            <p:cNvCxnSpPr/>
            <p:nvPr/>
          </p:nvCxnSpPr>
          <p:spPr>
            <a:xfrm>
              <a:off x="5292080" y="908720"/>
              <a:ext cx="0" cy="460851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ruta 122"/>
            <p:cNvSpPr txBox="1"/>
            <p:nvPr/>
          </p:nvSpPr>
          <p:spPr>
            <a:xfrm>
              <a:off x="5059839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0,00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24" name="textruta 123"/>
            <p:cNvSpPr txBox="1"/>
            <p:nvPr/>
          </p:nvSpPr>
          <p:spPr>
            <a:xfrm>
              <a:off x="6406198" y="5445224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3,00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25" name="textruta 124"/>
            <p:cNvSpPr txBox="1"/>
            <p:nvPr/>
          </p:nvSpPr>
          <p:spPr>
            <a:xfrm>
              <a:off x="7748998" y="5451820"/>
              <a:ext cx="4716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>
                  <a:latin typeface="+mj-lt"/>
                </a:rPr>
                <a:t>6,00</a:t>
              </a:r>
              <a:endParaRPr lang="sv-SE" sz="900" b="1">
                <a:latin typeface="+mj-lt"/>
              </a:endParaRPr>
            </a:p>
          </p:txBody>
        </p:sp>
        <p:sp>
          <p:nvSpPr>
            <p:cNvPr id="126" name="textruta 125"/>
            <p:cNvSpPr txBox="1"/>
            <p:nvPr/>
          </p:nvSpPr>
          <p:spPr>
            <a:xfrm>
              <a:off x="8112542" y="5451820"/>
              <a:ext cx="8565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latin typeface="+mj-lt"/>
                </a:rPr>
                <a:t>kr per inv</a:t>
              </a:r>
              <a:endParaRPr lang="sv-SE" sz="900" b="1">
                <a:latin typeface="+mj-lt"/>
              </a:endParaRPr>
            </a:p>
          </p:txBody>
        </p:sp>
      </p:grpSp>
      <p:sp>
        <p:nvSpPr>
          <p:cNvPr id="132" name="Rektangel 131"/>
          <p:cNvSpPr/>
          <p:nvPr/>
        </p:nvSpPr>
        <p:spPr>
          <a:xfrm>
            <a:off x="3849038" y="0"/>
            <a:ext cx="5076163" cy="74989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>
                <a:solidFill>
                  <a:schemeClr val="tx1"/>
                </a:solidFill>
                <a:latin typeface="+mj-lt"/>
              </a:rPr>
              <a:t>Östergötlands </a:t>
            </a:r>
            <a:r>
              <a:rPr lang="en-US" sz="2000" b="1" err="1">
                <a:solidFill>
                  <a:schemeClr val="tx1"/>
                </a:solidFill>
                <a:latin typeface="+mj-lt"/>
              </a:rPr>
              <a:t>län</a:t>
            </a:r>
            <a:endParaRPr lang="en-US" sz="2000" b="1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en-US" sz="1600" b="1">
                <a:solidFill>
                  <a:schemeClr val="tx1"/>
                </a:solidFill>
                <a:latin typeface="+mj-lt"/>
              </a:rPr>
              <a:t>Kommunbidrag per </a:t>
            </a:r>
            <a:r>
              <a:rPr lang="en-US" sz="1600" b="1" err="1">
                <a:solidFill>
                  <a:schemeClr val="tx1"/>
                </a:solidFill>
                <a:latin typeface="+mj-lt"/>
              </a:rPr>
              <a:t>invånare</a:t>
            </a:r>
            <a:r>
              <a:rPr lang="en-US" sz="1600" b="1">
                <a:solidFill>
                  <a:schemeClr val="tx1"/>
                </a:solidFill>
                <a:latin typeface="+mj-lt"/>
              </a:rPr>
              <a:t> 2018</a:t>
            </a:r>
            <a:endParaRPr lang="sv-SE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1" name="textruta 150"/>
          <p:cNvSpPr txBox="1"/>
          <p:nvPr/>
        </p:nvSpPr>
        <p:spPr>
          <a:xfrm>
            <a:off x="2809189" y="174176"/>
            <a:ext cx="919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>
                <a:latin typeface="+mj-lt"/>
              </a:rPr>
              <a:t>kr</a:t>
            </a:r>
            <a:r>
              <a:rPr lang="en-US" sz="1200">
                <a:latin typeface="+mj-lt"/>
              </a:rPr>
              <a:t> per </a:t>
            </a:r>
            <a:r>
              <a:rPr lang="en-US" sz="1200" err="1">
                <a:latin typeface="+mj-lt"/>
              </a:rPr>
              <a:t>invånare</a:t>
            </a:r>
            <a:r>
              <a:rPr lang="en-US" sz="1200">
                <a:latin typeface="+mj-lt"/>
              </a:rPr>
              <a:t> </a:t>
            </a:r>
            <a:r>
              <a:rPr lang="en-US" sz="1200" err="1">
                <a:latin typeface="+mj-lt"/>
              </a:rPr>
              <a:t>år</a:t>
            </a:r>
            <a:r>
              <a:rPr lang="en-US" sz="1200">
                <a:latin typeface="+mj-lt"/>
              </a:rPr>
              <a:t> 2018</a:t>
            </a:r>
            <a:endParaRPr lang="sv-SE" sz="1200">
              <a:latin typeface="+mj-lt"/>
            </a:endParaRPr>
          </a:p>
        </p:txBody>
      </p:sp>
      <p:grpSp>
        <p:nvGrpSpPr>
          <p:cNvPr id="152" name="Grupp 151"/>
          <p:cNvGrpSpPr/>
          <p:nvPr/>
        </p:nvGrpSpPr>
        <p:grpSpPr>
          <a:xfrm>
            <a:off x="8052471" y="908720"/>
            <a:ext cx="826345" cy="425982"/>
            <a:chOff x="8052471" y="908720"/>
            <a:chExt cx="826345" cy="425982"/>
          </a:xfrm>
        </p:grpSpPr>
        <p:sp>
          <p:nvSpPr>
            <p:cNvPr id="153" name="Rounded Rectangle 15"/>
            <p:cNvSpPr/>
            <p:nvPr/>
          </p:nvSpPr>
          <p:spPr>
            <a:xfrm rot="16200000">
              <a:off x="8236992" y="908720"/>
              <a:ext cx="216000" cy="216000"/>
            </a:xfrm>
            <a:prstGeom prst="roundRect">
              <a:avLst/>
            </a:prstGeom>
            <a:solidFill>
              <a:srgbClr val="DE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54" name="Rounded Rectangle 537"/>
            <p:cNvSpPr/>
            <p:nvPr/>
          </p:nvSpPr>
          <p:spPr>
            <a:xfrm rot="16200000">
              <a:off x="8540973" y="908720"/>
              <a:ext cx="216000" cy="216000"/>
            </a:xfrm>
            <a:prstGeom prst="roundRect">
              <a:avLst/>
            </a:prstGeom>
            <a:solidFill>
              <a:srgbClr val="7B97A7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800"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55" name="textruta 627"/>
            <p:cNvSpPr txBox="1"/>
            <p:nvPr/>
          </p:nvSpPr>
          <p:spPr>
            <a:xfrm>
              <a:off x="8425916" y="1119258"/>
              <a:ext cx="452900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2018</a:t>
              </a:r>
            </a:p>
          </p:txBody>
        </p:sp>
        <p:sp>
          <p:nvSpPr>
            <p:cNvPr id="156" name="textruta 628"/>
            <p:cNvSpPr txBox="1"/>
            <p:nvPr/>
          </p:nvSpPr>
          <p:spPr>
            <a:xfrm>
              <a:off x="8052471" y="1119258"/>
              <a:ext cx="576596" cy="21544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2015</a:t>
              </a:r>
            </a:p>
          </p:txBody>
        </p:sp>
      </p:grpSp>
      <p:grpSp>
        <p:nvGrpSpPr>
          <p:cNvPr id="117" name="Grupp 116"/>
          <p:cNvGrpSpPr/>
          <p:nvPr/>
        </p:nvGrpSpPr>
        <p:grpSpPr>
          <a:xfrm>
            <a:off x="127614" y="146186"/>
            <a:ext cx="2678943" cy="672204"/>
            <a:chOff x="127614" y="146186"/>
            <a:chExt cx="2678943" cy="672204"/>
          </a:xfrm>
        </p:grpSpPr>
        <p:grpSp>
          <p:nvGrpSpPr>
            <p:cNvPr id="118" name="Grupp 117"/>
            <p:cNvGrpSpPr/>
            <p:nvPr/>
          </p:nvGrpSpPr>
          <p:grpSpPr>
            <a:xfrm>
              <a:off x="312135" y="146186"/>
              <a:ext cx="2494422" cy="672204"/>
              <a:chOff x="312135" y="146186"/>
              <a:chExt cx="2494422" cy="672204"/>
            </a:xfrm>
          </p:grpSpPr>
          <p:sp>
            <p:nvSpPr>
              <p:cNvPr id="120" name="Rounded Rectangle 15"/>
              <p:cNvSpPr/>
              <p:nvPr/>
            </p:nvSpPr>
            <p:spPr>
              <a:xfrm rot="16200000">
                <a:off x="312135" y="146187"/>
                <a:ext cx="216000" cy="216000"/>
              </a:xfrm>
              <a:prstGeom prst="roundRect">
                <a:avLst/>
              </a:prstGeom>
              <a:solidFill>
                <a:srgbClr val="E132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21" name="Rounded Rectangle 537"/>
              <p:cNvSpPr/>
              <p:nvPr/>
            </p:nvSpPr>
            <p:spPr>
              <a:xfrm rot="16200000">
                <a:off x="616116" y="146187"/>
                <a:ext cx="216000" cy="216000"/>
              </a:xfrm>
              <a:prstGeom prst="roundRect">
                <a:avLst/>
              </a:prstGeom>
              <a:solidFill>
                <a:srgbClr val="FF6C5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27" name="Rounded Rectangle 609"/>
              <p:cNvSpPr/>
              <p:nvPr/>
            </p:nvSpPr>
            <p:spPr>
              <a:xfrm rot="16200000">
                <a:off x="920097" y="146186"/>
                <a:ext cx="216000" cy="216000"/>
              </a:xfrm>
              <a:prstGeom prst="roundRect">
                <a:avLst/>
              </a:prstGeom>
              <a:solidFill>
                <a:srgbClr val="FFCA8A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28" name="Rounded Rectangle 610"/>
              <p:cNvSpPr/>
              <p:nvPr/>
            </p:nvSpPr>
            <p:spPr>
              <a:xfrm rot="16200000">
                <a:off x="1224078" y="146186"/>
                <a:ext cx="216000" cy="216000"/>
              </a:xfrm>
              <a:prstGeom prst="roundRect">
                <a:avLst/>
              </a:prstGeom>
              <a:solidFill>
                <a:srgbClr val="FFF3B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29" name="Rounded Rectangle 611"/>
              <p:cNvSpPr/>
              <p:nvPr/>
            </p:nvSpPr>
            <p:spPr>
              <a:xfrm rot="16200000">
                <a:off x="1528059" y="146186"/>
                <a:ext cx="216000" cy="216000"/>
              </a:xfrm>
              <a:prstGeom prst="roundRect">
                <a:avLst/>
              </a:prstGeom>
              <a:solidFill>
                <a:srgbClr val="E4FF8D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30" name="Rounded Rectangle 611"/>
              <p:cNvSpPr/>
              <p:nvPr/>
            </p:nvSpPr>
            <p:spPr>
              <a:xfrm rot="16200000">
                <a:off x="1832040" y="146186"/>
                <a:ext cx="216000" cy="216000"/>
              </a:xfrm>
              <a:prstGeom prst="roundRect">
                <a:avLst/>
              </a:prstGeom>
              <a:solidFill>
                <a:srgbClr val="91D8A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31" name="Rounded Rectangle 611"/>
              <p:cNvSpPr/>
              <p:nvPr/>
            </p:nvSpPr>
            <p:spPr>
              <a:xfrm rot="16200000">
                <a:off x="2136021" y="146186"/>
                <a:ext cx="216000" cy="216000"/>
              </a:xfrm>
              <a:prstGeom prst="roundRect">
                <a:avLst/>
              </a:prstGeom>
              <a:solidFill>
                <a:srgbClr val="279EC8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8" name="Rounded Rectangle 611"/>
              <p:cNvSpPr/>
              <p:nvPr/>
            </p:nvSpPr>
            <p:spPr>
              <a:xfrm rot="16200000">
                <a:off x="2439999" y="146186"/>
                <a:ext cx="216000" cy="216000"/>
              </a:xfrm>
              <a:prstGeom prst="roundRect">
                <a:avLst/>
              </a:prstGeom>
              <a:solidFill>
                <a:srgbClr val="CCCCCC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800">
                  <a:latin typeface="+mj-lt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06" name="textruta 2"/>
              <p:cNvSpPr txBox="1"/>
              <p:nvPr/>
            </p:nvSpPr>
            <p:spPr>
              <a:xfrm>
                <a:off x="2316021" y="356725"/>
                <a:ext cx="490536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inget bidrag</a:t>
                </a:r>
              </a:p>
            </p:txBody>
          </p:sp>
          <p:sp>
            <p:nvSpPr>
              <p:cNvPr id="207" name="textruta 622"/>
              <p:cNvSpPr txBox="1"/>
              <p:nvPr/>
            </p:nvSpPr>
            <p:spPr>
              <a:xfrm>
                <a:off x="2032943" y="356725"/>
                <a:ext cx="42928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0,01 till 0,99</a:t>
                </a:r>
              </a:p>
            </p:txBody>
          </p:sp>
          <p:sp>
            <p:nvSpPr>
              <p:cNvPr id="208" name="textruta 623"/>
              <p:cNvSpPr txBox="1"/>
              <p:nvPr/>
            </p:nvSpPr>
            <p:spPr>
              <a:xfrm>
                <a:off x="1727493" y="356725"/>
                <a:ext cx="42858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1,00till 1,99</a:t>
                </a:r>
              </a:p>
            </p:txBody>
          </p:sp>
          <p:sp>
            <p:nvSpPr>
              <p:cNvPr id="209" name="textruta 624"/>
              <p:cNvSpPr txBox="1"/>
              <p:nvPr/>
            </p:nvSpPr>
            <p:spPr>
              <a:xfrm>
                <a:off x="1435665" y="356725"/>
                <a:ext cx="406095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2,00till 2,99</a:t>
                </a:r>
              </a:p>
            </p:txBody>
          </p:sp>
          <p:sp>
            <p:nvSpPr>
              <p:cNvPr id="210" name="textruta 625"/>
              <p:cNvSpPr txBox="1"/>
              <p:nvPr/>
            </p:nvSpPr>
            <p:spPr>
              <a:xfrm>
                <a:off x="1127151" y="356725"/>
                <a:ext cx="420513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3,00till 3,99</a:t>
                </a:r>
              </a:p>
            </p:txBody>
          </p:sp>
          <p:sp>
            <p:nvSpPr>
              <p:cNvPr id="211" name="textruta 626"/>
              <p:cNvSpPr txBox="1"/>
              <p:nvPr/>
            </p:nvSpPr>
            <p:spPr>
              <a:xfrm>
                <a:off x="837306" y="356725"/>
                <a:ext cx="403728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4,00till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4,99</a:t>
                </a:r>
              </a:p>
            </p:txBody>
          </p:sp>
          <p:sp>
            <p:nvSpPr>
              <p:cNvPr id="212" name="textruta 627"/>
              <p:cNvSpPr txBox="1"/>
              <p:nvPr/>
            </p:nvSpPr>
            <p:spPr>
              <a:xfrm>
                <a:off x="501059" y="356725"/>
                <a:ext cx="452900" cy="46166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sv-SE" sz="800" spc="-40">
                    <a:latin typeface="+mj-lt"/>
                  </a:rPr>
                  <a:t>5,00 till</a:t>
                </a:r>
              </a:p>
              <a:p>
                <a:pPr algn="ctr"/>
                <a:r>
                  <a:rPr lang="sv-SE" sz="800" spc="-40">
                    <a:latin typeface="+mj-lt"/>
                  </a:rPr>
                  <a:t>5,99</a:t>
                </a:r>
              </a:p>
            </p:txBody>
          </p:sp>
        </p:grpSp>
        <p:sp>
          <p:nvSpPr>
            <p:cNvPr id="119" name="textruta 628"/>
            <p:cNvSpPr txBox="1"/>
            <p:nvPr/>
          </p:nvSpPr>
          <p:spPr>
            <a:xfrm>
              <a:off x="127614" y="356725"/>
              <a:ext cx="576596" cy="46166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800" spc="-40">
                  <a:latin typeface="+mj-lt"/>
                </a:rPr>
                <a:t>6,00 och</a:t>
              </a:r>
              <a:r>
                <a:rPr lang="sv-SE" sz="800" spc="-40" baseline="0">
                  <a:latin typeface="+mj-lt"/>
                </a:rPr>
                <a:t> uppåt</a:t>
              </a:r>
              <a:endParaRPr lang="sv-SE" sz="800" spc="-40">
                <a:latin typeface="+mj-lt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0C5BAAC-8FEB-4CAA-ABB2-CBF48D197B71}"/>
              </a:ext>
            </a:extLst>
          </p:cNvPr>
          <p:cNvSpPr txBox="1"/>
          <p:nvPr/>
        </p:nvSpPr>
        <p:spPr>
          <a:xfrm>
            <a:off x="2374996" y="5298340"/>
            <a:ext cx="1774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err="1">
                <a:latin typeface="+mj-lt"/>
              </a:rPr>
              <a:t>Kommunen</a:t>
            </a:r>
            <a:r>
              <a:rPr lang="en-US" sz="800">
                <a:latin typeface="+mj-lt"/>
              </a:rPr>
              <a:t> </a:t>
            </a:r>
            <a:r>
              <a:rPr lang="en-US" sz="800" err="1">
                <a:latin typeface="+mj-lt"/>
              </a:rPr>
              <a:t>samverkade</a:t>
            </a:r>
            <a:r>
              <a:rPr lang="en-US" sz="800">
                <a:latin typeface="+mj-lt"/>
              </a:rPr>
              <a:t> inte med </a:t>
            </a:r>
            <a:r>
              <a:rPr lang="en-US" sz="800" err="1">
                <a:latin typeface="+mj-lt"/>
              </a:rPr>
              <a:t>medlemsförening</a:t>
            </a:r>
            <a:r>
              <a:rPr lang="en-US" sz="800">
                <a:latin typeface="+mj-lt"/>
              </a:rPr>
              <a:t> </a:t>
            </a:r>
            <a:r>
              <a:rPr lang="en-US" sz="800" err="1">
                <a:latin typeface="+mj-lt"/>
              </a:rPr>
              <a:t>inom</a:t>
            </a:r>
            <a:r>
              <a:rPr lang="en-US" sz="800">
                <a:latin typeface="+mj-lt"/>
              </a:rPr>
              <a:t> Brottsofferjouren Sverige under 2018</a:t>
            </a:r>
            <a:endParaRPr lang="sv-SE" sz="800">
              <a:latin typeface="+mj-lt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27F8A86-84A3-476A-901F-D2D50683A4DC}"/>
              </a:ext>
            </a:extLst>
          </p:cNvPr>
          <p:cNvSpPr/>
          <p:nvPr/>
        </p:nvSpPr>
        <p:spPr>
          <a:xfrm>
            <a:off x="3242092" y="2576031"/>
            <a:ext cx="122612" cy="1226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8B0C0E05-64ED-45BC-BF80-A732C7791350}"/>
              </a:ext>
            </a:extLst>
          </p:cNvPr>
          <p:cNvSpPr/>
          <p:nvPr/>
        </p:nvSpPr>
        <p:spPr>
          <a:xfrm>
            <a:off x="1501678" y="5031965"/>
            <a:ext cx="122612" cy="1226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0B853520-FE68-42BA-95F0-8A398B06F827}"/>
              </a:ext>
            </a:extLst>
          </p:cNvPr>
          <p:cNvSpPr/>
          <p:nvPr/>
        </p:nvSpPr>
        <p:spPr>
          <a:xfrm>
            <a:off x="2265788" y="4640567"/>
            <a:ext cx="122612" cy="1226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5B5BCB8C-6296-4C25-878F-3737024DBCC1}"/>
              </a:ext>
            </a:extLst>
          </p:cNvPr>
          <p:cNvSpPr/>
          <p:nvPr/>
        </p:nvSpPr>
        <p:spPr>
          <a:xfrm>
            <a:off x="2977550" y="3861664"/>
            <a:ext cx="122612" cy="1226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8D1F3561-61AC-4E40-9AE1-DDC9B01BF72C}"/>
              </a:ext>
            </a:extLst>
          </p:cNvPr>
          <p:cNvSpPr/>
          <p:nvPr/>
        </p:nvSpPr>
        <p:spPr>
          <a:xfrm>
            <a:off x="3671940" y="3909020"/>
            <a:ext cx="122612" cy="1226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814A9CE8-FFE5-4884-81A7-20AD7E885514}"/>
              </a:ext>
            </a:extLst>
          </p:cNvPr>
          <p:cNvSpPr/>
          <p:nvPr/>
        </p:nvSpPr>
        <p:spPr>
          <a:xfrm>
            <a:off x="2129784" y="3335003"/>
            <a:ext cx="122612" cy="1226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B38321C8-9C31-4BCB-B65A-DEDE9D9EB06E}"/>
              </a:ext>
            </a:extLst>
          </p:cNvPr>
          <p:cNvSpPr/>
          <p:nvPr/>
        </p:nvSpPr>
        <p:spPr>
          <a:xfrm>
            <a:off x="2435331" y="2009072"/>
            <a:ext cx="122612" cy="1226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B26D531A-8A47-451F-A691-29DBD02EE4DD}"/>
              </a:ext>
            </a:extLst>
          </p:cNvPr>
          <p:cNvSpPr/>
          <p:nvPr/>
        </p:nvSpPr>
        <p:spPr>
          <a:xfrm>
            <a:off x="3694355" y="3151607"/>
            <a:ext cx="122612" cy="1226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2" name="Freeform 9">
            <a:extLst>
              <a:ext uri="{FF2B5EF4-FFF2-40B4-BE49-F238E27FC236}">
                <a16:creationId xmlns:a16="http://schemas.microsoft.com/office/drawing/2014/main" id="{179B411B-4A33-40FE-99C4-CD1677B0A237}"/>
              </a:ext>
            </a:extLst>
          </p:cNvPr>
          <p:cNvSpPr>
            <a:spLocks/>
          </p:cNvSpPr>
          <p:nvPr/>
        </p:nvSpPr>
        <p:spPr bwMode="auto">
          <a:xfrm>
            <a:off x="798732" y="3220584"/>
            <a:ext cx="144177" cy="153952"/>
          </a:xfrm>
          <a:custGeom>
            <a:avLst/>
            <a:gdLst>
              <a:gd name="T0" fmla="*/ 12 w 413"/>
              <a:gd name="T1" fmla="*/ 0 h 441"/>
              <a:gd name="T2" fmla="*/ 108 w 413"/>
              <a:gd name="T3" fmla="*/ 0 h 441"/>
              <a:gd name="T4" fmla="*/ 205 w 413"/>
              <a:gd name="T5" fmla="*/ 155 h 441"/>
              <a:gd name="T6" fmla="*/ 301 w 413"/>
              <a:gd name="T7" fmla="*/ 0 h 441"/>
              <a:gd name="T8" fmla="*/ 399 w 413"/>
              <a:gd name="T9" fmla="*/ 0 h 441"/>
              <a:gd name="T10" fmla="*/ 250 w 413"/>
              <a:gd name="T11" fmla="*/ 212 h 441"/>
              <a:gd name="T12" fmla="*/ 413 w 413"/>
              <a:gd name="T13" fmla="*/ 441 h 441"/>
              <a:gd name="T14" fmla="*/ 315 w 413"/>
              <a:gd name="T15" fmla="*/ 441 h 441"/>
              <a:gd name="T16" fmla="*/ 205 w 413"/>
              <a:gd name="T17" fmla="*/ 268 h 441"/>
              <a:gd name="T18" fmla="*/ 96 w 413"/>
              <a:gd name="T19" fmla="*/ 441 h 441"/>
              <a:gd name="T20" fmla="*/ 0 w 413"/>
              <a:gd name="T21" fmla="*/ 441 h 441"/>
              <a:gd name="T22" fmla="*/ 161 w 413"/>
              <a:gd name="T23" fmla="*/ 212 h 441"/>
              <a:gd name="T24" fmla="*/ 12 w 413"/>
              <a:gd name="T25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13" h="441">
                <a:moveTo>
                  <a:pt x="12" y="0"/>
                </a:moveTo>
                <a:lnTo>
                  <a:pt x="108" y="0"/>
                </a:lnTo>
                <a:lnTo>
                  <a:pt x="205" y="155"/>
                </a:lnTo>
                <a:lnTo>
                  <a:pt x="301" y="0"/>
                </a:lnTo>
                <a:lnTo>
                  <a:pt x="399" y="0"/>
                </a:lnTo>
                <a:lnTo>
                  <a:pt x="250" y="212"/>
                </a:lnTo>
                <a:lnTo>
                  <a:pt x="413" y="441"/>
                </a:lnTo>
                <a:lnTo>
                  <a:pt x="315" y="441"/>
                </a:lnTo>
                <a:lnTo>
                  <a:pt x="205" y="268"/>
                </a:lnTo>
                <a:lnTo>
                  <a:pt x="96" y="441"/>
                </a:lnTo>
                <a:lnTo>
                  <a:pt x="0" y="441"/>
                </a:lnTo>
                <a:lnTo>
                  <a:pt x="161" y="212"/>
                </a:lnTo>
                <a:lnTo>
                  <a:pt x="12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43" name="Freeform 9">
            <a:extLst>
              <a:ext uri="{FF2B5EF4-FFF2-40B4-BE49-F238E27FC236}">
                <a16:creationId xmlns:a16="http://schemas.microsoft.com/office/drawing/2014/main" id="{D63AB783-7D4E-4897-B5BE-F18018CBC6E3}"/>
              </a:ext>
            </a:extLst>
          </p:cNvPr>
          <p:cNvSpPr>
            <a:spLocks/>
          </p:cNvSpPr>
          <p:nvPr/>
        </p:nvSpPr>
        <p:spPr bwMode="auto">
          <a:xfrm>
            <a:off x="2794361" y="2732877"/>
            <a:ext cx="144177" cy="153952"/>
          </a:xfrm>
          <a:custGeom>
            <a:avLst/>
            <a:gdLst>
              <a:gd name="T0" fmla="*/ 12 w 413"/>
              <a:gd name="T1" fmla="*/ 0 h 441"/>
              <a:gd name="T2" fmla="*/ 108 w 413"/>
              <a:gd name="T3" fmla="*/ 0 h 441"/>
              <a:gd name="T4" fmla="*/ 205 w 413"/>
              <a:gd name="T5" fmla="*/ 155 h 441"/>
              <a:gd name="T6" fmla="*/ 301 w 413"/>
              <a:gd name="T7" fmla="*/ 0 h 441"/>
              <a:gd name="T8" fmla="*/ 399 w 413"/>
              <a:gd name="T9" fmla="*/ 0 h 441"/>
              <a:gd name="T10" fmla="*/ 250 w 413"/>
              <a:gd name="T11" fmla="*/ 212 h 441"/>
              <a:gd name="T12" fmla="*/ 413 w 413"/>
              <a:gd name="T13" fmla="*/ 441 h 441"/>
              <a:gd name="T14" fmla="*/ 315 w 413"/>
              <a:gd name="T15" fmla="*/ 441 h 441"/>
              <a:gd name="T16" fmla="*/ 205 w 413"/>
              <a:gd name="T17" fmla="*/ 268 h 441"/>
              <a:gd name="T18" fmla="*/ 96 w 413"/>
              <a:gd name="T19" fmla="*/ 441 h 441"/>
              <a:gd name="T20" fmla="*/ 0 w 413"/>
              <a:gd name="T21" fmla="*/ 441 h 441"/>
              <a:gd name="T22" fmla="*/ 161 w 413"/>
              <a:gd name="T23" fmla="*/ 212 h 441"/>
              <a:gd name="T24" fmla="*/ 12 w 413"/>
              <a:gd name="T25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13" h="441">
                <a:moveTo>
                  <a:pt x="12" y="0"/>
                </a:moveTo>
                <a:lnTo>
                  <a:pt x="108" y="0"/>
                </a:lnTo>
                <a:lnTo>
                  <a:pt x="205" y="155"/>
                </a:lnTo>
                <a:lnTo>
                  <a:pt x="301" y="0"/>
                </a:lnTo>
                <a:lnTo>
                  <a:pt x="399" y="0"/>
                </a:lnTo>
                <a:lnTo>
                  <a:pt x="250" y="212"/>
                </a:lnTo>
                <a:lnTo>
                  <a:pt x="413" y="441"/>
                </a:lnTo>
                <a:lnTo>
                  <a:pt x="315" y="441"/>
                </a:lnTo>
                <a:lnTo>
                  <a:pt x="205" y="268"/>
                </a:lnTo>
                <a:lnTo>
                  <a:pt x="96" y="441"/>
                </a:lnTo>
                <a:lnTo>
                  <a:pt x="0" y="441"/>
                </a:lnTo>
                <a:lnTo>
                  <a:pt x="161" y="212"/>
                </a:lnTo>
                <a:lnTo>
                  <a:pt x="12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BC509CE4-A260-4584-9606-BB7E5B8F1259}"/>
              </a:ext>
            </a:extLst>
          </p:cNvPr>
          <p:cNvSpPr/>
          <p:nvPr/>
        </p:nvSpPr>
        <p:spPr>
          <a:xfrm>
            <a:off x="2282328" y="5336346"/>
            <a:ext cx="122612" cy="1226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150" name="Grupp 174">
            <a:extLst>
              <a:ext uri="{FF2B5EF4-FFF2-40B4-BE49-F238E27FC236}">
                <a16:creationId xmlns:a16="http://schemas.microsoft.com/office/drawing/2014/main" id="{F987495C-B17C-4FC4-BC59-E69F6686F12E}"/>
              </a:ext>
            </a:extLst>
          </p:cNvPr>
          <p:cNvGrpSpPr/>
          <p:nvPr/>
        </p:nvGrpSpPr>
        <p:grpSpPr>
          <a:xfrm>
            <a:off x="261068" y="3784672"/>
            <a:ext cx="581935" cy="448394"/>
            <a:chOff x="2807681" y="4018433"/>
            <a:chExt cx="821175" cy="632733"/>
          </a:xfrm>
        </p:grpSpPr>
        <p:grpSp>
          <p:nvGrpSpPr>
            <p:cNvPr id="213" name="Grupp 175">
              <a:extLst>
                <a:ext uri="{FF2B5EF4-FFF2-40B4-BE49-F238E27FC236}">
                  <a16:creationId xmlns:a16="http://schemas.microsoft.com/office/drawing/2014/main" id="{D394674F-5BA0-4223-8166-EB974B341AEB}"/>
                </a:ext>
              </a:extLst>
            </p:cNvPr>
            <p:cNvGrpSpPr/>
            <p:nvPr/>
          </p:nvGrpSpPr>
          <p:grpSpPr>
            <a:xfrm>
              <a:off x="3223281" y="4018433"/>
              <a:ext cx="405575" cy="457856"/>
              <a:chOff x="3204798" y="3552866"/>
              <a:chExt cx="405575" cy="457856"/>
            </a:xfrm>
          </p:grpSpPr>
          <p:sp>
            <p:nvSpPr>
              <p:cNvPr id="215" name="Freeform 7">
                <a:extLst>
                  <a:ext uri="{FF2B5EF4-FFF2-40B4-BE49-F238E27FC236}">
                    <a16:creationId xmlns:a16="http://schemas.microsoft.com/office/drawing/2014/main" id="{34D27447-032C-4066-8B02-2B36306FE2B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16" name="textruta 178">
                <a:extLst>
                  <a:ext uri="{FF2B5EF4-FFF2-40B4-BE49-F238E27FC236}">
                    <a16:creationId xmlns:a16="http://schemas.microsoft.com/office/drawing/2014/main" id="{397C9A2F-ECC0-4F50-B403-238CF0B04CC4}"/>
                  </a:ext>
                </a:extLst>
              </p:cNvPr>
              <p:cNvSpPr txBox="1"/>
              <p:nvPr/>
            </p:nvSpPr>
            <p:spPr>
              <a:xfrm>
                <a:off x="3238950" y="3619846"/>
                <a:ext cx="371423" cy="3908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200" b="1"/>
                  <a:t>3</a:t>
                </a:r>
              </a:p>
            </p:txBody>
          </p:sp>
        </p:grpSp>
        <p:sp>
          <p:nvSpPr>
            <p:cNvPr id="214" name="textruta 176">
              <a:extLst>
                <a:ext uri="{FF2B5EF4-FFF2-40B4-BE49-F238E27FC236}">
                  <a16:creationId xmlns:a16="http://schemas.microsoft.com/office/drawing/2014/main" id="{AC151178-3A65-43F1-AAEB-0EAD66C8F43F}"/>
                </a:ext>
              </a:extLst>
            </p:cNvPr>
            <p:cNvSpPr txBox="1"/>
            <p:nvPr/>
          </p:nvSpPr>
          <p:spPr>
            <a:xfrm>
              <a:off x="2807681" y="4260290"/>
              <a:ext cx="704303" cy="390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/>
                <a:t>IOP</a:t>
              </a:r>
            </a:p>
          </p:txBody>
        </p:sp>
      </p:grpSp>
      <p:grpSp>
        <p:nvGrpSpPr>
          <p:cNvPr id="217" name="Grupp 174">
            <a:extLst>
              <a:ext uri="{FF2B5EF4-FFF2-40B4-BE49-F238E27FC236}">
                <a16:creationId xmlns:a16="http://schemas.microsoft.com/office/drawing/2014/main" id="{80A3A315-DF81-4F4A-AA74-AF332AD0F3E2}"/>
              </a:ext>
            </a:extLst>
          </p:cNvPr>
          <p:cNvGrpSpPr/>
          <p:nvPr/>
        </p:nvGrpSpPr>
        <p:grpSpPr>
          <a:xfrm>
            <a:off x="1009810" y="3923837"/>
            <a:ext cx="581935" cy="448394"/>
            <a:chOff x="2807681" y="4018433"/>
            <a:chExt cx="821175" cy="632733"/>
          </a:xfrm>
        </p:grpSpPr>
        <p:grpSp>
          <p:nvGrpSpPr>
            <p:cNvPr id="218" name="Grupp 175">
              <a:extLst>
                <a:ext uri="{FF2B5EF4-FFF2-40B4-BE49-F238E27FC236}">
                  <a16:creationId xmlns:a16="http://schemas.microsoft.com/office/drawing/2014/main" id="{65521755-B958-43A4-AD20-75AD20423E8A}"/>
                </a:ext>
              </a:extLst>
            </p:cNvPr>
            <p:cNvGrpSpPr/>
            <p:nvPr/>
          </p:nvGrpSpPr>
          <p:grpSpPr>
            <a:xfrm>
              <a:off x="3223281" y="4018433"/>
              <a:ext cx="405575" cy="457856"/>
              <a:chOff x="3204798" y="3552866"/>
              <a:chExt cx="405575" cy="457856"/>
            </a:xfrm>
          </p:grpSpPr>
          <p:sp>
            <p:nvSpPr>
              <p:cNvPr id="220" name="Freeform 7">
                <a:extLst>
                  <a:ext uri="{FF2B5EF4-FFF2-40B4-BE49-F238E27FC236}">
                    <a16:creationId xmlns:a16="http://schemas.microsoft.com/office/drawing/2014/main" id="{8BD3FF8D-E99E-416E-8AD5-23BE775206C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21" name="textruta 178">
                <a:extLst>
                  <a:ext uri="{FF2B5EF4-FFF2-40B4-BE49-F238E27FC236}">
                    <a16:creationId xmlns:a16="http://schemas.microsoft.com/office/drawing/2014/main" id="{42AF37D9-1B8B-4DE9-B5F5-949096E6A410}"/>
                  </a:ext>
                </a:extLst>
              </p:cNvPr>
              <p:cNvSpPr txBox="1"/>
              <p:nvPr/>
            </p:nvSpPr>
            <p:spPr>
              <a:xfrm>
                <a:off x="3238950" y="3619846"/>
                <a:ext cx="371423" cy="3908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200" b="1"/>
                  <a:t>3</a:t>
                </a:r>
              </a:p>
            </p:txBody>
          </p:sp>
        </p:grpSp>
        <p:sp>
          <p:nvSpPr>
            <p:cNvPr id="219" name="textruta 176">
              <a:extLst>
                <a:ext uri="{FF2B5EF4-FFF2-40B4-BE49-F238E27FC236}">
                  <a16:creationId xmlns:a16="http://schemas.microsoft.com/office/drawing/2014/main" id="{C9155837-3646-4235-8DE1-34210A410C45}"/>
                </a:ext>
              </a:extLst>
            </p:cNvPr>
            <p:cNvSpPr txBox="1"/>
            <p:nvPr/>
          </p:nvSpPr>
          <p:spPr>
            <a:xfrm>
              <a:off x="2807681" y="4260290"/>
              <a:ext cx="704303" cy="390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/>
                <a:t>IOP</a:t>
              </a:r>
            </a:p>
          </p:txBody>
        </p:sp>
      </p:grpSp>
      <p:grpSp>
        <p:nvGrpSpPr>
          <p:cNvPr id="222" name="Grupp 174">
            <a:extLst>
              <a:ext uri="{FF2B5EF4-FFF2-40B4-BE49-F238E27FC236}">
                <a16:creationId xmlns:a16="http://schemas.microsoft.com/office/drawing/2014/main" id="{BD1F2E2B-CB9C-4A2B-A230-FDA5B504ECE2}"/>
              </a:ext>
            </a:extLst>
          </p:cNvPr>
          <p:cNvGrpSpPr/>
          <p:nvPr/>
        </p:nvGrpSpPr>
        <p:grpSpPr>
          <a:xfrm>
            <a:off x="947946" y="3321553"/>
            <a:ext cx="581935" cy="448394"/>
            <a:chOff x="2807681" y="4018433"/>
            <a:chExt cx="821175" cy="632733"/>
          </a:xfrm>
        </p:grpSpPr>
        <p:grpSp>
          <p:nvGrpSpPr>
            <p:cNvPr id="223" name="Grupp 175">
              <a:extLst>
                <a:ext uri="{FF2B5EF4-FFF2-40B4-BE49-F238E27FC236}">
                  <a16:creationId xmlns:a16="http://schemas.microsoft.com/office/drawing/2014/main" id="{3A31A193-5E8A-4844-A308-ED3403E70EB5}"/>
                </a:ext>
              </a:extLst>
            </p:cNvPr>
            <p:cNvGrpSpPr/>
            <p:nvPr/>
          </p:nvGrpSpPr>
          <p:grpSpPr>
            <a:xfrm>
              <a:off x="3223281" y="4018433"/>
              <a:ext cx="405575" cy="457856"/>
              <a:chOff x="3204798" y="3552866"/>
              <a:chExt cx="405575" cy="457856"/>
            </a:xfrm>
          </p:grpSpPr>
          <p:sp>
            <p:nvSpPr>
              <p:cNvPr id="225" name="Freeform 7">
                <a:extLst>
                  <a:ext uri="{FF2B5EF4-FFF2-40B4-BE49-F238E27FC236}">
                    <a16:creationId xmlns:a16="http://schemas.microsoft.com/office/drawing/2014/main" id="{B6ACD564-251F-4449-A674-7F83B2F18B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26" name="textruta 178">
                <a:extLst>
                  <a:ext uri="{FF2B5EF4-FFF2-40B4-BE49-F238E27FC236}">
                    <a16:creationId xmlns:a16="http://schemas.microsoft.com/office/drawing/2014/main" id="{D5487D8B-B4D5-4A4B-A69F-B2C5D17E81E3}"/>
                  </a:ext>
                </a:extLst>
              </p:cNvPr>
              <p:cNvSpPr txBox="1"/>
              <p:nvPr/>
            </p:nvSpPr>
            <p:spPr>
              <a:xfrm>
                <a:off x="3238950" y="3619846"/>
                <a:ext cx="371423" cy="3908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200" b="1"/>
                  <a:t>3</a:t>
                </a:r>
              </a:p>
            </p:txBody>
          </p:sp>
        </p:grpSp>
        <p:sp>
          <p:nvSpPr>
            <p:cNvPr id="224" name="textruta 176">
              <a:extLst>
                <a:ext uri="{FF2B5EF4-FFF2-40B4-BE49-F238E27FC236}">
                  <a16:creationId xmlns:a16="http://schemas.microsoft.com/office/drawing/2014/main" id="{C5CC81DC-01C5-4472-B7D8-25B711B1C183}"/>
                </a:ext>
              </a:extLst>
            </p:cNvPr>
            <p:cNvSpPr txBox="1"/>
            <p:nvPr/>
          </p:nvSpPr>
          <p:spPr>
            <a:xfrm>
              <a:off x="2807681" y="4260290"/>
              <a:ext cx="704303" cy="390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/>
                <a:t>IOP</a:t>
              </a:r>
            </a:p>
          </p:txBody>
        </p:sp>
      </p:grpSp>
      <p:grpSp>
        <p:nvGrpSpPr>
          <p:cNvPr id="227" name="Grupp 174">
            <a:extLst>
              <a:ext uri="{FF2B5EF4-FFF2-40B4-BE49-F238E27FC236}">
                <a16:creationId xmlns:a16="http://schemas.microsoft.com/office/drawing/2014/main" id="{E470F0F3-45F1-4E4C-AE85-40481EF339CD}"/>
              </a:ext>
            </a:extLst>
          </p:cNvPr>
          <p:cNvGrpSpPr/>
          <p:nvPr/>
        </p:nvGrpSpPr>
        <p:grpSpPr>
          <a:xfrm>
            <a:off x="1077644" y="2223970"/>
            <a:ext cx="581935" cy="448394"/>
            <a:chOff x="2807681" y="4018433"/>
            <a:chExt cx="821175" cy="632733"/>
          </a:xfrm>
        </p:grpSpPr>
        <p:grpSp>
          <p:nvGrpSpPr>
            <p:cNvPr id="228" name="Grupp 175">
              <a:extLst>
                <a:ext uri="{FF2B5EF4-FFF2-40B4-BE49-F238E27FC236}">
                  <a16:creationId xmlns:a16="http://schemas.microsoft.com/office/drawing/2014/main" id="{4F646666-61DF-434D-8686-C3273B11D1A8}"/>
                </a:ext>
              </a:extLst>
            </p:cNvPr>
            <p:cNvGrpSpPr/>
            <p:nvPr/>
          </p:nvGrpSpPr>
          <p:grpSpPr>
            <a:xfrm>
              <a:off x="3223281" y="4018433"/>
              <a:ext cx="405575" cy="457856"/>
              <a:chOff x="3204798" y="3552866"/>
              <a:chExt cx="405575" cy="457856"/>
            </a:xfrm>
          </p:grpSpPr>
          <p:sp>
            <p:nvSpPr>
              <p:cNvPr id="230" name="Freeform 7">
                <a:extLst>
                  <a:ext uri="{FF2B5EF4-FFF2-40B4-BE49-F238E27FC236}">
                    <a16:creationId xmlns:a16="http://schemas.microsoft.com/office/drawing/2014/main" id="{AA7255C1-FBD7-4F4A-8798-D75AB97EC52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04798" y="3552866"/>
                <a:ext cx="181839" cy="307761"/>
              </a:xfrm>
              <a:custGeom>
                <a:avLst/>
                <a:gdLst>
                  <a:gd name="T0" fmla="*/ 29 w 426"/>
                  <a:gd name="T1" fmla="*/ 658 h 721"/>
                  <a:gd name="T2" fmla="*/ 29 w 426"/>
                  <a:gd name="T3" fmla="*/ 658 h 721"/>
                  <a:gd name="T4" fmla="*/ 29 w 426"/>
                  <a:gd name="T5" fmla="*/ 658 h 721"/>
                  <a:gd name="T6" fmla="*/ 29 w 426"/>
                  <a:gd name="T7" fmla="*/ 658 h 721"/>
                  <a:gd name="T8" fmla="*/ 94 w 426"/>
                  <a:gd name="T9" fmla="*/ 529 h 721"/>
                  <a:gd name="T10" fmla="*/ 30 w 426"/>
                  <a:gd name="T11" fmla="*/ 548 h 721"/>
                  <a:gd name="T12" fmla="*/ 29 w 426"/>
                  <a:gd name="T13" fmla="*/ 625 h 721"/>
                  <a:gd name="T14" fmla="*/ 55 w 426"/>
                  <a:gd name="T15" fmla="*/ 639 h 721"/>
                  <a:gd name="T16" fmla="*/ 112 w 426"/>
                  <a:gd name="T17" fmla="*/ 594 h 721"/>
                  <a:gd name="T18" fmla="*/ 94 w 426"/>
                  <a:gd name="T19" fmla="*/ 529 h 721"/>
                  <a:gd name="T20" fmla="*/ 305 w 426"/>
                  <a:gd name="T21" fmla="*/ 177 h 721"/>
                  <a:gd name="T22" fmla="*/ 123 w 426"/>
                  <a:gd name="T23" fmla="*/ 513 h 721"/>
                  <a:gd name="T24" fmla="*/ 137 w 426"/>
                  <a:gd name="T25" fmla="*/ 564 h 721"/>
                  <a:gd name="T26" fmla="*/ 337 w 426"/>
                  <a:gd name="T27" fmla="*/ 195 h 721"/>
                  <a:gd name="T28" fmla="*/ 305 w 426"/>
                  <a:gd name="T29" fmla="*/ 177 h 721"/>
                  <a:gd name="T30" fmla="*/ 247 w 426"/>
                  <a:gd name="T31" fmla="*/ 145 h 721"/>
                  <a:gd name="T32" fmla="*/ 46 w 426"/>
                  <a:gd name="T33" fmla="*/ 515 h 721"/>
                  <a:gd name="T34" fmla="*/ 96 w 426"/>
                  <a:gd name="T35" fmla="*/ 499 h 721"/>
                  <a:gd name="T36" fmla="*/ 279 w 426"/>
                  <a:gd name="T37" fmla="*/ 163 h 721"/>
                  <a:gd name="T38" fmla="*/ 247 w 426"/>
                  <a:gd name="T39" fmla="*/ 145 h 721"/>
                  <a:gd name="T40" fmla="*/ 268 w 426"/>
                  <a:gd name="T41" fmla="*/ 106 h 721"/>
                  <a:gd name="T42" fmla="*/ 261 w 426"/>
                  <a:gd name="T43" fmla="*/ 120 h 721"/>
                  <a:gd name="T44" fmla="*/ 351 w 426"/>
                  <a:gd name="T45" fmla="*/ 170 h 721"/>
                  <a:gd name="T46" fmla="*/ 358 w 426"/>
                  <a:gd name="T47" fmla="*/ 156 h 721"/>
                  <a:gd name="T48" fmla="*/ 268 w 426"/>
                  <a:gd name="T49" fmla="*/ 106 h 721"/>
                  <a:gd name="T50" fmla="*/ 326 w 426"/>
                  <a:gd name="T51" fmla="*/ 30 h 721"/>
                  <a:gd name="T52" fmla="*/ 314 w 426"/>
                  <a:gd name="T53" fmla="*/ 30 h 721"/>
                  <a:gd name="T54" fmla="*/ 307 w 426"/>
                  <a:gd name="T55" fmla="*/ 35 h 721"/>
                  <a:gd name="T56" fmla="*/ 282 w 426"/>
                  <a:gd name="T57" fmla="*/ 81 h 721"/>
                  <a:gd name="T58" fmla="*/ 373 w 426"/>
                  <a:gd name="T59" fmla="*/ 131 h 721"/>
                  <a:gd name="T60" fmla="*/ 396 w 426"/>
                  <a:gd name="T61" fmla="*/ 88 h 721"/>
                  <a:gd name="T62" fmla="*/ 394 w 426"/>
                  <a:gd name="T63" fmla="*/ 78 h 721"/>
                  <a:gd name="T64" fmla="*/ 389 w 426"/>
                  <a:gd name="T65" fmla="*/ 67 h 721"/>
                  <a:gd name="T66" fmla="*/ 381 w 426"/>
                  <a:gd name="T67" fmla="*/ 53 h 721"/>
                  <a:gd name="T68" fmla="*/ 367 w 426"/>
                  <a:gd name="T69" fmla="*/ 42 h 721"/>
                  <a:gd name="T70" fmla="*/ 346 w 426"/>
                  <a:gd name="T71" fmla="*/ 33 h 721"/>
                  <a:gd name="T72" fmla="*/ 326 w 426"/>
                  <a:gd name="T73" fmla="*/ 30 h 721"/>
                  <a:gd name="T74" fmla="*/ 332 w 426"/>
                  <a:gd name="T75" fmla="*/ 0 h 721"/>
                  <a:gd name="T76" fmla="*/ 355 w 426"/>
                  <a:gd name="T77" fmla="*/ 5 h 721"/>
                  <a:gd name="T78" fmla="*/ 381 w 426"/>
                  <a:gd name="T79" fmla="*/ 17 h 721"/>
                  <a:gd name="T80" fmla="*/ 399 w 426"/>
                  <a:gd name="T81" fmla="*/ 30 h 721"/>
                  <a:gd name="T82" fmla="*/ 412 w 426"/>
                  <a:gd name="T83" fmla="*/ 46 h 721"/>
                  <a:gd name="T84" fmla="*/ 419 w 426"/>
                  <a:gd name="T85" fmla="*/ 62 h 721"/>
                  <a:gd name="T86" fmla="*/ 422 w 426"/>
                  <a:gd name="T87" fmla="*/ 76 h 721"/>
                  <a:gd name="T88" fmla="*/ 424 w 426"/>
                  <a:gd name="T89" fmla="*/ 87 h 721"/>
                  <a:gd name="T90" fmla="*/ 424 w 426"/>
                  <a:gd name="T91" fmla="*/ 90 h 721"/>
                  <a:gd name="T92" fmla="*/ 426 w 426"/>
                  <a:gd name="T93" fmla="*/ 95 h 721"/>
                  <a:gd name="T94" fmla="*/ 146 w 426"/>
                  <a:gd name="T95" fmla="*/ 609 h 721"/>
                  <a:gd name="T96" fmla="*/ 0 w 426"/>
                  <a:gd name="T97" fmla="*/ 721 h 721"/>
                  <a:gd name="T98" fmla="*/ 4 w 426"/>
                  <a:gd name="T99" fmla="*/ 531 h 721"/>
                  <a:gd name="T100" fmla="*/ 280 w 426"/>
                  <a:gd name="T101" fmla="*/ 21 h 721"/>
                  <a:gd name="T102" fmla="*/ 293 w 426"/>
                  <a:gd name="T103" fmla="*/ 8 h 721"/>
                  <a:gd name="T104" fmla="*/ 311 w 426"/>
                  <a:gd name="T105" fmla="*/ 1 h 721"/>
                  <a:gd name="T106" fmla="*/ 332 w 426"/>
                  <a:gd name="T107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6" h="721">
                    <a:moveTo>
                      <a:pt x="29" y="658"/>
                    </a:moveTo>
                    <a:lnTo>
                      <a:pt x="29" y="658"/>
                    </a:lnTo>
                    <a:lnTo>
                      <a:pt x="29" y="658"/>
                    </a:lnTo>
                    <a:lnTo>
                      <a:pt x="29" y="658"/>
                    </a:lnTo>
                    <a:close/>
                    <a:moveTo>
                      <a:pt x="94" y="529"/>
                    </a:moveTo>
                    <a:lnTo>
                      <a:pt x="30" y="548"/>
                    </a:lnTo>
                    <a:lnTo>
                      <a:pt x="29" y="625"/>
                    </a:lnTo>
                    <a:lnTo>
                      <a:pt x="55" y="639"/>
                    </a:lnTo>
                    <a:lnTo>
                      <a:pt x="112" y="594"/>
                    </a:lnTo>
                    <a:lnTo>
                      <a:pt x="94" y="529"/>
                    </a:lnTo>
                    <a:close/>
                    <a:moveTo>
                      <a:pt x="305" y="177"/>
                    </a:moveTo>
                    <a:lnTo>
                      <a:pt x="123" y="513"/>
                    </a:lnTo>
                    <a:lnTo>
                      <a:pt x="137" y="564"/>
                    </a:lnTo>
                    <a:lnTo>
                      <a:pt x="337" y="195"/>
                    </a:lnTo>
                    <a:lnTo>
                      <a:pt x="305" y="177"/>
                    </a:lnTo>
                    <a:close/>
                    <a:moveTo>
                      <a:pt x="247" y="145"/>
                    </a:moveTo>
                    <a:lnTo>
                      <a:pt x="46" y="515"/>
                    </a:lnTo>
                    <a:lnTo>
                      <a:pt x="96" y="499"/>
                    </a:lnTo>
                    <a:lnTo>
                      <a:pt x="279" y="163"/>
                    </a:lnTo>
                    <a:lnTo>
                      <a:pt x="247" y="145"/>
                    </a:lnTo>
                    <a:close/>
                    <a:moveTo>
                      <a:pt x="268" y="106"/>
                    </a:moveTo>
                    <a:lnTo>
                      <a:pt x="261" y="120"/>
                    </a:lnTo>
                    <a:lnTo>
                      <a:pt x="351" y="170"/>
                    </a:lnTo>
                    <a:lnTo>
                      <a:pt x="358" y="156"/>
                    </a:lnTo>
                    <a:lnTo>
                      <a:pt x="268" y="106"/>
                    </a:lnTo>
                    <a:close/>
                    <a:moveTo>
                      <a:pt x="326" y="30"/>
                    </a:moveTo>
                    <a:lnTo>
                      <a:pt x="314" y="30"/>
                    </a:lnTo>
                    <a:lnTo>
                      <a:pt x="307" y="35"/>
                    </a:lnTo>
                    <a:lnTo>
                      <a:pt x="282" y="81"/>
                    </a:lnTo>
                    <a:lnTo>
                      <a:pt x="373" y="131"/>
                    </a:lnTo>
                    <a:lnTo>
                      <a:pt x="396" y="88"/>
                    </a:lnTo>
                    <a:lnTo>
                      <a:pt x="394" y="78"/>
                    </a:lnTo>
                    <a:lnTo>
                      <a:pt x="389" y="67"/>
                    </a:lnTo>
                    <a:lnTo>
                      <a:pt x="381" y="53"/>
                    </a:lnTo>
                    <a:lnTo>
                      <a:pt x="367" y="42"/>
                    </a:lnTo>
                    <a:lnTo>
                      <a:pt x="346" y="33"/>
                    </a:lnTo>
                    <a:lnTo>
                      <a:pt x="326" y="30"/>
                    </a:lnTo>
                    <a:close/>
                    <a:moveTo>
                      <a:pt x="332" y="0"/>
                    </a:moveTo>
                    <a:lnTo>
                      <a:pt x="355" y="5"/>
                    </a:lnTo>
                    <a:lnTo>
                      <a:pt x="381" y="17"/>
                    </a:lnTo>
                    <a:lnTo>
                      <a:pt x="399" y="30"/>
                    </a:lnTo>
                    <a:lnTo>
                      <a:pt x="412" y="46"/>
                    </a:lnTo>
                    <a:lnTo>
                      <a:pt x="419" y="62"/>
                    </a:lnTo>
                    <a:lnTo>
                      <a:pt x="422" y="76"/>
                    </a:lnTo>
                    <a:lnTo>
                      <a:pt x="424" y="87"/>
                    </a:lnTo>
                    <a:lnTo>
                      <a:pt x="424" y="90"/>
                    </a:lnTo>
                    <a:lnTo>
                      <a:pt x="426" y="95"/>
                    </a:lnTo>
                    <a:lnTo>
                      <a:pt x="146" y="609"/>
                    </a:lnTo>
                    <a:lnTo>
                      <a:pt x="0" y="721"/>
                    </a:lnTo>
                    <a:lnTo>
                      <a:pt x="4" y="531"/>
                    </a:lnTo>
                    <a:lnTo>
                      <a:pt x="280" y="21"/>
                    </a:lnTo>
                    <a:lnTo>
                      <a:pt x="293" y="8"/>
                    </a:lnTo>
                    <a:lnTo>
                      <a:pt x="311" y="1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31" name="textruta 178">
                <a:extLst>
                  <a:ext uri="{FF2B5EF4-FFF2-40B4-BE49-F238E27FC236}">
                    <a16:creationId xmlns:a16="http://schemas.microsoft.com/office/drawing/2014/main" id="{28CB54DA-715C-40F7-BE30-2F5241C61383}"/>
                  </a:ext>
                </a:extLst>
              </p:cNvPr>
              <p:cNvSpPr txBox="1"/>
              <p:nvPr/>
            </p:nvSpPr>
            <p:spPr>
              <a:xfrm>
                <a:off x="3238950" y="3619846"/>
                <a:ext cx="371423" cy="3908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200" b="1"/>
                  <a:t>3</a:t>
                </a:r>
              </a:p>
            </p:txBody>
          </p:sp>
        </p:grpSp>
        <p:sp>
          <p:nvSpPr>
            <p:cNvPr id="229" name="textruta 176">
              <a:extLst>
                <a:ext uri="{FF2B5EF4-FFF2-40B4-BE49-F238E27FC236}">
                  <a16:creationId xmlns:a16="http://schemas.microsoft.com/office/drawing/2014/main" id="{E3C67AA0-ADF7-4145-AE73-C31DB8CEB3BF}"/>
                </a:ext>
              </a:extLst>
            </p:cNvPr>
            <p:cNvSpPr txBox="1"/>
            <p:nvPr/>
          </p:nvSpPr>
          <p:spPr>
            <a:xfrm>
              <a:off x="2807681" y="4260290"/>
              <a:ext cx="704303" cy="390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/>
                <a:t>IOP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2895254"/>
      </p:ext>
    </p:extLst>
  </p:cSld>
  <p:clrMapOvr>
    <a:masterClrMapping/>
  </p:clrMapOvr>
</p:sld>
</file>

<file path=ppt/theme/theme1.xml><?xml version="1.0" encoding="utf-8"?>
<a:theme xmlns:a="http://schemas.openxmlformats.org/drawingml/2006/main" name="Brottsofferjouren 4-3">
  <a:themeElements>
    <a:clrScheme name="Brottsofferjouren 2014 BLÅ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5C7F92"/>
      </a:accent1>
      <a:accent2>
        <a:srgbClr val="865F7F"/>
      </a:accent2>
      <a:accent3>
        <a:srgbClr val="A09B59"/>
      </a:accent3>
      <a:accent4>
        <a:srgbClr val="7B97A7"/>
      </a:accent4>
      <a:accent5>
        <a:srgbClr val="9D7D97"/>
      </a:accent5>
      <a:accent6>
        <a:srgbClr val="B1AC79"/>
      </a:accent6>
      <a:hlink>
        <a:srgbClr val="455F6D"/>
      </a:hlink>
      <a:folHlink>
        <a:srgbClr val="64475F"/>
      </a:folHlink>
    </a:clrScheme>
    <a:fontScheme name="Anpassat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rottsofferjouren 2014 BLÅ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5C7F92"/>
    </a:accent1>
    <a:accent2>
      <a:srgbClr val="865F7F"/>
    </a:accent2>
    <a:accent3>
      <a:srgbClr val="A09B59"/>
    </a:accent3>
    <a:accent4>
      <a:srgbClr val="7B97A7"/>
    </a:accent4>
    <a:accent5>
      <a:srgbClr val="9D7D97"/>
    </a:accent5>
    <a:accent6>
      <a:srgbClr val="B1AC79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Brottsofferjouren 2014 BLÅ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5C7F92"/>
    </a:accent1>
    <a:accent2>
      <a:srgbClr val="865F7F"/>
    </a:accent2>
    <a:accent3>
      <a:srgbClr val="A09B59"/>
    </a:accent3>
    <a:accent4>
      <a:srgbClr val="7B97A7"/>
    </a:accent4>
    <a:accent5>
      <a:srgbClr val="9D7D97"/>
    </a:accent5>
    <a:accent6>
      <a:srgbClr val="B1AC79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Brottsofferjouren 2014 BLÅ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5C7F92"/>
    </a:accent1>
    <a:accent2>
      <a:srgbClr val="865F7F"/>
    </a:accent2>
    <a:accent3>
      <a:srgbClr val="A09B59"/>
    </a:accent3>
    <a:accent4>
      <a:srgbClr val="7B97A7"/>
    </a:accent4>
    <a:accent5>
      <a:srgbClr val="9D7D97"/>
    </a:accent5>
    <a:accent6>
      <a:srgbClr val="B1AC79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Brottsofferjouren 2014 BLÅ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5C7F92"/>
    </a:accent1>
    <a:accent2>
      <a:srgbClr val="865F7F"/>
    </a:accent2>
    <a:accent3>
      <a:srgbClr val="A09B59"/>
    </a:accent3>
    <a:accent4>
      <a:srgbClr val="7B97A7"/>
    </a:accent4>
    <a:accent5>
      <a:srgbClr val="9D7D97"/>
    </a:accent5>
    <a:accent6>
      <a:srgbClr val="B1AC79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Brottsofferjouren 2014 BLÅ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5C7F92"/>
    </a:accent1>
    <a:accent2>
      <a:srgbClr val="865F7F"/>
    </a:accent2>
    <a:accent3>
      <a:srgbClr val="A09B59"/>
    </a:accent3>
    <a:accent4>
      <a:srgbClr val="7B97A7"/>
    </a:accent4>
    <a:accent5>
      <a:srgbClr val="9D7D97"/>
    </a:accent5>
    <a:accent6>
      <a:srgbClr val="B1AC79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Brottsofferjouren 2014 BLÅ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5C7F92"/>
    </a:accent1>
    <a:accent2>
      <a:srgbClr val="865F7F"/>
    </a:accent2>
    <a:accent3>
      <a:srgbClr val="A09B59"/>
    </a:accent3>
    <a:accent4>
      <a:srgbClr val="7B97A7"/>
    </a:accent4>
    <a:accent5>
      <a:srgbClr val="9D7D97"/>
    </a:accent5>
    <a:accent6>
      <a:srgbClr val="B1AC79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Brottsofferjouren 2014 BLÅ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5C7F92"/>
    </a:accent1>
    <a:accent2>
      <a:srgbClr val="865F7F"/>
    </a:accent2>
    <a:accent3>
      <a:srgbClr val="A09B59"/>
    </a:accent3>
    <a:accent4>
      <a:srgbClr val="7B97A7"/>
    </a:accent4>
    <a:accent5>
      <a:srgbClr val="9D7D97"/>
    </a:accent5>
    <a:accent6>
      <a:srgbClr val="B1AC79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Brottsofferjouren 2014 BLÅ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5C7F92"/>
    </a:accent1>
    <a:accent2>
      <a:srgbClr val="865F7F"/>
    </a:accent2>
    <a:accent3>
      <a:srgbClr val="A09B59"/>
    </a:accent3>
    <a:accent4>
      <a:srgbClr val="7B97A7"/>
    </a:accent4>
    <a:accent5>
      <a:srgbClr val="9D7D97"/>
    </a:accent5>
    <a:accent6>
      <a:srgbClr val="B1AC79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Brottsofferjouren 2014 BLÅ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5C7F92"/>
    </a:accent1>
    <a:accent2>
      <a:srgbClr val="865F7F"/>
    </a:accent2>
    <a:accent3>
      <a:srgbClr val="A09B59"/>
    </a:accent3>
    <a:accent4>
      <a:srgbClr val="7B97A7"/>
    </a:accent4>
    <a:accent5>
      <a:srgbClr val="9D7D97"/>
    </a:accent5>
    <a:accent6>
      <a:srgbClr val="B1AC79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Brottsofferjouren 2014 BLÅ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5C7F92"/>
    </a:accent1>
    <a:accent2>
      <a:srgbClr val="865F7F"/>
    </a:accent2>
    <a:accent3>
      <a:srgbClr val="A09B59"/>
    </a:accent3>
    <a:accent4>
      <a:srgbClr val="7B97A7"/>
    </a:accent4>
    <a:accent5>
      <a:srgbClr val="9D7D97"/>
    </a:accent5>
    <a:accent6>
      <a:srgbClr val="B1AC79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Brottsofferjouren 2014 BLÅ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5C7F92"/>
    </a:accent1>
    <a:accent2>
      <a:srgbClr val="865F7F"/>
    </a:accent2>
    <a:accent3>
      <a:srgbClr val="A09B59"/>
    </a:accent3>
    <a:accent4>
      <a:srgbClr val="7B97A7"/>
    </a:accent4>
    <a:accent5>
      <a:srgbClr val="9D7D97"/>
    </a:accent5>
    <a:accent6>
      <a:srgbClr val="B1AC79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Brottsofferjouren 2014 BLÅ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5C7F92"/>
    </a:accent1>
    <a:accent2>
      <a:srgbClr val="865F7F"/>
    </a:accent2>
    <a:accent3>
      <a:srgbClr val="A09B59"/>
    </a:accent3>
    <a:accent4>
      <a:srgbClr val="7B97A7"/>
    </a:accent4>
    <a:accent5>
      <a:srgbClr val="9D7D97"/>
    </a:accent5>
    <a:accent6>
      <a:srgbClr val="B1AC79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Brottsofferjouren 2014 BLÅ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5C7F92"/>
    </a:accent1>
    <a:accent2>
      <a:srgbClr val="865F7F"/>
    </a:accent2>
    <a:accent3>
      <a:srgbClr val="A09B59"/>
    </a:accent3>
    <a:accent4>
      <a:srgbClr val="7B97A7"/>
    </a:accent4>
    <a:accent5>
      <a:srgbClr val="9D7D97"/>
    </a:accent5>
    <a:accent6>
      <a:srgbClr val="B1AC79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Brottsofferjouren 2014 BLÅ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5C7F92"/>
    </a:accent1>
    <a:accent2>
      <a:srgbClr val="865F7F"/>
    </a:accent2>
    <a:accent3>
      <a:srgbClr val="A09B59"/>
    </a:accent3>
    <a:accent4>
      <a:srgbClr val="7B97A7"/>
    </a:accent4>
    <a:accent5>
      <a:srgbClr val="9D7D97"/>
    </a:accent5>
    <a:accent6>
      <a:srgbClr val="B1AC79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Brottsofferjouren 2014 BLÅ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5C7F92"/>
    </a:accent1>
    <a:accent2>
      <a:srgbClr val="865F7F"/>
    </a:accent2>
    <a:accent3>
      <a:srgbClr val="A09B59"/>
    </a:accent3>
    <a:accent4>
      <a:srgbClr val="7B97A7"/>
    </a:accent4>
    <a:accent5>
      <a:srgbClr val="9D7D97"/>
    </a:accent5>
    <a:accent6>
      <a:srgbClr val="B1AC79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Brottsofferjouren 2014 BLÅ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5C7F92"/>
    </a:accent1>
    <a:accent2>
      <a:srgbClr val="865F7F"/>
    </a:accent2>
    <a:accent3>
      <a:srgbClr val="A09B59"/>
    </a:accent3>
    <a:accent4>
      <a:srgbClr val="7B97A7"/>
    </a:accent4>
    <a:accent5>
      <a:srgbClr val="9D7D97"/>
    </a:accent5>
    <a:accent6>
      <a:srgbClr val="B1AC79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Brottsofferjouren 2014 BLÅ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5C7F92"/>
    </a:accent1>
    <a:accent2>
      <a:srgbClr val="865F7F"/>
    </a:accent2>
    <a:accent3>
      <a:srgbClr val="A09B59"/>
    </a:accent3>
    <a:accent4>
      <a:srgbClr val="7B97A7"/>
    </a:accent4>
    <a:accent5>
      <a:srgbClr val="9D7D97"/>
    </a:accent5>
    <a:accent6>
      <a:srgbClr val="B1AC79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Brottsofferjouren 2014 BLÅ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5C7F92"/>
    </a:accent1>
    <a:accent2>
      <a:srgbClr val="865F7F"/>
    </a:accent2>
    <a:accent3>
      <a:srgbClr val="A09B59"/>
    </a:accent3>
    <a:accent4>
      <a:srgbClr val="7B97A7"/>
    </a:accent4>
    <a:accent5>
      <a:srgbClr val="9D7D97"/>
    </a:accent5>
    <a:accent6>
      <a:srgbClr val="B1AC79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Brottsofferjouren 2014 BLÅ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5C7F92"/>
    </a:accent1>
    <a:accent2>
      <a:srgbClr val="865F7F"/>
    </a:accent2>
    <a:accent3>
      <a:srgbClr val="A09B59"/>
    </a:accent3>
    <a:accent4>
      <a:srgbClr val="7B97A7"/>
    </a:accent4>
    <a:accent5>
      <a:srgbClr val="9D7D97"/>
    </a:accent5>
    <a:accent6>
      <a:srgbClr val="B1AC79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Brottsofferjouren 2014 BLÅ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5C7F92"/>
    </a:accent1>
    <a:accent2>
      <a:srgbClr val="865F7F"/>
    </a:accent2>
    <a:accent3>
      <a:srgbClr val="A09B59"/>
    </a:accent3>
    <a:accent4>
      <a:srgbClr val="7B97A7"/>
    </a:accent4>
    <a:accent5>
      <a:srgbClr val="9D7D97"/>
    </a:accent5>
    <a:accent6>
      <a:srgbClr val="B1AC79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Brottsofferjouren 2014 BLÅ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5C7F92"/>
    </a:accent1>
    <a:accent2>
      <a:srgbClr val="865F7F"/>
    </a:accent2>
    <a:accent3>
      <a:srgbClr val="A09B59"/>
    </a:accent3>
    <a:accent4>
      <a:srgbClr val="7B97A7"/>
    </a:accent4>
    <a:accent5>
      <a:srgbClr val="9D7D97"/>
    </a:accent5>
    <a:accent6>
      <a:srgbClr val="B1AC79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Brottsofferjouren 4-3</Template>
  <TotalTime>172</TotalTime>
  <Words>1738</Words>
  <Application>Microsoft Office PowerPoint</Application>
  <PresentationFormat>Bildspel på skärmen (4:3)</PresentationFormat>
  <Paragraphs>957</Paragraphs>
  <Slides>28</Slides>
  <Notes>22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28</vt:i4>
      </vt:variant>
    </vt:vector>
  </HeadingPairs>
  <TitlesOfParts>
    <vt:vector size="34" baseType="lpstr">
      <vt:lpstr>Arial</vt:lpstr>
      <vt:lpstr>Calibri</vt:lpstr>
      <vt:lpstr>Cambria</vt:lpstr>
      <vt:lpstr>Times New Roman</vt:lpstr>
      <vt:lpstr>Verdana</vt:lpstr>
      <vt:lpstr>Brottsofferjouren 4-3</vt:lpstr>
      <vt:lpstr>Kommunbidrag till lokala brottsofferjourer inom Brottsofferjouren Sverige</vt:lpstr>
      <vt:lpstr>PowerPoint-presentation</vt:lpstr>
      <vt:lpstr>PowerPoint-presentation</vt:lpstr>
      <vt:lpstr>PowerPoint-presentation</vt:lpstr>
      <vt:lpstr>Kommunbidrag 2018 län för län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sb</dc:creator>
  <cp:lastModifiedBy>Sofia Barlind</cp:lastModifiedBy>
  <cp:revision>13</cp:revision>
  <cp:lastPrinted>2019-04-09T06:34:41Z</cp:lastPrinted>
  <dcterms:created xsi:type="dcterms:W3CDTF">2010-09-08T14:04:45Z</dcterms:created>
  <dcterms:modified xsi:type="dcterms:W3CDTF">2019-04-26T08:37:08Z</dcterms:modified>
</cp:coreProperties>
</file>